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4" r:id="rId2"/>
    <p:sldId id="257" r:id="rId3"/>
    <p:sldId id="258" r:id="rId4"/>
    <p:sldId id="261" r:id="rId5"/>
    <p:sldId id="305" r:id="rId6"/>
    <p:sldId id="262" r:id="rId7"/>
    <p:sldId id="263" r:id="rId8"/>
    <p:sldId id="297" r:id="rId9"/>
    <p:sldId id="265" r:id="rId10"/>
    <p:sldId id="266" r:id="rId11"/>
    <p:sldId id="267" r:id="rId12"/>
    <p:sldId id="333" r:id="rId13"/>
    <p:sldId id="334" r:id="rId14"/>
    <p:sldId id="326" r:id="rId15"/>
    <p:sldId id="309" r:id="rId16"/>
    <p:sldId id="335" r:id="rId17"/>
    <p:sldId id="271" r:id="rId18"/>
    <p:sldId id="329" r:id="rId19"/>
    <p:sldId id="272" r:id="rId20"/>
    <p:sldId id="328" r:id="rId21"/>
    <p:sldId id="331" r:id="rId22"/>
    <p:sldId id="273" r:id="rId23"/>
    <p:sldId id="275" r:id="rId24"/>
    <p:sldId id="311" r:id="rId25"/>
    <p:sldId id="312" r:id="rId26"/>
    <p:sldId id="282" r:id="rId27"/>
    <p:sldId id="283" r:id="rId28"/>
    <p:sldId id="284" r:id="rId29"/>
    <p:sldId id="314" r:id="rId30"/>
    <p:sldId id="313" r:id="rId31"/>
    <p:sldId id="316" r:id="rId32"/>
    <p:sldId id="315" r:id="rId33"/>
    <p:sldId id="285" r:id="rId34"/>
    <p:sldId id="286" r:id="rId35"/>
    <p:sldId id="288" r:id="rId36"/>
    <p:sldId id="296" r:id="rId37"/>
    <p:sldId id="317" r:id="rId38"/>
    <p:sldId id="332" r:id="rId39"/>
    <p:sldId id="291" r:id="rId40"/>
    <p:sldId id="299" r:id="rId41"/>
    <p:sldId id="324" r:id="rId42"/>
    <p:sldId id="325" r:id="rId43"/>
    <p:sldId id="321" r:id="rId44"/>
    <p:sldId id="318" r:id="rId45"/>
    <p:sldId id="319" r:id="rId46"/>
    <p:sldId id="320" r:id="rId47"/>
    <p:sldId id="300" r:id="rId48"/>
    <p:sldId id="301" r:id="rId49"/>
    <p:sldId id="322" r:id="rId50"/>
    <p:sldId id="323" r:id="rId51"/>
    <p:sldId id="303" r:id="rId5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13B"/>
    <a:srgbClr val="ED7C2F"/>
    <a:srgbClr val="76B54B"/>
    <a:srgbClr val="D76213"/>
    <a:srgbClr val="2537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74" d="100"/>
          <a:sy n="74" d="100"/>
        </p:scale>
        <p:origin x="49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D80588-B0F0-4490-B862-EEEC32395742}" type="doc">
      <dgm:prSet loTypeId="urn:microsoft.com/office/officeart/2005/8/layout/process1" loCatId="process" qsTypeId="urn:microsoft.com/office/officeart/2005/8/quickstyle/simple1" qsCatId="simple" csTypeId="urn:microsoft.com/office/officeart/2005/8/colors/accent1_2" csCatId="accent1" phldr="1"/>
      <dgm:spPr/>
    </dgm:pt>
    <dgm:pt modelId="{8310979A-7A99-4F36-A3F2-7B38CAA065E0}">
      <dgm:prSet phldrT="[Texto]" custT="1"/>
      <dgm:spPr>
        <a:solidFill>
          <a:schemeClr val="accent4"/>
        </a:solidFill>
      </dgm:spPr>
      <dgm:t>
        <a:bodyPr/>
        <a:lstStyle/>
        <a:p>
          <a:r>
            <a:rPr lang="es-ES" sz="2400" dirty="0" smtClean="0">
              <a:solidFill>
                <a:schemeClr val="tx1"/>
              </a:solidFill>
              <a:latin typeface="Arial" panose="020B0604020202020204" pitchFamily="34" charset="0"/>
              <a:cs typeface="Arial" panose="020B0604020202020204" pitchFamily="34" charset="0"/>
            </a:rPr>
            <a:t>2008</a:t>
          </a:r>
          <a:endParaRPr lang="es-ES" sz="2400" dirty="0">
            <a:solidFill>
              <a:schemeClr val="tx1"/>
            </a:solidFill>
            <a:latin typeface="Arial" panose="020B0604020202020204" pitchFamily="34" charset="0"/>
            <a:cs typeface="Arial" panose="020B0604020202020204" pitchFamily="34" charset="0"/>
          </a:endParaRPr>
        </a:p>
      </dgm:t>
    </dgm:pt>
    <dgm:pt modelId="{E2C5F477-15E6-4C75-B747-45FC9254155D}" type="parTrans" cxnId="{29AD1B8D-05DF-4CD5-9194-FCFAF94A37AA}">
      <dgm:prSet/>
      <dgm:spPr/>
      <dgm:t>
        <a:bodyPr/>
        <a:lstStyle/>
        <a:p>
          <a:endParaRPr lang="es-ES">
            <a:solidFill>
              <a:schemeClr val="tx1"/>
            </a:solidFill>
          </a:endParaRPr>
        </a:p>
      </dgm:t>
    </dgm:pt>
    <dgm:pt modelId="{C87466E6-8E13-46F0-B8CF-A39F234B146A}" type="sibTrans" cxnId="{29AD1B8D-05DF-4CD5-9194-FCFAF94A37AA}">
      <dgm:prSet/>
      <dgm:spPr/>
      <dgm:t>
        <a:bodyPr/>
        <a:lstStyle/>
        <a:p>
          <a:endParaRPr lang="es-ES">
            <a:solidFill>
              <a:schemeClr val="tx1"/>
            </a:solidFill>
          </a:endParaRPr>
        </a:p>
      </dgm:t>
    </dgm:pt>
    <dgm:pt modelId="{9563428D-6AE0-431E-BEA5-7EB21448A6B9}">
      <dgm:prSet phldrT="[Texto]" custT="1"/>
      <dgm:spPr>
        <a:solidFill>
          <a:schemeClr val="accent4"/>
        </a:solidFill>
      </dgm:spPr>
      <dgm:t>
        <a:bodyPr/>
        <a:lstStyle/>
        <a:p>
          <a:r>
            <a:rPr lang="es-ES" sz="2400" dirty="0" smtClean="0">
              <a:solidFill>
                <a:schemeClr val="tx1"/>
              </a:solidFill>
              <a:latin typeface="Arial" panose="020B0604020202020204" pitchFamily="34" charset="0"/>
              <a:cs typeface="Arial" panose="020B0604020202020204" pitchFamily="34" charset="0"/>
            </a:rPr>
            <a:t>Sistema de audio interno</a:t>
          </a:r>
          <a:endParaRPr lang="es-ES" sz="2400" dirty="0">
            <a:solidFill>
              <a:schemeClr val="tx1"/>
            </a:solidFill>
            <a:latin typeface="Arial" panose="020B0604020202020204" pitchFamily="34" charset="0"/>
            <a:cs typeface="Arial" panose="020B0604020202020204" pitchFamily="34" charset="0"/>
          </a:endParaRPr>
        </a:p>
      </dgm:t>
    </dgm:pt>
    <dgm:pt modelId="{9C82BF48-5917-4679-87B9-A3887BFAD6FA}" type="parTrans" cxnId="{2F27B5B1-C1B2-4F00-BD13-A44178DBD7BE}">
      <dgm:prSet/>
      <dgm:spPr/>
      <dgm:t>
        <a:bodyPr/>
        <a:lstStyle/>
        <a:p>
          <a:endParaRPr lang="es-ES">
            <a:solidFill>
              <a:schemeClr val="tx1"/>
            </a:solidFill>
          </a:endParaRPr>
        </a:p>
      </dgm:t>
    </dgm:pt>
    <dgm:pt modelId="{1ACD6CFB-59EB-449C-8E19-DBDE907F5695}" type="sibTrans" cxnId="{2F27B5B1-C1B2-4F00-BD13-A44178DBD7BE}">
      <dgm:prSet/>
      <dgm:spPr/>
      <dgm:t>
        <a:bodyPr/>
        <a:lstStyle/>
        <a:p>
          <a:endParaRPr lang="es-ES">
            <a:solidFill>
              <a:schemeClr val="tx1"/>
            </a:solidFill>
          </a:endParaRPr>
        </a:p>
      </dgm:t>
    </dgm:pt>
    <dgm:pt modelId="{8B03B15C-82A5-4EAD-A4F4-E5B2E4AD91E5}">
      <dgm:prSet phldrT="[Texto]" custT="1"/>
      <dgm:spPr>
        <a:solidFill>
          <a:schemeClr val="accent4"/>
        </a:solidFill>
      </dgm:spPr>
      <dgm:t>
        <a:bodyPr/>
        <a:lstStyle/>
        <a:p>
          <a:r>
            <a:rPr lang="es-ES" sz="2400" dirty="0" smtClean="0">
              <a:solidFill>
                <a:schemeClr val="tx1"/>
              </a:solidFill>
              <a:latin typeface="Arial" panose="020B0604020202020204" pitchFamily="34" charset="0"/>
              <a:cs typeface="Arial" panose="020B0604020202020204" pitchFamily="34" charset="0"/>
            </a:rPr>
            <a:t>Radio </a:t>
          </a:r>
        </a:p>
        <a:p>
          <a:r>
            <a:rPr lang="es-ES" sz="2400" dirty="0" smtClean="0">
              <a:solidFill>
                <a:schemeClr val="tx1"/>
              </a:solidFill>
              <a:latin typeface="Arial" panose="020B0604020202020204" pitchFamily="34" charset="0"/>
              <a:cs typeface="Arial" panose="020B0604020202020204" pitchFamily="34" charset="0"/>
            </a:rPr>
            <a:t>ESKAPE</a:t>
          </a:r>
          <a:endParaRPr lang="es-ES" sz="2400" dirty="0">
            <a:solidFill>
              <a:schemeClr val="tx1"/>
            </a:solidFill>
            <a:latin typeface="Arial" panose="020B0604020202020204" pitchFamily="34" charset="0"/>
            <a:cs typeface="Arial" panose="020B0604020202020204" pitchFamily="34" charset="0"/>
          </a:endParaRPr>
        </a:p>
      </dgm:t>
    </dgm:pt>
    <dgm:pt modelId="{B2446416-6765-4675-A014-8313D8A2F792}" type="parTrans" cxnId="{5779E81D-EF19-4F74-A4E9-473D56F8C819}">
      <dgm:prSet/>
      <dgm:spPr/>
      <dgm:t>
        <a:bodyPr/>
        <a:lstStyle/>
        <a:p>
          <a:endParaRPr lang="es-ES">
            <a:solidFill>
              <a:schemeClr val="tx1"/>
            </a:solidFill>
          </a:endParaRPr>
        </a:p>
      </dgm:t>
    </dgm:pt>
    <dgm:pt modelId="{0190B3A4-8A22-4B7C-8DDE-89D0F1B44907}" type="sibTrans" cxnId="{5779E81D-EF19-4F74-A4E9-473D56F8C819}">
      <dgm:prSet/>
      <dgm:spPr/>
      <dgm:t>
        <a:bodyPr/>
        <a:lstStyle/>
        <a:p>
          <a:endParaRPr lang="es-ES">
            <a:solidFill>
              <a:schemeClr val="tx1"/>
            </a:solidFill>
          </a:endParaRPr>
        </a:p>
      </dgm:t>
    </dgm:pt>
    <dgm:pt modelId="{14CCFD6B-CB17-4868-A594-CEBBD26E38AE}" type="pres">
      <dgm:prSet presAssocID="{2AD80588-B0F0-4490-B862-EEEC32395742}" presName="Name0" presStyleCnt="0">
        <dgm:presLayoutVars>
          <dgm:dir/>
          <dgm:resizeHandles val="exact"/>
        </dgm:presLayoutVars>
      </dgm:prSet>
      <dgm:spPr/>
    </dgm:pt>
    <dgm:pt modelId="{C4916FD9-52CA-4C36-AC5C-883C18A2D8EA}" type="pres">
      <dgm:prSet presAssocID="{8310979A-7A99-4F36-A3F2-7B38CAA065E0}" presName="node" presStyleLbl="node1" presStyleIdx="0" presStyleCnt="3" custScaleX="67837" custScaleY="80193">
        <dgm:presLayoutVars>
          <dgm:bulletEnabled val="1"/>
        </dgm:presLayoutVars>
      </dgm:prSet>
      <dgm:spPr/>
      <dgm:t>
        <a:bodyPr/>
        <a:lstStyle/>
        <a:p>
          <a:endParaRPr lang="es-ES"/>
        </a:p>
      </dgm:t>
    </dgm:pt>
    <dgm:pt modelId="{7C85DCB9-DD4C-49B5-B6F7-1032DBC9634E}" type="pres">
      <dgm:prSet presAssocID="{C87466E6-8E13-46F0-B8CF-A39F234B146A}" presName="sibTrans" presStyleLbl="sibTrans2D1" presStyleIdx="0" presStyleCnt="2"/>
      <dgm:spPr/>
      <dgm:t>
        <a:bodyPr/>
        <a:lstStyle/>
        <a:p>
          <a:endParaRPr lang="es-ES"/>
        </a:p>
      </dgm:t>
    </dgm:pt>
    <dgm:pt modelId="{7394A808-C67F-414C-854F-D65D7918BD13}" type="pres">
      <dgm:prSet presAssocID="{C87466E6-8E13-46F0-B8CF-A39F234B146A}" presName="connectorText" presStyleLbl="sibTrans2D1" presStyleIdx="0" presStyleCnt="2"/>
      <dgm:spPr/>
      <dgm:t>
        <a:bodyPr/>
        <a:lstStyle/>
        <a:p>
          <a:endParaRPr lang="es-ES"/>
        </a:p>
      </dgm:t>
    </dgm:pt>
    <dgm:pt modelId="{802FC8D8-BECF-4F25-8F05-653D100DFEA5}" type="pres">
      <dgm:prSet presAssocID="{9563428D-6AE0-431E-BEA5-7EB21448A6B9}" presName="node" presStyleLbl="node1" presStyleIdx="1" presStyleCnt="3">
        <dgm:presLayoutVars>
          <dgm:bulletEnabled val="1"/>
        </dgm:presLayoutVars>
      </dgm:prSet>
      <dgm:spPr/>
      <dgm:t>
        <a:bodyPr/>
        <a:lstStyle/>
        <a:p>
          <a:endParaRPr lang="es-ES"/>
        </a:p>
      </dgm:t>
    </dgm:pt>
    <dgm:pt modelId="{CE34F075-0D1D-45BA-BD67-3078BEDB4106}" type="pres">
      <dgm:prSet presAssocID="{1ACD6CFB-59EB-449C-8E19-DBDE907F5695}" presName="sibTrans" presStyleLbl="sibTrans2D1" presStyleIdx="1" presStyleCnt="2"/>
      <dgm:spPr/>
      <dgm:t>
        <a:bodyPr/>
        <a:lstStyle/>
        <a:p>
          <a:endParaRPr lang="es-ES"/>
        </a:p>
      </dgm:t>
    </dgm:pt>
    <dgm:pt modelId="{0506A8E5-8730-4549-B43F-A164A9575DA3}" type="pres">
      <dgm:prSet presAssocID="{1ACD6CFB-59EB-449C-8E19-DBDE907F5695}" presName="connectorText" presStyleLbl="sibTrans2D1" presStyleIdx="1" presStyleCnt="2"/>
      <dgm:spPr/>
      <dgm:t>
        <a:bodyPr/>
        <a:lstStyle/>
        <a:p>
          <a:endParaRPr lang="es-ES"/>
        </a:p>
      </dgm:t>
    </dgm:pt>
    <dgm:pt modelId="{F45E9451-CD38-4CF0-BAAC-BDAFF040E64B}" type="pres">
      <dgm:prSet presAssocID="{8B03B15C-82A5-4EAD-A4F4-E5B2E4AD91E5}" presName="node" presStyleLbl="node1" presStyleIdx="2" presStyleCnt="3">
        <dgm:presLayoutVars>
          <dgm:bulletEnabled val="1"/>
        </dgm:presLayoutVars>
      </dgm:prSet>
      <dgm:spPr/>
      <dgm:t>
        <a:bodyPr/>
        <a:lstStyle/>
        <a:p>
          <a:endParaRPr lang="es-ES"/>
        </a:p>
      </dgm:t>
    </dgm:pt>
  </dgm:ptLst>
  <dgm:cxnLst>
    <dgm:cxn modelId="{8D0E458B-60D0-4BD7-9271-6487520D579F}" type="presOf" srcId="{2AD80588-B0F0-4490-B862-EEEC32395742}" destId="{14CCFD6B-CB17-4868-A594-CEBBD26E38AE}" srcOrd="0" destOrd="0" presId="urn:microsoft.com/office/officeart/2005/8/layout/process1"/>
    <dgm:cxn modelId="{0486602E-8ABB-4A67-AACA-D13E05767465}" type="presOf" srcId="{1ACD6CFB-59EB-449C-8E19-DBDE907F5695}" destId="{0506A8E5-8730-4549-B43F-A164A9575DA3}" srcOrd="1" destOrd="0" presId="urn:microsoft.com/office/officeart/2005/8/layout/process1"/>
    <dgm:cxn modelId="{5779E81D-EF19-4F74-A4E9-473D56F8C819}" srcId="{2AD80588-B0F0-4490-B862-EEEC32395742}" destId="{8B03B15C-82A5-4EAD-A4F4-E5B2E4AD91E5}" srcOrd="2" destOrd="0" parTransId="{B2446416-6765-4675-A014-8313D8A2F792}" sibTransId="{0190B3A4-8A22-4B7C-8DDE-89D0F1B44907}"/>
    <dgm:cxn modelId="{27E292E3-68DB-4D51-BE58-776600E2C1B3}" type="presOf" srcId="{C87466E6-8E13-46F0-B8CF-A39F234B146A}" destId="{7C85DCB9-DD4C-49B5-B6F7-1032DBC9634E}" srcOrd="0" destOrd="0" presId="urn:microsoft.com/office/officeart/2005/8/layout/process1"/>
    <dgm:cxn modelId="{5BC30220-0912-414E-BF4E-76F942969020}" type="presOf" srcId="{8B03B15C-82A5-4EAD-A4F4-E5B2E4AD91E5}" destId="{F45E9451-CD38-4CF0-BAAC-BDAFF040E64B}" srcOrd="0" destOrd="0" presId="urn:microsoft.com/office/officeart/2005/8/layout/process1"/>
    <dgm:cxn modelId="{29AD1B8D-05DF-4CD5-9194-FCFAF94A37AA}" srcId="{2AD80588-B0F0-4490-B862-EEEC32395742}" destId="{8310979A-7A99-4F36-A3F2-7B38CAA065E0}" srcOrd="0" destOrd="0" parTransId="{E2C5F477-15E6-4C75-B747-45FC9254155D}" sibTransId="{C87466E6-8E13-46F0-B8CF-A39F234B146A}"/>
    <dgm:cxn modelId="{6D01F436-DA6D-4A8B-B9C6-1B315BFE573F}" type="presOf" srcId="{9563428D-6AE0-431E-BEA5-7EB21448A6B9}" destId="{802FC8D8-BECF-4F25-8F05-653D100DFEA5}" srcOrd="0" destOrd="0" presId="urn:microsoft.com/office/officeart/2005/8/layout/process1"/>
    <dgm:cxn modelId="{B278294E-0398-44CF-8E46-27A282DA2A35}" type="presOf" srcId="{C87466E6-8E13-46F0-B8CF-A39F234B146A}" destId="{7394A808-C67F-414C-854F-D65D7918BD13}" srcOrd="1" destOrd="0" presId="urn:microsoft.com/office/officeart/2005/8/layout/process1"/>
    <dgm:cxn modelId="{AB6D2958-0360-4114-8C96-183374F503F9}" type="presOf" srcId="{8310979A-7A99-4F36-A3F2-7B38CAA065E0}" destId="{C4916FD9-52CA-4C36-AC5C-883C18A2D8EA}" srcOrd="0" destOrd="0" presId="urn:microsoft.com/office/officeart/2005/8/layout/process1"/>
    <dgm:cxn modelId="{2F27B5B1-C1B2-4F00-BD13-A44178DBD7BE}" srcId="{2AD80588-B0F0-4490-B862-EEEC32395742}" destId="{9563428D-6AE0-431E-BEA5-7EB21448A6B9}" srcOrd="1" destOrd="0" parTransId="{9C82BF48-5917-4679-87B9-A3887BFAD6FA}" sibTransId="{1ACD6CFB-59EB-449C-8E19-DBDE907F5695}"/>
    <dgm:cxn modelId="{B9AC1205-6D45-413F-AC4B-A1BD6F0EFEF3}" type="presOf" srcId="{1ACD6CFB-59EB-449C-8E19-DBDE907F5695}" destId="{CE34F075-0D1D-45BA-BD67-3078BEDB4106}" srcOrd="0" destOrd="0" presId="urn:microsoft.com/office/officeart/2005/8/layout/process1"/>
    <dgm:cxn modelId="{48B62328-793F-4EAB-9BFD-E3E68A6A6D7A}" type="presParOf" srcId="{14CCFD6B-CB17-4868-A594-CEBBD26E38AE}" destId="{C4916FD9-52CA-4C36-AC5C-883C18A2D8EA}" srcOrd="0" destOrd="0" presId="urn:microsoft.com/office/officeart/2005/8/layout/process1"/>
    <dgm:cxn modelId="{3CDA085B-DA77-420B-9B38-90A8E20A2950}" type="presParOf" srcId="{14CCFD6B-CB17-4868-A594-CEBBD26E38AE}" destId="{7C85DCB9-DD4C-49B5-B6F7-1032DBC9634E}" srcOrd="1" destOrd="0" presId="urn:microsoft.com/office/officeart/2005/8/layout/process1"/>
    <dgm:cxn modelId="{1639D3AA-C941-4BA4-A5A3-5381A95DAC7F}" type="presParOf" srcId="{7C85DCB9-DD4C-49B5-B6F7-1032DBC9634E}" destId="{7394A808-C67F-414C-854F-D65D7918BD13}" srcOrd="0" destOrd="0" presId="urn:microsoft.com/office/officeart/2005/8/layout/process1"/>
    <dgm:cxn modelId="{64913BD1-4638-4697-9C32-8C7F2B71F6DA}" type="presParOf" srcId="{14CCFD6B-CB17-4868-A594-CEBBD26E38AE}" destId="{802FC8D8-BECF-4F25-8F05-653D100DFEA5}" srcOrd="2" destOrd="0" presId="urn:microsoft.com/office/officeart/2005/8/layout/process1"/>
    <dgm:cxn modelId="{097B3E72-B7B5-4171-8942-25D99A300BCA}" type="presParOf" srcId="{14CCFD6B-CB17-4868-A594-CEBBD26E38AE}" destId="{CE34F075-0D1D-45BA-BD67-3078BEDB4106}" srcOrd="3" destOrd="0" presId="urn:microsoft.com/office/officeart/2005/8/layout/process1"/>
    <dgm:cxn modelId="{4636BAC1-9BC9-4D43-8936-66DEE21DF13C}" type="presParOf" srcId="{CE34F075-0D1D-45BA-BD67-3078BEDB4106}" destId="{0506A8E5-8730-4549-B43F-A164A9575DA3}" srcOrd="0" destOrd="0" presId="urn:microsoft.com/office/officeart/2005/8/layout/process1"/>
    <dgm:cxn modelId="{7BDB4C9E-98FB-47CF-8DE4-9F361F9D1E3C}" type="presParOf" srcId="{14CCFD6B-CB17-4868-A594-CEBBD26E38AE}" destId="{F45E9451-CD38-4CF0-BAAC-BDAFF040E64B}" srcOrd="4"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A75590F-1A48-47B9-B952-5DDD9B538404}" type="doc">
      <dgm:prSet loTypeId="urn:microsoft.com/office/officeart/2005/8/layout/vList5" loCatId="list" qsTypeId="urn:microsoft.com/office/officeart/2005/8/quickstyle/simple1" qsCatId="simple" csTypeId="urn:microsoft.com/office/officeart/2005/8/colors/accent0_2" csCatId="mainScheme" phldr="1"/>
      <dgm:spPr/>
      <dgm:t>
        <a:bodyPr/>
        <a:lstStyle/>
        <a:p>
          <a:endParaRPr lang="es-ES"/>
        </a:p>
      </dgm:t>
    </dgm:pt>
    <dgm:pt modelId="{6EB33A98-49EF-4340-9F61-6F5DA366A2FE}">
      <dgm:prSet phldrT="[Texto]"/>
      <dgm:spPr/>
      <dgm:t>
        <a:bodyPr/>
        <a:lstStyle/>
        <a:p>
          <a:pPr algn="l"/>
          <a:r>
            <a:rPr lang="es-ES" dirty="0" smtClean="0">
              <a:solidFill>
                <a:schemeClr val="tx1"/>
              </a:solidFill>
              <a:latin typeface="Arial" panose="020B0604020202020204" pitchFamily="34" charset="0"/>
              <a:cs typeface="Arial" panose="020B0604020202020204" pitchFamily="34" charset="0"/>
            </a:rPr>
            <a:t>Capacitación</a:t>
          </a:r>
          <a:endParaRPr lang="es-ES" dirty="0">
            <a:solidFill>
              <a:schemeClr val="tx1"/>
            </a:solidFill>
            <a:latin typeface="Arial" panose="020B0604020202020204" pitchFamily="34" charset="0"/>
            <a:cs typeface="Arial" panose="020B0604020202020204" pitchFamily="34" charset="0"/>
          </a:endParaRPr>
        </a:p>
      </dgm:t>
    </dgm:pt>
    <dgm:pt modelId="{621DEC17-349E-402A-92BA-1AE3694E1BA7}" type="parTrans" cxnId="{7491E699-75E8-4211-9880-0D1E98EDC02C}">
      <dgm:prSet/>
      <dgm:spPr/>
      <dgm:t>
        <a:bodyPr/>
        <a:lstStyle/>
        <a:p>
          <a:endParaRPr lang="es-ES">
            <a:solidFill>
              <a:schemeClr val="tx1"/>
            </a:solidFill>
          </a:endParaRPr>
        </a:p>
      </dgm:t>
    </dgm:pt>
    <dgm:pt modelId="{FA664E13-14D9-46F0-8BF3-2195F1FFD983}" type="sibTrans" cxnId="{7491E699-75E8-4211-9880-0D1E98EDC02C}">
      <dgm:prSet/>
      <dgm:spPr/>
      <dgm:t>
        <a:bodyPr/>
        <a:lstStyle/>
        <a:p>
          <a:endParaRPr lang="es-ES">
            <a:solidFill>
              <a:schemeClr val="tx1"/>
            </a:solidFill>
          </a:endParaRPr>
        </a:p>
      </dgm:t>
    </dgm:pt>
    <dgm:pt modelId="{F4F6D4C8-2D4B-44A9-B2C2-E7283B8758E6}">
      <dgm:prSet phldrT="[Texto]"/>
      <dgm:spPr/>
      <dgm:t>
        <a:bodyPr/>
        <a:lstStyle/>
        <a:p>
          <a:r>
            <a:rPr lang="es-ES" dirty="0" smtClean="0">
              <a:solidFill>
                <a:schemeClr val="tx1"/>
              </a:solidFill>
              <a:latin typeface="Arial" panose="020B0604020202020204" pitchFamily="34" charset="0"/>
              <a:cs typeface="Arial" panose="020B0604020202020204" pitchFamily="34" charset="0"/>
            </a:rPr>
            <a:t>Conocimientos adquiridos, especialmente los de investigación de mercados. </a:t>
          </a:r>
          <a:endParaRPr lang="es-ES" dirty="0">
            <a:solidFill>
              <a:schemeClr val="tx1"/>
            </a:solidFill>
            <a:latin typeface="Arial" panose="020B0604020202020204" pitchFamily="34" charset="0"/>
            <a:cs typeface="Arial" panose="020B0604020202020204" pitchFamily="34" charset="0"/>
          </a:endParaRPr>
        </a:p>
      </dgm:t>
    </dgm:pt>
    <dgm:pt modelId="{94E1CEE0-05DE-4A27-870D-65E1A4567B74}" type="parTrans" cxnId="{CBEFEB83-6177-4406-9BAD-A9A580B2E609}">
      <dgm:prSet/>
      <dgm:spPr/>
      <dgm:t>
        <a:bodyPr/>
        <a:lstStyle/>
        <a:p>
          <a:endParaRPr lang="es-ES">
            <a:solidFill>
              <a:schemeClr val="tx1"/>
            </a:solidFill>
          </a:endParaRPr>
        </a:p>
      </dgm:t>
    </dgm:pt>
    <dgm:pt modelId="{8FF50E82-3A61-4994-9E21-5C71687F7B67}" type="sibTrans" cxnId="{CBEFEB83-6177-4406-9BAD-A9A580B2E609}">
      <dgm:prSet/>
      <dgm:spPr/>
      <dgm:t>
        <a:bodyPr/>
        <a:lstStyle/>
        <a:p>
          <a:endParaRPr lang="es-ES">
            <a:solidFill>
              <a:schemeClr val="tx1"/>
            </a:solidFill>
          </a:endParaRPr>
        </a:p>
      </dgm:t>
    </dgm:pt>
    <dgm:pt modelId="{A7D44862-8AC5-437E-B561-920B5EE4B19F}">
      <dgm:prSet phldrT="[Texto]"/>
      <dgm:spPr/>
      <dgm:t>
        <a:bodyPr/>
        <a:lstStyle/>
        <a:p>
          <a:pPr algn="l"/>
          <a:r>
            <a:rPr lang="es-ES" dirty="0" smtClean="0">
              <a:solidFill>
                <a:schemeClr val="tx1"/>
              </a:solidFill>
              <a:latin typeface="Arial" panose="020B0604020202020204" pitchFamily="34" charset="0"/>
              <a:cs typeface="Arial" panose="020B0604020202020204" pitchFamily="34" charset="0"/>
            </a:rPr>
            <a:t>Supervisión</a:t>
          </a:r>
          <a:endParaRPr lang="es-ES" dirty="0">
            <a:solidFill>
              <a:schemeClr val="tx1"/>
            </a:solidFill>
            <a:latin typeface="Arial" panose="020B0604020202020204" pitchFamily="34" charset="0"/>
            <a:cs typeface="Arial" panose="020B0604020202020204" pitchFamily="34" charset="0"/>
          </a:endParaRPr>
        </a:p>
      </dgm:t>
    </dgm:pt>
    <dgm:pt modelId="{7B9420F4-FFE9-4C03-A2AD-3DEC0642C808}" type="parTrans" cxnId="{A289126C-52E5-4A1A-8076-9F69B3E7D4F2}">
      <dgm:prSet/>
      <dgm:spPr/>
      <dgm:t>
        <a:bodyPr/>
        <a:lstStyle/>
        <a:p>
          <a:endParaRPr lang="es-ES">
            <a:solidFill>
              <a:schemeClr val="tx1"/>
            </a:solidFill>
          </a:endParaRPr>
        </a:p>
      </dgm:t>
    </dgm:pt>
    <dgm:pt modelId="{ADBFF17A-D668-4659-ACE7-0EC58373A94C}" type="sibTrans" cxnId="{A289126C-52E5-4A1A-8076-9F69B3E7D4F2}">
      <dgm:prSet/>
      <dgm:spPr/>
      <dgm:t>
        <a:bodyPr/>
        <a:lstStyle/>
        <a:p>
          <a:endParaRPr lang="es-ES">
            <a:solidFill>
              <a:schemeClr val="tx1"/>
            </a:solidFill>
          </a:endParaRPr>
        </a:p>
      </dgm:t>
    </dgm:pt>
    <dgm:pt modelId="{1F27A1D7-DCB7-4024-9718-9A8954CBA978}">
      <dgm:prSet phldrT="[Texto]"/>
      <dgm:spPr/>
      <dgm:t>
        <a:bodyPr/>
        <a:lstStyle/>
        <a:p>
          <a:pPr algn="just"/>
          <a:r>
            <a:rPr lang="es-EC" dirty="0" smtClean="0">
              <a:solidFill>
                <a:schemeClr val="tx1"/>
              </a:solidFill>
              <a:latin typeface="Arial" panose="020B0604020202020204" pitchFamily="34" charset="0"/>
              <a:cs typeface="Arial" panose="020B0604020202020204" pitchFamily="34" charset="0"/>
            </a:rPr>
            <a:t>La verificación y supervisión del trabajo de campo lo realizó el MBA. Alfredo </a:t>
          </a:r>
          <a:r>
            <a:rPr lang="es-EC" dirty="0" err="1" smtClean="0">
              <a:solidFill>
                <a:schemeClr val="tx1"/>
              </a:solidFill>
              <a:latin typeface="Arial" panose="020B0604020202020204" pitchFamily="34" charset="0"/>
              <a:cs typeface="Arial" panose="020B0604020202020204" pitchFamily="34" charset="0"/>
            </a:rPr>
            <a:t>Farid</a:t>
          </a:r>
          <a:r>
            <a:rPr lang="es-EC" dirty="0" smtClean="0">
              <a:solidFill>
                <a:schemeClr val="tx1"/>
              </a:solidFill>
              <a:latin typeface="Arial" panose="020B0604020202020204" pitchFamily="34" charset="0"/>
              <a:cs typeface="Arial" panose="020B0604020202020204" pitchFamily="34" charset="0"/>
            </a:rPr>
            <a:t> Mantilla Vargas. </a:t>
          </a:r>
          <a:endParaRPr lang="es-ES" dirty="0">
            <a:solidFill>
              <a:schemeClr val="tx1"/>
            </a:solidFill>
            <a:latin typeface="Arial" panose="020B0604020202020204" pitchFamily="34" charset="0"/>
            <a:cs typeface="Arial" panose="020B0604020202020204" pitchFamily="34" charset="0"/>
          </a:endParaRPr>
        </a:p>
      </dgm:t>
    </dgm:pt>
    <dgm:pt modelId="{E02E87CD-1F5E-4806-9C1A-52EF1FE7DBB0}" type="parTrans" cxnId="{1F0ECD69-A7BC-4DEE-B40B-4D808FCCC88D}">
      <dgm:prSet/>
      <dgm:spPr/>
      <dgm:t>
        <a:bodyPr/>
        <a:lstStyle/>
        <a:p>
          <a:endParaRPr lang="es-ES">
            <a:solidFill>
              <a:schemeClr val="tx1"/>
            </a:solidFill>
          </a:endParaRPr>
        </a:p>
      </dgm:t>
    </dgm:pt>
    <dgm:pt modelId="{F6AC2E14-42C9-44FD-B007-A2B9550EE40E}" type="sibTrans" cxnId="{1F0ECD69-A7BC-4DEE-B40B-4D808FCCC88D}">
      <dgm:prSet/>
      <dgm:spPr/>
      <dgm:t>
        <a:bodyPr/>
        <a:lstStyle/>
        <a:p>
          <a:endParaRPr lang="es-ES">
            <a:solidFill>
              <a:schemeClr val="tx1"/>
            </a:solidFill>
          </a:endParaRPr>
        </a:p>
      </dgm:t>
    </dgm:pt>
    <dgm:pt modelId="{227D841B-A8C3-436C-8C68-9FE4D2E34629}">
      <dgm:prSet phldrT="[Texto]"/>
      <dgm:spPr/>
      <dgm:t>
        <a:bodyPr/>
        <a:lstStyle/>
        <a:p>
          <a:pPr algn="just"/>
          <a:r>
            <a:rPr lang="es-EC" dirty="0" smtClean="0">
              <a:solidFill>
                <a:schemeClr val="tx1"/>
              </a:solidFill>
              <a:latin typeface="Arial" panose="020B0604020202020204" pitchFamily="34" charset="0"/>
              <a:cs typeface="Arial" panose="020B0604020202020204" pitchFamily="34" charset="0"/>
            </a:rPr>
            <a:t>300 encuestas.</a:t>
          </a:r>
          <a:endParaRPr lang="es-ES" dirty="0">
            <a:solidFill>
              <a:schemeClr val="tx1"/>
            </a:solidFill>
            <a:latin typeface="Arial" panose="020B0604020202020204" pitchFamily="34" charset="0"/>
            <a:cs typeface="Arial" panose="020B0604020202020204" pitchFamily="34" charset="0"/>
          </a:endParaRPr>
        </a:p>
      </dgm:t>
    </dgm:pt>
    <dgm:pt modelId="{1617C3D6-89CA-49F6-B81E-2A3E6A184A0D}" type="parTrans" cxnId="{3BE0839F-A903-4E11-B02A-14A84553942E}">
      <dgm:prSet/>
      <dgm:spPr/>
      <dgm:t>
        <a:bodyPr/>
        <a:lstStyle/>
        <a:p>
          <a:endParaRPr lang="es-ES">
            <a:solidFill>
              <a:schemeClr val="tx1"/>
            </a:solidFill>
          </a:endParaRPr>
        </a:p>
      </dgm:t>
    </dgm:pt>
    <dgm:pt modelId="{AF1DAA39-57B3-4736-9B96-6AEE688C8B3B}" type="sibTrans" cxnId="{3BE0839F-A903-4E11-B02A-14A84553942E}">
      <dgm:prSet/>
      <dgm:spPr/>
      <dgm:t>
        <a:bodyPr/>
        <a:lstStyle/>
        <a:p>
          <a:endParaRPr lang="es-ES">
            <a:solidFill>
              <a:schemeClr val="tx1"/>
            </a:solidFill>
          </a:endParaRPr>
        </a:p>
      </dgm:t>
    </dgm:pt>
    <dgm:pt modelId="{D26E6048-F313-4376-8B20-3376E7BAD07A}">
      <dgm:prSet phldrT="[Texto]"/>
      <dgm:spPr/>
      <dgm:t>
        <a:bodyPr/>
        <a:lstStyle/>
        <a:p>
          <a:pPr algn="just"/>
          <a:r>
            <a:rPr lang="es-ES" dirty="0" smtClean="0">
              <a:solidFill>
                <a:schemeClr val="tx1"/>
              </a:solidFill>
              <a:latin typeface="Arial" panose="020B0604020202020204" pitchFamily="34" charset="0"/>
              <a:cs typeface="Arial" panose="020B0604020202020204" pitchFamily="34" charset="0"/>
            </a:rPr>
            <a:t>Logística</a:t>
          </a:r>
          <a:endParaRPr lang="es-ES" dirty="0">
            <a:solidFill>
              <a:schemeClr val="tx1"/>
            </a:solidFill>
            <a:latin typeface="Arial" panose="020B0604020202020204" pitchFamily="34" charset="0"/>
            <a:cs typeface="Arial" panose="020B0604020202020204" pitchFamily="34" charset="0"/>
          </a:endParaRPr>
        </a:p>
      </dgm:t>
    </dgm:pt>
    <dgm:pt modelId="{00BA57A6-D70B-4DA8-A6CA-B385DA3A7E6E}" type="parTrans" cxnId="{AE71465A-0871-4B65-9211-15827E3B4366}">
      <dgm:prSet/>
      <dgm:spPr/>
      <dgm:t>
        <a:bodyPr/>
        <a:lstStyle/>
        <a:p>
          <a:endParaRPr lang="es-ES"/>
        </a:p>
      </dgm:t>
    </dgm:pt>
    <dgm:pt modelId="{116DB599-C41A-498F-8F74-3843117A05BC}" type="sibTrans" cxnId="{AE71465A-0871-4B65-9211-15827E3B4366}">
      <dgm:prSet/>
      <dgm:spPr/>
      <dgm:t>
        <a:bodyPr/>
        <a:lstStyle/>
        <a:p>
          <a:endParaRPr lang="es-ES"/>
        </a:p>
      </dgm:t>
    </dgm:pt>
    <dgm:pt modelId="{3BB9960E-8082-42E6-96FC-D3AC0499EA2D}">
      <dgm:prSet phldrT="[Texto]"/>
      <dgm:spPr/>
      <dgm:t>
        <a:bodyPr/>
        <a:lstStyle/>
        <a:p>
          <a:pPr algn="just"/>
          <a:r>
            <a:rPr lang="es-ES" dirty="0" smtClean="0">
              <a:solidFill>
                <a:schemeClr val="tx1"/>
              </a:solidFill>
              <a:latin typeface="Arial" panose="020B0604020202020204" pitchFamily="34" charset="0"/>
              <a:cs typeface="Arial" panose="020B0604020202020204" pitchFamily="34" charset="0"/>
            </a:rPr>
            <a:t>Tecnología</a:t>
          </a:r>
          <a:endParaRPr lang="es-ES" dirty="0">
            <a:solidFill>
              <a:schemeClr val="tx1"/>
            </a:solidFill>
            <a:latin typeface="Arial" panose="020B0604020202020204" pitchFamily="34" charset="0"/>
            <a:cs typeface="Arial" panose="020B0604020202020204" pitchFamily="34" charset="0"/>
          </a:endParaRPr>
        </a:p>
      </dgm:t>
    </dgm:pt>
    <dgm:pt modelId="{F9BF8A90-158E-43D3-AD7F-CF15C627525C}" type="parTrans" cxnId="{1B8BAD63-8A7A-4C8B-A9F7-EAE7BE6BF1B4}">
      <dgm:prSet/>
      <dgm:spPr/>
      <dgm:t>
        <a:bodyPr/>
        <a:lstStyle/>
        <a:p>
          <a:endParaRPr lang="es-ES"/>
        </a:p>
      </dgm:t>
    </dgm:pt>
    <dgm:pt modelId="{EF224742-9D39-41CB-BDE1-8F032DB9BFF1}" type="sibTrans" cxnId="{1B8BAD63-8A7A-4C8B-A9F7-EAE7BE6BF1B4}">
      <dgm:prSet/>
      <dgm:spPr/>
      <dgm:t>
        <a:bodyPr/>
        <a:lstStyle/>
        <a:p>
          <a:endParaRPr lang="es-ES"/>
        </a:p>
      </dgm:t>
    </dgm:pt>
    <dgm:pt modelId="{2C917E12-1432-4231-B4AA-C9A2F76283A5}">
      <dgm:prSet phldrT="[Texto]"/>
      <dgm:spPr/>
      <dgm:t>
        <a:bodyPr/>
        <a:lstStyle/>
        <a:p>
          <a:pPr algn="just"/>
          <a:r>
            <a:rPr lang="es-EC" dirty="0" smtClean="0">
              <a:solidFill>
                <a:schemeClr val="tx1"/>
              </a:solidFill>
              <a:latin typeface="Arial" panose="020B0604020202020204" pitchFamily="34" charset="0"/>
              <a:cs typeface="Arial" panose="020B0604020202020204" pitchFamily="34" charset="0"/>
            </a:rPr>
            <a:t>Codificación e interpretación de resultados, se procedió a la utilización del programa SPSS versión 20. </a:t>
          </a:r>
          <a:endParaRPr lang="es-ES" dirty="0">
            <a:solidFill>
              <a:schemeClr val="tx1"/>
            </a:solidFill>
            <a:latin typeface="Arial" panose="020B0604020202020204" pitchFamily="34" charset="0"/>
            <a:cs typeface="Arial" panose="020B0604020202020204" pitchFamily="34" charset="0"/>
          </a:endParaRPr>
        </a:p>
      </dgm:t>
    </dgm:pt>
    <dgm:pt modelId="{7447A038-E666-4C0B-BC4A-ECA44C6CBFC6}" type="parTrans" cxnId="{16F0619A-9539-4A3D-B4B8-6024E9009B98}">
      <dgm:prSet/>
      <dgm:spPr/>
      <dgm:t>
        <a:bodyPr/>
        <a:lstStyle/>
        <a:p>
          <a:endParaRPr lang="es-ES"/>
        </a:p>
      </dgm:t>
    </dgm:pt>
    <dgm:pt modelId="{BE0B2D73-A158-4576-864A-A38F8025D314}" type="sibTrans" cxnId="{16F0619A-9539-4A3D-B4B8-6024E9009B98}">
      <dgm:prSet/>
      <dgm:spPr/>
      <dgm:t>
        <a:bodyPr/>
        <a:lstStyle/>
        <a:p>
          <a:endParaRPr lang="es-ES"/>
        </a:p>
      </dgm:t>
    </dgm:pt>
    <dgm:pt modelId="{5CB3F611-9796-47E6-8C25-4A915DD9C0EB}">
      <dgm:prSet phldrT="[Texto]"/>
      <dgm:spPr/>
      <dgm:t>
        <a:bodyPr/>
        <a:lstStyle/>
        <a:p>
          <a:pPr algn="just"/>
          <a:r>
            <a:rPr lang="es-ES" dirty="0" smtClean="0">
              <a:solidFill>
                <a:schemeClr val="tx1"/>
              </a:solidFill>
              <a:latin typeface="Arial" panose="020B0604020202020204" pitchFamily="34" charset="0"/>
              <a:cs typeface="Arial" panose="020B0604020202020204" pitchFamily="34" charset="0"/>
            </a:rPr>
            <a:t>Sesgos</a:t>
          </a:r>
          <a:endParaRPr lang="es-ES" dirty="0">
            <a:solidFill>
              <a:schemeClr val="tx1"/>
            </a:solidFill>
            <a:latin typeface="Arial" panose="020B0604020202020204" pitchFamily="34" charset="0"/>
            <a:cs typeface="Arial" panose="020B0604020202020204" pitchFamily="34" charset="0"/>
          </a:endParaRPr>
        </a:p>
      </dgm:t>
    </dgm:pt>
    <dgm:pt modelId="{ED1394B6-BD28-4B96-A1A6-B29377721900}" type="parTrans" cxnId="{171226BC-7EF0-43D9-A011-0B21129BB8E9}">
      <dgm:prSet/>
      <dgm:spPr/>
      <dgm:t>
        <a:bodyPr/>
        <a:lstStyle/>
        <a:p>
          <a:endParaRPr lang="es-ES"/>
        </a:p>
      </dgm:t>
    </dgm:pt>
    <dgm:pt modelId="{90F46F8E-27D7-463E-8221-CF6C5234E4F4}" type="sibTrans" cxnId="{171226BC-7EF0-43D9-A011-0B21129BB8E9}">
      <dgm:prSet/>
      <dgm:spPr/>
      <dgm:t>
        <a:bodyPr/>
        <a:lstStyle/>
        <a:p>
          <a:endParaRPr lang="es-ES"/>
        </a:p>
      </dgm:t>
    </dgm:pt>
    <dgm:pt modelId="{ACB6E83A-C5B7-4B56-B027-D58BFBCFEC81}">
      <dgm:prSet phldrT="[Texto]"/>
      <dgm:spPr/>
      <dgm:t>
        <a:bodyPr/>
        <a:lstStyle/>
        <a:p>
          <a:pPr algn="just"/>
          <a:r>
            <a:rPr lang="es-ES" dirty="0" smtClean="0">
              <a:solidFill>
                <a:schemeClr val="tx1"/>
              </a:solidFill>
              <a:latin typeface="Arial" panose="020B0604020202020204" pitchFamily="34" charset="0"/>
              <a:cs typeface="Arial" panose="020B0604020202020204" pitchFamily="34" charset="0"/>
            </a:rPr>
            <a:t>Se incrementó el tamaño de la muestra, debido a que muchos encuestados no expresan la realidad.</a:t>
          </a:r>
          <a:endParaRPr lang="es-ES" dirty="0">
            <a:solidFill>
              <a:schemeClr val="tx1"/>
            </a:solidFill>
            <a:latin typeface="Arial" panose="020B0604020202020204" pitchFamily="34" charset="0"/>
            <a:cs typeface="Arial" panose="020B0604020202020204" pitchFamily="34" charset="0"/>
          </a:endParaRPr>
        </a:p>
      </dgm:t>
    </dgm:pt>
    <dgm:pt modelId="{F3CEB05F-CEC3-48F7-B8B2-0E596AB9E298}" type="parTrans" cxnId="{CC3097DC-A037-4FA3-8F66-5F98C02523DC}">
      <dgm:prSet/>
      <dgm:spPr/>
      <dgm:t>
        <a:bodyPr/>
        <a:lstStyle/>
        <a:p>
          <a:endParaRPr lang="es-ES"/>
        </a:p>
      </dgm:t>
    </dgm:pt>
    <dgm:pt modelId="{BC0551C7-B613-4758-ACD0-4B0620D31196}" type="sibTrans" cxnId="{CC3097DC-A037-4FA3-8F66-5F98C02523DC}">
      <dgm:prSet/>
      <dgm:spPr/>
      <dgm:t>
        <a:bodyPr/>
        <a:lstStyle/>
        <a:p>
          <a:endParaRPr lang="es-ES"/>
        </a:p>
      </dgm:t>
    </dgm:pt>
    <dgm:pt modelId="{B87F9A79-8782-4ACA-9138-F07612A6F060}">
      <dgm:prSet phldrT="[Texto]"/>
      <dgm:spPr/>
      <dgm:t>
        <a:bodyPr/>
        <a:lstStyle/>
        <a:p>
          <a:pPr algn="just"/>
          <a:r>
            <a:rPr lang="es-EC" b="0" dirty="0" smtClean="0">
              <a:solidFill>
                <a:schemeClr val="tx1"/>
              </a:solidFill>
              <a:latin typeface="Arial" panose="020B0604020202020204" pitchFamily="34" charset="0"/>
              <a:cs typeface="Arial" panose="020B0604020202020204" pitchFamily="34" charset="0"/>
            </a:rPr>
            <a:t>Reglamentos</a:t>
          </a:r>
          <a:endParaRPr lang="es-ES" b="0" dirty="0">
            <a:solidFill>
              <a:schemeClr val="tx1"/>
            </a:solidFill>
            <a:latin typeface="Arial" panose="020B0604020202020204" pitchFamily="34" charset="0"/>
            <a:cs typeface="Arial" panose="020B0604020202020204" pitchFamily="34" charset="0"/>
          </a:endParaRPr>
        </a:p>
      </dgm:t>
    </dgm:pt>
    <dgm:pt modelId="{6424863D-6410-434B-8174-8A72AEA0272D}" type="parTrans" cxnId="{DD0F7906-0A83-4CEB-A8ED-0FE652F27BD3}">
      <dgm:prSet/>
      <dgm:spPr/>
      <dgm:t>
        <a:bodyPr/>
        <a:lstStyle/>
        <a:p>
          <a:endParaRPr lang="es-ES"/>
        </a:p>
      </dgm:t>
    </dgm:pt>
    <dgm:pt modelId="{390763D7-9E3B-45F9-9FD0-D209FB7BF4BC}" type="sibTrans" cxnId="{DD0F7906-0A83-4CEB-A8ED-0FE652F27BD3}">
      <dgm:prSet/>
      <dgm:spPr/>
      <dgm:t>
        <a:bodyPr/>
        <a:lstStyle/>
        <a:p>
          <a:endParaRPr lang="es-ES"/>
        </a:p>
      </dgm:t>
    </dgm:pt>
    <dgm:pt modelId="{FD30DD96-C04B-4B8D-8E2A-2B8F645CDF78}">
      <dgm:prSet phldrT="[Texto]"/>
      <dgm:spPr/>
      <dgm:t>
        <a:bodyPr/>
        <a:lstStyle/>
        <a:p>
          <a:pPr algn="just"/>
          <a:r>
            <a:rPr lang="es-ES" b="0" dirty="0" smtClean="0">
              <a:solidFill>
                <a:schemeClr val="tx1"/>
              </a:solidFill>
              <a:latin typeface="Arial" panose="020B0604020202020204" pitchFamily="34" charset="0"/>
              <a:cs typeface="Arial" panose="020B0604020202020204" pitchFamily="34" charset="0"/>
            </a:rPr>
            <a:t>Cumplieron con los manuales de ética, metodologías y normas establecidas por la Universidad de las Fuerzas Armadas ESPE. </a:t>
          </a:r>
          <a:endParaRPr lang="es-ES" b="0" dirty="0">
            <a:solidFill>
              <a:schemeClr val="tx1"/>
            </a:solidFill>
            <a:latin typeface="Arial" panose="020B0604020202020204" pitchFamily="34" charset="0"/>
            <a:cs typeface="Arial" panose="020B0604020202020204" pitchFamily="34" charset="0"/>
          </a:endParaRPr>
        </a:p>
      </dgm:t>
    </dgm:pt>
    <dgm:pt modelId="{3AC6A91F-5934-44B7-BDC1-40FB1C787AB8}" type="parTrans" cxnId="{5B8D65F4-D88B-4A1E-A47E-7EEFA1B90388}">
      <dgm:prSet/>
      <dgm:spPr/>
      <dgm:t>
        <a:bodyPr/>
        <a:lstStyle/>
        <a:p>
          <a:endParaRPr lang="es-ES"/>
        </a:p>
      </dgm:t>
    </dgm:pt>
    <dgm:pt modelId="{1B30F042-E46D-4418-AB82-AD0B43994D22}" type="sibTrans" cxnId="{5B8D65F4-D88B-4A1E-A47E-7EEFA1B90388}">
      <dgm:prSet/>
      <dgm:spPr/>
      <dgm:t>
        <a:bodyPr/>
        <a:lstStyle/>
        <a:p>
          <a:endParaRPr lang="es-ES"/>
        </a:p>
      </dgm:t>
    </dgm:pt>
    <dgm:pt modelId="{4C5A3F5B-2C24-49C9-ADC0-3A671D7226AB}" type="pres">
      <dgm:prSet presAssocID="{6A75590F-1A48-47B9-B952-5DDD9B538404}" presName="Name0" presStyleCnt="0">
        <dgm:presLayoutVars>
          <dgm:dir/>
          <dgm:animLvl val="lvl"/>
          <dgm:resizeHandles val="exact"/>
        </dgm:presLayoutVars>
      </dgm:prSet>
      <dgm:spPr/>
      <dgm:t>
        <a:bodyPr/>
        <a:lstStyle/>
        <a:p>
          <a:endParaRPr lang="es-ES"/>
        </a:p>
      </dgm:t>
    </dgm:pt>
    <dgm:pt modelId="{4D24E7B6-8342-4B03-9E82-AC0F6E49D8CB}" type="pres">
      <dgm:prSet presAssocID="{6EB33A98-49EF-4340-9F61-6F5DA366A2FE}" presName="linNode" presStyleCnt="0"/>
      <dgm:spPr/>
    </dgm:pt>
    <dgm:pt modelId="{B7630E5F-24E3-4121-8EBC-5C4890E8E0D5}" type="pres">
      <dgm:prSet presAssocID="{6EB33A98-49EF-4340-9F61-6F5DA366A2FE}" presName="parentText" presStyleLbl="node1" presStyleIdx="0" presStyleCnt="6">
        <dgm:presLayoutVars>
          <dgm:chMax val="1"/>
          <dgm:bulletEnabled val="1"/>
        </dgm:presLayoutVars>
      </dgm:prSet>
      <dgm:spPr/>
      <dgm:t>
        <a:bodyPr/>
        <a:lstStyle/>
        <a:p>
          <a:endParaRPr lang="es-ES"/>
        </a:p>
      </dgm:t>
    </dgm:pt>
    <dgm:pt modelId="{DE595D87-6896-4750-8F04-F8F7741BF644}" type="pres">
      <dgm:prSet presAssocID="{6EB33A98-49EF-4340-9F61-6F5DA366A2FE}" presName="descendantText" presStyleLbl="alignAccFollowNode1" presStyleIdx="0" presStyleCnt="6">
        <dgm:presLayoutVars>
          <dgm:bulletEnabled val="1"/>
        </dgm:presLayoutVars>
      </dgm:prSet>
      <dgm:spPr/>
      <dgm:t>
        <a:bodyPr/>
        <a:lstStyle/>
        <a:p>
          <a:endParaRPr lang="es-ES"/>
        </a:p>
      </dgm:t>
    </dgm:pt>
    <dgm:pt modelId="{A9FD2C6C-47FD-42A4-8288-61E04A0B3036}" type="pres">
      <dgm:prSet presAssocID="{FA664E13-14D9-46F0-8BF3-2195F1FFD983}" presName="sp" presStyleCnt="0"/>
      <dgm:spPr/>
    </dgm:pt>
    <dgm:pt modelId="{1A8934FC-8560-46BD-8746-6C7EDF843981}" type="pres">
      <dgm:prSet presAssocID="{A7D44862-8AC5-437E-B561-920B5EE4B19F}" presName="linNode" presStyleCnt="0"/>
      <dgm:spPr/>
    </dgm:pt>
    <dgm:pt modelId="{A4F51F3A-BAA9-4F02-9C23-2ADD487F5CE1}" type="pres">
      <dgm:prSet presAssocID="{A7D44862-8AC5-437E-B561-920B5EE4B19F}" presName="parentText" presStyleLbl="node1" presStyleIdx="1" presStyleCnt="6">
        <dgm:presLayoutVars>
          <dgm:chMax val="1"/>
          <dgm:bulletEnabled val="1"/>
        </dgm:presLayoutVars>
      </dgm:prSet>
      <dgm:spPr/>
      <dgm:t>
        <a:bodyPr/>
        <a:lstStyle/>
        <a:p>
          <a:endParaRPr lang="es-ES"/>
        </a:p>
      </dgm:t>
    </dgm:pt>
    <dgm:pt modelId="{62B0FCC5-BB4C-4505-BD8E-596B7965E3F2}" type="pres">
      <dgm:prSet presAssocID="{A7D44862-8AC5-437E-B561-920B5EE4B19F}" presName="descendantText" presStyleLbl="alignAccFollowNode1" presStyleIdx="1" presStyleCnt="6">
        <dgm:presLayoutVars>
          <dgm:bulletEnabled val="1"/>
        </dgm:presLayoutVars>
      </dgm:prSet>
      <dgm:spPr/>
      <dgm:t>
        <a:bodyPr/>
        <a:lstStyle/>
        <a:p>
          <a:endParaRPr lang="es-ES"/>
        </a:p>
      </dgm:t>
    </dgm:pt>
    <dgm:pt modelId="{78F5AC6F-57DB-4FA7-92D3-F280F6A21679}" type="pres">
      <dgm:prSet presAssocID="{ADBFF17A-D668-4659-ACE7-0EC58373A94C}" presName="sp" presStyleCnt="0"/>
      <dgm:spPr/>
    </dgm:pt>
    <dgm:pt modelId="{5DA91D9B-154A-43FA-9749-4A2EC3E79D4D}" type="pres">
      <dgm:prSet presAssocID="{D26E6048-F313-4376-8B20-3376E7BAD07A}" presName="linNode" presStyleCnt="0"/>
      <dgm:spPr/>
    </dgm:pt>
    <dgm:pt modelId="{7E63BD31-EFE2-4A80-A0B4-DE404EDC8315}" type="pres">
      <dgm:prSet presAssocID="{D26E6048-F313-4376-8B20-3376E7BAD07A}" presName="parentText" presStyleLbl="node1" presStyleIdx="2" presStyleCnt="6">
        <dgm:presLayoutVars>
          <dgm:chMax val="1"/>
          <dgm:bulletEnabled val="1"/>
        </dgm:presLayoutVars>
      </dgm:prSet>
      <dgm:spPr/>
      <dgm:t>
        <a:bodyPr/>
        <a:lstStyle/>
        <a:p>
          <a:endParaRPr lang="es-ES"/>
        </a:p>
      </dgm:t>
    </dgm:pt>
    <dgm:pt modelId="{0CD3E02A-CB81-4180-A756-8E718A424AE5}" type="pres">
      <dgm:prSet presAssocID="{D26E6048-F313-4376-8B20-3376E7BAD07A}" presName="descendantText" presStyleLbl="alignAccFollowNode1" presStyleIdx="2" presStyleCnt="6">
        <dgm:presLayoutVars>
          <dgm:bulletEnabled val="1"/>
        </dgm:presLayoutVars>
      </dgm:prSet>
      <dgm:spPr/>
      <dgm:t>
        <a:bodyPr/>
        <a:lstStyle/>
        <a:p>
          <a:endParaRPr lang="es-ES"/>
        </a:p>
      </dgm:t>
    </dgm:pt>
    <dgm:pt modelId="{AA989F2A-2BDF-4BB9-A8FA-6F281ADB3128}" type="pres">
      <dgm:prSet presAssocID="{116DB599-C41A-498F-8F74-3843117A05BC}" presName="sp" presStyleCnt="0"/>
      <dgm:spPr/>
    </dgm:pt>
    <dgm:pt modelId="{99A92501-4A7B-42BC-9ED7-A60542B8679C}" type="pres">
      <dgm:prSet presAssocID="{3BB9960E-8082-42E6-96FC-D3AC0499EA2D}" presName="linNode" presStyleCnt="0"/>
      <dgm:spPr/>
    </dgm:pt>
    <dgm:pt modelId="{E61CEE32-98CB-4C87-8222-29BC071F73F4}" type="pres">
      <dgm:prSet presAssocID="{3BB9960E-8082-42E6-96FC-D3AC0499EA2D}" presName="parentText" presStyleLbl="node1" presStyleIdx="3" presStyleCnt="6">
        <dgm:presLayoutVars>
          <dgm:chMax val="1"/>
          <dgm:bulletEnabled val="1"/>
        </dgm:presLayoutVars>
      </dgm:prSet>
      <dgm:spPr/>
      <dgm:t>
        <a:bodyPr/>
        <a:lstStyle/>
        <a:p>
          <a:endParaRPr lang="es-ES"/>
        </a:p>
      </dgm:t>
    </dgm:pt>
    <dgm:pt modelId="{166859EE-CF8A-427B-8686-58421C8D8421}" type="pres">
      <dgm:prSet presAssocID="{3BB9960E-8082-42E6-96FC-D3AC0499EA2D}" presName="descendantText" presStyleLbl="alignAccFollowNode1" presStyleIdx="3" presStyleCnt="6">
        <dgm:presLayoutVars>
          <dgm:bulletEnabled val="1"/>
        </dgm:presLayoutVars>
      </dgm:prSet>
      <dgm:spPr/>
      <dgm:t>
        <a:bodyPr/>
        <a:lstStyle/>
        <a:p>
          <a:endParaRPr lang="es-ES"/>
        </a:p>
      </dgm:t>
    </dgm:pt>
    <dgm:pt modelId="{ABF45E59-8F84-4FE5-84F1-50484FF60DEB}" type="pres">
      <dgm:prSet presAssocID="{EF224742-9D39-41CB-BDE1-8F032DB9BFF1}" presName="sp" presStyleCnt="0"/>
      <dgm:spPr/>
    </dgm:pt>
    <dgm:pt modelId="{46609C09-148E-4D35-863E-EC48E71BE01E}" type="pres">
      <dgm:prSet presAssocID="{5CB3F611-9796-47E6-8C25-4A915DD9C0EB}" presName="linNode" presStyleCnt="0"/>
      <dgm:spPr/>
    </dgm:pt>
    <dgm:pt modelId="{7091D960-FDA0-4B6A-90E3-3CB908487D4C}" type="pres">
      <dgm:prSet presAssocID="{5CB3F611-9796-47E6-8C25-4A915DD9C0EB}" presName="parentText" presStyleLbl="node1" presStyleIdx="4" presStyleCnt="6">
        <dgm:presLayoutVars>
          <dgm:chMax val="1"/>
          <dgm:bulletEnabled val="1"/>
        </dgm:presLayoutVars>
      </dgm:prSet>
      <dgm:spPr/>
      <dgm:t>
        <a:bodyPr/>
        <a:lstStyle/>
        <a:p>
          <a:endParaRPr lang="es-ES"/>
        </a:p>
      </dgm:t>
    </dgm:pt>
    <dgm:pt modelId="{2B34C04B-0587-4BCA-9600-DEC285BF5623}" type="pres">
      <dgm:prSet presAssocID="{5CB3F611-9796-47E6-8C25-4A915DD9C0EB}" presName="descendantText" presStyleLbl="alignAccFollowNode1" presStyleIdx="4" presStyleCnt="6">
        <dgm:presLayoutVars>
          <dgm:bulletEnabled val="1"/>
        </dgm:presLayoutVars>
      </dgm:prSet>
      <dgm:spPr/>
      <dgm:t>
        <a:bodyPr/>
        <a:lstStyle/>
        <a:p>
          <a:endParaRPr lang="es-ES"/>
        </a:p>
      </dgm:t>
    </dgm:pt>
    <dgm:pt modelId="{1F5E8869-BF3F-4CCF-9CF4-117112E4C7EF}" type="pres">
      <dgm:prSet presAssocID="{90F46F8E-27D7-463E-8221-CF6C5234E4F4}" presName="sp" presStyleCnt="0"/>
      <dgm:spPr/>
    </dgm:pt>
    <dgm:pt modelId="{56DE11A2-85D2-48E2-A3D0-51BE65AB6D2A}" type="pres">
      <dgm:prSet presAssocID="{B87F9A79-8782-4ACA-9138-F07612A6F060}" presName="linNode" presStyleCnt="0"/>
      <dgm:spPr/>
    </dgm:pt>
    <dgm:pt modelId="{7725F8E3-E05A-4741-87BB-32113D3FBCEB}" type="pres">
      <dgm:prSet presAssocID="{B87F9A79-8782-4ACA-9138-F07612A6F060}" presName="parentText" presStyleLbl="node1" presStyleIdx="5" presStyleCnt="6">
        <dgm:presLayoutVars>
          <dgm:chMax val="1"/>
          <dgm:bulletEnabled val="1"/>
        </dgm:presLayoutVars>
      </dgm:prSet>
      <dgm:spPr/>
      <dgm:t>
        <a:bodyPr/>
        <a:lstStyle/>
        <a:p>
          <a:endParaRPr lang="es-ES"/>
        </a:p>
      </dgm:t>
    </dgm:pt>
    <dgm:pt modelId="{C5C91B17-9ABB-46D5-93F8-6FA6B4164DA8}" type="pres">
      <dgm:prSet presAssocID="{B87F9A79-8782-4ACA-9138-F07612A6F060}" presName="descendantText" presStyleLbl="alignAccFollowNode1" presStyleIdx="5" presStyleCnt="6">
        <dgm:presLayoutVars>
          <dgm:bulletEnabled val="1"/>
        </dgm:presLayoutVars>
      </dgm:prSet>
      <dgm:spPr/>
      <dgm:t>
        <a:bodyPr/>
        <a:lstStyle/>
        <a:p>
          <a:endParaRPr lang="es-ES"/>
        </a:p>
      </dgm:t>
    </dgm:pt>
  </dgm:ptLst>
  <dgm:cxnLst>
    <dgm:cxn modelId="{16F0619A-9539-4A3D-B4B8-6024E9009B98}" srcId="{3BB9960E-8082-42E6-96FC-D3AC0499EA2D}" destId="{2C917E12-1432-4231-B4AA-C9A2F76283A5}" srcOrd="0" destOrd="0" parTransId="{7447A038-E666-4C0B-BC4A-ECA44C6CBFC6}" sibTransId="{BE0B2D73-A158-4576-864A-A38F8025D314}"/>
    <dgm:cxn modelId="{F0271265-A0DA-485F-9799-0DC583F66871}" type="presOf" srcId="{F4F6D4C8-2D4B-44A9-B2C2-E7283B8758E6}" destId="{DE595D87-6896-4750-8F04-F8F7741BF644}" srcOrd="0" destOrd="0" presId="urn:microsoft.com/office/officeart/2005/8/layout/vList5"/>
    <dgm:cxn modelId="{1B8BAD63-8A7A-4C8B-A9F7-EAE7BE6BF1B4}" srcId="{6A75590F-1A48-47B9-B952-5DDD9B538404}" destId="{3BB9960E-8082-42E6-96FC-D3AC0499EA2D}" srcOrd="3" destOrd="0" parTransId="{F9BF8A90-158E-43D3-AD7F-CF15C627525C}" sibTransId="{EF224742-9D39-41CB-BDE1-8F032DB9BFF1}"/>
    <dgm:cxn modelId="{CBEFEB83-6177-4406-9BAD-A9A580B2E609}" srcId="{6EB33A98-49EF-4340-9F61-6F5DA366A2FE}" destId="{F4F6D4C8-2D4B-44A9-B2C2-E7283B8758E6}" srcOrd="0" destOrd="0" parTransId="{94E1CEE0-05DE-4A27-870D-65E1A4567B74}" sibTransId="{8FF50E82-3A61-4994-9E21-5C71687F7B67}"/>
    <dgm:cxn modelId="{9A1D965B-3576-4A74-9AB4-259B5D6FC20B}" type="presOf" srcId="{3BB9960E-8082-42E6-96FC-D3AC0499EA2D}" destId="{E61CEE32-98CB-4C87-8222-29BC071F73F4}" srcOrd="0" destOrd="0" presId="urn:microsoft.com/office/officeart/2005/8/layout/vList5"/>
    <dgm:cxn modelId="{DF22C4CD-A2C9-45EB-843C-4C409EC486AA}" type="presOf" srcId="{227D841B-A8C3-436C-8C68-9FE4D2E34629}" destId="{0CD3E02A-CB81-4180-A756-8E718A424AE5}" srcOrd="0" destOrd="0" presId="urn:microsoft.com/office/officeart/2005/8/layout/vList5"/>
    <dgm:cxn modelId="{171226BC-7EF0-43D9-A011-0B21129BB8E9}" srcId="{6A75590F-1A48-47B9-B952-5DDD9B538404}" destId="{5CB3F611-9796-47E6-8C25-4A915DD9C0EB}" srcOrd="4" destOrd="0" parTransId="{ED1394B6-BD28-4B96-A1A6-B29377721900}" sibTransId="{90F46F8E-27D7-463E-8221-CF6C5234E4F4}"/>
    <dgm:cxn modelId="{CC3097DC-A037-4FA3-8F66-5F98C02523DC}" srcId="{5CB3F611-9796-47E6-8C25-4A915DD9C0EB}" destId="{ACB6E83A-C5B7-4B56-B027-D58BFBCFEC81}" srcOrd="0" destOrd="0" parTransId="{F3CEB05F-CEC3-48F7-B8B2-0E596AB9E298}" sibTransId="{BC0551C7-B613-4758-ACD0-4B0620D31196}"/>
    <dgm:cxn modelId="{3BE0839F-A903-4E11-B02A-14A84553942E}" srcId="{D26E6048-F313-4376-8B20-3376E7BAD07A}" destId="{227D841B-A8C3-436C-8C68-9FE4D2E34629}" srcOrd="0" destOrd="0" parTransId="{1617C3D6-89CA-49F6-B81E-2A3E6A184A0D}" sibTransId="{AF1DAA39-57B3-4736-9B96-6AEE688C8B3B}"/>
    <dgm:cxn modelId="{E43654CB-E687-4159-93A2-BCCA98C41C58}" type="presOf" srcId="{6EB33A98-49EF-4340-9F61-6F5DA366A2FE}" destId="{B7630E5F-24E3-4121-8EBC-5C4890E8E0D5}" srcOrd="0" destOrd="0" presId="urn:microsoft.com/office/officeart/2005/8/layout/vList5"/>
    <dgm:cxn modelId="{7491E699-75E8-4211-9880-0D1E98EDC02C}" srcId="{6A75590F-1A48-47B9-B952-5DDD9B538404}" destId="{6EB33A98-49EF-4340-9F61-6F5DA366A2FE}" srcOrd="0" destOrd="0" parTransId="{621DEC17-349E-402A-92BA-1AE3694E1BA7}" sibTransId="{FA664E13-14D9-46F0-8BF3-2195F1FFD983}"/>
    <dgm:cxn modelId="{52380811-AA93-43D4-AA3B-8CCAF56D620E}" type="presOf" srcId="{B87F9A79-8782-4ACA-9138-F07612A6F060}" destId="{7725F8E3-E05A-4741-87BB-32113D3FBCEB}" srcOrd="0" destOrd="0" presId="urn:microsoft.com/office/officeart/2005/8/layout/vList5"/>
    <dgm:cxn modelId="{DD0F7906-0A83-4CEB-A8ED-0FE652F27BD3}" srcId="{6A75590F-1A48-47B9-B952-5DDD9B538404}" destId="{B87F9A79-8782-4ACA-9138-F07612A6F060}" srcOrd="5" destOrd="0" parTransId="{6424863D-6410-434B-8174-8A72AEA0272D}" sibTransId="{390763D7-9E3B-45F9-9FD0-D209FB7BF4BC}"/>
    <dgm:cxn modelId="{1F0ECD69-A7BC-4DEE-B40B-4D808FCCC88D}" srcId="{A7D44862-8AC5-437E-B561-920B5EE4B19F}" destId="{1F27A1D7-DCB7-4024-9718-9A8954CBA978}" srcOrd="0" destOrd="0" parTransId="{E02E87CD-1F5E-4806-9C1A-52EF1FE7DBB0}" sibTransId="{F6AC2E14-42C9-44FD-B007-A2B9550EE40E}"/>
    <dgm:cxn modelId="{A289126C-52E5-4A1A-8076-9F69B3E7D4F2}" srcId="{6A75590F-1A48-47B9-B952-5DDD9B538404}" destId="{A7D44862-8AC5-437E-B561-920B5EE4B19F}" srcOrd="1" destOrd="0" parTransId="{7B9420F4-FFE9-4C03-A2AD-3DEC0642C808}" sibTransId="{ADBFF17A-D668-4659-ACE7-0EC58373A94C}"/>
    <dgm:cxn modelId="{B96BF452-674E-4982-A2BD-8554419F2D63}" type="presOf" srcId="{ACB6E83A-C5B7-4B56-B027-D58BFBCFEC81}" destId="{2B34C04B-0587-4BCA-9600-DEC285BF5623}" srcOrd="0" destOrd="0" presId="urn:microsoft.com/office/officeart/2005/8/layout/vList5"/>
    <dgm:cxn modelId="{AE71465A-0871-4B65-9211-15827E3B4366}" srcId="{6A75590F-1A48-47B9-B952-5DDD9B538404}" destId="{D26E6048-F313-4376-8B20-3376E7BAD07A}" srcOrd="2" destOrd="0" parTransId="{00BA57A6-D70B-4DA8-A6CA-B385DA3A7E6E}" sibTransId="{116DB599-C41A-498F-8F74-3843117A05BC}"/>
    <dgm:cxn modelId="{3F42D6C2-25A3-4541-9C24-B4D494165D9D}" type="presOf" srcId="{6A75590F-1A48-47B9-B952-5DDD9B538404}" destId="{4C5A3F5B-2C24-49C9-ADC0-3A671D7226AB}" srcOrd="0" destOrd="0" presId="urn:microsoft.com/office/officeart/2005/8/layout/vList5"/>
    <dgm:cxn modelId="{FE2D08AA-997B-417C-9640-36F05D6A942E}" type="presOf" srcId="{FD30DD96-C04B-4B8D-8E2A-2B8F645CDF78}" destId="{C5C91B17-9ABB-46D5-93F8-6FA6B4164DA8}" srcOrd="0" destOrd="0" presId="urn:microsoft.com/office/officeart/2005/8/layout/vList5"/>
    <dgm:cxn modelId="{8C0446C4-A7D2-4355-A22A-80B3BE4CFF18}" type="presOf" srcId="{A7D44862-8AC5-437E-B561-920B5EE4B19F}" destId="{A4F51F3A-BAA9-4F02-9C23-2ADD487F5CE1}" srcOrd="0" destOrd="0" presId="urn:microsoft.com/office/officeart/2005/8/layout/vList5"/>
    <dgm:cxn modelId="{EE5F8F2F-2C65-4EC2-8377-D3D00DC723E5}" type="presOf" srcId="{2C917E12-1432-4231-B4AA-C9A2F76283A5}" destId="{166859EE-CF8A-427B-8686-58421C8D8421}" srcOrd="0" destOrd="0" presId="urn:microsoft.com/office/officeart/2005/8/layout/vList5"/>
    <dgm:cxn modelId="{D9EEFFD6-AC9D-4AEB-9D20-BEDDE4C31F8A}" type="presOf" srcId="{D26E6048-F313-4376-8B20-3376E7BAD07A}" destId="{7E63BD31-EFE2-4A80-A0B4-DE404EDC8315}" srcOrd="0" destOrd="0" presId="urn:microsoft.com/office/officeart/2005/8/layout/vList5"/>
    <dgm:cxn modelId="{34BDACE5-E267-4B20-AE0A-E3D5795A305A}" type="presOf" srcId="{1F27A1D7-DCB7-4024-9718-9A8954CBA978}" destId="{62B0FCC5-BB4C-4505-BD8E-596B7965E3F2}" srcOrd="0" destOrd="0" presId="urn:microsoft.com/office/officeart/2005/8/layout/vList5"/>
    <dgm:cxn modelId="{5B8D65F4-D88B-4A1E-A47E-7EEFA1B90388}" srcId="{B87F9A79-8782-4ACA-9138-F07612A6F060}" destId="{FD30DD96-C04B-4B8D-8E2A-2B8F645CDF78}" srcOrd="0" destOrd="0" parTransId="{3AC6A91F-5934-44B7-BDC1-40FB1C787AB8}" sibTransId="{1B30F042-E46D-4418-AB82-AD0B43994D22}"/>
    <dgm:cxn modelId="{156FE138-FECA-4127-B3DF-BF488AEBB500}" type="presOf" srcId="{5CB3F611-9796-47E6-8C25-4A915DD9C0EB}" destId="{7091D960-FDA0-4B6A-90E3-3CB908487D4C}" srcOrd="0" destOrd="0" presId="urn:microsoft.com/office/officeart/2005/8/layout/vList5"/>
    <dgm:cxn modelId="{CCADF5C3-3C29-44AF-8EAF-4B84125C791E}" type="presParOf" srcId="{4C5A3F5B-2C24-49C9-ADC0-3A671D7226AB}" destId="{4D24E7B6-8342-4B03-9E82-AC0F6E49D8CB}" srcOrd="0" destOrd="0" presId="urn:microsoft.com/office/officeart/2005/8/layout/vList5"/>
    <dgm:cxn modelId="{F5A9A43F-D794-4CE0-A543-54D00AE54C9A}" type="presParOf" srcId="{4D24E7B6-8342-4B03-9E82-AC0F6E49D8CB}" destId="{B7630E5F-24E3-4121-8EBC-5C4890E8E0D5}" srcOrd="0" destOrd="0" presId="urn:microsoft.com/office/officeart/2005/8/layout/vList5"/>
    <dgm:cxn modelId="{B33A9B4D-0F09-4F18-9675-8C9A0DD7544A}" type="presParOf" srcId="{4D24E7B6-8342-4B03-9E82-AC0F6E49D8CB}" destId="{DE595D87-6896-4750-8F04-F8F7741BF644}" srcOrd="1" destOrd="0" presId="urn:microsoft.com/office/officeart/2005/8/layout/vList5"/>
    <dgm:cxn modelId="{F5938BEE-3ADD-4CDB-82AD-D3FFE971AE20}" type="presParOf" srcId="{4C5A3F5B-2C24-49C9-ADC0-3A671D7226AB}" destId="{A9FD2C6C-47FD-42A4-8288-61E04A0B3036}" srcOrd="1" destOrd="0" presId="urn:microsoft.com/office/officeart/2005/8/layout/vList5"/>
    <dgm:cxn modelId="{D4E17EC5-B36A-4351-90D8-E5F0735305B0}" type="presParOf" srcId="{4C5A3F5B-2C24-49C9-ADC0-3A671D7226AB}" destId="{1A8934FC-8560-46BD-8746-6C7EDF843981}" srcOrd="2" destOrd="0" presId="urn:microsoft.com/office/officeart/2005/8/layout/vList5"/>
    <dgm:cxn modelId="{45CC9201-A7CA-4BEF-8768-2BD157F45746}" type="presParOf" srcId="{1A8934FC-8560-46BD-8746-6C7EDF843981}" destId="{A4F51F3A-BAA9-4F02-9C23-2ADD487F5CE1}" srcOrd="0" destOrd="0" presId="urn:microsoft.com/office/officeart/2005/8/layout/vList5"/>
    <dgm:cxn modelId="{46DD9254-78BC-4DB6-A363-21B0326A8904}" type="presParOf" srcId="{1A8934FC-8560-46BD-8746-6C7EDF843981}" destId="{62B0FCC5-BB4C-4505-BD8E-596B7965E3F2}" srcOrd="1" destOrd="0" presId="urn:microsoft.com/office/officeart/2005/8/layout/vList5"/>
    <dgm:cxn modelId="{EA53E4FA-0DFA-4A23-AEC8-976E40BD14AC}" type="presParOf" srcId="{4C5A3F5B-2C24-49C9-ADC0-3A671D7226AB}" destId="{78F5AC6F-57DB-4FA7-92D3-F280F6A21679}" srcOrd="3" destOrd="0" presId="urn:microsoft.com/office/officeart/2005/8/layout/vList5"/>
    <dgm:cxn modelId="{23EF0BD7-1564-4A64-AD70-B9146EE04EDE}" type="presParOf" srcId="{4C5A3F5B-2C24-49C9-ADC0-3A671D7226AB}" destId="{5DA91D9B-154A-43FA-9749-4A2EC3E79D4D}" srcOrd="4" destOrd="0" presId="urn:microsoft.com/office/officeart/2005/8/layout/vList5"/>
    <dgm:cxn modelId="{7F9E0498-2CC5-4B1F-AC20-47DA8E6C5217}" type="presParOf" srcId="{5DA91D9B-154A-43FA-9749-4A2EC3E79D4D}" destId="{7E63BD31-EFE2-4A80-A0B4-DE404EDC8315}" srcOrd="0" destOrd="0" presId="urn:microsoft.com/office/officeart/2005/8/layout/vList5"/>
    <dgm:cxn modelId="{BC4F5F9D-B3E6-4D0A-9A62-1C689AB170B9}" type="presParOf" srcId="{5DA91D9B-154A-43FA-9749-4A2EC3E79D4D}" destId="{0CD3E02A-CB81-4180-A756-8E718A424AE5}" srcOrd="1" destOrd="0" presId="urn:microsoft.com/office/officeart/2005/8/layout/vList5"/>
    <dgm:cxn modelId="{7B9870A8-D342-45F7-9364-55078B426D58}" type="presParOf" srcId="{4C5A3F5B-2C24-49C9-ADC0-3A671D7226AB}" destId="{AA989F2A-2BDF-4BB9-A8FA-6F281ADB3128}" srcOrd="5" destOrd="0" presId="urn:microsoft.com/office/officeart/2005/8/layout/vList5"/>
    <dgm:cxn modelId="{A01DD4BC-7440-483F-8A6E-C938FC987F52}" type="presParOf" srcId="{4C5A3F5B-2C24-49C9-ADC0-3A671D7226AB}" destId="{99A92501-4A7B-42BC-9ED7-A60542B8679C}" srcOrd="6" destOrd="0" presId="urn:microsoft.com/office/officeart/2005/8/layout/vList5"/>
    <dgm:cxn modelId="{564F6CEA-8592-4A0C-90BE-8F2E4043BFB3}" type="presParOf" srcId="{99A92501-4A7B-42BC-9ED7-A60542B8679C}" destId="{E61CEE32-98CB-4C87-8222-29BC071F73F4}" srcOrd="0" destOrd="0" presId="urn:microsoft.com/office/officeart/2005/8/layout/vList5"/>
    <dgm:cxn modelId="{A857D1FF-8539-4FB1-B93B-63A32410F071}" type="presParOf" srcId="{99A92501-4A7B-42BC-9ED7-A60542B8679C}" destId="{166859EE-CF8A-427B-8686-58421C8D8421}" srcOrd="1" destOrd="0" presId="urn:microsoft.com/office/officeart/2005/8/layout/vList5"/>
    <dgm:cxn modelId="{366ABAE4-4B7F-465E-8572-C2702263334C}" type="presParOf" srcId="{4C5A3F5B-2C24-49C9-ADC0-3A671D7226AB}" destId="{ABF45E59-8F84-4FE5-84F1-50484FF60DEB}" srcOrd="7" destOrd="0" presId="urn:microsoft.com/office/officeart/2005/8/layout/vList5"/>
    <dgm:cxn modelId="{5B5100C6-B42B-4663-A9E9-8D7AFE0B80FA}" type="presParOf" srcId="{4C5A3F5B-2C24-49C9-ADC0-3A671D7226AB}" destId="{46609C09-148E-4D35-863E-EC48E71BE01E}" srcOrd="8" destOrd="0" presId="urn:microsoft.com/office/officeart/2005/8/layout/vList5"/>
    <dgm:cxn modelId="{C8A6A456-DDFF-4398-AC3D-6D4FE503F4AB}" type="presParOf" srcId="{46609C09-148E-4D35-863E-EC48E71BE01E}" destId="{7091D960-FDA0-4B6A-90E3-3CB908487D4C}" srcOrd="0" destOrd="0" presId="urn:microsoft.com/office/officeart/2005/8/layout/vList5"/>
    <dgm:cxn modelId="{3E18A40F-4700-49E1-9329-0A0A4D0A2CD5}" type="presParOf" srcId="{46609C09-148E-4D35-863E-EC48E71BE01E}" destId="{2B34C04B-0587-4BCA-9600-DEC285BF5623}" srcOrd="1" destOrd="0" presId="urn:microsoft.com/office/officeart/2005/8/layout/vList5"/>
    <dgm:cxn modelId="{BB7AC25E-4637-4EEE-BAE5-97B043B12147}" type="presParOf" srcId="{4C5A3F5B-2C24-49C9-ADC0-3A671D7226AB}" destId="{1F5E8869-BF3F-4CCF-9CF4-117112E4C7EF}" srcOrd="9" destOrd="0" presId="urn:microsoft.com/office/officeart/2005/8/layout/vList5"/>
    <dgm:cxn modelId="{431EB6D8-0010-47D4-A86B-919DDB9C4922}" type="presParOf" srcId="{4C5A3F5B-2C24-49C9-ADC0-3A671D7226AB}" destId="{56DE11A2-85D2-48E2-A3D0-51BE65AB6D2A}" srcOrd="10" destOrd="0" presId="urn:microsoft.com/office/officeart/2005/8/layout/vList5"/>
    <dgm:cxn modelId="{78320874-FDD3-4C11-901D-3384F1BC08B0}" type="presParOf" srcId="{56DE11A2-85D2-48E2-A3D0-51BE65AB6D2A}" destId="{7725F8E3-E05A-4741-87BB-32113D3FBCEB}" srcOrd="0" destOrd="0" presId="urn:microsoft.com/office/officeart/2005/8/layout/vList5"/>
    <dgm:cxn modelId="{F132BFAF-BFA6-4DFF-B9EA-E61B291F0AC4}" type="presParOf" srcId="{56DE11A2-85D2-48E2-A3D0-51BE65AB6D2A}" destId="{C5C91B17-9ABB-46D5-93F8-6FA6B4164DA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91160EB-AD37-4D17-9430-437D4EA9F934}" type="doc">
      <dgm:prSet loTypeId="urn:microsoft.com/office/officeart/2009/layout/CircleArrowProcess" loCatId="process" qsTypeId="urn:microsoft.com/office/officeart/2005/8/quickstyle/simple2" qsCatId="simple" csTypeId="urn:microsoft.com/office/officeart/2005/8/colors/accent0_1" csCatId="mainScheme" phldr="1"/>
      <dgm:spPr/>
      <dgm:t>
        <a:bodyPr/>
        <a:lstStyle/>
        <a:p>
          <a:endParaRPr lang="es-ES"/>
        </a:p>
      </dgm:t>
    </dgm:pt>
    <dgm:pt modelId="{E8CB2CD7-0CA2-4C8E-A33E-A2659C179DCA}">
      <dgm:prSet phldrT="[Texto]" custT="1"/>
      <dgm:spPr/>
      <dgm:t>
        <a:bodyPr/>
        <a:lstStyle/>
        <a:p>
          <a:r>
            <a:rPr lang="es-ES" sz="1600" dirty="0" smtClean="0">
              <a:latin typeface="Arial" panose="020B0604020202020204" pitchFamily="34" charset="0"/>
              <a:cs typeface="Arial" panose="020B0604020202020204" pitchFamily="34" charset="0"/>
            </a:rPr>
            <a:t>Mayor contingente</a:t>
          </a:r>
          <a:endParaRPr lang="es-ES" sz="1600" dirty="0">
            <a:latin typeface="Arial" panose="020B0604020202020204" pitchFamily="34" charset="0"/>
            <a:cs typeface="Arial" panose="020B0604020202020204" pitchFamily="34" charset="0"/>
          </a:endParaRPr>
        </a:p>
      </dgm:t>
    </dgm:pt>
    <dgm:pt modelId="{51B56583-82E4-48D1-8044-3C98AF72B529}" type="parTrans" cxnId="{7685EA9D-5631-4B3B-821C-2E75C35EB571}">
      <dgm:prSet/>
      <dgm:spPr/>
      <dgm:t>
        <a:bodyPr/>
        <a:lstStyle/>
        <a:p>
          <a:endParaRPr lang="es-ES" sz="1800">
            <a:latin typeface="Arial" panose="020B0604020202020204" pitchFamily="34" charset="0"/>
            <a:cs typeface="Arial" panose="020B0604020202020204" pitchFamily="34" charset="0"/>
          </a:endParaRPr>
        </a:p>
      </dgm:t>
    </dgm:pt>
    <dgm:pt modelId="{CC9FB8B6-E5DC-4A6B-B31E-495638C76037}" type="sibTrans" cxnId="{7685EA9D-5631-4B3B-821C-2E75C35EB571}">
      <dgm:prSet/>
      <dgm:spPr/>
      <dgm:t>
        <a:bodyPr/>
        <a:lstStyle/>
        <a:p>
          <a:endParaRPr lang="es-ES" sz="1800">
            <a:latin typeface="Arial" panose="020B0604020202020204" pitchFamily="34" charset="0"/>
            <a:cs typeface="Arial" panose="020B0604020202020204" pitchFamily="34" charset="0"/>
          </a:endParaRPr>
        </a:p>
      </dgm:t>
    </dgm:pt>
    <dgm:pt modelId="{8B6043CF-D88B-4C51-BA0E-77425F6B11B3}">
      <dgm:prSet phldrT="[Texto]" custT="1"/>
      <dgm:spPr/>
      <dgm:t>
        <a:bodyPr/>
        <a:lstStyle/>
        <a:p>
          <a:r>
            <a:rPr lang="es-ES" sz="1600" dirty="0" smtClean="0">
              <a:latin typeface="Arial" panose="020B0604020202020204" pitchFamily="34" charset="0"/>
              <a:cs typeface="Arial" panose="020B0604020202020204" pitchFamily="34" charset="0"/>
            </a:rPr>
            <a:t>Microempresas seguido de pequeñas</a:t>
          </a:r>
          <a:endParaRPr lang="es-ES" sz="1600" dirty="0">
            <a:latin typeface="Arial" panose="020B0604020202020204" pitchFamily="34" charset="0"/>
            <a:cs typeface="Arial" panose="020B0604020202020204" pitchFamily="34" charset="0"/>
          </a:endParaRPr>
        </a:p>
      </dgm:t>
    </dgm:pt>
    <dgm:pt modelId="{D9F88AE0-CFC4-4467-AEEA-3B63A06612F6}" type="parTrans" cxnId="{2472054D-0ADA-43F7-93DF-7A96D8BC716E}">
      <dgm:prSet/>
      <dgm:spPr/>
      <dgm:t>
        <a:bodyPr/>
        <a:lstStyle/>
        <a:p>
          <a:endParaRPr lang="es-ES" sz="1800">
            <a:latin typeface="Arial" panose="020B0604020202020204" pitchFamily="34" charset="0"/>
            <a:cs typeface="Arial" panose="020B0604020202020204" pitchFamily="34" charset="0"/>
          </a:endParaRPr>
        </a:p>
      </dgm:t>
    </dgm:pt>
    <dgm:pt modelId="{BB26A0D8-253D-48A3-8B66-62B996A7915C}" type="sibTrans" cxnId="{2472054D-0ADA-43F7-93DF-7A96D8BC716E}">
      <dgm:prSet/>
      <dgm:spPr/>
      <dgm:t>
        <a:bodyPr/>
        <a:lstStyle/>
        <a:p>
          <a:endParaRPr lang="es-ES" sz="1800">
            <a:latin typeface="Arial" panose="020B0604020202020204" pitchFamily="34" charset="0"/>
            <a:cs typeface="Arial" panose="020B0604020202020204" pitchFamily="34" charset="0"/>
          </a:endParaRPr>
        </a:p>
      </dgm:t>
    </dgm:pt>
    <dgm:pt modelId="{82F01B6B-BA41-47D2-A74F-EC1BF509D5C8}">
      <dgm:prSet phldrT="[Texto]" custT="1"/>
      <dgm:spPr/>
      <dgm:t>
        <a:bodyPr/>
        <a:lstStyle/>
        <a:p>
          <a:r>
            <a:rPr lang="es-ES" sz="1600" dirty="0" smtClean="0">
              <a:latin typeface="Arial" panose="020B0604020202020204" pitchFamily="34" charset="0"/>
              <a:cs typeface="Arial" panose="020B0604020202020204" pitchFamily="34" charset="0"/>
            </a:rPr>
            <a:t>Mercado potencial</a:t>
          </a:r>
          <a:endParaRPr lang="es-ES" sz="1600" dirty="0">
            <a:latin typeface="Arial" panose="020B0604020202020204" pitchFamily="34" charset="0"/>
            <a:cs typeface="Arial" panose="020B0604020202020204" pitchFamily="34" charset="0"/>
          </a:endParaRPr>
        </a:p>
      </dgm:t>
    </dgm:pt>
    <dgm:pt modelId="{979BB295-849C-41C9-845C-F925BC590D66}" type="parTrans" cxnId="{784B95BD-8A48-4748-AB68-6D7798E587F6}">
      <dgm:prSet/>
      <dgm:spPr/>
      <dgm:t>
        <a:bodyPr/>
        <a:lstStyle/>
        <a:p>
          <a:endParaRPr lang="es-ES" sz="1800">
            <a:latin typeface="Arial" panose="020B0604020202020204" pitchFamily="34" charset="0"/>
            <a:cs typeface="Arial" panose="020B0604020202020204" pitchFamily="34" charset="0"/>
          </a:endParaRPr>
        </a:p>
      </dgm:t>
    </dgm:pt>
    <dgm:pt modelId="{C799D3C6-20D5-48B7-84FE-13F674677303}" type="sibTrans" cxnId="{784B95BD-8A48-4748-AB68-6D7798E587F6}">
      <dgm:prSet/>
      <dgm:spPr/>
      <dgm:t>
        <a:bodyPr/>
        <a:lstStyle/>
        <a:p>
          <a:endParaRPr lang="es-ES" sz="1800">
            <a:latin typeface="Arial" panose="020B0604020202020204" pitchFamily="34" charset="0"/>
            <a:cs typeface="Arial" panose="020B0604020202020204" pitchFamily="34" charset="0"/>
          </a:endParaRPr>
        </a:p>
      </dgm:t>
    </dgm:pt>
    <dgm:pt modelId="{E3BEEE7E-AD79-4281-ADF1-808EA8A6B801}" type="pres">
      <dgm:prSet presAssocID="{491160EB-AD37-4D17-9430-437D4EA9F934}" presName="Name0" presStyleCnt="0">
        <dgm:presLayoutVars>
          <dgm:chMax val="7"/>
          <dgm:chPref val="7"/>
          <dgm:dir/>
          <dgm:animLvl val="lvl"/>
        </dgm:presLayoutVars>
      </dgm:prSet>
      <dgm:spPr/>
      <dgm:t>
        <a:bodyPr/>
        <a:lstStyle/>
        <a:p>
          <a:endParaRPr lang="es-ES"/>
        </a:p>
      </dgm:t>
    </dgm:pt>
    <dgm:pt modelId="{B9201827-A567-4F24-A801-9E203616EDC7}" type="pres">
      <dgm:prSet presAssocID="{E8CB2CD7-0CA2-4C8E-A33E-A2659C179DCA}" presName="Accent1" presStyleCnt="0"/>
      <dgm:spPr/>
    </dgm:pt>
    <dgm:pt modelId="{9CB44CA2-9B12-4E91-B38D-466634289AD8}" type="pres">
      <dgm:prSet presAssocID="{E8CB2CD7-0CA2-4C8E-A33E-A2659C179DCA}" presName="Accent" presStyleLbl="node1" presStyleIdx="0" presStyleCnt="3"/>
      <dgm:spPr>
        <a:ln w="38100">
          <a:solidFill>
            <a:srgbClr val="D76213"/>
          </a:solidFill>
        </a:ln>
      </dgm:spPr>
    </dgm:pt>
    <dgm:pt modelId="{16552690-C80B-4EA7-AFE2-1C60D367AB82}" type="pres">
      <dgm:prSet presAssocID="{E8CB2CD7-0CA2-4C8E-A33E-A2659C179DCA}" presName="Parent1" presStyleLbl="revTx" presStyleIdx="0" presStyleCnt="3">
        <dgm:presLayoutVars>
          <dgm:chMax val="1"/>
          <dgm:chPref val="1"/>
          <dgm:bulletEnabled val="1"/>
        </dgm:presLayoutVars>
      </dgm:prSet>
      <dgm:spPr/>
      <dgm:t>
        <a:bodyPr/>
        <a:lstStyle/>
        <a:p>
          <a:endParaRPr lang="es-ES"/>
        </a:p>
      </dgm:t>
    </dgm:pt>
    <dgm:pt modelId="{4AF05B00-BF13-4A3E-80E2-ACF3A42FC47F}" type="pres">
      <dgm:prSet presAssocID="{8B6043CF-D88B-4C51-BA0E-77425F6B11B3}" presName="Accent2" presStyleCnt="0"/>
      <dgm:spPr/>
    </dgm:pt>
    <dgm:pt modelId="{E98382B2-80BC-4DDA-9A3E-C55EFB25B296}" type="pres">
      <dgm:prSet presAssocID="{8B6043CF-D88B-4C51-BA0E-77425F6B11B3}" presName="Accent" presStyleLbl="node1" presStyleIdx="1" presStyleCnt="3"/>
      <dgm:spPr>
        <a:ln w="38100">
          <a:solidFill>
            <a:srgbClr val="D76213"/>
          </a:solidFill>
        </a:ln>
      </dgm:spPr>
    </dgm:pt>
    <dgm:pt modelId="{971C2C71-87F5-4627-926B-0B37ABFD715C}" type="pres">
      <dgm:prSet presAssocID="{8B6043CF-D88B-4C51-BA0E-77425F6B11B3}" presName="Parent2" presStyleLbl="revTx" presStyleIdx="1" presStyleCnt="3">
        <dgm:presLayoutVars>
          <dgm:chMax val="1"/>
          <dgm:chPref val="1"/>
          <dgm:bulletEnabled val="1"/>
        </dgm:presLayoutVars>
      </dgm:prSet>
      <dgm:spPr/>
      <dgm:t>
        <a:bodyPr/>
        <a:lstStyle/>
        <a:p>
          <a:endParaRPr lang="es-ES"/>
        </a:p>
      </dgm:t>
    </dgm:pt>
    <dgm:pt modelId="{1F0EBE5A-528A-4691-B349-664D8A315C42}" type="pres">
      <dgm:prSet presAssocID="{82F01B6B-BA41-47D2-A74F-EC1BF509D5C8}" presName="Accent3" presStyleCnt="0"/>
      <dgm:spPr/>
    </dgm:pt>
    <dgm:pt modelId="{1E38AF4B-5146-47BF-911C-6E0AA6AAC718}" type="pres">
      <dgm:prSet presAssocID="{82F01B6B-BA41-47D2-A74F-EC1BF509D5C8}" presName="Accent" presStyleLbl="node1" presStyleIdx="2" presStyleCnt="3"/>
      <dgm:spPr>
        <a:ln w="38100">
          <a:solidFill>
            <a:srgbClr val="D76213"/>
          </a:solidFill>
        </a:ln>
      </dgm:spPr>
    </dgm:pt>
    <dgm:pt modelId="{EF6728B8-EF65-4FF9-89E5-978B5E3CC3A3}" type="pres">
      <dgm:prSet presAssocID="{82F01B6B-BA41-47D2-A74F-EC1BF509D5C8}" presName="Parent3" presStyleLbl="revTx" presStyleIdx="2" presStyleCnt="3">
        <dgm:presLayoutVars>
          <dgm:chMax val="1"/>
          <dgm:chPref val="1"/>
          <dgm:bulletEnabled val="1"/>
        </dgm:presLayoutVars>
      </dgm:prSet>
      <dgm:spPr/>
      <dgm:t>
        <a:bodyPr/>
        <a:lstStyle/>
        <a:p>
          <a:endParaRPr lang="es-ES"/>
        </a:p>
      </dgm:t>
    </dgm:pt>
  </dgm:ptLst>
  <dgm:cxnLst>
    <dgm:cxn modelId="{784B95BD-8A48-4748-AB68-6D7798E587F6}" srcId="{491160EB-AD37-4D17-9430-437D4EA9F934}" destId="{82F01B6B-BA41-47D2-A74F-EC1BF509D5C8}" srcOrd="2" destOrd="0" parTransId="{979BB295-849C-41C9-845C-F925BC590D66}" sibTransId="{C799D3C6-20D5-48B7-84FE-13F674677303}"/>
    <dgm:cxn modelId="{7685EA9D-5631-4B3B-821C-2E75C35EB571}" srcId="{491160EB-AD37-4D17-9430-437D4EA9F934}" destId="{E8CB2CD7-0CA2-4C8E-A33E-A2659C179DCA}" srcOrd="0" destOrd="0" parTransId="{51B56583-82E4-48D1-8044-3C98AF72B529}" sibTransId="{CC9FB8B6-E5DC-4A6B-B31E-495638C76037}"/>
    <dgm:cxn modelId="{05370663-4E65-4A2F-BA6D-3ED99BF348FD}" type="presOf" srcId="{8B6043CF-D88B-4C51-BA0E-77425F6B11B3}" destId="{971C2C71-87F5-4627-926B-0B37ABFD715C}" srcOrd="0" destOrd="0" presId="urn:microsoft.com/office/officeart/2009/layout/CircleArrowProcess"/>
    <dgm:cxn modelId="{2472054D-0ADA-43F7-93DF-7A96D8BC716E}" srcId="{491160EB-AD37-4D17-9430-437D4EA9F934}" destId="{8B6043CF-D88B-4C51-BA0E-77425F6B11B3}" srcOrd="1" destOrd="0" parTransId="{D9F88AE0-CFC4-4467-AEEA-3B63A06612F6}" sibTransId="{BB26A0D8-253D-48A3-8B66-62B996A7915C}"/>
    <dgm:cxn modelId="{388F59CB-B4B5-4134-85C4-89646B00E3FF}" type="presOf" srcId="{491160EB-AD37-4D17-9430-437D4EA9F934}" destId="{E3BEEE7E-AD79-4281-ADF1-808EA8A6B801}" srcOrd="0" destOrd="0" presId="urn:microsoft.com/office/officeart/2009/layout/CircleArrowProcess"/>
    <dgm:cxn modelId="{69273B0F-B897-4B4E-9AE8-F25B8BEF9B46}" type="presOf" srcId="{82F01B6B-BA41-47D2-A74F-EC1BF509D5C8}" destId="{EF6728B8-EF65-4FF9-89E5-978B5E3CC3A3}" srcOrd="0" destOrd="0" presId="urn:microsoft.com/office/officeart/2009/layout/CircleArrowProcess"/>
    <dgm:cxn modelId="{0A2DA052-7759-47C9-AA59-2728F3CAAA99}" type="presOf" srcId="{E8CB2CD7-0CA2-4C8E-A33E-A2659C179DCA}" destId="{16552690-C80B-4EA7-AFE2-1C60D367AB82}" srcOrd="0" destOrd="0" presId="urn:microsoft.com/office/officeart/2009/layout/CircleArrowProcess"/>
    <dgm:cxn modelId="{B8B34826-A1AE-4D83-A95F-71B236095F26}" type="presParOf" srcId="{E3BEEE7E-AD79-4281-ADF1-808EA8A6B801}" destId="{B9201827-A567-4F24-A801-9E203616EDC7}" srcOrd="0" destOrd="0" presId="urn:microsoft.com/office/officeart/2009/layout/CircleArrowProcess"/>
    <dgm:cxn modelId="{6DD88431-B408-4303-9691-DB39A497E4D9}" type="presParOf" srcId="{B9201827-A567-4F24-A801-9E203616EDC7}" destId="{9CB44CA2-9B12-4E91-B38D-466634289AD8}" srcOrd="0" destOrd="0" presId="urn:microsoft.com/office/officeart/2009/layout/CircleArrowProcess"/>
    <dgm:cxn modelId="{F3B07B01-9F2C-43B8-B4F7-56EDAA2FC947}" type="presParOf" srcId="{E3BEEE7E-AD79-4281-ADF1-808EA8A6B801}" destId="{16552690-C80B-4EA7-AFE2-1C60D367AB82}" srcOrd="1" destOrd="0" presId="urn:microsoft.com/office/officeart/2009/layout/CircleArrowProcess"/>
    <dgm:cxn modelId="{65C6312C-9101-4BF5-92E9-B11DF3B9A822}" type="presParOf" srcId="{E3BEEE7E-AD79-4281-ADF1-808EA8A6B801}" destId="{4AF05B00-BF13-4A3E-80E2-ACF3A42FC47F}" srcOrd="2" destOrd="0" presId="urn:microsoft.com/office/officeart/2009/layout/CircleArrowProcess"/>
    <dgm:cxn modelId="{97B60F92-DA28-49C7-AD20-465EBE963216}" type="presParOf" srcId="{4AF05B00-BF13-4A3E-80E2-ACF3A42FC47F}" destId="{E98382B2-80BC-4DDA-9A3E-C55EFB25B296}" srcOrd="0" destOrd="0" presId="urn:microsoft.com/office/officeart/2009/layout/CircleArrowProcess"/>
    <dgm:cxn modelId="{1B21D19F-BC1C-43C9-BC72-149D0B3E9611}" type="presParOf" srcId="{E3BEEE7E-AD79-4281-ADF1-808EA8A6B801}" destId="{971C2C71-87F5-4627-926B-0B37ABFD715C}" srcOrd="3" destOrd="0" presId="urn:microsoft.com/office/officeart/2009/layout/CircleArrowProcess"/>
    <dgm:cxn modelId="{E84CAA26-E124-49F8-B48A-B4D98B2FFEF4}" type="presParOf" srcId="{E3BEEE7E-AD79-4281-ADF1-808EA8A6B801}" destId="{1F0EBE5A-528A-4691-B349-664D8A315C42}" srcOrd="4" destOrd="0" presId="urn:microsoft.com/office/officeart/2009/layout/CircleArrowProcess"/>
    <dgm:cxn modelId="{DAC833B8-C09A-4EEB-BF56-7E7246CD479E}" type="presParOf" srcId="{1F0EBE5A-528A-4691-B349-664D8A315C42}" destId="{1E38AF4B-5146-47BF-911C-6E0AA6AAC718}" srcOrd="0" destOrd="0" presId="urn:microsoft.com/office/officeart/2009/layout/CircleArrowProcess"/>
    <dgm:cxn modelId="{1822CE20-C460-454E-9708-62BAC66275A4}" type="presParOf" srcId="{E3BEEE7E-AD79-4281-ADF1-808EA8A6B801}" destId="{EF6728B8-EF65-4FF9-89E5-978B5E3CC3A3}"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D240FB4-76E4-4352-BEF4-880E03CB3C7D}" type="doc">
      <dgm:prSet loTypeId="urn:microsoft.com/office/officeart/2008/layout/CircleAccentTimeline" loCatId="process" qsTypeId="urn:microsoft.com/office/officeart/2005/8/quickstyle/simple1" qsCatId="simple" csTypeId="urn:microsoft.com/office/officeart/2005/8/colors/accent0_3" csCatId="mainScheme" phldr="1"/>
      <dgm:spPr/>
      <dgm:t>
        <a:bodyPr/>
        <a:lstStyle/>
        <a:p>
          <a:endParaRPr lang="es-ES"/>
        </a:p>
      </dgm:t>
    </dgm:pt>
    <dgm:pt modelId="{2CC74EA1-D20F-45DB-8302-96AC2717A069}">
      <dgm:prSet phldrT="[Texto]" custT="1"/>
      <dgm:spPr/>
      <dgm:t>
        <a:bodyPr/>
        <a:lstStyle/>
        <a:p>
          <a:r>
            <a:rPr lang="es-ES" sz="1600" dirty="0" smtClean="0">
              <a:latin typeface="Arial" panose="020B0604020202020204" pitchFamily="34" charset="0"/>
              <a:cs typeface="Arial" panose="020B0604020202020204" pitchFamily="34" charset="0"/>
            </a:rPr>
            <a:t>Revisión de niveles de audiencia</a:t>
          </a:r>
          <a:endParaRPr lang="es-ES" sz="1600" dirty="0">
            <a:latin typeface="Arial" panose="020B0604020202020204" pitchFamily="34" charset="0"/>
            <a:cs typeface="Arial" panose="020B0604020202020204" pitchFamily="34" charset="0"/>
          </a:endParaRPr>
        </a:p>
      </dgm:t>
    </dgm:pt>
    <dgm:pt modelId="{F6A94AFB-0081-42D2-8E21-FEDCEE743719}" type="parTrans" cxnId="{C995B25B-FB39-4080-B44E-BD5F7E68BC5D}">
      <dgm:prSet/>
      <dgm:spPr/>
      <dgm:t>
        <a:bodyPr/>
        <a:lstStyle/>
        <a:p>
          <a:endParaRPr lang="es-ES" sz="2400">
            <a:latin typeface="Arial" panose="020B0604020202020204" pitchFamily="34" charset="0"/>
            <a:cs typeface="Arial" panose="020B0604020202020204" pitchFamily="34" charset="0"/>
          </a:endParaRPr>
        </a:p>
      </dgm:t>
    </dgm:pt>
    <dgm:pt modelId="{56094DB6-4180-4605-BA1C-9D8F8EBEB91F}" type="sibTrans" cxnId="{C995B25B-FB39-4080-B44E-BD5F7E68BC5D}">
      <dgm:prSet/>
      <dgm:spPr/>
      <dgm:t>
        <a:bodyPr/>
        <a:lstStyle/>
        <a:p>
          <a:endParaRPr lang="es-ES" sz="2400">
            <a:latin typeface="Arial" panose="020B0604020202020204" pitchFamily="34" charset="0"/>
            <a:cs typeface="Arial" panose="020B0604020202020204" pitchFamily="34" charset="0"/>
          </a:endParaRPr>
        </a:p>
      </dgm:t>
    </dgm:pt>
    <dgm:pt modelId="{85C8F834-9213-4629-A02D-F437CED2996D}">
      <dgm:prSet phldrT="[Texto]" custT="1"/>
      <dgm:spPr/>
      <dgm:t>
        <a:bodyPr/>
        <a:lstStyle/>
        <a:p>
          <a:r>
            <a:rPr lang="es-ES" sz="1600" dirty="0" smtClean="0">
              <a:latin typeface="Arial" panose="020B0604020202020204" pitchFamily="34" charset="0"/>
              <a:cs typeface="Arial" panose="020B0604020202020204" pitchFamily="34" charset="0"/>
            </a:rPr>
            <a:t>Parrilla para programación</a:t>
          </a:r>
          <a:endParaRPr lang="es-ES" sz="1600" dirty="0">
            <a:latin typeface="Arial" panose="020B0604020202020204" pitchFamily="34" charset="0"/>
            <a:cs typeface="Arial" panose="020B0604020202020204" pitchFamily="34" charset="0"/>
          </a:endParaRPr>
        </a:p>
      </dgm:t>
    </dgm:pt>
    <dgm:pt modelId="{238407C7-A373-433F-A8C1-DDE2040F5132}" type="parTrans" cxnId="{7F07CCD2-FE95-4A56-B4E3-6A2D49A35C18}">
      <dgm:prSet/>
      <dgm:spPr/>
      <dgm:t>
        <a:bodyPr/>
        <a:lstStyle/>
        <a:p>
          <a:endParaRPr lang="es-ES" sz="2400">
            <a:latin typeface="Arial" panose="020B0604020202020204" pitchFamily="34" charset="0"/>
            <a:cs typeface="Arial" panose="020B0604020202020204" pitchFamily="34" charset="0"/>
          </a:endParaRPr>
        </a:p>
      </dgm:t>
    </dgm:pt>
    <dgm:pt modelId="{A4C54BB3-C1BA-424D-8A13-2747B75D7AB3}" type="sibTrans" cxnId="{7F07CCD2-FE95-4A56-B4E3-6A2D49A35C18}">
      <dgm:prSet/>
      <dgm:spPr/>
      <dgm:t>
        <a:bodyPr/>
        <a:lstStyle/>
        <a:p>
          <a:endParaRPr lang="es-ES" sz="2400">
            <a:latin typeface="Arial" panose="020B0604020202020204" pitchFamily="34" charset="0"/>
            <a:cs typeface="Arial" panose="020B0604020202020204" pitchFamily="34" charset="0"/>
          </a:endParaRPr>
        </a:p>
      </dgm:t>
    </dgm:pt>
    <dgm:pt modelId="{1DE81D1D-3F02-4250-AB05-03216A67DD2C}">
      <dgm:prSet phldrT="[Texto]" custT="1"/>
      <dgm:spPr/>
      <dgm:t>
        <a:bodyPr/>
        <a:lstStyle/>
        <a:p>
          <a:r>
            <a:rPr lang="es-ES" sz="1400" dirty="0" smtClean="0">
              <a:latin typeface="Arial" panose="020B0604020202020204" pitchFamily="34" charset="0"/>
              <a:cs typeface="Arial" panose="020B0604020202020204" pitchFamily="34" charset="0"/>
            </a:rPr>
            <a:t>Programas Pre grabados</a:t>
          </a:r>
          <a:endParaRPr lang="es-ES" sz="1400" dirty="0">
            <a:latin typeface="Arial" panose="020B0604020202020204" pitchFamily="34" charset="0"/>
            <a:cs typeface="Arial" panose="020B0604020202020204" pitchFamily="34" charset="0"/>
          </a:endParaRPr>
        </a:p>
      </dgm:t>
    </dgm:pt>
    <dgm:pt modelId="{722FA5CF-7B6A-450D-BDBD-EE1DE9F12464}" type="parTrans" cxnId="{D7D0385D-EE1A-4224-AF79-DA137BA42AB7}">
      <dgm:prSet/>
      <dgm:spPr/>
      <dgm:t>
        <a:bodyPr/>
        <a:lstStyle/>
        <a:p>
          <a:endParaRPr lang="es-ES" sz="2400">
            <a:latin typeface="Arial" panose="020B0604020202020204" pitchFamily="34" charset="0"/>
            <a:cs typeface="Arial" panose="020B0604020202020204" pitchFamily="34" charset="0"/>
          </a:endParaRPr>
        </a:p>
      </dgm:t>
    </dgm:pt>
    <dgm:pt modelId="{0E06A892-B55E-49AB-AB02-F5DEBEDC4CCA}" type="sibTrans" cxnId="{D7D0385D-EE1A-4224-AF79-DA137BA42AB7}">
      <dgm:prSet/>
      <dgm:spPr/>
      <dgm:t>
        <a:bodyPr/>
        <a:lstStyle/>
        <a:p>
          <a:endParaRPr lang="es-ES" sz="2400">
            <a:latin typeface="Arial" panose="020B0604020202020204" pitchFamily="34" charset="0"/>
            <a:cs typeface="Arial" panose="020B0604020202020204" pitchFamily="34" charset="0"/>
          </a:endParaRPr>
        </a:p>
      </dgm:t>
    </dgm:pt>
    <dgm:pt modelId="{EE848444-492D-40A0-9CD4-7602C99CD153}">
      <dgm:prSet phldrT="[Texto]" custT="1"/>
      <dgm:spPr/>
      <dgm:t>
        <a:bodyPr/>
        <a:lstStyle/>
        <a:p>
          <a:r>
            <a:rPr lang="es-ES" sz="1600" dirty="0" smtClean="0">
              <a:latin typeface="Arial" panose="020B0604020202020204" pitchFamily="34" charset="0"/>
              <a:cs typeface="Arial" panose="020B0604020202020204" pitchFamily="34" charset="0"/>
            </a:rPr>
            <a:t>Revisión y aprobación de contenido</a:t>
          </a:r>
          <a:endParaRPr lang="es-ES" sz="1600" dirty="0">
            <a:latin typeface="Arial" panose="020B0604020202020204" pitchFamily="34" charset="0"/>
            <a:cs typeface="Arial" panose="020B0604020202020204" pitchFamily="34" charset="0"/>
          </a:endParaRPr>
        </a:p>
      </dgm:t>
    </dgm:pt>
    <dgm:pt modelId="{14BDC2E7-D19B-457F-B275-0BC8776A12BE}" type="parTrans" cxnId="{14CE4BD4-3371-4284-9C4E-3DE536FF14B1}">
      <dgm:prSet/>
      <dgm:spPr/>
      <dgm:t>
        <a:bodyPr/>
        <a:lstStyle/>
        <a:p>
          <a:endParaRPr lang="es-ES" sz="2400">
            <a:latin typeface="Arial" panose="020B0604020202020204" pitchFamily="34" charset="0"/>
            <a:cs typeface="Arial" panose="020B0604020202020204" pitchFamily="34" charset="0"/>
          </a:endParaRPr>
        </a:p>
      </dgm:t>
    </dgm:pt>
    <dgm:pt modelId="{8DAE5AFE-2802-4B3E-91FE-085EC1B28FB8}" type="sibTrans" cxnId="{14CE4BD4-3371-4284-9C4E-3DE536FF14B1}">
      <dgm:prSet/>
      <dgm:spPr/>
      <dgm:t>
        <a:bodyPr/>
        <a:lstStyle/>
        <a:p>
          <a:endParaRPr lang="es-ES" sz="2400">
            <a:latin typeface="Arial" panose="020B0604020202020204" pitchFamily="34" charset="0"/>
            <a:cs typeface="Arial" panose="020B0604020202020204" pitchFamily="34" charset="0"/>
          </a:endParaRPr>
        </a:p>
      </dgm:t>
    </dgm:pt>
    <dgm:pt modelId="{78169BF1-245D-44B8-A6AB-E1E5CC458E36}">
      <dgm:prSet phldrT="[Texto]" custT="1"/>
      <dgm:spPr/>
      <dgm:t>
        <a:bodyPr/>
        <a:lstStyle/>
        <a:p>
          <a:r>
            <a:rPr lang="es-ES" sz="1600" dirty="0" smtClean="0">
              <a:latin typeface="Arial" panose="020B0604020202020204" pitchFamily="34" charset="0"/>
              <a:cs typeface="Arial" panose="020B0604020202020204" pitchFamily="34" charset="0"/>
            </a:rPr>
            <a:t>Programar en PC PROGRAMAS por medio de Zara Radio</a:t>
          </a:r>
          <a:endParaRPr lang="es-ES" sz="1600" dirty="0">
            <a:latin typeface="Arial" panose="020B0604020202020204" pitchFamily="34" charset="0"/>
            <a:cs typeface="Arial" panose="020B0604020202020204" pitchFamily="34" charset="0"/>
          </a:endParaRPr>
        </a:p>
      </dgm:t>
    </dgm:pt>
    <dgm:pt modelId="{1F8F74E1-559E-4771-B648-EFC03A22C637}" type="parTrans" cxnId="{FC8C35D2-B6C4-4802-8DD5-298F5A07E31D}">
      <dgm:prSet/>
      <dgm:spPr/>
      <dgm:t>
        <a:bodyPr/>
        <a:lstStyle/>
        <a:p>
          <a:endParaRPr lang="es-ES" sz="2400">
            <a:latin typeface="Arial" panose="020B0604020202020204" pitchFamily="34" charset="0"/>
            <a:cs typeface="Arial" panose="020B0604020202020204" pitchFamily="34" charset="0"/>
          </a:endParaRPr>
        </a:p>
      </dgm:t>
    </dgm:pt>
    <dgm:pt modelId="{28590A33-1B7B-4CA2-8A82-A9407F3E0855}" type="sibTrans" cxnId="{FC8C35D2-B6C4-4802-8DD5-298F5A07E31D}">
      <dgm:prSet/>
      <dgm:spPr/>
      <dgm:t>
        <a:bodyPr/>
        <a:lstStyle/>
        <a:p>
          <a:endParaRPr lang="es-ES" sz="2400">
            <a:latin typeface="Arial" panose="020B0604020202020204" pitchFamily="34" charset="0"/>
            <a:cs typeface="Arial" panose="020B0604020202020204" pitchFamily="34" charset="0"/>
          </a:endParaRPr>
        </a:p>
      </dgm:t>
    </dgm:pt>
    <dgm:pt modelId="{B9C2354B-DE7D-47C3-ABAC-8EA7D8225EDF}">
      <dgm:prSet phldrT="[Texto]" custT="1"/>
      <dgm:spPr/>
      <dgm:t>
        <a:bodyPr/>
        <a:lstStyle/>
        <a:p>
          <a:r>
            <a:rPr lang="es-ES" sz="1400" dirty="0" smtClean="0">
              <a:latin typeface="Arial" panose="020B0604020202020204" pitchFamily="34" charset="0"/>
              <a:cs typeface="Arial" panose="020B0604020202020204" pitchFamily="34" charset="0"/>
            </a:rPr>
            <a:t>Conexión de medios: </a:t>
          </a:r>
          <a:r>
            <a:rPr lang="es-ES" sz="1400" dirty="0" err="1" smtClean="0">
              <a:latin typeface="Arial" panose="020B0604020202020204" pitchFamily="34" charset="0"/>
              <a:cs typeface="Arial" panose="020B0604020202020204" pitchFamily="34" charset="0"/>
            </a:rPr>
            <a:t>Butt</a:t>
          </a:r>
          <a:endParaRPr lang="es-ES" sz="1400" dirty="0">
            <a:latin typeface="Arial" panose="020B0604020202020204" pitchFamily="34" charset="0"/>
            <a:cs typeface="Arial" panose="020B0604020202020204" pitchFamily="34" charset="0"/>
          </a:endParaRPr>
        </a:p>
      </dgm:t>
    </dgm:pt>
    <dgm:pt modelId="{07A233AC-3E70-4CEF-B715-F99E3D91F34C}" type="parTrans" cxnId="{00DD7315-47EF-4D3B-8D43-958F7358DA74}">
      <dgm:prSet/>
      <dgm:spPr/>
      <dgm:t>
        <a:bodyPr/>
        <a:lstStyle/>
        <a:p>
          <a:endParaRPr lang="es-ES" sz="2400">
            <a:latin typeface="Arial" panose="020B0604020202020204" pitchFamily="34" charset="0"/>
            <a:cs typeface="Arial" panose="020B0604020202020204" pitchFamily="34" charset="0"/>
          </a:endParaRPr>
        </a:p>
      </dgm:t>
    </dgm:pt>
    <dgm:pt modelId="{309792C3-53EC-4E26-9B84-A51BC272BCAF}" type="sibTrans" cxnId="{00DD7315-47EF-4D3B-8D43-958F7358DA74}">
      <dgm:prSet/>
      <dgm:spPr/>
      <dgm:t>
        <a:bodyPr/>
        <a:lstStyle/>
        <a:p>
          <a:endParaRPr lang="es-ES" sz="2400">
            <a:latin typeface="Arial" panose="020B0604020202020204" pitchFamily="34" charset="0"/>
            <a:cs typeface="Arial" panose="020B0604020202020204" pitchFamily="34" charset="0"/>
          </a:endParaRPr>
        </a:p>
      </dgm:t>
    </dgm:pt>
    <dgm:pt modelId="{50933851-442C-4855-8E79-CFC05ED3E8B0}">
      <dgm:prSet phldrT="[Texto]" custT="1"/>
      <dgm:spPr/>
      <dgm:t>
        <a:bodyPr/>
        <a:lstStyle/>
        <a:p>
          <a:r>
            <a:rPr lang="es-ES" sz="1400" dirty="0" smtClean="0">
              <a:latin typeface="Arial" panose="020B0604020202020204" pitchFamily="34" charset="0"/>
              <a:cs typeface="Arial" panose="020B0604020202020204" pitchFamily="34" charset="0"/>
            </a:rPr>
            <a:t>Programas en VIVO</a:t>
          </a:r>
          <a:endParaRPr lang="es-ES" sz="1400" dirty="0">
            <a:latin typeface="Arial" panose="020B0604020202020204" pitchFamily="34" charset="0"/>
            <a:cs typeface="Arial" panose="020B0604020202020204" pitchFamily="34" charset="0"/>
          </a:endParaRPr>
        </a:p>
      </dgm:t>
    </dgm:pt>
    <dgm:pt modelId="{C5C9146A-EF24-46A1-984D-FC95202F8BFC}" type="parTrans" cxnId="{B91503D3-97A8-41C0-86AB-3DDBBE0324C4}">
      <dgm:prSet/>
      <dgm:spPr/>
      <dgm:t>
        <a:bodyPr/>
        <a:lstStyle/>
        <a:p>
          <a:endParaRPr lang="es-ES" sz="2400">
            <a:latin typeface="Arial" panose="020B0604020202020204" pitchFamily="34" charset="0"/>
            <a:cs typeface="Arial" panose="020B0604020202020204" pitchFamily="34" charset="0"/>
          </a:endParaRPr>
        </a:p>
      </dgm:t>
    </dgm:pt>
    <dgm:pt modelId="{3C59474A-FF28-4389-9921-1D9F96CF4287}" type="sibTrans" cxnId="{B91503D3-97A8-41C0-86AB-3DDBBE0324C4}">
      <dgm:prSet/>
      <dgm:spPr/>
      <dgm:t>
        <a:bodyPr/>
        <a:lstStyle/>
        <a:p>
          <a:endParaRPr lang="es-ES" sz="2400">
            <a:latin typeface="Arial" panose="020B0604020202020204" pitchFamily="34" charset="0"/>
            <a:cs typeface="Arial" panose="020B0604020202020204" pitchFamily="34" charset="0"/>
          </a:endParaRPr>
        </a:p>
      </dgm:t>
    </dgm:pt>
    <dgm:pt modelId="{105286F1-952B-41E9-88A3-D5985112B483}">
      <dgm:prSet phldrT="[Texto]" custT="1"/>
      <dgm:spPr/>
      <dgm:t>
        <a:bodyPr/>
        <a:lstStyle/>
        <a:p>
          <a:r>
            <a:rPr lang="es-ES" sz="1400" dirty="0" smtClean="0">
              <a:latin typeface="Arial" panose="020B0604020202020204" pitchFamily="34" charset="0"/>
              <a:cs typeface="Arial" panose="020B0604020202020204" pitchFamily="34" charset="0"/>
            </a:rPr>
            <a:t>Cuñas y campañas publicitarias</a:t>
          </a:r>
          <a:endParaRPr lang="es-ES" sz="1400" dirty="0">
            <a:latin typeface="Arial" panose="020B0604020202020204" pitchFamily="34" charset="0"/>
            <a:cs typeface="Arial" panose="020B0604020202020204" pitchFamily="34" charset="0"/>
          </a:endParaRPr>
        </a:p>
      </dgm:t>
    </dgm:pt>
    <dgm:pt modelId="{6D5EC9E8-AD65-40E6-9577-E36067AFFD91}" type="parTrans" cxnId="{5ED34F40-4E5E-4052-84C0-FE25BCD52C80}">
      <dgm:prSet/>
      <dgm:spPr/>
      <dgm:t>
        <a:bodyPr/>
        <a:lstStyle/>
        <a:p>
          <a:endParaRPr lang="es-ES" sz="2400">
            <a:latin typeface="Arial" panose="020B0604020202020204" pitchFamily="34" charset="0"/>
            <a:cs typeface="Arial" panose="020B0604020202020204" pitchFamily="34" charset="0"/>
          </a:endParaRPr>
        </a:p>
      </dgm:t>
    </dgm:pt>
    <dgm:pt modelId="{CEF00E96-A06B-4983-B8D3-D0C41E8EB084}" type="sibTrans" cxnId="{5ED34F40-4E5E-4052-84C0-FE25BCD52C80}">
      <dgm:prSet/>
      <dgm:spPr/>
      <dgm:t>
        <a:bodyPr/>
        <a:lstStyle/>
        <a:p>
          <a:endParaRPr lang="es-ES" sz="2400">
            <a:latin typeface="Arial" panose="020B0604020202020204" pitchFamily="34" charset="0"/>
            <a:cs typeface="Arial" panose="020B0604020202020204" pitchFamily="34" charset="0"/>
          </a:endParaRPr>
        </a:p>
      </dgm:t>
    </dgm:pt>
    <dgm:pt modelId="{2CF2F50B-8DE1-46BC-8F1D-35D0003F2E98}">
      <dgm:prSet phldrT="[Texto]" custT="1"/>
      <dgm:spPr/>
      <dgm:t>
        <a:bodyPr/>
        <a:lstStyle/>
        <a:p>
          <a:r>
            <a:rPr lang="es-ES" sz="1400" dirty="0" err="1" smtClean="0">
              <a:latin typeface="Arial" panose="020B0604020202020204" pitchFamily="34" charset="0"/>
              <a:cs typeface="Arial" panose="020B0604020202020204" pitchFamily="34" charset="0"/>
            </a:rPr>
            <a:t>Micrositio</a:t>
          </a:r>
          <a:r>
            <a:rPr lang="es-ES" sz="1400" dirty="0" smtClean="0">
              <a:latin typeface="Arial" panose="020B0604020202020204" pitchFamily="34" charset="0"/>
              <a:cs typeface="Arial" panose="020B0604020202020204" pitchFamily="34" charset="0"/>
            </a:rPr>
            <a:t> radioespe.espe.edu.ec</a:t>
          </a:r>
          <a:endParaRPr lang="es-ES" sz="1400" dirty="0">
            <a:latin typeface="Arial" panose="020B0604020202020204" pitchFamily="34" charset="0"/>
            <a:cs typeface="Arial" panose="020B0604020202020204" pitchFamily="34" charset="0"/>
          </a:endParaRPr>
        </a:p>
      </dgm:t>
    </dgm:pt>
    <dgm:pt modelId="{C95B5091-A3B0-44B5-A9D3-85470884D8BF}" type="parTrans" cxnId="{D10EBC7D-E0CF-4336-A4E3-472DE728D04D}">
      <dgm:prSet/>
      <dgm:spPr/>
      <dgm:t>
        <a:bodyPr/>
        <a:lstStyle/>
        <a:p>
          <a:endParaRPr lang="es-ES" sz="2400">
            <a:latin typeface="Arial" panose="020B0604020202020204" pitchFamily="34" charset="0"/>
            <a:cs typeface="Arial" panose="020B0604020202020204" pitchFamily="34" charset="0"/>
          </a:endParaRPr>
        </a:p>
      </dgm:t>
    </dgm:pt>
    <dgm:pt modelId="{5528A56F-E6F8-4438-A626-F7F169E35432}" type="sibTrans" cxnId="{D10EBC7D-E0CF-4336-A4E3-472DE728D04D}">
      <dgm:prSet/>
      <dgm:spPr/>
      <dgm:t>
        <a:bodyPr/>
        <a:lstStyle/>
        <a:p>
          <a:endParaRPr lang="es-ES" sz="2400">
            <a:latin typeface="Arial" panose="020B0604020202020204" pitchFamily="34" charset="0"/>
            <a:cs typeface="Arial" panose="020B0604020202020204" pitchFamily="34" charset="0"/>
          </a:endParaRPr>
        </a:p>
      </dgm:t>
    </dgm:pt>
    <dgm:pt modelId="{503883CB-163E-4E5E-9E6D-11C6B4F05C13}">
      <dgm:prSet phldrT="[Texto]" custT="1"/>
      <dgm:spPr/>
      <dgm:t>
        <a:bodyPr/>
        <a:lstStyle/>
        <a:p>
          <a:r>
            <a:rPr lang="es-ES" sz="1600" dirty="0" smtClean="0">
              <a:latin typeface="Arial" panose="020B0604020202020204" pitchFamily="34" charset="0"/>
              <a:cs typeface="Arial" panose="020B0604020202020204" pitchFamily="34" charset="0"/>
            </a:rPr>
            <a:t>Transmisión en línea</a:t>
          </a:r>
          <a:endParaRPr lang="es-ES" sz="1600" dirty="0">
            <a:latin typeface="Arial" panose="020B0604020202020204" pitchFamily="34" charset="0"/>
            <a:cs typeface="Arial" panose="020B0604020202020204" pitchFamily="34" charset="0"/>
          </a:endParaRPr>
        </a:p>
      </dgm:t>
    </dgm:pt>
    <dgm:pt modelId="{1AE9985F-7AE1-4377-9E4F-8DF4617DE804}" type="parTrans" cxnId="{B90A876E-C483-40D2-A2DC-1CED15C091A9}">
      <dgm:prSet/>
      <dgm:spPr/>
      <dgm:t>
        <a:bodyPr/>
        <a:lstStyle/>
        <a:p>
          <a:endParaRPr lang="es-ES" sz="2400">
            <a:latin typeface="Arial" panose="020B0604020202020204" pitchFamily="34" charset="0"/>
            <a:cs typeface="Arial" panose="020B0604020202020204" pitchFamily="34" charset="0"/>
          </a:endParaRPr>
        </a:p>
      </dgm:t>
    </dgm:pt>
    <dgm:pt modelId="{D2128184-F77A-4700-92F3-E915570729A9}" type="sibTrans" cxnId="{B90A876E-C483-40D2-A2DC-1CED15C091A9}">
      <dgm:prSet/>
      <dgm:spPr/>
      <dgm:t>
        <a:bodyPr/>
        <a:lstStyle/>
        <a:p>
          <a:endParaRPr lang="es-ES" sz="2400">
            <a:latin typeface="Arial" panose="020B0604020202020204" pitchFamily="34" charset="0"/>
            <a:cs typeface="Arial" panose="020B0604020202020204" pitchFamily="34" charset="0"/>
          </a:endParaRPr>
        </a:p>
      </dgm:t>
    </dgm:pt>
    <dgm:pt modelId="{FDCFF71A-5647-4E8F-A17F-4249072A913F}">
      <dgm:prSet phldrT="[Texto]" custT="1"/>
      <dgm:spPr/>
      <dgm:t>
        <a:bodyPr/>
        <a:lstStyle/>
        <a:p>
          <a:r>
            <a:rPr lang="es-ES" sz="1400" dirty="0" smtClean="0">
              <a:latin typeface="Arial" panose="020B0604020202020204" pitchFamily="34" charset="0"/>
              <a:cs typeface="Arial" panose="020B0604020202020204" pitchFamily="34" charset="0"/>
            </a:rPr>
            <a:t>Correcta transmisión </a:t>
          </a:r>
          <a:endParaRPr lang="es-ES" sz="1400" dirty="0">
            <a:latin typeface="Arial" panose="020B0604020202020204" pitchFamily="34" charset="0"/>
            <a:cs typeface="Arial" panose="020B0604020202020204" pitchFamily="34" charset="0"/>
          </a:endParaRPr>
        </a:p>
      </dgm:t>
    </dgm:pt>
    <dgm:pt modelId="{C6CE6622-D969-4F8A-849B-5FA933BB8E38}" type="parTrans" cxnId="{CD2F1F18-9BBE-423B-AA68-05FCBD86EE6E}">
      <dgm:prSet/>
      <dgm:spPr/>
      <dgm:t>
        <a:bodyPr/>
        <a:lstStyle/>
        <a:p>
          <a:endParaRPr lang="es-ES" sz="2400">
            <a:latin typeface="Arial" panose="020B0604020202020204" pitchFamily="34" charset="0"/>
            <a:cs typeface="Arial" panose="020B0604020202020204" pitchFamily="34" charset="0"/>
          </a:endParaRPr>
        </a:p>
      </dgm:t>
    </dgm:pt>
    <dgm:pt modelId="{8D664282-8042-4CD9-82CA-E04BD79E397F}" type="sibTrans" cxnId="{CD2F1F18-9BBE-423B-AA68-05FCBD86EE6E}">
      <dgm:prSet/>
      <dgm:spPr/>
      <dgm:t>
        <a:bodyPr/>
        <a:lstStyle/>
        <a:p>
          <a:endParaRPr lang="es-ES" sz="2400">
            <a:latin typeface="Arial" panose="020B0604020202020204" pitchFamily="34" charset="0"/>
            <a:cs typeface="Arial" panose="020B0604020202020204" pitchFamily="34" charset="0"/>
          </a:endParaRPr>
        </a:p>
      </dgm:t>
    </dgm:pt>
    <dgm:pt modelId="{B435306F-32B1-4598-B749-E4BC015057CA}">
      <dgm:prSet phldrT="[Texto]" custT="1"/>
      <dgm:spPr/>
      <dgm:t>
        <a:bodyPr/>
        <a:lstStyle/>
        <a:p>
          <a:r>
            <a:rPr lang="es-ES" sz="1600" dirty="0" smtClean="0">
              <a:latin typeface="Arial" panose="020B0604020202020204" pitchFamily="34" charset="0"/>
              <a:cs typeface="Arial" panose="020B0604020202020204" pitchFamily="34" charset="0"/>
            </a:rPr>
            <a:t>Transmisión exitosa</a:t>
          </a:r>
          <a:endParaRPr lang="es-ES" sz="1600" dirty="0">
            <a:latin typeface="Arial" panose="020B0604020202020204" pitchFamily="34" charset="0"/>
            <a:cs typeface="Arial" panose="020B0604020202020204" pitchFamily="34" charset="0"/>
          </a:endParaRPr>
        </a:p>
      </dgm:t>
    </dgm:pt>
    <dgm:pt modelId="{D9C6D1BA-C530-4EA7-86BB-7F024B556C8A}" type="parTrans" cxnId="{233BE87C-00EF-4927-9BFA-3712F46D0129}">
      <dgm:prSet/>
      <dgm:spPr/>
      <dgm:t>
        <a:bodyPr/>
        <a:lstStyle/>
        <a:p>
          <a:endParaRPr lang="es-ES" sz="2400">
            <a:latin typeface="Arial" panose="020B0604020202020204" pitchFamily="34" charset="0"/>
            <a:cs typeface="Arial" panose="020B0604020202020204" pitchFamily="34" charset="0"/>
          </a:endParaRPr>
        </a:p>
      </dgm:t>
    </dgm:pt>
    <dgm:pt modelId="{C71194C6-1973-4F0B-AC65-102BECC9D1D4}" type="sibTrans" cxnId="{233BE87C-00EF-4927-9BFA-3712F46D0129}">
      <dgm:prSet/>
      <dgm:spPr/>
      <dgm:t>
        <a:bodyPr/>
        <a:lstStyle/>
        <a:p>
          <a:endParaRPr lang="es-ES" sz="2400">
            <a:latin typeface="Arial" panose="020B0604020202020204" pitchFamily="34" charset="0"/>
            <a:cs typeface="Arial" panose="020B0604020202020204" pitchFamily="34" charset="0"/>
          </a:endParaRPr>
        </a:p>
      </dgm:t>
    </dgm:pt>
    <dgm:pt modelId="{E365670D-B902-4AA2-8974-CBF26C213B43}" type="pres">
      <dgm:prSet presAssocID="{0D240FB4-76E4-4352-BEF4-880E03CB3C7D}" presName="Name0" presStyleCnt="0">
        <dgm:presLayoutVars>
          <dgm:dir/>
        </dgm:presLayoutVars>
      </dgm:prSet>
      <dgm:spPr/>
      <dgm:t>
        <a:bodyPr/>
        <a:lstStyle/>
        <a:p>
          <a:endParaRPr lang="es-ES"/>
        </a:p>
      </dgm:t>
    </dgm:pt>
    <dgm:pt modelId="{3B3DE9C8-7897-453D-A336-6E3E855BDE2E}" type="pres">
      <dgm:prSet presAssocID="{2CC74EA1-D20F-45DB-8302-96AC2717A069}" presName="parComposite" presStyleCnt="0"/>
      <dgm:spPr/>
    </dgm:pt>
    <dgm:pt modelId="{A78A7670-8042-4B80-83CE-2BB92E2467F4}" type="pres">
      <dgm:prSet presAssocID="{2CC74EA1-D20F-45DB-8302-96AC2717A069}" presName="parBigCircle" presStyleLbl="node0" presStyleIdx="0" presStyleCnt="6"/>
      <dgm:spPr>
        <a:solidFill>
          <a:srgbClr val="ED7C2F"/>
        </a:solidFill>
        <a:ln>
          <a:solidFill>
            <a:schemeClr val="tx1"/>
          </a:solidFill>
        </a:ln>
      </dgm:spPr>
    </dgm:pt>
    <dgm:pt modelId="{1F9F0AEB-F78D-41B4-AF22-4EED412B93DF}" type="pres">
      <dgm:prSet presAssocID="{2CC74EA1-D20F-45DB-8302-96AC2717A069}" presName="parTx" presStyleLbl="revTx" presStyleIdx="0" presStyleCnt="18"/>
      <dgm:spPr/>
      <dgm:t>
        <a:bodyPr/>
        <a:lstStyle/>
        <a:p>
          <a:endParaRPr lang="es-ES"/>
        </a:p>
      </dgm:t>
    </dgm:pt>
    <dgm:pt modelId="{2FE6AD72-FC98-46BD-8924-C099ED704F2A}" type="pres">
      <dgm:prSet presAssocID="{2CC74EA1-D20F-45DB-8302-96AC2717A069}" presName="bSpace" presStyleCnt="0"/>
      <dgm:spPr/>
    </dgm:pt>
    <dgm:pt modelId="{26066B95-B79C-490E-A02D-2BD80DD42572}" type="pres">
      <dgm:prSet presAssocID="{2CC74EA1-D20F-45DB-8302-96AC2717A069}" presName="parBackupNorm" presStyleCnt="0"/>
      <dgm:spPr/>
    </dgm:pt>
    <dgm:pt modelId="{D9812904-088C-434F-BA5E-C8E457EE164A}" type="pres">
      <dgm:prSet presAssocID="{56094DB6-4180-4605-BA1C-9D8F8EBEB91F}" presName="parSpace" presStyleCnt="0"/>
      <dgm:spPr/>
    </dgm:pt>
    <dgm:pt modelId="{C7157293-4C02-4697-B76C-6E52BA52E32C}" type="pres">
      <dgm:prSet presAssocID="{85C8F834-9213-4629-A02D-F437CED2996D}" presName="parComposite" presStyleCnt="0"/>
      <dgm:spPr/>
    </dgm:pt>
    <dgm:pt modelId="{A82B3C23-70E6-49D2-AEDC-24BA0005F338}" type="pres">
      <dgm:prSet presAssocID="{85C8F834-9213-4629-A02D-F437CED2996D}" presName="parBigCircle" presStyleLbl="node0" presStyleIdx="1" presStyleCnt="6"/>
      <dgm:spPr>
        <a:solidFill>
          <a:srgbClr val="ED7C2F"/>
        </a:solidFill>
        <a:ln>
          <a:solidFill>
            <a:schemeClr val="tx1"/>
          </a:solidFill>
        </a:ln>
      </dgm:spPr>
    </dgm:pt>
    <dgm:pt modelId="{B173879F-06C1-474F-B86E-73AF4DF17122}" type="pres">
      <dgm:prSet presAssocID="{85C8F834-9213-4629-A02D-F437CED2996D}" presName="parTx" presStyleLbl="revTx" presStyleIdx="1" presStyleCnt="18"/>
      <dgm:spPr/>
      <dgm:t>
        <a:bodyPr/>
        <a:lstStyle/>
        <a:p>
          <a:endParaRPr lang="es-ES"/>
        </a:p>
      </dgm:t>
    </dgm:pt>
    <dgm:pt modelId="{276F675F-3143-4332-9AC8-2FFEC54225EF}" type="pres">
      <dgm:prSet presAssocID="{85C8F834-9213-4629-A02D-F437CED2996D}" presName="bSpace" presStyleCnt="0"/>
      <dgm:spPr/>
    </dgm:pt>
    <dgm:pt modelId="{3A63054B-38C7-4DF8-BD1A-9164C0841EC4}" type="pres">
      <dgm:prSet presAssocID="{85C8F834-9213-4629-A02D-F437CED2996D}" presName="parBackupNorm" presStyleCnt="0"/>
      <dgm:spPr/>
    </dgm:pt>
    <dgm:pt modelId="{290A9C4C-83C2-48C2-8550-D924CDC97416}" type="pres">
      <dgm:prSet presAssocID="{A4C54BB3-C1BA-424D-8A13-2747B75D7AB3}" presName="parSpace" presStyleCnt="0"/>
      <dgm:spPr/>
    </dgm:pt>
    <dgm:pt modelId="{9AC2C04C-688C-4406-91A1-5D484E8E5331}" type="pres">
      <dgm:prSet presAssocID="{1DE81D1D-3F02-4250-AB05-03216A67DD2C}" presName="desBackupLeftNorm" presStyleCnt="0"/>
      <dgm:spPr/>
    </dgm:pt>
    <dgm:pt modelId="{B2C849D8-0BDD-4EDA-A6F0-3D3D4C87C32D}" type="pres">
      <dgm:prSet presAssocID="{1DE81D1D-3F02-4250-AB05-03216A67DD2C}" presName="desComposite" presStyleCnt="0"/>
      <dgm:spPr/>
    </dgm:pt>
    <dgm:pt modelId="{5F65B707-D97F-451A-BE5F-576982F20ABF}" type="pres">
      <dgm:prSet presAssocID="{1DE81D1D-3F02-4250-AB05-03216A67DD2C}" presName="desCircle" presStyleLbl="node1" presStyleIdx="0" presStyleCnt="6"/>
      <dgm:spPr>
        <a:solidFill>
          <a:srgbClr val="ED7C2F"/>
        </a:solidFill>
        <a:ln>
          <a:solidFill>
            <a:schemeClr val="tx1"/>
          </a:solidFill>
        </a:ln>
      </dgm:spPr>
    </dgm:pt>
    <dgm:pt modelId="{CDEDC61C-9C47-46F1-BA2F-79371273B124}" type="pres">
      <dgm:prSet presAssocID="{1DE81D1D-3F02-4250-AB05-03216A67DD2C}" presName="chTx" presStyleLbl="revTx" presStyleIdx="2" presStyleCnt="18"/>
      <dgm:spPr/>
      <dgm:t>
        <a:bodyPr/>
        <a:lstStyle/>
        <a:p>
          <a:endParaRPr lang="es-ES"/>
        </a:p>
      </dgm:t>
    </dgm:pt>
    <dgm:pt modelId="{0995C634-DB51-4527-8350-5F5E65031CDF}" type="pres">
      <dgm:prSet presAssocID="{1DE81D1D-3F02-4250-AB05-03216A67DD2C}" presName="desTx" presStyleLbl="revTx" presStyleIdx="3" presStyleCnt="18">
        <dgm:presLayoutVars>
          <dgm:bulletEnabled val="1"/>
        </dgm:presLayoutVars>
      </dgm:prSet>
      <dgm:spPr/>
    </dgm:pt>
    <dgm:pt modelId="{C18B0A59-636B-4FD1-A131-6098484D563A}" type="pres">
      <dgm:prSet presAssocID="{1DE81D1D-3F02-4250-AB05-03216A67DD2C}" presName="desBackupRightNorm" presStyleCnt="0"/>
      <dgm:spPr/>
    </dgm:pt>
    <dgm:pt modelId="{48BF8651-AEEB-46B2-96CD-018DEE04CC6A}" type="pres">
      <dgm:prSet presAssocID="{0E06A892-B55E-49AB-AB02-F5DEBEDC4CCA}" presName="desSpace" presStyleCnt="0"/>
      <dgm:spPr/>
    </dgm:pt>
    <dgm:pt modelId="{EFA8CDEC-6BCD-4A54-8DF4-E47D049B81EA}" type="pres">
      <dgm:prSet presAssocID="{50933851-442C-4855-8E79-CFC05ED3E8B0}" presName="desBackupLeftNorm" presStyleCnt="0"/>
      <dgm:spPr/>
    </dgm:pt>
    <dgm:pt modelId="{71E1ACA0-0855-495A-B98B-0B7778583DCA}" type="pres">
      <dgm:prSet presAssocID="{50933851-442C-4855-8E79-CFC05ED3E8B0}" presName="desComposite" presStyleCnt="0"/>
      <dgm:spPr/>
    </dgm:pt>
    <dgm:pt modelId="{FC7AA63D-1210-4FF0-A0A9-9F8B4D4B4A88}" type="pres">
      <dgm:prSet presAssocID="{50933851-442C-4855-8E79-CFC05ED3E8B0}" presName="desCircle" presStyleLbl="node1" presStyleIdx="1" presStyleCnt="6"/>
      <dgm:spPr>
        <a:solidFill>
          <a:srgbClr val="ED7C2F"/>
        </a:solidFill>
        <a:ln>
          <a:solidFill>
            <a:schemeClr val="tx1"/>
          </a:solidFill>
        </a:ln>
      </dgm:spPr>
    </dgm:pt>
    <dgm:pt modelId="{8282665B-17E7-46FB-85E6-F22ABB3DB2C4}" type="pres">
      <dgm:prSet presAssocID="{50933851-442C-4855-8E79-CFC05ED3E8B0}" presName="chTx" presStyleLbl="revTx" presStyleIdx="4" presStyleCnt="18"/>
      <dgm:spPr/>
      <dgm:t>
        <a:bodyPr/>
        <a:lstStyle/>
        <a:p>
          <a:endParaRPr lang="es-ES"/>
        </a:p>
      </dgm:t>
    </dgm:pt>
    <dgm:pt modelId="{8883C060-E9E9-4E7A-8F97-E785F691A1E2}" type="pres">
      <dgm:prSet presAssocID="{50933851-442C-4855-8E79-CFC05ED3E8B0}" presName="desTx" presStyleLbl="revTx" presStyleIdx="5" presStyleCnt="18">
        <dgm:presLayoutVars>
          <dgm:bulletEnabled val="1"/>
        </dgm:presLayoutVars>
      </dgm:prSet>
      <dgm:spPr/>
    </dgm:pt>
    <dgm:pt modelId="{50C51362-9784-45E1-866B-C1C30AAC3298}" type="pres">
      <dgm:prSet presAssocID="{50933851-442C-4855-8E79-CFC05ED3E8B0}" presName="desBackupRightNorm" presStyleCnt="0"/>
      <dgm:spPr/>
    </dgm:pt>
    <dgm:pt modelId="{9A55ED70-963B-4BA2-9CC2-A19E5E4838C9}" type="pres">
      <dgm:prSet presAssocID="{3C59474A-FF28-4389-9921-1D9F96CF4287}" presName="desSpace" presStyleCnt="0"/>
      <dgm:spPr/>
    </dgm:pt>
    <dgm:pt modelId="{E585A6F7-C9AC-4DE7-A87D-400F9A16A112}" type="pres">
      <dgm:prSet presAssocID="{105286F1-952B-41E9-88A3-D5985112B483}" presName="desBackupLeftNorm" presStyleCnt="0"/>
      <dgm:spPr/>
    </dgm:pt>
    <dgm:pt modelId="{DDF6EF5E-FD62-4587-8572-B7D1D7B56D04}" type="pres">
      <dgm:prSet presAssocID="{105286F1-952B-41E9-88A3-D5985112B483}" presName="desComposite" presStyleCnt="0"/>
      <dgm:spPr/>
    </dgm:pt>
    <dgm:pt modelId="{56758397-3523-49B4-B150-04278F4B518E}" type="pres">
      <dgm:prSet presAssocID="{105286F1-952B-41E9-88A3-D5985112B483}" presName="desCircle" presStyleLbl="node1" presStyleIdx="2" presStyleCnt="6"/>
      <dgm:spPr>
        <a:solidFill>
          <a:srgbClr val="ED7C2F"/>
        </a:solidFill>
        <a:ln>
          <a:solidFill>
            <a:schemeClr val="tx1"/>
          </a:solidFill>
        </a:ln>
      </dgm:spPr>
    </dgm:pt>
    <dgm:pt modelId="{799EE43B-34D7-43F2-8ABC-FBCE011D81F0}" type="pres">
      <dgm:prSet presAssocID="{105286F1-952B-41E9-88A3-D5985112B483}" presName="chTx" presStyleLbl="revTx" presStyleIdx="6" presStyleCnt="18"/>
      <dgm:spPr/>
      <dgm:t>
        <a:bodyPr/>
        <a:lstStyle/>
        <a:p>
          <a:endParaRPr lang="es-ES"/>
        </a:p>
      </dgm:t>
    </dgm:pt>
    <dgm:pt modelId="{F11CC3E8-830C-4D68-9941-C030FF4EDF55}" type="pres">
      <dgm:prSet presAssocID="{105286F1-952B-41E9-88A3-D5985112B483}" presName="desTx" presStyleLbl="revTx" presStyleIdx="7" presStyleCnt="18">
        <dgm:presLayoutVars>
          <dgm:bulletEnabled val="1"/>
        </dgm:presLayoutVars>
      </dgm:prSet>
      <dgm:spPr/>
    </dgm:pt>
    <dgm:pt modelId="{A0C17427-3D3E-4066-A074-9A99F1AFF4C4}" type="pres">
      <dgm:prSet presAssocID="{105286F1-952B-41E9-88A3-D5985112B483}" presName="desBackupRightNorm" presStyleCnt="0"/>
      <dgm:spPr/>
    </dgm:pt>
    <dgm:pt modelId="{88B17E10-A116-467B-B743-116AE8E24221}" type="pres">
      <dgm:prSet presAssocID="{CEF00E96-A06B-4983-B8D3-D0C41E8EB084}" presName="desSpace" presStyleCnt="0"/>
      <dgm:spPr/>
    </dgm:pt>
    <dgm:pt modelId="{04663FF7-3B56-4301-9AAE-9750BFFF7942}" type="pres">
      <dgm:prSet presAssocID="{EE848444-492D-40A0-9CD4-7602C99CD153}" presName="parComposite" presStyleCnt="0"/>
      <dgm:spPr/>
    </dgm:pt>
    <dgm:pt modelId="{5F9CCE7C-2B3D-49A7-9A7B-E53269EE508F}" type="pres">
      <dgm:prSet presAssocID="{EE848444-492D-40A0-9CD4-7602C99CD153}" presName="parBigCircle" presStyleLbl="node0" presStyleIdx="2" presStyleCnt="6"/>
      <dgm:spPr>
        <a:solidFill>
          <a:srgbClr val="ED7C2F"/>
        </a:solidFill>
        <a:ln>
          <a:solidFill>
            <a:schemeClr val="tx1"/>
          </a:solidFill>
        </a:ln>
      </dgm:spPr>
    </dgm:pt>
    <dgm:pt modelId="{757E4F42-4EFE-4E65-A844-4E365D026B37}" type="pres">
      <dgm:prSet presAssocID="{EE848444-492D-40A0-9CD4-7602C99CD153}" presName="parTx" presStyleLbl="revTx" presStyleIdx="8" presStyleCnt="18"/>
      <dgm:spPr/>
      <dgm:t>
        <a:bodyPr/>
        <a:lstStyle/>
        <a:p>
          <a:endParaRPr lang="es-ES"/>
        </a:p>
      </dgm:t>
    </dgm:pt>
    <dgm:pt modelId="{C97C2FB4-8EC7-4B23-B18D-5534EF789596}" type="pres">
      <dgm:prSet presAssocID="{EE848444-492D-40A0-9CD4-7602C99CD153}" presName="bSpace" presStyleCnt="0"/>
      <dgm:spPr/>
    </dgm:pt>
    <dgm:pt modelId="{1FB7D40B-E5E0-4403-8A0D-A85BD727CB2B}" type="pres">
      <dgm:prSet presAssocID="{EE848444-492D-40A0-9CD4-7602C99CD153}" presName="parBackupNorm" presStyleCnt="0"/>
      <dgm:spPr/>
    </dgm:pt>
    <dgm:pt modelId="{3B853190-A43D-45D8-9B61-7960EDC225E9}" type="pres">
      <dgm:prSet presAssocID="{8DAE5AFE-2802-4B3E-91FE-085EC1B28FB8}" presName="parSpace" presStyleCnt="0"/>
      <dgm:spPr/>
    </dgm:pt>
    <dgm:pt modelId="{7D29B548-DF29-400D-9C48-A849251EEEE0}" type="pres">
      <dgm:prSet presAssocID="{78169BF1-245D-44B8-A6AB-E1E5CC458E36}" presName="parComposite" presStyleCnt="0"/>
      <dgm:spPr/>
    </dgm:pt>
    <dgm:pt modelId="{BB191806-9711-4AB1-B3F9-2D4C6C1208F2}" type="pres">
      <dgm:prSet presAssocID="{78169BF1-245D-44B8-A6AB-E1E5CC458E36}" presName="parBigCircle" presStyleLbl="node0" presStyleIdx="3" presStyleCnt="6"/>
      <dgm:spPr>
        <a:solidFill>
          <a:srgbClr val="ED7C2F"/>
        </a:solidFill>
        <a:ln>
          <a:solidFill>
            <a:schemeClr val="tx1"/>
          </a:solidFill>
        </a:ln>
      </dgm:spPr>
    </dgm:pt>
    <dgm:pt modelId="{CB3729EA-E15B-4B63-BB90-96FFD6313F02}" type="pres">
      <dgm:prSet presAssocID="{78169BF1-245D-44B8-A6AB-E1E5CC458E36}" presName="parTx" presStyleLbl="revTx" presStyleIdx="9" presStyleCnt="18"/>
      <dgm:spPr/>
      <dgm:t>
        <a:bodyPr/>
        <a:lstStyle/>
        <a:p>
          <a:endParaRPr lang="es-ES"/>
        </a:p>
      </dgm:t>
    </dgm:pt>
    <dgm:pt modelId="{CE1DAB40-A238-498A-AAC1-ED13CF89C04C}" type="pres">
      <dgm:prSet presAssocID="{78169BF1-245D-44B8-A6AB-E1E5CC458E36}" presName="bSpace" presStyleCnt="0"/>
      <dgm:spPr/>
    </dgm:pt>
    <dgm:pt modelId="{CCF10E50-C1DA-4F5B-B9FD-CE073CAEA60B}" type="pres">
      <dgm:prSet presAssocID="{78169BF1-245D-44B8-A6AB-E1E5CC458E36}" presName="parBackupNorm" presStyleCnt="0"/>
      <dgm:spPr/>
    </dgm:pt>
    <dgm:pt modelId="{C5F21F91-AC42-4EBE-8A20-C83A7D33F3A1}" type="pres">
      <dgm:prSet presAssocID="{28590A33-1B7B-4CA2-8A82-A9407F3E0855}" presName="parSpace" presStyleCnt="0"/>
      <dgm:spPr/>
    </dgm:pt>
    <dgm:pt modelId="{97438A3E-18B6-4DEF-9AA3-95ECB84DEC30}" type="pres">
      <dgm:prSet presAssocID="{B9C2354B-DE7D-47C3-ABAC-8EA7D8225EDF}" presName="desBackupLeftNorm" presStyleCnt="0"/>
      <dgm:spPr/>
    </dgm:pt>
    <dgm:pt modelId="{E1FD6A9B-BDD5-4CC5-A74B-AC0C0A43F35F}" type="pres">
      <dgm:prSet presAssocID="{B9C2354B-DE7D-47C3-ABAC-8EA7D8225EDF}" presName="desComposite" presStyleCnt="0"/>
      <dgm:spPr/>
    </dgm:pt>
    <dgm:pt modelId="{4074215C-A3B7-4E7C-9E2B-ACB28EA4B6BC}" type="pres">
      <dgm:prSet presAssocID="{B9C2354B-DE7D-47C3-ABAC-8EA7D8225EDF}" presName="desCircle" presStyleLbl="node1" presStyleIdx="3" presStyleCnt="6"/>
      <dgm:spPr>
        <a:solidFill>
          <a:srgbClr val="ED7C2F"/>
        </a:solidFill>
        <a:ln>
          <a:solidFill>
            <a:schemeClr val="tx1"/>
          </a:solidFill>
        </a:ln>
      </dgm:spPr>
    </dgm:pt>
    <dgm:pt modelId="{9B3880A9-C124-4A8A-8AD1-55CD8513ABCD}" type="pres">
      <dgm:prSet presAssocID="{B9C2354B-DE7D-47C3-ABAC-8EA7D8225EDF}" presName="chTx" presStyleLbl="revTx" presStyleIdx="10" presStyleCnt="18"/>
      <dgm:spPr/>
      <dgm:t>
        <a:bodyPr/>
        <a:lstStyle/>
        <a:p>
          <a:endParaRPr lang="es-ES"/>
        </a:p>
      </dgm:t>
    </dgm:pt>
    <dgm:pt modelId="{FBE9634C-BEDA-4767-B357-D1FFAF3AB950}" type="pres">
      <dgm:prSet presAssocID="{B9C2354B-DE7D-47C3-ABAC-8EA7D8225EDF}" presName="desTx" presStyleLbl="revTx" presStyleIdx="11" presStyleCnt="18">
        <dgm:presLayoutVars>
          <dgm:bulletEnabled val="1"/>
        </dgm:presLayoutVars>
      </dgm:prSet>
      <dgm:spPr/>
    </dgm:pt>
    <dgm:pt modelId="{403C02B3-72A6-4C5E-A51E-0177063528A9}" type="pres">
      <dgm:prSet presAssocID="{B9C2354B-DE7D-47C3-ABAC-8EA7D8225EDF}" presName="desBackupRightNorm" presStyleCnt="0"/>
      <dgm:spPr/>
    </dgm:pt>
    <dgm:pt modelId="{225705A5-3B53-4ECF-B415-AE1CF945F7CE}" type="pres">
      <dgm:prSet presAssocID="{309792C3-53EC-4E26-9B84-A51BC272BCAF}" presName="desSpace" presStyleCnt="0"/>
      <dgm:spPr/>
    </dgm:pt>
    <dgm:pt modelId="{4F072615-C764-4E73-8429-83D386F2C719}" type="pres">
      <dgm:prSet presAssocID="{2CF2F50B-8DE1-46BC-8F1D-35D0003F2E98}" presName="desBackupLeftNorm" presStyleCnt="0"/>
      <dgm:spPr/>
    </dgm:pt>
    <dgm:pt modelId="{9CC83DE7-D8EA-46DA-827D-0C3557A531D9}" type="pres">
      <dgm:prSet presAssocID="{2CF2F50B-8DE1-46BC-8F1D-35D0003F2E98}" presName="desComposite" presStyleCnt="0"/>
      <dgm:spPr/>
    </dgm:pt>
    <dgm:pt modelId="{F4925A48-92A5-4130-ACD3-BAC58C55F6D1}" type="pres">
      <dgm:prSet presAssocID="{2CF2F50B-8DE1-46BC-8F1D-35D0003F2E98}" presName="desCircle" presStyleLbl="node1" presStyleIdx="4" presStyleCnt="6"/>
      <dgm:spPr>
        <a:solidFill>
          <a:srgbClr val="ED7C2F"/>
        </a:solidFill>
        <a:ln>
          <a:solidFill>
            <a:schemeClr val="tx1"/>
          </a:solidFill>
        </a:ln>
      </dgm:spPr>
    </dgm:pt>
    <dgm:pt modelId="{B606B047-81B0-4D89-8B15-41D238D3FF8B}" type="pres">
      <dgm:prSet presAssocID="{2CF2F50B-8DE1-46BC-8F1D-35D0003F2E98}" presName="chTx" presStyleLbl="revTx" presStyleIdx="12" presStyleCnt="18"/>
      <dgm:spPr/>
      <dgm:t>
        <a:bodyPr/>
        <a:lstStyle/>
        <a:p>
          <a:endParaRPr lang="es-ES"/>
        </a:p>
      </dgm:t>
    </dgm:pt>
    <dgm:pt modelId="{90D3C45F-7A8B-4F90-B31B-661861A6BB20}" type="pres">
      <dgm:prSet presAssocID="{2CF2F50B-8DE1-46BC-8F1D-35D0003F2E98}" presName="desTx" presStyleLbl="revTx" presStyleIdx="13" presStyleCnt="18">
        <dgm:presLayoutVars>
          <dgm:bulletEnabled val="1"/>
        </dgm:presLayoutVars>
      </dgm:prSet>
      <dgm:spPr/>
    </dgm:pt>
    <dgm:pt modelId="{3E54D9B5-8297-48C0-813E-BB832A94070F}" type="pres">
      <dgm:prSet presAssocID="{2CF2F50B-8DE1-46BC-8F1D-35D0003F2E98}" presName="desBackupRightNorm" presStyleCnt="0"/>
      <dgm:spPr/>
    </dgm:pt>
    <dgm:pt modelId="{F50F097A-21F7-411C-9A22-238D576E654E}" type="pres">
      <dgm:prSet presAssocID="{5528A56F-E6F8-4438-A626-F7F169E35432}" presName="desSpace" presStyleCnt="0"/>
      <dgm:spPr/>
    </dgm:pt>
    <dgm:pt modelId="{9CB48555-B926-4D88-AA18-FA9CEEC132A2}" type="pres">
      <dgm:prSet presAssocID="{503883CB-163E-4E5E-9E6D-11C6B4F05C13}" presName="parComposite" presStyleCnt="0"/>
      <dgm:spPr/>
    </dgm:pt>
    <dgm:pt modelId="{B13A9CAB-58AC-41E7-B2D5-C6A3EFB64994}" type="pres">
      <dgm:prSet presAssocID="{503883CB-163E-4E5E-9E6D-11C6B4F05C13}" presName="parBigCircle" presStyleLbl="node0" presStyleIdx="4" presStyleCnt="6"/>
      <dgm:spPr>
        <a:solidFill>
          <a:srgbClr val="ED7C2F"/>
        </a:solidFill>
        <a:ln>
          <a:solidFill>
            <a:schemeClr val="tx1"/>
          </a:solidFill>
        </a:ln>
      </dgm:spPr>
    </dgm:pt>
    <dgm:pt modelId="{68747B23-8BA0-4669-9CCF-A0ED59139C84}" type="pres">
      <dgm:prSet presAssocID="{503883CB-163E-4E5E-9E6D-11C6B4F05C13}" presName="parTx" presStyleLbl="revTx" presStyleIdx="14" presStyleCnt="18"/>
      <dgm:spPr/>
      <dgm:t>
        <a:bodyPr/>
        <a:lstStyle/>
        <a:p>
          <a:endParaRPr lang="es-ES"/>
        </a:p>
      </dgm:t>
    </dgm:pt>
    <dgm:pt modelId="{BA47E6A7-F782-4844-A382-B772A10EE9CD}" type="pres">
      <dgm:prSet presAssocID="{503883CB-163E-4E5E-9E6D-11C6B4F05C13}" presName="bSpace" presStyleCnt="0"/>
      <dgm:spPr/>
    </dgm:pt>
    <dgm:pt modelId="{C15F4AFC-296A-4FEC-B8C5-4571202E682C}" type="pres">
      <dgm:prSet presAssocID="{503883CB-163E-4E5E-9E6D-11C6B4F05C13}" presName="parBackupNorm" presStyleCnt="0"/>
      <dgm:spPr/>
    </dgm:pt>
    <dgm:pt modelId="{5386CABB-9D0C-4693-859C-7F583E44C11F}" type="pres">
      <dgm:prSet presAssocID="{D2128184-F77A-4700-92F3-E915570729A9}" presName="parSpace" presStyleCnt="0"/>
      <dgm:spPr/>
    </dgm:pt>
    <dgm:pt modelId="{EF433AE6-4F73-4BD1-9B10-08A2EF9A2B09}" type="pres">
      <dgm:prSet presAssocID="{FDCFF71A-5647-4E8F-A17F-4249072A913F}" presName="desBackupLeftNorm" presStyleCnt="0"/>
      <dgm:spPr/>
    </dgm:pt>
    <dgm:pt modelId="{C783EF80-9A2F-4385-A6B3-F8F494A174E9}" type="pres">
      <dgm:prSet presAssocID="{FDCFF71A-5647-4E8F-A17F-4249072A913F}" presName="desComposite" presStyleCnt="0"/>
      <dgm:spPr/>
    </dgm:pt>
    <dgm:pt modelId="{9C5B06E8-78BF-4392-B71F-0D38F19CADF7}" type="pres">
      <dgm:prSet presAssocID="{FDCFF71A-5647-4E8F-A17F-4249072A913F}" presName="desCircle" presStyleLbl="node1" presStyleIdx="5" presStyleCnt="6"/>
      <dgm:spPr>
        <a:solidFill>
          <a:srgbClr val="ED7C2F"/>
        </a:solidFill>
        <a:ln>
          <a:solidFill>
            <a:schemeClr val="tx1"/>
          </a:solidFill>
        </a:ln>
      </dgm:spPr>
    </dgm:pt>
    <dgm:pt modelId="{2BCF0158-28F1-449E-BD4B-81841EBC0F6F}" type="pres">
      <dgm:prSet presAssocID="{FDCFF71A-5647-4E8F-A17F-4249072A913F}" presName="chTx" presStyleLbl="revTx" presStyleIdx="15" presStyleCnt="18"/>
      <dgm:spPr/>
      <dgm:t>
        <a:bodyPr/>
        <a:lstStyle/>
        <a:p>
          <a:endParaRPr lang="es-ES"/>
        </a:p>
      </dgm:t>
    </dgm:pt>
    <dgm:pt modelId="{3AC1B050-8DB6-476A-9A16-0E0408F88A3D}" type="pres">
      <dgm:prSet presAssocID="{FDCFF71A-5647-4E8F-A17F-4249072A913F}" presName="desTx" presStyleLbl="revTx" presStyleIdx="16" presStyleCnt="18">
        <dgm:presLayoutVars>
          <dgm:bulletEnabled val="1"/>
        </dgm:presLayoutVars>
      </dgm:prSet>
      <dgm:spPr/>
    </dgm:pt>
    <dgm:pt modelId="{AF08A7EF-22B6-4E5D-9006-80A65CE61C4F}" type="pres">
      <dgm:prSet presAssocID="{FDCFF71A-5647-4E8F-A17F-4249072A913F}" presName="desBackupRightNorm" presStyleCnt="0"/>
      <dgm:spPr/>
    </dgm:pt>
    <dgm:pt modelId="{34B7E4F8-BF82-475A-BD7D-D260EBD2756D}" type="pres">
      <dgm:prSet presAssocID="{8D664282-8042-4CD9-82CA-E04BD79E397F}" presName="desSpace" presStyleCnt="0"/>
      <dgm:spPr/>
    </dgm:pt>
    <dgm:pt modelId="{4BFA4234-EE95-4C4C-B359-FCDDE92383A0}" type="pres">
      <dgm:prSet presAssocID="{B435306F-32B1-4598-B749-E4BC015057CA}" presName="parComposite" presStyleCnt="0"/>
      <dgm:spPr/>
    </dgm:pt>
    <dgm:pt modelId="{8AD25793-9539-4617-9F17-CF38DA1867CC}" type="pres">
      <dgm:prSet presAssocID="{B435306F-32B1-4598-B749-E4BC015057CA}" presName="parBigCircle" presStyleLbl="node0" presStyleIdx="5" presStyleCnt="6"/>
      <dgm:spPr>
        <a:solidFill>
          <a:srgbClr val="ED7C2F"/>
        </a:solidFill>
        <a:ln>
          <a:solidFill>
            <a:schemeClr val="tx1"/>
          </a:solidFill>
        </a:ln>
      </dgm:spPr>
    </dgm:pt>
    <dgm:pt modelId="{F3421693-C7A1-4CEE-97A9-08625782B8F4}" type="pres">
      <dgm:prSet presAssocID="{B435306F-32B1-4598-B749-E4BC015057CA}" presName="parTx" presStyleLbl="revTx" presStyleIdx="17" presStyleCnt="18"/>
      <dgm:spPr/>
      <dgm:t>
        <a:bodyPr/>
        <a:lstStyle/>
        <a:p>
          <a:endParaRPr lang="es-ES"/>
        </a:p>
      </dgm:t>
    </dgm:pt>
    <dgm:pt modelId="{DF71A343-0CCB-4158-9D4F-49C314F4EC70}" type="pres">
      <dgm:prSet presAssocID="{B435306F-32B1-4598-B749-E4BC015057CA}" presName="bSpace" presStyleCnt="0"/>
      <dgm:spPr/>
    </dgm:pt>
    <dgm:pt modelId="{4F77F35B-ED9D-4AAE-BC50-360DF22163BA}" type="pres">
      <dgm:prSet presAssocID="{B435306F-32B1-4598-B749-E4BC015057CA}" presName="parBackupNorm" presStyleCnt="0"/>
      <dgm:spPr/>
    </dgm:pt>
    <dgm:pt modelId="{D4DC0FF2-593F-4E53-A7B1-A8F309D24C8D}" type="pres">
      <dgm:prSet presAssocID="{C71194C6-1973-4F0B-AC65-102BECC9D1D4}" presName="parSpace" presStyleCnt="0"/>
      <dgm:spPr/>
    </dgm:pt>
  </dgm:ptLst>
  <dgm:cxnLst>
    <dgm:cxn modelId="{DF4B29CF-ADED-44FE-9D57-30BA1219A072}" type="presOf" srcId="{EE848444-492D-40A0-9CD4-7602C99CD153}" destId="{757E4F42-4EFE-4E65-A844-4E365D026B37}" srcOrd="0" destOrd="0" presId="urn:microsoft.com/office/officeart/2008/layout/CircleAccentTimeline"/>
    <dgm:cxn modelId="{B90A876E-C483-40D2-A2DC-1CED15C091A9}" srcId="{0D240FB4-76E4-4352-BEF4-880E03CB3C7D}" destId="{503883CB-163E-4E5E-9E6D-11C6B4F05C13}" srcOrd="4" destOrd="0" parTransId="{1AE9985F-7AE1-4377-9E4F-8DF4617DE804}" sibTransId="{D2128184-F77A-4700-92F3-E915570729A9}"/>
    <dgm:cxn modelId="{00DD7315-47EF-4D3B-8D43-958F7358DA74}" srcId="{78169BF1-245D-44B8-A6AB-E1E5CC458E36}" destId="{B9C2354B-DE7D-47C3-ABAC-8EA7D8225EDF}" srcOrd="0" destOrd="0" parTransId="{07A233AC-3E70-4CEF-B715-F99E3D91F34C}" sibTransId="{309792C3-53EC-4E26-9B84-A51BC272BCAF}"/>
    <dgm:cxn modelId="{30AB660F-6328-4C19-9A99-6B375C557098}" type="presOf" srcId="{503883CB-163E-4E5E-9E6D-11C6B4F05C13}" destId="{68747B23-8BA0-4669-9CCF-A0ED59139C84}" srcOrd="0" destOrd="0" presId="urn:microsoft.com/office/officeart/2008/layout/CircleAccentTimeline"/>
    <dgm:cxn modelId="{B91503D3-97A8-41C0-86AB-3DDBBE0324C4}" srcId="{85C8F834-9213-4629-A02D-F437CED2996D}" destId="{50933851-442C-4855-8E79-CFC05ED3E8B0}" srcOrd="1" destOrd="0" parTransId="{C5C9146A-EF24-46A1-984D-FC95202F8BFC}" sibTransId="{3C59474A-FF28-4389-9921-1D9F96CF4287}"/>
    <dgm:cxn modelId="{14CE4BD4-3371-4284-9C4E-3DE536FF14B1}" srcId="{0D240FB4-76E4-4352-BEF4-880E03CB3C7D}" destId="{EE848444-492D-40A0-9CD4-7602C99CD153}" srcOrd="2" destOrd="0" parTransId="{14BDC2E7-D19B-457F-B275-0BC8776A12BE}" sibTransId="{8DAE5AFE-2802-4B3E-91FE-085EC1B28FB8}"/>
    <dgm:cxn modelId="{E0BE941C-DC80-4A6B-AA59-14C70A9EEC99}" type="presOf" srcId="{78169BF1-245D-44B8-A6AB-E1E5CC458E36}" destId="{CB3729EA-E15B-4B63-BB90-96FFD6313F02}" srcOrd="0" destOrd="0" presId="urn:microsoft.com/office/officeart/2008/layout/CircleAccentTimeline"/>
    <dgm:cxn modelId="{84561D2B-024B-4B60-8BA3-F7468C9E56A5}" type="presOf" srcId="{105286F1-952B-41E9-88A3-D5985112B483}" destId="{799EE43B-34D7-43F2-8ABC-FBCE011D81F0}" srcOrd="0" destOrd="0" presId="urn:microsoft.com/office/officeart/2008/layout/CircleAccentTimeline"/>
    <dgm:cxn modelId="{8E510227-0021-4C4F-BB73-521CB3A07A2F}" type="presOf" srcId="{2CF2F50B-8DE1-46BC-8F1D-35D0003F2E98}" destId="{B606B047-81B0-4D89-8B15-41D238D3FF8B}" srcOrd="0" destOrd="0" presId="urn:microsoft.com/office/officeart/2008/layout/CircleAccentTimeline"/>
    <dgm:cxn modelId="{4B7FFB68-3FFD-4534-B579-C8E24C8E1B0E}" type="presOf" srcId="{0D240FB4-76E4-4352-BEF4-880E03CB3C7D}" destId="{E365670D-B902-4AA2-8974-CBF26C213B43}" srcOrd="0" destOrd="0" presId="urn:microsoft.com/office/officeart/2008/layout/CircleAccentTimeline"/>
    <dgm:cxn modelId="{6E24A2A8-8C4C-45B3-B089-457C8F9A91EC}" type="presOf" srcId="{2CC74EA1-D20F-45DB-8302-96AC2717A069}" destId="{1F9F0AEB-F78D-41B4-AF22-4EED412B93DF}" srcOrd="0" destOrd="0" presId="urn:microsoft.com/office/officeart/2008/layout/CircleAccentTimeline"/>
    <dgm:cxn modelId="{54990EF8-7BE3-43A8-B23E-0C74D466F2C2}" type="presOf" srcId="{1DE81D1D-3F02-4250-AB05-03216A67DD2C}" destId="{CDEDC61C-9C47-46F1-BA2F-79371273B124}" srcOrd="0" destOrd="0" presId="urn:microsoft.com/office/officeart/2008/layout/CircleAccentTimeline"/>
    <dgm:cxn modelId="{87D8C8ED-B184-4559-B2E5-59FD3ADB8811}" type="presOf" srcId="{50933851-442C-4855-8E79-CFC05ED3E8B0}" destId="{8282665B-17E7-46FB-85E6-F22ABB3DB2C4}" srcOrd="0" destOrd="0" presId="urn:microsoft.com/office/officeart/2008/layout/CircleAccentTimeline"/>
    <dgm:cxn modelId="{464B9497-CFD4-42C8-9D0A-068223DE8E0B}" type="presOf" srcId="{85C8F834-9213-4629-A02D-F437CED2996D}" destId="{B173879F-06C1-474F-B86E-73AF4DF17122}" srcOrd="0" destOrd="0" presId="urn:microsoft.com/office/officeart/2008/layout/CircleAccentTimeline"/>
    <dgm:cxn modelId="{D7D0385D-EE1A-4224-AF79-DA137BA42AB7}" srcId="{85C8F834-9213-4629-A02D-F437CED2996D}" destId="{1DE81D1D-3F02-4250-AB05-03216A67DD2C}" srcOrd="0" destOrd="0" parTransId="{722FA5CF-7B6A-450D-BDBD-EE1DE9F12464}" sibTransId="{0E06A892-B55E-49AB-AB02-F5DEBEDC4CCA}"/>
    <dgm:cxn modelId="{D10EBC7D-E0CF-4336-A4E3-472DE728D04D}" srcId="{78169BF1-245D-44B8-A6AB-E1E5CC458E36}" destId="{2CF2F50B-8DE1-46BC-8F1D-35D0003F2E98}" srcOrd="1" destOrd="0" parTransId="{C95B5091-A3B0-44B5-A9D3-85470884D8BF}" sibTransId="{5528A56F-E6F8-4438-A626-F7F169E35432}"/>
    <dgm:cxn modelId="{CD2F1F18-9BBE-423B-AA68-05FCBD86EE6E}" srcId="{503883CB-163E-4E5E-9E6D-11C6B4F05C13}" destId="{FDCFF71A-5647-4E8F-A17F-4249072A913F}" srcOrd="0" destOrd="0" parTransId="{C6CE6622-D969-4F8A-849B-5FA933BB8E38}" sibTransId="{8D664282-8042-4CD9-82CA-E04BD79E397F}"/>
    <dgm:cxn modelId="{19230A2D-033A-4795-B4F4-1015210213F1}" type="presOf" srcId="{FDCFF71A-5647-4E8F-A17F-4249072A913F}" destId="{2BCF0158-28F1-449E-BD4B-81841EBC0F6F}" srcOrd="0" destOrd="0" presId="urn:microsoft.com/office/officeart/2008/layout/CircleAccentTimeline"/>
    <dgm:cxn modelId="{FC8C35D2-B6C4-4802-8DD5-298F5A07E31D}" srcId="{0D240FB4-76E4-4352-BEF4-880E03CB3C7D}" destId="{78169BF1-245D-44B8-A6AB-E1E5CC458E36}" srcOrd="3" destOrd="0" parTransId="{1F8F74E1-559E-4771-B648-EFC03A22C637}" sibTransId="{28590A33-1B7B-4CA2-8A82-A9407F3E0855}"/>
    <dgm:cxn modelId="{233BE87C-00EF-4927-9BFA-3712F46D0129}" srcId="{0D240FB4-76E4-4352-BEF4-880E03CB3C7D}" destId="{B435306F-32B1-4598-B749-E4BC015057CA}" srcOrd="5" destOrd="0" parTransId="{D9C6D1BA-C530-4EA7-86BB-7F024B556C8A}" sibTransId="{C71194C6-1973-4F0B-AC65-102BECC9D1D4}"/>
    <dgm:cxn modelId="{AE18F921-E559-42AF-B985-A933D2AA62EB}" type="presOf" srcId="{B9C2354B-DE7D-47C3-ABAC-8EA7D8225EDF}" destId="{9B3880A9-C124-4A8A-8AD1-55CD8513ABCD}" srcOrd="0" destOrd="0" presId="urn:microsoft.com/office/officeart/2008/layout/CircleAccentTimeline"/>
    <dgm:cxn modelId="{0FD73FCC-804B-4DD5-A90B-166D7542F5D9}" type="presOf" srcId="{B435306F-32B1-4598-B749-E4BC015057CA}" destId="{F3421693-C7A1-4CEE-97A9-08625782B8F4}" srcOrd="0" destOrd="0" presId="urn:microsoft.com/office/officeart/2008/layout/CircleAccentTimeline"/>
    <dgm:cxn modelId="{5ED34F40-4E5E-4052-84C0-FE25BCD52C80}" srcId="{85C8F834-9213-4629-A02D-F437CED2996D}" destId="{105286F1-952B-41E9-88A3-D5985112B483}" srcOrd="2" destOrd="0" parTransId="{6D5EC9E8-AD65-40E6-9577-E36067AFFD91}" sibTransId="{CEF00E96-A06B-4983-B8D3-D0C41E8EB084}"/>
    <dgm:cxn modelId="{C995B25B-FB39-4080-B44E-BD5F7E68BC5D}" srcId="{0D240FB4-76E4-4352-BEF4-880E03CB3C7D}" destId="{2CC74EA1-D20F-45DB-8302-96AC2717A069}" srcOrd="0" destOrd="0" parTransId="{F6A94AFB-0081-42D2-8E21-FEDCEE743719}" sibTransId="{56094DB6-4180-4605-BA1C-9D8F8EBEB91F}"/>
    <dgm:cxn modelId="{7F07CCD2-FE95-4A56-B4E3-6A2D49A35C18}" srcId="{0D240FB4-76E4-4352-BEF4-880E03CB3C7D}" destId="{85C8F834-9213-4629-A02D-F437CED2996D}" srcOrd="1" destOrd="0" parTransId="{238407C7-A373-433F-A8C1-DDE2040F5132}" sibTransId="{A4C54BB3-C1BA-424D-8A13-2747B75D7AB3}"/>
    <dgm:cxn modelId="{A303D01D-8A82-4A71-92C8-5A2A34C52DF4}" type="presParOf" srcId="{E365670D-B902-4AA2-8974-CBF26C213B43}" destId="{3B3DE9C8-7897-453D-A336-6E3E855BDE2E}" srcOrd="0" destOrd="0" presId="urn:microsoft.com/office/officeart/2008/layout/CircleAccentTimeline"/>
    <dgm:cxn modelId="{6F4D8907-C3E8-4E2B-A204-B3409946D6EC}" type="presParOf" srcId="{3B3DE9C8-7897-453D-A336-6E3E855BDE2E}" destId="{A78A7670-8042-4B80-83CE-2BB92E2467F4}" srcOrd="0" destOrd="0" presId="urn:microsoft.com/office/officeart/2008/layout/CircleAccentTimeline"/>
    <dgm:cxn modelId="{359F5F81-5E00-4916-A265-09109A93F7A8}" type="presParOf" srcId="{3B3DE9C8-7897-453D-A336-6E3E855BDE2E}" destId="{1F9F0AEB-F78D-41B4-AF22-4EED412B93DF}" srcOrd="1" destOrd="0" presId="urn:microsoft.com/office/officeart/2008/layout/CircleAccentTimeline"/>
    <dgm:cxn modelId="{0784FA5F-0A13-4CD2-8BD5-291CD055619D}" type="presParOf" srcId="{3B3DE9C8-7897-453D-A336-6E3E855BDE2E}" destId="{2FE6AD72-FC98-46BD-8924-C099ED704F2A}" srcOrd="2" destOrd="0" presId="urn:microsoft.com/office/officeart/2008/layout/CircleAccentTimeline"/>
    <dgm:cxn modelId="{4C65E904-E26A-4E19-A94D-9731118FFD40}" type="presParOf" srcId="{E365670D-B902-4AA2-8974-CBF26C213B43}" destId="{26066B95-B79C-490E-A02D-2BD80DD42572}" srcOrd="1" destOrd="0" presId="urn:microsoft.com/office/officeart/2008/layout/CircleAccentTimeline"/>
    <dgm:cxn modelId="{BD6FFD53-AB0E-4A81-86A9-3CE44CBB2195}" type="presParOf" srcId="{E365670D-B902-4AA2-8974-CBF26C213B43}" destId="{D9812904-088C-434F-BA5E-C8E457EE164A}" srcOrd="2" destOrd="0" presId="urn:microsoft.com/office/officeart/2008/layout/CircleAccentTimeline"/>
    <dgm:cxn modelId="{E37CA122-B33F-4FE6-B237-CDC80989F822}" type="presParOf" srcId="{E365670D-B902-4AA2-8974-CBF26C213B43}" destId="{C7157293-4C02-4697-B76C-6E52BA52E32C}" srcOrd="3" destOrd="0" presId="urn:microsoft.com/office/officeart/2008/layout/CircleAccentTimeline"/>
    <dgm:cxn modelId="{377E8603-A8D4-4FD8-A7E5-ABEEA2CE45CC}" type="presParOf" srcId="{C7157293-4C02-4697-B76C-6E52BA52E32C}" destId="{A82B3C23-70E6-49D2-AEDC-24BA0005F338}" srcOrd="0" destOrd="0" presId="urn:microsoft.com/office/officeart/2008/layout/CircleAccentTimeline"/>
    <dgm:cxn modelId="{8FA09E62-265D-4B78-A15D-4D1126507458}" type="presParOf" srcId="{C7157293-4C02-4697-B76C-6E52BA52E32C}" destId="{B173879F-06C1-474F-B86E-73AF4DF17122}" srcOrd="1" destOrd="0" presId="urn:microsoft.com/office/officeart/2008/layout/CircleAccentTimeline"/>
    <dgm:cxn modelId="{73C9C7C7-41C4-4AEF-BD01-11D5DAD25102}" type="presParOf" srcId="{C7157293-4C02-4697-B76C-6E52BA52E32C}" destId="{276F675F-3143-4332-9AC8-2FFEC54225EF}" srcOrd="2" destOrd="0" presId="urn:microsoft.com/office/officeart/2008/layout/CircleAccentTimeline"/>
    <dgm:cxn modelId="{85B11286-B8DB-4CEB-B69A-6EA506F9CC42}" type="presParOf" srcId="{E365670D-B902-4AA2-8974-CBF26C213B43}" destId="{3A63054B-38C7-4DF8-BD1A-9164C0841EC4}" srcOrd="4" destOrd="0" presId="urn:microsoft.com/office/officeart/2008/layout/CircleAccentTimeline"/>
    <dgm:cxn modelId="{20AA639D-C2A6-45E1-9878-23838019A73C}" type="presParOf" srcId="{E365670D-B902-4AA2-8974-CBF26C213B43}" destId="{290A9C4C-83C2-48C2-8550-D924CDC97416}" srcOrd="5" destOrd="0" presId="urn:microsoft.com/office/officeart/2008/layout/CircleAccentTimeline"/>
    <dgm:cxn modelId="{706729B6-01F5-4E4E-A8D3-76317118831E}" type="presParOf" srcId="{E365670D-B902-4AA2-8974-CBF26C213B43}" destId="{9AC2C04C-688C-4406-91A1-5D484E8E5331}" srcOrd="6" destOrd="0" presId="urn:microsoft.com/office/officeart/2008/layout/CircleAccentTimeline"/>
    <dgm:cxn modelId="{401F6924-ECD0-447E-813A-6D211039D2A2}" type="presParOf" srcId="{E365670D-B902-4AA2-8974-CBF26C213B43}" destId="{B2C849D8-0BDD-4EDA-A6F0-3D3D4C87C32D}" srcOrd="7" destOrd="0" presId="urn:microsoft.com/office/officeart/2008/layout/CircleAccentTimeline"/>
    <dgm:cxn modelId="{64FC0E9A-25C4-445A-99C5-D18FDA149D4B}" type="presParOf" srcId="{B2C849D8-0BDD-4EDA-A6F0-3D3D4C87C32D}" destId="{5F65B707-D97F-451A-BE5F-576982F20ABF}" srcOrd="0" destOrd="0" presId="urn:microsoft.com/office/officeart/2008/layout/CircleAccentTimeline"/>
    <dgm:cxn modelId="{EC409639-610B-44FE-8203-84BCEF385285}" type="presParOf" srcId="{B2C849D8-0BDD-4EDA-A6F0-3D3D4C87C32D}" destId="{CDEDC61C-9C47-46F1-BA2F-79371273B124}" srcOrd="1" destOrd="0" presId="urn:microsoft.com/office/officeart/2008/layout/CircleAccentTimeline"/>
    <dgm:cxn modelId="{284EE627-7713-46A5-8DEF-1B6B6B0E6085}" type="presParOf" srcId="{B2C849D8-0BDD-4EDA-A6F0-3D3D4C87C32D}" destId="{0995C634-DB51-4527-8350-5F5E65031CDF}" srcOrd="2" destOrd="0" presId="urn:microsoft.com/office/officeart/2008/layout/CircleAccentTimeline"/>
    <dgm:cxn modelId="{A622029E-BF4A-4760-BA57-27A7AE74D2F2}" type="presParOf" srcId="{E365670D-B902-4AA2-8974-CBF26C213B43}" destId="{C18B0A59-636B-4FD1-A131-6098484D563A}" srcOrd="8" destOrd="0" presId="urn:microsoft.com/office/officeart/2008/layout/CircleAccentTimeline"/>
    <dgm:cxn modelId="{FB956DF4-505A-48BD-BA30-1ED0FDB5427A}" type="presParOf" srcId="{E365670D-B902-4AA2-8974-CBF26C213B43}" destId="{48BF8651-AEEB-46B2-96CD-018DEE04CC6A}" srcOrd="9" destOrd="0" presId="urn:microsoft.com/office/officeart/2008/layout/CircleAccentTimeline"/>
    <dgm:cxn modelId="{2F16D92D-58ED-4C09-B085-8209D6A6C240}" type="presParOf" srcId="{E365670D-B902-4AA2-8974-CBF26C213B43}" destId="{EFA8CDEC-6BCD-4A54-8DF4-E47D049B81EA}" srcOrd="10" destOrd="0" presId="urn:microsoft.com/office/officeart/2008/layout/CircleAccentTimeline"/>
    <dgm:cxn modelId="{A17D211D-E702-4DD2-85EE-9C955FB1729A}" type="presParOf" srcId="{E365670D-B902-4AA2-8974-CBF26C213B43}" destId="{71E1ACA0-0855-495A-B98B-0B7778583DCA}" srcOrd="11" destOrd="0" presId="urn:microsoft.com/office/officeart/2008/layout/CircleAccentTimeline"/>
    <dgm:cxn modelId="{5EB0879A-C659-4775-9B5D-58C0B707AFCC}" type="presParOf" srcId="{71E1ACA0-0855-495A-B98B-0B7778583DCA}" destId="{FC7AA63D-1210-4FF0-A0A9-9F8B4D4B4A88}" srcOrd="0" destOrd="0" presId="urn:microsoft.com/office/officeart/2008/layout/CircleAccentTimeline"/>
    <dgm:cxn modelId="{F4C301BE-11DB-4D5E-A16C-0F562D77DC8A}" type="presParOf" srcId="{71E1ACA0-0855-495A-B98B-0B7778583DCA}" destId="{8282665B-17E7-46FB-85E6-F22ABB3DB2C4}" srcOrd="1" destOrd="0" presId="urn:microsoft.com/office/officeart/2008/layout/CircleAccentTimeline"/>
    <dgm:cxn modelId="{A955F8D8-BA97-4DF6-AD5A-6CF8DF2B6C70}" type="presParOf" srcId="{71E1ACA0-0855-495A-B98B-0B7778583DCA}" destId="{8883C060-E9E9-4E7A-8F97-E785F691A1E2}" srcOrd="2" destOrd="0" presId="urn:microsoft.com/office/officeart/2008/layout/CircleAccentTimeline"/>
    <dgm:cxn modelId="{AD254E87-A74E-4569-9CCC-7DB175C0F305}" type="presParOf" srcId="{E365670D-B902-4AA2-8974-CBF26C213B43}" destId="{50C51362-9784-45E1-866B-C1C30AAC3298}" srcOrd="12" destOrd="0" presId="urn:microsoft.com/office/officeart/2008/layout/CircleAccentTimeline"/>
    <dgm:cxn modelId="{F8E18BAC-58B5-465A-84E2-131802E47E0B}" type="presParOf" srcId="{E365670D-B902-4AA2-8974-CBF26C213B43}" destId="{9A55ED70-963B-4BA2-9CC2-A19E5E4838C9}" srcOrd="13" destOrd="0" presId="urn:microsoft.com/office/officeart/2008/layout/CircleAccentTimeline"/>
    <dgm:cxn modelId="{50B5C8E5-3843-47CD-A3E6-8E9C57DAA4A9}" type="presParOf" srcId="{E365670D-B902-4AA2-8974-CBF26C213B43}" destId="{E585A6F7-C9AC-4DE7-A87D-400F9A16A112}" srcOrd="14" destOrd="0" presId="urn:microsoft.com/office/officeart/2008/layout/CircleAccentTimeline"/>
    <dgm:cxn modelId="{AF976732-F283-4AA7-8A84-592BC187EBD1}" type="presParOf" srcId="{E365670D-B902-4AA2-8974-CBF26C213B43}" destId="{DDF6EF5E-FD62-4587-8572-B7D1D7B56D04}" srcOrd="15" destOrd="0" presId="urn:microsoft.com/office/officeart/2008/layout/CircleAccentTimeline"/>
    <dgm:cxn modelId="{91E2CD13-98A3-470C-AEA0-26FF6E4A4CC5}" type="presParOf" srcId="{DDF6EF5E-FD62-4587-8572-B7D1D7B56D04}" destId="{56758397-3523-49B4-B150-04278F4B518E}" srcOrd="0" destOrd="0" presId="urn:microsoft.com/office/officeart/2008/layout/CircleAccentTimeline"/>
    <dgm:cxn modelId="{7DE72C24-4AF1-4157-A9F9-6FD89B033935}" type="presParOf" srcId="{DDF6EF5E-FD62-4587-8572-B7D1D7B56D04}" destId="{799EE43B-34D7-43F2-8ABC-FBCE011D81F0}" srcOrd="1" destOrd="0" presId="urn:microsoft.com/office/officeart/2008/layout/CircleAccentTimeline"/>
    <dgm:cxn modelId="{FE1B8422-D12F-4B23-A130-9E7DEBFB08AB}" type="presParOf" srcId="{DDF6EF5E-FD62-4587-8572-B7D1D7B56D04}" destId="{F11CC3E8-830C-4D68-9941-C030FF4EDF55}" srcOrd="2" destOrd="0" presId="urn:microsoft.com/office/officeart/2008/layout/CircleAccentTimeline"/>
    <dgm:cxn modelId="{259CFC6A-CAFC-43B6-AB12-D50A68B434DB}" type="presParOf" srcId="{E365670D-B902-4AA2-8974-CBF26C213B43}" destId="{A0C17427-3D3E-4066-A074-9A99F1AFF4C4}" srcOrd="16" destOrd="0" presId="urn:microsoft.com/office/officeart/2008/layout/CircleAccentTimeline"/>
    <dgm:cxn modelId="{D39B78A7-9782-495F-BB90-8313EF6A447B}" type="presParOf" srcId="{E365670D-B902-4AA2-8974-CBF26C213B43}" destId="{88B17E10-A116-467B-B743-116AE8E24221}" srcOrd="17" destOrd="0" presId="urn:microsoft.com/office/officeart/2008/layout/CircleAccentTimeline"/>
    <dgm:cxn modelId="{9ECD2216-30C4-4845-A7EB-2BB4DB997D7B}" type="presParOf" srcId="{E365670D-B902-4AA2-8974-CBF26C213B43}" destId="{04663FF7-3B56-4301-9AAE-9750BFFF7942}" srcOrd="18" destOrd="0" presId="urn:microsoft.com/office/officeart/2008/layout/CircleAccentTimeline"/>
    <dgm:cxn modelId="{CCA75524-F547-4F3E-B444-F1EDB9ED14C8}" type="presParOf" srcId="{04663FF7-3B56-4301-9AAE-9750BFFF7942}" destId="{5F9CCE7C-2B3D-49A7-9A7B-E53269EE508F}" srcOrd="0" destOrd="0" presId="urn:microsoft.com/office/officeart/2008/layout/CircleAccentTimeline"/>
    <dgm:cxn modelId="{A6BCDF70-DBD2-4A93-AC2F-D870E5217C54}" type="presParOf" srcId="{04663FF7-3B56-4301-9AAE-9750BFFF7942}" destId="{757E4F42-4EFE-4E65-A844-4E365D026B37}" srcOrd="1" destOrd="0" presId="urn:microsoft.com/office/officeart/2008/layout/CircleAccentTimeline"/>
    <dgm:cxn modelId="{4344860A-CA44-4B9E-A3F1-C38AC28AB8A9}" type="presParOf" srcId="{04663FF7-3B56-4301-9AAE-9750BFFF7942}" destId="{C97C2FB4-8EC7-4B23-B18D-5534EF789596}" srcOrd="2" destOrd="0" presId="urn:microsoft.com/office/officeart/2008/layout/CircleAccentTimeline"/>
    <dgm:cxn modelId="{2EC84A2A-F72A-44CC-B5EB-D2E0880AB7F2}" type="presParOf" srcId="{E365670D-B902-4AA2-8974-CBF26C213B43}" destId="{1FB7D40B-E5E0-4403-8A0D-A85BD727CB2B}" srcOrd="19" destOrd="0" presId="urn:microsoft.com/office/officeart/2008/layout/CircleAccentTimeline"/>
    <dgm:cxn modelId="{42F0A63A-BD8D-4B95-A15D-5FD9D6F221AF}" type="presParOf" srcId="{E365670D-B902-4AA2-8974-CBF26C213B43}" destId="{3B853190-A43D-45D8-9B61-7960EDC225E9}" srcOrd="20" destOrd="0" presId="urn:microsoft.com/office/officeart/2008/layout/CircleAccentTimeline"/>
    <dgm:cxn modelId="{3BD7D09A-6A8D-419B-AC44-8A67AC9D4A63}" type="presParOf" srcId="{E365670D-B902-4AA2-8974-CBF26C213B43}" destId="{7D29B548-DF29-400D-9C48-A849251EEEE0}" srcOrd="21" destOrd="0" presId="urn:microsoft.com/office/officeart/2008/layout/CircleAccentTimeline"/>
    <dgm:cxn modelId="{9F6E784F-836C-4934-88F9-4C8F5E39A5F4}" type="presParOf" srcId="{7D29B548-DF29-400D-9C48-A849251EEEE0}" destId="{BB191806-9711-4AB1-B3F9-2D4C6C1208F2}" srcOrd="0" destOrd="0" presId="urn:microsoft.com/office/officeart/2008/layout/CircleAccentTimeline"/>
    <dgm:cxn modelId="{F2F6F3C8-18EC-48A3-A47B-B2F6CD5BC638}" type="presParOf" srcId="{7D29B548-DF29-400D-9C48-A849251EEEE0}" destId="{CB3729EA-E15B-4B63-BB90-96FFD6313F02}" srcOrd="1" destOrd="0" presId="urn:microsoft.com/office/officeart/2008/layout/CircleAccentTimeline"/>
    <dgm:cxn modelId="{B8CEDF2E-833D-426B-866D-B0433440E28C}" type="presParOf" srcId="{7D29B548-DF29-400D-9C48-A849251EEEE0}" destId="{CE1DAB40-A238-498A-AAC1-ED13CF89C04C}" srcOrd="2" destOrd="0" presId="urn:microsoft.com/office/officeart/2008/layout/CircleAccentTimeline"/>
    <dgm:cxn modelId="{3E10129B-AD4A-426B-A410-C518B0CCA001}" type="presParOf" srcId="{E365670D-B902-4AA2-8974-CBF26C213B43}" destId="{CCF10E50-C1DA-4F5B-B9FD-CE073CAEA60B}" srcOrd="22" destOrd="0" presId="urn:microsoft.com/office/officeart/2008/layout/CircleAccentTimeline"/>
    <dgm:cxn modelId="{1AF98670-8205-4F34-AB19-72EB7D523567}" type="presParOf" srcId="{E365670D-B902-4AA2-8974-CBF26C213B43}" destId="{C5F21F91-AC42-4EBE-8A20-C83A7D33F3A1}" srcOrd="23" destOrd="0" presId="urn:microsoft.com/office/officeart/2008/layout/CircleAccentTimeline"/>
    <dgm:cxn modelId="{45791B28-F0B8-4105-B9DD-C5ACA9A765DB}" type="presParOf" srcId="{E365670D-B902-4AA2-8974-CBF26C213B43}" destId="{97438A3E-18B6-4DEF-9AA3-95ECB84DEC30}" srcOrd="24" destOrd="0" presId="urn:microsoft.com/office/officeart/2008/layout/CircleAccentTimeline"/>
    <dgm:cxn modelId="{9727CF65-0F7A-4972-879E-C8F70F613D4A}" type="presParOf" srcId="{E365670D-B902-4AA2-8974-CBF26C213B43}" destId="{E1FD6A9B-BDD5-4CC5-A74B-AC0C0A43F35F}" srcOrd="25" destOrd="0" presId="urn:microsoft.com/office/officeart/2008/layout/CircleAccentTimeline"/>
    <dgm:cxn modelId="{F7929D88-E383-4325-B3BC-CB1D55560948}" type="presParOf" srcId="{E1FD6A9B-BDD5-4CC5-A74B-AC0C0A43F35F}" destId="{4074215C-A3B7-4E7C-9E2B-ACB28EA4B6BC}" srcOrd="0" destOrd="0" presId="urn:microsoft.com/office/officeart/2008/layout/CircleAccentTimeline"/>
    <dgm:cxn modelId="{69E2B59B-5639-48F5-B80B-A19BF53CE16F}" type="presParOf" srcId="{E1FD6A9B-BDD5-4CC5-A74B-AC0C0A43F35F}" destId="{9B3880A9-C124-4A8A-8AD1-55CD8513ABCD}" srcOrd="1" destOrd="0" presId="urn:microsoft.com/office/officeart/2008/layout/CircleAccentTimeline"/>
    <dgm:cxn modelId="{A1BF0A85-142A-495B-B102-175976ED3A4C}" type="presParOf" srcId="{E1FD6A9B-BDD5-4CC5-A74B-AC0C0A43F35F}" destId="{FBE9634C-BEDA-4767-B357-D1FFAF3AB950}" srcOrd="2" destOrd="0" presId="urn:microsoft.com/office/officeart/2008/layout/CircleAccentTimeline"/>
    <dgm:cxn modelId="{CFA3E2ED-97AD-4C65-A10B-96E5585572B1}" type="presParOf" srcId="{E365670D-B902-4AA2-8974-CBF26C213B43}" destId="{403C02B3-72A6-4C5E-A51E-0177063528A9}" srcOrd="26" destOrd="0" presId="urn:microsoft.com/office/officeart/2008/layout/CircleAccentTimeline"/>
    <dgm:cxn modelId="{3160A523-6F8F-4BD1-967E-D52530C7DD49}" type="presParOf" srcId="{E365670D-B902-4AA2-8974-CBF26C213B43}" destId="{225705A5-3B53-4ECF-B415-AE1CF945F7CE}" srcOrd="27" destOrd="0" presId="urn:microsoft.com/office/officeart/2008/layout/CircleAccentTimeline"/>
    <dgm:cxn modelId="{3B68BAA2-F141-4220-9AA7-E300E29A91CC}" type="presParOf" srcId="{E365670D-B902-4AA2-8974-CBF26C213B43}" destId="{4F072615-C764-4E73-8429-83D386F2C719}" srcOrd="28" destOrd="0" presId="urn:microsoft.com/office/officeart/2008/layout/CircleAccentTimeline"/>
    <dgm:cxn modelId="{1FD93DE3-7909-4BD9-9679-FFC823A2267F}" type="presParOf" srcId="{E365670D-B902-4AA2-8974-CBF26C213B43}" destId="{9CC83DE7-D8EA-46DA-827D-0C3557A531D9}" srcOrd="29" destOrd="0" presId="urn:microsoft.com/office/officeart/2008/layout/CircleAccentTimeline"/>
    <dgm:cxn modelId="{5DA8EDE1-4D59-4C89-991F-9B81A9F6AE65}" type="presParOf" srcId="{9CC83DE7-D8EA-46DA-827D-0C3557A531D9}" destId="{F4925A48-92A5-4130-ACD3-BAC58C55F6D1}" srcOrd="0" destOrd="0" presId="urn:microsoft.com/office/officeart/2008/layout/CircleAccentTimeline"/>
    <dgm:cxn modelId="{CC8B0B7A-0923-4992-80A4-6B1070A69225}" type="presParOf" srcId="{9CC83DE7-D8EA-46DA-827D-0C3557A531D9}" destId="{B606B047-81B0-4D89-8B15-41D238D3FF8B}" srcOrd="1" destOrd="0" presId="urn:microsoft.com/office/officeart/2008/layout/CircleAccentTimeline"/>
    <dgm:cxn modelId="{CE1610C4-3105-4833-94BD-5FE8B95BE846}" type="presParOf" srcId="{9CC83DE7-D8EA-46DA-827D-0C3557A531D9}" destId="{90D3C45F-7A8B-4F90-B31B-661861A6BB20}" srcOrd="2" destOrd="0" presId="urn:microsoft.com/office/officeart/2008/layout/CircleAccentTimeline"/>
    <dgm:cxn modelId="{2621C63F-FE46-4240-A2C0-02B81663D6E6}" type="presParOf" srcId="{E365670D-B902-4AA2-8974-CBF26C213B43}" destId="{3E54D9B5-8297-48C0-813E-BB832A94070F}" srcOrd="30" destOrd="0" presId="urn:microsoft.com/office/officeart/2008/layout/CircleAccentTimeline"/>
    <dgm:cxn modelId="{159F8657-AE42-43E6-BF0C-FF75EDB28815}" type="presParOf" srcId="{E365670D-B902-4AA2-8974-CBF26C213B43}" destId="{F50F097A-21F7-411C-9A22-238D576E654E}" srcOrd="31" destOrd="0" presId="urn:microsoft.com/office/officeart/2008/layout/CircleAccentTimeline"/>
    <dgm:cxn modelId="{475B29AC-4A10-4170-B05A-739480E49E02}" type="presParOf" srcId="{E365670D-B902-4AA2-8974-CBF26C213B43}" destId="{9CB48555-B926-4D88-AA18-FA9CEEC132A2}" srcOrd="32" destOrd="0" presId="urn:microsoft.com/office/officeart/2008/layout/CircleAccentTimeline"/>
    <dgm:cxn modelId="{33CB5EFC-6A84-4CA2-BC64-740BD3BAD208}" type="presParOf" srcId="{9CB48555-B926-4D88-AA18-FA9CEEC132A2}" destId="{B13A9CAB-58AC-41E7-B2D5-C6A3EFB64994}" srcOrd="0" destOrd="0" presId="urn:microsoft.com/office/officeart/2008/layout/CircleAccentTimeline"/>
    <dgm:cxn modelId="{905C2FC1-B7AD-4CFF-A4A5-952A0B4B1366}" type="presParOf" srcId="{9CB48555-B926-4D88-AA18-FA9CEEC132A2}" destId="{68747B23-8BA0-4669-9CCF-A0ED59139C84}" srcOrd="1" destOrd="0" presId="urn:microsoft.com/office/officeart/2008/layout/CircleAccentTimeline"/>
    <dgm:cxn modelId="{7DC93E0C-E0F8-4170-8DD3-0F08B3B6E61F}" type="presParOf" srcId="{9CB48555-B926-4D88-AA18-FA9CEEC132A2}" destId="{BA47E6A7-F782-4844-A382-B772A10EE9CD}" srcOrd="2" destOrd="0" presId="urn:microsoft.com/office/officeart/2008/layout/CircleAccentTimeline"/>
    <dgm:cxn modelId="{8525E4C9-4CBC-4E49-9F46-ED91809FCEB0}" type="presParOf" srcId="{E365670D-B902-4AA2-8974-CBF26C213B43}" destId="{C15F4AFC-296A-4FEC-B8C5-4571202E682C}" srcOrd="33" destOrd="0" presId="urn:microsoft.com/office/officeart/2008/layout/CircleAccentTimeline"/>
    <dgm:cxn modelId="{441622F9-7A3B-4E52-87A3-2612D43B780F}" type="presParOf" srcId="{E365670D-B902-4AA2-8974-CBF26C213B43}" destId="{5386CABB-9D0C-4693-859C-7F583E44C11F}" srcOrd="34" destOrd="0" presId="urn:microsoft.com/office/officeart/2008/layout/CircleAccentTimeline"/>
    <dgm:cxn modelId="{6E4301F4-69FD-43C1-9D2A-E94CFB7070B0}" type="presParOf" srcId="{E365670D-B902-4AA2-8974-CBF26C213B43}" destId="{EF433AE6-4F73-4BD1-9B10-08A2EF9A2B09}" srcOrd="35" destOrd="0" presId="urn:microsoft.com/office/officeart/2008/layout/CircleAccentTimeline"/>
    <dgm:cxn modelId="{DFB4174B-94E9-4C46-AA41-09CBAB7C8AFF}" type="presParOf" srcId="{E365670D-B902-4AA2-8974-CBF26C213B43}" destId="{C783EF80-9A2F-4385-A6B3-F8F494A174E9}" srcOrd="36" destOrd="0" presId="urn:microsoft.com/office/officeart/2008/layout/CircleAccentTimeline"/>
    <dgm:cxn modelId="{281B848C-84A8-401F-AEC2-FA6B5FC99DAD}" type="presParOf" srcId="{C783EF80-9A2F-4385-A6B3-F8F494A174E9}" destId="{9C5B06E8-78BF-4392-B71F-0D38F19CADF7}" srcOrd="0" destOrd="0" presId="urn:microsoft.com/office/officeart/2008/layout/CircleAccentTimeline"/>
    <dgm:cxn modelId="{35622A20-C905-4558-84CD-74DC40C7D071}" type="presParOf" srcId="{C783EF80-9A2F-4385-A6B3-F8F494A174E9}" destId="{2BCF0158-28F1-449E-BD4B-81841EBC0F6F}" srcOrd="1" destOrd="0" presId="urn:microsoft.com/office/officeart/2008/layout/CircleAccentTimeline"/>
    <dgm:cxn modelId="{14541610-F1E0-48FA-AFBF-0F63C329DDBB}" type="presParOf" srcId="{C783EF80-9A2F-4385-A6B3-F8F494A174E9}" destId="{3AC1B050-8DB6-476A-9A16-0E0408F88A3D}" srcOrd="2" destOrd="0" presId="urn:microsoft.com/office/officeart/2008/layout/CircleAccentTimeline"/>
    <dgm:cxn modelId="{B0B73172-42F1-4D48-811E-E67887BC8F6D}" type="presParOf" srcId="{E365670D-B902-4AA2-8974-CBF26C213B43}" destId="{AF08A7EF-22B6-4E5D-9006-80A65CE61C4F}" srcOrd="37" destOrd="0" presId="urn:microsoft.com/office/officeart/2008/layout/CircleAccentTimeline"/>
    <dgm:cxn modelId="{C2A71845-2EF2-4B96-850E-C0AE333DED99}" type="presParOf" srcId="{E365670D-B902-4AA2-8974-CBF26C213B43}" destId="{34B7E4F8-BF82-475A-BD7D-D260EBD2756D}" srcOrd="38" destOrd="0" presId="urn:microsoft.com/office/officeart/2008/layout/CircleAccentTimeline"/>
    <dgm:cxn modelId="{8A66A73B-7608-44B2-AF56-E606E8AAEDD9}" type="presParOf" srcId="{E365670D-B902-4AA2-8974-CBF26C213B43}" destId="{4BFA4234-EE95-4C4C-B359-FCDDE92383A0}" srcOrd="39" destOrd="0" presId="urn:microsoft.com/office/officeart/2008/layout/CircleAccentTimeline"/>
    <dgm:cxn modelId="{2BB84734-3710-49A0-9A52-4B295BB6BEE4}" type="presParOf" srcId="{4BFA4234-EE95-4C4C-B359-FCDDE92383A0}" destId="{8AD25793-9539-4617-9F17-CF38DA1867CC}" srcOrd="0" destOrd="0" presId="urn:microsoft.com/office/officeart/2008/layout/CircleAccentTimeline"/>
    <dgm:cxn modelId="{75026C2F-78A6-4A2F-8BDE-384EADD6A66A}" type="presParOf" srcId="{4BFA4234-EE95-4C4C-B359-FCDDE92383A0}" destId="{F3421693-C7A1-4CEE-97A9-08625782B8F4}" srcOrd="1" destOrd="0" presId="urn:microsoft.com/office/officeart/2008/layout/CircleAccentTimeline"/>
    <dgm:cxn modelId="{957404A5-B362-4849-83E5-098673255890}" type="presParOf" srcId="{4BFA4234-EE95-4C4C-B359-FCDDE92383A0}" destId="{DF71A343-0CCB-4158-9D4F-49C314F4EC70}" srcOrd="2" destOrd="0" presId="urn:microsoft.com/office/officeart/2008/layout/CircleAccentTimeline"/>
    <dgm:cxn modelId="{1DDE03FE-56C3-4B6F-9A91-81D619CF42A8}" type="presParOf" srcId="{E365670D-B902-4AA2-8974-CBF26C213B43}" destId="{4F77F35B-ED9D-4AAE-BC50-360DF22163BA}" srcOrd="40" destOrd="0" presId="urn:microsoft.com/office/officeart/2008/layout/CircleAccentTimeline"/>
    <dgm:cxn modelId="{400E3273-1EC7-4020-BF38-657CB0B90BAF}" type="presParOf" srcId="{E365670D-B902-4AA2-8974-CBF26C213B43}" destId="{D4DC0FF2-593F-4E53-A7B1-A8F309D24C8D}" srcOrd="41" destOrd="0" presId="urn:microsoft.com/office/officeart/2008/layout/CircleAccentTimeline"/>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0A3D202-1CCB-4B6C-9B08-9C13C260C9E3}" type="doc">
      <dgm:prSet loTypeId="urn:microsoft.com/office/officeart/2005/8/layout/hProcess7" loCatId="list" qsTypeId="urn:microsoft.com/office/officeart/2005/8/quickstyle/simple1" qsCatId="simple" csTypeId="urn:microsoft.com/office/officeart/2005/8/colors/accent0_1" csCatId="mainScheme" phldr="1"/>
      <dgm:spPr/>
      <dgm:t>
        <a:bodyPr/>
        <a:lstStyle/>
        <a:p>
          <a:endParaRPr lang="es-ES"/>
        </a:p>
      </dgm:t>
    </dgm:pt>
    <dgm:pt modelId="{AF06A56C-C3B8-4177-AAFD-CE6B59BE6E16}">
      <dgm:prSet phldrT="[Texto]" custT="1"/>
      <dgm:spPr/>
      <dgm:t>
        <a:bodyPr/>
        <a:lstStyle/>
        <a:p>
          <a:pPr algn="just"/>
          <a:r>
            <a:rPr lang="es-ES" sz="2400" b="1" dirty="0" smtClean="0">
              <a:latin typeface="Arial" panose="020B0604020202020204" pitchFamily="34" charset="0"/>
              <a:cs typeface="Arial" panose="020B0604020202020204" pitchFamily="34" charset="0"/>
            </a:rPr>
            <a:t>¿A dónde deberíamos llegar? </a:t>
          </a:r>
          <a:endParaRPr lang="es-ES" sz="2400" b="1" dirty="0">
            <a:latin typeface="Arial" panose="020B0604020202020204" pitchFamily="34" charset="0"/>
            <a:cs typeface="Arial" panose="020B0604020202020204" pitchFamily="34" charset="0"/>
          </a:endParaRPr>
        </a:p>
      </dgm:t>
    </dgm:pt>
    <dgm:pt modelId="{6FC546D0-9AFE-4150-AE11-229CF108CF3E}" type="parTrans" cxnId="{0660CD9F-C4E0-4DE0-8B8D-3DF71F7B7496}">
      <dgm:prSet/>
      <dgm:spPr/>
      <dgm:t>
        <a:bodyPr/>
        <a:lstStyle/>
        <a:p>
          <a:endParaRPr lang="es-ES" sz="1600">
            <a:latin typeface="Arial" panose="020B0604020202020204" pitchFamily="34" charset="0"/>
            <a:cs typeface="Arial" panose="020B0604020202020204" pitchFamily="34" charset="0"/>
          </a:endParaRPr>
        </a:p>
      </dgm:t>
    </dgm:pt>
    <dgm:pt modelId="{E3CD6E14-7FD3-433C-8C2C-310EDA858BF4}" type="sibTrans" cxnId="{0660CD9F-C4E0-4DE0-8B8D-3DF71F7B7496}">
      <dgm:prSet/>
      <dgm:spPr/>
      <dgm:t>
        <a:bodyPr/>
        <a:lstStyle/>
        <a:p>
          <a:endParaRPr lang="es-ES" sz="1600">
            <a:latin typeface="Arial" panose="020B0604020202020204" pitchFamily="34" charset="0"/>
            <a:cs typeface="Arial" panose="020B0604020202020204" pitchFamily="34" charset="0"/>
          </a:endParaRPr>
        </a:p>
      </dgm:t>
    </dgm:pt>
    <dgm:pt modelId="{CD803BCC-14F5-4DCB-93AF-25B76A539E83}">
      <dgm:prSet phldrT="[Texto]" custT="1"/>
      <dgm:spPr/>
      <dgm:t>
        <a:bodyPr/>
        <a:lstStyle/>
        <a:p>
          <a:r>
            <a:rPr lang="es-ES" sz="2400" b="1" dirty="0" smtClean="0">
              <a:latin typeface="Arial" panose="020B0604020202020204" pitchFamily="34" charset="0"/>
              <a:cs typeface="Arial" panose="020B0604020202020204" pitchFamily="34" charset="0"/>
            </a:rPr>
            <a:t>Objetivo</a:t>
          </a:r>
          <a:endParaRPr lang="es-ES" sz="2400" b="1" dirty="0">
            <a:latin typeface="Arial" panose="020B0604020202020204" pitchFamily="34" charset="0"/>
            <a:cs typeface="Arial" panose="020B0604020202020204" pitchFamily="34" charset="0"/>
          </a:endParaRPr>
        </a:p>
      </dgm:t>
    </dgm:pt>
    <dgm:pt modelId="{091F475F-C51C-432F-A094-63A6ADC4DD3F}" type="parTrans" cxnId="{F220065F-41A2-4F33-8062-7616DC901E67}">
      <dgm:prSet/>
      <dgm:spPr/>
      <dgm:t>
        <a:bodyPr/>
        <a:lstStyle/>
        <a:p>
          <a:endParaRPr lang="es-ES" sz="1600">
            <a:latin typeface="Arial" panose="020B0604020202020204" pitchFamily="34" charset="0"/>
            <a:cs typeface="Arial" panose="020B0604020202020204" pitchFamily="34" charset="0"/>
          </a:endParaRPr>
        </a:p>
      </dgm:t>
    </dgm:pt>
    <dgm:pt modelId="{D8E5E868-95F4-40AB-B6D2-949263A4402D}" type="sibTrans" cxnId="{F220065F-41A2-4F33-8062-7616DC901E67}">
      <dgm:prSet/>
      <dgm:spPr/>
      <dgm:t>
        <a:bodyPr/>
        <a:lstStyle/>
        <a:p>
          <a:endParaRPr lang="es-ES" sz="1600">
            <a:latin typeface="Arial" panose="020B0604020202020204" pitchFamily="34" charset="0"/>
            <a:cs typeface="Arial" panose="020B0604020202020204" pitchFamily="34" charset="0"/>
          </a:endParaRPr>
        </a:p>
      </dgm:t>
    </dgm:pt>
    <dgm:pt modelId="{CFA65CD2-5CC9-4475-96E0-085D240F787D}">
      <dgm:prSet phldrT="[Texto]" custT="1"/>
      <dgm:spPr/>
      <dgm:t>
        <a:bodyPr/>
        <a:lstStyle/>
        <a:p>
          <a:endParaRPr lang="es-EC" sz="2800" dirty="0" smtClean="0">
            <a:latin typeface="Arial" panose="020B0604020202020204" pitchFamily="34" charset="0"/>
            <a:cs typeface="Arial" panose="020B0604020202020204" pitchFamily="34" charset="0"/>
          </a:endParaRPr>
        </a:p>
        <a:p>
          <a:r>
            <a:rPr lang="es-EC" sz="2500" dirty="0" smtClean="0">
              <a:latin typeface="Arial" panose="020B0604020202020204" pitchFamily="34" charset="0"/>
              <a:cs typeface="Arial" panose="020B0604020202020204" pitchFamily="34" charset="0"/>
            </a:rPr>
            <a:t>Fomentar mediante estrategias de comercialización el incremento de la audiencia para RTV ESPE, logrando informar, recordar y persuadir al público objetivo.</a:t>
          </a:r>
          <a:endParaRPr lang="es-ES" sz="2500" dirty="0">
            <a:latin typeface="Arial" panose="020B0604020202020204" pitchFamily="34" charset="0"/>
            <a:cs typeface="Arial" panose="020B0604020202020204" pitchFamily="34" charset="0"/>
          </a:endParaRPr>
        </a:p>
      </dgm:t>
    </dgm:pt>
    <dgm:pt modelId="{4949EC7F-6A93-4EEA-9E74-9BD832D7A6D9}" type="parTrans" cxnId="{B1A7F848-476B-4675-AA40-D92FF6B64CF9}">
      <dgm:prSet/>
      <dgm:spPr/>
      <dgm:t>
        <a:bodyPr/>
        <a:lstStyle/>
        <a:p>
          <a:endParaRPr lang="es-ES" sz="1600">
            <a:latin typeface="Arial" panose="020B0604020202020204" pitchFamily="34" charset="0"/>
            <a:cs typeface="Arial" panose="020B0604020202020204" pitchFamily="34" charset="0"/>
          </a:endParaRPr>
        </a:p>
      </dgm:t>
    </dgm:pt>
    <dgm:pt modelId="{CE294A03-0135-4BE0-AB24-80B9E63C7C47}" type="sibTrans" cxnId="{B1A7F848-476B-4675-AA40-D92FF6B64CF9}">
      <dgm:prSet/>
      <dgm:spPr/>
      <dgm:t>
        <a:bodyPr/>
        <a:lstStyle/>
        <a:p>
          <a:endParaRPr lang="es-ES" sz="1600">
            <a:latin typeface="Arial" panose="020B0604020202020204" pitchFamily="34" charset="0"/>
            <a:cs typeface="Arial" panose="020B0604020202020204" pitchFamily="34" charset="0"/>
          </a:endParaRPr>
        </a:p>
      </dgm:t>
    </dgm:pt>
    <dgm:pt modelId="{9AEFF03E-D8A2-4913-9EBE-A1E9B22953E2}">
      <dgm:prSet phldrT="[Texto]" custT="1"/>
      <dgm:spPr/>
      <dgm:t>
        <a:bodyPr/>
        <a:lstStyle/>
        <a:p>
          <a:endParaRPr lang="es-EC" sz="2800" dirty="0" smtClean="0">
            <a:latin typeface="Arial" panose="020B0604020202020204" pitchFamily="34" charset="0"/>
            <a:cs typeface="Arial" panose="020B0604020202020204" pitchFamily="34" charset="0"/>
          </a:endParaRPr>
        </a:p>
        <a:p>
          <a:endParaRPr lang="es-EC" sz="2100" dirty="0" smtClean="0">
            <a:latin typeface="Arial" panose="020B0604020202020204" pitchFamily="34" charset="0"/>
            <a:cs typeface="Arial" panose="020B0604020202020204" pitchFamily="34" charset="0"/>
          </a:endParaRPr>
        </a:p>
        <a:p>
          <a:r>
            <a:rPr lang="es-EC" sz="2500" dirty="0" smtClean="0">
              <a:latin typeface="Arial" panose="020B0604020202020204" pitchFamily="34" charset="0"/>
              <a:cs typeface="Arial" panose="020B0604020202020204" pitchFamily="34" charset="0"/>
            </a:rPr>
            <a:t>Posicionar a RTV ESPE, como el mejor servicio de transmisión de Radio y Televisión online, y la mayor audiencia en todo </a:t>
          </a:r>
          <a:r>
            <a:rPr lang="es-EC" sz="2500" dirty="0" err="1" smtClean="0">
              <a:latin typeface="Arial" panose="020B0604020202020204" pitchFamily="34" charset="0"/>
              <a:cs typeface="Arial" panose="020B0604020202020204" pitchFamily="34" charset="0"/>
            </a:rPr>
            <a:t>Sangolquí</a:t>
          </a:r>
          <a:r>
            <a:rPr lang="es-EC" sz="2500" dirty="0" smtClean="0">
              <a:latin typeface="Arial" panose="020B0604020202020204" pitchFamily="34" charset="0"/>
              <a:cs typeface="Arial" panose="020B0604020202020204" pitchFamily="34" charset="0"/>
            </a:rPr>
            <a:t>.</a:t>
          </a:r>
          <a:endParaRPr lang="es-ES" sz="2500" dirty="0">
            <a:latin typeface="Arial" panose="020B0604020202020204" pitchFamily="34" charset="0"/>
            <a:cs typeface="Arial" panose="020B0604020202020204" pitchFamily="34" charset="0"/>
          </a:endParaRPr>
        </a:p>
      </dgm:t>
    </dgm:pt>
    <dgm:pt modelId="{94E4BF39-23B9-4A18-896B-5C5FDB18D44E}" type="parTrans" cxnId="{2267DE38-097D-4142-9BD7-E5D85098E708}">
      <dgm:prSet/>
      <dgm:spPr/>
      <dgm:t>
        <a:bodyPr/>
        <a:lstStyle/>
        <a:p>
          <a:endParaRPr lang="es-ES" sz="1600"/>
        </a:p>
      </dgm:t>
    </dgm:pt>
    <dgm:pt modelId="{4B8A3236-8827-4A02-B3C9-84B000B066B0}" type="sibTrans" cxnId="{2267DE38-097D-4142-9BD7-E5D85098E708}">
      <dgm:prSet/>
      <dgm:spPr/>
      <dgm:t>
        <a:bodyPr/>
        <a:lstStyle/>
        <a:p>
          <a:endParaRPr lang="es-ES" sz="1600"/>
        </a:p>
      </dgm:t>
    </dgm:pt>
    <dgm:pt modelId="{31ADD18C-3DCA-465F-833D-004524B1F23B}" type="pres">
      <dgm:prSet presAssocID="{A0A3D202-1CCB-4B6C-9B08-9C13C260C9E3}" presName="Name0" presStyleCnt="0">
        <dgm:presLayoutVars>
          <dgm:dir/>
          <dgm:animLvl val="lvl"/>
          <dgm:resizeHandles val="exact"/>
        </dgm:presLayoutVars>
      </dgm:prSet>
      <dgm:spPr/>
      <dgm:t>
        <a:bodyPr/>
        <a:lstStyle/>
        <a:p>
          <a:endParaRPr lang="es-ES"/>
        </a:p>
      </dgm:t>
    </dgm:pt>
    <dgm:pt modelId="{B7F061A4-8E78-4940-AEB0-D710F55BC339}" type="pres">
      <dgm:prSet presAssocID="{AF06A56C-C3B8-4177-AAFD-CE6B59BE6E16}" presName="compositeNode" presStyleCnt="0">
        <dgm:presLayoutVars>
          <dgm:bulletEnabled val="1"/>
        </dgm:presLayoutVars>
      </dgm:prSet>
      <dgm:spPr/>
    </dgm:pt>
    <dgm:pt modelId="{6A43FB46-3B82-49F1-89F0-2E1D80D84692}" type="pres">
      <dgm:prSet presAssocID="{AF06A56C-C3B8-4177-AAFD-CE6B59BE6E16}" presName="bgRect" presStyleLbl="node1" presStyleIdx="0" presStyleCnt="2"/>
      <dgm:spPr/>
      <dgm:t>
        <a:bodyPr/>
        <a:lstStyle/>
        <a:p>
          <a:endParaRPr lang="es-ES"/>
        </a:p>
      </dgm:t>
    </dgm:pt>
    <dgm:pt modelId="{10AA7639-6817-42FF-BB8A-E85AA418216E}" type="pres">
      <dgm:prSet presAssocID="{AF06A56C-C3B8-4177-AAFD-CE6B59BE6E16}" presName="parentNode" presStyleLbl="node1" presStyleIdx="0" presStyleCnt="2">
        <dgm:presLayoutVars>
          <dgm:chMax val="0"/>
          <dgm:bulletEnabled val="1"/>
        </dgm:presLayoutVars>
      </dgm:prSet>
      <dgm:spPr/>
      <dgm:t>
        <a:bodyPr/>
        <a:lstStyle/>
        <a:p>
          <a:endParaRPr lang="es-ES"/>
        </a:p>
      </dgm:t>
    </dgm:pt>
    <dgm:pt modelId="{94FA0EDC-C151-4ECD-AB0F-A3EE27BBAD3D}" type="pres">
      <dgm:prSet presAssocID="{AF06A56C-C3B8-4177-AAFD-CE6B59BE6E16}" presName="childNode" presStyleLbl="node1" presStyleIdx="0" presStyleCnt="2">
        <dgm:presLayoutVars>
          <dgm:bulletEnabled val="1"/>
        </dgm:presLayoutVars>
      </dgm:prSet>
      <dgm:spPr/>
      <dgm:t>
        <a:bodyPr/>
        <a:lstStyle/>
        <a:p>
          <a:endParaRPr lang="es-ES"/>
        </a:p>
      </dgm:t>
    </dgm:pt>
    <dgm:pt modelId="{D776B41B-052E-4EF0-9DA9-0897F982BB64}" type="pres">
      <dgm:prSet presAssocID="{E3CD6E14-7FD3-433C-8C2C-310EDA858BF4}" presName="hSp" presStyleCnt="0"/>
      <dgm:spPr/>
    </dgm:pt>
    <dgm:pt modelId="{EA90EF4C-2B18-485B-9AAE-DCB1A27E7FDD}" type="pres">
      <dgm:prSet presAssocID="{E3CD6E14-7FD3-433C-8C2C-310EDA858BF4}" presName="vProcSp" presStyleCnt="0"/>
      <dgm:spPr/>
    </dgm:pt>
    <dgm:pt modelId="{D100E9E2-0C35-4A77-B5FA-DA43BF43AD62}" type="pres">
      <dgm:prSet presAssocID="{E3CD6E14-7FD3-433C-8C2C-310EDA858BF4}" presName="vSp1" presStyleCnt="0"/>
      <dgm:spPr/>
    </dgm:pt>
    <dgm:pt modelId="{4D5E9DA4-979E-467B-B390-4D07554E3524}" type="pres">
      <dgm:prSet presAssocID="{E3CD6E14-7FD3-433C-8C2C-310EDA858BF4}" presName="simulatedConn" presStyleLbl="solidFgAcc1" presStyleIdx="0" presStyleCnt="1"/>
      <dgm:spPr/>
    </dgm:pt>
    <dgm:pt modelId="{0305BC18-7FB2-4BCF-A8F7-E20A2D3A0AB7}" type="pres">
      <dgm:prSet presAssocID="{E3CD6E14-7FD3-433C-8C2C-310EDA858BF4}" presName="vSp2" presStyleCnt="0"/>
      <dgm:spPr/>
    </dgm:pt>
    <dgm:pt modelId="{32CF8038-E4FF-49AA-8263-E521A231F883}" type="pres">
      <dgm:prSet presAssocID="{E3CD6E14-7FD3-433C-8C2C-310EDA858BF4}" presName="sibTrans" presStyleCnt="0"/>
      <dgm:spPr/>
    </dgm:pt>
    <dgm:pt modelId="{ED269827-8559-490F-A66B-A06FE46C1957}" type="pres">
      <dgm:prSet presAssocID="{CD803BCC-14F5-4DCB-93AF-25B76A539E83}" presName="compositeNode" presStyleCnt="0">
        <dgm:presLayoutVars>
          <dgm:bulletEnabled val="1"/>
        </dgm:presLayoutVars>
      </dgm:prSet>
      <dgm:spPr/>
    </dgm:pt>
    <dgm:pt modelId="{EBB75ACE-7E1A-44B8-B3AC-6FEF7F243225}" type="pres">
      <dgm:prSet presAssocID="{CD803BCC-14F5-4DCB-93AF-25B76A539E83}" presName="bgRect" presStyleLbl="node1" presStyleIdx="1" presStyleCnt="2"/>
      <dgm:spPr/>
      <dgm:t>
        <a:bodyPr/>
        <a:lstStyle/>
        <a:p>
          <a:endParaRPr lang="es-ES"/>
        </a:p>
      </dgm:t>
    </dgm:pt>
    <dgm:pt modelId="{C92E6C61-D19B-4EE5-AE60-2C90E8A05AD5}" type="pres">
      <dgm:prSet presAssocID="{CD803BCC-14F5-4DCB-93AF-25B76A539E83}" presName="parentNode" presStyleLbl="node1" presStyleIdx="1" presStyleCnt="2">
        <dgm:presLayoutVars>
          <dgm:chMax val="0"/>
          <dgm:bulletEnabled val="1"/>
        </dgm:presLayoutVars>
      </dgm:prSet>
      <dgm:spPr/>
      <dgm:t>
        <a:bodyPr/>
        <a:lstStyle/>
        <a:p>
          <a:endParaRPr lang="es-ES"/>
        </a:p>
      </dgm:t>
    </dgm:pt>
    <dgm:pt modelId="{D0FAB76C-9A80-4616-ACE5-EA5394054E68}" type="pres">
      <dgm:prSet presAssocID="{CD803BCC-14F5-4DCB-93AF-25B76A539E83}" presName="childNode" presStyleLbl="node1" presStyleIdx="1" presStyleCnt="2">
        <dgm:presLayoutVars>
          <dgm:bulletEnabled val="1"/>
        </dgm:presLayoutVars>
      </dgm:prSet>
      <dgm:spPr/>
      <dgm:t>
        <a:bodyPr/>
        <a:lstStyle/>
        <a:p>
          <a:endParaRPr lang="es-ES"/>
        </a:p>
      </dgm:t>
    </dgm:pt>
  </dgm:ptLst>
  <dgm:cxnLst>
    <dgm:cxn modelId="{BA9AF1F3-6242-4980-8996-4F580CEFBC8D}" type="presOf" srcId="{AF06A56C-C3B8-4177-AAFD-CE6B59BE6E16}" destId="{10AA7639-6817-42FF-BB8A-E85AA418216E}" srcOrd="1" destOrd="0" presId="urn:microsoft.com/office/officeart/2005/8/layout/hProcess7"/>
    <dgm:cxn modelId="{CD30BDF3-3859-4153-8354-026D7CB05616}" type="presOf" srcId="{AF06A56C-C3B8-4177-AAFD-CE6B59BE6E16}" destId="{6A43FB46-3B82-49F1-89F0-2E1D80D84692}" srcOrd="0" destOrd="0" presId="urn:microsoft.com/office/officeart/2005/8/layout/hProcess7"/>
    <dgm:cxn modelId="{2267DE38-097D-4142-9BD7-E5D85098E708}" srcId="{AF06A56C-C3B8-4177-AAFD-CE6B59BE6E16}" destId="{9AEFF03E-D8A2-4913-9EBE-A1E9B22953E2}" srcOrd="0" destOrd="0" parTransId="{94E4BF39-23B9-4A18-896B-5C5FDB18D44E}" sibTransId="{4B8A3236-8827-4A02-B3C9-84B000B066B0}"/>
    <dgm:cxn modelId="{A6594A3A-BE28-41F8-AB06-20F636137C80}" type="presOf" srcId="{A0A3D202-1CCB-4B6C-9B08-9C13C260C9E3}" destId="{31ADD18C-3DCA-465F-833D-004524B1F23B}" srcOrd="0" destOrd="0" presId="urn:microsoft.com/office/officeart/2005/8/layout/hProcess7"/>
    <dgm:cxn modelId="{F8D7A5DF-06A7-4129-A51A-84C6B88472A1}" type="presOf" srcId="{CD803BCC-14F5-4DCB-93AF-25B76A539E83}" destId="{EBB75ACE-7E1A-44B8-B3AC-6FEF7F243225}" srcOrd="0" destOrd="0" presId="urn:microsoft.com/office/officeart/2005/8/layout/hProcess7"/>
    <dgm:cxn modelId="{A239701A-C505-409E-91FE-803D0017E66D}" type="presOf" srcId="{9AEFF03E-D8A2-4913-9EBE-A1E9B22953E2}" destId="{94FA0EDC-C151-4ECD-AB0F-A3EE27BBAD3D}" srcOrd="0" destOrd="0" presId="urn:microsoft.com/office/officeart/2005/8/layout/hProcess7"/>
    <dgm:cxn modelId="{B1A7F848-476B-4675-AA40-D92FF6B64CF9}" srcId="{CD803BCC-14F5-4DCB-93AF-25B76A539E83}" destId="{CFA65CD2-5CC9-4475-96E0-085D240F787D}" srcOrd="0" destOrd="0" parTransId="{4949EC7F-6A93-4EEA-9E74-9BD832D7A6D9}" sibTransId="{CE294A03-0135-4BE0-AB24-80B9E63C7C47}"/>
    <dgm:cxn modelId="{F767CD1E-D64E-4253-90BB-97E6BE37D246}" type="presOf" srcId="{CD803BCC-14F5-4DCB-93AF-25B76A539E83}" destId="{C92E6C61-D19B-4EE5-AE60-2C90E8A05AD5}" srcOrd="1" destOrd="0" presId="urn:microsoft.com/office/officeart/2005/8/layout/hProcess7"/>
    <dgm:cxn modelId="{30A574FA-D545-487F-B3AD-E2BA4887039C}" type="presOf" srcId="{CFA65CD2-5CC9-4475-96E0-085D240F787D}" destId="{D0FAB76C-9A80-4616-ACE5-EA5394054E68}" srcOrd="0" destOrd="0" presId="urn:microsoft.com/office/officeart/2005/8/layout/hProcess7"/>
    <dgm:cxn modelId="{F220065F-41A2-4F33-8062-7616DC901E67}" srcId="{A0A3D202-1CCB-4B6C-9B08-9C13C260C9E3}" destId="{CD803BCC-14F5-4DCB-93AF-25B76A539E83}" srcOrd="1" destOrd="0" parTransId="{091F475F-C51C-432F-A094-63A6ADC4DD3F}" sibTransId="{D8E5E868-95F4-40AB-B6D2-949263A4402D}"/>
    <dgm:cxn modelId="{0660CD9F-C4E0-4DE0-8B8D-3DF71F7B7496}" srcId="{A0A3D202-1CCB-4B6C-9B08-9C13C260C9E3}" destId="{AF06A56C-C3B8-4177-AAFD-CE6B59BE6E16}" srcOrd="0" destOrd="0" parTransId="{6FC546D0-9AFE-4150-AE11-229CF108CF3E}" sibTransId="{E3CD6E14-7FD3-433C-8C2C-310EDA858BF4}"/>
    <dgm:cxn modelId="{5AE43AC0-3606-47E2-8F75-EAD8C3D46DEF}" type="presParOf" srcId="{31ADD18C-3DCA-465F-833D-004524B1F23B}" destId="{B7F061A4-8E78-4940-AEB0-D710F55BC339}" srcOrd="0" destOrd="0" presId="urn:microsoft.com/office/officeart/2005/8/layout/hProcess7"/>
    <dgm:cxn modelId="{CAA4C620-D0D1-48A6-A89B-81F1A287D033}" type="presParOf" srcId="{B7F061A4-8E78-4940-AEB0-D710F55BC339}" destId="{6A43FB46-3B82-49F1-89F0-2E1D80D84692}" srcOrd="0" destOrd="0" presId="urn:microsoft.com/office/officeart/2005/8/layout/hProcess7"/>
    <dgm:cxn modelId="{33544101-A8AA-43B5-A235-8F02E3C6E254}" type="presParOf" srcId="{B7F061A4-8E78-4940-AEB0-D710F55BC339}" destId="{10AA7639-6817-42FF-BB8A-E85AA418216E}" srcOrd="1" destOrd="0" presId="urn:microsoft.com/office/officeart/2005/8/layout/hProcess7"/>
    <dgm:cxn modelId="{A5B59E5C-B4F5-48F5-AADA-2C7222BB2D12}" type="presParOf" srcId="{B7F061A4-8E78-4940-AEB0-D710F55BC339}" destId="{94FA0EDC-C151-4ECD-AB0F-A3EE27BBAD3D}" srcOrd="2" destOrd="0" presId="urn:microsoft.com/office/officeart/2005/8/layout/hProcess7"/>
    <dgm:cxn modelId="{FEFFEE5E-C4B7-42F9-B44F-00FA535EADC6}" type="presParOf" srcId="{31ADD18C-3DCA-465F-833D-004524B1F23B}" destId="{D776B41B-052E-4EF0-9DA9-0897F982BB64}" srcOrd="1" destOrd="0" presId="urn:microsoft.com/office/officeart/2005/8/layout/hProcess7"/>
    <dgm:cxn modelId="{289135AC-D82D-4ECF-9AA4-585A768C2891}" type="presParOf" srcId="{31ADD18C-3DCA-465F-833D-004524B1F23B}" destId="{EA90EF4C-2B18-485B-9AAE-DCB1A27E7FDD}" srcOrd="2" destOrd="0" presId="urn:microsoft.com/office/officeart/2005/8/layout/hProcess7"/>
    <dgm:cxn modelId="{AE32665F-D54F-41B0-94ED-B4A048341BED}" type="presParOf" srcId="{EA90EF4C-2B18-485B-9AAE-DCB1A27E7FDD}" destId="{D100E9E2-0C35-4A77-B5FA-DA43BF43AD62}" srcOrd="0" destOrd="0" presId="urn:microsoft.com/office/officeart/2005/8/layout/hProcess7"/>
    <dgm:cxn modelId="{490B36EC-4226-4E2C-BF80-3A7D9012F839}" type="presParOf" srcId="{EA90EF4C-2B18-485B-9AAE-DCB1A27E7FDD}" destId="{4D5E9DA4-979E-467B-B390-4D07554E3524}" srcOrd="1" destOrd="0" presId="urn:microsoft.com/office/officeart/2005/8/layout/hProcess7"/>
    <dgm:cxn modelId="{BD1BFF1C-3EAC-4D22-B755-6DF7D8F76B23}" type="presParOf" srcId="{EA90EF4C-2B18-485B-9AAE-DCB1A27E7FDD}" destId="{0305BC18-7FB2-4BCF-A8F7-E20A2D3A0AB7}" srcOrd="2" destOrd="0" presId="urn:microsoft.com/office/officeart/2005/8/layout/hProcess7"/>
    <dgm:cxn modelId="{76FF93DA-C2E2-43FC-8A11-860477FD3AA8}" type="presParOf" srcId="{31ADD18C-3DCA-465F-833D-004524B1F23B}" destId="{32CF8038-E4FF-49AA-8263-E521A231F883}" srcOrd="3" destOrd="0" presId="urn:microsoft.com/office/officeart/2005/8/layout/hProcess7"/>
    <dgm:cxn modelId="{86181308-421F-4E54-881E-7FEDCB52BF43}" type="presParOf" srcId="{31ADD18C-3DCA-465F-833D-004524B1F23B}" destId="{ED269827-8559-490F-A66B-A06FE46C1957}" srcOrd="4" destOrd="0" presId="urn:microsoft.com/office/officeart/2005/8/layout/hProcess7"/>
    <dgm:cxn modelId="{D56E95C5-0931-4F32-A354-46E1DD54E142}" type="presParOf" srcId="{ED269827-8559-490F-A66B-A06FE46C1957}" destId="{EBB75ACE-7E1A-44B8-B3AC-6FEF7F243225}" srcOrd="0" destOrd="0" presId="urn:microsoft.com/office/officeart/2005/8/layout/hProcess7"/>
    <dgm:cxn modelId="{23E08A6E-E46E-4FD2-A6C7-00F12DE03ECA}" type="presParOf" srcId="{ED269827-8559-490F-A66B-A06FE46C1957}" destId="{C92E6C61-D19B-4EE5-AE60-2C90E8A05AD5}" srcOrd="1" destOrd="0" presId="urn:microsoft.com/office/officeart/2005/8/layout/hProcess7"/>
    <dgm:cxn modelId="{BCE9F494-F40A-471E-B3F6-A7226F30372D}" type="presParOf" srcId="{ED269827-8559-490F-A66B-A06FE46C1957}" destId="{D0FAB76C-9A80-4616-ACE5-EA5394054E68}"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0A3D202-1CCB-4B6C-9B08-9C13C260C9E3}" type="doc">
      <dgm:prSet loTypeId="urn:microsoft.com/office/officeart/2005/8/layout/hProcess7" loCatId="list" qsTypeId="urn:microsoft.com/office/officeart/2005/8/quickstyle/simple1" qsCatId="simple" csTypeId="urn:microsoft.com/office/officeart/2005/8/colors/accent0_1" csCatId="mainScheme" phldr="1"/>
      <dgm:spPr/>
      <dgm:t>
        <a:bodyPr/>
        <a:lstStyle/>
        <a:p>
          <a:endParaRPr lang="es-ES"/>
        </a:p>
      </dgm:t>
    </dgm:pt>
    <dgm:pt modelId="{9BEDED84-DC2A-46D6-8D20-E146F0E30997}">
      <dgm:prSet phldrT="[Texto]" custT="1"/>
      <dgm:spPr/>
      <dgm:t>
        <a:bodyPr/>
        <a:lstStyle/>
        <a:p>
          <a:r>
            <a:rPr lang="es-ES" sz="2400" b="1" dirty="0" smtClean="0">
              <a:latin typeface="Arial" panose="020B0604020202020204" pitchFamily="34" charset="0"/>
              <a:cs typeface="Arial" panose="020B0604020202020204" pitchFamily="34" charset="0"/>
            </a:rPr>
            <a:t>¿A dónde deberíamos llegar? </a:t>
          </a:r>
          <a:endParaRPr lang="es-EC" sz="2100" dirty="0" smtClean="0">
            <a:latin typeface="Arial" panose="020B0604020202020204" pitchFamily="34" charset="0"/>
            <a:cs typeface="Arial" panose="020B0604020202020204" pitchFamily="34" charset="0"/>
          </a:endParaRPr>
        </a:p>
      </dgm:t>
    </dgm:pt>
    <dgm:pt modelId="{1DBF2C49-FC6C-4216-9263-E6E0ACF011A8}" type="parTrans" cxnId="{95468851-AF16-41D0-9D05-FF9AF0A5EEAB}">
      <dgm:prSet/>
      <dgm:spPr/>
      <dgm:t>
        <a:bodyPr/>
        <a:lstStyle/>
        <a:p>
          <a:endParaRPr lang="es-ES">
            <a:latin typeface="Arial" panose="020B0604020202020204" pitchFamily="34" charset="0"/>
            <a:cs typeface="Arial" panose="020B0604020202020204" pitchFamily="34" charset="0"/>
          </a:endParaRPr>
        </a:p>
      </dgm:t>
    </dgm:pt>
    <dgm:pt modelId="{CBAEB2C4-40C1-404C-BCE4-94722D5162AA}" type="sibTrans" cxnId="{95468851-AF16-41D0-9D05-FF9AF0A5EEAB}">
      <dgm:prSet/>
      <dgm:spPr/>
      <dgm:t>
        <a:bodyPr/>
        <a:lstStyle/>
        <a:p>
          <a:endParaRPr lang="es-ES">
            <a:latin typeface="Arial" panose="020B0604020202020204" pitchFamily="34" charset="0"/>
            <a:cs typeface="Arial" panose="020B0604020202020204" pitchFamily="34" charset="0"/>
          </a:endParaRPr>
        </a:p>
      </dgm:t>
    </dgm:pt>
    <dgm:pt modelId="{C323C204-CC17-46A2-95D0-2C14A924A784}">
      <dgm:prSet phldrT="[Texto]" custT="1"/>
      <dgm:spPr/>
      <dgm:t>
        <a:bodyPr/>
        <a:lstStyle/>
        <a:p>
          <a:endParaRPr lang="es-EC" sz="2100" dirty="0" smtClean="0">
            <a:latin typeface="Arial" panose="020B0604020202020204" pitchFamily="34" charset="0"/>
            <a:cs typeface="Arial" panose="020B0604020202020204" pitchFamily="34" charset="0"/>
          </a:endParaRPr>
        </a:p>
        <a:p>
          <a:endParaRPr lang="es-EC" sz="2100" dirty="0" smtClean="0">
            <a:latin typeface="Arial" panose="020B0604020202020204" pitchFamily="34" charset="0"/>
            <a:cs typeface="Arial" panose="020B0604020202020204" pitchFamily="34" charset="0"/>
          </a:endParaRPr>
        </a:p>
        <a:p>
          <a:r>
            <a:rPr lang="es-EC" sz="2500" dirty="0" smtClean="0">
              <a:latin typeface="Arial" panose="020B0604020202020204" pitchFamily="34" charset="0"/>
              <a:cs typeface="Arial" panose="020B0604020202020204" pitchFamily="34" charset="0"/>
            </a:rPr>
            <a:t>Ser un medio de comunicación autosustentable por medio de convenios e inversión privada. </a:t>
          </a:r>
        </a:p>
      </dgm:t>
    </dgm:pt>
    <dgm:pt modelId="{B0865601-2AE5-4BE1-A49B-08744C56A364}" type="parTrans" cxnId="{1D498DB6-DFAC-4456-B747-66B67567CE07}">
      <dgm:prSet/>
      <dgm:spPr/>
      <dgm:t>
        <a:bodyPr/>
        <a:lstStyle/>
        <a:p>
          <a:endParaRPr lang="es-ES">
            <a:latin typeface="Arial" panose="020B0604020202020204" pitchFamily="34" charset="0"/>
            <a:cs typeface="Arial" panose="020B0604020202020204" pitchFamily="34" charset="0"/>
          </a:endParaRPr>
        </a:p>
      </dgm:t>
    </dgm:pt>
    <dgm:pt modelId="{A1C667C5-69DC-47C9-A48A-BFC3AE74353E}" type="sibTrans" cxnId="{1D498DB6-DFAC-4456-B747-66B67567CE07}">
      <dgm:prSet/>
      <dgm:spPr/>
      <dgm:t>
        <a:bodyPr/>
        <a:lstStyle/>
        <a:p>
          <a:endParaRPr lang="es-ES">
            <a:latin typeface="Arial" panose="020B0604020202020204" pitchFamily="34" charset="0"/>
            <a:cs typeface="Arial" panose="020B0604020202020204" pitchFamily="34" charset="0"/>
          </a:endParaRPr>
        </a:p>
      </dgm:t>
    </dgm:pt>
    <dgm:pt modelId="{CD803BCC-14F5-4DCB-93AF-25B76A539E83}">
      <dgm:prSet phldrT="[Texto]" custT="1"/>
      <dgm:spPr/>
      <dgm:t>
        <a:bodyPr/>
        <a:lstStyle/>
        <a:p>
          <a:r>
            <a:rPr lang="es-ES" sz="2500" b="1" dirty="0" smtClean="0">
              <a:latin typeface="Arial" panose="020B0604020202020204" pitchFamily="34" charset="0"/>
              <a:cs typeface="Arial" panose="020B0604020202020204" pitchFamily="34" charset="0"/>
            </a:rPr>
            <a:t>Objetivo</a:t>
          </a:r>
          <a:endParaRPr lang="es-ES" sz="2500" b="1" dirty="0">
            <a:latin typeface="Arial" panose="020B0604020202020204" pitchFamily="34" charset="0"/>
            <a:cs typeface="Arial" panose="020B0604020202020204" pitchFamily="34" charset="0"/>
          </a:endParaRPr>
        </a:p>
      </dgm:t>
    </dgm:pt>
    <dgm:pt modelId="{091F475F-C51C-432F-A094-63A6ADC4DD3F}" type="parTrans" cxnId="{F220065F-41A2-4F33-8062-7616DC901E67}">
      <dgm:prSet/>
      <dgm:spPr/>
      <dgm:t>
        <a:bodyPr/>
        <a:lstStyle/>
        <a:p>
          <a:endParaRPr lang="es-ES">
            <a:latin typeface="Arial" panose="020B0604020202020204" pitchFamily="34" charset="0"/>
            <a:cs typeface="Arial" panose="020B0604020202020204" pitchFamily="34" charset="0"/>
          </a:endParaRPr>
        </a:p>
      </dgm:t>
    </dgm:pt>
    <dgm:pt modelId="{D8E5E868-95F4-40AB-B6D2-949263A4402D}" type="sibTrans" cxnId="{F220065F-41A2-4F33-8062-7616DC901E67}">
      <dgm:prSet/>
      <dgm:spPr/>
      <dgm:t>
        <a:bodyPr/>
        <a:lstStyle/>
        <a:p>
          <a:endParaRPr lang="es-ES">
            <a:latin typeface="Arial" panose="020B0604020202020204" pitchFamily="34" charset="0"/>
            <a:cs typeface="Arial" panose="020B0604020202020204" pitchFamily="34" charset="0"/>
          </a:endParaRPr>
        </a:p>
      </dgm:t>
    </dgm:pt>
    <dgm:pt modelId="{CFA65CD2-5CC9-4475-96E0-085D240F787D}">
      <dgm:prSet phldrT="[Texto]" custT="1"/>
      <dgm:spPr/>
      <dgm:t>
        <a:bodyPr/>
        <a:lstStyle/>
        <a:p>
          <a:r>
            <a:rPr lang="es-EC" sz="2300" dirty="0" smtClean="0">
              <a:latin typeface="Arial" panose="020B0604020202020204" pitchFamily="34" charset="0"/>
              <a:cs typeface="Arial" panose="020B0604020202020204" pitchFamily="34" charset="0"/>
            </a:rPr>
            <a:t>Comercializar los servicios que brinda RTV ESPE, por medio de alianzas con empresas pública/privada, a través de estrategias de comercialización para hacer de este medio de comunicación autosustentable e independiente.</a:t>
          </a:r>
        </a:p>
      </dgm:t>
    </dgm:pt>
    <dgm:pt modelId="{4949EC7F-6A93-4EEA-9E74-9BD832D7A6D9}" type="parTrans" cxnId="{B1A7F848-476B-4675-AA40-D92FF6B64CF9}">
      <dgm:prSet/>
      <dgm:spPr/>
      <dgm:t>
        <a:bodyPr/>
        <a:lstStyle/>
        <a:p>
          <a:endParaRPr lang="es-ES">
            <a:latin typeface="Arial" panose="020B0604020202020204" pitchFamily="34" charset="0"/>
            <a:cs typeface="Arial" panose="020B0604020202020204" pitchFamily="34" charset="0"/>
          </a:endParaRPr>
        </a:p>
      </dgm:t>
    </dgm:pt>
    <dgm:pt modelId="{CE294A03-0135-4BE0-AB24-80B9E63C7C47}" type="sibTrans" cxnId="{B1A7F848-476B-4675-AA40-D92FF6B64CF9}">
      <dgm:prSet/>
      <dgm:spPr/>
      <dgm:t>
        <a:bodyPr/>
        <a:lstStyle/>
        <a:p>
          <a:endParaRPr lang="es-ES">
            <a:latin typeface="Arial" panose="020B0604020202020204" pitchFamily="34" charset="0"/>
            <a:cs typeface="Arial" panose="020B0604020202020204" pitchFamily="34" charset="0"/>
          </a:endParaRPr>
        </a:p>
      </dgm:t>
    </dgm:pt>
    <dgm:pt modelId="{31ADD18C-3DCA-465F-833D-004524B1F23B}" type="pres">
      <dgm:prSet presAssocID="{A0A3D202-1CCB-4B6C-9B08-9C13C260C9E3}" presName="Name0" presStyleCnt="0">
        <dgm:presLayoutVars>
          <dgm:dir/>
          <dgm:animLvl val="lvl"/>
          <dgm:resizeHandles val="exact"/>
        </dgm:presLayoutVars>
      </dgm:prSet>
      <dgm:spPr/>
      <dgm:t>
        <a:bodyPr/>
        <a:lstStyle/>
        <a:p>
          <a:endParaRPr lang="es-ES"/>
        </a:p>
      </dgm:t>
    </dgm:pt>
    <dgm:pt modelId="{8E308FC4-C5AC-4F36-A877-CF9156E627C5}" type="pres">
      <dgm:prSet presAssocID="{9BEDED84-DC2A-46D6-8D20-E146F0E30997}" presName="compositeNode" presStyleCnt="0">
        <dgm:presLayoutVars>
          <dgm:bulletEnabled val="1"/>
        </dgm:presLayoutVars>
      </dgm:prSet>
      <dgm:spPr/>
    </dgm:pt>
    <dgm:pt modelId="{938E489A-2DA2-4008-8118-F463F6A9EEC7}" type="pres">
      <dgm:prSet presAssocID="{9BEDED84-DC2A-46D6-8D20-E146F0E30997}" presName="bgRect" presStyleLbl="node1" presStyleIdx="0" presStyleCnt="2"/>
      <dgm:spPr/>
      <dgm:t>
        <a:bodyPr/>
        <a:lstStyle/>
        <a:p>
          <a:endParaRPr lang="es-ES"/>
        </a:p>
      </dgm:t>
    </dgm:pt>
    <dgm:pt modelId="{2F91D1BF-CFD4-496E-96CA-1DC88F5BE25D}" type="pres">
      <dgm:prSet presAssocID="{9BEDED84-DC2A-46D6-8D20-E146F0E30997}" presName="parentNode" presStyleLbl="node1" presStyleIdx="0" presStyleCnt="2">
        <dgm:presLayoutVars>
          <dgm:chMax val="0"/>
          <dgm:bulletEnabled val="1"/>
        </dgm:presLayoutVars>
      </dgm:prSet>
      <dgm:spPr/>
      <dgm:t>
        <a:bodyPr/>
        <a:lstStyle/>
        <a:p>
          <a:endParaRPr lang="es-ES"/>
        </a:p>
      </dgm:t>
    </dgm:pt>
    <dgm:pt modelId="{7D473059-F0CE-4B33-BEB9-DE57409C6986}" type="pres">
      <dgm:prSet presAssocID="{9BEDED84-DC2A-46D6-8D20-E146F0E30997}" presName="childNode" presStyleLbl="node1" presStyleIdx="0" presStyleCnt="2">
        <dgm:presLayoutVars>
          <dgm:bulletEnabled val="1"/>
        </dgm:presLayoutVars>
      </dgm:prSet>
      <dgm:spPr/>
      <dgm:t>
        <a:bodyPr/>
        <a:lstStyle/>
        <a:p>
          <a:endParaRPr lang="es-ES"/>
        </a:p>
      </dgm:t>
    </dgm:pt>
    <dgm:pt modelId="{3ECC5F57-88FD-4592-A1D7-973AD72C6086}" type="pres">
      <dgm:prSet presAssocID="{CBAEB2C4-40C1-404C-BCE4-94722D5162AA}" presName="hSp" presStyleCnt="0"/>
      <dgm:spPr/>
    </dgm:pt>
    <dgm:pt modelId="{D7995FE4-D869-42E7-8560-3CCD2FA36FC9}" type="pres">
      <dgm:prSet presAssocID="{CBAEB2C4-40C1-404C-BCE4-94722D5162AA}" presName="vProcSp" presStyleCnt="0"/>
      <dgm:spPr/>
    </dgm:pt>
    <dgm:pt modelId="{35FBF169-6A2D-43A2-ADAA-5238ECC235A5}" type="pres">
      <dgm:prSet presAssocID="{CBAEB2C4-40C1-404C-BCE4-94722D5162AA}" presName="vSp1" presStyleCnt="0"/>
      <dgm:spPr/>
    </dgm:pt>
    <dgm:pt modelId="{580FE127-CD7B-4754-8280-FB9CF527B2EC}" type="pres">
      <dgm:prSet presAssocID="{CBAEB2C4-40C1-404C-BCE4-94722D5162AA}" presName="simulatedConn" presStyleLbl="solidFgAcc1" presStyleIdx="0" presStyleCnt="1"/>
      <dgm:spPr/>
    </dgm:pt>
    <dgm:pt modelId="{0A0D4B81-32A5-4BCB-8825-78D92F69B6DD}" type="pres">
      <dgm:prSet presAssocID="{CBAEB2C4-40C1-404C-BCE4-94722D5162AA}" presName="vSp2" presStyleCnt="0"/>
      <dgm:spPr/>
    </dgm:pt>
    <dgm:pt modelId="{E9F0AE6C-8D73-465E-8320-FCAAD4CA8374}" type="pres">
      <dgm:prSet presAssocID="{CBAEB2C4-40C1-404C-BCE4-94722D5162AA}" presName="sibTrans" presStyleCnt="0"/>
      <dgm:spPr/>
    </dgm:pt>
    <dgm:pt modelId="{ED269827-8559-490F-A66B-A06FE46C1957}" type="pres">
      <dgm:prSet presAssocID="{CD803BCC-14F5-4DCB-93AF-25B76A539E83}" presName="compositeNode" presStyleCnt="0">
        <dgm:presLayoutVars>
          <dgm:bulletEnabled val="1"/>
        </dgm:presLayoutVars>
      </dgm:prSet>
      <dgm:spPr/>
    </dgm:pt>
    <dgm:pt modelId="{EBB75ACE-7E1A-44B8-B3AC-6FEF7F243225}" type="pres">
      <dgm:prSet presAssocID="{CD803BCC-14F5-4DCB-93AF-25B76A539E83}" presName="bgRect" presStyleLbl="node1" presStyleIdx="1" presStyleCnt="2"/>
      <dgm:spPr/>
      <dgm:t>
        <a:bodyPr/>
        <a:lstStyle/>
        <a:p>
          <a:endParaRPr lang="es-ES"/>
        </a:p>
      </dgm:t>
    </dgm:pt>
    <dgm:pt modelId="{C92E6C61-D19B-4EE5-AE60-2C90E8A05AD5}" type="pres">
      <dgm:prSet presAssocID="{CD803BCC-14F5-4DCB-93AF-25B76A539E83}" presName="parentNode" presStyleLbl="node1" presStyleIdx="1" presStyleCnt="2">
        <dgm:presLayoutVars>
          <dgm:chMax val="0"/>
          <dgm:bulletEnabled val="1"/>
        </dgm:presLayoutVars>
      </dgm:prSet>
      <dgm:spPr/>
      <dgm:t>
        <a:bodyPr/>
        <a:lstStyle/>
        <a:p>
          <a:endParaRPr lang="es-ES"/>
        </a:p>
      </dgm:t>
    </dgm:pt>
    <dgm:pt modelId="{D0FAB76C-9A80-4616-ACE5-EA5394054E68}" type="pres">
      <dgm:prSet presAssocID="{CD803BCC-14F5-4DCB-93AF-25B76A539E83}" presName="childNode" presStyleLbl="node1" presStyleIdx="1" presStyleCnt="2">
        <dgm:presLayoutVars>
          <dgm:bulletEnabled val="1"/>
        </dgm:presLayoutVars>
      </dgm:prSet>
      <dgm:spPr/>
      <dgm:t>
        <a:bodyPr/>
        <a:lstStyle/>
        <a:p>
          <a:endParaRPr lang="es-ES"/>
        </a:p>
      </dgm:t>
    </dgm:pt>
  </dgm:ptLst>
  <dgm:cxnLst>
    <dgm:cxn modelId="{7E6BE1AA-4291-4721-A04E-0C962A84672D}" type="presOf" srcId="{A0A3D202-1CCB-4B6C-9B08-9C13C260C9E3}" destId="{31ADD18C-3DCA-465F-833D-004524B1F23B}" srcOrd="0" destOrd="0" presId="urn:microsoft.com/office/officeart/2005/8/layout/hProcess7"/>
    <dgm:cxn modelId="{1D498DB6-DFAC-4456-B747-66B67567CE07}" srcId="{9BEDED84-DC2A-46D6-8D20-E146F0E30997}" destId="{C323C204-CC17-46A2-95D0-2C14A924A784}" srcOrd="0" destOrd="0" parTransId="{B0865601-2AE5-4BE1-A49B-08744C56A364}" sibTransId="{A1C667C5-69DC-47C9-A48A-BFC3AE74353E}"/>
    <dgm:cxn modelId="{80F24069-51AE-4BA3-893E-FC086E9576A8}" type="presOf" srcId="{CD803BCC-14F5-4DCB-93AF-25B76A539E83}" destId="{C92E6C61-D19B-4EE5-AE60-2C90E8A05AD5}" srcOrd="1" destOrd="0" presId="urn:microsoft.com/office/officeart/2005/8/layout/hProcess7"/>
    <dgm:cxn modelId="{95468851-AF16-41D0-9D05-FF9AF0A5EEAB}" srcId="{A0A3D202-1CCB-4B6C-9B08-9C13C260C9E3}" destId="{9BEDED84-DC2A-46D6-8D20-E146F0E30997}" srcOrd="0" destOrd="0" parTransId="{1DBF2C49-FC6C-4216-9263-E6E0ACF011A8}" sibTransId="{CBAEB2C4-40C1-404C-BCE4-94722D5162AA}"/>
    <dgm:cxn modelId="{8D0477A7-37E0-4F50-96A6-847B75FA12E2}" type="presOf" srcId="{9BEDED84-DC2A-46D6-8D20-E146F0E30997}" destId="{938E489A-2DA2-4008-8118-F463F6A9EEC7}" srcOrd="0" destOrd="0" presId="urn:microsoft.com/office/officeart/2005/8/layout/hProcess7"/>
    <dgm:cxn modelId="{BFA30FF2-3F29-4441-899D-B1F073D00FF9}" type="presOf" srcId="{CD803BCC-14F5-4DCB-93AF-25B76A539E83}" destId="{EBB75ACE-7E1A-44B8-B3AC-6FEF7F243225}" srcOrd="0" destOrd="0" presId="urn:microsoft.com/office/officeart/2005/8/layout/hProcess7"/>
    <dgm:cxn modelId="{96E84C43-D39D-43D8-9FB2-76D6CF92458A}" type="presOf" srcId="{9BEDED84-DC2A-46D6-8D20-E146F0E30997}" destId="{2F91D1BF-CFD4-496E-96CA-1DC88F5BE25D}" srcOrd="1" destOrd="0" presId="urn:microsoft.com/office/officeart/2005/8/layout/hProcess7"/>
    <dgm:cxn modelId="{B1A7F848-476B-4675-AA40-D92FF6B64CF9}" srcId="{CD803BCC-14F5-4DCB-93AF-25B76A539E83}" destId="{CFA65CD2-5CC9-4475-96E0-085D240F787D}" srcOrd="0" destOrd="0" parTransId="{4949EC7F-6A93-4EEA-9E74-9BD832D7A6D9}" sibTransId="{CE294A03-0135-4BE0-AB24-80B9E63C7C47}"/>
    <dgm:cxn modelId="{A76F7CE6-763B-406F-88D4-27E83019664E}" type="presOf" srcId="{C323C204-CC17-46A2-95D0-2C14A924A784}" destId="{7D473059-F0CE-4B33-BEB9-DE57409C6986}" srcOrd="0" destOrd="0" presId="urn:microsoft.com/office/officeart/2005/8/layout/hProcess7"/>
    <dgm:cxn modelId="{F220065F-41A2-4F33-8062-7616DC901E67}" srcId="{A0A3D202-1CCB-4B6C-9B08-9C13C260C9E3}" destId="{CD803BCC-14F5-4DCB-93AF-25B76A539E83}" srcOrd="1" destOrd="0" parTransId="{091F475F-C51C-432F-A094-63A6ADC4DD3F}" sibTransId="{D8E5E868-95F4-40AB-B6D2-949263A4402D}"/>
    <dgm:cxn modelId="{5377BC2F-3EE0-4004-941D-842EF2F92132}" type="presOf" srcId="{CFA65CD2-5CC9-4475-96E0-085D240F787D}" destId="{D0FAB76C-9A80-4616-ACE5-EA5394054E68}" srcOrd="0" destOrd="0" presId="urn:microsoft.com/office/officeart/2005/8/layout/hProcess7"/>
    <dgm:cxn modelId="{FB55A63E-4605-4990-8646-7415CD0F634D}" type="presParOf" srcId="{31ADD18C-3DCA-465F-833D-004524B1F23B}" destId="{8E308FC4-C5AC-4F36-A877-CF9156E627C5}" srcOrd="0" destOrd="0" presId="urn:microsoft.com/office/officeart/2005/8/layout/hProcess7"/>
    <dgm:cxn modelId="{02967C14-B74D-4BFF-8EF4-FFDFA4908986}" type="presParOf" srcId="{8E308FC4-C5AC-4F36-A877-CF9156E627C5}" destId="{938E489A-2DA2-4008-8118-F463F6A9EEC7}" srcOrd="0" destOrd="0" presId="urn:microsoft.com/office/officeart/2005/8/layout/hProcess7"/>
    <dgm:cxn modelId="{224A7E26-CFA0-4616-871B-1D3D3451B2E3}" type="presParOf" srcId="{8E308FC4-C5AC-4F36-A877-CF9156E627C5}" destId="{2F91D1BF-CFD4-496E-96CA-1DC88F5BE25D}" srcOrd="1" destOrd="0" presId="urn:microsoft.com/office/officeart/2005/8/layout/hProcess7"/>
    <dgm:cxn modelId="{3E6BE24E-6491-49A2-97D2-0613D062191D}" type="presParOf" srcId="{8E308FC4-C5AC-4F36-A877-CF9156E627C5}" destId="{7D473059-F0CE-4B33-BEB9-DE57409C6986}" srcOrd="2" destOrd="0" presId="urn:microsoft.com/office/officeart/2005/8/layout/hProcess7"/>
    <dgm:cxn modelId="{278B39D6-A24D-4A93-AC07-92D3784B6EBB}" type="presParOf" srcId="{31ADD18C-3DCA-465F-833D-004524B1F23B}" destId="{3ECC5F57-88FD-4592-A1D7-973AD72C6086}" srcOrd="1" destOrd="0" presId="urn:microsoft.com/office/officeart/2005/8/layout/hProcess7"/>
    <dgm:cxn modelId="{E8CB7CAB-F188-4760-972D-596AE952D3DB}" type="presParOf" srcId="{31ADD18C-3DCA-465F-833D-004524B1F23B}" destId="{D7995FE4-D869-42E7-8560-3CCD2FA36FC9}" srcOrd="2" destOrd="0" presId="urn:microsoft.com/office/officeart/2005/8/layout/hProcess7"/>
    <dgm:cxn modelId="{719E7ECC-363B-406D-84A3-6D98F7A40436}" type="presParOf" srcId="{D7995FE4-D869-42E7-8560-3CCD2FA36FC9}" destId="{35FBF169-6A2D-43A2-ADAA-5238ECC235A5}" srcOrd="0" destOrd="0" presId="urn:microsoft.com/office/officeart/2005/8/layout/hProcess7"/>
    <dgm:cxn modelId="{B58A806E-6341-4253-8C94-5262089A4851}" type="presParOf" srcId="{D7995FE4-D869-42E7-8560-3CCD2FA36FC9}" destId="{580FE127-CD7B-4754-8280-FB9CF527B2EC}" srcOrd="1" destOrd="0" presId="urn:microsoft.com/office/officeart/2005/8/layout/hProcess7"/>
    <dgm:cxn modelId="{A85DFF86-6FF0-466D-A7FB-07E6D4523179}" type="presParOf" srcId="{D7995FE4-D869-42E7-8560-3CCD2FA36FC9}" destId="{0A0D4B81-32A5-4BCB-8825-78D92F69B6DD}" srcOrd="2" destOrd="0" presId="urn:microsoft.com/office/officeart/2005/8/layout/hProcess7"/>
    <dgm:cxn modelId="{12900A09-FE48-49CA-BA84-72C0191832B1}" type="presParOf" srcId="{31ADD18C-3DCA-465F-833D-004524B1F23B}" destId="{E9F0AE6C-8D73-465E-8320-FCAAD4CA8374}" srcOrd="3" destOrd="0" presId="urn:microsoft.com/office/officeart/2005/8/layout/hProcess7"/>
    <dgm:cxn modelId="{38A4AC10-B7CF-473A-A8B1-4BD6C84C14AC}" type="presParOf" srcId="{31ADD18C-3DCA-465F-833D-004524B1F23B}" destId="{ED269827-8559-490F-A66B-A06FE46C1957}" srcOrd="4" destOrd="0" presId="urn:microsoft.com/office/officeart/2005/8/layout/hProcess7"/>
    <dgm:cxn modelId="{231E43AC-2040-41CF-A2D7-5F9742523936}" type="presParOf" srcId="{ED269827-8559-490F-A66B-A06FE46C1957}" destId="{EBB75ACE-7E1A-44B8-B3AC-6FEF7F243225}" srcOrd="0" destOrd="0" presId="urn:microsoft.com/office/officeart/2005/8/layout/hProcess7"/>
    <dgm:cxn modelId="{C300DCC4-D3F0-452E-9E81-CBA7A117A29F}" type="presParOf" srcId="{ED269827-8559-490F-A66B-A06FE46C1957}" destId="{C92E6C61-D19B-4EE5-AE60-2C90E8A05AD5}" srcOrd="1" destOrd="0" presId="urn:microsoft.com/office/officeart/2005/8/layout/hProcess7"/>
    <dgm:cxn modelId="{B0E555E8-893F-436F-9F2C-B768B15E8774}" type="presParOf" srcId="{ED269827-8559-490F-A66B-A06FE46C1957}" destId="{D0FAB76C-9A80-4616-ACE5-EA5394054E68}"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E99F32A-ACBC-4B3C-BF12-F2E65CE0A220}" type="doc">
      <dgm:prSet loTypeId="urn:microsoft.com/office/officeart/2005/8/layout/pyramid2" loCatId="list" qsTypeId="urn:microsoft.com/office/officeart/2005/8/quickstyle/simple1" qsCatId="simple" csTypeId="urn:microsoft.com/office/officeart/2005/8/colors/colorful4" csCatId="colorful" phldr="1"/>
      <dgm:spPr/>
    </dgm:pt>
    <dgm:pt modelId="{F5DC4EB3-624D-4547-91C1-3B9E5B0D8C88}">
      <dgm:prSet phldrT="[Texto]"/>
      <dgm:spPr/>
      <dgm:t>
        <a:bodyPr/>
        <a:lstStyle/>
        <a:p>
          <a:r>
            <a:rPr lang="es-EC" dirty="0" smtClean="0"/>
            <a:t>No tiene presupuesto</a:t>
          </a:r>
          <a:endParaRPr lang="es-EC" dirty="0"/>
        </a:p>
      </dgm:t>
    </dgm:pt>
    <dgm:pt modelId="{0DF07FFD-59E9-4438-BCB6-3826C11202E4}" type="parTrans" cxnId="{13BCC85A-A1A7-46D0-AE6A-8420F94D865B}">
      <dgm:prSet/>
      <dgm:spPr/>
      <dgm:t>
        <a:bodyPr/>
        <a:lstStyle/>
        <a:p>
          <a:endParaRPr lang="es-EC"/>
        </a:p>
      </dgm:t>
    </dgm:pt>
    <dgm:pt modelId="{438B7970-55BB-4E99-BF2E-82AF76BE4AE7}" type="sibTrans" cxnId="{13BCC85A-A1A7-46D0-AE6A-8420F94D865B}">
      <dgm:prSet/>
      <dgm:spPr/>
      <dgm:t>
        <a:bodyPr/>
        <a:lstStyle/>
        <a:p>
          <a:endParaRPr lang="es-EC"/>
        </a:p>
      </dgm:t>
    </dgm:pt>
    <dgm:pt modelId="{B8D7413F-9E7F-450A-A0C1-7126D700FA1A}">
      <dgm:prSet phldrT="[Texto]"/>
      <dgm:spPr/>
      <dgm:t>
        <a:bodyPr/>
        <a:lstStyle/>
        <a:p>
          <a:r>
            <a:rPr lang="es-EC" dirty="0" smtClean="0"/>
            <a:t>Medidor Audiencia</a:t>
          </a:r>
          <a:endParaRPr lang="es-EC" dirty="0"/>
        </a:p>
      </dgm:t>
    </dgm:pt>
    <dgm:pt modelId="{B7AB98B9-1BA6-4A92-812B-B096E57EB178}" type="parTrans" cxnId="{CB1FB690-05AF-43CA-994A-1B681A544E7E}">
      <dgm:prSet/>
      <dgm:spPr/>
      <dgm:t>
        <a:bodyPr/>
        <a:lstStyle/>
        <a:p>
          <a:endParaRPr lang="es-EC"/>
        </a:p>
      </dgm:t>
    </dgm:pt>
    <dgm:pt modelId="{57BA4AE1-5076-443A-B21E-E8441B3C5B95}" type="sibTrans" cxnId="{CB1FB690-05AF-43CA-994A-1B681A544E7E}">
      <dgm:prSet/>
      <dgm:spPr/>
      <dgm:t>
        <a:bodyPr/>
        <a:lstStyle/>
        <a:p>
          <a:endParaRPr lang="es-EC"/>
        </a:p>
      </dgm:t>
    </dgm:pt>
    <dgm:pt modelId="{2EA70D80-2F1C-4870-8788-CD60011B793A}">
      <dgm:prSet phldrT="[Texto]"/>
      <dgm:spPr/>
      <dgm:t>
        <a:bodyPr/>
        <a:lstStyle/>
        <a:p>
          <a:r>
            <a:rPr lang="es-EC" dirty="0" smtClean="0"/>
            <a:t>No tiene personal necesario</a:t>
          </a:r>
          <a:endParaRPr lang="es-EC" dirty="0"/>
        </a:p>
      </dgm:t>
    </dgm:pt>
    <dgm:pt modelId="{B59D7674-D689-471F-A355-D2AE50EB6A2C}" type="parTrans" cxnId="{95FDD425-B364-4E0E-8F26-217C02B35ADF}">
      <dgm:prSet/>
      <dgm:spPr/>
      <dgm:t>
        <a:bodyPr/>
        <a:lstStyle/>
        <a:p>
          <a:endParaRPr lang="es-EC"/>
        </a:p>
      </dgm:t>
    </dgm:pt>
    <dgm:pt modelId="{D72A0EFD-890B-45B4-AE7A-E16EC1CE440A}" type="sibTrans" cxnId="{95FDD425-B364-4E0E-8F26-217C02B35ADF}">
      <dgm:prSet/>
      <dgm:spPr/>
      <dgm:t>
        <a:bodyPr/>
        <a:lstStyle/>
        <a:p>
          <a:endParaRPr lang="es-EC"/>
        </a:p>
      </dgm:t>
    </dgm:pt>
    <dgm:pt modelId="{0A3F6810-9E93-4737-BF4F-DFCD96D87043}">
      <dgm:prSet phldrT="[Texto]"/>
      <dgm:spPr/>
      <dgm:t>
        <a:bodyPr/>
        <a:lstStyle/>
        <a:p>
          <a:r>
            <a:rPr lang="es-EC" dirty="0" smtClean="0"/>
            <a:t>No cuenta equipos de alta tecnología</a:t>
          </a:r>
          <a:endParaRPr lang="es-EC" dirty="0"/>
        </a:p>
      </dgm:t>
    </dgm:pt>
    <dgm:pt modelId="{4684542F-B740-4861-9F57-B797AC49A7AA}" type="parTrans" cxnId="{5834F018-761E-431F-8F43-DACBD57859B8}">
      <dgm:prSet/>
      <dgm:spPr/>
      <dgm:t>
        <a:bodyPr/>
        <a:lstStyle/>
        <a:p>
          <a:endParaRPr lang="es-EC"/>
        </a:p>
      </dgm:t>
    </dgm:pt>
    <dgm:pt modelId="{7719143A-1B78-46CC-8414-DF0AAB61B69D}" type="sibTrans" cxnId="{5834F018-761E-431F-8F43-DACBD57859B8}">
      <dgm:prSet/>
      <dgm:spPr/>
      <dgm:t>
        <a:bodyPr/>
        <a:lstStyle/>
        <a:p>
          <a:endParaRPr lang="es-EC"/>
        </a:p>
      </dgm:t>
    </dgm:pt>
    <dgm:pt modelId="{F96A5162-6892-4BC3-A1F0-D0488DE7B638}" type="pres">
      <dgm:prSet presAssocID="{5E99F32A-ACBC-4B3C-BF12-F2E65CE0A220}" presName="compositeShape" presStyleCnt="0">
        <dgm:presLayoutVars>
          <dgm:dir/>
          <dgm:resizeHandles/>
        </dgm:presLayoutVars>
      </dgm:prSet>
      <dgm:spPr/>
    </dgm:pt>
    <dgm:pt modelId="{8759D7EF-5DC0-413D-9C5F-8286842B8AF2}" type="pres">
      <dgm:prSet presAssocID="{5E99F32A-ACBC-4B3C-BF12-F2E65CE0A220}" presName="pyramid" presStyleLbl="node1" presStyleIdx="0" presStyleCnt="1"/>
      <dgm:spPr/>
    </dgm:pt>
    <dgm:pt modelId="{4A4DC341-CC9C-43EA-8403-54E99EA65F8B}" type="pres">
      <dgm:prSet presAssocID="{5E99F32A-ACBC-4B3C-BF12-F2E65CE0A220}" presName="theList" presStyleCnt="0"/>
      <dgm:spPr/>
    </dgm:pt>
    <dgm:pt modelId="{F5D0DF45-E835-4D20-9325-D77728CA5831}" type="pres">
      <dgm:prSet presAssocID="{F5DC4EB3-624D-4547-91C1-3B9E5B0D8C88}" presName="aNode" presStyleLbl="fgAcc1" presStyleIdx="0" presStyleCnt="4">
        <dgm:presLayoutVars>
          <dgm:bulletEnabled val="1"/>
        </dgm:presLayoutVars>
      </dgm:prSet>
      <dgm:spPr/>
      <dgm:t>
        <a:bodyPr/>
        <a:lstStyle/>
        <a:p>
          <a:endParaRPr lang="es-EC"/>
        </a:p>
      </dgm:t>
    </dgm:pt>
    <dgm:pt modelId="{9672DEAF-DB76-4F89-B431-CE954DF03727}" type="pres">
      <dgm:prSet presAssocID="{F5DC4EB3-624D-4547-91C1-3B9E5B0D8C88}" presName="aSpace" presStyleCnt="0"/>
      <dgm:spPr/>
    </dgm:pt>
    <dgm:pt modelId="{0AB8D5DC-BA35-47D2-BB94-840C65907A57}" type="pres">
      <dgm:prSet presAssocID="{B8D7413F-9E7F-450A-A0C1-7126D700FA1A}" presName="aNode" presStyleLbl="fgAcc1" presStyleIdx="1" presStyleCnt="4">
        <dgm:presLayoutVars>
          <dgm:bulletEnabled val="1"/>
        </dgm:presLayoutVars>
      </dgm:prSet>
      <dgm:spPr/>
      <dgm:t>
        <a:bodyPr/>
        <a:lstStyle/>
        <a:p>
          <a:endParaRPr lang="es-EC"/>
        </a:p>
      </dgm:t>
    </dgm:pt>
    <dgm:pt modelId="{9106A7AB-EB16-413A-962B-07EDC41787B3}" type="pres">
      <dgm:prSet presAssocID="{B8D7413F-9E7F-450A-A0C1-7126D700FA1A}" presName="aSpace" presStyleCnt="0"/>
      <dgm:spPr/>
    </dgm:pt>
    <dgm:pt modelId="{248EB93C-EE22-4E14-AF0B-E9564037BE67}" type="pres">
      <dgm:prSet presAssocID="{2EA70D80-2F1C-4870-8788-CD60011B793A}" presName="aNode" presStyleLbl="fgAcc1" presStyleIdx="2" presStyleCnt="4">
        <dgm:presLayoutVars>
          <dgm:bulletEnabled val="1"/>
        </dgm:presLayoutVars>
      </dgm:prSet>
      <dgm:spPr/>
      <dgm:t>
        <a:bodyPr/>
        <a:lstStyle/>
        <a:p>
          <a:endParaRPr lang="es-ES"/>
        </a:p>
      </dgm:t>
    </dgm:pt>
    <dgm:pt modelId="{CC2BF955-E792-4ADB-AB7D-CBA379F761AA}" type="pres">
      <dgm:prSet presAssocID="{2EA70D80-2F1C-4870-8788-CD60011B793A}" presName="aSpace" presStyleCnt="0"/>
      <dgm:spPr/>
    </dgm:pt>
    <dgm:pt modelId="{C95792CA-0B9A-4829-B043-AE6A878CEA60}" type="pres">
      <dgm:prSet presAssocID="{0A3F6810-9E93-4737-BF4F-DFCD96D87043}" presName="aNode" presStyleLbl="fgAcc1" presStyleIdx="3" presStyleCnt="4">
        <dgm:presLayoutVars>
          <dgm:bulletEnabled val="1"/>
        </dgm:presLayoutVars>
      </dgm:prSet>
      <dgm:spPr/>
      <dgm:t>
        <a:bodyPr/>
        <a:lstStyle/>
        <a:p>
          <a:endParaRPr lang="es-EC"/>
        </a:p>
      </dgm:t>
    </dgm:pt>
    <dgm:pt modelId="{40EA1E67-B6AA-4F34-91DD-418D05D382A4}" type="pres">
      <dgm:prSet presAssocID="{0A3F6810-9E93-4737-BF4F-DFCD96D87043}" presName="aSpace" presStyleCnt="0"/>
      <dgm:spPr/>
    </dgm:pt>
  </dgm:ptLst>
  <dgm:cxnLst>
    <dgm:cxn modelId="{CB1FB690-05AF-43CA-994A-1B681A544E7E}" srcId="{5E99F32A-ACBC-4B3C-BF12-F2E65CE0A220}" destId="{B8D7413F-9E7F-450A-A0C1-7126D700FA1A}" srcOrd="1" destOrd="0" parTransId="{B7AB98B9-1BA6-4A92-812B-B096E57EB178}" sibTransId="{57BA4AE1-5076-443A-B21E-E8441B3C5B95}"/>
    <dgm:cxn modelId="{AC39992A-1B93-43B1-BB1A-197A8CD51F35}" type="presOf" srcId="{F5DC4EB3-624D-4547-91C1-3B9E5B0D8C88}" destId="{F5D0DF45-E835-4D20-9325-D77728CA5831}" srcOrd="0" destOrd="0" presId="urn:microsoft.com/office/officeart/2005/8/layout/pyramid2"/>
    <dgm:cxn modelId="{589A9AF6-E6C2-4BE6-896B-99EBD86768C2}" type="presOf" srcId="{B8D7413F-9E7F-450A-A0C1-7126D700FA1A}" destId="{0AB8D5DC-BA35-47D2-BB94-840C65907A57}" srcOrd="0" destOrd="0" presId="urn:microsoft.com/office/officeart/2005/8/layout/pyramid2"/>
    <dgm:cxn modelId="{55BECC8C-84D5-4E44-BF5B-76A992C5CCFD}" type="presOf" srcId="{5E99F32A-ACBC-4B3C-BF12-F2E65CE0A220}" destId="{F96A5162-6892-4BC3-A1F0-D0488DE7B638}" srcOrd="0" destOrd="0" presId="urn:microsoft.com/office/officeart/2005/8/layout/pyramid2"/>
    <dgm:cxn modelId="{13BCC85A-A1A7-46D0-AE6A-8420F94D865B}" srcId="{5E99F32A-ACBC-4B3C-BF12-F2E65CE0A220}" destId="{F5DC4EB3-624D-4547-91C1-3B9E5B0D8C88}" srcOrd="0" destOrd="0" parTransId="{0DF07FFD-59E9-4438-BCB6-3826C11202E4}" sibTransId="{438B7970-55BB-4E99-BF2E-82AF76BE4AE7}"/>
    <dgm:cxn modelId="{8D869E52-3002-4FC1-A1F9-13A8F8B7DBEC}" type="presOf" srcId="{0A3F6810-9E93-4737-BF4F-DFCD96D87043}" destId="{C95792CA-0B9A-4829-B043-AE6A878CEA60}" srcOrd="0" destOrd="0" presId="urn:microsoft.com/office/officeart/2005/8/layout/pyramid2"/>
    <dgm:cxn modelId="{95FDD425-B364-4E0E-8F26-217C02B35ADF}" srcId="{5E99F32A-ACBC-4B3C-BF12-F2E65CE0A220}" destId="{2EA70D80-2F1C-4870-8788-CD60011B793A}" srcOrd="2" destOrd="0" parTransId="{B59D7674-D689-471F-A355-D2AE50EB6A2C}" sibTransId="{D72A0EFD-890B-45B4-AE7A-E16EC1CE440A}"/>
    <dgm:cxn modelId="{64F7DDA1-3C7D-4EAD-9354-EAEA1D3504C8}" type="presOf" srcId="{2EA70D80-2F1C-4870-8788-CD60011B793A}" destId="{248EB93C-EE22-4E14-AF0B-E9564037BE67}" srcOrd="0" destOrd="0" presId="urn:microsoft.com/office/officeart/2005/8/layout/pyramid2"/>
    <dgm:cxn modelId="{5834F018-761E-431F-8F43-DACBD57859B8}" srcId="{5E99F32A-ACBC-4B3C-BF12-F2E65CE0A220}" destId="{0A3F6810-9E93-4737-BF4F-DFCD96D87043}" srcOrd="3" destOrd="0" parTransId="{4684542F-B740-4861-9F57-B797AC49A7AA}" sibTransId="{7719143A-1B78-46CC-8414-DF0AAB61B69D}"/>
    <dgm:cxn modelId="{E8D41772-91A7-4349-A250-C55630B7804F}" type="presParOf" srcId="{F96A5162-6892-4BC3-A1F0-D0488DE7B638}" destId="{8759D7EF-5DC0-413D-9C5F-8286842B8AF2}" srcOrd="0" destOrd="0" presId="urn:microsoft.com/office/officeart/2005/8/layout/pyramid2"/>
    <dgm:cxn modelId="{C609A523-2527-4669-95C3-9B55ED63FE38}" type="presParOf" srcId="{F96A5162-6892-4BC3-A1F0-D0488DE7B638}" destId="{4A4DC341-CC9C-43EA-8403-54E99EA65F8B}" srcOrd="1" destOrd="0" presId="urn:microsoft.com/office/officeart/2005/8/layout/pyramid2"/>
    <dgm:cxn modelId="{0AE625A7-A7A3-486C-9C62-9E684A9CBC41}" type="presParOf" srcId="{4A4DC341-CC9C-43EA-8403-54E99EA65F8B}" destId="{F5D0DF45-E835-4D20-9325-D77728CA5831}" srcOrd="0" destOrd="0" presId="urn:microsoft.com/office/officeart/2005/8/layout/pyramid2"/>
    <dgm:cxn modelId="{084F2E78-6395-4960-BA23-DD07E726491A}" type="presParOf" srcId="{4A4DC341-CC9C-43EA-8403-54E99EA65F8B}" destId="{9672DEAF-DB76-4F89-B431-CE954DF03727}" srcOrd="1" destOrd="0" presId="urn:microsoft.com/office/officeart/2005/8/layout/pyramid2"/>
    <dgm:cxn modelId="{4870A323-E6E7-4029-A032-AB8E0F3A71ED}" type="presParOf" srcId="{4A4DC341-CC9C-43EA-8403-54E99EA65F8B}" destId="{0AB8D5DC-BA35-47D2-BB94-840C65907A57}" srcOrd="2" destOrd="0" presId="urn:microsoft.com/office/officeart/2005/8/layout/pyramid2"/>
    <dgm:cxn modelId="{B1E2694D-9272-40FD-8AC2-CF6B32F313CA}" type="presParOf" srcId="{4A4DC341-CC9C-43EA-8403-54E99EA65F8B}" destId="{9106A7AB-EB16-413A-962B-07EDC41787B3}" srcOrd="3" destOrd="0" presId="urn:microsoft.com/office/officeart/2005/8/layout/pyramid2"/>
    <dgm:cxn modelId="{FAE4740B-8288-4E1C-8FE5-377DC47E0C79}" type="presParOf" srcId="{4A4DC341-CC9C-43EA-8403-54E99EA65F8B}" destId="{248EB93C-EE22-4E14-AF0B-E9564037BE67}" srcOrd="4" destOrd="0" presId="urn:microsoft.com/office/officeart/2005/8/layout/pyramid2"/>
    <dgm:cxn modelId="{F74A30D3-DE8B-4E42-8507-37B360CED1B3}" type="presParOf" srcId="{4A4DC341-CC9C-43EA-8403-54E99EA65F8B}" destId="{CC2BF955-E792-4ADB-AB7D-CBA379F761AA}" srcOrd="5" destOrd="0" presId="urn:microsoft.com/office/officeart/2005/8/layout/pyramid2"/>
    <dgm:cxn modelId="{B06C8335-6235-4621-ABBD-F69A27B7E7A1}" type="presParOf" srcId="{4A4DC341-CC9C-43EA-8403-54E99EA65F8B}" destId="{C95792CA-0B9A-4829-B043-AE6A878CEA60}" srcOrd="6" destOrd="0" presId="urn:microsoft.com/office/officeart/2005/8/layout/pyramid2"/>
    <dgm:cxn modelId="{BF9A040F-C825-4381-8073-BA3D57BF53F1}" type="presParOf" srcId="{4A4DC341-CC9C-43EA-8403-54E99EA65F8B}" destId="{40EA1E67-B6AA-4F34-91DD-418D05D382A4}"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28B2C10-078B-41A0-AF26-5AB2383DF858}" type="doc">
      <dgm:prSet loTypeId="urn:microsoft.com/office/officeart/2005/8/layout/hierarchy3" loCatId="list" qsTypeId="urn:microsoft.com/office/officeart/2005/8/quickstyle/simple1" qsCatId="simple" csTypeId="urn:microsoft.com/office/officeart/2005/8/colors/accent0_1" csCatId="mainScheme" phldr="1"/>
      <dgm:spPr/>
      <dgm:t>
        <a:bodyPr/>
        <a:lstStyle/>
        <a:p>
          <a:endParaRPr lang="es-ES"/>
        </a:p>
      </dgm:t>
    </dgm:pt>
    <dgm:pt modelId="{191BE208-34CB-482B-9E38-D6294747A7B3}">
      <dgm:prSet phldrT="[Texto]"/>
      <dgm:spPr/>
      <dgm:t>
        <a:bodyPr/>
        <a:lstStyle/>
        <a:p>
          <a:r>
            <a:rPr lang="es-ES" dirty="0" smtClean="0">
              <a:latin typeface="Arial" panose="020B0604020202020204" pitchFamily="34" charset="0"/>
              <a:cs typeface="Arial" panose="020B0604020202020204" pitchFamily="34" charset="0"/>
            </a:rPr>
            <a:t>CONCLUSIÓN</a:t>
          </a:r>
          <a:endParaRPr lang="es-ES" dirty="0">
            <a:latin typeface="Arial" panose="020B0604020202020204" pitchFamily="34" charset="0"/>
            <a:cs typeface="Arial" panose="020B0604020202020204" pitchFamily="34" charset="0"/>
          </a:endParaRPr>
        </a:p>
      </dgm:t>
    </dgm:pt>
    <dgm:pt modelId="{8F13EC12-D8FA-41F7-B513-0B85C3C01834}" type="parTrans" cxnId="{A2D632A7-1E9F-4C10-9BB4-B455054D28FF}">
      <dgm:prSet/>
      <dgm:spPr/>
      <dgm:t>
        <a:bodyPr/>
        <a:lstStyle/>
        <a:p>
          <a:endParaRPr lang="es-ES"/>
        </a:p>
      </dgm:t>
    </dgm:pt>
    <dgm:pt modelId="{EEDEC29A-6914-4679-BDAC-51D2BF8F1FE7}" type="sibTrans" cxnId="{A2D632A7-1E9F-4C10-9BB4-B455054D28FF}">
      <dgm:prSet/>
      <dgm:spPr/>
      <dgm:t>
        <a:bodyPr/>
        <a:lstStyle/>
        <a:p>
          <a:endParaRPr lang="es-ES"/>
        </a:p>
      </dgm:t>
    </dgm:pt>
    <dgm:pt modelId="{B7424143-5FCE-497A-944A-8FE565C05DF4}">
      <dgm:prSet phldrT="[Texto]" custT="1"/>
      <dgm:spPr/>
      <dgm:t>
        <a:bodyPr/>
        <a:lstStyle/>
        <a:p>
          <a:pPr algn="l"/>
          <a:r>
            <a:rPr lang="es-EC" sz="1500" dirty="0" smtClean="0">
              <a:latin typeface="Arial" panose="020B0604020202020204" pitchFamily="34" charset="0"/>
              <a:cs typeface="Arial" panose="020B0604020202020204" pitchFamily="34" charset="0"/>
            </a:rPr>
            <a:t>Se concluye que  la comunicación online se encuentra cada vez más en apogeo, siendo que desde el año 2014 hasta el año 2016 ha crecido un 10% en número de oyentes, lo que evidencia una gran oportunidad para RTV ESPE.</a:t>
          </a:r>
          <a:endParaRPr lang="es-ES" sz="1500" dirty="0">
            <a:latin typeface="Arial" panose="020B0604020202020204" pitchFamily="34" charset="0"/>
            <a:cs typeface="Arial" panose="020B0604020202020204" pitchFamily="34" charset="0"/>
          </a:endParaRPr>
        </a:p>
      </dgm:t>
    </dgm:pt>
    <dgm:pt modelId="{4E42ED6F-DF8E-4759-A595-DF5B9FDBC712}" type="parTrans" cxnId="{0710691C-9787-4EA9-A05C-8FAC235EDBE4}">
      <dgm:prSet/>
      <dgm:spPr/>
      <dgm:t>
        <a:bodyPr/>
        <a:lstStyle/>
        <a:p>
          <a:endParaRPr lang="es-ES"/>
        </a:p>
      </dgm:t>
    </dgm:pt>
    <dgm:pt modelId="{BB7EBB11-C336-492E-AD20-0F5D0ECBFF9B}" type="sibTrans" cxnId="{0710691C-9787-4EA9-A05C-8FAC235EDBE4}">
      <dgm:prSet/>
      <dgm:spPr/>
      <dgm:t>
        <a:bodyPr/>
        <a:lstStyle/>
        <a:p>
          <a:endParaRPr lang="es-ES"/>
        </a:p>
      </dgm:t>
    </dgm:pt>
    <dgm:pt modelId="{A3FBFB20-A170-4054-A5D2-175E80D27740}">
      <dgm:prSet phldrT="[Texto]"/>
      <dgm:spPr/>
      <dgm:t>
        <a:bodyPr/>
        <a:lstStyle/>
        <a:p>
          <a:r>
            <a:rPr lang="es-EC" dirty="0" smtClean="0">
              <a:latin typeface="Arial" panose="020B0604020202020204" pitchFamily="34" charset="0"/>
              <a:cs typeface="Arial" panose="020B0604020202020204" pitchFamily="34" charset="0"/>
            </a:rPr>
            <a:t>La investigación de mercados evidencia que los medios de comunicación de RTV ESPE, son desconocidos para las empresas que se encuentran en la zona de influencia; sin embargo, el posicionamiento de la Universidad de las Fuerzas Armadas ESPE, permite tener la confianza para que las empresas deseen invertir en RTV ESPE.</a:t>
          </a:r>
          <a:endParaRPr lang="es-ES" dirty="0">
            <a:latin typeface="Arial" panose="020B0604020202020204" pitchFamily="34" charset="0"/>
            <a:cs typeface="Arial" panose="020B0604020202020204" pitchFamily="34" charset="0"/>
          </a:endParaRPr>
        </a:p>
      </dgm:t>
    </dgm:pt>
    <dgm:pt modelId="{00843E04-C40C-4B80-9AAA-883094B9602D}" type="parTrans" cxnId="{D0003FCC-065E-4D1D-9F87-7FB410F635C2}">
      <dgm:prSet/>
      <dgm:spPr/>
      <dgm:t>
        <a:bodyPr/>
        <a:lstStyle/>
        <a:p>
          <a:endParaRPr lang="es-ES"/>
        </a:p>
      </dgm:t>
    </dgm:pt>
    <dgm:pt modelId="{02F46F60-05C2-4956-8F0C-FB11062A3E6A}" type="sibTrans" cxnId="{D0003FCC-065E-4D1D-9F87-7FB410F635C2}">
      <dgm:prSet/>
      <dgm:spPr/>
      <dgm:t>
        <a:bodyPr/>
        <a:lstStyle/>
        <a:p>
          <a:endParaRPr lang="es-ES"/>
        </a:p>
      </dgm:t>
    </dgm:pt>
    <dgm:pt modelId="{22DF405E-D59F-4D72-B7CC-AB98547C811B}">
      <dgm:prSet phldrT="[Texto]"/>
      <dgm:spPr/>
      <dgm:t>
        <a:bodyPr/>
        <a:lstStyle/>
        <a:p>
          <a:r>
            <a:rPr lang="es-ES" dirty="0" smtClean="0">
              <a:latin typeface="Arial" panose="020B0604020202020204" pitchFamily="34" charset="0"/>
              <a:cs typeface="Arial" panose="020B0604020202020204" pitchFamily="34" charset="0"/>
            </a:rPr>
            <a:t>RECOMENDACIÓN</a:t>
          </a:r>
          <a:endParaRPr lang="es-ES" dirty="0">
            <a:latin typeface="Arial" panose="020B0604020202020204" pitchFamily="34" charset="0"/>
            <a:cs typeface="Arial" panose="020B0604020202020204" pitchFamily="34" charset="0"/>
          </a:endParaRPr>
        </a:p>
      </dgm:t>
    </dgm:pt>
    <dgm:pt modelId="{846F8646-DF3E-4731-98BE-BFA259591508}" type="parTrans" cxnId="{9CF92E36-0889-418B-8D77-24894E53047A}">
      <dgm:prSet/>
      <dgm:spPr/>
      <dgm:t>
        <a:bodyPr/>
        <a:lstStyle/>
        <a:p>
          <a:endParaRPr lang="es-ES"/>
        </a:p>
      </dgm:t>
    </dgm:pt>
    <dgm:pt modelId="{9ED6841F-F383-49DD-B745-525D224E88CD}" type="sibTrans" cxnId="{9CF92E36-0889-418B-8D77-24894E53047A}">
      <dgm:prSet/>
      <dgm:spPr/>
      <dgm:t>
        <a:bodyPr/>
        <a:lstStyle/>
        <a:p>
          <a:endParaRPr lang="es-ES"/>
        </a:p>
      </dgm:t>
    </dgm:pt>
    <dgm:pt modelId="{0D44D214-43F0-4590-9CF2-6B3B25292C5B}">
      <dgm:prSet phldrT="[Texto]" custT="1"/>
      <dgm:spPr/>
      <dgm:t>
        <a:bodyPr/>
        <a:lstStyle/>
        <a:p>
          <a:pPr algn="l"/>
          <a:r>
            <a:rPr lang="es-EC" sz="1500" dirty="0" smtClean="0">
              <a:latin typeface="Arial" panose="020B0604020202020204" pitchFamily="34" charset="0"/>
              <a:cs typeface="Arial" panose="020B0604020202020204" pitchFamily="34" charset="0"/>
            </a:rPr>
            <a:t>Se recomienda aprovechar el auge de medios de comunicación online para poder alcanzar al mayor número de audiencia.  </a:t>
          </a:r>
          <a:endParaRPr lang="es-ES" sz="1500" dirty="0">
            <a:latin typeface="Arial" panose="020B0604020202020204" pitchFamily="34" charset="0"/>
            <a:cs typeface="Arial" panose="020B0604020202020204" pitchFamily="34" charset="0"/>
          </a:endParaRPr>
        </a:p>
      </dgm:t>
    </dgm:pt>
    <dgm:pt modelId="{DF3AD574-F841-410B-9A26-163368F0D6E4}" type="parTrans" cxnId="{E7F0810D-FFBA-434D-9CB1-B9D843778C81}">
      <dgm:prSet/>
      <dgm:spPr/>
      <dgm:t>
        <a:bodyPr/>
        <a:lstStyle/>
        <a:p>
          <a:endParaRPr lang="es-ES"/>
        </a:p>
      </dgm:t>
    </dgm:pt>
    <dgm:pt modelId="{4C13DBCD-811F-4990-81ED-863E167FAE43}" type="sibTrans" cxnId="{E7F0810D-FFBA-434D-9CB1-B9D843778C81}">
      <dgm:prSet/>
      <dgm:spPr/>
      <dgm:t>
        <a:bodyPr/>
        <a:lstStyle/>
        <a:p>
          <a:endParaRPr lang="es-ES"/>
        </a:p>
      </dgm:t>
    </dgm:pt>
    <dgm:pt modelId="{E6CDC846-EE2F-440F-A57F-F4ACFD6D57A9}">
      <dgm:prSet phldrT="[Texto]"/>
      <dgm:spPr/>
      <dgm:t>
        <a:bodyPr/>
        <a:lstStyle/>
        <a:p>
          <a:r>
            <a:rPr lang="es-EC" dirty="0" smtClean="0">
              <a:latin typeface="Arial" panose="020B0604020202020204" pitchFamily="34" charset="0"/>
              <a:cs typeface="Arial" panose="020B0604020202020204" pitchFamily="34" charset="0"/>
            </a:rPr>
            <a:t>Se recomienda aprovechar el posicionamiento que tiene la Universidad de las Fuerzas Armadas ESPE, y buscar frecuencias digitales tanto para radio como para televisión. </a:t>
          </a:r>
          <a:endParaRPr lang="es-ES" dirty="0">
            <a:latin typeface="Arial" panose="020B0604020202020204" pitchFamily="34" charset="0"/>
            <a:cs typeface="Arial" panose="020B0604020202020204" pitchFamily="34" charset="0"/>
          </a:endParaRPr>
        </a:p>
      </dgm:t>
    </dgm:pt>
    <dgm:pt modelId="{1BCCE739-2D57-4B6B-A420-C645C9A287D7}" type="parTrans" cxnId="{F6EF17A4-2544-455A-8D2D-F9244DB4ABB6}">
      <dgm:prSet/>
      <dgm:spPr/>
      <dgm:t>
        <a:bodyPr/>
        <a:lstStyle/>
        <a:p>
          <a:endParaRPr lang="es-ES"/>
        </a:p>
      </dgm:t>
    </dgm:pt>
    <dgm:pt modelId="{A77C94F1-8B3C-451F-A49C-5E2C6F4515AB}" type="sibTrans" cxnId="{F6EF17A4-2544-455A-8D2D-F9244DB4ABB6}">
      <dgm:prSet/>
      <dgm:spPr/>
      <dgm:t>
        <a:bodyPr/>
        <a:lstStyle/>
        <a:p>
          <a:endParaRPr lang="es-ES"/>
        </a:p>
      </dgm:t>
    </dgm:pt>
    <dgm:pt modelId="{CFA32768-1CFF-4C98-9C11-CE2CE509792C}" type="pres">
      <dgm:prSet presAssocID="{A28B2C10-078B-41A0-AF26-5AB2383DF858}" presName="diagram" presStyleCnt="0">
        <dgm:presLayoutVars>
          <dgm:chPref val="1"/>
          <dgm:dir/>
          <dgm:animOne val="branch"/>
          <dgm:animLvl val="lvl"/>
          <dgm:resizeHandles/>
        </dgm:presLayoutVars>
      </dgm:prSet>
      <dgm:spPr/>
      <dgm:t>
        <a:bodyPr/>
        <a:lstStyle/>
        <a:p>
          <a:endParaRPr lang="es-ES"/>
        </a:p>
      </dgm:t>
    </dgm:pt>
    <dgm:pt modelId="{2A36A41D-300F-4FFF-B618-D36A2E152F9B}" type="pres">
      <dgm:prSet presAssocID="{191BE208-34CB-482B-9E38-D6294747A7B3}" presName="root" presStyleCnt="0"/>
      <dgm:spPr/>
    </dgm:pt>
    <dgm:pt modelId="{A0C96CFE-5743-4CAC-88A0-8C595555C21E}" type="pres">
      <dgm:prSet presAssocID="{191BE208-34CB-482B-9E38-D6294747A7B3}" presName="rootComposite" presStyleCnt="0"/>
      <dgm:spPr/>
    </dgm:pt>
    <dgm:pt modelId="{6EEEB744-F08A-4CB4-9888-1EF01B52E866}" type="pres">
      <dgm:prSet presAssocID="{191BE208-34CB-482B-9E38-D6294747A7B3}" presName="rootText" presStyleLbl="node1" presStyleIdx="0" presStyleCnt="2" custLinFactNeighborX="-29580"/>
      <dgm:spPr/>
      <dgm:t>
        <a:bodyPr/>
        <a:lstStyle/>
        <a:p>
          <a:endParaRPr lang="es-ES"/>
        </a:p>
      </dgm:t>
    </dgm:pt>
    <dgm:pt modelId="{F0CB90E8-D15C-4F76-AF72-915822CC086C}" type="pres">
      <dgm:prSet presAssocID="{191BE208-34CB-482B-9E38-D6294747A7B3}" presName="rootConnector" presStyleLbl="node1" presStyleIdx="0" presStyleCnt="2"/>
      <dgm:spPr/>
      <dgm:t>
        <a:bodyPr/>
        <a:lstStyle/>
        <a:p>
          <a:endParaRPr lang="es-ES"/>
        </a:p>
      </dgm:t>
    </dgm:pt>
    <dgm:pt modelId="{56EA848D-A50E-45F8-9BEE-A81C148109F3}" type="pres">
      <dgm:prSet presAssocID="{191BE208-34CB-482B-9E38-D6294747A7B3}" presName="childShape" presStyleCnt="0"/>
      <dgm:spPr/>
    </dgm:pt>
    <dgm:pt modelId="{68CF720A-A18F-425F-854F-CFDCF14AA235}" type="pres">
      <dgm:prSet presAssocID="{4E42ED6F-DF8E-4759-A595-DF5B9FDBC712}" presName="Name13" presStyleLbl="parChTrans1D2" presStyleIdx="0" presStyleCnt="4"/>
      <dgm:spPr/>
      <dgm:t>
        <a:bodyPr/>
        <a:lstStyle/>
        <a:p>
          <a:endParaRPr lang="es-ES"/>
        </a:p>
      </dgm:t>
    </dgm:pt>
    <dgm:pt modelId="{6016ACA8-8729-429E-AF82-F6DF38AE46F0}" type="pres">
      <dgm:prSet presAssocID="{B7424143-5FCE-497A-944A-8FE565C05DF4}" presName="childText" presStyleLbl="bgAcc1" presStyleIdx="0" presStyleCnt="4" custScaleX="125348" custLinFactNeighborX="-29145">
        <dgm:presLayoutVars>
          <dgm:bulletEnabled val="1"/>
        </dgm:presLayoutVars>
      </dgm:prSet>
      <dgm:spPr/>
      <dgm:t>
        <a:bodyPr/>
        <a:lstStyle/>
        <a:p>
          <a:endParaRPr lang="es-ES"/>
        </a:p>
      </dgm:t>
    </dgm:pt>
    <dgm:pt modelId="{C554186B-9740-4B25-AA78-A5B0B1EEEC70}" type="pres">
      <dgm:prSet presAssocID="{00843E04-C40C-4B80-9AAA-883094B9602D}" presName="Name13" presStyleLbl="parChTrans1D2" presStyleIdx="1" presStyleCnt="4"/>
      <dgm:spPr/>
      <dgm:t>
        <a:bodyPr/>
        <a:lstStyle/>
        <a:p>
          <a:endParaRPr lang="es-ES"/>
        </a:p>
      </dgm:t>
    </dgm:pt>
    <dgm:pt modelId="{53ECA66D-F057-4497-BEB7-081B9E68248A}" type="pres">
      <dgm:prSet presAssocID="{A3FBFB20-A170-4054-A5D2-175E80D27740}" presName="childText" presStyleLbl="bgAcc1" presStyleIdx="1" presStyleCnt="4" custScaleX="127776" custLinFactNeighborX="-27405">
        <dgm:presLayoutVars>
          <dgm:bulletEnabled val="1"/>
        </dgm:presLayoutVars>
      </dgm:prSet>
      <dgm:spPr/>
      <dgm:t>
        <a:bodyPr/>
        <a:lstStyle/>
        <a:p>
          <a:endParaRPr lang="es-ES"/>
        </a:p>
      </dgm:t>
    </dgm:pt>
    <dgm:pt modelId="{E838C403-DDA4-4DA5-89F0-1BC36BE3E3A3}" type="pres">
      <dgm:prSet presAssocID="{22DF405E-D59F-4D72-B7CC-AB98547C811B}" presName="root" presStyleCnt="0"/>
      <dgm:spPr/>
    </dgm:pt>
    <dgm:pt modelId="{958FF286-1147-49D0-ADFF-8F0F9CC90947}" type="pres">
      <dgm:prSet presAssocID="{22DF405E-D59F-4D72-B7CC-AB98547C811B}" presName="rootComposite" presStyleCnt="0"/>
      <dgm:spPr/>
    </dgm:pt>
    <dgm:pt modelId="{EDBE8652-FBB4-464B-9CCB-99F2AD07D6DB}" type="pres">
      <dgm:prSet presAssocID="{22DF405E-D59F-4D72-B7CC-AB98547C811B}" presName="rootText" presStyleLbl="node1" presStyleIdx="1" presStyleCnt="2" custLinFactNeighborX="2632"/>
      <dgm:spPr/>
      <dgm:t>
        <a:bodyPr/>
        <a:lstStyle/>
        <a:p>
          <a:endParaRPr lang="es-ES"/>
        </a:p>
      </dgm:t>
    </dgm:pt>
    <dgm:pt modelId="{D983211D-357D-4B25-B45B-AEFFDF43B8E6}" type="pres">
      <dgm:prSet presAssocID="{22DF405E-D59F-4D72-B7CC-AB98547C811B}" presName="rootConnector" presStyleLbl="node1" presStyleIdx="1" presStyleCnt="2"/>
      <dgm:spPr/>
      <dgm:t>
        <a:bodyPr/>
        <a:lstStyle/>
        <a:p>
          <a:endParaRPr lang="es-ES"/>
        </a:p>
      </dgm:t>
    </dgm:pt>
    <dgm:pt modelId="{FB69E4FA-59F2-4E74-9126-7E3D4FCE8578}" type="pres">
      <dgm:prSet presAssocID="{22DF405E-D59F-4D72-B7CC-AB98547C811B}" presName="childShape" presStyleCnt="0"/>
      <dgm:spPr/>
    </dgm:pt>
    <dgm:pt modelId="{F1E9040D-3973-43AB-BBD2-79707413CE76}" type="pres">
      <dgm:prSet presAssocID="{DF3AD574-F841-410B-9A26-163368F0D6E4}" presName="Name13" presStyleLbl="parChTrans1D2" presStyleIdx="2" presStyleCnt="4"/>
      <dgm:spPr/>
      <dgm:t>
        <a:bodyPr/>
        <a:lstStyle/>
        <a:p>
          <a:endParaRPr lang="es-ES"/>
        </a:p>
      </dgm:t>
    </dgm:pt>
    <dgm:pt modelId="{07EFE914-E942-47DE-BA6B-DBDF1E00BCAF}" type="pres">
      <dgm:prSet presAssocID="{0D44D214-43F0-4590-9CF2-6B3B25292C5B}" presName="childText" presStyleLbl="bgAcc1" presStyleIdx="2" presStyleCnt="4">
        <dgm:presLayoutVars>
          <dgm:bulletEnabled val="1"/>
        </dgm:presLayoutVars>
      </dgm:prSet>
      <dgm:spPr/>
      <dgm:t>
        <a:bodyPr/>
        <a:lstStyle/>
        <a:p>
          <a:endParaRPr lang="es-ES"/>
        </a:p>
      </dgm:t>
    </dgm:pt>
    <dgm:pt modelId="{AD1050EC-BBA5-442E-96F9-F9AEDC63CBA0}" type="pres">
      <dgm:prSet presAssocID="{1BCCE739-2D57-4B6B-A420-C645C9A287D7}" presName="Name13" presStyleLbl="parChTrans1D2" presStyleIdx="3" presStyleCnt="4"/>
      <dgm:spPr/>
      <dgm:t>
        <a:bodyPr/>
        <a:lstStyle/>
        <a:p>
          <a:endParaRPr lang="es-ES"/>
        </a:p>
      </dgm:t>
    </dgm:pt>
    <dgm:pt modelId="{3A2FBC0E-DC1A-4397-A54D-DAA17849D17E}" type="pres">
      <dgm:prSet presAssocID="{E6CDC846-EE2F-440F-A57F-F4ACFD6D57A9}" presName="childText" presStyleLbl="bgAcc1" presStyleIdx="3" presStyleCnt="4">
        <dgm:presLayoutVars>
          <dgm:bulletEnabled val="1"/>
        </dgm:presLayoutVars>
      </dgm:prSet>
      <dgm:spPr/>
      <dgm:t>
        <a:bodyPr/>
        <a:lstStyle/>
        <a:p>
          <a:endParaRPr lang="es-ES"/>
        </a:p>
      </dgm:t>
    </dgm:pt>
  </dgm:ptLst>
  <dgm:cxnLst>
    <dgm:cxn modelId="{88D95AE4-6CF9-4BCB-B8CE-11345B9185B5}" type="presOf" srcId="{B7424143-5FCE-497A-944A-8FE565C05DF4}" destId="{6016ACA8-8729-429E-AF82-F6DF38AE46F0}" srcOrd="0" destOrd="0" presId="urn:microsoft.com/office/officeart/2005/8/layout/hierarchy3"/>
    <dgm:cxn modelId="{AFDC5634-9556-4137-8B6C-4F76E2A58B28}" type="presOf" srcId="{1BCCE739-2D57-4B6B-A420-C645C9A287D7}" destId="{AD1050EC-BBA5-442E-96F9-F9AEDC63CBA0}" srcOrd="0" destOrd="0" presId="urn:microsoft.com/office/officeart/2005/8/layout/hierarchy3"/>
    <dgm:cxn modelId="{D0003FCC-065E-4D1D-9F87-7FB410F635C2}" srcId="{191BE208-34CB-482B-9E38-D6294747A7B3}" destId="{A3FBFB20-A170-4054-A5D2-175E80D27740}" srcOrd="1" destOrd="0" parTransId="{00843E04-C40C-4B80-9AAA-883094B9602D}" sibTransId="{02F46F60-05C2-4956-8F0C-FB11062A3E6A}"/>
    <dgm:cxn modelId="{F6EF17A4-2544-455A-8D2D-F9244DB4ABB6}" srcId="{22DF405E-D59F-4D72-B7CC-AB98547C811B}" destId="{E6CDC846-EE2F-440F-A57F-F4ACFD6D57A9}" srcOrd="1" destOrd="0" parTransId="{1BCCE739-2D57-4B6B-A420-C645C9A287D7}" sibTransId="{A77C94F1-8B3C-451F-A49C-5E2C6F4515AB}"/>
    <dgm:cxn modelId="{9CF92E36-0889-418B-8D77-24894E53047A}" srcId="{A28B2C10-078B-41A0-AF26-5AB2383DF858}" destId="{22DF405E-D59F-4D72-B7CC-AB98547C811B}" srcOrd="1" destOrd="0" parTransId="{846F8646-DF3E-4731-98BE-BFA259591508}" sibTransId="{9ED6841F-F383-49DD-B745-525D224E88CD}"/>
    <dgm:cxn modelId="{A2D632A7-1E9F-4C10-9BB4-B455054D28FF}" srcId="{A28B2C10-078B-41A0-AF26-5AB2383DF858}" destId="{191BE208-34CB-482B-9E38-D6294747A7B3}" srcOrd="0" destOrd="0" parTransId="{8F13EC12-D8FA-41F7-B513-0B85C3C01834}" sibTransId="{EEDEC29A-6914-4679-BDAC-51D2BF8F1FE7}"/>
    <dgm:cxn modelId="{3D104E7B-66AC-48E1-8B4D-73AF1DB5778D}" type="presOf" srcId="{DF3AD574-F841-410B-9A26-163368F0D6E4}" destId="{F1E9040D-3973-43AB-BBD2-79707413CE76}" srcOrd="0" destOrd="0" presId="urn:microsoft.com/office/officeart/2005/8/layout/hierarchy3"/>
    <dgm:cxn modelId="{A4FEF6F6-24CF-4B73-8423-74E5387E169A}" type="presOf" srcId="{191BE208-34CB-482B-9E38-D6294747A7B3}" destId="{6EEEB744-F08A-4CB4-9888-1EF01B52E866}" srcOrd="0" destOrd="0" presId="urn:microsoft.com/office/officeart/2005/8/layout/hierarchy3"/>
    <dgm:cxn modelId="{61E5BCA8-A9B8-4DA0-B015-46ACDCD0FF63}" type="presOf" srcId="{00843E04-C40C-4B80-9AAA-883094B9602D}" destId="{C554186B-9740-4B25-AA78-A5B0B1EEEC70}" srcOrd="0" destOrd="0" presId="urn:microsoft.com/office/officeart/2005/8/layout/hierarchy3"/>
    <dgm:cxn modelId="{DA5CAA3F-8413-4CB6-94A9-7E5428E3A441}" type="presOf" srcId="{22DF405E-D59F-4D72-B7CC-AB98547C811B}" destId="{D983211D-357D-4B25-B45B-AEFFDF43B8E6}" srcOrd="1" destOrd="0" presId="urn:microsoft.com/office/officeart/2005/8/layout/hierarchy3"/>
    <dgm:cxn modelId="{E076AA5E-05AC-452F-8DF9-0804AEF71044}" type="presOf" srcId="{4E42ED6F-DF8E-4759-A595-DF5B9FDBC712}" destId="{68CF720A-A18F-425F-854F-CFDCF14AA235}" srcOrd="0" destOrd="0" presId="urn:microsoft.com/office/officeart/2005/8/layout/hierarchy3"/>
    <dgm:cxn modelId="{70635407-82EB-4CEE-A2AA-123F2784BCFD}" type="presOf" srcId="{22DF405E-D59F-4D72-B7CC-AB98547C811B}" destId="{EDBE8652-FBB4-464B-9CCB-99F2AD07D6DB}" srcOrd="0" destOrd="0" presId="urn:microsoft.com/office/officeart/2005/8/layout/hierarchy3"/>
    <dgm:cxn modelId="{E7F0810D-FFBA-434D-9CB1-B9D843778C81}" srcId="{22DF405E-D59F-4D72-B7CC-AB98547C811B}" destId="{0D44D214-43F0-4590-9CF2-6B3B25292C5B}" srcOrd="0" destOrd="0" parTransId="{DF3AD574-F841-410B-9A26-163368F0D6E4}" sibTransId="{4C13DBCD-811F-4990-81ED-863E167FAE43}"/>
    <dgm:cxn modelId="{B200A2E6-D154-471E-A633-B07978438E4D}" type="presOf" srcId="{0D44D214-43F0-4590-9CF2-6B3B25292C5B}" destId="{07EFE914-E942-47DE-BA6B-DBDF1E00BCAF}" srcOrd="0" destOrd="0" presId="urn:microsoft.com/office/officeart/2005/8/layout/hierarchy3"/>
    <dgm:cxn modelId="{FE0C88B4-7634-4F18-94F4-21719CB766B7}" type="presOf" srcId="{E6CDC846-EE2F-440F-A57F-F4ACFD6D57A9}" destId="{3A2FBC0E-DC1A-4397-A54D-DAA17849D17E}" srcOrd="0" destOrd="0" presId="urn:microsoft.com/office/officeart/2005/8/layout/hierarchy3"/>
    <dgm:cxn modelId="{EB4E8312-E0AD-493E-9910-B4DA7FD9D7DD}" type="presOf" srcId="{A3FBFB20-A170-4054-A5D2-175E80D27740}" destId="{53ECA66D-F057-4497-BEB7-081B9E68248A}" srcOrd="0" destOrd="0" presId="urn:microsoft.com/office/officeart/2005/8/layout/hierarchy3"/>
    <dgm:cxn modelId="{FDA5BAB6-D5EF-4AE9-B21D-F5903A029D9B}" type="presOf" srcId="{A28B2C10-078B-41A0-AF26-5AB2383DF858}" destId="{CFA32768-1CFF-4C98-9C11-CE2CE509792C}" srcOrd="0" destOrd="0" presId="urn:microsoft.com/office/officeart/2005/8/layout/hierarchy3"/>
    <dgm:cxn modelId="{ACD90B0A-2910-4E10-B29F-EFE39F23BCAC}" type="presOf" srcId="{191BE208-34CB-482B-9E38-D6294747A7B3}" destId="{F0CB90E8-D15C-4F76-AF72-915822CC086C}" srcOrd="1" destOrd="0" presId="urn:microsoft.com/office/officeart/2005/8/layout/hierarchy3"/>
    <dgm:cxn modelId="{0710691C-9787-4EA9-A05C-8FAC235EDBE4}" srcId="{191BE208-34CB-482B-9E38-D6294747A7B3}" destId="{B7424143-5FCE-497A-944A-8FE565C05DF4}" srcOrd="0" destOrd="0" parTransId="{4E42ED6F-DF8E-4759-A595-DF5B9FDBC712}" sibTransId="{BB7EBB11-C336-492E-AD20-0F5D0ECBFF9B}"/>
    <dgm:cxn modelId="{5D6DF7ED-1123-4E0C-A68E-1BD64946851A}" type="presParOf" srcId="{CFA32768-1CFF-4C98-9C11-CE2CE509792C}" destId="{2A36A41D-300F-4FFF-B618-D36A2E152F9B}" srcOrd="0" destOrd="0" presId="urn:microsoft.com/office/officeart/2005/8/layout/hierarchy3"/>
    <dgm:cxn modelId="{34C0F028-EE89-4CD7-9959-1F096C2AE1C7}" type="presParOf" srcId="{2A36A41D-300F-4FFF-B618-D36A2E152F9B}" destId="{A0C96CFE-5743-4CAC-88A0-8C595555C21E}" srcOrd="0" destOrd="0" presId="urn:microsoft.com/office/officeart/2005/8/layout/hierarchy3"/>
    <dgm:cxn modelId="{32680D03-A6D1-4FEF-A6C1-438E3856190F}" type="presParOf" srcId="{A0C96CFE-5743-4CAC-88A0-8C595555C21E}" destId="{6EEEB744-F08A-4CB4-9888-1EF01B52E866}" srcOrd="0" destOrd="0" presId="urn:microsoft.com/office/officeart/2005/8/layout/hierarchy3"/>
    <dgm:cxn modelId="{3BFAAC06-F129-4591-AE26-69967E1EB555}" type="presParOf" srcId="{A0C96CFE-5743-4CAC-88A0-8C595555C21E}" destId="{F0CB90E8-D15C-4F76-AF72-915822CC086C}" srcOrd="1" destOrd="0" presId="urn:microsoft.com/office/officeart/2005/8/layout/hierarchy3"/>
    <dgm:cxn modelId="{CA5A9D8D-B8FC-4345-99C1-C8E7F83FA341}" type="presParOf" srcId="{2A36A41D-300F-4FFF-B618-D36A2E152F9B}" destId="{56EA848D-A50E-45F8-9BEE-A81C148109F3}" srcOrd="1" destOrd="0" presId="urn:microsoft.com/office/officeart/2005/8/layout/hierarchy3"/>
    <dgm:cxn modelId="{1082A9C8-80F9-4C3C-A4E8-B0A525F4AEE1}" type="presParOf" srcId="{56EA848D-A50E-45F8-9BEE-A81C148109F3}" destId="{68CF720A-A18F-425F-854F-CFDCF14AA235}" srcOrd="0" destOrd="0" presId="urn:microsoft.com/office/officeart/2005/8/layout/hierarchy3"/>
    <dgm:cxn modelId="{7437CB8C-D652-4299-BC9F-89C439C9D488}" type="presParOf" srcId="{56EA848D-A50E-45F8-9BEE-A81C148109F3}" destId="{6016ACA8-8729-429E-AF82-F6DF38AE46F0}" srcOrd="1" destOrd="0" presId="urn:microsoft.com/office/officeart/2005/8/layout/hierarchy3"/>
    <dgm:cxn modelId="{FBB626DA-55B7-4C47-88E1-CDD524A270DD}" type="presParOf" srcId="{56EA848D-A50E-45F8-9BEE-A81C148109F3}" destId="{C554186B-9740-4B25-AA78-A5B0B1EEEC70}" srcOrd="2" destOrd="0" presId="urn:microsoft.com/office/officeart/2005/8/layout/hierarchy3"/>
    <dgm:cxn modelId="{39199353-250A-4890-8F0A-EA0D1606F0AD}" type="presParOf" srcId="{56EA848D-A50E-45F8-9BEE-A81C148109F3}" destId="{53ECA66D-F057-4497-BEB7-081B9E68248A}" srcOrd="3" destOrd="0" presId="urn:microsoft.com/office/officeart/2005/8/layout/hierarchy3"/>
    <dgm:cxn modelId="{01E157DA-E25A-403F-AEE2-3CB33F2E1A96}" type="presParOf" srcId="{CFA32768-1CFF-4C98-9C11-CE2CE509792C}" destId="{E838C403-DDA4-4DA5-89F0-1BC36BE3E3A3}" srcOrd="1" destOrd="0" presId="urn:microsoft.com/office/officeart/2005/8/layout/hierarchy3"/>
    <dgm:cxn modelId="{99FF2492-4193-4836-9882-68D065D9205C}" type="presParOf" srcId="{E838C403-DDA4-4DA5-89F0-1BC36BE3E3A3}" destId="{958FF286-1147-49D0-ADFF-8F0F9CC90947}" srcOrd="0" destOrd="0" presId="urn:microsoft.com/office/officeart/2005/8/layout/hierarchy3"/>
    <dgm:cxn modelId="{665F5E4F-BB27-4D00-A538-3556FDDEE1C4}" type="presParOf" srcId="{958FF286-1147-49D0-ADFF-8F0F9CC90947}" destId="{EDBE8652-FBB4-464B-9CCB-99F2AD07D6DB}" srcOrd="0" destOrd="0" presId="urn:microsoft.com/office/officeart/2005/8/layout/hierarchy3"/>
    <dgm:cxn modelId="{379096D7-E7F4-4AFF-B524-B5288B064875}" type="presParOf" srcId="{958FF286-1147-49D0-ADFF-8F0F9CC90947}" destId="{D983211D-357D-4B25-B45B-AEFFDF43B8E6}" srcOrd="1" destOrd="0" presId="urn:microsoft.com/office/officeart/2005/8/layout/hierarchy3"/>
    <dgm:cxn modelId="{4BE74562-C928-482E-916E-3FE5ED2266D4}" type="presParOf" srcId="{E838C403-DDA4-4DA5-89F0-1BC36BE3E3A3}" destId="{FB69E4FA-59F2-4E74-9126-7E3D4FCE8578}" srcOrd="1" destOrd="0" presId="urn:microsoft.com/office/officeart/2005/8/layout/hierarchy3"/>
    <dgm:cxn modelId="{5080A361-7F5B-4920-B34C-27C1EA02D911}" type="presParOf" srcId="{FB69E4FA-59F2-4E74-9126-7E3D4FCE8578}" destId="{F1E9040D-3973-43AB-BBD2-79707413CE76}" srcOrd="0" destOrd="0" presId="urn:microsoft.com/office/officeart/2005/8/layout/hierarchy3"/>
    <dgm:cxn modelId="{F73FB3F9-BDD2-4D55-8DEC-90D549425000}" type="presParOf" srcId="{FB69E4FA-59F2-4E74-9126-7E3D4FCE8578}" destId="{07EFE914-E942-47DE-BA6B-DBDF1E00BCAF}" srcOrd="1" destOrd="0" presId="urn:microsoft.com/office/officeart/2005/8/layout/hierarchy3"/>
    <dgm:cxn modelId="{CF084C2E-8DF8-4591-947F-BBA033850D58}" type="presParOf" srcId="{FB69E4FA-59F2-4E74-9126-7E3D4FCE8578}" destId="{AD1050EC-BBA5-442E-96F9-F9AEDC63CBA0}" srcOrd="2" destOrd="0" presId="urn:microsoft.com/office/officeart/2005/8/layout/hierarchy3"/>
    <dgm:cxn modelId="{A8FCBB3D-6FBB-4C77-B03B-06BB3B75A3D6}" type="presParOf" srcId="{FB69E4FA-59F2-4E74-9126-7E3D4FCE8578}" destId="{3A2FBC0E-DC1A-4397-A54D-DAA17849D17E}"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28B2C10-078B-41A0-AF26-5AB2383DF858}" type="doc">
      <dgm:prSet loTypeId="urn:microsoft.com/office/officeart/2005/8/layout/hierarchy3" loCatId="list" qsTypeId="urn:microsoft.com/office/officeart/2005/8/quickstyle/simple1" qsCatId="simple" csTypeId="urn:microsoft.com/office/officeart/2005/8/colors/accent0_1" csCatId="mainScheme" phldr="1"/>
      <dgm:spPr/>
      <dgm:t>
        <a:bodyPr/>
        <a:lstStyle/>
        <a:p>
          <a:endParaRPr lang="es-ES"/>
        </a:p>
      </dgm:t>
    </dgm:pt>
    <dgm:pt modelId="{191BE208-34CB-482B-9E38-D6294747A7B3}">
      <dgm:prSet phldrT="[Texto]"/>
      <dgm:spPr/>
      <dgm:t>
        <a:bodyPr/>
        <a:lstStyle/>
        <a:p>
          <a:r>
            <a:rPr lang="es-ES" dirty="0" smtClean="0">
              <a:latin typeface="Arial" panose="020B0604020202020204" pitchFamily="34" charset="0"/>
              <a:cs typeface="Arial" panose="020B0604020202020204" pitchFamily="34" charset="0"/>
            </a:rPr>
            <a:t>CONCLUSIÓN</a:t>
          </a:r>
          <a:endParaRPr lang="es-ES" dirty="0">
            <a:latin typeface="Arial" panose="020B0604020202020204" pitchFamily="34" charset="0"/>
            <a:cs typeface="Arial" panose="020B0604020202020204" pitchFamily="34" charset="0"/>
          </a:endParaRPr>
        </a:p>
      </dgm:t>
    </dgm:pt>
    <dgm:pt modelId="{8F13EC12-D8FA-41F7-B513-0B85C3C01834}" type="parTrans" cxnId="{A2D632A7-1E9F-4C10-9BB4-B455054D28FF}">
      <dgm:prSet/>
      <dgm:spPr/>
      <dgm:t>
        <a:bodyPr/>
        <a:lstStyle/>
        <a:p>
          <a:endParaRPr lang="es-ES"/>
        </a:p>
      </dgm:t>
    </dgm:pt>
    <dgm:pt modelId="{EEDEC29A-6914-4679-BDAC-51D2BF8F1FE7}" type="sibTrans" cxnId="{A2D632A7-1E9F-4C10-9BB4-B455054D28FF}">
      <dgm:prSet/>
      <dgm:spPr/>
      <dgm:t>
        <a:bodyPr/>
        <a:lstStyle/>
        <a:p>
          <a:endParaRPr lang="es-ES"/>
        </a:p>
      </dgm:t>
    </dgm:pt>
    <dgm:pt modelId="{B7424143-5FCE-497A-944A-8FE565C05DF4}">
      <dgm:prSet phldrT="[Texto]" custT="1"/>
      <dgm:spPr/>
      <dgm:t>
        <a:bodyPr/>
        <a:lstStyle/>
        <a:p>
          <a:pPr algn="l"/>
          <a:r>
            <a:rPr lang="es-EC" sz="1500" dirty="0" smtClean="0">
              <a:latin typeface="Arial" panose="020B0604020202020204" pitchFamily="34" charset="0"/>
              <a:cs typeface="Arial" panose="020B0604020202020204" pitchFamily="34" charset="0"/>
            </a:rPr>
            <a:t>De acuerdo a la investigación realizada, se evidencia que el mayor mercado al cuál RTV ESPE, debe dirigir sus esfuerzos es hacia pequeñas y microempresas.</a:t>
          </a:r>
          <a:endParaRPr lang="es-ES" sz="1500" dirty="0">
            <a:latin typeface="Arial" panose="020B0604020202020204" pitchFamily="34" charset="0"/>
            <a:cs typeface="Arial" panose="020B0604020202020204" pitchFamily="34" charset="0"/>
          </a:endParaRPr>
        </a:p>
      </dgm:t>
    </dgm:pt>
    <dgm:pt modelId="{4E42ED6F-DF8E-4759-A595-DF5B9FDBC712}" type="parTrans" cxnId="{0710691C-9787-4EA9-A05C-8FAC235EDBE4}">
      <dgm:prSet/>
      <dgm:spPr/>
      <dgm:t>
        <a:bodyPr/>
        <a:lstStyle/>
        <a:p>
          <a:endParaRPr lang="es-ES"/>
        </a:p>
      </dgm:t>
    </dgm:pt>
    <dgm:pt modelId="{BB7EBB11-C336-492E-AD20-0F5D0ECBFF9B}" type="sibTrans" cxnId="{0710691C-9787-4EA9-A05C-8FAC235EDBE4}">
      <dgm:prSet/>
      <dgm:spPr/>
      <dgm:t>
        <a:bodyPr/>
        <a:lstStyle/>
        <a:p>
          <a:endParaRPr lang="es-ES"/>
        </a:p>
      </dgm:t>
    </dgm:pt>
    <dgm:pt modelId="{A3FBFB20-A170-4054-A5D2-175E80D27740}">
      <dgm:prSet phldrT="[Texto]" custT="1"/>
      <dgm:spPr/>
      <dgm:t>
        <a:bodyPr/>
        <a:lstStyle/>
        <a:p>
          <a:r>
            <a:rPr lang="es-EC" sz="1500" dirty="0" smtClean="0">
              <a:latin typeface="Arial" panose="020B0604020202020204" pitchFamily="34" charset="0"/>
              <a:cs typeface="Arial" panose="020B0604020202020204" pitchFamily="34" charset="0"/>
            </a:rPr>
            <a:t>De acuerdo al análisis técnico se deduce que RTV ESPE, no cuenta con equipos y materiales, que posibilitan su mejor difusión como frecuencias digitales así como programas para medir audiencia, y profesionales que elaboren parrilla de programación para radio y televisión.</a:t>
          </a:r>
          <a:endParaRPr lang="es-ES" sz="1500" dirty="0">
            <a:latin typeface="Arial" panose="020B0604020202020204" pitchFamily="34" charset="0"/>
            <a:cs typeface="Arial" panose="020B0604020202020204" pitchFamily="34" charset="0"/>
          </a:endParaRPr>
        </a:p>
      </dgm:t>
    </dgm:pt>
    <dgm:pt modelId="{00843E04-C40C-4B80-9AAA-883094B9602D}" type="parTrans" cxnId="{D0003FCC-065E-4D1D-9F87-7FB410F635C2}">
      <dgm:prSet/>
      <dgm:spPr/>
      <dgm:t>
        <a:bodyPr/>
        <a:lstStyle/>
        <a:p>
          <a:endParaRPr lang="es-ES"/>
        </a:p>
      </dgm:t>
    </dgm:pt>
    <dgm:pt modelId="{02F46F60-05C2-4956-8F0C-FB11062A3E6A}" type="sibTrans" cxnId="{D0003FCC-065E-4D1D-9F87-7FB410F635C2}">
      <dgm:prSet/>
      <dgm:spPr/>
      <dgm:t>
        <a:bodyPr/>
        <a:lstStyle/>
        <a:p>
          <a:endParaRPr lang="es-ES"/>
        </a:p>
      </dgm:t>
    </dgm:pt>
    <dgm:pt modelId="{22DF405E-D59F-4D72-B7CC-AB98547C811B}">
      <dgm:prSet phldrT="[Texto]"/>
      <dgm:spPr/>
      <dgm:t>
        <a:bodyPr/>
        <a:lstStyle/>
        <a:p>
          <a:r>
            <a:rPr lang="es-ES" dirty="0" smtClean="0">
              <a:latin typeface="Arial" panose="020B0604020202020204" pitchFamily="34" charset="0"/>
              <a:cs typeface="Arial" panose="020B0604020202020204" pitchFamily="34" charset="0"/>
            </a:rPr>
            <a:t>RECOMENDACIÓN</a:t>
          </a:r>
          <a:endParaRPr lang="es-ES" dirty="0">
            <a:latin typeface="Arial" panose="020B0604020202020204" pitchFamily="34" charset="0"/>
            <a:cs typeface="Arial" panose="020B0604020202020204" pitchFamily="34" charset="0"/>
          </a:endParaRPr>
        </a:p>
      </dgm:t>
    </dgm:pt>
    <dgm:pt modelId="{846F8646-DF3E-4731-98BE-BFA259591508}" type="parTrans" cxnId="{9CF92E36-0889-418B-8D77-24894E53047A}">
      <dgm:prSet/>
      <dgm:spPr/>
      <dgm:t>
        <a:bodyPr/>
        <a:lstStyle/>
        <a:p>
          <a:endParaRPr lang="es-ES"/>
        </a:p>
      </dgm:t>
    </dgm:pt>
    <dgm:pt modelId="{9ED6841F-F383-49DD-B745-525D224E88CD}" type="sibTrans" cxnId="{9CF92E36-0889-418B-8D77-24894E53047A}">
      <dgm:prSet/>
      <dgm:spPr/>
      <dgm:t>
        <a:bodyPr/>
        <a:lstStyle/>
        <a:p>
          <a:endParaRPr lang="es-ES"/>
        </a:p>
      </dgm:t>
    </dgm:pt>
    <dgm:pt modelId="{0D44D214-43F0-4590-9CF2-6B3B25292C5B}">
      <dgm:prSet phldrT="[Texto]" custT="1"/>
      <dgm:spPr/>
      <dgm:t>
        <a:bodyPr/>
        <a:lstStyle/>
        <a:p>
          <a:pPr algn="l"/>
          <a:r>
            <a:rPr lang="es-EC" sz="1500" dirty="0" smtClean="0">
              <a:latin typeface="Arial" panose="020B0604020202020204" pitchFamily="34" charset="0"/>
              <a:cs typeface="Arial" panose="020B0604020202020204" pitchFamily="34" charset="0"/>
            </a:rPr>
            <a:t>Se recomienda enfocar las estrategias de marketing mencionadas anteriormente en las microempresas y pequeñas empresas, que son las que se encontrarían dispuestas a pautar con RTV ESPE. </a:t>
          </a:r>
          <a:endParaRPr lang="es-ES" sz="1500" dirty="0">
            <a:latin typeface="Arial" panose="020B0604020202020204" pitchFamily="34" charset="0"/>
            <a:cs typeface="Arial" panose="020B0604020202020204" pitchFamily="34" charset="0"/>
          </a:endParaRPr>
        </a:p>
      </dgm:t>
    </dgm:pt>
    <dgm:pt modelId="{DF3AD574-F841-410B-9A26-163368F0D6E4}" type="parTrans" cxnId="{E7F0810D-FFBA-434D-9CB1-B9D843778C81}">
      <dgm:prSet/>
      <dgm:spPr/>
      <dgm:t>
        <a:bodyPr/>
        <a:lstStyle/>
        <a:p>
          <a:endParaRPr lang="es-ES"/>
        </a:p>
      </dgm:t>
    </dgm:pt>
    <dgm:pt modelId="{4C13DBCD-811F-4990-81ED-863E167FAE43}" type="sibTrans" cxnId="{E7F0810D-FFBA-434D-9CB1-B9D843778C81}">
      <dgm:prSet/>
      <dgm:spPr/>
      <dgm:t>
        <a:bodyPr/>
        <a:lstStyle/>
        <a:p>
          <a:endParaRPr lang="es-ES"/>
        </a:p>
      </dgm:t>
    </dgm:pt>
    <dgm:pt modelId="{E6CDC846-EE2F-440F-A57F-F4ACFD6D57A9}">
      <dgm:prSet phldrT="[Texto]" custT="1"/>
      <dgm:spPr/>
      <dgm:t>
        <a:bodyPr/>
        <a:lstStyle/>
        <a:p>
          <a:r>
            <a:rPr lang="es-EC" sz="1500" dirty="0" smtClean="0">
              <a:latin typeface="Arial" panose="020B0604020202020204" pitchFamily="34" charset="0"/>
              <a:cs typeface="Arial" panose="020B0604020202020204" pitchFamily="34" charset="0"/>
            </a:rPr>
            <a:t>Se recomienda participar en concursos que permitan la obtención de frecuencias, así como programas para medir el nivel de audiencia  con el fin de conocer el segmento al que va dirigida la programación de RTV ESPE, y la contratación de profesionales en marketing y comunicación social, ya sea como contrato o pasantías, que elaboren parrilla de programación y pautaje.</a:t>
          </a:r>
          <a:endParaRPr lang="es-ES" sz="1500" dirty="0">
            <a:latin typeface="Arial" panose="020B0604020202020204" pitchFamily="34" charset="0"/>
            <a:cs typeface="Arial" panose="020B0604020202020204" pitchFamily="34" charset="0"/>
          </a:endParaRPr>
        </a:p>
      </dgm:t>
    </dgm:pt>
    <dgm:pt modelId="{1BCCE739-2D57-4B6B-A420-C645C9A287D7}" type="parTrans" cxnId="{F6EF17A4-2544-455A-8D2D-F9244DB4ABB6}">
      <dgm:prSet/>
      <dgm:spPr/>
      <dgm:t>
        <a:bodyPr/>
        <a:lstStyle/>
        <a:p>
          <a:endParaRPr lang="es-ES"/>
        </a:p>
      </dgm:t>
    </dgm:pt>
    <dgm:pt modelId="{A77C94F1-8B3C-451F-A49C-5E2C6F4515AB}" type="sibTrans" cxnId="{F6EF17A4-2544-455A-8D2D-F9244DB4ABB6}">
      <dgm:prSet/>
      <dgm:spPr/>
      <dgm:t>
        <a:bodyPr/>
        <a:lstStyle/>
        <a:p>
          <a:endParaRPr lang="es-ES"/>
        </a:p>
      </dgm:t>
    </dgm:pt>
    <dgm:pt modelId="{CFA32768-1CFF-4C98-9C11-CE2CE509792C}" type="pres">
      <dgm:prSet presAssocID="{A28B2C10-078B-41A0-AF26-5AB2383DF858}" presName="diagram" presStyleCnt="0">
        <dgm:presLayoutVars>
          <dgm:chPref val="1"/>
          <dgm:dir/>
          <dgm:animOne val="branch"/>
          <dgm:animLvl val="lvl"/>
          <dgm:resizeHandles/>
        </dgm:presLayoutVars>
      </dgm:prSet>
      <dgm:spPr/>
      <dgm:t>
        <a:bodyPr/>
        <a:lstStyle/>
        <a:p>
          <a:endParaRPr lang="es-ES"/>
        </a:p>
      </dgm:t>
    </dgm:pt>
    <dgm:pt modelId="{2A36A41D-300F-4FFF-B618-D36A2E152F9B}" type="pres">
      <dgm:prSet presAssocID="{191BE208-34CB-482B-9E38-D6294747A7B3}" presName="root" presStyleCnt="0"/>
      <dgm:spPr/>
    </dgm:pt>
    <dgm:pt modelId="{A0C96CFE-5743-4CAC-88A0-8C595555C21E}" type="pres">
      <dgm:prSet presAssocID="{191BE208-34CB-482B-9E38-D6294747A7B3}" presName="rootComposite" presStyleCnt="0"/>
      <dgm:spPr/>
    </dgm:pt>
    <dgm:pt modelId="{6EEEB744-F08A-4CB4-9888-1EF01B52E866}" type="pres">
      <dgm:prSet presAssocID="{191BE208-34CB-482B-9E38-D6294747A7B3}" presName="rootText" presStyleLbl="node1" presStyleIdx="0" presStyleCnt="2"/>
      <dgm:spPr/>
      <dgm:t>
        <a:bodyPr/>
        <a:lstStyle/>
        <a:p>
          <a:endParaRPr lang="es-ES"/>
        </a:p>
      </dgm:t>
    </dgm:pt>
    <dgm:pt modelId="{F0CB90E8-D15C-4F76-AF72-915822CC086C}" type="pres">
      <dgm:prSet presAssocID="{191BE208-34CB-482B-9E38-D6294747A7B3}" presName="rootConnector" presStyleLbl="node1" presStyleIdx="0" presStyleCnt="2"/>
      <dgm:spPr/>
      <dgm:t>
        <a:bodyPr/>
        <a:lstStyle/>
        <a:p>
          <a:endParaRPr lang="es-ES"/>
        </a:p>
      </dgm:t>
    </dgm:pt>
    <dgm:pt modelId="{56EA848D-A50E-45F8-9BEE-A81C148109F3}" type="pres">
      <dgm:prSet presAssocID="{191BE208-34CB-482B-9E38-D6294747A7B3}" presName="childShape" presStyleCnt="0"/>
      <dgm:spPr/>
    </dgm:pt>
    <dgm:pt modelId="{68CF720A-A18F-425F-854F-CFDCF14AA235}" type="pres">
      <dgm:prSet presAssocID="{4E42ED6F-DF8E-4759-A595-DF5B9FDBC712}" presName="Name13" presStyleLbl="parChTrans1D2" presStyleIdx="0" presStyleCnt="4"/>
      <dgm:spPr/>
      <dgm:t>
        <a:bodyPr/>
        <a:lstStyle/>
        <a:p>
          <a:endParaRPr lang="es-ES"/>
        </a:p>
      </dgm:t>
    </dgm:pt>
    <dgm:pt modelId="{6016ACA8-8729-429E-AF82-F6DF38AE46F0}" type="pres">
      <dgm:prSet presAssocID="{B7424143-5FCE-497A-944A-8FE565C05DF4}" presName="childText" presStyleLbl="bgAcc1" presStyleIdx="0" presStyleCnt="4" custScaleX="130534" custScaleY="74769">
        <dgm:presLayoutVars>
          <dgm:bulletEnabled val="1"/>
        </dgm:presLayoutVars>
      </dgm:prSet>
      <dgm:spPr/>
      <dgm:t>
        <a:bodyPr/>
        <a:lstStyle/>
        <a:p>
          <a:endParaRPr lang="es-ES"/>
        </a:p>
      </dgm:t>
    </dgm:pt>
    <dgm:pt modelId="{C554186B-9740-4B25-AA78-A5B0B1EEEC70}" type="pres">
      <dgm:prSet presAssocID="{00843E04-C40C-4B80-9AAA-883094B9602D}" presName="Name13" presStyleLbl="parChTrans1D2" presStyleIdx="1" presStyleCnt="4"/>
      <dgm:spPr/>
      <dgm:t>
        <a:bodyPr/>
        <a:lstStyle/>
        <a:p>
          <a:endParaRPr lang="es-ES"/>
        </a:p>
      </dgm:t>
    </dgm:pt>
    <dgm:pt modelId="{53ECA66D-F057-4497-BEB7-081B9E68248A}" type="pres">
      <dgm:prSet presAssocID="{A3FBFB20-A170-4054-A5D2-175E80D27740}" presName="childText" presStyleLbl="bgAcc1" presStyleIdx="1" presStyleCnt="4" custScaleX="127776" custLinFactNeighborX="2209" custLinFactNeighborY="-1994">
        <dgm:presLayoutVars>
          <dgm:bulletEnabled val="1"/>
        </dgm:presLayoutVars>
      </dgm:prSet>
      <dgm:spPr/>
      <dgm:t>
        <a:bodyPr/>
        <a:lstStyle/>
        <a:p>
          <a:endParaRPr lang="es-ES"/>
        </a:p>
      </dgm:t>
    </dgm:pt>
    <dgm:pt modelId="{E838C403-DDA4-4DA5-89F0-1BC36BE3E3A3}" type="pres">
      <dgm:prSet presAssocID="{22DF405E-D59F-4D72-B7CC-AB98547C811B}" presName="root" presStyleCnt="0"/>
      <dgm:spPr/>
    </dgm:pt>
    <dgm:pt modelId="{958FF286-1147-49D0-ADFF-8F0F9CC90947}" type="pres">
      <dgm:prSet presAssocID="{22DF405E-D59F-4D72-B7CC-AB98547C811B}" presName="rootComposite" presStyleCnt="0"/>
      <dgm:spPr/>
    </dgm:pt>
    <dgm:pt modelId="{EDBE8652-FBB4-464B-9CCB-99F2AD07D6DB}" type="pres">
      <dgm:prSet presAssocID="{22DF405E-D59F-4D72-B7CC-AB98547C811B}" presName="rootText" presStyleLbl="node1" presStyleIdx="1" presStyleCnt="2" custLinFactNeighborX="2632"/>
      <dgm:spPr/>
      <dgm:t>
        <a:bodyPr/>
        <a:lstStyle/>
        <a:p>
          <a:endParaRPr lang="es-ES"/>
        </a:p>
      </dgm:t>
    </dgm:pt>
    <dgm:pt modelId="{D983211D-357D-4B25-B45B-AEFFDF43B8E6}" type="pres">
      <dgm:prSet presAssocID="{22DF405E-D59F-4D72-B7CC-AB98547C811B}" presName="rootConnector" presStyleLbl="node1" presStyleIdx="1" presStyleCnt="2"/>
      <dgm:spPr/>
      <dgm:t>
        <a:bodyPr/>
        <a:lstStyle/>
        <a:p>
          <a:endParaRPr lang="es-ES"/>
        </a:p>
      </dgm:t>
    </dgm:pt>
    <dgm:pt modelId="{FB69E4FA-59F2-4E74-9126-7E3D4FCE8578}" type="pres">
      <dgm:prSet presAssocID="{22DF405E-D59F-4D72-B7CC-AB98547C811B}" presName="childShape" presStyleCnt="0"/>
      <dgm:spPr/>
    </dgm:pt>
    <dgm:pt modelId="{F1E9040D-3973-43AB-BBD2-79707413CE76}" type="pres">
      <dgm:prSet presAssocID="{DF3AD574-F841-410B-9A26-163368F0D6E4}" presName="Name13" presStyleLbl="parChTrans1D2" presStyleIdx="2" presStyleCnt="4"/>
      <dgm:spPr/>
      <dgm:t>
        <a:bodyPr/>
        <a:lstStyle/>
        <a:p>
          <a:endParaRPr lang="es-ES"/>
        </a:p>
      </dgm:t>
    </dgm:pt>
    <dgm:pt modelId="{07EFE914-E942-47DE-BA6B-DBDF1E00BCAF}" type="pres">
      <dgm:prSet presAssocID="{0D44D214-43F0-4590-9CF2-6B3B25292C5B}" presName="childText" presStyleLbl="bgAcc1" presStyleIdx="2" presStyleCnt="4" custScaleX="135260" custScaleY="79036">
        <dgm:presLayoutVars>
          <dgm:bulletEnabled val="1"/>
        </dgm:presLayoutVars>
      </dgm:prSet>
      <dgm:spPr/>
      <dgm:t>
        <a:bodyPr/>
        <a:lstStyle/>
        <a:p>
          <a:endParaRPr lang="es-ES"/>
        </a:p>
      </dgm:t>
    </dgm:pt>
    <dgm:pt modelId="{AD1050EC-BBA5-442E-96F9-F9AEDC63CBA0}" type="pres">
      <dgm:prSet presAssocID="{1BCCE739-2D57-4B6B-A420-C645C9A287D7}" presName="Name13" presStyleLbl="parChTrans1D2" presStyleIdx="3" presStyleCnt="4"/>
      <dgm:spPr/>
      <dgm:t>
        <a:bodyPr/>
        <a:lstStyle/>
        <a:p>
          <a:endParaRPr lang="es-ES"/>
        </a:p>
      </dgm:t>
    </dgm:pt>
    <dgm:pt modelId="{3A2FBC0E-DC1A-4397-A54D-DAA17849D17E}" type="pres">
      <dgm:prSet presAssocID="{E6CDC846-EE2F-440F-A57F-F4ACFD6D57A9}" presName="childText" presStyleLbl="bgAcc1" presStyleIdx="3" presStyleCnt="4" custScaleX="139414" custScaleY="83874">
        <dgm:presLayoutVars>
          <dgm:bulletEnabled val="1"/>
        </dgm:presLayoutVars>
      </dgm:prSet>
      <dgm:spPr/>
      <dgm:t>
        <a:bodyPr/>
        <a:lstStyle/>
        <a:p>
          <a:endParaRPr lang="es-ES"/>
        </a:p>
      </dgm:t>
    </dgm:pt>
  </dgm:ptLst>
  <dgm:cxnLst>
    <dgm:cxn modelId="{48EC40E9-884C-4FFF-9A31-9CCFF3EA0A4B}" type="presOf" srcId="{00843E04-C40C-4B80-9AAA-883094B9602D}" destId="{C554186B-9740-4B25-AA78-A5B0B1EEEC70}" srcOrd="0" destOrd="0" presId="urn:microsoft.com/office/officeart/2005/8/layout/hierarchy3"/>
    <dgm:cxn modelId="{1D936A4C-511C-45E6-9B77-CC76468918AD}" type="presOf" srcId="{1BCCE739-2D57-4B6B-A420-C645C9A287D7}" destId="{AD1050EC-BBA5-442E-96F9-F9AEDC63CBA0}" srcOrd="0" destOrd="0" presId="urn:microsoft.com/office/officeart/2005/8/layout/hierarchy3"/>
    <dgm:cxn modelId="{D0003FCC-065E-4D1D-9F87-7FB410F635C2}" srcId="{191BE208-34CB-482B-9E38-D6294747A7B3}" destId="{A3FBFB20-A170-4054-A5D2-175E80D27740}" srcOrd="1" destOrd="0" parTransId="{00843E04-C40C-4B80-9AAA-883094B9602D}" sibTransId="{02F46F60-05C2-4956-8F0C-FB11062A3E6A}"/>
    <dgm:cxn modelId="{DDBF3D8F-4019-4DEF-8B94-7C274C03B80E}" type="presOf" srcId="{4E42ED6F-DF8E-4759-A595-DF5B9FDBC712}" destId="{68CF720A-A18F-425F-854F-CFDCF14AA235}" srcOrd="0" destOrd="0" presId="urn:microsoft.com/office/officeart/2005/8/layout/hierarchy3"/>
    <dgm:cxn modelId="{F6EF17A4-2544-455A-8D2D-F9244DB4ABB6}" srcId="{22DF405E-D59F-4D72-B7CC-AB98547C811B}" destId="{E6CDC846-EE2F-440F-A57F-F4ACFD6D57A9}" srcOrd="1" destOrd="0" parTransId="{1BCCE739-2D57-4B6B-A420-C645C9A287D7}" sibTransId="{A77C94F1-8B3C-451F-A49C-5E2C6F4515AB}"/>
    <dgm:cxn modelId="{9CF92E36-0889-418B-8D77-24894E53047A}" srcId="{A28B2C10-078B-41A0-AF26-5AB2383DF858}" destId="{22DF405E-D59F-4D72-B7CC-AB98547C811B}" srcOrd="1" destOrd="0" parTransId="{846F8646-DF3E-4731-98BE-BFA259591508}" sibTransId="{9ED6841F-F383-49DD-B745-525D224E88CD}"/>
    <dgm:cxn modelId="{09B979E7-3EAE-4671-8153-734F7EDC8524}" type="presOf" srcId="{E6CDC846-EE2F-440F-A57F-F4ACFD6D57A9}" destId="{3A2FBC0E-DC1A-4397-A54D-DAA17849D17E}" srcOrd="0" destOrd="0" presId="urn:microsoft.com/office/officeart/2005/8/layout/hierarchy3"/>
    <dgm:cxn modelId="{B076073B-C7B9-4C30-9D16-CBB5A5C8372B}" type="presOf" srcId="{0D44D214-43F0-4590-9CF2-6B3B25292C5B}" destId="{07EFE914-E942-47DE-BA6B-DBDF1E00BCAF}" srcOrd="0" destOrd="0" presId="urn:microsoft.com/office/officeart/2005/8/layout/hierarchy3"/>
    <dgm:cxn modelId="{A2D632A7-1E9F-4C10-9BB4-B455054D28FF}" srcId="{A28B2C10-078B-41A0-AF26-5AB2383DF858}" destId="{191BE208-34CB-482B-9E38-D6294747A7B3}" srcOrd="0" destOrd="0" parTransId="{8F13EC12-D8FA-41F7-B513-0B85C3C01834}" sibTransId="{EEDEC29A-6914-4679-BDAC-51D2BF8F1FE7}"/>
    <dgm:cxn modelId="{E7F0810D-FFBA-434D-9CB1-B9D843778C81}" srcId="{22DF405E-D59F-4D72-B7CC-AB98547C811B}" destId="{0D44D214-43F0-4590-9CF2-6B3B25292C5B}" srcOrd="0" destOrd="0" parTransId="{DF3AD574-F841-410B-9A26-163368F0D6E4}" sibTransId="{4C13DBCD-811F-4990-81ED-863E167FAE43}"/>
    <dgm:cxn modelId="{FAA7B27F-6216-445B-9D6E-E39DC42DA93E}" type="presOf" srcId="{22DF405E-D59F-4D72-B7CC-AB98547C811B}" destId="{EDBE8652-FBB4-464B-9CCB-99F2AD07D6DB}" srcOrd="0" destOrd="0" presId="urn:microsoft.com/office/officeart/2005/8/layout/hierarchy3"/>
    <dgm:cxn modelId="{9DF853F5-25DF-4D9E-A362-08F471A37252}" type="presOf" srcId="{A3FBFB20-A170-4054-A5D2-175E80D27740}" destId="{53ECA66D-F057-4497-BEB7-081B9E68248A}" srcOrd="0" destOrd="0" presId="urn:microsoft.com/office/officeart/2005/8/layout/hierarchy3"/>
    <dgm:cxn modelId="{4EE198C1-19BC-4296-9EAD-4A8DABB0B8ED}" type="presOf" srcId="{B7424143-5FCE-497A-944A-8FE565C05DF4}" destId="{6016ACA8-8729-429E-AF82-F6DF38AE46F0}" srcOrd="0" destOrd="0" presId="urn:microsoft.com/office/officeart/2005/8/layout/hierarchy3"/>
    <dgm:cxn modelId="{55DE9426-8F54-411E-827E-BAA95A6F64CD}" type="presOf" srcId="{191BE208-34CB-482B-9E38-D6294747A7B3}" destId="{6EEEB744-F08A-4CB4-9888-1EF01B52E866}" srcOrd="0" destOrd="0" presId="urn:microsoft.com/office/officeart/2005/8/layout/hierarchy3"/>
    <dgm:cxn modelId="{57EAE9DC-9496-4ABB-8E4F-93D22001C040}" type="presOf" srcId="{22DF405E-D59F-4D72-B7CC-AB98547C811B}" destId="{D983211D-357D-4B25-B45B-AEFFDF43B8E6}" srcOrd="1" destOrd="0" presId="urn:microsoft.com/office/officeart/2005/8/layout/hierarchy3"/>
    <dgm:cxn modelId="{0710691C-9787-4EA9-A05C-8FAC235EDBE4}" srcId="{191BE208-34CB-482B-9E38-D6294747A7B3}" destId="{B7424143-5FCE-497A-944A-8FE565C05DF4}" srcOrd="0" destOrd="0" parTransId="{4E42ED6F-DF8E-4759-A595-DF5B9FDBC712}" sibTransId="{BB7EBB11-C336-492E-AD20-0F5D0ECBFF9B}"/>
    <dgm:cxn modelId="{BA1D1478-F95D-46BF-9A04-13624073BC66}" type="presOf" srcId="{A28B2C10-078B-41A0-AF26-5AB2383DF858}" destId="{CFA32768-1CFF-4C98-9C11-CE2CE509792C}" srcOrd="0" destOrd="0" presId="urn:microsoft.com/office/officeart/2005/8/layout/hierarchy3"/>
    <dgm:cxn modelId="{B76B83B3-F0B5-4CD6-A79C-3B97950D67EB}" type="presOf" srcId="{191BE208-34CB-482B-9E38-D6294747A7B3}" destId="{F0CB90E8-D15C-4F76-AF72-915822CC086C}" srcOrd="1" destOrd="0" presId="urn:microsoft.com/office/officeart/2005/8/layout/hierarchy3"/>
    <dgm:cxn modelId="{87CCA018-1940-4A6A-80F5-1F09E2BF66C7}" type="presOf" srcId="{DF3AD574-F841-410B-9A26-163368F0D6E4}" destId="{F1E9040D-3973-43AB-BBD2-79707413CE76}" srcOrd="0" destOrd="0" presId="urn:microsoft.com/office/officeart/2005/8/layout/hierarchy3"/>
    <dgm:cxn modelId="{A84418E5-D47F-4055-BCC2-606CEBEE5C43}" type="presParOf" srcId="{CFA32768-1CFF-4C98-9C11-CE2CE509792C}" destId="{2A36A41D-300F-4FFF-B618-D36A2E152F9B}" srcOrd="0" destOrd="0" presId="urn:microsoft.com/office/officeart/2005/8/layout/hierarchy3"/>
    <dgm:cxn modelId="{A8C74870-97F7-4271-9243-0DEC7576B7F5}" type="presParOf" srcId="{2A36A41D-300F-4FFF-B618-D36A2E152F9B}" destId="{A0C96CFE-5743-4CAC-88A0-8C595555C21E}" srcOrd="0" destOrd="0" presId="urn:microsoft.com/office/officeart/2005/8/layout/hierarchy3"/>
    <dgm:cxn modelId="{FFDE3A2C-3F85-4149-A58B-CBC41BDEEDE4}" type="presParOf" srcId="{A0C96CFE-5743-4CAC-88A0-8C595555C21E}" destId="{6EEEB744-F08A-4CB4-9888-1EF01B52E866}" srcOrd="0" destOrd="0" presId="urn:microsoft.com/office/officeart/2005/8/layout/hierarchy3"/>
    <dgm:cxn modelId="{BD5A8E56-9828-4610-9D92-602F8015456D}" type="presParOf" srcId="{A0C96CFE-5743-4CAC-88A0-8C595555C21E}" destId="{F0CB90E8-D15C-4F76-AF72-915822CC086C}" srcOrd="1" destOrd="0" presId="urn:microsoft.com/office/officeart/2005/8/layout/hierarchy3"/>
    <dgm:cxn modelId="{9C5A1AC0-C20F-47CC-B610-47684513906D}" type="presParOf" srcId="{2A36A41D-300F-4FFF-B618-D36A2E152F9B}" destId="{56EA848D-A50E-45F8-9BEE-A81C148109F3}" srcOrd="1" destOrd="0" presId="urn:microsoft.com/office/officeart/2005/8/layout/hierarchy3"/>
    <dgm:cxn modelId="{B2C273CC-7D9F-45BC-952C-6683FAB8322E}" type="presParOf" srcId="{56EA848D-A50E-45F8-9BEE-A81C148109F3}" destId="{68CF720A-A18F-425F-854F-CFDCF14AA235}" srcOrd="0" destOrd="0" presId="urn:microsoft.com/office/officeart/2005/8/layout/hierarchy3"/>
    <dgm:cxn modelId="{38672352-3E4C-40E9-B829-6DE5C2619C69}" type="presParOf" srcId="{56EA848D-A50E-45F8-9BEE-A81C148109F3}" destId="{6016ACA8-8729-429E-AF82-F6DF38AE46F0}" srcOrd="1" destOrd="0" presId="urn:microsoft.com/office/officeart/2005/8/layout/hierarchy3"/>
    <dgm:cxn modelId="{30C54710-B901-44DE-817D-EB407559D560}" type="presParOf" srcId="{56EA848D-A50E-45F8-9BEE-A81C148109F3}" destId="{C554186B-9740-4B25-AA78-A5B0B1EEEC70}" srcOrd="2" destOrd="0" presId="urn:microsoft.com/office/officeart/2005/8/layout/hierarchy3"/>
    <dgm:cxn modelId="{1D082E19-B7CF-4347-86A7-1B72D3086FC7}" type="presParOf" srcId="{56EA848D-A50E-45F8-9BEE-A81C148109F3}" destId="{53ECA66D-F057-4497-BEB7-081B9E68248A}" srcOrd="3" destOrd="0" presId="urn:microsoft.com/office/officeart/2005/8/layout/hierarchy3"/>
    <dgm:cxn modelId="{C9250493-154C-4A2B-88C5-10170199B541}" type="presParOf" srcId="{CFA32768-1CFF-4C98-9C11-CE2CE509792C}" destId="{E838C403-DDA4-4DA5-89F0-1BC36BE3E3A3}" srcOrd="1" destOrd="0" presId="urn:microsoft.com/office/officeart/2005/8/layout/hierarchy3"/>
    <dgm:cxn modelId="{5B92F99D-BAA1-4B5C-B1AA-BF10591DBB68}" type="presParOf" srcId="{E838C403-DDA4-4DA5-89F0-1BC36BE3E3A3}" destId="{958FF286-1147-49D0-ADFF-8F0F9CC90947}" srcOrd="0" destOrd="0" presId="urn:microsoft.com/office/officeart/2005/8/layout/hierarchy3"/>
    <dgm:cxn modelId="{1F43C74D-D406-40E5-8A86-B23D688A8C1C}" type="presParOf" srcId="{958FF286-1147-49D0-ADFF-8F0F9CC90947}" destId="{EDBE8652-FBB4-464B-9CCB-99F2AD07D6DB}" srcOrd="0" destOrd="0" presId="urn:microsoft.com/office/officeart/2005/8/layout/hierarchy3"/>
    <dgm:cxn modelId="{05E84F06-72C4-47AC-AC01-53F15A9E90BB}" type="presParOf" srcId="{958FF286-1147-49D0-ADFF-8F0F9CC90947}" destId="{D983211D-357D-4B25-B45B-AEFFDF43B8E6}" srcOrd="1" destOrd="0" presId="urn:microsoft.com/office/officeart/2005/8/layout/hierarchy3"/>
    <dgm:cxn modelId="{D94D9070-4C82-4854-B66C-B00474949D82}" type="presParOf" srcId="{E838C403-DDA4-4DA5-89F0-1BC36BE3E3A3}" destId="{FB69E4FA-59F2-4E74-9126-7E3D4FCE8578}" srcOrd="1" destOrd="0" presId="urn:microsoft.com/office/officeart/2005/8/layout/hierarchy3"/>
    <dgm:cxn modelId="{EFDB5D3E-70E9-4DDA-B058-67B9B9FF535B}" type="presParOf" srcId="{FB69E4FA-59F2-4E74-9126-7E3D4FCE8578}" destId="{F1E9040D-3973-43AB-BBD2-79707413CE76}" srcOrd="0" destOrd="0" presId="urn:microsoft.com/office/officeart/2005/8/layout/hierarchy3"/>
    <dgm:cxn modelId="{DC5D72A1-2BEB-4BDB-9B4D-223D216AF50F}" type="presParOf" srcId="{FB69E4FA-59F2-4E74-9126-7E3D4FCE8578}" destId="{07EFE914-E942-47DE-BA6B-DBDF1E00BCAF}" srcOrd="1" destOrd="0" presId="urn:microsoft.com/office/officeart/2005/8/layout/hierarchy3"/>
    <dgm:cxn modelId="{0A413600-7DB5-4F49-9B6D-8B7A002DDFCD}" type="presParOf" srcId="{FB69E4FA-59F2-4E74-9126-7E3D4FCE8578}" destId="{AD1050EC-BBA5-442E-96F9-F9AEDC63CBA0}" srcOrd="2" destOrd="0" presId="urn:microsoft.com/office/officeart/2005/8/layout/hierarchy3"/>
    <dgm:cxn modelId="{C36257D5-819A-4F0A-BFFC-8484A444CAA0}" type="presParOf" srcId="{FB69E4FA-59F2-4E74-9126-7E3D4FCE8578}" destId="{3A2FBC0E-DC1A-4397-A54D-DAA17849D17E}"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28B2C10-078B-41A0-AF26-5AB2383DF858}" type="doc">
      <dgm:prSet loTypeId="urn:microsoft.com/office/officeart/2005/8/layout/hierarchy3" loCatId="list" qsTypeId="urn:microsoft.com/office/officeart/2005/8/quickstyle/simple1" qsCatId="simple" csTypeId="urn:microsoft.com/office/officeart/2005/8/colors/accent0_1" csCatId="mainScheme" phldr="1"/>
      <dgm:spPr/>
      <dgm:t>
        <a:bodyPr/>
        <a:lstStyle/>
        <a:p>
          <a:endParaRPr lang="es-ES"/>
        </a:p>
      </dgm:t>
    </dgm:pt>
    <dgm:pt modelId="{191BE208-34CB-482B-9E38-D6294747A7B3}">
      <dgm:prSet phldrT="[Texto]"/>
      <dgm:spPr/>
      <dgm:t>
        <a:bodyPr/>
        <a:lstStyle/>
        <a:p>
          <a:r>
            <a:rPr lang="es-ES" dirty="0" smtClean="0">
              <a:latin typeface="Arial" panose="020B0604020202020204" pitchFamily="34" charset="0"/>
              <a:cs typeface="Arial" panose="020B0604020202020204" pitchFamily="34" charset="0"/>
            </a:rPr>
            <a:t>CONCLUSIÓN</a:t>
          </a:r>
          <a:endParaRPr lang="es-ES" dirty="0">
            <a:latin typeface="Arial" panose="020B0604020202020204" pitchFamily="34" charset="0"/>
            <a:cs typeface="Arial" panose="020B0604020202020204" pitchFamily="34" charset="0"/>
          </a:endParaRPr>
        </a:p>
      </dgm:t>
    </dgm:pt>
    <dgm:pt modelId="{8F13EC12-D8FA-41F7-B513-0B85C3C01834}" type="parTrans" cxnId="{A2D632A7-1E9F-4C10-9BB4-B455054D28FF}">
      <dgm:prSet/>
      <dgm:spPr/>
      <dgm:t>
        <a:bodyPr/>
        <a:lstStyle/>
        <a:p>
          <a:endParaRPr lang="es-ES"/>
        </a:p>
      </dgm:t>
    </dgm:pt>
    <dgm:pt modelId="{EEDEC29A-6914-4679-BDAC-51D2BF8F1FE7}" type="sibTrans" cxnId="{A2D632A7-1E9F-4C10-9BB4-B455054D28FF}">
      <dgm:prSet/>
      <dgm:spPr/>
      <dgm:t>
        <a:bodyPr/>
        <a:lstStyle/>
        <a:p>
          <a:endParaRPr lang="es-ES"/>
        </a:p>
      </dgm:t>
    </dgm:pt>
    <dgm:pt modelId="{B7424143-5FCE-497A-944A-8FE565C05DF4}">
      <dgm:prSet phldrT="[Texto]" custT="1"/>
      <dgm:spPr/>
      <dgm:t>
        <a:bodyPr/>
        <a:lstStyle/>
        <a:p>
          <a:pPr algn="l"/>
          <a:r>
            <a:rPr lang="es-EC" sz="1500" dirty="0" smtClean="0">
              <a:latin typeface="Arial" panose="020B0604020202020204" pitchFamily="34" charset="0"/>
              <a:cs typeface="Arial" panose="020B0604020202020204" pitchFamily="34" charset="0"/>
            </a:rPr>
            <a:t>La presente investigación se levanta en base al estudio realizado previamente sobre el método GAP, en el cual se establecieron objetivos en base a cinco dimensiones siendo la de marketing una de las principales, pues determina el camino que RTV ESPE debe tomar para poder comercializar los servicios que oferta, así como la consolidación de las 7 </a:t>
          </a:r>
          <a:r>
            <a:rPr lang="es-EC" sz="1500" dirty="0" err="1" smtClean="0">
              <a:latin typeface="Arial" panose="020B0604020202020204" pitchFamily="34" charset="0"/>
              <a:cs typeface="Arial" panose="020B0604020202020204" pitchFamily="34" charset="0"/>
            </a:rPr>
            <a:t>p´s</a:t>
          </a:r>
          <a:r>
            <a:rPr lang="es-EC" sz="1500" dirty="0" smtClean="0">
              <a:latin typeface="Arial" panose="020B0604020202020204" pitchFamily="34" charset="0"/>
              <a:cs typeface="Arial" panose="020B0604020202020204" pitchFamily="34" charset="0"/>
            </a:rPr>
            <a:t> necesarias para la prestación de un servicio.</a:t>
          </a:r>
          <a:endParaRPr lang="es-ES" sz="1500" dirty="0">
            <a:latin typeface="Arial" panose="020B0604020202020204" pitchFamily="34" charset="0"/>
            <a:cs typeface="Arial" panose="020B0604020202020204" pitchFamily="34" charset="0"/>
          </a:endParaRPr>
        </a:p>
      </dgm:t>
    </dgm:pt>
    <dgm:pt modelId="{4E42ED6F-DF8E-4759-A595-DF5B9FDBC712}" type="parTrans" cxnId="{0710691C-9787-4EA9-A05C-8FAC235EDBE4}">
      <dgm:prSet/>
      <dgm:spPr/>
      <dgm:t>
        <a:bodyPr/>
        <a:lstStyle/>
        <a:p>
          <a:endParaRPr lang="es-ES"/>
        </a:p>
      </dgm:t>
    </dgm:pt>
    <dgm:pt modelId="{BB7EBB11-C336-492E-AD20-0F5D0ECBFF9B}" type="sibTrans" cxnId="{0710691C-9787-4EA9-A05C-8FAC235EDBE4}">
      <dgm:prSet/>
      <dgm:spPr/>
      <dgm:t>
        <a:bodyPr/>
        <a:lstStyle/>
        <a:p>
          <a:endParaRPr lang="es-ES"/>
        </a:p>
      </dgm:t>
    </dgm:pt>
    <dgm:pt modelId="{22DF405E-D59F-4D72-B7CC-AB98547C811B}">
      <dgm:prSet phldrT="[Texto]"/>
      <dgm:spPr/>
      <dgm:t>
        <a:bodyPr/>
        <a:lstStyle/>
        <a:p>
          <a:r>
            <a:rPr lang="es-ES" dirty="0" smtClean="0">
              <a:latin typeface="Arial" panose="020B0604020202020204" pitchFamily="34" charset="0"/>
              <a:cs typeface="Arial" panose="020B0604020202020204" pitchFamily="34" charset="0"/>
            </a:rPr>
            <a:t>RECOMENDACIÓN</a:t>
          </a:r>
          <a:endParaRPr lang="es-ES" dirty="0">
            <a:latin typeface="Arial" panose="020B0604020202020204" pitchFamily="34" charset="0"/>
            <a:cs typeface="Arial" panose="020B0604020202020204" pitchFamily="34" charset="0"/>
          </a:endParaRPr>
        </a:p>
      </dgm:t>
    </dgm:pt>
    <dgm:pt modelId="{846F8646-DF3E-4731-98BE-BFA259591508}" type="parTrans" cxnId="{9CF92E36-0889-418B-8D77-24894E53047A}">
      <dgm:prSet/>
      <dgm:spPr/>
      <dgm:t>
        <a:bodyPr/>
        <a:lstStyle/>
        <a:p>
          <a:endParaRPr lang="es-ES"/>
        </a:p>
      </dgm:t>
    </dgm:pt>
    <dgm:pt modelId="{9ED6841F-F383-49DD-B745-525D224E88CD}" type="sibTrans" cxnId="{9CF92E36-0889-418B-8D77-24894E53047A}">
      <dgm:prSet/>
      <dgm:spPr/>
      <dgm:t>
        <a:bodyPr/>
        <a:lstStyle/>
        <a:p>
          <a:endParaRPr lang="es-ES"/>
        </a:p>
      </dgm:t>
    </dgm:pt>
    <dgm:pt modelId="{0D44D214-43F0-4590-9CF2-6B3B25292C5B}">
      <dgm:prSet phldrT="[Texto]" custT="1"/>
      <dgm:spPr/>
      <dgm:t>
        <a:bodyPr/>
        <a:lstStyle/>
        <a:p>
          <a:pPr algn="l"/>
          <a:r>
            <a:rPr lang="es-EC" sz="1500" dirty="0" smtClean="0">
              <a:latin typeface="Arial" panose="020B0604020202020204" pitchFamily="34" charset="0"/>
              <a:cs typeface="Arial" panose="020B0604020202020204" pitchFamily="34" charset="0"/>
            </a:rPr>
            <a:t>El estudio de marketing recomienda como eje principal la importancia que debe dar RTV ESPE, a la interacción con su público, por diferentes medios, así como el conocimiento de la misma para que pueda desarrollar programación de interés que permita ganar audiencia, punto de gran interés por parte de empresas al momento de pautar con un medio. </a:t>
          </a:r>
          <a:endParaRPr lang="es-ES" sz="1500" dirty="0">
            <a:latin typeface="Arial" panose="020B0604020202020204" pitchFamily="34" charset="0"/>
            <a:cs typeface="Arial" panose="020B0604020202020204" pitchFamily="34" charset="0"/>
          </a:endParaRPr>
        </a:p>
      </dgm:t>
    </dgm:pt>
    <dgm:pt modelId="{DF3AD574-F841-410B-9A26-163368F0D6E4}" type="parTrans" cxnId="{E7F0810D-FFBA-434D-9CB1-B9D843778C81}">
      <dgm:prSet/>
      <dgm:spPr/>
      <dgm:t>
        <a:bodyPr/>
        <a:lstStyle/>
        <a:p>
          <a:endParaRPr lang="es-ES"/>
        </a:p>
      </dgm:t>
    </dgm:pt>
    <dgm:pt modelId="{4C13DBCD-811F-4990-81ED-863E167FAE43}" type="sibTrans" cxnId="{E7F0810D-FFBA-434D-9CB1-B9D843778C81}">
      <dgm:prSet/>
      <dgm:spPr/>
      <dgm:t>
        <a:bodyPr/>
        <a:lstStyle/>
        <a:p>
          <a:endParaRPr lang="es-ES"/>
        </a:p>
      </dgm:t>
    </dgm:pt>
    <dgm:pt modelId="{CFA32768-1CFF-4C98-9C11-CE2CE509792C}" type="pres">
      <dgm:prSet presAssocID="{A28B2C10-078B-41A0-AF26-5AB2383DF858}" presName="diagram" presStyleCnt="0">
        <dgm:presLayoutVars>
          <dgm:chPref val="1"/>
          <dgm:dir/>
          <dgm:animOne val="branch"/>
          <dgm:animLvl val="lvl"/>
          <dgm:resizeHandles/>
        </dgm:presLayoutVars>
      </dgm:prSet>
      <dgm:spPr/>
      <dgm:t>
        <a:bodyPr/>
        <a:lstStyle/>
        <a:p>
          <a:endParaRPr lang="es-ES"/>
        </a:p>
      </dgm:t>
    </dgm:pt>
    <dgm:pt modelId="{2A36A41D-300F-4FFF-B618-D36A2E152F9B}" type="pres">
      <dgm:prSet presAssocID="{191BE208-34CB-482B-9E38-D6294747A7B3}" presName="root" presStyleCnt="0"/>
      <dgm:spPr/>
    </dgm:pt>
    <dgm:pt modelId="{A0C96CFE-5743-4CAC-88A0-8C595555C21E}" type="pres">
      <dgm:prSet presAssocID="{191BE208-34CB-482B-9E38-D6294747A7B3}" presName="rootComposite" presStyleCnt="0"/>
      <dgm:spPr/>
    </dgm:pt>
    <dgm:pt modelId="{6EEEB744-F08A-4CB4-9888-1EF01B52E866}" type="pres">
      <dgm:prSet presAssocID="{191BE208-34CB-482B-9E38-D6294747A7B3}" presName="rootText" presStyleLbl="node1" presStyleIdx="0" presStyleCnt="2" custScaleY="61263" custLinFactNeighborX="8410" custLinFactNeighborY="24402"/>
      <dgm:spPr/>
      <dgm:t>
        <a:bodyPr/>
        <a:lstStyle/>
        <a:p>
          <a:endParaRPr lang="es-ES"/>
        </a:p>
      </dgm:t>
    </dgm:pt>
    <dgm:pt modelId="{F0CB90E8-D15C-4F76-AF72-915822CC086C}" type="pres">
      <dgm:prSet presAssocID="{191BE208-34CB-482B-9E38-D6294747A7B3}" presName="rootConnector" presStyleLbl="node1" presStyleIdx="0" presStyleCnt="2"/>
      <dgm:spPr/>
      <dgm:t>
        <a:bodyPr/>
        <a:lstStyle/>
        <a:p>
          <a:endParaRPr lang="es-ES"/>
        </a:p>
      </dgm:t>
    </dgm:pt>
    <dgm:pt modelId="{56EA848D-A50E-45F8-9BEE-A81C148109F3}" type="pres">
      <dgm:prSet presAssocID="{191BE208-34CB-482B-9E38-D6294747A7B3}" presName="childShape" presStyleCnt="0"/>
      <dgm:spPr/>
    </dgm:pt>
    <dgm:pt modelId="{68CF720A-A18F-425F-854F-CFDCF14AA235}" type="pres">
      <dgm:prSet presAssocID="{4E42ED6F-DF8E-4759-A595-DF5B9FDBC712}" presName="Name13" presStyleLbl="parChTrans1D2" presStyleIdx="0" presStyleCnt="2"/>
      <dgm:spPr/>
      <dgm:t>
        <a:bodyPr/>
        <a:lstStyle/>
        <a:p>
          <a:endParaRPr lang="es-ES"/>
        </a:p>
      </dgm:t>
    </dgm:pt>
    <dgm:pt modelId="{6016ACA8-8729-429E-AF82-F6DF38AE46F0}" type="pres">
      <dgm:prSet presAssocID="{B7424143-5FCE-497A-944A-8FE565C05DF4}" presName="childText" presStyleLbl="bgAcc1" presStyleIdx="0" presStyleCnt="2" custScaleX="126325" custScaleY="95183" custLinFactNeighborY="19173">
        <dgm:presLayoutVars>
          <dgm:bulletEnabled val="1"/>
        </dgm:presLayoutVars>
      </dgm:prSet>
      <dgm:spPr/>
      <dgm:t>
        <a:bodyPr/>
        <a:lstStyle/>
        <a:p>
          <a:endParaRPr lang="es-ES"/>
        </a:p>
      </dgm:t>
    </dgm:pt>
    <dgm:pt modelId="{E838C403-DDA4-4DA5-89F0-1BC36BE3E3A3}" type="pres">
      <dgm:prSet presAssocID="{22DF405E-D59F-4D72-B7CC-AB98547C811B}" presName="root" presStyleCnt="0"/>
      <dgm:spPr/>
    </dgm:pt>
    <dgm:pt modelId="{958FF286-1147-49D0-ADFF-8F0F9CC90947}" type="pres">
      <dgm:prSet presAssocID="{22DF405E-D59F-4D72-B7CC-AB98547C811B}" presName="rootComposite" presStyleCnt="0"/>
      <dgm:spPr/>
    </dgm:pt>
    <dgm:pt modelId="{EDBE8652-FBB4-464B-9CCB-99F2AD07D6DB}" type="pres">
      <dgm:prSet presAssocID="{22DF405E-D59F-4D72-B7CC-AB98547C811B}" presName="rootText" presStyleLbl="node1" presStyleIdx="1" presStyleCnt="2" custScaleY="64240" custLinFactNeighborX="1024" custLinFactNeighborY="19332"/>
      <dgm:spPr/>
      <dgm:t>
        <a:bodyPr/>
        <a:lstStyle/>
        <a:p>
          <a:endParaRPr lang="es-ES"/>
        </a:p>
      </dgm:t>
    </dgm:pt>
    <dgm:pt modelId="{D983211D-357D-4B25-B45B-AEFFDF43B8E6}" type="pres">
      <dgm:prSet presAssocID="{22DF405E-D59F-4D72-B7CC-AB98547C811B}" presName="rootConnector" presStyleLbl="node1" presStyleIdx="1" presStyleCnt="2"/>
      <dgm:spPr/>
      <dgm:t>
        <a:bodyPr/>
        <a:lstStyle/>
        <a:p>
          <a:endParaRPr lang="es-ES"/>
        </a:p>
      </dgm:t>
    </dgm:pt>
    <dgm:pt modelId="{FB69E4FA-59F2-4E74-9126-7E3D4FCE8578}" type="pres">
      <dgm:prSet presAssocID="{22DF405E-D59F-4D72-B7CC-AB98547C811B}" presName="childShape" presStyleCnt="0"/>
      <dgm:spPr/>
    </dgm:pt>
    <dgm:pt modelId="{F1E9040D-3973-43AB-BBD2-79707413CE76}" type="pres">
      <dgm:prSet presAssocID="{DF3AD574-F841-410B-9A26-163368F0D6E4}" presName="Name13" presStyleLbl="parChTrans1D2" presStyleIdx="1" presStyleCnt="2"/>
      <dgm:spPr/>
      <dgm:t>
        <a:bodyPr/>
        <a:lstStyle/>
        <a:p>
          <a:endParaRPr lang="es-ES"/>
        </a:p>
      </dgm:t>
    </dgm:pt>
    <dgm:pt modelId="{07EFE914-E942-47DE-BA6B-DBDF1E00BCAF}" type="pres">
      <dgm:prSet presAssocID="{0D44D214-43F0-4590-9CF2-6B3B25292C5B}" presName="childText" presStyleLbl="bgAcc1" presStyleIdx="1" presStyleCnt="2" custScaleX="122716" custScaleY="88668" custLinFactNeighborX="-5376" custLinFactNeighborY="15573">
        <dgm:presLayoutVars>
          <dgm:bulletEnabled val="1"/>
        </dgm:presLayoutVars>
      </dgm:prSet>
      <dgm:spPr/>
      <dgm:t>
        <a:bodyPr/>
        <a:lstStyle/>
        <a:p>
          <a:endParaRPr lang="es-ES"/>
        </a:p>
      </dgm:t>
    </dgm:pt>
  </dgm:ptLst>
  <dgm:cxnLst>
    <dgm:cxn modelId="{2361DC21-F7AE-4236-A49E-81F5894964B9}" type="presOf" srcId="{A28B2C10-078B-41A0-AF26-5AB2383DF858}" destId="{CFA32768-1CFF-4C98-9C11-CE2CE509792C}" srcOrd="0" destOrd="0" presId="urn:microsoft.com/office/officeart/2005/8/layout/hierarchy3"/>
    <dgm:cxn modelId="{A7A6BE98-20B9-44CE-8F44-617730CCEE19}" type="presOf" srcId="{B7424143-5FCE-497A-944A-8FE565C05DF4}" destId="{6016ACA8-8729-429E-AF82-F6DF38AE46F0}" srcOrd="0" destOrd="0" presId="urn:microsoft.com/office/officeart/2005/8/layout/hierarchy3"/>
    <dgm:cxn modelId="{891F7B14-5794-4FA5-A0B7-45B3FEC9B74B}" type="presOf" srcId="{4E42ED6F-DF8E-4759-A595-DF5B9FDBC712}" destId="{68CF720A-A18F-425F-854F-CFDCF14AA235}" srcOrd="0" destOrd="0" presId="urn:microsoft.com/office/officeart/2005/8/layout/hierarchy3"/>
    <dgm:cxn modelId="{790FB116-FF62-4F45-B0B7-7A69188322FF}" type="presOf" srcId="{191BE208-34CB-482B-9E38-D6294747A7B3}" destId="{6EEEB744-F08A-4CB4-9888-1EF01B52E866}" srcOrd="0" destOrd="0" presId="urn:microsoft.com/office/officeart/2005/8/layout/hierarchy3"/>
    <dgm:cxn modelId="{9CF92E36-0889-418B-8D77-24894E53047A}" srcId="{A28B2C10-078B-41A0-AF26-5AB2383DF858}" destId="{22DF405E-D59F-4D72-B7CC-AB98547C811B}" srcOrd="1" destOrd="0" parTransId="{846F8646-DF3E-4731-98BE-BFA259591508}" sibTransId="{9ED6841F-F383-49DD-B745-525D224E88CD}"/>
    <dgm:cxn modelId="{9A783184-F8F8-4F53-BBAF-5CF0BCBE916C}" type="presOf" srcId="{DF3AD574-F841-410B-9A26-163368F0D6E4}" destId="{F1E9040D-3973-43AB-BBD2-79707413CE76}" srcOrd="0" destOrd="0" presId="urn:microsoft.com/office/officeart/2005/8/layout/hierarchy3"/>
    <dgm:cxn modelId="{A2D632A7-1E9F-4C10-9BB4-B455054D28FF}" srcId="{A28B2C10-078B-41A0-AF26-5AB2383DF858}" destId="{191BE208-34CB-482B-9E38-D6294747A7B3}" srcOrd="0" destOrd="0" parTransId="{8F13EC12-D8FA-41F7-B513-0B85C3C01834}" sibTransId="{EEDEC29A-6914-4679-BDAC-51D2BF8F1FE7}"/>
    <dgm:cxn modelId="{F8B75568-45B1-4A1B-92C0-5E556668E5DF}" type="presOf" srcId="{22DF405E-D59F-4D72-B7CC-AB98547C811B}" destId="{D983211D-357D-4B25-B45B-AEFFDF43B8E6}" srcOrd="1" destOrd="0" presId="urn:microsoft.com/office/officeart/2005/8/layout/hierarchy3"/>
    <dgm:cxn modelId="{FA03EFD2-01AD-46F6-B8A3-C547E64865B4}" type="presOf" srcId="{22DF405E-D59F-4D72-B7CC-AB98547C811B}" destId="{EDBE8652-FBB4-464B-9CCB-99F2AD07D6DB}" srcOrd="0" destOrd="0" presId="urn:microsoft.com/office/officeart/2005/8/layout/hierarchy3"/>
    <dgm:cxn modelId="{E7F0810D-FFBA-434D-9CB1-B9D843778C81}" srcId="{22DF405E-D59F-4D72-B7CC-AB98547C811B}" destId="{0D44D214-43F0-4590-9CF2-6B3B25292C5B}" srcOrd="0" destOrd="0" parTransId="{DF3AD574-F841-410B-9A26-163368F0D6E4}" sibTransId="{4C13DBCD-811F-4990-81ED-863E167FAE43}"/>
    <dgm:cxn modelId="{37E3738C-12A7-4EE8-9C10-23C603FFD557}" type="presOf" srcId="{191BE208-34CB-482B-9E38-D6294747A7B3}" destId="{F0CB90E8-D15C-4F76-AF72-915822CC086C}" srcOrd="1" destOrd="0" presId="urn:microsoft.com/office/officeart/2005/8/layout/hierarchy3"/>
    <dgm:cxn modelId="{1DC75D57-1193-4EAD-B1E8-B984327945A8}" type="presOf" srcId="{0D44D214-43F0-4590-9CF2-6B3B25292C5B}" destId="{07EFE914-E942-47DE-BA6B-DBDF1E00BCAF}" srcOrd="0" destOrd="0" presId="urn:microsoft.com/office/officeart/2005/8/layout/hierarchy3"/>
    <dgm:cxn modelId="{0710691C-9787-4EA9-A05C-8FAC235EDBE4}" srcId="{191BE208-34CB-482B-9E38-D6294747A7B3}" destId="{B7424143-5FCE-497A-944A-8FE565C05DF4}" srcOrd="0" destOrd="0" parTransId="{4E42ED6F-DF8E-4759-A595-DF5B9FDBC712}" sibTransId="{BB7EBB11-C336-492E-AD20-0F5D0ECBFF9B}"/>
    <dgm:cxn modelId="{B4345368-D35A-423D-BAC5-0A6FA604E403}" type="presParOf" srcId="{CFA32768-1CFF-4C98-9C11-CE2CE509792C}" destId="{2A36A41D-300F-4FFF-B618-D36A2E152F9B}" srcOrd="0" destOrd="0" presId="urn:microsoft.com/office/officeart/2005/8/layout/hierarchy3"/>
    <dgm:cxn modelId="{1BEB131E-094B-478A-8E75-3ACD80B2BFF8}" type="presParOf" srcId="{2A36A41D-300F-4FFF-B618-D36A2E152F9B}" destId="{A0C96CFE-5743-4CAC-88A0-8C595555C21E}" srcOrd="0" destOrd="0" presId="urn:microsoft.com/office/officeart/2005/8/layout/hierarchy3"/>
    <dgm:cxn modelId="{3BEBACAF-2D83-429F-A5B2-212A05EA2D9A}" type="presParOf" srcId="{A0C96CFE-5743-4CAC-88A0-8C595555C21E}" destId="{6EEEB744-F08A-4CB4-9888-1EF01B52E866}" srcOrd="0" destOrd="0" presId="urn:microsoft.com/office/officeart/2005/8/layout/hierarchy3"/>
    <dgm:cxn modelId="{D0794BCA-25F6-4A68-911A-41C14F3F7885}" type="presParOf" srcId="{A0C96CFE-5743-4CAC-88A0-8C595555C21E}" destId="{F0CB90E8-D15C-4F76-AF72-915822CC086C}" srcOrd="1" destOrd="0" presId="urn:microsoft.com/office/officeart/2005/8/layout/hierarchy3"/>
    <dgm:cxn modelId="{972652BA-19C1-4BCF-B54C-78C311D42EF5}" type="presParOf" srcId="{2A36A41D-300F-4FFF-B618-D36A2E152F9B}" destId="{56EA848D-A50E-45F8-9BEE-A81C148109F3}" srcOrd="1" destOrd="0" presId="urn:microsoft.com/office/officeart/2005/8/layout/hierarchy3"/>
    <dgm:cxn modelId="{C49CEE8C-8554-479A-BA4A-8E7D323B1392}" type="presParOf" srcId="{56EA848D-A50E-45F8-9BEE-A81C148109F3}" destId="{68CF720A-A18F-425F-854F-CFDCF14AA235}" srcOrd="0" destOrd="0" presId="urn:microsoft.com/office/officeart/2005/8/layout/hierarchy3"/>
    <dgm:cxn modelId="{E8360581-73DF-4B95-B401-8549AE61E15F}" type="presParOf" srcId="{56EA848D-A50E-45F8-9BEE-A81C148109F3}" destId="{6016ACA8-8729-429E-AF82-F6DF38AE46F0}" srcOrd="1" destOrd="0" presId="urn:microsoft.com/office/officeart/2005/8/layout/hierarchy3"/>
    <dgm:cxn modelId="{815A57B0-CB2A-4FA7-91C6-CE1BF41E576F}" type="presParOf" srcId="{CFA32768-1CFF-4C98-9C11-CE2CE509792C}" destId="{E838C403-DDA4-4DA5-89F0-1BC36BE3E3A3}" srcOrd="1" destOrd="0" presId="urn:microsoft.com/office/officeart/2005/8/layout/hierarchy3"/>
    <dgm:cxn modelId="{C352212A-AD24-4A88-AB4D-2CEB7548BA48}" type="presParOf" srcId="{E838C403-DDA4-4DA5-89F0-1BC36BE3E3A3}" destId="{958FF286-1147-49D0-ADFF-8F0F9CC90947}" srcOrd="0" destOrd="0" presId="urn:microsoft.com/office/officeart/2005/8/layout/hierarchy3"/>
    <dgm:cxn modelId="{123D9CA9-8510-46F6-9DA0-EF24CEFCF470}" type="presParOf" srcId="{958FF286-1147-49D0-ADFF-8F0F9CC90947}" destId="{EDBE8652-FBB4-464B-9CCB-99F2AD07D6DB}" srcOrd="0" destOrd="0" presId="urn:microsoft.com/office/officeart/2005/8/layout/hierarchy3"/>
    <dgm:cxn modelId="{1C33448F-186B-479F-AB9E-0476CB1FC353}" type="presParOf" srcId="{958FF286-1147-49D0-ADFF-8F0F9CC90947}" destId="{D983211D-357D-4B25-B45B-AEFFDF43B8E6}" srcOrd="1" destOrd="0" presId="urn:microsoft.com/office/officeart/2005/8/layout/hierarchy3"/>
    <dgm:cxn modelId="{BB833F3C-0D89-4260-9C3C-577C9246BD98}" type="presParOf" srcId="{E838C403-DDA4-4DA5-89F0-1BC36BE3E3A3}" destId="{FB69E4FA-59F2-4E74-9126-7E3D4FCE8578}" srcOrd="1" destOrd="0" presId="urn:microsoft.com/office/officeart/2005/8/layout/hierarchy3"/>
    <dgm:cxn modelId="{40C1BC77-4E4D-47F1-B78C-4EB052BEA51F}" type="presParOf" srcId="{FB69E4FA-59F2-4E74-9126-7E3D4FCE8578}" destId="{F1E9040D-3973-43AB-BBD2-79707413CE76}" srcOrd="0" destOrd="0" presId="urn:microsoft.com/office/officeart/2005/8/layout/hierarchy3"/>
    <dgm:cxn modelId="{18038BD2-7950-49E3-8441-000E876D951D}" type="presParOf" srcId="{FB69E4FA-59F2-4E74-9126-7E3D4FCE8578}" destId="{07EFE914-E942-47DE-BA6B-DBDF1E00BCAF}"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3B2DEE-0294-4ED2-AFF0-79998E4E7F2E}" type="doc">
      <dgm:prSet loTypeId="urn:microsoft.com/office/officeart/2008/layout/BendingPictureBlocks" loCatId="picture" qsTypeId="urn:microsoft.com/office/officeart/2005/8/quickstyle/simple1" qsCatId="simple" csTypeId="urn:microsoft.com/office/officeart/2005/8/colors/accent0_3" csCatId="mainScheme" phldr="1"/>
      <dgm:spPr/>
      <dgm:t>
        <a:bodyPr/>
        <a:lstStyle/>
        <a:p>
          <a:endParaRPr lang="es-ES"/>
        </a:p>
      </dgm:t>
    </dgm:pt>
    <dgm:pt modelId="{EFEC35F7-15D0-49E4-9EBF-452CFC618C3C}">
      <dgm:prSet phldrT="[Texto]" custT="1"/>
      <dgm:spPr>
        <a:solidFill>
          <a:schemeClr val="accent4"/>
        </a:solidFill>
      </dgm:spPr>
      <dgm:t>
        <a:bodyPr/>
        <a:lstStyle/>
        <a:p>
          <a:r>
            <a:rPr lang="es-ES" sz="2400" dirty="0" smtClean="0">
              <a:solidFill>
                <a:schemeClr val="tx1"/>
              </a:solidFill>
              <a:latin typeface="Arial" panose="020B0604020202020204" pitchFamily="34" charset="0"/>
              <a:cs typeface="Arial" panose="020B0604020202020204" pitchFamily="34" charset="0"/>
            </a:rPr>
            <a:t>Radio ESPE</a:t>
          </a:r>
          <a:endParaRPr lang="es-ES" sz="2400" dirty="0">
            <a:solidFill>
              <a:schemeClr val="tx1"/>
            </a:solidFill>
            <a:latin typeface="Arial" panose="020B0604020202020204" pitchFamily="34" charset="0"/>
            <a:cs typeface="Arial" panose="020B0604020202020204" pitchFamily="34" charset="0"/>
          </a:endParaRPr>
        </a:p>
      </dgm:t>
    </dgm:pt>
    <dgm:pt modelId="{F7998183-ED9F-4B73-912C-6B8BE575BB7D}" type="parTrans" cxnId="{CF5C51F6-E98F-48F8-B826-2C81B07424CC}">
      <dgm:prSet/>
      <dgm:spPr/>
      <dgm:t>
        <a:bodyPr/>
        <a:lstStyle/>
        <a:p>
          <a:endParaRPr lang="es-ES"/>
        </a:p>
      </dgm:t>
    </dgm:pt>
    <dgm:pt modelId="{88176B66-AEE2-4831-8EA7-93427811101F}" type="sibTrans" cxnId="{CF5C51F6-E98F-48F8-B826-2C81B07424CC}">
      <dgm:prSet/>
      <dgm:spPr/>
      <dgm:t>
        <a:bodyPr/>
        <a:lstStyle/>
        <a:p>
          <a:endParaRPr lang="es-ES"/>
        </a:p>
      </dgm:t>
    </dgm:pt>
    <dgm:pt modelId="{FCC382F8-2BC2-4480-A52B-1FA863CEEEB2}">
      <dgm:prSet phldrT="[Texto]" custT="1"/>
      <dgm:spPr>
        <a:solidFill>
          <a:schemeClr val="accent4"/>
        </a:solidFill>
      </dgm:spPr>
      <dgm:t>
        <a:bodyPr/>
        <a:lstStyle/>
        <a:p>
          <a:r>
            <a:rPr lang="es-ES" sz="2400" dirty="0" smtClean="0">
              <a:solidFill>
                <a:schemeClr val="tx1"/>
              </a:solidFill>
              <a:latin typeface="Arial" panose="020B0604020202020204" pitchFamily="34" charset="0"/>
              <a:cs typeface="Arial" panose="020B0604020202020204" pitchFamily="34" charset="0"/>
            </a:rPr>
            <a:t>Radio Garden</a:t>
          </a:r>
          <a:endParaRPr lang="es-ES" sz="2400" dirty="0">
            <a:solidFill>
              <a:schemeClr val="tx1"/>
            </a:solidFill>
            <a:latin typeface="Arial" panose="020B0604020202020204" pitchFamily="34" charset="0"/>
            <a:cs typeface="Arial" panose="020B0604020202020204" pitchFamily="34" charset="0"/>
          </a:endParaRPr>
        </a:p>
      </dgm:t>
    </dgm:pt>
    <dgm:pt modelId="{80015FA2-68EC-4D8D-A5CA-BC1D85537DBB}" type="parTrans" cxnId="{74BEC8AB-D76E-4652-B4F6-5DFBDE0E4D3C}">
      <dgm:prSet/>
      <dgm:spPr/>
      <dgm:t>
        <a:bodyPr/>
        <a:lstStyle/>
        <a:p>
          <a:endParaRPr lang="es-ES"/>
        </a:p>
      </dgm:t>
    </dgm:pt>
    <dgm:pt modelId="{E9A72835-A703-4FEE-81D3-2D948151D759}" type="sibTrans" cxnId="{74BEC8AB-D76E-4652-B4F6-5DFBDE0E4D3C}">
      <dgm:prSet/>
      <dgm:spPr/>
      <dgm:t>
        <a:bodyPr/>
        <a:lstStyle/>
        <a:p>
          <a:endParaRPr lang="es-ES"/>
        </a:p>
      </dgm:t>
    </dgm:pt>
    <dgm:pt modelId="{ABD3435C-9EC5-4F15-8A23-69FB04C2C515}">
      <dgm:prSet phldrT="[Texto]" custT="1"/>
      <dgm:spPr>
        <a:solidFill>
          <a:schemeClr val="accent4"/>
        </a:solidFill>
      </dgm:spPr>
      <dgm:t>
        <a:bodyPr/>
        <a:lstStyle/>
        <a:p>
          <a:r>
            <a:rPr lang="es-ES" sz="2400" dirty="0" smtClean="0">
              <a:solidFill>
                <a:schemeClr val="tx1"/>
              </a:solidFill>
              <a:latin typeface="Arial" panose="020B0604020202020204" pitchFamily="34" charset="0"/>
              <a:cs typeface="Arial" panose="020B0604020202020204" pitchFamily="34" charset="0"/>
            </a:rPr>
            <a:t>http://radioespe.espe.edu.ec</a:t>
          </a:r>
          <a:endParaRPr lang="es-ES" sz="2400" dirty="0">
            <a:solidFill>
              <a:schemeClr val="tx1"/>
            </a:solidFill>
            <a:latin typeface="Arial" panose="020B0604020202020204" pitchFamily="34" charset="0"/>
            <a:cs typeface="Arial" panose="020B0604020202020204" pitchFamily="34" charset="0"/>
          </a:endParaRPr>
        </a:p>
      </dgm:t>
    </dgm:pt>
    <dgm:pt modelId="{AE0A68DD-09E6-4293-AF9E-24EF24D5AE43}" type="parTrans" cxnId="{F2538395-BB7F-4E12-932C-152729C2988E}">
      <dgm:prSet/>
      <dgm:spPr/>
      <dgm:t>
        <a:bodyPr/>
        <a:lstStyle/>
        <a:p>
          <a:endParaRPr lang="es-ES"/>
        </a:p>
      </dgm:t>
    </dgm:pt>
    <dgm:pt modelId="{78482E86-C016-4C44-8A7D-C684F4F67843}" type="sibTrans" cxnId="{F2538395-BB7F-4E12-932C-152729C2988E}">
      <dgm:prSet/>
      <dgm:spPr/>
      <dgm:t>
        <a:bodyPr/>
        <a:lstStyle/>
        <a:p>
          <a:endParaRPr lang="es-ES"/>
        </a:p>
      </dgm:t>
    </dgm:pt>
    <dgm:pt modelId="{9F5E5EC1-B08B-464E-96C8-36CEB42DEDD7}" type="pres">
      <dgm:prSet presAssocID="{063B2DEE-0294-4ED2-AFF0-79998E4E7F2E}" presName="Name0" presStyleCnt="0">
        <dgm:presLayoutVars>
          <dgm:dir/>
          <dgm:resizeHandles/>
        </dgm:presLayoutVars>
      </dgm:prSet>
      <dgm:spPr/>
      <dgm:t>
        <a:bodyPr/>
        <a:lstStyle/>
        <a:p>
          <a:endParaRPr lang="es-ES"/>
        </a:p>
      </dgm:t>
    </dgm:pt>
    <dgm:pt modelId="{BC686872-9401-435C-82F6-59A3A35AD6F1}" type="pres">
      <dgm:prSet presAssocID="{EFEC35F7-15D0-49E4-9EBF-452CFC618C3C}" presName="composite" presStyleCnt="0"/>
      <dgm:spPr/>
    </dgm:pt>
    <dgm:pt modelId="{970561CA-901B-455C-BA62-D8AE839C1E4A}" type="pres">
      <dgm:prSet presAssocID="{EFEC35F7-15D0-49E4-9EBF-452CFC618C3C}" presName="rect1" presStyleLbl="b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t>
        <a:bodyPr/>
        <a:lstStyle/>
        <a:p>
          <a:endParaRPr lang="es-ES"/>
        </a:p>
      </dgm:t>
    </dgm:pt>
    <dgm:pt modelId="{320EF6AF-D372-4D84-B746-9FEC1234856A}" type="pres">
      <dgm:prSet presAssocID="{EFEC35F7-15D0-49E4-9EBF-452CFC618C3C}" presName="rect2" presStyleLbl="node1" presStyleIdx="0" presStyleCnt="3" custScaleX="240717" custLinFactNeighborX="9173" custLinFactNeighborY="73386">
        <dgm:presLayoutVars>
          <dgm:bulletEnabled val="1"/>
        </dgm:presLayoutVars>
      </dgm:prSet>
      <dgm:spPr/>
      <dgm:t>
        <a:bodyPr/>
        <a:lstStyle/>
        <a:p>
          <a:endParaRPr lang="es-ES"/>
        </a:p>
      </dgm:t>
    </dgm:pt>
    <dgm:pt modelId="{0CE5D519-F412-4C41-B7D1-AC0EAC0B1963}" type="pres">
      <dgm:prSet presAssocID="{88176B66-AEE2-4831-8EA7-93427811101F}" presName="sibTrans" presStyleCnt="0"/>
      <dgm:spPr/>
    </dgm:pt>
    <dgm:pt modelId="{8CA5EAFB-009B-450E-9F70-B13CE4E7FB60}" type="pres">
      <dgm:prSet presAssocID="{FCC382F8-2BC2-4480-A52B-1FA863CEEEB2}" presName="composite" presStyleCnt="0"/>
      <dgm:spPr/>
    </dgm:pt>
    <dgm:pt modelId="{1142BA24-C1DA-447B-99B8-047B0212D144}" type="pres">
      <dgm:prSet presAssocID="{FCC382F8-2BC2-4480-A52B-1FA863CEEEB2}" presName="rect1"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dgm:spPr>
    </dgm:pt>
    <dgm:pt modelId="{21B04E4F-9E8A-429B-9143-8AE1E30BF622}" type="pres">
      <dgm:prSet presAssocID="{FCC382F8-2BC2-4480-A52B-1FA863CEEEB2}" presName="rect2" presStyleLbl="node1" presStyleIdx="1" presStyleCnt="3" custScaleX="268678" custLinFactX="99517" custLinFactNeighborX="100000" custLinFactNeighborY="61919">
        <dgm:presLayoutVars>
          <dgm:bulletEnabled val="1"/>
        </dgm:presLayoutVars>
      </dgm:prSet>
      <dgm:spPr/>
      <dgm:t>
        <a:bodyPr/>
        <a:lstStyle/>
        <a:p>
          <a:endParaRPr lang="es-ES"/>
        </a:p>
      </dgm:t>
    </dgm:pt>
    <dgm:pt modelId="{45247DF5-6EBF-4103-B937-0348DDBE6301}" type="pres">
      <dgm:prSet presAssocID="{E9A72835-A703-4FEE-81D3-2D948151D759}" presName="sibTrans" presStyleCnt="0"/>
      <dgm:spPr/>
    </dgm:pt>
    <dgm:pt modelId="{32AA084F-57F6-4EF3-9E88-606C4BF8385B}" type="pres">
      <dgm:prSet presAssocID="{ABD3435C-9EC5-4F15-8A23-69FB04C2C515}" presName="composite" presStyleCnt="0"/>
      <dgm:spPr/>
    </dgm:pt>
    <dgm:pt modelId="{7A290362-B7E8-4E8A-ADFC-3B5A4F2C7EE8}" type="pres">
      <dgm:prSet presAssocID="{ABD3435C-9EC5-4F15-8A23-69FB04C2C515}" presName="rect1" presStyleLbl="b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dgm:spPr>
    </dgm:pt>
    <dgm:pt modelId="{7BBC5DE4-A51B-4B6E-80B8-AF6197D4E628}" type="pres">
      <dgm:prSet presAssocID="{ABD3435C-9EC5-4F15-8A23-69FB04C2C515}" presName="rect2" presStyleLbl="node1" presStyleIdx="2" presStyleCnt="3" custScaleX="699794" custScaleY="54375" custLinFactNeighborY="9284">
        <dgm:presLayoutVars>
          <dgm:bulletEnabled val="1"/>
        </dgm:presLayoutVars>
      </dgm:prSet>
      <dgm:spPr/>
      <dgm:t>
        <a:bodyPr/>
        <a:lstStyle/>
        <a:p>
          <a:endParaRPr lang="es-ES"/>
        </a:p>
      </dgm:t>
    </dgm:pt>
  </dgm:ptLst>
  <dgm:cxnLst>
    <dgm:cxn modelId="{F2538395-BB7F-4E12-932C-152729C2988E}" srcId="{063B2DEE-0294-4ED2-AFF0-79998E4E7F2E}" destId="{ABD3435C-9EC5-4F15-8A23-69FB04C2C515}" srcOrd="2" destOrd="0" parTransId="{AE0A68DD-09E6-4293-AF9E-24EF24D5AE43}" sibTransId="{78482E86-C016-4C44-8A7D-C684F4F67843}"/>
    <dgm:cxn modelId="{D6504FB3-55C6-4640-A699-EC8645E25598}" type="presOf" srcId="{063B2DEE-0294-4ED2-AFF0-79998E4E7F2E}" destId="{9F5E5EC1-B08B-464E-96C8-36CEB42DEDD7}" srcOrd="0" destOrd="0" presId="urn:microsoft.com/office/officeart/2008/layout/BendingPictureBlocks"/>
    <dgm:cxn modelId="{46FC4D19-E671-416C-AFEC-03C65C1E7416}" type="presOf" srcId="{ABD3435C-9EC5-4F15-8A23-69FB04C2C515}" destId="{7BBC5DE4-A51B-4B6E-80B8-AF6197D4E628}" srcOrd="0" destOrd="0" presId="urn:microsoft.com/office/officeart/2008/layout/BendingPictureBlocks"/>
    <dgm:cxn modelId="{9AC0D8E0-266C-46BB-80D8-4C4200814E11}" type="presOf" srcId="{FCC382F8-2BC2-4480-A52B-1FA863CEEEB2}" destId="{21B04E4F-9E8A-429B-9143-8AE1E30BF622}" srcOrd="0" destOrd="0" presId="urn:microsoft.com/office/officeart/2008/layout/BendingPictureBlocks"/>
    <dgm:cxn modelId="{74BEC8AB-D76E-4652-B4F6-5DFBDE0E4D3C}" srcId="{063B2DEE-0294-4ED2-AFF0-79998E4E7F2E}" destId="{FCC382F8-2BC2-4480-A52B-1FA863CEEEB2}" srcOrd="1" destOrd="0" parTransId="{80015FA2-68EC-4D8D-A5CA-BC1D85537DBB}" sibTransId="{E9A72835-A703-4FEE-81D3-2D948151D759}"/>
    <dgm:cxn modelId="{7B6A7835-6211-4DA9-A210-76AA2CEB64B7}" type="presOf" srcId="{EFEC35F7-15D0-49E4-9EBF-452CFC618C3C}" destId="{320EF6AF-D372-4D84-B746-9FEC1234856A}" srcOrd="0" destOrd="0" presId="urn:microsoft.com/office/officeart/2008/layout/BendingPictureBlocks"/>
    <dgm:cxn modelId="{CF5C51F6-E98F-48F8-B826-2C81B07424CC}" srcId="{063B2DEE-0294-4ED2-AFF0-79998E4E7F2E}" destId="{EFEC35F7-15D0-49E4-9EBF-452CFC618C3C}" srcOrd="0" destOrd="0" parTransId="{F7998183-ED9F-4B73-912C-6B8BE575BB7D}" sibTransId="{88176B66-AEE2-4831-8EA7-93427811101F}"/>
    <dgm:cxn modelId="{9CAE0EDF-E4AF-4EA9-8498-214415C25F21}" type="presParOf" srcId="{9F5E5EC1-B08B-464E-96C8-36CEB42DEDD7}" destId="{BC686872-9401-435C-82F6-59A3A35AD6F1}" srcOrd="0" destOrd="0" presId="urn:microsoft.com/office/officeart/2008/layout/BendingPictureBlocks"/>
    <dgm:cxn modelId="{AA3E19E6-05CE-4B59-A097-D646283E2B17}" type="presParOf" srcId="{BC686872-9401-435C-82F6-59A3A35AD6F1}" destId="{970561CA-901B-455C-BA62-D8AE839C1E4A}" srcOrd="0" destOrd="0" presId="urn:microsoft.com/office/officeart/2008/layout/BendingPictureBlocks"/>
    <dgm:cxn modelId="{44A6E338-8FB5-45DD-98F7-4127998696DD}" type="presParOf" srcId="{BC686872-9401-435C-82F6-59A3A35AD6F1}" destId="{320EF6AF-D372-4D84-B746-9FEC1234856A}" srcOrd="1" destOrd="0" presId="urn:microsoft.com/office/officeart/2008/layout/BendingPictureBlocks"/>
    <dgm:cxn modelId="{F1C08F2F-4462-425F-A42B-E99BA8A0D95E}" type="presParOf" srcId="{9F5E5EC1-B08B-464E-96C8-36CEB42DEDD7}" destId="{0CE5D519-F412-4C41-B7D1-AC0EAC0B1963}" srcOrd="1" destOrd="0" presId="urn:microsoft.com/office/officeart/2008/layout/BendingPictureBlocks"/>
    <dgm:cxn modelId="{6D15ED28-C588-47FF-B96F-CAFA618B8CD3}" type="presParOf" srcId="{9F5E5EC1-B08B-464E-96C8-36CEB42DEDD7}" destId="{8CA5EAFB-009B-450E-9F70-B13CE4E7FB60}" srcOrd="2" destOrd="0" presId="urn:microsoft.com/office/officeart/2008/layout/BendingPictureBlocks"/>
    <dgm:cxn modelId="{1B15D520-3423-40E7-9989-24F79A5F0695}" type="presParOf" srcId="{8CA5EAFB-009B-450E-9F70-B13CE4E7FB60}" destId="{1142BA24-C1DA-447B-99B8-047B0212D144}" srcOrd="0" destOrd="0" presId="urn:microsoft.com/office/officeart/2008/layout/BendingPictureBlocks"/>
    <dgm:cxn modelId="{DCFAEC98-8B3B-4330-BB44-9ACEA81DCA24}" type="presParOf" srcId="{8CA5EAFB-009B-450E-9F70-B13CE4E7FB60}" destId="{21B04E4F-9E8A-429B-9143-8AE1E30BF622}" srcOrd="1" destOrd="0" presId="urn:microsoft.com/office/officeart/2008/layout/BendingPictureBlocks"/>
    <dgm:cxn modelId="{1F045CC1-18C2-402E-9073-642FE0DE1685}" type="presParOf" srcId="{9F5E5EC1-B08B-464E-96C8-36CEB42DEDD7}" destId="{45247DF5-6EBF-4103-B937-0348DDBE6301}" srcOrd="3" destOrd="0" presId="urn:microsoft.com/office/officeart/2008/layout/BendingPictureBlocks"/>
    <dgm:cxn modelId="{F091A17B-233F-48C9-826C-49A8F72AE352}" type="presParOf" srcId="{9F5E5EC1-B08B-464E-96C8-36CEB42DEDD7}" destId="{32AA084F-57F6-4EF3-9E88-606C4BF8385B}" srcOrd="4" destOrd="0" presId="urn:microsoft.com/office/officeart/2008/layout/BendingPictureBlocks"/>
    <dgm:cxn modelId="{31C5F74D-FDDC-4DD5-86F3-45E51AE5C87D}" type="presParOf" srcId="{32AA084F-57F6-4EF3-9E88-606C4BF8385B}" destId="{7A290362-B7E8-4E8A-ADFC-3B5A4F2C7EE8}" srcOrd="0" destOrd="0" presId="urn:microsoft.com/office/officeart/2008/layout/BendingPictureBlocks"/>
    <dgm:cxn modelId="{16E37924-F715-4CA1-A647-40C77D164772}" type="presParOf" srcId="{32AA084F-57F6-4EF3-9E88-606C4BF8385B}" destId="{7BBC5DE4-A51B-4B6E-80B8-AF6197D4E628}" srcOrd="1" destOrd="0" presId="urn:microsoft.com/office/officeart/2008/layout/BendingPictureBlocks"/>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E787BC-F6CE-4D9B-A29E-5A0B1D9B71B1}" type="doc">
      <dgm:prSet loTypeId="urn:microsoft.com/office/officeart/2008/layout/IncreasingCircleProcess" loCatId="process" qsTypeId="urn:microsoft.com/office/officeart/2005/8/quickstyle/simple1" qsCatId="simple" csTypeId="urn:microsoft.com/office/officeart/2005/8/colors/accent0_2" csCatId="mainScheme" phldr="1"/>
      <dgm:spPr/>
      <dgm:t>
        <a:bodyPr/>
        <a:lstStyle/>
        <a:p>
          <a:endParaRPr lang="es-ES"/>
        </a:p>
      </dgm:t>
    </dgm:pt>
    <dgm:pt modelId="{DB4D6EA6-54D9-47AA-816D-475AA41257CB}">
      <dgm:prSet phldrT="[Texto]" custT="1"/>
      <dgm:spPr/>
      <dgm:t>
        <a:bodyPr/>
        <a:lstStyle/>
        <a:p>
          <a:pPr algn="l"/>
          <a:r>
            <a:rPr lang="es-ES" sz="2800" b="1" dirty="0" smtClean="0">
              <a:solidFill>
                <a:schemeClr val="bg1"/>
              </a:solidFill>
              <a:latin typeface="Arial" panose="020B0604020202020204" pitchFamily="34" charset="0"/>
              <a:cs typeface="Arial" panose="020B0604020202020204" pitchFamily="34" charset="0"/>
            </a:rPr>
            <a:t>2016</a:t>
          </a:r>
          <a:endParaRPr lang="es-ES" sz="2800" b="1" dirty="0">
            <a:solidFill>
              <a:schemeClr val="bg1"/>
            </a:solidFill>
            <a:latin typeface="Arial" panose="020B0604020202020204" pitchFamily="34" charset="0"/>
            <a:cs typeface="Arial" panose="020B0604020202020204" pitchFamily="34" charset="0"/>
          </a:endParaRPr>
        </a:p>
      </dgm:t>
    </dgm:pt>
    <dgm:pt modelId="{FCAC702D-8DDF-4344-BA31-444C22D42D02}" type="parTrans" cxnId="{7EFB76EE-03F5-4013-945F-D41CA01C227B}">
      <dgm:prSet/>
      <dgm:spPr/>
      <dgm:t>
        <a:bodyPr/>
        <a:lstStyle/>
        <a:p>
          <a:pPr algn="l"/>
          <a:endParaRPr lang="es-ES" sz="1600">
            <a:latin typeface="Arial" panose="020B0604020202020204" pitchFamily="34" charset="0"/>
            <a:cs typeface="Arial" panose="020B0604020202020204" pitchFamily="34" charset="0"/>
          </a:endParaRPr>
        </a:p>
      </dgm:t>
    </dgm:pt>
    <dgm:pt modelId="{12F9CFD9-E3FB-4BE9-A599-F2187825A4AD}" type="sibTrans" cxnId="{7EFB76EE-03F5-4013-945F-D41CA01C227B}">
      <dgm:prSet/>
      <dgm:spPr/>
      <dgm:t>
        <a:bodyPr/>
        <a:lstStyle/>
        <a:p>
          <a:pPr algn="l"/>
          <a:endParaRPr lang="es-ES" sz="1600">
            <a:latin typeface="Arial" panose="020B0604020202020204" pitchFamily="34" charset="0"/>
            <a:cs typeface="Arial" panose="020B0604020202020204" pitchFamily="34" charset="0"/>
          </a:endParaRPr>
        </a:p>
      </dgm:t>
    </dgm:pt>
    <dgm:pt modelId="{C53BC5E4-79B0-4DCD-891D-A35A565AC1BA}">
      <dgm:prSet phldrT="[Texto]" custT="1"/>
      <dgm:spPr/>
      <dgm:t>
        <a:bodyPr/>
        <a:lstStyle/>
        <a:p>
          <a:pPr algn="l"/>
          <a:r>
            <a:rPr lang="es-ES" sz="2000" dirty="0" smtClean="0">
              <a:solidFill>
                <a:schemeClr val="bg1"/>
              </a:solidFill>
              <a:latin typeface="Arial" panose="020B0604020202020204" pitchFamily="34" charset="0"/>
              <a:cs typeface="Arial" panose="020B0604020202020204" pitchFamily="34" charset="0"/>
            </a:rPr>
            <a:t>Fortalecer los medios de comunicación</a:t>
          </a:r>
          <a:endParaRPr lang="es-ES" sz="2000" dirty="0">
            <a:solidFill>
              <a:schemeClr val="bg1"/>
            </a:solidFill>
            <a:latin typeface="Arial" panose="020B0604020202020204" pitchFamily="34" charset="0"/>
            <a:cs typeface="Arial" panose="020B0604020202020204" pitchFamily="34" charset="0"/>
          </a:endParaRPr>
        </a:p>
      </dgm:t>
    </dgm:pt>
    <dgm:pt modelId="{46027CBA-1511-4EDA-9984-D59CF3BA2B67}" type="parTrans" cxnId="{EB7BDD7A-E85D-472C-ACE8-B023381CE09F}">
      <dgm:prSet/>
      <dgm:spPr/>
      <dgm:t>
        <a:bodyPr/>
        <a:lstStyle/>
        <a:p>
          <a:pPr algn="l"/>
          <a:endParaRPr lang="es-ES" sz="1600">
            <a:latin typeface="Arial" panose="020B0604020202020204" pitchFamily="34" charset="0"/>
            <a:cs typeface="Arial" panose="020B0604020202020204" pitchFamily="34" charset="0"/>
          </a:endParaRPr>
        </a:p>
      </dgm:t>
    </dgm:pt>
    <dgm:pt modelId="{A0E926E8-3276-456C-BC95-BE8202CAC0EE}" type="sibTrans" cxnId="{EB7BDD7A-E85D-472C-ACE8-B023381CE09F}">
      <dgm:prSet/>
      <dgm:spPr/>
      <dgm:t>
        <a:bodyPr/>
        <a:lstStyle/>
        <a:p>
          <a:pPr algn="l"/>
          <a:endParaRPr lang="es-ES" sz="1600">
            <a:latin typeface="Arial" panose="020B0604020202020204" pitchFamily="34" charset="0"/>
            <a:cs typeface="Arial" panose="020B0604020202020204" pitchFamily="34" charset="0"/>
          </a:endParaRPr>
        </a:p>
      </dgm:t>
    </dgm:pt>
    <dgm:pt modelId="{A6152BCE-A63C-4807-9D1C-DF5D9EAB6CE0}">
      <dgm:prSet phldrT="[Texto]" custT="1"/>
      <dgm:spPr/>
      <dgm:t>
        <a:bodyPr/>
        <a:lstStyle/>
        <a:p>
          <a:pPr algn="l"/>
          <a:r>
            <a:rPr lang="es-ES" sz="2800" b="1" dirty="0" smtClean="0">
              <a:solidFill>
                <a:schemeClr val="bg1"/>
              </a:solidFill>
              <a:latin typeface="Arial" panose="020B0604020202020204" pitchFamily="34" charset="0"/>
              <a:cs typeface="Arial" panose="020B0604020202020204" pitchFamily="34" charset="0"/>
            </a:rPr>
            <a:t>Abril 2016</a:t>
          </a:r>
          <a:endParaRPr lang="es-ES" sz="2800" b="1" dirty="0">
            <a:solidFill>
              <a:schemeClr val="bg1"/>
            </a:solidFill>
            <a:latin typeface="Arial" panose="020B0604020202020204" pitchFamily="34" charset="0"/>
            <a:cs typeface="Arial" panose="020B0604020202020204" pitchFamily="34" charset="0"/>
          </a:endParaRPr>
        </a:p>
      </dgm:t>
    </dgm:pt>
    <dgm:pt modelId="{E8737C43-8012-42B7-AB3B-80C6DAE09293}" type="parTrans" cxnId="{34E0C52F-FCE1-4792-BB74-2C307D59AC5B}">
      <dgm:prSet/>
      <dgm:spPr/>
      <dgm:t>
        <a:bodyPr/>
        <a:lstStyle/>
        <a:p>
          <a:pPr algn="l"/>
          <a:endParaRPr lang="es-ES" sz="1600">
            <a:latin typeface="Arial" panose="020B0604020202020204" pitchFamily="34" charset="0"/>
            <a:cs typeface="Arial" panose="020B0604020202020204" pitchFamily="34" charset="0"/>
          </a:endParaRPr>
        </a:p>
      </dgm:t>
    </dgm:pt>
    <dgm:pt modelId="{73339459-17B3-4A17-970A-78D9E4D13C07}" type="sibTrans" cxnId="{34E0C52F-FCE1-4792-BB74-2C307D59AC5B}">
      <dgm:prSet/>
      <dgm:spPr/>
      <dgm:t>
        <a:bodyPr/>
        <a:lstStyle/>
        <a:p>
          <a:pPr algn="l"/>
          <a:endParaRPr lang="es-ES" sz="1600">
            <a:latin typeface="Arial" panose="020B0604020202020204" pitchFamily="34" charset="0"/>
            <a:cs typeface="Arial" panose="020B0604020202020204" pitchFamily="34" charset="0"/>
          </a:endParaRPr>
        </a:p>
      </dgm:t>
    </dgm:pt>
    <dgm:pt modelId="{E3101364-7831-4423-ABF3-332B8A613F04}">
      <dgm:prSet phldrT="[Texto]" custT="1"/>
      <dgm:spPr/>
      <dgm:t>
        <a:bodyPr/>
        <a:lstStyle/>
        <a:p>
          <a:pPr algn="l"/>
          <a:r>
            <a:rPr lang="es-ES" sz="2000" dirty="0" smtClean="0">
              <a:solidFill>
                <a:schemeClr val="bg1"/>
              </a:solidFill>
              <a:latin typeface="Arial" panose="020B0604020202020204" pitchFamily="34" charset="0"/>
              <a:cs typeface="Arial" panose="020B0604020202020204" pitchFamily="34" charset="0"/>
            </a:rPr>
            <a:t>Canal 50 HD Pichincha por 3 meses</a:t>
          </a:r>
          <a:endParaRPr lang="es-ES" sz="2000" dirty="0">
            <a:solidFill>
              <a:schemeClr val="bg1"/>
            </a:solidFill>
            <a:latin typeface="Arial" panose="020B0604020202020204" pitchFamily="34" charset="0"/>
            <a:cs typeface="Arial" panose="020B0604020202020204" pitchFamily="34" charset="0"/>
          </a:endParaRPr>
        </a:p>
      </dgm:t>
    </dgm:pt>
    <dgm:pt modelId="{CCA681EE-B3A0-47E1-A078-65D43C567957}" type="parTrans" cxnId="{577B19B3-EF5D-4D49-9A19-1853812A36AB}">
      <dgm:prSet/>
      <dgm:spPr/>
      <dgm:t>
        <a:bodyPr/>
        <a:lstStyle/>
        <a:p>
          <a:pPr algn="l"/>
          <a:endParaRPr lang="es-ES" sz="1600">
            <a:latin typeface="Arial" panose="020B0604020202020204" pitchFamily="34" charset="0"/>
            <a:cs typeface="Arial" panose="020B0604020202020204" pitchFamily="34" charset="0"/>
          </a:endParaRPr>
        </a:p>
      </dgm:t>
    </dgm:pt>
    <dgm:pt modelId="{70C78B96-B23E-4970-B818-09C4C770D0FF}" type="sibTrans" cxnId="{577B19B3-EF5D-4D49-9A19-1853812A36AB}">
      <dgm:prSet/>
      <dgm:spPr/>
      <dgm:t>
        <a:bodyPr/>
        <a:lstStyle/>
        <a:p>
          <a:pPr algn="l"/>
          <a:endParaRPr lang="es-ES" sz="1600">
            <a:latin typeface="Arial" panose="020B0604020202020204" pitchFamily="34" charset="0"/>
            <a:cs typeface="Arial" panose="020B0604020202020204" pitchFamily="34" charset="0"/>
          </a:endParaRPr>
        </a:p>
      </dgm:t>
    </dgm:pt>
    <dgm:pt modelId="{7F80FC6B-6A35-40E2-A007-3A1AD2EDDDC9}">
      <dgm:prSet phldrT="[Texto]" custT="1"/>
      <dgm:spPr/>
      <dgm:t>
        <a:bodyPr/>
        <a:lstStyle/>
        <a:p>
          <a:pPr algn="l"/>
          <a:r>
            <a:rPr lang="es-ES" sz="2800" b="1" dirty="0" smtClean="0">
              <a:solidFill>
                <a:schemeClr val="bg1"/>
              </a:solidFill>
              <a:latin typeface="Arial" panose="020B0604020202020204" pitchFamily="34" charset="0"/>
              <a:cs typeface="Arial" panose="020B0604020202020204" pitchFamily="34" charset="0"/>
            </a:rPr>
            <a:t>2017</a:t>
          </a:r>
          <a:endParaRPr lang="es-ES" sz="2800" b="1" dirty="0">
            <a:solidFill>
              <a:schemeClr val="bg1"/>
            </a:solidFill>
            <a:latin typeface="Arial" panose="020B0604020202020204" pitchFamily="34" charset="0"/>
            <a:cs typeface="Arial" panose="020B0604020202020204" pitchFamily="34" charset="0"/>
          </a:endParaRPr>
        </a:p>
      </dgm:t>
    </dgm:pt>
    <dgm:pt modelId="{DCBA669F-0BC2-4119-A211-6D3E8E21A4D6}" type="parTrans" cxnId="{BC14A4A2-63BF-4BCC-BEB2-7F6714BB9D08}">
      <dgm:prSet/>
      <dgm:spPr/>
      <dgm:t>
        <a:bodyPr/>
        <a:lstStyle/>
        <a:p>
          <a:pPr algn="l"/>
          <a:endParaRPr lang="es-ES" sz="1600">
            <a:latin typeface="Arial" panose="020B0604020202020204" pitchFamily="34" charset="0"/>
            <a:cs typeface="Arial" panose="020B0604020202020204" pitchFamily="34" charset="0"/>
          </a:endParaRPr>
        </a:p>
      </dgm:t>
    </dgm:pt>
    <dgm:pt modelId="{BF0677B4-1BE7-4805-A271-F109D8CBEE0D}" type="sibTrans" cxnId="{BC14A4A2-63BF-4BCC-BEB2-7F6714BB9D08}">
      <dgm:prSet/>
      <dgm:spPr/>
      <dgm:t>
        <a:bodyPr/>
        <a:lstStyle/>
        <a:p>
          <a:pPr algn="l"/>
          <a:endParaRPr lang="es-ES" sz="1600">
            <a:latin typeface="Arial" panose="020B0604020202020204" pitchFamily="34" charset="0"/>
            <a:cs typeface="Arial" panose="020B0604020202020204" pitchFamily="34" charset="0"/>
          </a:endParaRPr>
        </a:p>
      </dgm:t>
    </dgm:pt>
    <dgm:pt modelId="{7F134C0D-4C54-4BE2-A922-3C9CC4F6CE2C}">
      <dgm:prSet phldrT="[Texto]" custT="1"/>
      <dgm:spPr/>
      <dgm:t>
        <a:bodyPr/>
        <a:lstStyle/>
        <a:p>
          <a:pPr algn="l"/>
          <a:r>
            <a:rPr lang="es-ES" sz="2000" dirty="0" smtClean="0">
              <a:solidFill>
                <a:schemeClr val="bg1"/>
              </a:solidFill>
              <a:latin typeface="Arial" panose="020B0604020202020204" pitchFamily="34" charset="0"/>
              <a:cs typeface="Arial" panose="020B0604020202020204" pitchFamily="34" charset="0"/>
            </a:rPr>
            <a:t>Tiene su propio portal web </a:t>
          </a:r>
        </a:p>
        <a:p>
          <a:pPr algn="l"/>
          <a:endParaRPr lang="es-ES" sz="2000" dirty="0">
            <a:solidFill>
              <a:schemeClr val="bg1"/>
            </a:solidFill>
            <a:latin typeface="Arial" panose="020B0604020202020204" pitchFamily="34" charset="0"/>
            <a:cs typeface="Arial" panose="020B0604020202020204" pitchFamily="34" charset="0"/>
          </a:endParaRPr>
        </a:p>
      </dgm:t>
    </dgm:pt>
    <dgm:pt modelId="{5BA305C4-CBC9-40EB-809F-F356351666B3}" type="parTrans" cxnId="{6097C6FF-A215-4192-B78D-9AEEE9798278}">
      <dgm:prSet/>
      <dgm:spPr/>
      <dgm:t>
        <a:bodyPr/>
        <a:lstStyle/>
        <a:p>
          <a:pPr algn="l"/>
          <a:endParaRPr lang="es-ES" sz="1600">
            <a:latin typeface="Arial" panose="020B0604020202020204" pitchFamily="34" charset="0"/>
            <a:cs typeface="Arial" panose="020B0604020202020204" pitchFamily="34" charset="0"/>
          </a:endParaRPr>
        </a:p>
      </dgm:t>
    </dgm:pt>
    <dgm:pt modelId="{AF94EE99-9D73-4675-9151-7751C6DEFBBC}" type="sibTrans" cxnId="{6097C6FF-A215-4192-B78D-9AEEE9798278}">
      <dgm:prSet/>
      <dgm:spPr/>
      <dgm:t>
        <a:bodyPr/>
        <a:lstStyle/>
        <a:p>
          <a:pPr algn="l"/>
          <a:endParaRPr lang="es-ES" sz="1600">
            <a:latin typeface="Arial" panose="020B0604020202020204" pitchFamily="34" charset="0"/>
            <a:cs typeface="Arial" panose="020B0604020202020204" pitchFamily="34" charset="0"/>
          </a:endParaRPr>
        </a:p>
      </dgm:t>
    </dgm:pt>
    <dgm:pt modelId="{05828755-7FC8-455F-90FE-9433F288EA94}" type="pres">
      <dgm:prSet presAssocID="{E5E787BC-F6CE-4D9B-A29E-5A0B1D9B71B1}" presName="Name0" presStyleCnt="0">
        <dgm:presLayoutVars>
          <dgm:chMax val="7"/>
          <dgm:chPref val="7"/>
          <dgm:dir/>
          <dgm:animOne val="branch"/>
          <dgm:animLvl val="lvl"/>
        </dgm:presLayoutVars>
      </dgm:prSet>
      <dgm:spPr/>
      <dgm:t>
        <a:bodyPr/>
        <a:lstStyle/>
        <a:p>
          <a:endParaRPr lang="es-ES"/>
        </a:p>
      </dgm:t>
    </dgm:pt>
    <dgm:pt modelId="{B51F824D-4179-4E7C-9741-58A128EC07AE}" type="pres">
      <dgm:prSet presAssocID="{DB4D6EA6-54D9-47AA-816D-475AA41257CB}" presName="composite" presStyleCnt="0"/>
      <dgm:spPr/>
    </dgm:pt>
    <dgm:pt modelId="{9D84F7AE-665E-4BC1-AB1B-3D37923B591A}" type="pres">
      <dgm:prSet presAssocID="{DB4D6EA6-54D9-47AA-816D-475AA41257CB}" presName="BackAccent" presStyleLbl="bgShp" presStyleIdx="0" presStyleCnt="3"/>
      <dgm:spPr>
        <a:solidFill>
          <a:schemeClr val="accent4"/>
        </a:solidFill>
      </dgm:spPr>
    </dgm:pt>
    <dgm:pt modelId="{07FF4B46-0F96-401E-80B2-C60D9A1A2533}" type="pres">
      <dgm:prSet presAssocID="{DB4D6EA6-54D9-47AA-816D-475AA41257CB}" presName="Accent" presStyleLbl="alignNode1" presStyleIdx="0" presStyleCnt="3"/>
      <dgm:spPr/>
    </dgm:pt>
    <dgm:pt modelId="{3EEC7CD2-27EC-4B38-BD83-3450CE707987}" type="pres">
      <dgm:prSet presAssocID="{DB4D6EA6-54D9-47AA-816D-475AA41257CB}" presName="Child" presStyleLbl="revTx" presStyleIdx="0" presStyleCnt="6">
        <dgm:presLayoutVars>
          <dgm:chMax val="0"/>
          <dgm:chPref val="0"/>
          <dgm:bulletEnabled val="1"/>
        </dgm:presLayoutVars>
      </dgm:prSet>
      <dgm:spPr/>
      <dgm:t>
        <a:bodyPr/>
        <a:lstStyle/>
        <a:p>
          <a:endParaRPr lang="es-ES"/>
        </a:p>
      </dgm:t>
    </dgm:pt>
    <dgm:pt modelId="{16FB57A7-69F1-42E7-8E16-98A4994C9231}" type="pres">
      <dgm:prSet presAssocID="{DB4D6EA6-54D9-47AA-816D-475AA41257CB}" presName="Parent" presStyleLbl="revTx" presStyleIdx="1" presStyleCnt="6">
        <dgm:presLayoutVars>
          <dgm:chMax val="1"/>
          <dgm:chPref val="1"/>
          <dgm:bulletEnabled val="1"/>
        </dgm:presLayoutVars>
      </dgm:prSet>
      <dgm:spPr/>
      <dgm:t>
        <a:bodyPr/>
        <a:lstStyle/>
        <a:p>
          <a:endParaRPr lang="es-ES"/>
        </a:p>
      </dgm:t>
    </dgm:pt>
    <dgm:pt modelId="{288E58FE-8EA9-4662-B066-E365E7D2530A}" type="pres">
      <dgm:prSet presAssocID="{12F9CFD9-E3FB-4BE9-A599-F2187825A4AD}" presName="sibTrans" presStyleCnt="0"/>
      <dgm:spPr/>
    </dgm:pt>
    <dgm:pt modelId="{D2956CCC-B407-4EED-BDE3-69D25917469E}" type="pres">
      <dgm:prSet presAssocID="{A6152BCE-A63C-4807-9D1C-DF5D9EAB6CE0}" presName="composite" presStyleCnt="0"/>
      <dgm:spPr/>
    </dgm:pt>
    <dgm:pt modelId="{02134EF5-F4B4-4AA5-82E5-7A2F2A42CB9B}" type="pres">
      <dgm:prSet presAssocID="{A6152BCE-A63C-4807-9D1C-DF5D9EAB6CE0}" presName="BackAccent" presStyleLbl="bgShp" presStyleIdx="1" presStyleCnt="3" custLinFactX="-200000" custLinFactY="100000" custLinFactNeighborX="-230217" custLinFactNeighborY="188244"/>
      <dgm:spPr>
        <a:solidFill>
          <a:schemeClr val="accent4"/>
        </a:solidFill>
      </dgm:spPr>
      <dgm:t>
        <a:bodyPr/>
        <a:lstStyle/>
        <a:p>
          <a:endParaRPr lang="es-ES"/>
        </a:p>
      </dgm:t>
    </dgm:pt>
    <dgm:pt modelId="{07542462-BEC6-4E84-BE86-6DE41BCDEF02}" type="pres">
      <dgm:prSet presAssocID="{A6152BCE-A63C-4807-9D1C-DF5D9EAB6CE0}" presName="Accent" presStyleLbl="alignNode1" presStyleIdx="1" presStyleCnt="3" custLinFactX="-236435" custLinFactY="160293" custLinFactNeighborX="-300000" custLinFactNeighborY="200000"/>
      <dgm:spPr/>
    </dgm:pt>
    <dgm:pt modelId="{12BA6CAB-7297-4CA6-A0E3-619E877E17A4}" type="pres">
      <dgm:prSet presAssocID="{A6152BCE-A63C-4807-9D1C-DF5D9EAB6CE0}" presName="Child" presStyleLbl="revTx" presStyleIdx="2" presStyleCnt="6" custScaleY="69772" custLinFactX="-46581" custLinFactNeighborX="-100000" custLinFactNeighborY="44248">
        <dgm:presLayoutVars>
          <dgm:chMax val="0"/>
          <dgm:chPref val="0"/>
          <dgm:bulletEnabled val="1"/>
        </dgm:presLayoutVars>
      </dgm:prSet>
      <dgm:spPr/>
      <dgm:t>
        <a:bodyPr/>
        <a:lstStyle/>
        <a:p>
          <a:endParaRPr lang="es-ES"/>
        </a:p>
      </dgm:t>
    </dgm:pt>
    <dgm:pt modelId="{7C83FA91-9F8D-4ACF-AF39-D5EB80DEAA33}" type="pres">
      <dgm:prSet presAssocID="{A6152BCE-A63C-4807-9D1C-DF5D9EAB6CE0}" presName="Parent" presStyleLbl="revTx" presStyleIdx="3" presStyleCnt="6" custLinFactX="-50031" custLinFactY="100000" custLinFactNeighborX="-100000" custLinFactNeighborY="142326">
        <dgm:presLayoutVars>
          <dgm:chMax val="1"/>
          <dgm:chPref val="1"/>
          <dgm:bulletEnabled val="1"/>
        </dgm:presLayoutVars>
      </dgm:prSet>
      <dgm:spPr/>
      <dgm:t>
        <a:bodyPr/>
        <a:lstStyle/>
        <a:p>
          <a:endParaRPr lang="es-ES"/>
        </a:p>
      </dgm:t>
    </dgm:pt>
    <dgm:pt modelId="{D9882EA8-A275-4408-8EDE-6532A4ADD60D}" type="pres">
      <dgm:prSet presAssocID="{73339459-17B3-4A17-970A-78D9E4D13C07}" presName="sibTrans" presStyleCnt="0"/>
      <dgm:spPr/>
    </dgm:pt>
    <dgm:pt modelId="{34407336-0F32-4754-8973-C43CE3368867}" type="pres">
      <dgm:prSet presAssocID="{7F80FC6B-6A35-40E2-A007-3A1AD2EDDDC9}" presName="composite" presStyleCnt="0"/>
      <dgm:spPr/>
    </dgm:pt>
    <dgm:pt modelId="{F22B8043-02FE-48A5-8FBA-8F428966F301}" type="pres">
      <dgm:prSet presAssocID="{7F80FC6B-6A35-40E2-A007-3A1AD2EDDDC9}" presName="BackAccent" presStyleLbl="bgShp" presStyleIdx="2" presStyleCnt="3" custLinFactX="-400000" custLinFactY="220365" custLinFactNeighborX="-465166" custLinFactNeighborY="300000"/>
      <dgm:spPr/>
    </dgm:pt>
    <dgm:pt modelId="{A64254B7-D02F-4075-95B9-29FAFEAB49FE}" type="pres">
      <dgm:prSet presAssocID="{7F80FC6B-6A35-40E2-A007-3A1AD2EDDDC9}" presName="Accent" presStyleLbl="alignNode1" presStyleIdx="2" presStyleCnt="3" custLinFactX="-500000" custLinFactY="300000" custLinFactNeighborX="-583310" custLinFactNeighborY="350451"/>
      <dgm:spPr>
        <a:solidFill>
          <a:schemeClr val="accent4"/>
        </a:solidFill>
      </dgm:spPr>
      <dgm:t>
        <a:bodyPr/>
        <a:lstStyle/>
        <a:p>
          <a:endParaRPr lang="es-ES"/>
        </a:p>
      </dgm:t>
    </dgm:pt>
    <dgm:pt modelId="{A0D8DD7D-8B63-4CBB-96D3-74180AD684AA}" type="pres">
      <dgm:prSet presAssocID="{7F80FC6B-6A35-40E2-A007-3A1AD2EDDDC9}" presName="Child" presStyleLbl="revTx" presStyleIdx="4" presStyleCnt="6" custScaleY="52307" custLinFactX="-100000" custLinFactNeighborX="-197062" custLinFactNeighborY="91685">
        <dgm:presLayoutVars>
          <dgm:chMax val="0"/>
          <dgm:chPref val="0"/>
          <dgm:bulletEnabled val="1"/>
        </dgm:presLayoutVars>
      </dgm:prSet>
      <dgm:spPr/>
      <dgm:t>
        <a:bodyPr/>
        <a:lstStyle/>
        <a:p>
          <a:endParaRPr lang="es-ES"/>
        </a:p>
      </dgm:t>
    </dgm:pt>
    <dgm:pt modelId="{C30EDC67-14AB-4E7F-9EC1-D136304AB74D}" type="pres">
      <dgm:prSet presAssocID="{7F80FC6B-6A35-40E2-A007-3A1AD2EDDDC9}" presName="Parent" presStyleLbl="revTx" presStyleIdx="5" presStyleCnt="6" custLinFactX="-100000" custLinFactY="200000" custLinFactNeighborX="-197474" custLinFactNeighborY="294857">
        <dgm:presLayoutVars>
          <dgm:chMax val="1"/>
          <dgm:chPref val="1"/>
          <dgm:bulletEnabled val="1"/>
        </dgm:presLayoutVars>
      </dgm:prSet>
      <dgm:spPr/>
      <dgm:t>
        <a:bodyPr/>
        <a:lstStyle/>
        <a:p>
          <a:endParaRPr lang="es-ES"/>
        </a:p>
      </dgm:t>
    </dgm:pt>
  </dgm:ptLst>
  <dgm:cxnLst>
    <dgm:cxn modelId="{BC14A4A2-63BF-4BCC-BEB2-7F6714BB9D08}" srcId="{E5E787BC-F6CE-4D9B-A29E-5A0B1D9B71B1}" destId="{7F80FC6B-6A35-40E2-A007-3A1AD2EDDDC9}" srcOrd="2" destOrd="0" parTransId="{DCBA669F-0BC2-4119-A211-6D3E8E21A4D6}" sibTransId="{BF0677B4-1BE7-4805-A271-F109D8CBEE0D}"/>
    <dgm:cxn modelId="{34E0C52F-FCE1-4792-BB74-2C307D59AC5B}" srcId="{E5E787BC-F6CE-4D9B-A29E-5A0B1D9B71B1}" destId="{A6152BCE-A63C-4807-9D1C-DF5D9EAB6CE0}" srcOrd="1" destOrd="0" parTransId="{E8737C43-8012-42B7-AB3B-80C6DAE09293}" sibTransId="{73339459-17B3-4A17-970A-78D9E4D13C07}"/>
    <dgm:cxn modelId="{3D9FA91C-BB43-42E3-BAB0-9BB55BF4D522}" type="presOf" srcId="{E5E787BC-F6CE-4D9B-A29E-5A0B1D9B71B1}" destId="{05828755-7FC8-455F-90FE-9433F288EA94}" srcOrd="0" destOrd="0" presId="urn:microsoft.com/office/officeart/2008/layout/IncreasingCircleProcess"/>
    <dgm:cxn modelId="{577B19B3-EF5D-4D49-9A19-1853812A36AB}" srcId="{A6152BCE-A63C-4807-9D1C-DF5D9EAB6CE0}" destId="{E3101364-7831-4423-ABF3-332B8A613F04}" srcOrd="0" destOrd="0" parTransId="{CCA681EE-B3A0-47E1-A078-65D43C567957}" sibTransId="{70C78B96-B23E-4970-B818-09C4C770D0FF}"/>
    <dgm:cxn modelId="{EB7BDD7A-E85D-472C-ACE8-B023381CE09F}" srcId="{DB4D6EA6-54D9-47AA-816D-475AA41257CB}" destId="{C53BC5E4-79B0-4DCD-891D-A35A565AC1BA}" srcOrd="0" destOrd="0" parTransId="{46027CBA-1511-4EDA-9984-D59CF3BA2B67}" sibTransId="{A0E926E8-3276-456C-BC95-BE8202CAC0EE}"/>
    <dgm:cxn modelId="{0AD83F2D-BCD2-4A99-B01A-2B91BAEBAD65}" type="presOf" srcId="{E3101364-7831-4423-ABF3-332B8A613F04}" destId="{12BA6CAB-7297-4CA6-A0E3-619E877E17A4}" srcOrd="0" destOrd="0" presId="urn:microsoft.com/office/officeart/2008/layout/IncreasingCircleProcess"/>
    <dgm:cxn modelId="{EBE68680-6B39-4C90-89F6-4715FFA91718}" type="presOf" srcId="{DB4D6EA6-54D9-47AA-816D-475AA41257CB}" destId="{16FB57A7-69F1-42E7-8E16-98A4994C9231}" srcOrd="0" destOrd="0" presId="urn:microsoft.com/office/officeart/2008/layout/IncreasingCircleProcess"/>
    <dgm:cxn modelId="{4EBCC8D8-AD3B-4331-A227-C68CD42D0407}" type="presOf" srcId="{A6152BCE-A63C-4807-9D1C-DF5D9EAB6CE0}" destId="{7C83FA91-9F8D-4ACF-AF39-D5EB80DEAA33}" srcOrd="0" destOrd="0" presId="urn:microsoft.com/office/officeart/2008/layout/IncreasingCircleProcess"/>
    <dgm:cxn modelId="{F1FBCDA1-3C6A-463F-AF5E-8EF9DEFEE75A}" type="presOf" srcId="{7F80FC6B-6A35-40E2-A007-3A1AD2EDDDC9}" destId="{C30EDC67-14AB-4E7F-9EC1-D136304AB74D}" srcOrd="0" destOrd="0" presId="urn:microsoft.com/office/officeart/2008/layout/IncreasingCircleProcess"/>
    <dgm:cxn modelId="{6097C6FF-A215-4192-B78D-9AEEE9798278}" srcId="{7F80FC6B-6A35-40E2-A007-3A1AD2EDDDC9}" destId="{7F134C0D-4C54-4BE2-A922-3C9CC4F6CE2C}" srcOrd="0" destOrd="0" parTransId="{5BA305C4-CBC9-40EB-809F-F356351666B3}" sibTransId="{AF94EE99-9D73-4675-9151-7751C6DEFBBC}"/>
    <dgm:cxn modelId="{7EFB76EE-03F5-4013-945F-D41CA01C227B}" srcId="{E5E787BC-F6CE-4D9B-A29E-5A0B1D9B71B1}" destId="{DB4D6EA6-54D9-47AA-816D-475AA41257CB}" srcOrd="0" destOrd="0" parTransId="{FCAC702D-8DDF-4344-BA31-444C22D42D02}" sibTransId="{12F9CFD9-E3FB-4BE9-A599-F2187825A4AD}"/>
    <dgm:cxn modelId="{FDA71595-06EC-44D0-A481-8543D9523E67}" type="presOf" srcId="{C53BC5E4-79B0-4DCD-891D-A35A565AC1BA}" destId="{3EEC7CD2-27EC-4B38-BD83-3450CE707987}" srcOrd="0" destOrd="0" presId="urn:microsoft.com/office/officeart/2008/layout/IncreasingCircleProcess"/>
    <dgm:cxn modelId="{9094766B-942B-4560-A5E7-7AC62F770B69}" type="presOf" srcId="{7F134C0D-4C54-4BE2-A922-3C9CC4F6CE2C}" destId="{A0D8DD7D-8B63-4CBB-96D3-74180AD684AA}" srcOrd="0" destOrd="0" presId="urn:microsoft.com/office/officeart/2008/layout/IncreasingCircleProcess"/>
    <dgm:cxn modelId="{A55338BA-B9DC-44F9-8E0F-E3757A55DE71}" type="presParOf" srcId="{05828755-7FC8-455F-90FE-9433F288EA94}" destId="{B51F824D-4179-4E7C-9741-58A128EC07AE}" srcOrd="0" destOrd="0" presId="urn:microsoft.com/office/officeart/2008/layout/IncreasingCircleProcess"/>
    <dgm:cxn modelId="{199CD35A-0A0E-47C9-A5DB-BB003A741E9C}" type="presParOf" srcId="{B51F824D-4179-4E7C-9741-58A128EC07AE}" destId="{9D84F7AE-665E-4BC1-AB1B-3D37923B591A}" srcOrd="0" destOrd="0" presId="urn:microsoft.com/office/officeart/2008/layout/IncreasingCircleProcess"/>
    <dgm:cxn modelId="{03B21CAF-0565-44F4-A82F-630C5CAB1B89}" type="presParOf" srcId="{B51F824D-4179-4E7C-9741-58A128EC07AE}" destId="{07FF4B46-0F96-401E-80B2-C60D9A1A2533}" srcOrd="1" destOrd="0" presId="urn:microsoft.com/office/officeart/2008/layout/IncreasingCircleProcess"/>
    <dgm:cxn modelId="{DB1ACC72-4D38-4F02-9EB1-6C9648C9079B}" type="presParOf" srcId="{B51F824D-4179-4E7C-9741-58A128EC07AE}" destId="{3EEC7CD2-27EC-4B38-BD83-3450CE707987}" srcOrd="2" destOrd="0" presId="urn:microsoft.com/office/officeart/2008/layout/IncreasingCircleProcess"/>
    <dgm:cxn modelId="{2D2C3782-5DDD-4F0B-A009-BFBA3F5835DB}" type="presParOf" srcId="{B51F824D-4179-4E7C-9741-58A128EC07AE}" destId="{16FB57A7-69F1-42E7-8E16-98A4994C9231}" srcOrd="3" destOrd="0" presId="urn:microsoft.com/office/officeart/2008/layout/IncreasingCircleProcess"/>
    <dgm:cxn modelId="{50D57E29-E3A6-4AAF-B9F1-D604365A0361}" type="presParOf" srcId="{05828755-7FC8-455F-90FE-9433F288EA94}" destId="{288E58FE-8EA9-4662-B066-E365E7D2530A}" srcOrd="1" destOrd="0" presId="urn:microsoft.com/office/officeart/2008/layout/IncreasingCircleProcess"/>
    <dgm:cxn modelId="{80155B2E-82F4-4F83-83D5-82DB883A1230}" type="presParOf" srcId="{05828755-7FC8-455F-90FE-9433F288EA94}" destId="{D2956CCC-B407-4EED-BDE3-69D25917469E}" srcOrd="2" destOrd="0" presId="urn:microsoft.com/office/officeart/2008/layout/IncreasingCircleProcess"/>
    <dgm:cxn modelId="{5559D5AD-C872-4F02-9342-64ADAF0C8428}" type="presParOf" srcId="{D2956CCC-B407-4EED-BDE3-69D25917469E}" destId="{02134EF5-F4B4-4AA5-82E5-7A2F2A42CB9B}" srcOrd="0" destOrd="0" presId="urn:microsoft.com/office/officeart/2008/layout/IncreasingCircleProcess"/>
    <dgm:cxn modelId="{5F069713-62F3-4363-967A-BC521C70D7C2}" type="presParOf" srcId="{D2956CCC-B407-4EED-BDE3-69D25917469E}" destId="{07542462-BEC6-4E84-BE86-6DE41BCDEF02}" srcOrd="1" destOrd="0" presId="urn:microsoft.com/office/officeart/2008/layout/IncreasingCircleProcess"/>
    <dgm:cxn modelId="{E92F162C-B420-4988-9AC4-E8C0841AF09A}" type="presParOf" srcId="{D2956CCC-B407-4EED-BDE3-69D25917469E}" destId="{12BA6CAB-7297-4CA6-A0E3-619E877E17A4}" srcOrd="2" destOrd="0" presId="urn:microsoft.com/office/officeart/2008/layout/IncreasingCircleProcess"/>
    <dgm:cxn modelId="{9E4E72AA-AB5A-4D9D-BF83-DA401F335F33}" type="presParOf" srcId="{D2956CCC-B407-4EED-BDE3-69D25917469E}" destId="{7C83FA91-9F8D-4ACF-AF39-D5EB80DEAA33}" srcOrd="3" destOrd="0" presId="urn:microsoft.com/office/officeart/2008/layout/IncreasingCircleProcess"/>
    <dgm:cxn modelId="{2C9FC418-3D38-41EA-8E22-F989DAD59542}" type="presParOf" srcId="{05828755-7FC8-455F-90FE-9433F288EA94}" destId="{D9882EA8-A275-4408-8EDE-6532A4ADD60D}" srcOrd="3" destOrd="0" presId="urn:microsoft.com/office/officeart/2008/layout/IncreasingCircleProcess"/>
    <dgm:cxn modelId="{AA078010-4274-4BE7-84BE-57A5A90DD4D0}" type="presParOf" srcId="{05828755-7FC8-455F-90FE-9433F288EA94}" destId="{34407336-0F32-4754-8973-C43CE3368867}" srcOrd="4" destOrd="0" presId="urn:microsoft.com/office/officeart/2008/layout/IncreasingCircleProcess"/>
    <dgm:cxn modelId="{65933B5B-9AFB-44E2-A545-9468EFC9372C}" type="presParOf" srcId="{34407336-0F32-4754-8973-C43CE3368867}" destId="{F22B8043-02FE-48A5-8FBA-8F428966F301}" srcOrd="0" destOrd="0" presId="urn:microsoft.com/office/officeart/2008/layout/IncreasingCircleProcess"/>
    <dgm:cxn modelId="{547307C0-CCFE-4A50-A7A9-1F38B2127E0F}" type="presParOf" srcId="{34407336-0F32-4754-8973-C43CE3368867}" destId="{A64254B7-D02F-4075-95B9-29FAFEAB49FE}" srcOrd="1" destOrd="0" presId="urn:microsoft.com/office/officeart/2008/layout/IncreasingCircleProcess"/>
    <dgm:cxn modelId="{A54E4C25-B54D-499C-89B9-1949DAD81F74}" type="presParOf" srcId="{34407336-0F32-4754-8973-C43CE3368867}" destId="{A0D8DD7D-8B63-4CBB-96D3-74180AD684AA}" srcOrd="2" destOrd="0" presId="urn:microsoft.com/office/officeart/2008/layout/IncreasingCircleProcess"/>
    <dgm:cxn modelId="{2B860885-AC41-4E59-A79E-B8CC96587A49}" type="presParOf" srcId="{34407336-0F32-4754-8973-C43CE3368867}" destId="{C30EDC67-14AB-4E7F-9EC1-D136304AB74D}" srcOrd="3" destOrd="0" presId="urn:microsoft.com/office/officeart/2008/layout/Increasing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A1D01F-C5B0-4FC7-B232-929501210163}" type="doc">
      <dgm:prSet loTypeId="urn:microsoft.com/office/officeart/2005/8/layout/lProcess1" loCatId="process" qsTypeId="urn:microsoft.com/office/officeart/2005/8/quickstyle/simple3" qsCatId="simple" csTypeId="urn:microsoft.com/office/officeart/2005/8/colors/colorful4" csCatId="colorful" phldr="1"/>
      <dgm:spPr/>
      <dgm:t>
        <a:bodyPr/>
        <a:lstStyle/>
        <a:p>
          <a:endParaRPr lang="es-ES"/>
        </a:p>
      </dgm:t>
    </dgm:pt>
    <dgm:pt modelId="{6ADF59B7-3A0E-475E-ADFD-62B6FBC0B97D}">
      <dgm:prSet phldrT="[Texto]" custT="1"/>
      <dgm:spPr/>
      <dgm:t>
        <a:bodyPr/>
        <a:lstStyle/>
        <a:p>
          <a:r>
            <a:rPr lang="es-ES" sz="2200" dirty="0" smtClean="0">
              <a:latin typeface="Arial" panose="020B0604020202020204" pitchFamily="34" charset="0"/>
              <a:cs typeface="Arial" panose="020B0604020202020204" pitchFamily="34" charset="0"/>
            </a:rPr>
            <a:t>Financiamiento compuesto: canon (patrocinios),  ventas de contenido, publicidad, servicio técnico.</a:t>
          </a:r>
          <a:endParaRPr lang="es-ES" sz="2200" dirty="0">
            <a:latin typeface="Arial" panose="020B0604020202020204" pitchFamily="34" charset="0"/>
            <a:cs typeface="Arial" panose="020B0604020202020204" pitchFamily="34" charset="0"/>
          </a:endParaRPr>
        </a:p>
      </dgm:t>
    </dgm:pt>
    <dgm:pt modelId="{FD8D81A6-F004-4E82-8F9A-80A2F486C250}" type="parTrans" cxnId="{7103DCB1-1581-4661-B66A-128E138CBCDC}">
      <dgm:prSet/>
      <dgm:spPr/>
      <dgm:t>
        <a:bodyPr/>
        <a:lstStyle/>
        <a:p>
          <a:endParaRPr lang="es-ES">
            <a:latin typeface="Arial" panose="020B0604020202020204" pitchFamily="34" charset="0"/>
            <a:cs typeface="Arial" panose="020B0604020202020204" pitchFamily="34" charset="0"/>
          </a:endParaRPr>
        </a:p>
      </dgm:t>
    </dgm:pt>
    <dgm:pt modelId="{FA2C9E2B-5158-42B9-A59F-3E6BE59D685A}" type="sibTrans" cxnId="{7103DCB1-1581-4661-B66A-128E138CBCDC}">
      <dgm:prSet/>
      <dgm:spPr/>
      <dgm:t>
        <a:bodyPr/>
        <a:lstStyle/>
        <a:p>
          <a:endParaRPr lang="es-ES">
            <a:latin typeface="Arial" panose="020B0604020202020204" pitchFamily="34" charset="0"/>
            <a:cs typeface="Arial" panose="020B0604020202020204" pitchFamily="34" charset="0"/>
          </a:endParaRPr>
        </a:p>
      </dgm:t>
    </dgm:pt>
    <dgm:pt modelId="{2DA7422A-EBD9-4496-98E1-E5EA091C7C17}">
      <dgm:prSet phldrT="[Texto]" custT="1"/>
      <dgm:spPr/>
      <dgm:t>
        <a:bodyPr/>
        <a:lstStyle/>
        <a:p>
          <a:r>
            <a:rPr lang="es-ES" sz="2200" dirty="0" smtClean="0">
              <a:latin typeface="Arial" panose="020B0604020202020204" pitchFamily="34" charset="0"/>
              <a:cs typeface="Arial" panose="020B0604020202020204" pitchFamily="34" charset="0"/>
            </a:rPr>
            <a:t>ARTÍCULO CIENTÍFICO</a:t>
          </a:r>
          <a:endParaRPr lang="es-ES" sz="2200" dirty="0">
            <a:latin typeface="Arial" panose="020B0604020202020204" pitchFamily="34" charset="0"/>
            <a:cs typeface="Arial" panose="020B0604020202020204" pitchFamily="34" charset="0"/>
          </a:endParaRPr>
        </a:p>
      </dgm:t>
    </dgm:pt>
    <dgm:pt modelId="{583CCAE1-46FA-4551-A9F5-19570F308350}" type="parTrans" cxnId="{7076BDE3-B168-4714-9E23-2763D2579321}">
      <dgm:prSet/>
      <dgm:spPr/>
      <dgm:t>
        <a:bodyPr/>
        <a:lstStyle/>
        <a:p>
          <a:endParaRPr lang="es-ES">
            <a:latin typeface="Arial" panose="020B0604020202020204" pitchFamily="34" charset="0"/>
            <a:cs typeface="Arial" panose="020B0604020202020204" pitchFamily="34" charset="0"/>
          </a:endParaRPr>
        </a:p>
      </dgm:t>
    </dgm:pt>
    <dgm:pt modelId="{383F283C-1193-4FD4-AA7A-5983C77EFE22}" type="sibTrans" cxnId="{7076BDE3-B168-4714-9E23-2763D2579321}">
      <dgm:prSet/>
      <dgm:spPr/>
      <dgm:t>
        <a:bodyPr/>
        <a:lstStyle/>
        <a:p>
          <a:endParaRPr lang="es-ES">
            <a:latin typeface="Arial" panose="020B0604020202020204" pitchFamily="34" charset="0"/>
            <a:cs typeface="Arial" panose="020B0604020202020204" pitchFamily="34" charset="0"/>
          </a:endParaRPr>
        </a:p>
      </dgm:t>
    </dgm:pt>
    <dgm:pt modelId="{578B7B6B-306E-48CB-8CD7-489A203F682D}">
      <dgm:prSet phldrT="[Texto]" custT="1"/>
      <dgm:spPr/>
      <dgm:t>
        <a:bodyPr/>
        <a:lstStyle/>
        <a:p>
          <a:r>
            <a:rPr lang="es-EC" sz="2000" dirty="0" smtClean="0">
              <a:latin typeface="Arial" panose="020B0604020202020204" pitchFamily="34" charset="0"/>
              <a:cs typeface="Arial" panose="020B0604020202020204" pitchFamily="34" charset="0"/>
            </a:rPr>
            <a:t>La prensa digital como soporte</a:t>
          </a:r>
        </a:p>
        <a:p>
          <a:r>
            <a:rPr lang="es-EC" sz="2000" dirty="0" smtClean="0">
              <a:latin typeface="Arial" panose="020B0604020202020204" pitchFamily="34" charset="0"/>
              <a:cs typeface="Arial" panose="020B0604020202020204" pitchFamily="34" charset="0"/>
            </a:rPr>
            <a:t>publicitario: criterios de rentabilidad</a:t>
          </a:r>
          <a:endParaRPr lang="es-ES" sz="2000" dirty="0">
            <a:latin typeface="Arial" panose="020B0604020202020204" pitchFamily="34" charset="0"/>
            <a:cs typeface="Arial" panose="020B0604020202020204" pitchFamily="34" charset="0"/>
          </a:endParaRPr>
        </a:p>
      </dgm:t>
    </dgm:pt>
    <dgm:pt modelId="{162BEA54-26F4-498D-8E33-B8FBA99730DB}" type="parTrans" cxnId="{22BD72E9-24A6-47CC-B442-C7410ABFA3D8}">
      <dgm:prSet/>
      <dgm:spPr/>
      <dgm:t>
        <a:bodyPr/>
        <a:lstStyle/>
        <a:p>
          <a:endParaRPr lang="es-ES">
            <a:latin typeface="Arial" panose="020B0604020202020204" pitchFamily="34" charset="0"/>
            <a:cs typeface="Arial" panose="020B0604020202020204" pitchFamily="34" charset="0"/>
          </a:endParaRPr>
        </a:p>
      </dgm:t>
    </dgm:pt>
    <dgm:pt modelId="{149CBA04-A813-4929-8D32-838B1E8606E9}" type="sibTrans" cxnId="{22BD72E9-24A6-47CC-B442-C7410ABFA3D8}">
      <dgm:prSet/>
      <dgm:spPr/>
      <dgm:t>
        <a:bodyPr/>
        <a:lstStyle/>
        <a:p>
          <a:endParaRPr lang="es-ES">
            <a:latin typeface="Arial" panose="020B0604020202020204" pitchFamily="34" charset="0"/>
            <a:cs typeface="Arial" panose="020B0604020202020204" pitchFamily="34" charset="0"/>
          </a:endParaRPr>
        </a:p>
      </dgm:t>
    </dgm:pt>
    <dgm:pt modelId="{8AE0B7AD-A318-450E-ADD5-EB8A1B7ED271}">
      <dgm:prSet phldrT="[Texto]" custT="1"/>
      <dgm:spPr/>
      <dgm:t>
        <a:bodyPr/>
        <a:lstStyle/>
        <a:p>
          <a:r>
            <a:rPr lang="es-ES" sz="2200" dirty="0" smtClean="0">
              <a:latin typeface="Arial" panose="020B0604020202020204" pitchFamily="34" charset="0"/>
              <a:cs typeface="Arial" panose="020B0604020202020204" pitchFamily="34" charset="0"/>
            </a:rPr>
            <a:t>Modelo de negocio de radio y televisión digital</a:t>
          </a:r>
          <a:endParaRPr lang="es-ES" sz="2200" dirty="0">
            <a:latin typeface="Arial" panose="020B0604020202020204" pitchFamily="34" charset="0"/>
            <a:cs typeface="Arial" panose="020B0604020202020204" pitchFamily="34" charset="0"/>
          </a:endParaRPr>
        </a:p>
      </dgm:t>
    </dgm:pt>
    <dgm:pt modelId="{00C27462-1A1F-4C9F-B4C1-527016E6818F}" type="parTrans" cxnId="{BA3547DA-F1AB-4C78-B9CB-0587EB81F01F}">
      <dgm:prSet/>
      <dgm:spPr/>
      <dgm:t>
        <a:bodyPr/>
        <a:lstStyle/>
        <a:p>
          <a:endParaRPr lang="es-ES"/>
        </a:p>
      </dgm:t>
    </dgm:pt>
    <dgm:pt modelId="{20CBBEC5-FB87-4738-A6D0-99595F75A550}" type="sibTrans" cxnId="{BA3547DA-F1AB-4C78-B9CB-0587EB81F01F}">
      <dgm:prSet/>
      <dgm:spPr/>
      <dgm:t>
        <a:bodyPr/>
        <a:lstStyle/>
        <a:p>
          <a:endParaRPr lang="es-ES"/>
        </a:p>
      </dgm:t>
    </dgm:pt>
    <dgm:pt modelId="{C7C366BA-5DC7-4F2E-A697-C576F50456E1}">
      <dgm:prSet phldrT="[Texto]" custT="1"/>
      <dgm:spPr/>
      <dgm:t>
        <a:bodyPr/>
        <a:lstStyle/>
        <a:p>
          <a:r>
            <a:rPr lang="es-ES" sz="2200" dirty="0" smtClean="0">
              <a:latin typeface="Arial" panose="020B0604020202020204" pitchFamily="34" charset="0"/>
              <a:cs typeface="Arial" panose="020B0604020202020204" pitchFamily="34" charset="0"/>
            </a:rPr>
            <a:t>TEORÍA DE SOPORTE</a:t>
          </a:r>
          <a:endParaRPr lang="es-ES" sz="2200" dirty="0">
            <a:latin typeface="Arial" panose="020B0604020202020204" pitchFamily="34" charset="0"/>
            <a:cs typeface="Arial" panose="020B0604020202020204" pitchFamily="34" charset="0"/>
          </a:endParaRPr>
        </a:p>
      </dgm:t>
    </dgm:pt>
    <dgm:pt modelId="{7736C942-9968-4F7A-9437-FB0F18013E67}" type="sibTrans" cxnId="{9499B171-4ADF-49E8-99E9-9B71979E5887}">
      <dgm:prSet/>
      <dgm:spPr/>
      <dgm:t>
        <a:bodyPr/>
        <a:lstStyle/>
        <a:p>
          <a:endParaRPr lang="es-ES">
            <a:latin typeface="Arial" panose="020B0604020202020204" pitchFamily="34" charset="0"/>
            <a:cs typeface="Arial" panose="020B0604020202020204" pitchFamily="34" charset="0"/>
          </a:endParaRPr>
        </a:p>
      </dgm:t>
    </dgm:pt>
    <dgm:pt modelId="{9D624B8B-DD1D-41BA-BFD3-4D897737B76C}" type="parTrans" cxnId="{9499B171-4ADF-49E8-99E9-9B71979E5887}">
      <dgm:prSet/>
      <dgm:spPr/>
      <dgm:t>
        <a:bodyPr/>
        <a:lstStyle/>
        <a:p>
          <a:endParaRPr lang="es-ES">
            <a:latin typeface="Arial" panose="020B0604020202020204" pitchFamily="34" charset="0"/>
            <a:cs typeface="Arial" panose="020B0604020202020204" pitchFamily="34" charset="0"/>
          </a:endParaRPr>
        </a:p>
      </dgm:t>
    </dgm:pt>
    <dgm:pt modelId="{CCF82C9D-6A8F-4D8E-9820-9FD82B3938ED}">
      <dgm:prSet phldrT="[Texto]" custT="1"/>
      <dgm:spPr/>
      <dgm:t>
        <a:bodyPr/>
        <a:lstStyle/>
        <a:p>
          <a:r>
            <a:rPr lang="es-EC" sz="1600" dirty="0" smtClean="0">
              <a:latin typeface="Arial" panose="020B0604020202020204" pitchFamily="34" charset="0"/>
              <a:cs typeface="Arial" panose="020B0604020202020204" pitchFamily="34" charset="0"/>
            </a:rPr>
            <a:t>Las posibilidades de retorno de la inversión y el aumento de la notoriedad,</a:t>
          </a:r>
        </a:p>
        <a:p>
          <a:r>
            <a:rPr lang="es-EC" sz="1600" dirty="0" smtClean="0">
              <a:latin typeface="Arial" panose="020B0604020202020204" pitchFamily="34" charset="0"/>
              <a:cs typeface="Arial" panose="020B0604020202020204" pitchFamily="34" charset="0"/>
            </a:rPr>
            <a:t>confianza y eficacia de este medio frente a otros han provocado que internet se</a:t>
          </a:r>
        </a:p>
        <a:p>
          <a:r>
            <a:rPr lang="es-EC" sz="1600" dirty="0" smtClean="0">
              <a:latin typeface="Arial" panose="020B0604020202020204" pitchFamily="34" charset="0"/>
              <a:cs typeface="Arial" panose="020B0604020202020204" pitchFamily="34" charset="0"/>
            </a:rPr>
            <a:t>haya situado en el segundo puesto en cuanto a cuota de mercado.</a:t>
          </a:r>
          <a:endParaRPr lang="es-ES" sz="1600" dirty="0">
            <a:latin typeface="Arial" panose="020B0604020202020204" pitchFamily="34" charset="0"/>
            <a:cs typeface="Arial" panose="020B0604020202020204" pitchFamily="34" charset="0"/>
          </a:endParaRPr>
        </a:p>
      </dgm:t>
    </dgm:pt>
    <dgm:pt modelId="{E232F63A-6E3C-4950-8F80-2F30DEEEDECF}" type="parTrans" cxnId="{141A1129-4C71-41F9-B123-D86E7CD6FAEC}">
      <dgm:prSet/>
      <dgm:spPr/>
      <dgm:t>
        <a:bodyPr/>
        <a:lstStyle/>
        <a:p>
          <a:endParaRPr lang="es-EC"/>
        </a:p>
      </dgm:t>
    </dgm:pt>
    <dgm:pt modelId="{67AB762C-6160-4F3B-BB86-87C761D887E6}" type="sibTrans" cxnId="{141A1129-4C71-41F9-B123-D86E7CD6FAEC}">
      <dgm:prSet/>
      <dgm:spPr/>
      <dgm:t>
        <a:bodyPr/>
        <a:lstStyle/>
        <a:p>
          <a:endParaRPr lang="es-EC"/>
        </a:p>
      </dgm:t>
    </dgm:pt>
    <dgm:pt modelId="{93F3EDBF-721F-4B5C-8D37-EF2110133719}" type="pres">
      <dgm:prSet presAssocID="{7EA1D01F-C5B0-4FC7-B232-929501210163}" presName="Name0" presStyleCnt="0">
        <dgm:presLayoutVars>
          <dgm:dir/>
          <dgm:animLvl val="lvl"/>
          <dgm:resizeHandles val="exact"/>
        </dgm:presLayoutVars>
      </dgm:prSet>
      <dgm:spPr/>
      <dgm:t>
        <a:bodyPr/>
        <a:lstStyle/>
        <a:p>
          <a:endParaRPr lang="es-ES"/>
        </a:p>
      </dgm:t>
    </dgm:pt>
    <dgm:pt modelId="{F3C6ED89-E558-4B9B-9E97-DDB38B62ECF9}" type="pres">
      <dgm:prSet presAssocID="{C7C366BA-5DC7-4F2E-A697-C576F50456E1}" presName="vertFlow" presStyleCnt="0"/>
      <dgm:spPr/>
      <dgm:t>
        <a:bodyPr/>
        <a:lstStyle/>
        <a:p>
          <a:endParaRPr lang="es-EC"/>
        </a:p>
      </dgm:t>
    </dgm:pt>
    <dgm:pt modelId="{35052DF2-4C28-4651-AD08-439AD1C8DDA4}" type="pres">
      <dgm:prSet presAssocID="{C7C366BA-5DC7-4F2E-A697-C576F50456E1}" presName="header" presStyleLbl="node1" presStyleIdx="0" presStyleCnt="2"/>
      <dgm:spPr/>
      <dgm:t>
        <a:bodyPr/>
        <a:lstStyle/>
        <a:p>
          <a:endParaRPr lang="es-ES"/>
        </a:p>
      </dgm:t>
    </dgm:pt>
    <dgm:pt modelId="{3D5DD894-77A5-4784-A2B5-7372DF9B99F8}" type="pres">
      <dgm:prSet presAssocID="{00C27462-1A1F-4C9F-B4C1-527016E6818F}" presName="parTrans" presStyleLbl="sibTrans2D1" presStyleIdx="0" presStyleCnt="4"/>
      <dgm:spPr/>
      <dgm:t>
        <a:bodyPr/>
        <a:lstStyle/>
        <a:p>
          <a:endParaRPr lang="es-ES"/>
        </a:p>
      </dgm:t>
    </dgm:pt>
    <dgm:pt modelId="{C14B460E-51F3-4A83-86D2-547007A5987F}" type="pres">
      <dgm:prSet presAssocID="{8AE0B7AD-A318-450E-ADD5-EB8A1B7ED271}" presName="child" presStyleLbl="alignAccFollowNode1" presStyleIdx="0" presStyleCnt="4">
        <dgm:presLayoutVars>
          <dgm:chMax val="0"/>
          <dgm:bulletEnabled val="1"/>
        </dgm:presLayoutVars>
      </dgm:prSet>
      <dgm:spPr/>
      <dgm:t>
        <a:bodyPr/>
        <a:lstStyle/>
        <a:p>
          <a:endParaRPr lang="es-ES"/>
        </a:p>
      </dgm:t>
    </dgm:pt>
    <dgm:pt modelId="{9C09BB04-5BAB-4203-8035-740E476B2ECC}" type="pres">
      <dgm:prSet presAssocID="{20CBBEC5-FB87-4738-A6D0-99595F75A550}" presName="sibTrans" presStyleLbl="sibTrans2D1" presStyleIdx="1" presStyleCnt="4"/>
      <dgm:spPr/>
      <dgm:t>
        <a:bodyPr/>
        <a:lstStyle/>
        <a:p>
          <a:endParaRPr lang="es-ES"/>
        </a:p>
      </dgm:t>
    </dgm:pt>
    <dgm:pt modelId="{F76C514B-3CAF-4767-A567-B9AF7DFF6085}" type="pres">
      <dgm:prSet presAssocID="{6ADF59B7-3A0E-475E-ADFD-62B6FBC0B97D}" presName="child" presStyleLbl="alignAccFollowNode1" presStyleIdx="1" presStyleCnt="4" custScaleY="183120">
        <dgm:presLayoutVars>
          <dgm:chMax val="0"/>
          <dgm:bulletEnabled val="1"/>
        </dgm:presLayoutVars>
      </dgm:prSet>
      <dgm:spPr/>
      <dgm:t>
        <a:bodyPr/>
        <a:lstStyle/>
        <a:p>
          <a:endParaRPr lang="es-ES"/>
        </a:p>
      </dgm:t>
    </dgm:pt>
    <dgm:pt modelId="{A62CBA89-CF0E-41C6-9342-7429430FCC54}" type="pres">
      <dgm:prSet presAssocID="{C7C366BA-5DC7-4F2E-A697-C576F50456E1}" presName="hSp" presStyleCnt="0"/>
      <dgm:spPr/>
      <dgm:t>
        <a:bodyPr/>
        <a:lstStyle/>
        <a:p>
          <a:endParaRPr lang="es-EC"/>
        </a:p>
      </dgm:t>
    </dgm:pt>
    <dgm:pt modelId="{63A046C3-A876-43A7-9A31-49B0EDBFFE19}" type="pres">
      <dgm:prSet presAssocID="{2DA7422A-EBD9-4496-98E1-E5EA091C7C17}" presName="vertFlow" presStyleCnt="0"/>
      <dgm:spPr/>
      <dgm:t>
        <a:bodyPr/>
        <a:lstStyle/>
        <a:p>
          <a:endParaRPr lang="es-EC"/>
        </a:p>
      </dgm:t>
    </dgm:pt>
    <dgm:pt modelId="{068AB1C7-601F-466C-B4BA-55D4AEC07B2F}" type="pres">
      <dgm:prSet presAssocID="{2DA7422A-EBD9-4496-98E1-E5EA091C7C17}" presName="header" presStyleLbl="node1" presStyleIdx="1" presStyleCnt="2"/>
      <dgm:spPr/>
      <dgm:t>
        <a:bodyPr/>
        <a:lstStyle/>
        <a:p>
          <a:endParaRPr lang="es-ES"/>
        </a:p>
      </dgm:t>
    </dgm:pt>
    <dgm:pt modelId="{AD999BA4-C9C8-4805-8EB5-581C0804DC81}" type="pres">
      <dgm:prSet presAssocID="{162BEA54-26F4-498D-8E33-B8FBA99730DB}" presName="parTrans" presStyleLbl="sibTrans2D1" presStyleIdx="2" presStyleCnt="4"/>
      <dgm:spPr/>
      <dgm:t>
        <a:bodyPr/>
        <a:lstStyle/>
        <a:p>
          <a:endParaRPr lang="es-ES"/>
        </a:p>
      </dgm:t>
    </dgm:pt>
    <dgm:pt modelId="{82ABEB49-FFFF-4C30-873F-4964F60D4026}" type="pres">
      <dgm:prSet presAssocID="{578B7B6B-306E-48CB-8CD7-489A203F682D}" presName="child" presStyleLbl="alignAccFollowNode1" presStyleIdx="2" presStyleCnt="4">
        <dgm:presLayoutVars>
          <dgm:chMax val="0"/>
          <dgm:bulletEnabled val="1"/>
        </dgm:presLayoutVars>
      </dgm:prSet>
      <dgm:spPr/>
      <dgm:t>
        <a:bodyPr/>
        <a:lstStyle/>
        <a:p>
          <a:endParaRPr lang="es-ES"/>
        </a:p>
      </dgm:t>
    </dgm:pt>
    <dgm:pt modelId="{82A99053-9C3C-48D2-A59B-7DDFC7A8BE92}" type="pres">
      <dgm:prSet presAssocID="{149CBA04-A813-4929-8D32-838B1E8606E9}" presName="sibTrans" presStyleLbl="sibTrans2D1" presStyleIdx="3" presStyleCnt="4"/>
      <dgm:spPr/>
      <dgm:t>
        <a:bodyPr/>
        <a:lstStyle/>
        <a:p>
          <a:endParaRPr lang="es-EC"/>
        </a:p>
      </dgm:t>
    </dgm:pt>
    <dgm:pt modelId="{12A70934-66A4-461F-A63C-6B63C7BE4553}" type="pres">
      <dgm:prSet presAssocID="{CCF82C9D-6A8F-4D8E-9820-9FD82B3938ED}" presName="child" presStyleLbl="alignAccFollowNode1" presStyleIdx="3" presStyleCnt="4" custScaleY="182894">
        <dgm:presLayoutVars>
          <dgm:chMax val="0"/>
          <dgm:bulletEnabled val="1"/>
        </dgm:presLayoutVars>
      </dgm:prSet>
      <dgm:spPr/>
      <dgm:t>
        <a:bodyPr/>
        <a:lstStyle/>
        <a:p>
          <a:endParaRPr lang="es-EC"/>
        </a:p>
      </dgm:t>
    </dgm:pt>
  </dgm:ptLst>
  <dgm:cxnLst>
    <dgm:cxn modelId="{A9D7D769-1BE8-4760-AAC1-84A0E347F45F}" type="presOf" srcId="{CCF82C9D-6A8F-4D8E-9820-9FD82B3938ED}" destId="{12A70934-66A4-461F-A63C-6B63C7BE4553}" srcOrd="0" destOrd="0" presId="urn:microsoft.com/office/officeart/2005/8/layout/lProcess1"/>
    <dgm:cxn modelId="{56F38674-7663-4B8F-9475-278680D55041}" type="presOf" srcId="{20CBBEC5-FB87-4738-A6D0-99595F75A550}" destId="{9C09BB04-5BAB-4203-8035-740E476B2ECC}" srcOrd="0" destOrd="0" presId="urn:microsoft.com/office/officeart/2005/8/layout/lProcess1"/>
    <dgm:cxn modelId="{BA3547DA-F1AB-4C78-B9CB-0587EB81F01F}" srcId="{C7C366BA-5DC7-4F2E-A697-C576F50456E1}" destId="{8AE0B7AD-A318-450E-ADD5-EB8A1B7ED271}" srcOrd="0" destOrd="0" parTransId="{00C27462-1A1F-4C9F-B4C1-527016E6818F}" sibTransId="{20CBBEC5-FB87-4738-A6D0-99595F75A550}"/>
    <dgm:cxn modelId="{9499B171-4ADF-49E8-99E9-9B71979E5887}" srcId="{7EA1D01F-C5B0-4FC7-B232-929501210163}" destId="{C7C366BA-5DC7-4F2E-A697-C576F50456E1}" srcOrd="0" destOrd="0" parTransId="{9D624B8B-DD1D-41BA-BFD3-4D897737B76C}" sibTransId="{7736C942-9968-4F7A-9437-FB0F18013E67}"/>
    <dgm:cxn modelId="{EC7B2711-45F3-44FF-99F5-862EBE906DA1}" type="presOf" srcId="{7EA1D01F-C5B0-4FC7-B232-929501210163}" destId="{93F3EDBF-721F-4B5C-8D37-EF2110133719}" srcOrd="0" destOrd="0" presId="urn:microsoft.com/office/officeart/2005/8/layout/lProcess1"/>
    <dgm:cxn modelId="{7103DCB1-1581-4661-B66A-128E138CBCDC}" srcId="{C7C366BA-5DC7-4F2E-A697-C576F50456E1}" destId="{6ADF59B7-3A0E-475E-ADFD-62B6FBC0B97D}" srcOrd="1" destOrd="0" parTransId="{FD8D81A6-F004-4E82-8F9A-80A2F486C250}" sibTransId="{FA2C9E2B-5158-42B9-A59F-3E6BE59D685A}"/>
    <dgm:cxn modelId="{2C0E517A-CA28-49D7-AEE4-0EFDE1748444}" type="presOf" srcId="{149CBA04-A813-4929-8D32-838B1E8606E9}" destId="{82A99053-9C3C-48D2-A59B-7DDFC7A8BE92}" srcOrd="0" destOrd="0" presId="urn:microsoft.com/office/officeart/2005/8/layout/lProcess1"/>
    <dgm:cxn modelId="{9EB1942E-10B9-4776-955E-6741E3F736B9}" type="presOf" srcId="{2DA7422A-EBD9-4496-98E1-E5EA091C7C17}" destId="{068AB1C7-601F-466C-B4BA-55D4AEC07B2F}" srcOrd="0" destOrd="0" presId="urn:microsoft.com/office/officeart/2005/8/layout/lProcess1"/>
    <dgm:cxn modelId="{2C9A5D99-ABC8-4091-98AE-63714C1203B8}" type="presOf" srcId="{C7C366BA-5DC7-4F2E-A697-C576F50456E1}" destId="{35052DF2-4C28-4651-AD08-439AD1C8DDA4}" srcOrd="0" destOrd="0" presId="urn:microsoft.com/office/officeart/2005/8/layout/lProcess1"/>
    <dgm:cxn modelId="{22BD72E9-24A6-47CC-B442-C7410ABFA3D8}" srcId="{2DA7422A-EBD9-4496-98E1-E5EA091C7C17}" destId="{578B7B6B-306E-48CB-8CD7-489A203F682D}" srcOrd="0" destOrd="0" parTransId="{162BEA54-26F4-498D-8E33-B8FBA99730DB}" sibTransId="{149CBA04-A813-4929-8D32-838B1E8606E9}"/>
    <dgm:cxn modelId="{5AA2C388-65EF-4797-AE81-ABAB2C8A507C}" type="presOf" srcId="{6ADF59B7-3A0E-475E-ADFD-62B6FBC0B97D}" destId="{F76C514B-3CAF-4767-A567-B9AF7DFF6085}" srcOrd="0" destOrd="0" presId="urn:microsoft.com/office/officeart/2005/8/layout/lProcess1"/>
    <dgm:cxn modelId="{BB0211D0-ABC0-40DD-921B-A20AB79050F5}" type="presOf" srcId="{162BEA54-26F4-498D-8E33-B8FBA99730DB}" destId="{AD999BA4-C9C8-4805-8EB5-581C0804DC81}" srcOrd="0" destOrd="0" presId="urn:microsoft.com/office/officeart/2005/8/layout/lProcess1"/>
    <dgm:cxn modelId="{F0041E88-8DB8-42DD-8633-9FDFEDFE02C0}" type="presOf" srcId="{578B7B6B-306E-48CB-8CD7-489A203F682D}" destId="{82ABEB49-FFFF-4C30-873F-4964F60D4026}" srcOrd="0" destOrd="0" presId="urn:microsoft.com/office/officeart/2005/8/layout/lProcess1"/>
    <dgm:cxn modelId="{7076BDE3-B168-4714-9E23-2763D2579321}" srcId="{7EA1D01F-C5B0-4FC7-B232-929501210163}" destId="{2DA7422A-EBD9-4496-98E1-E5EA091C7C17}" srcOrd="1" destOrd="0" parTransId="{583CCAE1-46FA-4551-A9F5-19570F308350}" sibTransId="{383F283C-1193-4FD4-AA7A-5983C77EFE22}"/>
    <dgm:cxn modelId="{172D472F-E062-4F4A-825C-6520F80C2FF0}" type="presOf" srcId="{8AE0B7AD-A318-450E-ADD5-EB8A1B7ED271}" destId="{C14B460E-51F3-4A83-86D2-547007A5987F}" srcOrd="0" destOrd="0" presId="urn:microsoft.com/office/officeart/2005/8/layout/lProcess1"/>
    <dgm:cxn modelId="{FA086710-B9B9-49C8-82D2-DB5E73EF1F14}" type="presOf" srcId="{00C27462-1A1F-4C9F-B4C1-527016E6818F}" destId="{3D5DD894-77A5-4784-A2B5-7372DF9B99F8}" srcOrd="0" destOrd="0" presId="urn:microsoft.com/office/officeart/2005/8/layout/lProcess1"/>
    <dgm:cxn modelId="{141A1129-4C71-41F9-B123-D86E7CD6FAEC}" srcId="{2DA7422A-EBD9-4496-98E1-E5EA091C7C17}" destId="{CCF82C9D-6A8F-4D8E-9820-9FD82B3938ED}" srcOrd="1" destOrd="0" parTransId="{E232F63A-6E3C-4950-8F80-2F30DEEEDECF}" sibTransId="{67AB762C-6160-4F3B-BB86-87C761D887E6}"/>
    <dgm:cxn modelId="{AD8281E4-95D0-4B24-821A-D84177D7D478}" type="presParOf" srcId="{93F3EDBF-721F-4B5C-8D37-EF2110133719}" destId="{F3C6ED89-E558-4B9B-9E97-DDB38B62ECF9}" srcOrd="0" destOrd="0" presId="urn:microsoft.com/office/officeart/2005/8/layout/lProcess1"/>
    <dgm:cxn modelId="{D70332E8-6381-4C03-BFDF-1B491702053D}" type="presParOf" srcId="{F3C6ED89-E558-4B9B-9E97-DDB38B62ECF9}" destId="{35052DF2-4C28-4651-AD08-439AD1C8DDA4}" srcOrd="0" destOrd="0" presId="urn:microsoft.com/office/officeart/2005/8/layout/lProcess1"/>
    <dgm:cxn modelId="{0E5DB36C-9748-4D26-98C5-4BC5FF79E6DA}" type="presParOf" srcId="{F3C6ED89-E558-4B9B-9E97-DDB38B62ECF9}" destId="{3D5DD894-77A5-4784-A2B5-7372DF9B99F8}" srcOrd="1" destOrd="0" presId="urn:microsoft.com/office/officeart/2005/8/layout/lProcess1"/>
    <dgm:cxn modelId="{91797FB7-58B4-46A2-9E40-474B5E10EDC8}" type="presParOf" srcId="{F3C6ED89-E558-4B9B-9E97-DDB38B62ECF9}" destId="{C14B460E-51F3-4A83-86D2-547007A5987F}" srcOrd="2" destOrd="0" presId="urn:microsoft.com/office/officeart/2005/8/layout/lProcess1"/>
    <dgm:cxn modelId="{14496558-3D6E-4C6C-8CF5-84313CEF7390}" type="presParOf" srcId="{F3C6ED89-E558-4B9B-9E97-DDB38B62ECF9}" destId="{9C09BB04-5BAB-4203-8035-740E476B2ECC}" srcOrd="3" destOrd="0" presId="urn:microsoft.com/office/officeart/2005/8/layout/lProcess1"/>
    <dgm:cxn modelId="{2782690B-770D-4307-94B2-79240DD441DE}" type="presParOf" srcId="{F3C6ED89-E558-4B9B-9E97-DDB38B62ECF9}" destId="{F76C514B-3CAF-4767-A567-B9AF7DFF6085}" srcOrd="4" destOrd="0" presId="urn:microsoft.com/office/officeart/2005/8/layout/lProcess1"/>
    <dgm:cxn modelId="{7B49E9E0-91CF-4290-8D62-5DF60845538B}" type="presParOf" srcId="{93F3EDBF-721F-4B5C-8D37-EF2110133719}" destId="{A62CBA89-CF0E-41C6-9342-7429430FCC54}" srcOrd="1" destOrd="0" presId="urn:microsoft.com/office/officeart/2005/8/layout/lProcess1"/>
    <dgm:cxn modelId="{7944EBF6-94F8-4236-A0BB-D95FD683FFB4}" type="presParOf" srcId="{93F3EDBF-721F-4B5C-8D37-EF2110133719}" destId="{63A046C3-A876-43A7-9A31-49B0EDBFFE19}" srcOrd="2" destOrd="0" presId="urn:microsoft.com/office/officeart/2005/8/layout/lProcess1"/>
    <dgm:cxn modelId="{004951CF-489D-4C32-A4D5-D791CA9A9DE2}" type="presParOf" srcId="{63A046C3-A876-43A7-9A31-49B0EDBFFE19}" destId="{068AB1C7-601F-466C-B4BA-55D4AEC07B2F}" srcOrd="0" destOrd="0" presId="urn:microsoft.com/office/officeart/2005/8/layout/lProcess1"/>
    <dgm:cxn modelId="{15E1968C-62E6-4FB4-863C-18E42AF60661}" type="presParOf" srcId="{63A046C3-A876-43A7-9A31-49B0EDBFFE19}" destId="{AD999BA4-C9C8-4805-8EB5-581C0804DC81}" srcOrd="1" destOrd="0" presId="urn:microsoft.com/office/officeart/2005/8/layout/lProcess1"/>
    <dgm:cxn modelId="{D3A79293-18BC-42D1-BA89-C4753EB95DA8}" type="presParOf" srcId="{63A046C3-A876-43A7-9A31-49B0EDBFFE19}" destId="{82ABEB49-FFFF-4C30-873F-4964F60D4026}" srcOrd="2" destOrd="0" presId="urn:microsoft.com/office/officeart/2005/8/layout/lProcess1"/>
    <dgm:cxn modelId="{C96D111D-0172-4749-8544-89E37B094BE7}" type="presParOf" srcId="{63A046C3-A876-43A7-9A31-49B0EDBFFE19}" destId="{82A99053-9C3C-48D2-A59B-7DDFC7A8BE92}" srcOrd="3" destOrd="0" presId="urn:microsoft.com/office/officeart/2005/8/layout/lProcess1"/>
    <dgm:cxn modelId="{942CB476-902D-437E-A3BE-CAE12C10C87A}" type="presParOf" srcId="{63A046C3-A876-43A7-9A31-49B0EDBFFE19}" destId="{12A70934-66A4-461F-A63C-6B63C7BE4553}" srcOrd="4"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75590F-1A48-47B9-B952-5DDD9B538404}" type="doc">
      <dgm:prSet loTypeId="urn:microsoft.com/office/officeart/2005/8/layout/vList5" loCatId="list" qsTypeId="urn:microsoft.com/office/officeart/2005/8/quickstyle/simple1" qsCatId="simple" csTypeId="urn:microsoft.com/office/officeart/2005/8/colors/accent0_2" csCatId="mainScheme" phldr="1"/>
      <dgm:spPr/>
      <dgm:t>
        <a:bodyPr/>
        <a:lstStyle/>
        <a:p>
          <a:endParaRPr lang="es-ES"/>
        </a:p>
      </dgm:t>
    </dgm:pt>
    <dgm:pt modelId="{6EB33A98-49EF-4340-9F61-6F5DA366A2FE}">
      <dgm:prSet phldrT="[Texto]"/>
      <dgm:spPr/>
      <dgm:t>
        <a:bodyPr/>
        <a:lstStyle/>
        <a:p>
          <a:r>
            <a:rPr lang="es-ES" dirty="0" smtClean="0">
              <a:solidFill>
                <a:schemeClr val="tx1"/>
              </a:solidFill>
              <a:latin typeface="Arial" panose="020B0604020202020204" pitchFamily="34" charset="0"/>
              <a:cs typeface="Arial" panose="020B0604020202020204" pitchFamily="34" charset="0"/>
            </a:rPr>
            <a:t>Necesidad</a:t>
          </a:r>
          <a:endParaRPr lang="es-ES" dirty="0">
            <a:solidFill>
              <a:schemeClr val="tx1"/>
            </a:solidFill>
            <a:latin typeface="Arial" panose="020B0604020202020204" pitchFamily="34" charset="0"/>
            <a:cs typeface="Arial" panose="020B0604020202020204" pitchFamily="34" charset="0"/>
          </a:endParaRPr>
        </a:p>
      </dgm:t>
    </dgm:pt>
    <dgm:pt modelId="{621DEC17-349E-402A-92BA-1AE3694E1BA7}" type="parTrans" cxnId="{7491E699-75E8-4211-9880-0D1E98EDC02C}">
      <dgm:prSet/>
      <dgm:spPr/>
      <dgm:t>
        <a:bodyPr/>
        <a:lstStyle/>
        <a:p>
          <a:endParaRPr lang="es-ES">
            <a:solidFill>
              <a:schemeClr val="tx1"/>
            </a:solidFill>
          </a:endParaRPr>
        </a:p>
      </dgm:t>
    </dgm:pt>
    <dgm:pt modelId="{FA664E13-14D9-46F0-8BF3-2195F1FFD983}" type="sibTrans" cxnId="{7491E699-75E8-4211-9880-0D1E98EDC02C}">
      <dgm:prSet/>
      <dgm:spPr/>
      <dgm:t>
        <a:bodyPr/>
        <a:lstStyle/>
        <a:p>
          <a:endParaRPr lang="es-ES">
            <a:solidFill>
              <a:schemeClr val="tx1"/>
            </a:solidFill>
          </a:endParaRPr>
        </a:p>
      </dgm:t>
    </dgm:pt>
    <dgm:pt modelId="{F4F6D4C8-2D4B-44A9-B2C2-E7283B8758E6}">
      <dgm:prSet phldrT="[Texto]"/>
      <dgm:spPr/>
      <dgm:t>
        <a:bodyPr/>
        <a:lstStyle/>
        <a:p>
          <a:r>
            <a:rPr lang="es-ES" dirty="0" smtClean="0">
              <a:solidFill>
                <a:schemeClr val="tx1"/>
              </a:solidFill>
              <a:latin typeface="Arial" panose="020B0604020202020204" pitchFamily="34" charset="0"/>
              <a:cs typeface="Arial" panose="020B0604020202020204" pitchFamily="34" charset="0"/>
            </a:rPr>
            <a:t>Modelo para comercializar RTV ESPE.</a:t>
          </a:r>
          <a:endParaRPr lang="es-ES" dirty="0">
            <a:solidFill>
              <a:schemeClr val="tx1"/>
            </a:solidFill>
            <a:latin typeface="Arial" panose="020B0604020202020204" pitchFamily="34" charset="0"/>
            <a:cs typeface="Arial" panose="020B0604020202020204" pitchFamily="34" charset="0"/>
          </a:endParaRPr>
        </a:p>
      </dgm:t>
    </dgm:pt>
    <dgm:pt modelId="{94E1CEE0-05DE-4A27-870D-65E1A4567B74}" type="parTrans" cxnId="{CBEFEB83-6177-4406-9BAD-A9A580B2E609}">
      <dgm:prSet/>
      <dgm:spPr/>
      <dgm:t>
        <a:bodyPr/>
        <a:lstStyle/>
        <a:p>
          <a:endParaRPr lang="es-ES">
            <a:solidFill>
              <a:schemeClr val="tx1"/>
            </a:solidFill>
          </a:endParaRPr>
        </a:p>
      </dgm:t>
    </dgm:pt>
    <dgm:pt modelId="{8FF50E82-3A61-4994-9E21-5C71687F7B67}" type="sibTrans" cxnId="{CBEFEB83-6177-4406-9BAD-A9A580B2E609}">
      <dgm:prSet/>
      <dgm:spPr/>
      <dgm:t>
        <a:bodyPr/>
        <a:lstStyle/>
        <a:p>
          <a:endParaRPr lang="es-ES">
            <a:solidFill>
              <a:schemeClr val="tx1"/>
            </a:solidFill>
          </a:endParaRPr>
        </a:p>
      </dgm:t>
    </dgm:pt>
    <dgm:pt modelId="{A7D44862-8AC5-437E-B561-920B5EE4B19F}">
      <dgm:prSet phldrT="[Texto]"/>
      <dgm:spPr/>
      <dgm:t>
        <a:bodyPr/>
        <a:lstStyle/>
        <a:p>
          <a:r>
            <a:rPr lang="es-ES" dirty="0" smtClean="0">
              <a:solidFill>
                <a:schemeClr val="tx1"/>
              </a:solidFill>
              <a:latin typeface="Arial" panose="020B0604020202020204" pitchFamily="34" charset="0"/>
              <a:cs typeface="Arial" panose="020B0604020202020204" pitchFamily="34" charset="0"/>
            </a:rPr>
            <a:t>Justificación</a:t>
          </a:r>
          <a:endParaRPr lang="es-ES" dirty="0">
            <a:solidFill>
              <a:schemeClr val="tx1"/>
            </a:solidFill>
            <a:latin typeface="Arial" panose="020B0604020202020204" pitchFamily="34" charset="0"/>
            <a:cs typeface="Arial" panose="020B0604020202020204" pitchFamily="34" charset="0"/>
          </a:endParaRPr>
        </a:p>
      </dgm:t>
    </dgm:pt>
    <dgm:pt modelId="{7B9420F4-FFE9-4C03-A2AD-3DEC0642C808}" type="parTrans" cxnId="{A289126C-52E5-4A1A-8076-9F69B3E7D4F2}">
      <dgm:prSet/>
      <dgm:spPr/>
      <dgm:t>
        <a:bodyPr/>
        <a:lstStyle/>
        <a:p>
          <a:endParaRPr lang="es-ES">
            <a:solidFill>
              <a:schemeClr val="tx1"/>
            </a:solidFill>
          </a:endParaRPr>
        </a:p>
      </dgm:t>
    </dgm:pt>
    <dgm:pt modelId="{ADBFF17A-D668-4659-ACE7-0EC58373A94C}" type="sibTrans" cxnId="{A289126C-52E5-4A1A-8076-9F69B3E7D4F2}">
      <dgm:prSet/>
      <dgm:spPr/>
      <dgm:t>
        <a:bodyPr/>
        <a:lstStyle/>
        <a:p>
          <a:endParaRPr lang="es-ES">
            <a:solidFill>
              <a:schemeClr val="tx1"/>
            </a:solidFill>
          </a:endParaRPr>
        </a:p>
      </dgm:t>
    </dgm:pt>
    <dgm:pt modelId="{1F27A1D7-DCB7-4024-9718-9A8954CBA978}">
      <dgm:prSet phldrT="[Texto]"/>
      <dgm:spPr/>
      <dgm:t>
        <a:bodyPr/>
        <a:lstStyle/>
        <a:p>
          <a:pPr algn="just"/>
          <a:r>
            <a:rPr lang="es-ES" dirty="0" smtClean="0">
              <a:solidFill>
                <a:schemeClr val="tx1"/>
              </a:solidFill>
              <a:latin typeface="Arial" panose="020B0604020202020204" pitchFamily="34" charset="0"/>
              <a:cs typeface="Arial" panose="020B0604020202020204" pitchFamily="34" charset="0"/>
            </a:rPr>
            <a:t>RTV ESPE queriendo fortalecer la comunicación y difundir el conocimiento a nivel mundial, necesita un plan de acción que delimite el camino a seguir. </a:t>
          </a:r>
          <a:endParaRPr lang="es-ES" dirty="0">
            <a:solidFill>
              <a:schemeClr val="tx1"/>
            </a:solidFill>
            <a:latin typeface="Arial" panose="020B0604020202020204" pitchFamily="34" charset="0"/>
            <a:cs typeface="Arial" panose="020B0604020202020204" pitchFamily="34" charset="0"/>
          </a:endParaRPr>
        </a:p>
      </dgm:t>
    </dgm:pt>
    <dgm:pt modelId="{E02E87CD-1F5E-4806-9C1A-52EF1FE7DBB0}" type="parTrans" cxnId="{1F0ECD69-A7BC-4DEE-B40B-4D808FCCC88D}">
      <dgm:prSet/>
      <dgm:spPr/>
      <dgm:t>
        <a:bodyPr/>
        <a:lstStyle/>
        <a:p>
          <a:endParaRPr lang="es-ES">
            <a:solidFill>
              <a:schemeClr val="tx1"/>
            </a:solidFill>
          </a:endParaRPr>
        </a:p>
      </dgm:t>
    </dgm:pt>
    <dgm:pt modelId="{F6AC2E14-42C9-44FD-B007-A2B9550EE40E}" type="sibTrans" cxnId="{1F0ECD69-A7BC-4DEE-B40B-4D808FCCC88D}">
      <dgm:prSet/>
      <dgm:spPr/>
      <dgm:t>
        <a:bodyPr/>
        <a:lstStyle/>
        <a:p>
          <a:endParaRPr lang="es-ES">
            <a:solidFill>
              <a:schemeClr val="tx1"/>
            </a:solidFill>
          </a:endParaRPr>
        </a:p>
      </dgm:t>
    </dgm:pt>
    <dgm:pt modelId="{CF06D4AD-F143-44F7-A84C-038670E1409F}">
      <dgm:prSet phldrT="[Texto]"/>
      <dgm:spPr/>
      <dgm:t>
        <a:bodyPr/>
        <a:lstStyle/>
        <a:p>
          <a:r>
            <a:rPr lang="es-ES" dirty="0" smtClean="0">
              <a:solidFill>
                <a:schemeClr val="tx1"/>
              </a:solidFill>
              <a:latin typeface="Arial" panose="020B0604020202020204" pitchFamily="34" charset="0"/>
              <a:cs typeface="Arial" panose="020B0604020202020204" pitchFamily="34" charset="0"/>
            </a:rPr>
            <a:t>Propósito</a:t>
          </a:r>
          <a:endParaRPr lang="es-ES" dirty="0">
            <a:solidFill>
              <a:schemeClr val="tx1"/>
            </a:solidFill>
            <a:latin typeface="Arial" panose="020B0604020202020204" pitchFamily="34" charset="0"/>
            <a:cs typeface="Arial" panose="020B0604020202020204" pitchFamily="34" charset="0"/>
          </a:endParaRPr>
        </a:p>
      </dgm:t>
    </dgm:pt>
    <dgm:pt modelId="{1DAEB3DC-B511-4E57-B47C-EBAC9877FF59}" type="parTrans" cxnId="{13AD9E79-3D8A-4E80-AEC4-EAFD49EAEE19}">
      <dgm:prSet/>
      <dgm:spPr/>
      <dgm:t>
        <a:bodyPr/>
        <a:lstStyle/>
        <a:p>
          <a:endParaRPr lang="es-ES">
            <a:solidFill>
              <a:schemeClr val="tx1"/>
            </a:solidFill>
          </a:endParaRPr>
        </a:p>
      </dgm:t>
    </dgm:pt>
    <dgm:pt modelId="{BBADEE9F-C0C2-4617-B251-CF885E10BB78}" type="sibTrans" cxnId="{13AD9E79-3D8A-4E80-AEC4-EAFD49EAEE19}">
      <dgm:prSet/>
      <dgm:spPr/>
      <dgm:t>
        <a:bodyPr/>
        <a:lstStyle/>
        <a:p>
          <a:endParaRPr lang="es-ES">
            <a:solidFill>
              <a:schemeClr val="tx1"/>
            </a:solidFill>
          </a:endParaRPr>
        </a:p>
      </dgm:t>
    </dgm:pt>
    <dgm:pt modelId="{227D841B-A8C3-436C-8C68-9FE4D2E34629}">
      <dgm:prSet phldrT="[Texto]"/>
      <dgm:spPr/>
      <dgm:t>
        <a:bodyPr/>
        <a:lstStyle/>
        <a:p>
          <a:pPr algn="just"/>
          <a:r>
            <a:rPr lang="es-EC" dirty="0" smtClean="0">
              <a:solidFill>
                <a:schemeClr val="tx1"/>
              </a:solidFill>
              <a:latin typeface="Arial" panose="020B0604020202020204" pitchFamily="34" charset="0"/>
              <a:cs typeface="Arial" panose="020B0604020202020204" pitchFamily="34" charset="0"/>
            </a:rPr>
            <a:t>Crear un modelo de innovación en la mercadotecnia que permita comercializar de RTV ESPE online. </a:t>
          </a:r>
          <a:endParaRPr lang="es-ES" dirty="0">
            <a:solidFill>
              <a:schemeClr val="tx1"/>
            </a:solidFill>
            <a:latin typeface="Arial" panose="020B0604020202020204" pitchFamily="34" charset="0"/>
            <a:cs typeface="Arial" panose="020B0604020202020204" pitchFamily="34" charset="0"/>
          </a:endParaRPr>
        </a:p>
      </dgm:t>
    </dgm:pt>
    <dgm:pt modelId="{1617C3D6-89CA-49F6-B81E-2A3E6A184A0D}" type="parTrans" cxnId="{3BE0839F-A903-4E11-B02A-14A84553942E}">
      <dgm:prSet/>
      <dgm:spPr/>
      <dgm:t>
        <a:bodyPr/>
        <a:lstStyle/>
        <a:p>
          <a:endParaRPr lang="es-ES">
            <a:solidFill>
              <a:schemeClr val="tx1"/>
            </a:solidFill>
          </a:endParaRPr>
        </a:p>
      </dgm:t>
    </dgm:pt>
    <dgm:pt modelId="{AF1DAA39-57B3-4736-9B96-6AEE688C8B3B}" type="sibTrans" cxnId="{3BE0839F-A903-4E11-B02A-14A84553942E}">
      <dgm:prSet/>
      <dgm:spPr/>
      <dgm:t>
        <a:bodyPr/>
        <a:lstStyle/>
        <a:p>
          <a:endParaRPr lang="es-ES">
            <a:solidFill>
              <a:schemeClr val="tx1"/>
            </a:solidFill>
          </a:endParaRPr>
        </a:p>
      </dgm:t>
    </dgm:pt>
    <dgm:pt modelId="{4C5A3F5B-2C24-49C9-ADC0-3A671D7226AB}" type="pres">
      <dgm:prSet presAssocID="{6A75590F-1A48-47B9-B952-5DDD9B538404}" presName="Name0" presStyleCnt="0">
        <dgm:presLayoutVars>
          <dgm:dir/>
          <dgm:animLvl val="lvl"/>
          <dgm:resizeHandles val="exact"/>
        </dgm:presLayoutVars>
      </dgm:prSet>
      <dgm:spPr/>
      <dgm:t>
        <a:bodyPr/>
        <a:lstStyle/>
        <a:p>
          <a:endParaRPr lang="es-ES"/>
        </a:p>
      </dgm:t>
    </dgm:pt>
    <dgm:pt modelId="{4D24E7B6-8342-4B03-9E82-AC0F6E49D8CB}" type="pres">
      <dgm:prSet presAssocID="{6EB33A98-49EF-4340-9F61-6F5DA366A2FE}" presName="linNode" presStyleCnt="0"/>
      <dgm:spPr/>
    </dgm:pt>
    <dgm:pt modelId="{B7630E5F-24E3-4121-8EBC-5C4890E8E0D5}" type="pres">
      <dgm:prSet presAssocID="{6EB33A98-49EF-4340-9F61-6F5DA366A2FE}" presName="parentText" presStyleLbl="node1" presStyleIdx="0" presStyleCnt="3">
        <dgm:presLayoutVars>
          <dgm:chMax val="1"/>
          <dgm:bulletEnabled val="1"/>
        </dgm:presLayoutVars>
      </dgm:prSet>
      <dgm:spPr/>
      <dgm:t>
        <a:bodyPr/>
        <a:lstStyle/>
        <a:p>
          <a:endParaRPr lang="es-ES"/>
        </a:p>
      </dgm:t>
    </dgm:pt>
    <dgm:pt modelId="{DE595D87-6896-4750-8F04-F8F7741BF644}" type="pres">
      <dgm:prSet presAssocID="{6EB33A98-49EF-4340-9F61-6F5DA366A2FE}" presName="descendantText" presStyleLbl="alignAccFollowNode1" presStyleIdx="0" presStyleCnt="3">
        <dgm:presLayoutVars>
          <dgm:bulletEnabled val="1"/>
        </dgm:presLayoutVars>
      </dgm:prSet>
      <dgm:spPr/>
      <dgm:t>
        <a:bodyPr/>
        <a:lstStyle/>
        <a:p>
          <a:endParaRPr lang="es-ES"/>
        </a:p>
      </dgm:t>
    </dgm:pt>
    <dgm:pt modelId="{A9FD2C6C-47FD-42A4-8288-61E04A0B3036}" type="pres">
      <dgm:prSet presAssocID="{FA664E13-14D9-46F0-8BF3-2195F1FFD983}" presName="sp" presStyleCnt="0"/>
      <dgm:spPr/>
    </dgm:pt>
    <dgm:pt modelId="{1A8934FC-8560-46BD-8746-6C7EDF843981}" type="pres">
      <dgm:prSet presAssocID="{A7D44862-8AC5-437E-B561-920B5EE4B19F}" presName="linNode" presStyleCnt="0"/>
      <dgm:spPr/>
    </dgm:pt>
    <dgm:pt modelId="{A4F51F3A-BAA9-4F02-9C23-2ADD487F5CE1}" type="pres">
      <dgm:prSet presAssocID="{A7D44862-8AC5-437E-B561-920B5EE4B19F}" presName="parentText" presStyleLbl="node1" presStyleIdx="1" presStyleCnt="3">
        <dgm:presLayoutVars>
          <dgm:chMax val="1"/>
          <dgm:bulletEnabled val="1"/>
        </dgm:presLayoutVars>
      </dgm:prSet>
      <dgm:spPr/>
      <dgm:t>
        <a:bodyPr/>
        <a:lstStyle/>
        <a:p>
          <a:endParaRPr lang="es-ES"/>
        </a:p>
      </dgm:t>
    </dgm:pt>
    <dgm:pt modelId="{62B0FCC5-BB4C-4505-BD8E-596B7965E3F2}" type="pres">
      <dgm:prSet presAssocID="{A7D44862-8AC5-437E-B561-920B5EE4B19F}" presName="descendantText" presStyleLbl="alignAccFollowNode1" presStyleIdx="1" presStyleCnt="3">
        <dgm:presLayoutVars>
          <dgm:bulletEnabled val="1"/>
        </dgm:presLayoutVars>
      </dgm:prSet>
      <dgm:spPr/>
      <dgm:t>
        <a:bodyPr/>
        <a:lstStyle/>
        <a:p>
          <a:endParaRPr lang="es-ES"/>
        </a:p>
      </dgm:t>
    </dgm:pt>
    <dgm:pt modelId="{78F5AC6F-57DB-4FA7-92D3-F280F6A21679}" type="pres">
      <dgm:prSet presAssocID="{ADBFF17A-D668-4659-ACE7-0EC58373A94C}" presName="sp" presStyleCnt="0"/>
      <dgm:spPr/>
    </dgm:pt>
    <dgm:pt modelId="{2A367561-0932-42FA-9561-08C7DD4CA56F}" type="pres">
      <dgm:prSet presAssocID="{CF06D4AD-F143-44F7-A84C-038670E1409F}" presName="linNode" presStyleCnt="0"/>
      <dgm:spPr/>
    </dgm:pt>
    <dgm:pt modelId="{0D541618-85EA-45A7-91AB-210474B59D3F}" type="pres">
      <dgm:prSet presAssocID="{CF06D4AD-F143-44F7-A84C-038670E1409F}" presName="parentText" presStyleLbl="node1" presStyleIdx="2" presStyleCnt="3">
        <dgm:presLayoutVars>
          <dgm:chMax val="1"/>
          <dgm:bulletEnabled val="1"/>
        </dgm:presLayoutVars>
      </dgm:prSet>
      <dgm:spPr/>
      <dgm:t>
        <a:bodyPr/>
        <a:lstStyle/>
        <a:p>
          <a:endParaRPr lang="es-ES"/>
        </a:p>
      </dgm:t>
    </dgm:pt>
    <dgm:pt modelId="{9241D85C-46A1-4F2E-8E71-7DEA7CF529F5}" type="pres">
      <dgm:prSet presAssocID="{CF06D4AD-F143-44F7-A84C-038670E1409F}" presName="descendantText" presStyleLbl="alignAccFollowNode1" presStyleIdx="2" presStyleCnt="3">
        <dgm:presLayoutVars>
          <dgm:bulletEnabled val="1"/>
        </dgm:presLayoutVars>
      </dgm:prSet>
      <dgm:spPr/>
      <dgm:t>
        <a:bodyPr/>
        <a:lstStyle/>
        <a:p>
          <a:endParaRPr lang="es-ES"/>
        </a:p>
      </dgm:t>
    </dgm:pt>
  </dgm:ptLst>
  <dgm:cxnLst>
    <dgm:cxn modelId="{13AD9E79-3D8A-4E80-AEC4-EAFD49EAEE19}" srcId="{6A75590F-1A48-47B9-B952-5DDD9B538404}" destId="{CF06D4AD-F143-44F7-A84C-038670E1409F}" srcOrd="2" destOrd="0" parTransId="{1DAEB3DC-B511-4E57-B47C-EBAC9877FF59}" sibTransId="{BBADEE9F-C0C2-4617-B251-CF885E10BB78}"/>
    <dgm:cxn modelId="{4E57E5B2-5245-462D-9B1C-B00C3C5AB333}" type="presOf" srcId="{F4F6D4C8-2D4B-44A9-B2C2-E7283B8758E6}" destId="{DE595D87-6896-4750-8F04-F8F7741BF644}" srcOrd="0" destOrd="0" presId="urn:microsoft.com/office/officeart/2005/8/layout/vList5"/>
    <dgm:cxn modelId="{A289126C-52E5-4A1A-8076-9F69B3E7D4F2}" srcId="{6A75590F-1A48-47B9-B952-5DDD9B538404}" destId="{A7D44862-8AC5-437E-B561-920B5EE4B19F}" srcOrd="1" destOrd="0" parTransId="{7B9420F4-FFE9-4C03-A2AD-3DEC0642C808}" sibTransId="{ADBFF17A-D668-4659-ACE7-0EC58373A94C}"/>
    <dgm:cxn modelId="{2589CA50-6CCC-495E-9194-BDBE886F460B}" type="presOf" srcId="{A7D44862-8AC5-437E-B561-920B5EE4B19F}" destId="{A4F51F3A-BAA9-4F02-9C23-2ADD487F5CE1}" srcOrd="0" destOrd="0" presId="urn:microsoft.com/office/officeart/2005/8/layout/vList5"/>
    <dgm:cxn modelId="{9DB40789-F671-418E-9998-62732152134D}" type="presOf" srcId="{CF06D4AD-F143-44F7-A84C-038670E1409F}" destId="{0D541618-85EA-45A7-91AB-210474B59D3F}" srcOrd="0" destOrd="0" presId="urn:microsoft.com/office/officeart/2005/8/layout/vList5"/>
    <dgm:cxn modelId="{C2DFD471-0320-4EFF-B460-E51E04481FBE}" type="presOf" srcId="{6A75590F-1A48-47B9-B952-5DDD9B538404}" destId="{4C5A3F5B-2C24-49C9-ADC0-3A671D7226AB}" srcOrd="0" destOrd="0" presId="urn:microsoft.com/office/officeart/2005/8/layout/vList5"/>
    <dgm:cxn modelId="{1F0ECD69-A7BC-4DEE-B40B-4D808FCCC88D}" srcId="{A7D44862-8AC5-437E-B561-920B5EE4B19F}" destId="{1F27A1D7-DCB7-4024-9718-9A8954CBA978}" srcOrd="0" destOrd="0" parTransId="{E02E87CD-1F5E-4806-9C1A-52EF1FE7DBB0}" sibTransId="{F6AC2E14-42C9-44FD-B007-A2B9550EE40E}"/>
    <dgm:cxn modelId="{3BE0839F-A903-4E11-B02A-14A84553942E}" srcId="{CF06D4AD-F143-44F7-A84C-038670E1409F}" destId="{227D841B-A8C3-436C-8C68-9FE4D2E34629}" srcOrd="0" destOrd="0" parTransId="{1617C3D6-89CA-49F6-B81E-2A3E6A184A0D}" sibTransId="{AF1DAA39-57B3-4736-9B96-6AEE688C8B3B}"/>
    <dgm:cxn modelId="{CBEFEB83-6177-4406-9BAD-A9A580B2E609}" srcId="{6EB33A98-49EF-4340-9F61-6F5DA366A2FE}" destId="{F4F6D4C8-2D4B-44A9-B2C2-E7283B8758E6}" srcOrd="0" destOrd="0" parTransId="{94E1CEE0-05DE-4A27-870D-65E1A4567B74}" sibTransId="{8FF50E82-3A61-4994-9E21-5C71687F7B67}"/>
    <dgm:cxn modelId="{A8C6449A-E76F-4B48-8C9F-C4F6FF59BBBD}" type="presOf" srcId="{1F27A1D7-DCB7-4024-9718-9A8954CBA978}" destId="{62B0FCC5-BB4C-4505-BD8E-596B7965E3F2}" srcOrd="0" destOrd="0" presId="urn:microsoft.com/office/officeart/2005/8/layout/vList5"/>
    <dgm:cxn modelId="{7491E699-75E8-4211-9880-0D1E98EDC02C}" srcId="{6A75590F-1A48-47B9-B952-5DDD9B538404}" destId="{6EB33A98-49EF-4340-9F61-6F5DA366A2FE}" srcOrd="0" destOrd="0" parTransId="{621DEC17-349E-402A-92BA-1AE3694E1BA7}" sibTransId="{FA664E13-14D9-46F0-8BF3-2195F1FFD983}"/>
    <dgm:cxn modelId="{B224F42B-1465-4C2C-BD0E-B032EA84A30E}" type="presOf" srcId="{227D841B-A8C3-436C-8C68-9FE4D2E34629}" destId="{9241D85C-46A1-4F2E-8E71-7DEA7CF529F5}" srcOrd="0" destOrd="0" presId="urn:microsoft.com/office/officeart/2005/8/layout/vList5"/>
    <dgm:cxn modelId="{FE4E2CAD-4DBC-4DC5-BC4E-07BF53DA5D1D}" type="presOf" srcId="{6EB33A98-49EF-4340-9F61-6F5DA366A2FE}" destId="{B7630E5F-24E3-4121-8EBC-5C4890E8E0D5}" srcOrd="0" destOrd="0" presId="urn:microsoft.com/office/officeart/2005/8/layout/vList5"/>
    <dgm:cxn modelId="{0F335980-57C5-4BCE-8068-B00E4C8F9CA6}" type="presParOf" srcId="{4C5A3F5B-2C24-49C9-ADC0-3A671D7226AB}" destId="{4D24E7B6-8342-4B03-9E82-AC0F6E49D8CB}" srcOrd="0" destOrd="0" presId="urn:microsoft.com/office/officeart/2005/8/layout/vList5"/>
    <dgm:cxn modelId="{DB53D029-3B84-414B-9F5F-8D227D8A89ED}" type="presParOf" srcId="{4D24E7B6-8342-4B03-9E82-AC0F6E49D8CB}" destId="{B7630E5F-24E3-4121-8EBC-5C4890E8E0D5}" srcOrd="0" destOrd="0" presId="urn:microsoft.com/office/officeart/2005/8/layout/vList5"/>
    <dgm:cxn modelId="{6FE0526D-0B48-422C-8767-7FA237276A31}" type="presParOf" srcId="{4D24E7B6-8342-4B03-9E82-AC0F6E49D8CB}" destId="{DE595D87-6896-4750-8F04-F8F7741BF644}" srcOrd="1" destOrd="0" presId="urn:microsoft.com/office/officeart/2005/8/layout/vList5"/>
    <dgm:cxn modelId="{B1DE83DA-B48E-41BF-A3C4-B2203720183B}" type="presParOf" srcId="{4C5A3F5B-2C24-49C9-ADC0-3A671D7226AB}" destId="{A9FD2C6C-47FD-42A4-8288-61E04A0B3036}" srcOrd="1" destOrd="0" presId="urn:microsoft.com/office/officeart/2005/8/layout/vList5"/>
    <dgm:cxn modelId="{B0D4EE6B-B5B0-4567-9B3E-90EF55829D9D}" type="presParOf" srcId="{4C5A3F5B-2C24-49C9-ADC0-3A671D7226AB}" destId="{1A8934FC-8560-46BD-8746-6C7EDF843981}" srcOrd="2" destOrd="0" presId="urn:microsoft.com/office/officeart/2005/8/layout/vList5"/>
    <dgm:cxn modelId="{5852024D-9629-45A4-A710-B6ECBAFBAE21}" type="presParOf" srcId="{1A8934FC-8560-46BD-8746-6C7EDF843981}" destId="{A4F51F3A-BAA9-4F02-9C23-2ADD487F5CE1}" srcOrd="0" destOrd="0" presId="urn:microsoft.com/office/officeart/2005/8/layout/vList5"/>
    <dgm:cxn modelId="{11EA5922-6687-40A0-B5DF-486BEC1E06A3}" type="presParOf" srcId="{1A8934FC-8560-46BD-8746-6C7EDF843981}" destId="{62B0FCC5-BB4C-4505-BD8E-596B7965E3F2}" srcOrd="1" destOrd="0" presId="urn:microsoft.com/office/officeart/2005/8/layout/vList5"/>
    <dgm:cxn modelId="{E914F81E-1B9B-46EC-838B-5CC36BF22189}" type="presParOf" srcId="{4C5A3F5B-2C24-49C9-ADC0-3A671D7226AB}" destId="{78F5AC6F-57DB-4FA7-92D3-F280F6A21679}" srcOrd="3" destOrd="0" presId="urn:microsoft.com/office/officeart/2005/8/layout/vList5"/>
    <dgm:cxn modelId="{6EF0140D-5F32-466E-94DF-F4F19E828FCC}" type="presParOf" srcId="{4C5A3F5B-2C24-49C9-ADC0-3A671D7226AB}" destId="{2A367561-0932-42FA-9561-08C7DD4CA56F}" srcOrd="4" destOrd="0" presId="urn:microsoft.com/office/officeart/2005/8/layout/vList5"/>
    <dgm:cxn modelId="{974402AB-EF1D-45C1-9E80-F450DBA55571}" type="presParOf" srcId="{2A367561-0932-42FA-9561-08C7DD4CA56F}" destId="{0D541618-85EA-45A7-91AB-210474B59D3F}" srcOrd="0" destOrd="0" presId="urn:microsoft.com/office/officeart/2005/8/layout/vList5"/>
    <dgm:cxn modelId="{87D67BA2-CA14-4494-A740-748D7A0530D9}" type="presParOf" srcId="{2A367561-0932-42FA-9561-08C7DD4CA56F}" destId="{9241D85C-46A1-4F2E-8E71-7DEA7CF529F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1916CE3-1A20-4A8D-993E-5FF36A183C62}" type="doc">
      <dgm:prSet loTypeId="urn:microsoft.com/office/officeart/2009/3/layout/RandomtoResultProcess" loCatId="process" qsTypeId="urn:microsoft.com/office/officeart/2005/8/quickstyle/simple1" qsCatId="simple" csTypeId="urn:microsoft.com/office/officeart/2005/8/colors/accent4_4" csCatId="accent4" phldr="1"/>
      <dgm:spPr/>
      <dgm:t>
        <a:bodyPr/>
        <a:lstStyle/>
        <a:p>
          <a:endParaRPr lang="es-EC"/>
        </a:p>
      </dgm:t>
    </dgm:pt>
    <dgm:pt modelId="{C52A2911-B6F1-4234-B7CF-52662598DA44}">
      <dgm:prSet phldrT="[Texto]" custT="1"/>
      <dgm:spPr/>
      <dgm:t>
        <a:bodyPr/>
        <a:lstStyle/>
        <a:p>
          <a:r>
            <a:rPr lang="es-EC" sz="3200" b="1" dirty="0" smtClean="0">
              <a:latin typeface="Arial" panose="020B0604020202020204" pitchFamily="34" charset="0"/>
              <a:cs typeface="Arial" panose="020B0604020202020204" pitchFamily="34" charset="0"/>
            </a:rPr>
            <a:t>Conocer la existencia de empresas interesadas en pautar sus productos / servicios con la Radio y Televisión ESPE online.</a:t>
          </a:r>
          <a:endParaRPr lang="es-EC" sz="3200" b="1" dirty="0">
            <a:latin typeface="Arial" panose="020B0604020202020204" pitchFamily="34" charset="0"/>
            <a:cs typeface="Arial" panose="020B0604020202020204" pitchFamily="34" charset="0"/>
          </a:endParaRPr>
        </a:p>
      </dgm:t>
    </dgm:pt>
    <dgm:pt modelId="{052D6AF0-6A0E-4C09-ACE9-384743D29BD6}" type="parTrans" cxnId="{A8C1B3BD-12EE-4A33-97F9-B5A7280FC75F}">
      <dgm:prSet/>
      <dgm:spPr/>
      <dgm:t>
        <a:bodyPr/>
        <a:lstStyle/>
        <a:p>
          <a:endParaRPr lang="es-EC"/>
        </a:p>
      </dgm:t>
    </dgm:pt>
    <dgm:pt modelId="{650B0D90-669D-43EE-B87A-9DA48D55848F}" type="sibTrans" cxnId="{A8C1B3BD-12EE-4A33-97F9-B5A7280FC75F}">
      <dgm:prSet/>
      <dgm:spPr/>
      <dgm:t>
        <a:bodyPr/>
        <a:lstStyle/>
        <a:p>
          <a:endParaRPr lang="es-EC"/>
        </a:p>
      </dgm:t>
    </dgm:pt>
    <dgm:pt modelId="{94BF90A3-434C-4E80-A465-71DCF39B5609}" type="pres">
      <dgm:prSet presAssocID="{C1916CE3-1A20-4A8D-993E-5FF36A183C62}" presName="Name0" presStyleCnt="0">
        <dgm:presLayoutVars>
          <dgm:dir/>
          <dgm:animOne val="branch"/>
          <dgm:animLvl val="lvl"/>
        </dgm:presLayoutVars>
      </dgm:prSet>
      <dgm:spPr/>
      <dgm:t>
        <a:bodyPr/>
        <a:lstStyle/>
        <a:p>
          <a:endParaRPr lang="es-EC"/>
        </a:p>
      </dgm:t>
    </dgm:pt>
    <dgm:pt modelId="{23EDB363-DF56-4F9F-BC09-F3DBDDBD40FE}" type="pres">
      <dgm:prSet presAssocID="{C52A2911-B6F1-4234-B7CF-52662598DA44}" presName="chaos" presStyleCnt="0"/>
      <dgm:spPr/>
    </dgm:pt>
    <dgm:pt modelId="{48D145EC-FE86-4F2F-AD33-7F37A139D7D3}" type="pres">
      <dgm:prSet presAssocID="{C52A2911-B6F1-4234-B7CF-52662598DA44}" presName="parTx1" presStyleLbl="revTx" presStyleIdx="0" presStyleCnt="1" custScaleX="965466" custScaleY="149728"/>
      <dgm:spPr/>
      <dgm:t>
        <a:bodyPr/>
        <a:lstStyle/>
        <a:p>
          <a:endParaRPr lang="es-EC"/>
        </a:p>
      </dgm:t>
    </dgm:pt>
    <dgm:pt modelId="{8DDD0243-6BC3-4AFF-A520-63936BB8109A}" type="pres">
      <dgm:prSet presAssocID="{C52A2911-B6F1-4234-B7CF-52662598DA44}" presName="c1" presStyleLbl="node1" presStyleIdx="0" presStyleCnt="18" custLinFactX="-14475" custLinFactY="-200000" custLinFactNeighborX="-100000" custLinFactNeighborY="-229282"/>
      <dgm:spPr/>
    </dgm:pt>
    <dgm:pt modelId="{F863E6FF-4DED-4725-8623-035DC6B2AE3C}" type="pres">
      <dgm:prSet presAssocID="{C52A2911-B6F1-4234-B7CF-52662598DA44}" presName="c2" presStyleLbl="node1" presStyleIdx="1" presStyleCnt="18" custLinFactX="-215138" custLinFactY="-157735" custLinFactNeighborX="-300000" custLinFactNeighborY="-200000"/>
      <dgm:spPr/>
    </dgm:pt>
    <dgm:pt modelId="{AF193481-9628-480D-9FE2-F4BB0A7F9831}" type="pres">
      <dgm:prSet presAssocID="{C52A2911-B6F1-4234-B7CF-52662598DA44}" presName="c3" presStyleLbl="node1" presStyleIdx="2" presStyleCnt="18" custLinFactX="-45696" custLinFactY="-100000" custLinFactNeighborX="-100000" custLinFactNeighborY="-100332"/>
      <dgm:spPr/>
    </dgm:pt>
    <dgm:pt modelId="{B2D2B1FC-23CA-45F7-A272-41F864F79753}" type="pres">
      <dgm:prSet presAssocID="{C52A2911-B6F1-4234-B7CF-52662598DA44}" presName="c4" presStyleLbl="node1" presStyleIdx="3" presStyleCnt="18" custLinFactY="-129117" custLinFactNeighborX="-85857" custLinFactNeighborY="-200000"/>
      <dgm:spPr/>
    </dgm:pt>
    <dgm:pt modelId="{060E8A8C-5600-4F2B-93D7-27310C46B3F0}" type="pres">
      <dgm:prSet presAssocID="{C52A2911-B6F1-4234-B7CF-52662598DA44}" presName="c5" presStyleLbl="node1" presStyleIdx="4" presStyleCnt="18" custLinFactNeighborY="-24773"/>
      <dgm:spPr/>
    </dgm:pt>
    <dgm:pt modelId="{BF0183A1-6DE1-46B8-8222-C650B036C50B}" type="pres">
      <dgm:prSet presAssocID="{C52A2911-B6F1-4234-B7CF-52662598DA44}" presName="c6" presStyleLbl="node1" presStyleIdx="5" presStyleCnt="18" custLinFactX="1734" custLinFactY="-100000" custLinFactNeighborX="100000" custLinFactNeighborY="-186188"/>
      <dgm:spPr/>
    </dgm:pt>
    <dgm:pt modelId="{AEF241EC-FDF5-423B-8731-DA614899EE76}" type="pres">
      <dgm:prSet presAssocID="{C52A2911-B6F1-4234-B7CF-52662598DA44}" presName="c7" presStyleLbl="node1" presStyleIdx="6" presStyleCnt="18" custLinFactX="63908" custLinFactY="-100000" custLinFactNeighborX="100000" custLinFactNeighborY="-164073"/>
      <dgm:spPr/>
    </dgm:pt>
    <dgm:pt modelId="{87E14006-C7F5-4AB0-A2B7-A41FE4B3AF3A}" type="pres">
      <dgm:prSet presAssocID="{C52A2911-B6F1-4234-B7CF-52662598DA44}" presName="c8" presStyleLbl="node1" presStyleIdx="7" presStyleCnt="18"/>
      <dgm:spPr/>
    </dgm:pt>
    <dgm:pt modelId="{87E74519-22E3-458F-B60A-4FB08074FA99}" type="pres">
      <dgm:prSet presAssocID="{C52A2911-B6F1-4234-B7CF-52662598DA44}" presName="c9" presStyleLbl="node1" presStyleIdx="8" presStyleCnt="18" custLinFactX="103577" custLinFactY="200000" custLinFactNeighborX="200000" custLinFactNeighborY="240541"/>
      <dgm:spPr/>
    </dgm:pt>
    <dgm:pt modelId="{0DFD08C9-07A0-44F1-9424-6B472232EC3B}" type="pres">
      <dgm:prSet presAssocID="{C52A2911-B6F1-4234-B7CF-52662598DA44}" presName="c10" presStyleLbl="node1" presStyleIdx="9" presStyleCnt="18" custLinFactY="-100000" custLinFactNeighborX="3694" custLinFactNeighborY="-116211"/>
      <dgm:spPr/>
    </dgm:pt>
    <dgm:pt modelId="{987355E0-A192-4256-9A3F-A1E692F4BD68}" type="pres">
      <dgm:prSet presAssocID="{C52A2911-B6F1-4234-B7CF-52662598DA44}" presName="c11" presStyleLbl="node1" presStyleIdx="10" presStyleCnt="18" custLinFactY="149636" custLinFactNeighborX="-74922" custLinFactNeighborY="200000"/>
      <dgm:spPr/>
    </dgm:pt>
    <dgm:pt modelId="{343B59EB-BBC6-4B00-A83E-10EFA5E8EB09}" type="pres">
      <dgm:prSet presAssocID="{C52A2911-B6F1-4234-B7CF-52662598DA44}" presName="c12" presStyleLbl="node1" presStyleIdx="11" presStyleCnt="18" custLinFactX="-82119" custLinFactY="100000" custLinFactNeighborX="-100000" custLinFactNeighborY="144553"/>
      <dgm:spPr/>
    </dgm:pt>
    <dgm:pt modelId="{D4E4AE46-962C-4818-BCA3-3996B675D455}" type="pres">
      <dgm:prSet presAssocID="{C52A2911-B6F1-4234-B7CF-52662598DA44}" presName="c13" presStyleLbl="node1" presStyleIdx="12" presStyleCnt="18" custLinFactY="19130" custLinFactNeighborX="-62604" custLinFactNeighborY="100000"/>
      <dgm:spPr/>
    </dgm:pt>
    <dgm:pt modelId="{508189F9-7498-46DD-9B19-297862848315}" type="pres">
      <dgm:prSet presAssocID="{C52A2911-B6F1-4234-B7CF-52662598DA44}" presName="c14" presStyleLbl="node1" presStyleIdx="13" presStyleCnt="18" custLinFactY="8403" custLinFactNeighborX="-85856" custLinFactNeighborY="100000"/>
      <dgm:spPr/>
    </dgm:pt>
    <dgm:pt modelId="{94390BEA-347D-4894-9F20-AB57E34A67D9}" type="pres">
      <dgm:prSet presAssocID="{C52A2911-B6F1-4234-B7CF-52662598DA44}" presName="c15" presStyleLbl="node1" presStyleIdx="14" presStyleCnt="18" custLinFactX="-9272" custLinFactY="173346" custLinFactNeighborX="-100000" custLinFactNeighborY="200000"/>
      <dgm:spPr/>
    </dgm:pt>
    <dgm:pt modelId="{07876C18-E1DD-4705-8000-933ECA91B7DA}" type="pres">
      <dgm:prSet presAssocID="{C52A2911-B6F1-4234-B7CF-52662598DA44}" presName="c16" presStyleLbl="node1" presStyleIdx="15" presStyleCnt="18" custLinFactY="100000" custLinFactNeighborX="-21360" custLinFactNeighborY="157569"/>
      <dgm:spPr/>
    </dgm:pt>
    <dgm:pt modelId="{59381ED5-E796-4688-B01A-939AED6FB81E}" type="pres">
      <dgm:prSet presAssocID="{C52A2911-B6F1-4234-B7CF-52662598DA44}" presName="c17" presStyleLbl="node1" presStyleIdx="16" presStyleCnt="18" custLinFactY="31380" custLinFactNeighborX="50083" custLinFactNeighborY="100000"/>
      <dgm:spPr/>
    </dgm:pt>
    <dgm:pt modelId="{4D990048-AAB5-4F36-8FB7-DC11A900E821}" type="pres">
      <dgm:prSet presAssocID="{C52A2911-B6F1-4234-B7CF-52662598DA44}" presName="c18" presStyleLbl="node1" presStyleIdx="17" presStyleCnt="18" custLinFactX="36590" custLinFactY="100000" custLinFactNeighborX="100000" custLinFactNeighborY="126734"/>
      <dgm:spPr/>
    </dgm:pt>
  </dgm:ptLst>
  <dgm:cxnLst>
    <dgm:cxn modelId="{EC5CCAD2-F1D7-4E9A-80C5-E7D18DEBBC53}" type="presOf" srcId="{C1916CE3-1A20-4A8D-993E-5FF36A183C62}" destId="{94BF90A3-434C-4E80-A465-71DCF39B5609}" srcOrd="0" destOrd="0" presId="urn:microsoft.com/office/officeart/2009/3/layout/RandomtoResultProcess"/>
    <dgm:cxn modelId="{A8C1B3BD-12EE-4A33-97F9-B5A7280FC75F}" srcId="{C1916CE3-1A20-4A8D-993E-5FF36A183C62}" destId="{C52A2911-B6F1-4234-B7CF-52662598DA44}" srcOrd="0" destOrd="0" parTransId="{052D6AF0-6A0E-4C09-ACE9-384743D29BD6}" sibTransId="{650B0D90-669D-43EE-B87A-9DA48D55848F}"/>
    <dgm:cxn modelId="{CBACA752-251D-4861-8712-2D88E6B51BE5}" type="presOf" srcId="{C52A2911-B6F1-4234-B7CF-52662598DA44}" destId="{48D145EC-FE86-4F2F-AD33-7F37A139D7D3}" srcOrd="0" destOrd="0" presId="urn:microsoft.com/office/officeart/2009/3/layout/RandomtoResultProcess"/>
    <dgm:cxn modelId="{483695F7-74D8-4A69-B7C6-4AE0578B10CB}" type="presParOf" srcId="{94BF90A3-434C-4E80-A465-71DCF39B5609}" destId="{23EDB363-DF56-4F9F-BC09-F3DBDDBD40FE}" srcOrd="0" destOrd="0" presId="urn:microsoft.com/office/officeart/2009/3/layout/RandomtoResultProcess"/>
    <dgm:cxn modelId="{D5A6C5CD-5608-4C77-A1A4-13D0302AAACC}" type="presParOf" srcId="{23EDB363-DF56-4F9F-BC09-F3DBDDBD40FE}" destId="{48D145EC-FE86-4F2F-AD33-7F37A139D7D3}" srcOrd="0" destOrd="0" presId="urn:microsoft.com/office/officeart/2009/3/layout/RandomtoResultProcess"/>
    <dgm:cxn modelId="{981E015B-5B15-491D-985E-6DEC99D186E1}" type="presParOf" srcId="{23EDB363-DF56-4F9F-BC09-F3DBDDBD40FE}" destId="{8DDD0243-6BC3-4AFF-A520-63936BB8109A}" srcOrd="1" destOrd="0" presId="urn:microsoft.com/office/officeart/2009/3/layout/RandomtoResultProcess"/>
    <dgm:cxn modelId="{3C69FC10-F37C-4D5D-A4F2-5978EBDA6787}" type="presParOf" srcId="{23EDB363-DF56-4F9F-BC09-F3DBDDBD40FE}" destId="{F863E6FF-4DED-4725-8623-035DC6B2AE3C}" srcOrd="2" destOrd="0" presId="urn:microsoft.com/office/officeart/2009/3/layout/RandomtoResultProcess"/>
    <dgm:cxn modelId="{88EFF036-5D74-406F-B499-ADDCCA3B7BBD}" type="presParOf" srcId="{23EDB363-DF56-4F9F-BC09-F3DBDDBD40FE}" destId="{AF193481-9628-480D-9FE2-F4BB0A7F9831}" srcOrd="3" destOrd="0" presId="urn:microsoft.com/office/officeart/2009/3/layout/RandomtoResultProcess"/>
    <dgm:cxn modelId="{DD34964D-74FC-4D6B-B65D-31284AD56455}" type="presParOf" srcId="{23EDB363-DF56-4F9F-BC09-F3DBDDBD40FE}" destId="{B2D2B1FC-23CA-45F7-A272-41F864F79753}" srcOrd="4" destOrd="0" presId="urn:microsoft.com/office/officeart/2009/3/layout/RandomtoResultProcess"/>
    <dgm:cxn modelId="{96BC2910-238E-4C22-9747-5D234D637811}" type="presParOf" srcId="{23EDB363-DF56-4F9F-BC09-F3DBDDBD40FE}" destId="{060E8A8C-5600-4F2B-93D7-27310C46B3F0}" srcOrd="5" destOrd="0" presId="urn:microsoft.com/office/officeart/2009/3/layout/RandomtoResultProcess"/>
    <dgm:cxn modelId="{42FBFEA0-9207-4D6B-96AB-BA6F6AE2B708}" type="presParOf" srcId="{23EDB363-DF56-4F9F-BC09-F3DBDDBD40FE}" destId="{BF0183A1-6DE1-46B8-8222-C650B036C50B}" srcOrd="6" destOrd="0" presId="urn:microsoft.com/office/officeart/2009/3/layout/RandomtoResultProcess"/>
    <dgm:cxn modelId="{E32B5A65-7017-4608-AC44-7DA7442BDC26}" type="presParOf" srcId="{23EDB363-DF56-4F9F-BC09-F3DBDDBD40FE}" destId="{AEF241EC-FDF5-423B-8731-DA614899EE76}" srcOrd="7" destOrd="0" presId="urn:microsoft.com/office/officeart/2009/3/layout/RandomtoResultProcess"/>
    <dgm:cxn modelId="{3E654F02-1A53-4BFF-B92A-0B76EADA4CF7}" type="presParOf" srcId="{23EDB363-DF56-4F9F-BC09-F3DBDDBD40FE}" destId="{87E14006-C7F5-4AB0-A2B7-A41FE4B3AF3A}" srcOrd="8" destOrd="0" presId="urn:microsoft.com/office/officeart/2009/3/layout/RandomtoResultProcess"/>
    <dgm:cxn modelId="{B712E8A7-88EF-4550-A1FB-AB4A4D2BC620}" type="presParOf" srcId="{23EDB363-DF56-4F9F-BC09-F3DBDDBD40FE}" destId="{87E74519-22E3-458F-B60A-4FB08074FA99}" srcOrd="9" destOrd="0" presId="urn:microsoft.com/office/officeart/2009/3/layout/RandomtoResultProcess"/>
    <dgm:cxn modelId="{0DAA3433-56E7-43B2-840D-1E855D6D25C3}" type="presParOf" srcId="{23EDB363-DF56-4F9F-BC09-F3DBDDBD40FE}" destId="{0DFD08C9-07A0-44F1-9424-6B472232EC3B}" srcOrd="10" destOrd="0" presId="urn:microsoft.com/office/officeart/2009/3/layout/RandomtoResultProcess"/>
    <dgm:cxn modelId="{F884A2A9-BE7E-4095-A3C8-7CF718FC0C84}" type="presParOf" srcId="{23EDB363-DF56-4F9F-BC09-F3DBDDBD40FE}" destId="{987355E0-A192-4256-9A3F-A1E692F4BD68}" srcOrd="11" destOrd="0" presId="urn:microsoft.com/office/officeart/2009/3/layout/RandomtoResultProcess"/>
    <dgm:cxn modelId="{7F9A259C-C95C-4313-BE65-F9C133DA7298}" type="presParOf" srcId="{23EDB363-DF56-4F9F-BC09-F3DBDDBD40FE}" destId="{343B59EB-BBC6-4B00-A83E-10EFA5E8EB09}" srcOrd="12" destOrd="0" presId="urn:microsoft.com/office/officeart/2009/3/layout/RandomtoResultProcess"/>
    <dgm:cxn modelId="{D117168A-8E31-4A10-AA47-730E06052CFE}" type="presParOf" srcId="{23EDB363-DF56-4F9F-BC09-F3DBDDBD40FE}" destId="{D4E4AE46-962C-4818-BCA3-3996B675D455}" srcOrd="13" destOrd="0" presId="urn:microsoft.com/office/officeart/2009/3/layout/RandomtoResultProcess"/>
    <dgm:cxn modelId="{3B753627-F118-4FB1-A06C-8AC4BBFD0A8E}" type="presParOf" srcId="{23EDB363-DF56-4F9F-BC09-F3DBDDBD40FE}" destId="{508189F9-7498-46DD-9B19-297862848315}" srcOrd="14" destOrd="0" presId="urn:microsoft.com/office/officeart/2009/3/layout/RandomtoResultProcess"/>
    <dgm:cxn modelId="{59F15A2B-DF68-403F-9290-8C55199B7D06}" type="presParOf" srcId="{23EDB363-DF56-4F9F-BC09-F3DBDDBD40FE}" destId="{94390BEA-347D-4894-9F20-AB57E34A67D9}" srcOrd="15" destOrd="0" presId="urn:microsoft.com/office/officeart/2009/3/layout/RandomtoResultProcess"/>
    <dgm:cxn modelId="{06992AF2-9B73-49CB-8425-91D533B19863}" type="presParOf" srcId="{23EDB363-DF56-4F9F-BC09-F3DBDDBD40FE}" destId="{07876C18-E1DD-4705-8000-933ECA91B7DA}" srcOrd="16" destOrd="0" presId="urn:microsoft.com/office/officeart/2009/3/layout/RandomtoResultProcess"/>
    <dgm:cxn modelId="{22BB9D76-7E21-438F-A6E3-571159A5CF33}" type="presParOf" srcId="{23EDB363-DF56-4F9F-BC09-F3DBDDBD40FE}" destId="{59381ED5-E796-4688-B01A-939AED6FB81E}" srcOrd="17" destOrd="0" presId="urn:microsoft.com/office/officeart/2009/3/layout/RandomtoResultProcess"/>
    <dgm:cxn modelId="{854D844C-69CD-451D-8949-0104C2FF8FBF}" type="presParOf" srcId="{23EDB363-DF56-4F9F-BC09-F3DBDDBD40FE}" destId="{4D990048-AAB5-4F36-8FB7-DC11A900E821}" srcOrd="18"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B0BB4D0-C30C-446D-A7A0-292DF7EAC888}" type="doc">
      <dgm:prSet loTypeId="urn:microsoft.com/office/officeart/2005/8/layout/target3" loCatId="list" qsTypeId="urn:microsoft.com/office/officeart/2005/8/quickstyle/3d1" qsCatId="3D" csTypeId="urn:microsoft.com/office/officeart/2005/8/colors/colorful1" csCatId="colorful" phldr="1"/>
      <dgm:spPr/>
      <dgm:t>
        <a:bodyPr/>
        <a:lstStyle/>
        <a:p>
          <a:endParaRPr lang="es-EC"/>
        </a:p>
      </dgm:t>
    </dgm:pt>
    <dgm:pt modelId="{8DF71945-469E-4148-AA3A-BED57C098000}">
      <dgm:prSet phldrT="[Texto]" custT="1"/>
      <dgm:spPr/>
      <dgm:t>
        <a:bodyPr/>
        <a:lstStyle/>
        <a:p>
          <a:r>
            <a:rPr lang="es-EC" sz="3200" dirty="0" smtClean="0">
              <a:latin typeface="Arial" panose="020B0604020202020204" pitchFamily="34" charset="0"/>
              <a:cs typeface="Arial" panose="020B0604020202020204" pitchFamily="34" charset="0"/>
            </a:rPr>
            <a:t>General</a:t>
          </a:r>
          <a:endParaRPr lang="es-EC" sz="3200" dirty="0">
            <a:latin typeface="Arial" panose="020B0604020202020204" pitchFamily="34" charset="0"/>
            <a:cs typeface="Arial" panose="020B0604020202020204" pitchFamily="34" charset="0"/>
          </a:endParaRPr>
        </a:p>
      </dgm:t>
    </dgm:pt>
    <dgm:pt modelId="{5BD2CEF7-19A4-4E2A-8B72-0410728C0815}" type="parTrans" cxnId="{946F1752-6EB4-4658-86B4-F0F2C075DA8E}">
      <dgm:prSet/>
      <dgm:spPr/>
      <dgm:t>
        <a:bodyPr/>
        <a:lstStyle/>
        <a:p>
          <a:endParaRPr lang="es-EC"/>
        </a:p>
      </dgm:t>
    </dgm:pt>
    <dgm:pt modelId="{DE309FBD-F015-425D-9F57-D67703CC5443}" type="sibTrans" cxnId="{946F1752-6EB4-4658-86B4-F0F2C075DA8E}">
      <dgm:prSet/>
      <dgm:spPr/>
      <dgm:t>
        <a:bodyPr/>
        <a:lstStyle/>
        <a:p>
          <a:endParaRPr lang="es-EC"/>
        </a:p>
      </dgm:t>
    </dgm:pt>
    <dgm:pt modelId="{59DFA971-EF15-4FB4-9694-83E5BDEB7879}">
      <dgm:prSet phldrT="[Texto]" custT="1"/>
      <dgm:spPr/>
      <dgm:t>
        <a:bodyPr/>
        <a:lstStyle/>
        <a:p>
          <a:pPr algn="just"/>
          <a:r>
            <a:rPr lang="es-EC" sz="2400" dirty="0" smtClean="0">
              <a:latin typeface="Arial" panose="020B0604020202020204" pitchFamily="34" charset="0"/>
              <a:cs typeface="Arial" panose="020B0604020202020204" pitchFamily="34" charset="0"/>
            </a:rPr>
            <a:t>Existe más del 40% de empresas interesadas en pautar sus productos / servicios con la Radio / Televisión. Y las personas que no desean pautar es por desconocimientos y costos generados. Más del 50% de empresas pagarían lo menos posible por pautar en Radio y TV ESPE. </a:t>
          </a:r>
          <a:endParaRPr lang="es-EC" sz="2400" dirty="0"/>
        </a:p>
      </dgm:t>
    </dgm:pt>
    <dgm:pt modelId="{F16FD80A-6E1F-43C5-8811-DD01124C2333}" type="sibTrans" cxnId="{9BA62AE2-F7AD-4DDC-AFCF-86B4FB7479D5}">
      <dgm:prSet/>
      <dgm:spPr/>
      <dgm:t>
        <a:bodyPr/>
        <a:lstStyle/>
        <a:p>
          <a:endParaRPr lang="es-EC"/>
        </a:p>
      </dgm:t>
    </dgm:pt>
    <dgm:pt modelId="{3B51A9F6-2E44-48B7-A978-0690C62F94D5}" type="parTrans" cxnId="{9BA62AE2-F7AD-4DDC-AFCF-86B4FB7479D5}">
      <dgm:prSet/>
      <dgm:spPr/>
      <dgm:t>
        <a:bodyPr/>
        <a:lstStyle/>
        <a:p>
          <a:endParaRPr lang="es-EC"/>
        </a:p>
      </dgm:t>
    </dgm:pt>
    <dgm:pt modelId="{8ACE510E-59B2-463A-BEF3-F672347D96E3}" type="pres">
      <dgm:prSet presAssocID="{DB0BB4D0-C30C-446D-A7A0-292DF7EAC888}" presName="Name0" presStyleCnt="0">
        <dgm:presLayoutVars>
          <dgm:chMax val="7"/>
          <dgm:dir/>
          <dgm:animLvl val="lvl"/>
          <dgm:resizeHandles val="exact"/>
        </dgm:presLayoutVars>
      </dgm:prSet>
      <dgm:spPr/>
      <dgm:t>
        <a:bodyPr/>
        <a:lstStyle/>
        <a:p>
          <a:endParaRPr lang="es-EC"/>
        </a:p>
      </dgm:t>
    </dgm:pt>
    <dgm:pt modelId="{B0E42A67-92B4-4F02-8DAA-EA01A6489001}" type="pres">
      <dgm:prSet presAssocID="{8DF71945-469E-4148-AA3A-BED57C098000}" presName="circle1" presStyleLbl="node1" presStyleIdx="0" presStyleCnt="1"/>
      <dgm:spPr/>
      <dgm:t>
        <a:bodyPr/>
        <a:lstStyle/>
        <a:p>
          <a:endParaRPr lang="es-EC"/>
        </a:p>
      </dgm:t>
    </dgm:pt>
    <dgm:pt modelId="{5633D504-E6B3-413C-8BBD-F2BD0FAB64F7}" type="pres">
      <dgm:prSet presAssocID="{8DF71945-469E-4148-AA3A-BED57C098000}" presName="space" presStyleCnt="0"/>
      <dgm:spPr/>
      <dgm:t>
        <a:bodyPr/>
        <a:lstStyle/>
        <a:p>
          <a:endParaRPr lang="es-EC"/>
        </a:p>
      </dgm:t>
    </dgm:pt>
    <dgm:pt modelId="{E4BF11DA-194E-4AB3-B1C8-0FB5C23C9E9E}" type="pres">
      <dgm:prSet presAssocID="{8DF71945-469E-4148-AA3A-BED57C098000}" presName="rect1" presStyleLbl="alignAcc1" presStyleIdx="0" presStyleCnt="1" custScaleY="100000"/>
      <dgm:spPr/>
      <dgm:t>
        <a:bodyPr/>
        <a:lstStyle/>
        <a:p>
          <a:endParaRPr lang="es-EC"/>
        </a:p>
      </dgm:t>
    </dgm:pt>
    <dgm:pt modelId="{04D5C783-4F52-4B3B-ACF8-A205FFA560D0}" type="pres">
      <dgm:prSet presAssocID="{8DF71945-469E-4148-AA3A-BED57C098000}" presName="rect1ParTx" presStyleLbl="alignAcc1" presStyleIdx="0" presStyleCnt="1">
        <dgm:presLayoutVars>
          <dgm:chMax val="1"/>
          <dgm:bulletEnabled val="1"/>
        </dgm:presLayoutVars>
      </dgm:prSet>
      <dgm:spPr/>
      <dgm:t>
        <a:bodyPr/>
        <a:lstStyle/>
        <a:p>
          <a:endParaRPr lang="es-EC"/>
        </a:p>
      </dgm:t>
    </dgm:pt>
    <dgm:pt modelId="{E36A1DED-F6B4-4A24-8478-AABF7F64C1F3}" type="pres">
      <dgm:prSet presAssocID="{8DF71945-469E-4148-AA3A-BED57C098000}" presName="rect1ChTx" presStyleLbl="alignAcc1" presStyleIdx="0" presStyleCnt="1" custScaleX="128027" custLinFactNeighborX="-15090">
        <dgm:presLayoutVars>
          <dgm:bulletEnabled val="1"/>
        </dgm:presLayoutVars>
      </dgm:prSet>
      <dgm:spPr/>
      <dgm:t>
        <a:bodyPr/>
        <a:lstStyle/>
        <a:p>
          <a:endParaRPr lang="es-EC"/>
        </a:p>
      </dgm:t>
    </dgm:pt>
  </dgm:ptLst>
  <dgm:cxnLst>
    <dgm:cxn modelId="{54A82E75-76B4-405F-A8F3-65ED41B60BEA}" type="presOf" srcId="{8DF71945-469E-4148-AA3A-BED57C098000}" destId="{E4BF11DA-194E-4AB3-B1C8-0FB5C23C9E9E}" srcOrd="0" destOrd="0" presId="urn:microsoft.com/office/officeart/2005/8/layout/target3"/>
    <dgm:cxn modelId="{4D70CCC1-C21E-4349-ABD2-E3D6ABD1899B}" type="presOf" srcId="{DB0BB4D0-C30C-446D-A7A0-292DF7EAC888}" destId="{8ACE510E-59B2-463A-BEF3-F672347D96E3}" srcOrd="0" destOrd="0" presId="urn:microsoft.com/office/officeart/2005/8/layout/target3"/>
    <dgm:cxn modelId="{37E674AC-0F80-4E30-9468-66E1AD4AE056}" type="presOf" srcId="{8DF71945-469E-4148-AA3A-BED57C098000}" destId="{04D5C783-4F52-4B3B-ACF8-A205FFA560D0}" srcOrd="1" destOrd="0" presId="urn:microsoft.com/office/officeart/2005/8/layout/target3"/>
    <dgm:cxn modelId="{18520D41-5B0F-453E-83AB-D99DA6997B17}" type="presOf" srcId="{59DFA971-EF15-4FB4-9694-83E5BDEB7879}" destId="{E36A1DED-F6B4-4A24-8478-AABF7F64C1F3}" srcOrd="0" destOrd="0" presId="urn:microsoft.com/office/officeart/2005/8/layout/target3"/>
    <dgm:cxn modelId="{946F1752-6EB4-4658-86B4-F0F2C075DA8E}" srcId="{DB0BB4D0-C30C-446D-A7A0-292DF7EAC888}" destId="{8DF71945-469E-4148-AA3A-BED57C098000}" srcOrd="0" destOrd="0" parTransId="{5BD2CEF7-19A4-4E2A-8B72-0410728C0815}" sibTransId="{DE309FBD-F015-425D-9F57-D67703CC5443}"/>
    <dgm:cxn modelId="{9BA62AE2-F7AD-4DDC-AFCF-86B4FB7479D5}" srcId="{8DF71945-469E-4148-AA3A-BED57C098000}" destId="{59DFA971-EF15-4FB4-9694-83E5BDEB7879}" srcOrd="0" destOrd="0" parTransId="{3B51A9F6-2E44-48B7-A978-0690C62F94D5}" sibTransId="{F16FD80A-6E1F-43C5-8811-DD01124C2333}"/>
    <dgm:cxn modelId="{E9F182D6-69C7-4311-BC45-1E9DF3E5E37C}" type="presParOf" srcId="{8ACE510E-59B2-463A-BEF3-F672347D96E3}" destId="{B0E42A67-92B4-4F02-8DAA-EA01A6489001}" srcOrd="0" destOrd="0" presId="urn:microsoft.com/office/officeart/2005/8/layout/target3"/>
    <dgm:cxn modelId="{D90210A9-B330-42E5-BD72-C48B8904BA47}" type="presParOf" srcId="{8ACE510E-59B2-463A-BEF3-F672347D96E3}" destId="{5633D504-E6B3-413C-8BBD-F2BD0FAB64F7}" srcOrd="1" destOrd="0" presId="urn:microsoft.com/office/officeart/2005/8/layout/target3"/>
    <dgm:cxn modelId="{F23796DD-26F8-4898-9656-40D5F9A52FFF}" type="presParOf" srcId="{8ACE510E-59B2-463A-BEF3-F672347D96E3}" destId="{E4BF11DA-194E-4AB3-B1C8-0FB5C23C9E9E}" srcOrd="2" destOrd="0" presId="urn:microsoft.com/office/officeart/2005/8/layout/target3"/>
    <dgm:cxn modelId="{219647F1-3CE8-4921-B992-79A28D5FAB8D}" type="presParOf" srcId="{8ACE510E-59B2-463A-BEF3-F672347D96E3}" destId="{04D5C783-4F52-4B3B-ACF8-A205FFA560D0}" srcOrd="3" destOrd="0" presId="urn:microsoft.com/office/officeart/2005/8/layout/target3"/>
    <dgm:cxn modelId="{FB4698DA-69C9-45EE-9913-81D10A44FFD0}" type="presParOf" srcId="{8ACE510E-59B2-463A-BEF3-F672347D96E3}" destId="{E36A1DED-F6B4-4A24-8478-AABF7F64C1F3}" srcOrd="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CE12B74-A23E-4791-9F85-8DB9D9741275}" type="doc">
      <dgm:prSet loTypeId="urn:microsoft.com/office/officeart/2005/8/layout/lProcess2" loCatId="list" qsTypeId="urn:microsoft.com/office/officeart/2005/8/quickstyle/simple2" qsCatId="simple" csTypeId="urn:microsoft.com/office/officeart/2005/8/colors/accent0_1" csCatId="mainScheme" phldr="1"/>
      <dgm:spPr/>
      <dgm:t>
        <a:bodyPr/>
        <a:lstStyle/>
        <a:p>
          <a:endParaRPr lang="es-ES"/>
        </a:p>
      </dgm:t>
    </dgm:pt>
    <dgm:pt modelId="{FBF4B43E-54D8-4459-8803-30A4C80D2F54}">
      <dgm:prSet phldrT="[Texto]" custT="1"/>
      <dgm:spPr/>
      <dgm:t>
        <a:bodyPr/>
        <a:lstStyle/>
        <a:p>
          <a:r>
            <a:rPr lang="es-ES" sz="2000" dirty="0" smtClean="0">
              <a:latin typeface="Arial" panose="020B0604020202020204" pitchFamily="34" charset="0"/>
              <a:cs typeface="Arial" panose="020B0604020202020204" pitchFamily="34" charset="0"/>
            </a:rPr>
            <a:t>Información obtenida</a:t>
          </a:r>
          <a:endParaRPr lang="es-ES" sz="2000" dirty="0">
            <a:latin typeface="Arial" panose="020B0604020202020204" pitchFamily="34" charset="0"/>
            <a:cs typeface="Arial" panose="020B0604020202020204" pitchFamily="34" charset="0"/>
          </a:endParaRPr>
        </a:p>
      </dgm:t>
    </dgm:pt>
    <dgm:pt modelId="{70106992-7767-4B09-AB97-01B9DCD344D8}" type="parTrans" cxnId="{71C9A9EE-2A94-4096-8C48-C38A0B131FD5}">
      <dgm:prSet/>
      <dgm:spPr/>
      <dgm:t>
        <a:bodyPr/>
        <a:lstStyle/>
        <a:p>
          <a:endParaRPr lang="es-ES" sz="1600">
            <a:latin typeface="Arial" panose="020B0604020202020204" pitchFamily="34" charset="0"/>
            <a:cs typeface="Arial" panose="020B0604020202020204" pitchFamily="34" charset="0"/>
          </a:endParaRPr>
        </a:p>
      </dgm:t>
    </dgm:pt>
    <dgm:pt modelId="{FF1039E2-3877-46C6-8384-D35F80B39BE8}" type="sibTrans" cxnId="{71C9A9EE-2A94-4096-8C48-C38A0B131FD5}">
      <dgm:prSet/>
      <dgm:spPr/>
      <dgm:t>
        <a:bodyPr/>
        <a:lstStyle/>
        <a:p>
          <a:endParaRPr lang="es-ES" sz="1600">
            <a:latin typeface="Arial" panose="020B0604020202020204" pitchFamily="34" charset="0"/>
            <a:cs typeface="Arial" panose="020B0604020202020204" pitchFamily="34" charset="0"/>
          </a:endParaRPr>
        </a:p>
      </dgm:t>
    </dgm:pt>
    <dgm:pt modelId="{30212514-641D-4B71-8EE3-2EF16BDA561F}">
      <dgm:prSet phldrT="[Texto]" custT="1"/>
      <dgm:spPr/>
      <dgm:t>
        <a:bodyPr/>
        <a:lstStyle/>
        <a:p>
          <a:r>
            <a:rPr lang="es-ES" sz="3200" dirty="0" smtClean="0">
              <a:latin typeface="Arial" panose="020B0604020202020204" pitchFamily="34" charset="0"/>
              <a:cs typeface="Arial" panose="020B0604020202020204" pitchFamily="34" charset="0"/>
            </a:rPr>
            <a:t>Confidencial</a:t>
          </a:r>
          <a:endParaRPr lang="es-ES" sz="3200" dirty="0">
            <a:latin typeface="Arial" panose="020B0604020202020204" pitchFamily="34" charset="0"/>
            <a:cs typeface="Arial" panose="020B0604020202020204" pitchFamily="34" charset="0"/>
          </a:endParaRPr>
        </a:p>
      </dgm:t>
    </dgm:pt>
    <dgm:pt modelId="{5F5D7139-422C-4159-8C01-17F25C14E7CB}" type="parTrans" cxnId="{AC61F633-74A4-41E3-A426-E5CF4D100A5B}">
      <dgm:prSet/>
      <dgm:spPr/>
      <dgm:t>
        <a:bodyPr/>
        <a:lstStyle/>
        <a:p>
          <a:endParaRPr lang="es-ES" sz="1600">
            <a:latin typeface="Arial" panose="020B0604020202020204" pitchFamily="34" charset="0"/>
            <a:cs typeface="Arial" panose="020B0604020202020204" pitchFamily="34" charset="0"/>
          </a:endParaRPr>
        </a:p>
      </dgm:t>
    </dgm:pt>
    <dgm:pt modelId="{6FE0A951-FF61-40A7-ADB6-68D56E96EB41}" type="sibTrans" cxnId="{AC61F633-74A4-41E3-A426-E5CF4D100A5B}">
      <dgm:prSet/>
      <dgm:spPr/>
      <dgm:t>
        <a:bodyPr/>
        <a:lstStyle/>
        <a:p>
          <a:endParaRPr lang="es-ES" sz="1600">
            <a:latin typeface="Arial" panose="020B0604020202020204" pitchFamily="34" charset="0"/>
            <a:cs typeface="Arial" panose="020B0604020202020204" pitchFamily="34" charset="0"/>
          </a:endParaRPr>
        </a:p>
      </dgm:t>
    </dgm:pt>
    <dgm:pt modelId="{4791854B-EFF1-48D6-A809-51A5E6A1C205}">
      <dgm:prSet phldrT="[Texto]" custT="1"/>
      <dgm:spPr/>
      <dgm:t>
        <a:bodyPr/>
        <a:lstStyle/>
        <a:p>
          <a:r>
            <a:rPr lang="es-ES" sz="2000" dirty="0" smtClean="0">
              <a:latin typeface="Arial" panose="020B0604020202020204" pitchFamily="34" charset="0"/>
              <a:cs typeface="Arial" panose="020B0604020202020204" pitchFamily="34" charset="0"/>
            </a:rPr>
            <a:t>Fines</a:t>
          </a:r>
          <a:endParaRPr lang="es-ES" sz="2000" dirty="0">
            <a:latin typeface="Arial" panose="020B0604020202020204" pitchFamily="34" charset="0"/>
            <a:cs typeface="Arial" panose="020B0604020202020204" pitchFamily="34" charset="0"/>
          </a:endParaRPr>
        </a:p>
      </dgm:t>
    </dgm:pt>
    <dgm:pt modelId="{D4888F2C-8C26-4357-A269-865FF05443B4}" type="parTrans" cxnId="{ECFFD948-0100-4E38-86C9-766690FC9CDA}">
      <dgm:prSet/>
      <dgm:spPr/>
      <dgm:t>
        <a:bodyPr/>
        <a:lstStyle/>
        <a:p>
          <a:endParaRPr lang="es-ES" sz="1600">
            <a:latin typeface="Arial" panose="020B0604020202020204" pitchFamily="34" charset="0"/>
            <a:cs typeface="Arial" panose="020B0604020202020204" pitchFamily="34" charset="0"/>
          </a:endParaRPr>
        </a:p>
      </dgm:t>
    </dgm:pt>
    <dgm:pt modelId="{B8740ED9-2BD6-413B-9A0E-E389CDA2623F}" type="sibTrans" cxnId="{ECFFD948-0100-4E38-86C9-766690FC9CDA}">
      <dgm:prSet/>
      <dgm:spPr/>
      <dgm:t>
        <a:bodyPr/>
        <a:lstStyle/>
        <a:p>
          <a:endParaRPr lang="es-ES" sz="1600">
            <a:latin typeface="Arial" panose="020B0604020202020204" pitchFamily="34" charset="0"/>
            <a:cs typeface="Arial" panose="020B0604020202020204" pitchFamily="34" charset="0"/>
          </a:endParaRPr>
        </a:p>
      </dgm:t>
    </dgm:pt>
    <dgm:pt modelId="{4E996097-5EED-4607-9819-07BC152C9E12}">
      <dgm:prSet phldrT="[Texto]" custT="1"/>
      <dgm:spPr/>
      <dgm:t>
        <a:bodyPr/>
        <a:lstStyle/>
        <a:p>
          <a:r>
            <a:rPr lang="es-ES" sz="3200" dirty="0" smtClean="0">
              <a:latin typeface="Arial" panose="020B0604020202020204" pitchFamily="34" charset="0"/>
              <a:cs typeface="Arial" panose="020B0604020202020204" pitchFamily="34" charset="0"/>
            </a:rPr>
            <a:t>Académicos</a:t>
          </a:r>
          <a:endParaRPr lang="es-ES" sz="3200" dirty="0">
            <a:latin typeface="Arial" panose="020B0604020202020204" pitchFamily="34" charset="0"/>
            <a:cs typeface="Arial" panose="020B0604020202020204" pitchFamily="34" charset="0"/>
          </a:endParaRPr>
        </a:p>
      </dgm:t>
    </dgm:pt>
    <dgm:pt modelId="{770D306D-95C3-498D-B556-0D440BC2A987}" type="parTrans" cxnId="{0C9E32E4-A329-42A7-8B75-CBAE40ACFBCE}">
      <dgm:prSet/>
      <dgm:spPr/>
      <dgm:t>
        <a:bodyPr/>
        <a:lstStyle/>
        <a:p>
          <a:endParaRPr lang="es-ES" sz="1600">
            <a:latin typeface="Arial" panose="020B0604020202020204" pitchFamily="34" charset="0"/>
            <a:cs typeface="Arial" panose="020B0604020202020204" pitchFamily="34" charset="0"/>
          </a:endParaRPr>
        </a:p>
      </dgm:t>
    </dgm:pt>
    <dgm:pt modelId="{89F71FB9-A4EA-40C8-BE1E-654FEC94EF95}" type="sibTrans" cxnId="{0C9E32E4-A329-42A7-8B75-CBAE40ACFBCE}">
      <dgm:prSet/>
      <dgm:spPr/>
      <dgm:t>
        <a:bodyPr/>
        <a:lstStyle/>
        <a:p>
          <a:endParaRPr lang="es-ES" sz="1600">
            <a:latin typeface="Arial" panose="020B0604020202020204" pitchFamily="34" charset="0"/>
            <a:cs typeface="Arial" panose="020B0604020202020204" pitchFamily="34" charset="0"/>
          </a:endParaRPr>
        </a:p>
      </dgm:t>
    </dgm:pt>
    <dgm:pt modelId="{8A2E1CCC-0AED-4296-A4B4-F54DC8592BD5}">
      <dgm:prSet phldrT="[Texto]" custT="1"/>
      <dgm:spPr/>
      <dgm:t>
        <a:bodyPr/>
        <a:lstStyle/>
        <a:p>
          <a:r>
            <a:rPr lang="es-ES" sz="2000" dirty="0" smtClean="0">
              <a:latin typeface="Arial" panose="020B0604020202020204" pitchFamily="34" charset="0"/>
              <a:cs typeface="Arial" panose="020B0604020202020204" pitchFamily="34" charset="0"/>
            </a:rPr>
            <a:t>Datos reales</a:t>
          </a:r>
          <a:endParaRPr lang="es-ES" sz="2000" dirty="0">
            <a:latin typeface="Arial" panose="020B0604020202020204" pitchFamily="34" charset="0"/>
            <a:cs typeface="Arial" panose="020B0604020202020204" pitchFamily="34" charset="0"/>
          </a:endParaRPr>
        </a:p>
      </dgm:t>
    </dgm:pt>
    <dgm:pt modelId="{E1301712-E9B5-4623-AD1B-7605BB0F76DF}" type="parTrans" cxnId="{D667FED0-8B5A-4391-98F4-F06B8B4F1BC5}">
      <dgm:prSet/>
      <dgm:spPr/>
      <dgm:t>
        <a:bodyPr/>
        <a:lstStyle/>
        <a:p>
          <a:endParaRPr lang="es-ES" sz="1600">
            <a:latin typeface="Arial" panose="020B0604020202020204" pitchFamily="34" charset="0"/>
            <a:cs typeface="Arial" panose="020B0604020202020204" pitchFamily="34" charset="0"/>
          </a:endParaRPr>
        </a:p>
      </dgm:t>
    </dgm:pt>
    <dgm:pt modelId="{16758D86-4BE5-46CE-A6A8-74FAFB7ED168}" type="sibTrans" cxnId="{D667FED0-8B5A-4391-98F4-F06B8B4F1BC5}">
      <dgm:prSet/>
      <dgm:spPr/>
      <dgm:t>
        <a:bodyPr/>
        <a:lstStyle/>
        <a:p>
          <a:endParaRPr lang="es-ES" sz="1600">
            <a:latin typeface="Arial" panose="020B0604020202020204" pitchFamily="34" charset="0"/>
            <a:cs typeface="Arial" panose="020B0604020202020204" pitchFamily="34" charset="0"/>
          </a:endParaRPr>
        </a:p>
      </dgm:t>
    </dgm:pt>
    <dgm:pt modelId="{801DA6D1-62E1-4D9A-A7F8-4890F4448901}">
      <dgm:prSet phldrT="[Texto]" custT="1"/>
      <dgm:spPr/>
      <dgm:t>
        <a:bodyPr/>
        <a:lstStyle/>
        <a:p>
          <a:r>
            <a:rPr lang="es-ES" sz="3200" dirty="0" smtClean="0">
              <a:latin typeface="Arial" panose="020B0604020202020204" pitchFamily="34" charset="0"/>
              <a:cs typeface="Arial" panose="020B0604020202020204" pitchFamily="34" charset="0"/>
            </a:rPr>
            <a:t>Dar solución al problema planteado</a:t>
          </a:r>
          <a:endParaRPr lang="es-ES" sz="3200" dirty="0">
            <a:latin typeface="Arial" panose="020B0604020202020204" pitchFamily="34" charset="0"/>
            <a:cs typeface="Arial" panose="020B0604020202020204" pitchFamily="34" charset="0"/>
          </a:endParaRPr>
        </a:p>
      </dgm:t>
    </dgm:pt>
    <dgm:pt modelId="{15633435-6B76-498D-9707-01E0382EA0B6}" type="parTrans" cxnId="{95CEA3CB-5757-418E-8FE5-FE706E30CD5B}">
      <dgm:prSet/>
      <dgm:spPr/>
      <dgm:t>
        <a:bodyPr/>
        <a:lstStyle/>
        <a:p>
          <a:endParaRPr lang="es-ES" sz="1600">
            <a:latin typeface="Arial" panose="020B0604020202020204" pitchFamily="34" charset="0"/>
            <a:cs typeface="Arial" panose="020B0604020202020204" pitchFamily="34" charset="0"/>
          </a:endParaRPr>
        </a:p>
      </dgm:t>
    </dgm:pt>
    <dgm:pt modelId="{2997A8B1-E379-497C-B759-3A6E60F0C040}" type="sibTrans" cxnId="{95CEA3CB-5757-418E-8FE5-FE706E30CD5B}">
      <dgm:prSet/>
      <dgm:spPr/>
      <dgm:t>
        <a:bodyPr/>
        <a:lstStyle/>
        <a:p>
          <a:endParaRPr lang="es-ES" sz="1600">
            <a:latin typeface="Arial" panose="020B0604020202020204" pitchFamily="34" charset="0"/>
            <a:cs typeface="Arial" panose="020B0604020202020204" pitchFamily="34" charset="0"/>
          </a:endParaRPr>
        </a:p>
      </dgm:t>
    </dgm:pt>
    <dgm:pt modelId="{46907009-206C-450C-AE9E-9024F5A23853}" type="pres">
      <dgm:prSet presAssocID="{9CE12B74-A23E-4791-9F85-8DB9D9741275}" presName="theList" presStyleCnt="0">
        <dgm:presLayoutVars>
          <dgm:dir/>
          <dgm:animLvl val="lvl"/>
          <dgm:resizeHandles val="exact"/>
        </dgm:presLayoutVars>
      </dgm:prSet>
      <dgm:spPr/>
      <dgm:t>
        <a:bodyPr/>
        <a:lstStyle/>
        <a:p>
          <a:endParaRPr lang="es-ES"/>
        </a:p>
      </dgm:t>
    </dgm:pt>
    <dgm:pt modelId="{F772F928-6021-4445-A35C-5B581A589CEC}" type="pres">
      <dgm:prSet presAssocID="{FBF4B43E-54D8-4459-8803-30A4C80D2F54}" presName="compNode" presStyleCnt="0"/>
      <dgm:spPr/>
    </dgm:pt>
    <dgm:pt modelId="{13EA2B28-4D5A-4310-AAB7-B78D6279EDD0}" type="pres">
      <dgm:prSet presAssocID="{FBF4B43E-54D8-4459-8803-30A4C80D2F54}" presName="aNode" presStyleLbl="bgShp" presStyleIdx="0" presStyleCnt="3"/>
      <dgm:spPr/>
      <dgm:t>
        <a:bodyPr/>
        <a:lstStyle/>
        <a:p>
          <a:endParaRPr lang="es-ES"/>
        </a:p>
      </dgm:t>
    </dgm:pt>
    <dgm:pt modelId="{3E141DEB-0734-4F61-881A-FB343921E950}" type="pres">
      <dgm:prSet presAssocID="{FBF4B43E-54D8-4459-8803-30A4C80D2F54}" presName="textNode" presStyleLbl="bgShp" presStyleIdx="0" presStyleCnt="3"/>
      <dgm:spPr/>
      <dgm:t>
        <a:bodyPr/>
        <a:lstStyle/>
        <a:p>
          <a:endParaRPr lang="es-ES"/>
        </a:p>
      </dgm:t>
    </dgm:pt>
    <dgm:pt modelId="{355343F9-667A-4948-9C58-6EBC968FC0E0}" type="pres">
      <dgm:prSet presAssocID="{FBF4B43E-54D8-4459-8803-30A4C80D2F54}" presName="compChildNode" presStyleCnt="0"/>
      <dgm:spPr/>
    </dgm:pt>
    <dgm:pt modelId="{D565F93C-004F-4A86-AA34-17ECB56B405A}" type="pres">
      <dgm:prSet presAssocID="{FBF4B43E-54D8-4459-8803-30A4C80D2F54}" presName="theInnerList" presStyleCnt="0"/>
      <dgm:spPr/>
    </dgm:pt>
    <dgm:pt modelId="{716DEB5C-4324-4E8E-9F1F-D93D7F500C4D}" type="pres">
      <dgm:prSet presAssocID="{30212514-641D-4B71-8EE3-2EF16BDA561F}" presName="childNode" presStyleLbl="node1" presStyleIdx="0" presStyleCnt="3">
        <dgm:presLayoutVars>
          <dgm:bulletEnabled val="1"/>
        </dgm:presLayoutVars>
      </dgm:prSet>
      <dgm:spPr/>
      <dgm:t>
        <a:bodyPr/>
        <a:lstStyle/>
        <a:p>
          <a:endParaRPr lang="es-ES"/>
        </a:p>
      </dgm:t>
    </dgm:pt>
    <dgm:pt modelId="{D411EEED-BE7B-4B0A-A2E1-2231DAB3ED9D}" type="pres">
      <dgm:prSet presAssocID="{FBF4B43E-54D8-4459-8803-30A4C80D2F54}" presName="aSpace" presStyleCnt="0"/>
      <dgm:spPr/>
    </dgm:pt>
    <dgm:pt modelId="{4E49C70A-ECA3-4609-B6C6-53945C6717AD}" type="pres">
      <dgm:prSet presAssocID="{4791854B-EFF1-48D6-A809-51A5E6A1C205}" presName="compNode" presStyleCnt="0"/>
      <dgm:spPr/>
    </dgm:pt>
    <dgm:pt modelId="{A971857D-4525-4A5D-B040-3262F7E07B2B}" type="pres">
      <dgm:prSet presAssocID="{4791854B-EFF1-48D6-A809-51A5E6A1C205}" presName="aNode" presStyleLbl="bgShp" presStyleIdx="1" presStyleCnt="3"/>
      <dgm:spPr/>
      <dgm:t>
        <a:bodyPr/>
        <a:lstStyle/>
        <a:p>
          <a:endParaRPr lang="es-ES"/>
        </a:p>
      </dgm:t>
    </dgm:pt>
    <dgm:pt modelId="{2542E29F-C236-4E36-BE6F-BA23D6941A4F}" type="pres">
      <dgm:prSet presAssocID="{4791854B-EFF1-48D6-A809-51A5E6A1C205}" presName="textNode" presStyleLbl="bgShp" presStyleIdx="1" presStyleCnt="3"/>
      <dgm:spPr/>
      <dgm:t>
        <a:bodyPr/>
        <a:lstStyle/>
        <a:p>
          <a:endParaRPr lang="es-ES"/>
        </a:p>
      </dgm:t>
    </dgm:pt>
    <dgm:pt modelId="{78BC88ED-172D-4FF3-BAAE-9B222A8D873D}" type="pres">
      <dgm:prSet presAssocID="{4791854B-EFF1-48D6-A809-51A5E6A1C205}" presName="compChildNode" presStyleCnt="0"/>
      <dgm:spPr/>
    </dgm:pt>
    <dgm:pt modelId="{71D264FC-4F02-40ED-9AB4-C10C96392DAF}" type="pres">
      <dgm:prSet presAssocID="{4791854B-EFF1-48D6-A809-51A5E6A1C205}" presName="theInnerList" presStyleCnt="0"/>
      <dgm:spPr/>
    </dgm:pt>
    <dgm:pt modelId="{2CCC5F8B-8FE0-4137-A8C9-CDB89DFCB2D5}" type="pres">
      <dgm:prSet presAssocID="{4E996097-5EED-4607-9819-07BC152C9E12}" presName="childNode" presStyleLbl="node1" presStyleIdx="1" presStyleCnt="3">
        <dgm:presLayoutVars>
          <dgm:bulletEnabled val="1"/>
        </dgm:presLayoutVars>
      </dgm:prSet>
      <dgm:spPr/>
      <dgm:t>
        <a:bodyPr/>
        <a:lstStyle/>
        <a:p>
          <a:endParaRPr lang="es-ES"/>
        </a:p>
      </dgm:t>
    </dgm:pt>
    <dgm:pt modelId="{5C2C142C-5088-439C-82EB-787D8DDF3A11}" type="pres">
      <dgm:prSet presAssocID="{4791854B-EFF1-48D6-A809-51A5E6A1C205}" presName="aSpace" presStyleCnt="0"/>
      <dgm:spPr/>
    </dgm:pt>
    <dgm:pt modelId="{5ECF174F-FE20-4CCD-9A84-0C0E6BE1F7CF}" type="pres">
      <dgm:prSet presAssocID="{8A2E1CCC-0AED-4296-A4B4-F54DC8592BD5}" presName="compNode" presStyleCnt="0"/>
      <dgm:spPr/>
    </dgm:pt>
    <dgm:pt modelId="{691C77EB-F1D8-4E4B-A846-233CA4B0A26D}" type="pres">
      <dgm:prSet presAssocID="{8A2E1CCC-0AED-4296-A4B4-F54DC8592BD5}" presName="aNode" presStyleLbl="bgShp" presStyleIdx="2" presStyleCnt="3"/>
      <dgm:spPr/>
      <dgm:t>
        <a:bodyPr/>
        <a:lstStyle/>
        <a:p>
          <a:endParaRPr lang="es-ES"/>
        </a:p>
      </dgm:t>
    </dgm:pt>
    <dgm:pt modelId="{F757B8AF-FBD0-40D4-B8DB-80A56AA17E06}" type="pres">
      <dgm:prSet presAssocID="{8A2E1CCC-0AED-4296-A4B4-F54DC8592BD5}" presName="textNode" presStyleLbl="bgShp" presStyleIdx="2" presStyleCnt="3"/>
      <dgm:spPr/>
      <dgm:t>
        <a:bodyPr/>
        <a:lstStyle/>
        <a:p>
          <a:endParaRPr lang="es-ES"/>
        </a:p>
      </dgm:t>
    </dgm:pt>
    <dgm:pt modelId="{74001CAB-D586-4064-9C71-38C8D634FA9B}" type="pres">
      <dgm:prSet presAssocID="{8A2E1CCC-0AED-4296-A4B4-F54DC8592BD5}" presName="compChildNode" presStyleCnt="0"/>
      <dgm:spPr/>
    </dgm:pt>
    <dgm:pt modelId="{91DD4EA4-91E7-4A14-8AAF-FA75A067190B}" type="pres">
      <dgm:prSet presAssocID="{8A2E1CCC-0AED-4296-A4B4-F54DC8592BD5}" presName="theInnerList" presStyleCnt="0"/>
      <dgm:spPr/>
    </dgm:pt>
    <dgm:pt modelId="{16A047B2-8020-4C55-B827-0005BBEC0A67}" type="pres">
      <dgm:prSet presAssocID="{801DA6D1-62E1-4D9A-A7F8-4890F4448901}" presName="childNode" presStyleLbl="node1" presStyleIdx="2" presStyleCnt="3">
        <dgm:presLayoutVars>
          <dgm:bulletEnabled val="1"/>
        </dgm:presLayoutVars>
      </dgm:prSet>
      <dgm:spPr/>
      <dgm:t>
        <a:bodyPr/>
        <a:lstStyle/>
        <a:p>
          <a:endParaRPr lang="es-ES"/>
        </a:p>
      </dgm:t>
    </dgm:pt>
  </dgm:ptLst>
  <dgm:cxnLst>
    <dgm:cxn modelId="{70A87041-CBF9-4F1F-847C-32C127093DF4}" type="presOf" srcId="{FBF4B43E-54D8-4459-8803-30A4C80D2F54}" destId="{3E141DEB-0734-4F61-881A-FB343921E950}" srcOrd="1" destOrd="0" presId="urn:microsoft.com/office/officeart/2005/8/layout/lProcess2"/>
    <dgm:cxn modelId="{F4D7AA96-5F42-4553-8B2C-6DAD00397E59}" type="presOf" srcId="{4791854B-EFF1-48D6-A809-51A5E6A1C205}" destId="{A971857D-4525-4A5D-B040-3262F7E07B2B}" srcOrd="0" destOrd="0" presId="urn:microsoft.com/office/officeart/2005/8/layout/lProcess2"/>
    <dgm:cxn modelId="{71C9A9EE-2A94-4096-8C48-C38A0B131FD5}" srcId="{9CE12B74-A23E-4791-9F85-8DB9D9741275}" destId="{FBF4B43E-54D8-4459-8803-30A4C80D2F54}" srcOrd="0" destOrd="0" parTransId="{70106992-7767-4B09-AB97-01B9DCD344D8}" sibTransId="{FF1039E2-3877-46C6-8384-D35F80B39BE8}"/>
    <dgm:cxn modelId="{ECFFD948-0100-4E38-86C9-766690FC9CDA}" srcId="{9CE12B74-A23E-4791-9F85-8DB9D9741275}" destId="{4791854B-EFF1-48D6-A809-51A5E6A1C205}" srcOrd="1" destOrd="0" parTransId="{D4888F2C-8C26-4357-A269-865FF05443B4}" sibTransId="{B8740ED9-2BD6-413B-9A0E-E389CDA2623F}"/>
    <dgm:cxn modelId="{0C9E32E4-A329-42A7-8B75-CBAE40ACFBCE}" srcId="{4791854B-EFF1-48D6-A809-51A5E6A1C205}" destId="{4E996097-5EED-4607-9819-07BC152C9E12}" srcOrd="0" destOrd="0" parTransId="{770D306D-95C3-498D-B556-0D440BC2A987}" sibTransId="{89F71FB9-A4EA-40C8-BE1E-654FEC94EF95}"/>
    <dgm:cxn modelId="{4FE37494-83A6-4709-B217-FD385D50BF4F}" type="presOf" srcId="{FBF4B43E-54D8-4459-8803-30A4C80D2F54}" destId="{13EA2B28-4D5A-4310-AAB7-B78D6279EDD0}" srcOrd="0" destOrd="0" presId="urn:microsoft.com/office/officeart/2005/8/layout/lProcess2"/>
    <dgm:cxn modelId="{07940810-ADA8-40CC-92A0-2E60A517CCEF}" type="presOf" srcId="{30212514-641D-4B71-8EE3-2EF16BDA561F}" destId="{716DEB5C-4324-4E8E-9F1F-D93D7F500C4D}" srcOrd="0" destOrd="0" presId="urn:microsoft.com/office/officeart/2005/8/layout/lProcess2"/>
    <dgm:cxn modelId="{95CEA3CB-5757-418E-8FE5-FE706E30CD5B}" srcId="{8A2E1CCC-0AED-4296-A4B4-F54DC8592BD5}" destId="{801DA6D1-62E1-4D9A-A7F8-4890F4448901}" srcOrd="0" destOrd="0" parTransId="{15633435-6B76-498D-9707-01E0382EA0B6}" sibTransId="{2997A8B1-E379-497C-B759-3A6E60F0C040}"/>
    <dgm:cxn modelId="{CDC2A3B9-F2BA-4D85-895F-B83CEA8415B5}" type="presOf" srcId="{4E996097-5EED-4607-9819-07BC152C9E12}" destId="{2CCC5F8B-8FE0-4137-A8C9-CDB89DFCB2D5}" srcOrd="0" destOrd="0" presId="urn:microsoft.com/office/officeart/2005/8/layout/lProcess2"/>
    <dgm:cxn modelId="{315EC738-0E1D-42E5-BC47-2596EB1CE739}" type="presOf" srcId="{8A2E1CCC-0AED-4296-A4B4-F54DC8592BD5}" destId="{691C77EB-F1D8-4E4B-A846-233CA4B0A26D}" srcOrd="0" destOrd="0" presId="urn:microsoft.com/office/officeart/2005/8/layout/lProcess2"/>
    <dgm:cxn modelId="{82ECD5FC-9839-4A73-BE14-8DC8E42EEB86}" type="presOf" srcId="{801DA6D1-62E1-4D9A-A7F8-4890F4448901}" destId="{16A047B2-8020-4C55-B827-0005BBEC0A67}" srcOrd="0" destOrd="0" presId="urn:microsoft.com/office/officeart/2005/8/layout/lProcess2"/>
    <dgm:cxn modelId="{AC61F633-74A4-41E3-A426-E5CF4D100A5B}" srcId="{FBF4B43E-54D8-4459-8803-30A4C80D2F54}" destId="{30212514-641D-4B71-8EE3-2EF16BDA561F}" srcOrd="0" destOrd="0" parTransId="{5F5D7139-422C-4159-8C01-17F25C14E7CB}" sibTransId="{6FE0A951-FF61-40A7-ADB6-68D56E96EB41}"/>
    <dgm:cxn modelId="{D667FED0-8B5A-4391-98F4-F06B8B4F1BC5}" srcId="{9CE12B74-A23E-4791-9F85-8DB9D9741275}" destId="{8A2E1CCC-0AED-4296-A4B4-F54DC8592BD5}" srcOrd="2" destOrd="0" parTransId="{E1301712-E9B5-4623-AD1B-7605BB0F76DF}" sibTransId="{16758D86-4BE5-46CE-A6A8-74FAFB7ED168}"/>
    <dgm:cxn modelId="{21405AB4-8D81-4ED6-9D90-1A2D9942A2A8}" type="presOf" srcId="{9CE12B74-A23E-4791-9F85-8DB9D9741275}" destId="{46907009-206C-450C-AE9E-9024F5A23853}" srcOrd="0" destOrd="0" presId="urn:microsoft.com/office/officeart/2005/8/layout/lProcess2"/>
    <dgm:cxn modelId="{FCA41F52-3E56-41E7-A557-B14193C80103}" type="presOf" srcId="{8A2E1CCC-0AED-4296-A4B4-F54DC8592BD5}" destId="{F757B8AF-FBD0-40D4-B8DB-80A56AA17E06}" srcOrd="1" destOrd="0" presId="urn:microsoft.com/office/officeart/2005/8/layout/lProcess2"/>
    <dgm:cxn modelId="{AD01B38D-7BFE-442F-9632-5C7F9B643B39}" type="presOf" srcId="{4791854B-EFF1-48D6-A809-51A5E6A1C205}" destId="{2542E29F-C236-4E36-BE6F-BA23D6941A4F}" srcOrd="1" destOrd="0" presId="urn:microsoft.com/office/officeart/2005/8/layout/lProcess2"/>
    <dgm:cxn modelId="{E289F339-4CFF-43E9-ABF0-4709C52DD535}" type="presParOf" srcId="{46907009-206C-450C-AE9E-9024F5A23853}" destId="{F772F928-6021-4445-A35C-5B581A589CEC}" srcOrd="0" destOrd="0" presId="urn:microsoft.com/office/officeart/2005/8/layout/lProcess2"/>
    <dgm:cxn modelId="{5E9FFAC7-BF89-4171-B826-6E281460890F}" type="presParOf" srcId="{F772F928-6021-4445-A35C-5B581A589CEC}" destId="{13EA2B28-4D5A-4310-AAB7-B78D6279EDD0}" srcOrd="0" destOrd="0" presId="urn:microsoft.com/office/officeart/2005/8/layout/lProcess2"/>
    <dgm:cxn modelId="{B1EE5CE4-02D2-4FD7-AB24-2FEF91DEDE13}" type="presParOf" srcId="{F772F928-6021-4445-A35C-5B581A589CEC}" destId="{3E141DEB-0734-4F61-881A-FB343921E950}" srcOrd="1" destOrd="0" presId="urn:microsoft.com/office/officeart/2005/8/layout/lProcess2"/>
    <dgm:cxn modelId="{A34BBCD6-1D40-4E8F-8F22-65A986D135F4}" type="presParOf" srcId="{F772F928-6021-4445-A35C-5B581A589CEC}" destId="{355343F9-667A-4948-9C58-6EBC968FC0E0}" srcOrd="2" destOrd="0" presId="urn:microsoft.com/office/officeart/2005/8/layout/lProcess2"/>
    <dgm:cxn modelId="{05DF846D-DCF0-4BB4-BE12-38FEB22E459E}" type="presParOf" srcId="{355343F9-667A-4948-9C58-6EBC968FC0E0}" destId="{D565F93C-004F-4A86-AA34-17ECB56B405A}" srcOrd="0" destOrd="0" presId="urn:microsoft.com/office/officeart/2005/8/layout/lProcess2"/>
    <dgm:cxn modelId="{B8E92CD9-14AA-4AB1-87F1-7D9EE5F1D07E}" type="presParOf" srcId="{D565F93C-004F-4A86-AA34-17ECB56B405A}" destId="{716DEB5C-4324-4E8E-9F1F-D93D7F500C4D}" srcOrd="0" destOrd="0" presId="urn:microsoft.com/office/officeart/2005/8/layout/lProcess2"/>
    <dgm:cxn modelId="{903706E5-EDD7-4AD1-A41A-774D0BEEC460}" type="presParOf" srcId="{46907009-206C-450C-AE9E-9024F5A23853}" destId="{D411EEED-BE7B-4B0A-A2E1-2231DAB3ED9D}" srcOrd="1" destOrd="0" presId="urn:microsoft.com/office/officeart/2005/8/layout/lProcess2"/>
    <dgm:cxn modelId="{B3546958-0DD3-4DA3-A114-997E34EE22F4}" type="presParOf" srcId="{46907009-206C-450C-AE9E-9024F5A23853}" destId="{4E49C70A-ECA3-4609-B6C6-53945C6717AD}" srcOrd="2" destOrd="0" presId="urn:microsoft.com/office/officeart/2005/8/layout/lProcess2"/>
    <dgm:cxn modelId="{FE22A942-6A91-4769-810E-F3DFD4B8351D}" type="presParOf" srcId="{4E49C70A-ECA3-4609-B6C6-53945C6717AD}" destId="{A971857D-4525-4A5D-B040-3262F7E07B2B}" srcOrd="0" destOrd="0" presId="urn:microsoft.com/office/officeart/2005/8/layout/lProcess2"/>
    <dgm:cxn modelId="{5B8363A6-861C-4920-BB05-BBF9AF6DA8E1}" type="presParOf" srcId="{4E49C70A-ECA3-4609-B6C6-53945C6717AD}" destId="{2542E29F-C236-4E36-BE6F-BA23D6941A4F}" srcOrd="1" destOrd="0" presId="urn:microsoft.com/office/officeart/2005/8/layout/lProcess2"/>
    <dgm:cxn modelId="{90CF8EE8-5FAB-4A70-9787-517C834E5287}" type="presParOf" srcId="{4E49C70A-ECA3-4609-B6C6-53945C6717AD}" destId="{78BC88ED-172D-4FF3-BAAE-9B222A8D873D}" srcOrd="2" destOrd="0" presId="urn:microsoft.com/office/officeart/2005/8/layout/lProcess2"/>
    <dgm:cxn modelId="{81FC8D1B-D895-4F4A-B98F-32F3F9E98E0A}" type="presParOf" srcId="{78BC88ED-172D-4FF3-BAAE-9B222A8D873D}" destId="{71D264FC-4F02-40ED-9AB4-C10C96392DAF}" srcOrd="0" destOrd="0" presId="urn:microsoft.com/office/officeart/2005/8/layout/lProcess2"/>
    <dgm:cxn modelId="{69CB11CA-9753-425F-A9B9-C9DB29669EAB}" type="presParOf" srcId="{71D264FC-4F02-40ED-9AB4-C10C96392DAF}" destId="{2CCC5F8B-8FE0-4137-A8C9-CDB89DFCB2D5}" srcOrd="0" destOrd="0" presId="urn:microsoft.com/office/officeart/2005/8/layout/lProcess2"/>
    <dgm:cxn modelId="{2824BE28-08DD-4028-AEAD-F081F24C8B96}" type="presParOf" srcId="{46907009-206C-450C-AE9E-9024F5A23853}" destId="{5C2C142C-5088-439C-82EB-787D8DDF3A11}" srcOrd="3" destOrd="0" presId="urn:microsoft.com/office/officeart/2005/8/layout/lProcess2"/>
    <dgm:cxn modelId="{D45BB141-EEA5-4910-B384-94B671C5CA44}" type="presParOf" srcId="{46907009-206C-450C-AE9E-9024F5A23853}" destId="{5ECF174F-FE20-4CCD-9A84-0C0E6BE1F7CF}" srcOrd="4" destOrd="0" presId="urn:microsoft.com/office/officeart/2005/8/layout/lProcess2"/>
    <dgm:cxn modelId="{C67E9D47-3363-4BA7-A0AF-534017A015F2}" type="presParOf" srcId="{5ECF174F-FE20-4CCD-9A84-0C0E6BE1F7CF}" destId="{691C77EB-F1D8-4E4B-A846-233CA4B0A26D}" srcOrd="0" destOrd="0" presId="urn:microsoft.com/office/officeart/2005/8/layout/lProcess2"/>
    <dgm:cxn modelId="{49B41E0A-1AA7-47A3-B063-63998334EA79}" type="presParOf" srcId="{5ECF174F-FE20-4CCD-9A84-0C0E6BE1F7CF}" destId="{F757B8AF-FBD0-40D4-B8DB-80A56AA17E06}" srcOrd="1" destOrd="0" presId="urn:microsoft.com/office/officeart/2005/8/layout/lProcess2"/>
    <dgm:cxn modelId="{F3D84B3D-6038-4DBA-941B-E962506E5DD6}" type="presParOf" srcId="{5ECF174F-FE20-4CCD-9A84-0C0E6BE1F7CF}" destId="{74001CAB-D586-4064-9C71-38C8D634FA9B}" srcOrd="2" destOrd="0" presId="urn:microsoft.com/office/officeart/2005/8/layout/lProcess2"/>
    <dgm:cxn modelId="{D53D1ED6-0178-4716-AB3F-52EA55EE46A4}" type="presParOf" srcId="{74001CAB-D586-4064-9C71-38C8D634FA9B}" destId="{91DD4EA4-91E7-4A14-8AAF-FA75A067190B}" srcOrd="0" destOrd="0" presId="urn:microsoft.com/office/officeart/2005/8/layout/lProcess2"/>
    <dgm:cxn modelId="{B9E93409-3BBC-4A2D-B469-E22B27CC1DBB}" type="presParOf" srcId="{91DD4EA4-91E7-4A14-8AAF-FA75A067190B}" destId="{16A047B2-8020-4C55-B827-0005BBEC0A67}"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23B4649-427C-4D5C-AAF9-497F830B0032}" type="doc">
      <dgm:prSet loTypeId="urn:microsoft.com/office/officeart/2005/8/layout/venn1" loCatId="relationship" qsTypeId="urn:microsoft.com/office/officeart/2005/8/quickstyle/simple3" qsCatId="simple" csTypeId="urn:microsoft.com/office/officeart/2005/8/colors/accent0_3" csCatId="mainScheme" phldr="1"/>
      <dgm:spPr/>
    </dgm:pt>
    <dgm:pt modelId="{4012D9BD-B2FE-403C-ABA0-1D6AED1E4E68}">
      <dgm:prSet phldrT="[Texto]" custT="1"/>
      <dgm:spPr>
        <a:gradFill rotWithShape="0">
          <a:gsLst>
            <a:gs pos="0">
              <a:schemeClr val="accent4"/>
            </a:gs>
            <a:gs pos="50000">
              <a:schemeClr val="accent4"/>
            </a:gs>
            <a:gs pos="100000">
              <a:schemeClr val="accent4"/>
            </a:gs>
          </a:gsLst>
        </a:gradFill>
        <a:ln w="38100">
          <a:solidFill>
            <a:srgbClr val="21213B"/>
          </a:solidFill>
        </a:ln>
      </dgm:spPr>
      <dgm:t>
        <a:bodyPr/>
        <a:lstStyle/>
        <a:p>
          <a:r>
            <a:rPr lang="es-ES" sz="2400" dirty="0" err="1" smtClean="0">
              <a:latin typeface="Arial" panose="020B0604020202020204" pitchFamily="34" charset="0"/>
              <a:cs typeface="Arial" panose="020B0604020202020204" pitchFamily="34" charset="0"/>
            </a:rPr>
            <a:t>Sangolquí</a:t>
          </a:r>
          <a:endParaRPr lang="es-ES" sz="2400" dirty="0">
            <a:latin typeface="Arial" panose="020B0604020202020204" pitchFamily="34" charset="0"/>
            <a:cs typeface="Arial" panose="020B0604020202020204" pitchFamily="34" charset="0"/>
          </a:endParaRPr>
        </a:p>
      </dgm:t>
    </dgm:pt>
    <dgm:pt modelId="{3E68E410-9E38-400E-851D-B5062230E72E}" type="parTrans" cxnId="{703FFFA1-33D0-45C3-8913-DB057029AD32}">
      <dgm:prSet/>
      <dgm:spPr/>
      <dgm:t>
        <a:bodyPr/>
        <a:lstStyle/>
        <a:p>
          <a:endParaRPr lang="es-ES" sz="2000">
            <a:latin typeface="Arial" panose="020B0604020202020204" pitchFamily="34" charset="0"/>
            <a:cs typeface="Arial" panose="020B0604020202020204" pitchFamily="34" charset="0"/>
          </a:endParaRPr>
        </a:p>
      </dgm:t>
    </dgm:pt>
    <dgm:pt modelId="{FECE0813-20B0-418A-9640-ADAA79204EDB}" type="sibTrans" cxnId="{703FFFA1-33D0-45C3-8913-DB057029AD32}">
      <dgm:prSet/>
      <dgm:spPr/>
      <dgm:t>
        <a:bodyPr/>
        <a:lstStyle/>
        <a:p>
          <a:endParaRPr lang="es-ES" sz="2000">
            <a:latin typeface="Arial" panose="020B0604020202020204" pitchFamily="34" charset="0"/>
            <a:cs typeface="Arial" panose="020B0604020202020204" pitchFamily="34" charset="0"/>
          </a:endParaRPr>
        </a:p>
      </dgm:t>
    </dgm:pt>
    <dgm:pt modelId="{732A58E2-DB0F-487C-81EE-6C7494CDE6CD}">
      <dgm:prSet phldrT="[Texto]" custT="1"/>
      <dgm:spPr>
        <a:gradFill rotWithShape="0">
          <a:gsLst>
            <a:gs pos="0">
              <a:schemeClr val="accent4"/>
            </a:gs>
            <a:gs pos="50000">
              <a:schemeClr val="accent4"/>
            </a:gs>
            <a:gs pos="100000">
              <a:schemeClr val="accent4"/>
            </a:gs>
          </a:gsLst>
        </a:gradFill>
        <a:ln w="38100">
          <a:solidFill>
            <a:srgbClr val="21213B"/>
          </a:solidFill>
        </a:ln>
      </dgm:spPr>
      <dgm:t>
        <a:bodyPr/>
        <a:lstStyle/>
        <a:p>
          <a:r>
            <a:rPr lang="es-ES" sz="2400" smtClean="0">
              <a:latin typeface="Arial" panose="020B0604020202020204" pitchFamily="34" charset="0"/>
              <a:cs typeface="Arial" panose="020B0604020202020204" pitchFamily="34" charset="0"/>
            </a:rPr>
            <a:t>San Rafael</a:t>
          </a:r>
          <a:endParaRPr lang="es-ES" sz="2400" dirty="0">
            <a:latin typeface="Arial" panose="020B0604020202020204" pitchFamily="34" charset="0"/>
            <a:cs typeface="Arial" panose="020B0604020202020204" pitchFamily="34" charset="0"/>
          </a:endParaRPr>
        </a:p>
      </dgm:t>
    </dgm:pt>
    <dgm:pt modelId="{DC987A2D-58C3-449A-BD09-2A9B868A2FF5}" type="parTrans" cxnId="{5DCC3D45-6396-459D-AB9D-7515E23D5FDD}">
      <dgm:prSet/>
      <dgm:spPr/>
      <dgm:t>
        <a:bodyPr/>
        <a:lstStyle/>
        <a:p>
          <a:endParaRPr lang="es-ES" sz="2000">
            <a:latin typeface="Arial" panose="020B0604020202020204" pitchFamily="34" charset="0"/>
            <a:cs typeface="Arial" panose="020B0604020202020204" pitchFamily="34" charset="0"/>
          </a:endParaRPr>
        </a:p>
      </dgm:t>
    </dgm:pt>
    <dgm:pt modelId="{84FDDB85-B28C-4434-ABA0-F7B3F3F12E81}" type="sibTrans" cxnId="{5DCC3D45-6396-459D-AB9D-7515E23D5FDD}">
      <dgm:prSet/>
      <dgm:spPr/>
      <dgm:t>
        <a:bodyPr/>
        <a:lstStyle/>
        <a:p>
          <a:endParaRPr lang="es-ES" sz="2000">
            <a:latin typeface="Arial" panose="020B0604020202020204" pitchFamily="34" charset="0"/>
            <a:cs typeface="Arial" panose="020B0604020202020204" pitchFamily="34" charset="0"/>
          </a:endParaRPr>
        </a:p>
      </dgm:t>
    </dgm:pt>
    <dgm:pt modelId="{0776BAC9-25B9-4CE3-8DF3-D550915E7CC1}">
      <dgm:prSet phldrT="[Texto]" custT="1"/>
      <dgm:spPr>
        <a:gradFill rotWithShape="0">
          <a:gsLst>
            <a:gs pos="0">
              <a:schemeClr val="accent4"/>
            </a:gs>
            <a:gs pos="50000">
              <a:schemeClr val="accent4"/>
            </a:gs>
            <a:gs pos="100000">
              <a:schemeClr val="accent4"/>
            </a:gs>
          </a:gsLst>
        </a:gradFill>
        <a:ln w="38100">
          <a:solidFill>
            <a:srgbClr val="21213B"/>
          </a:solidFill>
        </a:ln>
      </dgm:spPr>
      <dgm:t>
        <a:bodyPr/>
        <a:lstStyle/>
        <a:p>
          <a:pPr algn="ctr"/>
          <a:r>
            <a:rPr lang="es-ES" sz="2400" dirty="0" smtClean="0">
              <a:latin typeface="Arial" panose="020B0604020202020204" pitchFamily="34" charset="0"/>
              <a:cs typeface="Arial" panose="020B0604020202020204" pitchFamily="34" charset="0"/>
            </a:rPr>
            <a:t>San Pedro de Taboada</a:t>
          </a:r>
          <a:endParaRPr lang="es-ES" sz="2400" dirty="0">
            <a:latin typeface="Arial" panose="020B0604020202020204" pitchFamily="34" charset="0"/>
            <a:cs typeface="Arial" panose="020B0604020202020204" pitchFamily="34" charset="0"/>
          </a:endParaRPr>
        </a:p>
      </dgm:t>
    </dgm:pt>
    <dgm:pt modelId="{BFCA4E76-6091-4FD3-8933-610CAA48FE10}" type="parTrans" cxnId="{DAA9DAE9-56A6-42F8-A976-161B9D4F70D6}">
      <dgm:prSet/>
      <dgm:spPr/>
      <dgm:t>
        <a:bodyPr/>
        <a:lstStyle/>
        <a:p>
          <a:endParaRPr lang="es-ES" sz="2000">
            <a:latin typeface="Arial" panose="020B0604020202020204" pitchFamily="34" charset="0"/>
            <a:cs typeface="Arial" panose="020B0604020202020204" pitchFamily="34" charset="0"/>
          </a:endParaRPr>
        </a:p>
      </dgm:t>
    </dgm:pt>
    <dgm:pt modelId="{333D4F20-A9F3-4D2F-9587-5FD1C9C8B5BA}" type="sibTrans" cxnId="{DAA9DAE9-56A6-42F8-A976-161B9D4F70D6}">
      <dgm:prSet/>
      <dgm:spPr/>
      <dgm:t>
        <a:bodyPr/>
        <a:lstStyle/>
        <a:p>
          <a:endParaRPr lang="es-ES" sz="2000">
            <a:latin typeface="Arial" panose="020B0604020202020204" pitchFamily="34" charset="0"/>
            <a:cs typeface="Arial" panose="020B0604020202020204" pitchFamily="34" charset="0"/>
          </a:endParaRPr>
        </a:p>
      </dgm:t>
    </dgm:pt>
    <dgm:pt modelId="{AEB1DF0D-2ED5-49CE-A207-AB36E2AD2EDB}" type="pres">
      <dgm:prSet presAssocID="{D23B4649-427C-4D5C-AAF9-497F830B0032}" presName="compositeShape" presStyleCnt="0">
        <dgm:presLayoutVars>
          <dgm:chMax val="7"/>
          <dgm:dir/>
          <dgm:resizeHandles val="exact"/>
        </dgm:presLayoutVars>
      </dgm:prSet>
      <dgm:spPr/>
    </dgm:pt>
    <dgm:pt modelId="{9A8158D3-50AC-4FE6-B675-112F451C8EFE}" type="pres">
      <dgm:prSet presAssocID="{4012D9BD-B2FE-403C-ABA0-1D6AED1E4E68}" presName="circ1" presStyleLbl="vennNode1" presStyleIdx="0" presStyleCnt="3" custLinFactNeighborX="513" custLinFactNeighborY="2212"/>
      <dgm:spPr/>
      <dgm:t>
        <a:bodyPr/>
        <a:lstStyle/>
        <a:p>
          <a:endParaRPr lang="es-ES"/>
        </a:p>
      </dgm:t>
    </dgm:pt>
    <dgm:pt modelId="{AE043531-5EB6-4CF0-B250-9E5F70A3A0C1}" type="pres">
      <dgm:prSet presAssocID="{4012D9BD-B2FE-403C-ABA0-1D6AED1E4E68}" presName="circ1Tx" presStyleLbl="revTx" presStyleIdx="0" presStyleCnt="0">
        <dgm:presLayoutVars>
          <dgm:chMax val="0"/>
          <dgm:chPref val="0"/>
          <dgm:bulletEnabled val="1"/>
        </dgm:presLayoutVars>
      </dgm:prSet>
      <dgm:spPr/>
      <dgm:t>
        <a:bodyPr/>
        <a:lstStyle/>
        <a:p>
          <a:endParaRPr lang="es-ES"/>
        </a:p>
      </dgm:t>
    </dgm:pt>
    <dgm:pt modelId="{54D1AA6B-FB18-4888-8FE3-7B443C73ED6A}" type="pres">
      <dgm:prSet presAssocID="{732A58E2-DB0F-487C-81EE-6C7494CDE6CD}" presName="circ2" presStyleLbl="vennNode1" presStyleIdx="1" presStyleCnt="3"/>
      <dgm:spPr/>
      <dgm:t>
        <a:bodyPr/>
        <a:lstStyle/>
        <a:p>
          <a:endParaRPr lang="es-ES"/>
        </a:p>
      </dgm:t>
    </dgm:pt>
    <dgm:pt modelId="{99B44CBA-BDB0-486D-ACE9-A4745E4C0A63}" type="pres">
      <dgm:prSet presAssocID="{732A58E2-DB0F-487C-81EE-6C7494CDE6CD}" presName="circ2Tx" presStyleLbl="revTx" presStyleIdx="0" presStyleCnt="0">
        <dgm:presLayoutVars>
          <dgm:chMax val="0"/>
          <dgm:chPref val="0"/>
          <dgm:bulletEnabled val="1"/>
        </dgm:presLayoutVars>
      </dgm:prSet>
      <dgm:spPr/>
      <dgm:t>
        <a:bodyPr/>
        <a:lstStyle/>
        <a:p>
          <a:endParaRPr lang="es-ES"/>
        </a:p>
      </dgm:t>
    </dgm:pt>
    <dgm:pt modelId="{205CAF58-C09F-46D6-AF54-09268EB76E93}" type="pres">
      <dgm:prSet presAssocID="{0776BAC9-25B9-4CE3-8DF3-D550915E7CC1}" presName="circ3" presStyleLbl="vennNode1" presStyleIdx="2" presStyleCnt="3"/>
      <dgm:spPr/>
      <dgm:t>
        <a:bodyPr/>
        <a:lstStyle/>
        <a:p>
          <a:endParaRPr lang="es-ES"/>
        </a:p>
      </dgm:t>
    </dgm:pt>
    <dgm:pt modelId="{8A78EE27-C4C3-4B0A-B026-1150A32DDB09}" type="pres">
      <dgm:prSet presAssocID="{0776BAC9-25B9-4CE3-8DF3-D550915E7CC1}" presName="circ3Tx" presStyleLbl="revTx" presStyleIdx="0" presStyleCnt="0">
        <dgm:presLayoutVars>
          <dgm:chMax val="0"/>
          <dgm:chPref val="0"/>
          <dgm:bulletEnabled val="1"/>
        </dgm:presLayoutVars>
      </dgm:prSet>
      <dgm:spPr/>
      <dgm:t>
        <a:bodyPr/>
        <a:lstStyle/>
        <a:p>
          <a:endParaRPr lang="es-ES"/>
        </a:p>
      </dgm:t>
    </dgm:pt>
  </dgm:ptLst>
  <dgm:cxnLst>
    <dgm:cxn modelId="{E49A346D-84CC-4760-9829-E4B4EAAF94F3}" type="presOf" srcId="{0776BAC9-25B9-4CE3-8DF3-D550915E7CC1}" destId="{205CAF58-C09F-46D6-AF54-09268EB76E93}" srcOrd="0" destOrd="0" presId="urn:microsoft.com/office/officeart/2005/8/layout/venn1"/>
    <dgm:cxn modelId="{429016D9-D93D-4F97-AB4F-868F122096CC}" type="presOf" srcId="{D23B4649-427C-4D5C-AAF9-497F830B0032}" destId="{AEB1DF0D-2ED5-49CE-A207-AB36E2AD2EDB}" srcOrd="0" destOrd="0" presId="urn:microsoft.com/office/officeart/2005/8/layout/venn1"/>
    <dgm:cxn modelId="{BF6A2746-EA31-4386-AD9F-8D356973595C}" type="presOf" srcId="{4012D9BD-B2FE-403C-ABA0-1D6AED1E4E68}" destId="{9A8158D3-50AC-4FE6-B675-112F451C8EFE}" srcOrd="0" destOrd="0" presId="urn:microsoft.com/office/officeart/2005/8/layout/venn1"/>
    <dgm:cxn modelId="{F01DDE98-07E8-4EE9-9D63-A12F896DC768}" type="presOf" srcId="{732A58E2-DB0F-487C-81EE-6C7494CDE6CD}" destId="{99B44CBA-BDB0-486D-ACE9-A4745E4C0A63}" srcOrd="1" destOrd="0" presId="urn:microsoft.com/office/officeart/2005/8/layout/venn1"/>
    <dgm:cxn modelId="{B5B340E2-A5B3-4ED3-8C0E-57F852BB942A}" type="presOf" srcId="{4012D9BD-B2FE-403C-ABA0-1D6AED1E4E68}" destId="{AE043531-5EB6-4CF0-B250-9E5F70A3A0C1}" srcOrd="1" destOrd="0" presId="urn:microsoft.com/office/officeart/2005/8/layout/venn1"/>
    <dgm:cxn modelId="{DAA9DAE9-56A6-42F8-A976-161B9D4F70D6}" srcId="{D23B4649-427C-4D5C-AAF9-497F830B0032}" destId="{0776BAC9-25B9-4CE3-8DF3-D550915E7CC1}" srcOrd="2" destOrd="0" parTransId="{BFCA4E76-6091-4FD3-8933-610CAA48FE10}" sibTransId="{333D4F20-A9F3-4D2F-9587-5FD1C9C8B5BA}"/>
    <dgm:cxn modelId="{5DCC3D45-6396-459D-AB9D-7515E23D5FDD}" srcId="{D23B4649-427C-4D5C-AAF9-497F830B0032}" destId="{732A58E2-DB0F-487C-81EE-6C7494CDE6CD}" srcOrd="1" destOrd="0" parTransId="{DC987A2D-58C3-449A-BD09-2A9B868A2FF5}" sibTransId="{84FDDB85-B28C-4434-ABA0-F7B3F3F12E81}"/>
    <dgm:cxn modelId="{ADF62046-C43D-4ACE-922A-05CC327E9002}" type="presOf" srcId="{0776BAC9-25B9-4CE3-8DF3-D550915E7CC1}" destId="{8A78EE27-C4C3-4B0A-B026-1150A32DDB09}" srcOrd="1" destOrd="0" presId="urn:microsoft.com/office/officeart/2005/8/layout/venn1"/>
    <dgm:cxn modelId="{703FFFA1-33D0-45C3-8913-DB057029AD32}" srcId="{D23B4649-427C-4D5C-AAF9-497F830B0032}" destId="{4012D9BD-B2FE-403C-ABA0-1D6AED1E4E68}" srcOrd="0" destOrd="0" parTransId="{3E68E410-9E38-400E-851D-B5062230E72E}" sibTransId="{FECE0813-20B0-418A-9640-ADAA79204EDB}"/>
    <dgm:cxn modelId="{3FAC6F22-721F-40D3-8208-A8A15446CE39}" type="presOf" srcId="{732A58E2-DB0F-487C-81EE-6C7494CDE6CD}" destId="{54D1AA6B-FB18-4888-8FE3-7B443C73ED6A}" srcOrd="0" destOrd="0" presId="urn:microsoft.com/office/officeart/2005/8/layout/venn1"/>
    <dgm:cxn modelId="{40BA9EAE-8178-412E-ABD3-094584D48CAC}" type="presParOf" srcId="{AEB1DF0D-2ED5-49CE-A207-AB36E2AD2EDB}" destId="{9A8158D3-50AC-4FE6-B675-112F451C8EFE}" srcOrd="0" destOrd="0" presId="urn:microsoft.com/office/officeart/2005/8/layout/venn1"/>
    <dgm:cxn modelId="{96F78065-C093-4DD6-A0CA-138F12949F85}" type="presParOf" srcId="{AEB1DF0D-2ED5-49CE-A207-AB36E2AD2EDB}" destId="{AE043531-5EB6-4CF0-B250-9E5F70A3A0C1}" srcOrd="1" destOrd="0" presId="urn:microsoft.com/office/officeart/2005/8/layout/venn1"/>
    <dgm:cxn modelId="{2A7A9436-C454-480A-8A08-6415553DE96E}" type="presParOf" srcId="{AEB1DF0D-2ED5-49CE-A207-AB36E2AD2EDB}" destId="{54D1AA6B-FB18-4888-8FE3-7B443C73ED6A}" srcOrd="2" destOrd="0" presId="urn:microsoft.com/office/officeart/2005/8/layout/venn1"/>
    <dgm:cxn modelId="{F1A591DE-BE13-47F1-AA8A-8B01BAA81521}" type="presParOf" srcId="{AEB1DF0D-2ED5-49CE-A207-AB36E2AD2EDB}" destId="{99B44CBA-BDB0-486D-ACE9-A4745E4C0A63}" srcOrd="3" destOrd="0" presId="urn:microsoft.com/office/officeart/2005/8/layout/venn1"/>
    <dgm:cxn modelId="{D6CDD31D-247E-4C74-AC0F-167476D219AF}" type="presParOf" srcId="{AEB1DF0D-2ED5-49CE-A207-AB36E2AD2EDB}" destId="{205CAF58-C09F-46D6-AF54-09268EB76E93}" srcOrd="4" destOrd="0" presId="urn:microsoft.com/office/officeart/2005/8/layout/venn1"/>
    <dgm:cxn modelId="{B8044CE3-C6E2-4EC7-9712-A934EC5CB6DE}" type="presParOf" srcId="{AEB1DF0D-2ED5-49CE-A207-AB36E2AD2EDB}" destId="{8A78EE27-C4C3-4B0A-B026-1150A32DDB09}"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916FD9-52CA-4C36-AC5C-883C18A2D8EA}">
      <dsp:nvSpPr>
        <dsp:cNvPr id="0" name=""/>
        <dsp:cNvSpPr/>
      </dsp:nvSpPr>
      <dsp:spPr>
        <a:xfrm>
          <a:off x="3883" y="882313"/>
          <a:ext cx="1139647" cy="997789"/>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dirty="0" smtClean="0">
              <a:solidFill>
                <a:schemeClr val="tx1"/>
              </a:solidFill>
              <a:latin typeface="Arial" panose="020B0604020202020204" pitchFamily="34" charset="0"/>
              <a:cs typeface="Arial" panose="020B0604020202020204" pitchFamily="34" charset="0"/>
            </a:rPr>
            <a:t>2008</a:t>
          </a:r>
          <a:endParaRPr lang="es-ES" sz="2400" kern="1200" dirty="0">
            <a:solidFill>
              <a:schemeClr val="tx1"/>
            </a:solidFill>
            <a:latin typeface="Arial" panose="020B0604020202020204" pitchFamily="34" charset="0"/>
            <a:cs typeface="Arial" panose="020B0604020202020204" pitchFamily="34" charset="0"/>
          </a:endParaRPr>
        </a:p>
      </dsp:txBody>
      <dsp:txXfrm>
        <a:off x="33107" y="911537"/>
        <a:ext cx="1081199" cy="939341"/>
      </dsp:txXfrm>
    </dsp:sp>
    <dsp:sp modelId="{7C85DCB9-DD4C-49B5-B6F7-1032DBC9634E}">
      <dsp:nvSpPr>
        <dsp:cNvPr id="0" name=""/>
        <dsp:cNvSpPr/>
      </dsp:nvSpPr>
      <dsp:spPr>
        <a:xfrm>
          <a:off x="1311529" y="1172891"/>
          <a:ext cx="356155" cy="4166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ES" sz="1700" kern="1200">
            <a:solidFill>
              <a:schemeClr val="tx1"/>
            </a:solidFill>
          </a:endParaRPr>
        </a:p>
      </dsp:txBody>
      <dsp:txXfrm>
        <a:off x="1311529" y="1256218"/>
        <a:ext cx="249309" cy="249980"/>
      </dsp:txXfrm>
    </dsp:sp>
    <dsp:sp modelId="{802FC8D8-BECF-4F25-8F05-653D100DFEA5}">
      <dsp:nvSpPr>
        <dsp:cNvPr id="0" name=""/>
        <dsp:cNvSpPr/>
      </dsp:nvSpPr>
      <dsp:spPr>
        <a:xfrm>
          <a:off x="1815523" y="759091"/>
          <a:ext cx="1679979" cy="1244234"/>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dirty="0" smtClean="0">
              <a:solidFill>
                <a:schemeClr val="tx1"/>
              </a:solidFill>
              <a:latin typeface="Arial" panose="020B0604020202020204" pitchFamily="34" charset="0"/>
              <a:cs typeface="Arial" panose="020B0604020202020204" pitchFamily="34" charset="0"/>
            </a:rPr>
            <a:t>Sistema de audio interno</a:t>
          </a:r>
          <a:endParaRPr lang="es-ES" sz="2400" kern="1200" dirty="0">
            <a:solidFill>
              <a:schemeClr val="tx1"/>
            </a:solidFill>
            <a:latin typeface="Arial" panose="020B0604020202020204" pitchFamily="34" charset="0"/>
            <a:cs typeface="Arial" panose="020B0604020202020204" pitchFamily="34" charset="0"/>
          </a:endParaRPr>
        </a:p>
      </dsp:txBody>
      <dsp:txXfrm>
        <a:off x="1851965" y="795533"/>
        <a:ext cx="1607095" cy="1171350"/>
      </dsp:txXfrm>
    </dsp:sp>
    <dsp:sp modelId="{CE34F075-0D1D-45BA-BD67-3078BEDB4106}">
      <dsp:nvSpPr>
        <dsp:cNvPr id="0" name=""/>
        <dsp:cNvSpPr/>
      </dsp:nvSpPr>
      <dsp:spPr>
        <a:xfrm>
          <a:off x="3663500" y="1172891"/>
          <a:ext cx="356155" cy="4166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ES" sz="1700" kern="1200">
            <a:solidFill>
              <a:schemeClr val="tx1"/>
            </a:solidFill>
          </a:endParaRPr>
        </a:p>
      </dsp:txBody>
      <dsp:txXfrm>
        <a:off x="3663500" y="1256218"/>
        <a:ext cx="249309" cy="249980"/>
      </dsp:txXfrm>
    </dsp:sp>
    <dsp:sp modelId="{F45E9451-CD38-4CF0-BAAC-BDAFF040E64B}">
      <dsp:nvSpPr>
        <dsp:cNvPr id="0" name=""/>
        <dsp:cNvSpPr/>
      </dsp:nvSpPr>
      <dsp:spPr>
        <a:xfrm>
          <a:off x="4167494" y="759091"/>
          <a:ext cx="1679979" cy="1244234"/>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dirty="0" smtClean="0">
              <a:solidFill>
                <a:schemeClr val="tx1"/>
              </a:solidFill>
              <a:latin typeface="Arial" panose="020B0604020202020204" pitchFamily="34" charset="0"/>
              <a:cs typeface="Arial" panose="020B0604020202020204" pitchFamily="34" charset="0"/>
            </a:rPr>
            <a:t>Radio </a:t>
          </a:r>
        </a:p>
        <a:p>
          <a:pPr lvl="0" algn="ctr" defTabSz="1066800">
            <a:lnSpc>
              <a:spcPct val="90000"/>
            </a:lnSpc>
            <a:spcBef>
              <a:spcPct val="0"/>
            </a:spcBef>
            <a:spcAft>
              <a:spcPct val="35000"/>
            </a:spcAft>
          </a:pPr>
          <a:r>
            <a:rPr lang="es-ES" sz="2400" kern="1200" dirty="0" smtClean="0">
              <a:solidFill>
                <a:schemeClr val="tx1"/>
              </a:solidFill>
              <a:latin typeface="Arial" panose="020B0604020202020204" pitchFamily="34" charset="0"/>
              <a:cs typeface="Arial" panose="020B0604020202020204" pitchFamily="34" charset="0"/>
            </a:rPr>
            <a:t>ESKAPE</a:t>
          </a:r>
          <a:endParaRPr lang="es-ES" sz="2400" kern="1200" dirty="0">
            <a:solidFill>
              <a:schemeClr val="tx1"/>
            </a:solidFill>
            <a:latin typeface="Arial" panose="020B0604020202020204" pitchFamily="34" charset="0"/>
            <a:cs typeface="Arial" panose="020B0604020202020204" pitchFamily="34" charset="0"/>
          </a:endParaRPr>
        </a:p>
      </dsp:txBody>
      <dsp:txXfrm>
        <a:off x="4203936" y="795533"/>
        <a:ext cx="1607095" cy="117135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595D87-6896-4750-8F04-F8F7741BF644}">
      <dsp:nvSpPr>
        <dsp:cNvPr id="0" name=""/>
        <dsp:cNvSpPr/>
      </dsp:nvSpPr>
      <dsp:spPr>
        <a:xfrm rot="5400000">
          <a:off x="6570377" y="-2795928"/>
          <a:ext cx="755420" cy="6539376"/>
        </a:xfrm>
        <a:prstGeom prst="round2SameRect">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s-ES" sz="1700" kern="1200" dirty="0" smtClean="0">
              <a:solidFill>
                <a:schemeClr val="tx1"/>
              </a:solidFill>
              <a:latin typeface="Arial" panose="020B0604020202020204" pitchFamily="34" charset="0"/>
              <a:cs typeface="Arial" panose="020B0604020202020204" pitchFamily="34" charset="0"/>
            </a:rPr>
            <a:t>Conocimientos adquiridos, especialmente los de investigación de mercados. </a:t>
          </a:r>
          <a:endParaRPr lang="es-ES" sz="1700" kern="1200" dirty="0">
            <a:solidFill>
              <a:schemeClr val="tx1"/>
            </a:solidFill>
            <a:latin typeface="Arial" panose="020B0604020202020204" pitchFamily="34" charset="0"/>
            <a:cs typeface="Arial" panose="020B0604020202020204" pitchFamily="34" charset="0"/>
          </a:endParaRPr>
        </a:p>
      </dsp:txBody>
      <dsp:txXfrm rot="-5400000">
        <a:off x="3678400" y="132926"/>
        <a:ext cx="6502499" cy="681666"/>
      </dsp:txXfrm>
    </dsp:sp>
    <dsp:sp modelId="{B7630E5F-24E3-4121-8EBC-5C4890E8E0D5}">
      <dsp:nvSpPr>
        <dsp:cNvPr id="0" name=""/>
        <dsp:cNvSpPr/>
      </dsp:nvSpPr>
      <dsp:spPr>
        <a:xfrm>
          <a:off x="0" y="1621"/>
          <a:ext cx="3678399" cy="944275"/>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l" defTabSz="1778000">
            <a:lnSpc>
              <a:spcPct val="90000"/>
            </a:lnSpc>
            <a:spcBef>
              <a:spcPct val="0"/>
            </a:spcBef>
            <a:spcAft>
              <a:spcPct val="35000"/>
            </a:spcAft>
          </a:pPr>
          <a:r>
            <a:rPr lang="es-ES" sz="4000" kern="1200" dirty="0" smtClean="0">
              <a:solidFill>
                <a:schemeClr val="tx1"/>
              </a:solidFill>
              <a:latin typeface="Arial" panose="020B0604020202020204" pitchFamily="34" charset="0"/>
              <a:cs typeface="Arial" panose="020B0604020202020204" pitchFamily="34" charset="0"/>
            </a:rPr>
            <a:t>Capacitación</a:t>
          </a:r>
          <a:endParaRPr lang="es-ES" sz="4000" kern="1200" dirty="0">
            <a:solidFill>
              <a:schemeClr val="tx1"/>
            </a:solidFill>
            <a:latin typeface="Arial" panose="020B0604020202020204" pitchFamily="34" charset="0"/>
            <a:cs typeface="Arial" panose="020B0604020202020204" pitchFamily="34" charset="0"/>
          </a:endParaRPr>
        </a:p>
      </dsp:txBody>
      <dsp:txXfrm>
        <a:off x="46096" y="47717"/>
        <a:ext cx="3586207" cy="852083"/>
      </dsp:txXfrm>
    </dsp:sp>
    <dsp:sp modelId="{62B0FCC5-BB4C-4505-BD8E-596B7965E3F2}">
      <dsp:nvSpPr>
        <dsp:cNvPr id="0" name=""/>
        <dsp:cNvSpPr/>
      </dsp:nvSpPr>
      <dsp:spPr>
        <a:xfrm rot="5400000">
          <a:off x="6570377" y="-1804440"/>
          <a:ext cx="755420" cy="6539376"/>
        </a:xfrm>
        <a:prstGeom prst="round2SameRect">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just" defTabSz="755650">
            <a:lnSpc>
              <a:spcPct val="90000"/>
            </a:lnSpc>
            <a:spcBef>
              <a:spcPct val="0"/>
            </a:spcBef>
            <a:spcAft>
              <a:spcPct val="15000"/>
            </a:spcAft>
            <a:buChar char="••"/>
          </a:pPr>
          <a:r>
            <a:rPr lang="es-EC" sz="1700" kern="1200" dirty="0" smtClean="0">
              <a:solidFill>
                <a:schemeClr val="tx1"/>
              </a:solidFill>
              <a:latin typeface="Arial" panose="020B0604020202020204" pitchFamily="34" charset="0"/>
              <a:cs typeface="Arial" panose="020B0604020202020204" pitchFamily="34" charset="0"/>
            </a:rPr>
            <a:t>La verificación y supervisión del trabajo de campo lo realizó el MBA. Alfredo </a:t>
          </a:r>
          <a:r>
            <a:rPr lang="es-EC" sz="1700" kern="1200" dirty="0" err="1" smtClean="0">
              <a:solidFill>
                <a:schemeClr val="tx1"/>
              </a:solidFill>
              <a:latin typeface="Arial" panose="020B0604020202020204" pitchFamily="34" charset="0"/>
              <a:cs typeface="Arial" panose="020B0604020202020204" pitchFamily="34" charset="0"/>
            </a:rPr>
            <a:t>Farid</a:t>
          </a:r>
          <a:r>
            <a:rPr lang="es-EC" sz="1700" kern="1200" dirty="0" smtClean="0">
              <a:solidFill>
                <a:schemeClr val="tx1"/>
              </a:solidFill>
              <a:latin typeface="Arial" panose="020B0604020202020204" pitchFamily="34" charset="0"/>
              <a:cs typeface="Arial" panose="020B0604020202020204" pitchFamily="34" charset="0"/>
            </a:rPr>
            <a:t> Mantilla Vargas. </a:t>
          </a:r>
          <a:endParaRPr lang="es-ES" sz="1700" kern="1200" dirty="0">
            <a:solidFill>
              <a:schemeClr val="tx1"/>
            </a:solidFill>
            <a:latin typeface="Arial" panose="020B0604020202020204" pitchFamily="34" charset="0"/>
            <a:cs typeface="Arial" panose="020B0604020202020204" pitchFamily="34" charset="0"/>
          </a:endParaRPr>
        </a:p>
      </dsp:txBody>
      <dsp:txXfrm rot="-5400000">
        <a:off x="3678400" y="1124414"/>
        <a:ext cx="6502499" cy="681666"/>
      </dsp:txXfrm>
    </dsp:sp>
    <dsp:sp modelId="{A4F51F3A-BAA9-4F02-9C23-2ADD487F5CE1}">
      <dsp:nvSpPr>
        <dsp:cNvPr id="0" name=""/>
        <dsp:cNvSpPr/>
      </dsp:nvSpPr>
      <dsp:spPr>
        <a:xfrm>
          <a:off x="0" y="993110"/>
          <a:ext cx="3678399" cy="944275"/>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l" defTabSz="1778000">
            <a:lnSpc>
              <a:spcPct val="90000"/>
            </a:lnSpc>
            <a:spcBef>
              <a:spcPct val="0"/>
            </a:spcBef>
            <a:spcAft>
              <a:spcPct val="35000"/>
            </a:spcAft>
          </a:pPr>
          <a:r>
            <a:rPr lang="es-ES" sz="4000" kern="1200" dirty="0" smtClean="0">
              <a:solidFill>
                <a:schemeClr val="tx1"/>
              </a:solidFill>
              <a:latin typeface="Arial" panose="020B0604020202020204" pitchFamily="34" charset="0"/>
              <a:cs typeface="Arial" panose="020B0604020202020204" pitchFamily="34" charset="0"/>
            </a:rPr>
            <a:t>Supervisión</a:t>
          </a:r>
          <a:endParaRPr lang="es-ES" sz="4000" kern="1200" dirty="0">
            <a:solidFill>
              <a:schemeClr val="tx1"/>
            </a:solidFill>
            <a:latin typeface="Arial" panose="020B0604020202020204" pitchFamily="34" charset="0"/>
            <a:cs typeface="Arial" panose="020B0604020202020204" pitchFamily="34" charset="0"/>
          </a:endParaRPr>
        </a:p>
      </dsp:txBody>
      <dsp:txXfrm>
        <a:off x="46096" y="1039206"/>
        <a:ext cx="3586207" cy="852083"/>
      </dsp:txXfrm>
    </dsp:sp>
    <dsp:sp modelId="{0CD3E02A-CB81-4180-A756-8E718A424AE5}">
      <dsp:nvSpPr>
        <dsp:cNvPr id="0" name=""/>
        <dsp:cNvSpPr/>
      </dsp:nvSpPr>
      <dsp:spPr>
        <a:xfrm rot="5400000">
          <a:off x="6570377" y="-812951"/>
          <a:ext cx="755420" cy="6539376"/>
        </a:xfrm>
        <a:prstGeom prst="round2SameRect">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just" defTabSz="755650">
            <a:lnSpc>
              <a:spcPct val="90000"/>
            </a:lnSpc>
            <a:spcBef>
              <a:spcPct val="0"/>
            </a:spcBef>
            <a:spcAft>
              <a:spcPct val="15000"/>
            </a:spcAft>
            <a:buChar char="••"/>
          </a:pPr>
          <a:r>
            <a:rPr lang="es-EC" sz="1700" kern="1200" dirty="0" smtClean="0">
              <a:solidFill>
                <a:schemeClr val="tx1"/>
              </a:solidFill>
              <a:latin typeface="Arial" panose="020B0604020202020204" pitchFamily="34" charset="0"/>
              <a:cs typeface="Arial" panose="020B0604020202020204" pitchFamily="34" charset="0"/>
            </a:rPr>
            <a:t>300 encuestas.</a:t>
          </a:r>
          <a:endParaRPr lang="es-ES" sz="1700" kern="1200" dirty="0">
            <a:solidFill>
              <a:schemeClr val="tx1"/>
            </a:solidFill>
            <a:latin typeface="Arial" panose="020B0604020202020204" pitchFamily="34" charset="0"/>
            <a:cs typeface="Arial" panose="020B0604020202020204" pitchFamily="34" charset="0"/>
          </a:endParaRPr>
        </a:p>
      </dsp:txBody>
      <dsp:txXfrm rot="-5400000">
        <a:off x="3678400" y="2115903"/>
        <a:ext cx="6502499" cy="681666"/>
      </dsp:txXfrm>
    </dsp:sp>
    <dsp:sp modelId="{7E63BD31-EFE2-4A80-A0B4-DE404EDC8315}">
      <dsp:nvSpPr>
        <dsp:cNvPr id="0" name=""/>
        <dsp:cNvSpPr/>
      </dsp:nvSpPr>
      <dsp:spPr>
        <a:xfrm>
          <a:off x="0" y="1984599"/>
          <a:ext cx="3678399" cy="944275"/>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just" defTabSz="1778000">
            <a:lnSpc>
              <a:spcPct val="90000"/>
            </a:lnSpc>
            <a:spcBef>
              <a:spcPct val="0"/>
            </a:spcBef>
            <a:spcAft>
              <a:spcPct val="35000"/>
            </a:spcAft>
          </a:pPr>
          <a:r>
            <a:rPr lang="es-ES" sz="4000" kern="1200" dirty="0" smtClean="0">
              <a:solidFill>
                <a:schemeClr val="tx1"/>
              </a:solidFill>
              <a:latin typeface="Arial" panose="020B0604020202020204" pitchFamily="34" charset="0"/>
              <a:cs typeface="Arial" panose="020B0604020202020204" pitchFamily="34" charset="0"/>
            </a:rPr>
            <a:t>Logística</a:t>
          </a:r>
          <a:endParaRPr lang="es-ES" sz="4000" kern="1200" dirty="0">
            <a:solidFill>
              <a:schemeClr val="tx1"/>
            </a:solidFill>
            <a:latin typeface="Arial" panose="020B0604020202020204" pitchFamily="34" charset="0"/>
            <a:cs typeface="Arial" panose="020B0604020202020204" pitchFamily="34" charset="0"/>
          </a:endParaRPr>
        </a:p>
      </dsp:txBody>
      <dsp:txXfrm>
        <a:off x="46096" y="2030695"/>
        <a:ext cx="3586207" cy="852083"/>
      </dsp:txXfrm>
    </dsp:sp>
    <dsp:sp modelId="{166859EE-CF8A-427B-8686-58421C8D8421}">
      <dsp:nvSpPr>
        <dsp:cNvPr id="0" name=""/>
        <dsp:cNvSpPr/>
      </dsp:nvSpPr>
      <dsp:spPr>
        <a:xfrm rot="5400000">
          <a:off x="6570377" y="178537"/>
          <a:ext cx="755420" cy="6539376"/>
        </a:xfrm>
        <a:prstGeom prst="round2SameRect">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just" defTabSz="755650">
            <a:lnSpc>
              <a:spcPct val="90000"/>
            </a:lnSpc>
            <a:spcBef>
              <a:spcPct val="0"/>
            </a:spcBef>
            <a:spcAft>
              <a:spcPct val="15000"/>
            </a:spcAft>
            <a:buChar char="••"/>
          </a:pPr>
          <a:r>
            <a:rPr lang="es-EC" sz="1700" kern="1200" dirty="0" smtClean="0">
              <a:solidFill>
                <a:schemeClr val="tx1"/>
              </a:solidFill>
              <a:latin typeface="Arial" panose="020B0604020202020204" pitchFamily="34" charset="0"/>
              <a:cs typeface="Arial" panose="020B0604020202020204" pitchFamily="34" charset="0"/>
            </a:rPr>
            <a:t>Codificación e interpretación de resultados, se procedió a la utilización del programa SPSS versión 20. </a:t>
          </a:r>
          <a:endParaRPr lang="es-ES" sz="1700" kern="1200" dirty="0">
            <a:solidFill>
              <a:schemeClr val="tx1"/>
            </a:solidFill>
            <a:latin typeface="Arial" panose="020B0604020202020204" pitchFamily="34" charset="0"/>
            <a:cs typeface="Arial" panose="020B0604020202020204" pitchFamily="34" charset="0"/>
          </a:endParaRPr>
        </a:p>
      </dsp:txBody>
      <dsp:txXfrm rot="-5400000">
        <a:off x="3678400" y="3107392"/>
        <a:ext cx="6502499" cy="681666"/>
      </dsp:txXfrm>
    </dsp:sp>
    <dsp:sp modelId="{E61CEE32-98CB-4C87-8222-29BC071F73F4}">
      <dsp:nvSpPr>
        <dsp:cNvPr id="0" name=""/>
        <dsp:cNvSpPr/>
      </dsp:nvSpPr>
      <dsp:spPr>
        <a:xfrm>
          <a:off x="0" y="2976088"/>
          <a:ext cx="3678399" cy="944275"/>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just" defTabSz="1778000">
            <a:lnSpc>
              <a:spcPct val="90000"/>
            </a:lnSpc>
            <a:spcBef>
              <a:spcPct val="0"/>
            </a:spcBef>
            <a:spcAft>
              <a:spcPct val="35000"/>
            </a:spcAft>
          </a:pPr>
          <a:r>
            <a:rPr lang="es-ES" sz="4000" kern="1200" dirty="0" smtClean="0">
              <a:solidFill>
                <a:schemeClr val="tx1"/>
              </a:solidFill>
              <a:latin typeface="Arial" panose="020B0604020202020204" pitchFamily="34" charset="0"/>
              <a:cs typeface="Arial" panose="020B0604020202020204" pitchFamily="34" charset="0"/>
            </a:rPr>
            <a:t>Tecnología</a:t>
          </a:r>
          <a:endParaRPr lang="es-ES" sz="4000" kern="1200" dirty="0">
            <a:solidFill>
              <a:schemeClr val="tx1"/>
            </a:solidFill>
            <a:latin typeface="Arial" panose="020B0604020202020204" pitchFamily="34" charset="0"/>
            <a:cs typeface="Arial" panose="020B0604020202020204" pitchFamily="34" charset="0"/>
          </a:endParaRPr>
        </a:p>
      </dsp:txBody>
      <dsp:txXfrm>
        <a:off x="46096" y="3022184"/>
        <a:ext cx="3586207" cy="852083"/>
      </dsp:txXfrm>
    </dsp:sp>
    <dsp:sp modelId="{2B34C04B-0587-4BCA-9600-DEC285BF5623}">
      <dsp:nvSpPr>
        <dsp:cNvPr id="0" name=""/>
        <dsp:cNvSpPr/>
      </dsp:nvSpPr>
      <dsp:spPr>
        <a:xfrm rot="5400000">
          <a:off x="6570377" y="1170026"/>
          <a:ext cx="755420" cy="6539376"/>
        </a:xfrm>
        <a:prstGeom prst="round2SameRect">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just" defTabSz="755650">
            <a:lnSpc>
              <a:spcPct val="90000"/>
            </a:lnSpc>
            <a:spcBef>
              <a:spcPct val="0"/>
            </a:spcBef>
            <a:spcAft>
              <a:spcPct val="15000"/>
            </a:spcAft>
            <a:buChar char="••"/>
          </a:pPr>
          <a:r>
            <a:rPr lang="es-ES" sz="1700" kern="1200" dirty="0" smtClean="0">
              <a:solidFill>
                <a:schemeClr val="tx1"/>
              </a:solidFill>
              <a:latin typeface="Arial" panose="020B0604020202020204" pitchFamily="34" charset="0"/>
              <a:cs typeface="Arial" panose="020B0604020202020204" pitchFamily="34" charset="0"/>
            </a:rPr>
            <a:t>Se incrementó el tamaño de la muestra, debido a que muchos encuestados no expresan la realidad.</a:t>
          </a:r>
          <a:endParaRPr lang="es-ES" sz="1700" kern="1200" dirty="0">
            <a:solidFill>
              <a:schemeClr val="tx1"/>
            </a:solidFill>
            <a:latin typeface="Arial" panose="020B0604020202020204" pitchFamily="34" charset="0"/>
            <a:cs typeface="Arial" panose="020B0604020202020204" pitchFamily="34" charset="0"/>
          </a:endParaRPr>
        </a:p>
      </dsp:txBody>
      <dsp:txXfrm rot="-5400000">
        <a:off x="3678400" y="4098881"/>
        <a:ext cx="6502499" cy="681666"/>
      </dsp:txXfrm>
    </dsp:sp>
    <dsp:sp modelId="{7091D960-FDA0-4B6A-90E3-3CB908487D4C}">
      <dsp:nvSpPr>
        <dsp:cNvPr id="0" name=""/>
        <dsp:cNvSpPr/>
      </dsp:nvSpPr>
      <dsp:spPr>
        <a:xfrm>
          <a:off x="0" y="3967577"/>
          <a:ext cx="3678399" cy="944275"/>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just" defTabSz="1778000">
            <a:lnSpc>
              <a:spcPct val="90000"/>
            </a:lnSpc>
            <a:spcBef>
              <a:spcPct val="0"/>
            </a:spcBef>
            <a:spcAft>
              <a:spcPct val="35000"/>
            </a:spcAft>
          </a:pPr>
          <a:r>
            <a:rPr lang="es-ES" sz="4000" kern="1200" dirty="0" smtClean="0">
              <a:solidFill>
                <a:schemeClr val="tx1"/>
              </a:solidFill>
              <a:latin typeface="Arial" panose="020B0604020202020204" pitchFamily="34" charset="0"/>
              <a:cs typeface="Arial" panose="020B0604020202020204" pitchFamily="34" charset="0"/>
            </a:rPr>
            <a:t>Sesgos</a:t>
          </a:r>
          <a:endParaRPr lang="es-ES" sz="4000" kern="1200" dirty="0">
            <a:solidFill>
              <a:schemeClr val="tx1"/>
            </a:solidFill>
            <a:latin typeface="Arial" panose="020B0604020202020204" pitchFamily="34" charset="0"/>
            <a:cs typeface="Arial" panose="020B0604020202020204" pitchFamily="34" charset="0"/>
          </a:endParaRPr>
        </a:p>
      </dsp:txBody>
      <dsp:txXfrm>
        <a:off x="46096" y="4013673"/>
        <a:ext cx="3586207" cy="852083"/>
      </dsp:txXfrm>
    </dsp:sp>
    <dsp:sp modelId="{C5C91B17-9ABB-46D5-93F8-6FA6B4164DA8}">
      <dsp:nvSpPr>
        <dsp:cNvPr id="0" name=""/>
        <dsp:cNvSpPr/>
      </dsp:nvSpPr>
      <dsp:spPr>
        <a:xfrm rot="5400000">
          <a:off x="6570377" y="2161515"/>
          <a:ext cx="755420" cy="6539376"/>
        </a:xfrm>
        <a:prstGeom prst="round2SameRect">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just" defTabSz="755650">
            <a:lnSpc>
              <a:spcPct val="90000"/>
            </a:lnSpc>
            <a:spcBef>
              <a:spcPct val="0"/>
            </a:spcBef>
            <a:spcAft>
              <a:spcPct val="15000"/>
            </a:spcAft>
            <a:buChar char="••"/>
          </a:pPr>
          <a:r>
            <a:rPr lang="es-ES" sz="1700" b="0" kern="1200" dirty="0" smtClean="0">
              <a:solidFill>
                <a:schemeClr val="tx1"/>
              </a:solidFill>
              <a:latin typeface="Arial" panose="020B0604020202020204" pitchFamily="34" charset="0"/>
              <a:cs typeface="Arial" panose="020B0604020202020204" pitchFamily="34" charset="0"/>
            </a:rPr>
            <a:t>Cumplieron con los manuales de ética, metodologías y normas establecidas por la Universidad de las Fuerzas Armadas ESPE. </a:t>
          </a:r>
          <a:endParaRPr lang="es-ES" sz="1700" b="0" kern="1200" dirty="0">
            <a:solidFill>
              <a:schemeClr val="tx1"/>
            </a:solidFill>
            <a:latin typeface="Arial" panose="020B0604020202020204" pitchFamily="34" charset="0"/>
            <a:cs typeface="Arial" panose="020B0604020202020204" pitchFamily="34" charset="0"/>
          </a:endParaRPr>
        </a:p>
      </dsp:txBody>
      <dsp:txXfrm rot="-5400000">
        <a:off x="3678400" y="5090370"/>
        <a:ext cx="6502499" cy="681666"/>
      </dsp:txXfrm>
    </dsp:sp>
    <dsp:sp modelId="{7725F8E3-E05A-4741-87BB-32113D3FBCEB}">
      <dsp:nvSpPr>
        <dsp:cNvPr id="0" name=""/>
        <dsp:cNvSpPr/>
      </dsp:nvSpPr>
      <dsp:spPr>
        <a:xfrm>
          <a:off x="0" y="4959066"/>
          <a:ext cx="3678399" cy="944275"/>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just" defTabSz="1778000">
            <a:lnSpc>
              <a:spcPct val="90000"/>
            </a:lnSpc>
            <a:spcBef>
              <a:spcPct val="0"/>
            </a:spcBef>
            <a:spcAft>
              <a:spcPct val="35000"/>
            </a:spcAft>
          </a:pPr>
          <a:r>
            <a:rPr lang="es-EC" sz="4000" b="0" kern="1200" dirty="0" smtClean="0">
              <a:solidFill>
                <a:schemeClr val="tx1"/>
              </a:solidFill>
              <a:latin typeface="Arial" panose="020B0604020202020204" pitchFamily="34" charset="0"/>
              <a:cs typeface="Arial" panose="020B0604020202020204" pitchFamily="34" charset="0"/>
            </a:rPr>
            <a:t>Reglamentos</a:t>
          </a:r>
          <a:endParaRPr lang="es-ES" sz="4000" b="0" kern="1200" dirty="0">
            <a:solidFill>
              <a:schemeClr val="tx1"/>
            </a:solidFill>
            <a:latin typeface="Arial" panose="020B0604020202020204" pitchFamily="34" charset="0"/>
            <a:cs typeface="Arial" panose="020B0604020202020204" pitchFamily="34" charset="0"/>
          </a:endParaRPr>
        </a:p>
      </dsp:txBody>
      <dsp:txXfrm>
        <a:off x="46096" y="5005162"/>
        <a:ext cx="3586207" cy="85208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B44CA2-9B12-4E91-B38D-466634289AD8}">
      <dsp:nvSpPr>
        <dsp:cNvPr id="0" name=""/>
        <dsp:cNvSpPr/>
      </dsp:nvSpPr>
      <dsp:spPr>
        <a:xfrm>
          <a:off x="3122127" y="0"/>
          <a:ext cx="2608149" cy="2608546"/>
        </a:xfrm>
        <a:prstGeom prst="circularArrow">
          <a:avLst>
            <a:gd name="adj1" fmla="val 10980"/>
            <a:gd name="adj2" fmla="val 1142322"/>
            <a:gd name="adj3" fmla="val 4500000"/>
            <a:gd name="adj4" fmla="val 10800000"/>
            <a:gd name="adj5" fmla="val 12500"/>
          </a:avLst>
        </a:prstGeom>
        <a:solidFill>
          <a:schemeClr val="lt1">
            <a:hueOff val="0"/>
            <a:satOff val="0"/>
            <a:lumOff val="0"/>
            <a:alphaOff val="0"/>
          </a:schemeClr>
        </a:solidFill>
        <a:ln w="38100" cap="flat" cmpd="sng" algn="ctr">
          <a:solidFill>
            <a:srgbClr val="D76213"/>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6552690-C80B-4EA7-AFE2-1C60D367AB82}">
      <dsp:nvSpPr>
        <dsp:cNvPr id="0" name=""/>
        <dsp:cNvSpPr/>
      </dsp:nvSpPr>
      <dsp:spPr>
        <a:xfrm>
          <a:off x="3698614" y="941764"/>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smtClean="0">
              <a:latin typeface="Arial" panose="020B0604020202020204" pitchFamily="34" charset="0"/>
              <a:cs typeface="Arial" panose="020B0604020202020204" pitchFamily="34" charset="0"/>
            </a:rPr>
            <a:t>Mayor contingente</a:t>
          </a:r>
          <a:endParaRPr lang="es-ES" sz="1600" kern="1200" dirty="0">
            <a:latin typeface="Arial" panose="020B0604020202020204" pitchFamily="34" charset="0"/>
            <a:cs typeface="Arial" panose="020B0604020202020204" pitchFamily="34" charset="0"/>
          </a:endParaRPr>
        </a:p>
      </dsp:txBody>
      <dsp:txXfrm>
        <a:off x="3698614" y="941764"/>
        <a:ext cx="1449298" cy="724475"/>
      </dsp:txXfrm>
    </dsp:sp>
    <dsp:sp modelId="{E98382B2-80BC-4DDA-9A3E-C55EFB25B296}">
      <dsp:nvSpPr>
        <dsp:cNvPr id="0" name=""/>
        <dsp:cNvSpPr/>
      </dsp:nvSpPr>
      <dsp:spPr>
        <a:xfrm>
          <a:off x="2397723" y="1498803"/>
          <a:ext cx="2608149" cy="2608546"/>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38100" cap="flat" cmpd="sng" algn="ctr">
          <a:solidFill>
            <a:srgbClr val="D76213"/>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71C2C71-87F5-4627-926B-0B37ABFD715C}">
      <dsp:nvSpPr>
        <dsp:cNvPr id="0" name=""/>
        <dsp:cNvSpPr/>
      </dsp:nvSpPr>
      <dsp:spPr>
        <a:xfrm>
          <a:off x="2977148" y="2449237"/>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smtClean="0">
              <a:latin typeface="Arial" panose="020B0604020202020204" pitchFamily="34" charset="0"/>
              <a:cs typeface="Arial" panose="020B0604020202020204" pitchFamily="34" charset="0"/>
            </a:rPr>
            <a:t>Microempresas seguido de pequeñas</a:t>
          </a:r>
          <a:endParaRPr lang="es-ES" sz="1600" kern="1200" dirty="0">
            <a:latin typeface="Arial" panose="020B0604020202020204" pitchFamily="34" charset="0"/>
            <a:cs typeface="Arial" panose="020B0604020202020204" pitchFamily="34" charset="0"/>
          </a:endParaRPr>
        </a:p>
      </dsp:txBody>
      <dsp:txXfrm>
        <a:off x="2977148" y="2449237"/>
        <a:ext cx="1449298" cy="724475"/>
      </dsp:txXfrm>
    </dsp:sp>
    <dsp:sp modelId="{1E38AF4B-5146-47BF-911C-6E0AA6AAC718}">
      <dsp:nvSpPr>
        <dsp:cNvPr id="0" name=""/>
        <dsp:cNvSpPr/>
      </dsp:nvSpPr>
      <dsp:spPr>
        <a:xfrm>
          <a:off x="3307759" y="3176964"/>
          <a:ext cx="2240804" cy="2241702"/>
        </a:xfrm>
        <a:prstGeom prst="blockArc">
          <a:avLst>
            <a:gd name="adj1" fmla="val 13500000"/>
            <a:gd name="adj2" fmla="val 10800000"/>
            <a:gd name="adj3" fmla="val 12740"/>
          </a:avLst>
        </a:prstGeom>
        <a:solidFill>
          <a:schemeClr val="lt1">
            <a:hueOff val="0"/>
            <a:satOff val="0"/>
            <a:lumOff val="0"/>
            <a:alphaOff val="0"/>
          </a:schemeClr>
        </a:solidFill>
        <a:ln w="38100" cap="flat" cmpd="sng" algn="ctr">
          <a:solidFill>
            <a:srgbClr val="D76213"/>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F6728B8-EF65-4FF9-89E5-978B5E3CC3A3}">
      <dsp:nvSpPr>
        <dsp:cNvPr id="0" name=""/>
        <dsp:cNvSpPr/>
      </dsp:nvSpPr>
      <dsp:spPr>
        <a:xfrm>
          <a:off x="3702042" y="3958878"/>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smtClean="0">
              <a:latin typeface="Arial" panose="020B0604020202020204" pitchFamily="34" charset="0"/>
              <a:cs typeface="Arial" panose="020B0604020202020204" pitchFamily="34" charset="0"/>
            </a:rPr>
            <a:t>Mercado potencial</a:t>
          </a:r>
          <a:endParaRPr lang="es-ES" sz="1600" kern="1200" dirty="0">
            <a:latin typeface="Arial" panose="020B0604020202020204" pitchFamily="34" charset="0"/>
            <a:cs typeface="Arial" panose="020B0604020202020204" pitchFamily="34" charset="0"/>
          </a:endParaRPr>
        </a:p>
      </dsp:txBody>
      <dsp:txXfrm>
        <a:off x="3702042" y="3958878"/>
        <a:ext cx="1449298" cy="72447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A7670-8042-4B80-83CE-2BB92E2467F4}">
      <dsp:nvSpPr>
        <dsp:cNvPr id="0" name=""/>
        <dsp:cNvSpPr/>
      </dsp:nvSpPr>
      <dsp:spPr>
        <a:xfrm>
          <a:off x="5569" y="2920775"/>
          <a:ext cx="1121576" cy="1121576"/>
        </a:xfrm>
        <a:prstGeom prst="donut">
          <a:avLst>
            <a:gd name="adj" fmla="val 20000"/>
          </a:avLst>
        </a:prstGeom>
        <a:solidFill>
          <a:srgbClr val="ED7C2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9F0AEB-F78D-41B4-AF22-4EED412B93DF}">
      <dsp:nvSpPr>
        <dsp:cNvPr id="0" name=""/>
        <dsp:cNvSpPr/>
      </dsp:nvSpPr>
      <dsp:spPr>
        <a:xfrm rot="17700000">
          <a:off x="400762" y="2006462"/>
          <a:ext cx="1394243" cy="671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lvl="0" algn="l" defTabSz="711200">
            <a:lnSpc>
              <a:spcPct val="90000"/>
            </a:lnSpc>
            <a:spcBef>
              <a:spcPct val="0"/>
            </a:spcBef>
            <a:spcAft>
              <a:spcPct val="35000"/>
            </a:spcAft>
          </a:pPr>
          <a:r>
            <a:rPr lang="es-ES" sz="1600" kern="1200" dirty="0" smtClean="0">
              <a:latin typeface="Arial" panose="020B0604020202020204" pitchFamily="34" charset="0"/>
              <a:cs typeface="Arial" panose="020B0604020202020204" pitchFamily="34" charset="0"/>
            </a:rPr>
            <a:t>Revisión de niveles de audiencia</a:t>
          </a:r>
          <a:endParaRPr lang="es-ES" sz="1600" kern="1200" dirty="0">
            <a:latin typeface="Arial" panose="020B0604020202020204" pitchFamily="34" charset="0"/>
            <a:cs typeface="Arial" panose="020B0604020202020204" pitchFamily="34" charset="0"/>
          </a:endParaRPr>
        </a:p>
      </dsp:txBody>
      <dsp:txXfrm>
        <a:off x="400762" y="2006462"/>
        <a:ext cx="1394243" cy="671917"/>
      </dsp:txXfrm>
    </dsp:sp>
    <dsp:sp modelId="{A82B3C23-70E6-49D2-AEDC-24BA0005F338}">
      <dsp:nvSpPr>
        <dsp:cNvPr id="0" name=""/>
        <dsp:cNvSpPr/>
      </dsp:nvSpPr>
      <dsp:spPr>
        <a:xfrm>
          <a:off x="1211716" y="2920775"/>
          <a:ext cx="1121576" cy="1121576"/>
        </a:xfrm>
        <a:prstGeom prst="donut">
          <a:avLst>
            <a:gd name="adj" fmla="val 20000"/>
          </a:avLst>
        </a:prstGeom>
        <a:solidFill>
          <a:srgbClr val="ED7C2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73879F-06C1-474F-B86E-73AF4DF17122}">
      <dsp:nvSpPr>
        <dsp:cNvPr id="0" name=""/>
        <dsp:cNvSpPr/>
      </dsp:nvSpPr>
      <dsp:spPr>
        <a:xfrm rot="17700000">
          <a:off x="1606909" y="2006462"/>
          <a:ext cx="1394243" cy="671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lvl="0" algn="l" defTabSz="711200">
            <a:lnSpc>
              <a:spcPct val="90000"/>
            </a:lnSpc>
            <a:spcBef>
              <a:spcPct val="0"/>
            </a:spcBef>
            <a:spcAft>
              <a:spcPct val="35000"/>
            </a:spcAft>
          </a:pPr>
          <a:r>
            <a:rPr lang="es-ES" sz="1600" kern="1200" dirty="0" smtClean="0">
              <a:latin typeface="Arial" panose="020B0604020202020204" pitchFamily="34" charset="0"/>
              <a:cs typeface="Arial" panose="020B0604020202020204" pitchFamily="34" charset="0"/>
            </a:rPr>
            <a:t>Parrilla para programación</a:t>
          </a:r>
          <a:endParaRPr lang="es-ES" sz="1600" kern="1200" dirty="0">
            <a:latin typeface="Arial" panose="020B0604020202020204" pitchFamily="34" charset="0"/>
            <a:cs typeface="Arial" panose="020B0604020202020204" pitchFamily="34" charset="0"/>
          </a:endParaRPr>
        </a:p>
      </dsp:txBody>
      <dsp:txXfrm>
        <a:off x="1606909" y="2006462"/>
        <a:ext cx="1394243" cy="671917"/>
      </dsp:txXfrm>
    </dsp:sp>
    <dsp:sp modelId="{5F65B707-D97F-451A-BE5F-576982F20ABF}">
      <dsp:nvSpPr>
        <dsp:cNvPr id="0" name=""/>
        <dsp:cNvSpPr/>
      </dsp:nvSpPr>
      <dsp:spPr>
        <a:xfrm>
          <a:off x="2417774" y="3190479"/>
          <a:ext cx="582169" cy="582169"/>
        </a:xfrm>
        <a:prstGeom prst="ellipse">
          <a:avLst/>
        </a:prstGeom>
        <a:solidFill>
          <a:srgbClr val="ED7C2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EDC61C-9C47-46F1-BA2F-79371273B124}">
      <dsp:nvSpPr>
        <dsp:cNvPr id="0" name=""/>
        <dsp:cNvSpPr/>
      </dsp:nvSpPr>
      <dsp:spPr>
        <a:xfrm rot="17700000">
          <a:off x="1728274" y="4000766"/>
          <a:ext cx="1206086" cy="581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lvl="0" algn="r" defTabSz="622300">
            <a:lnSpc>
              <a:spcPct val="90000"/>
            </a:lnSpc>
            <a:spcBef>
              <a:spcPct val="0"/>
            </a:spcBef>
            <a:spcAft>
              <a:spcPct val="35000"/>
            </a:spcAft>
          </a:pPr>
          <a:r>
            <a:rPr lang="es-ES" sz="1400" kern="1200" dirty="0" smtClean="0">
              <a:latin typeface="Arial" panose="020B0604020202020204" pitchFamily="34" charset="0"/>
              <a:cs typeface="Arial" panose="020B0604020202020204" pitchFamily="34" charset="0"/>
            </a:rPr>
            <a:t>Programas Pre grabados</a:t>
          </a:r>
          <a:endParaRPr lang="es-ES" sz="1400" kern="1200" dirty="0">
            <a:latin typeface="Arial" panose="020B0604020202020204" pitchFamily="34" charset="0"/>
            <a:cs typeface="Arial" panose="020B0604020202020204" pitchFamily="34" charset="0"/>
          </a:endParaRPr>
        </a:p>
      </dsp:txBody>
      <dsp:txXfrm>
        <a:off x="1728274" y="4000766"/>
        <a:ext cx="1206086" cy="581529"/>
      </dsp:txXfrm>
    </dsp:sp>
    <dsp:sp modelId="{0995C634-DB51-4527-8350-5F5E65031CDF}">
      <dsp:nvSpPr>
        <dsp:cNvPr id="0" name=""/>
        <dsp:cNvSpPr/>
      </dsp:nvSpPr>
      <dsp:spPr>
        <a:xfrm rot="17700000">
          <a:off x="2483356" y="2380831"/>
          <a:ext cx="1206086" cy="581529"/>
        </a:xfrm>
        <a:prstGeom prst="rect">
          <a:avLst/>
        </a:prstGeom>
        <a:noFill/>
        <a:ln>
          <a:noFill/>
        </a:ln>
        <a:effectLst/>
      </dsp:spPr>
      <dsp:style>
        <a:lnRef idx="0">
          <a:scrgbClr r="0" g="0" b="0"/>
        </a:lnRef>
        <a:fillRef idx="0">
          <a:scrgbClr r="0" g="0" b="0"/>
        </a:fillRef>
        <a:effectRef idx="0">
          <a:scrgbClr r="0" g="0" b="0"/>
        </a:effectRef>
        <a:fontRef idx="minor"/>
      </dsp:style>
    </dsp:sp>
    <dsp:sp modelId="{FC7AA63D-1210-4FF0-A0A9-9F8B4D4B4A88}">
      <dsp:nvSpPr>
        <dsp:cNvPr id="0" name=""/>
        <dsp:cNvSpPr/>
      </dsp:nvSpPr>
      <dsp:spPr>
        <a:xfrm>
          <a:off x="3084334" y="3190479"/>
          <a:ext cx="582169" cy="582169"/>
        </a:xfrm>
        <a:prstGeom prst="ellipse">
          <a:avLst/>
        </a:prstGeom>
        <a:solidFill>
          <a:srgbClr val="ED7C2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82665B-17E7-46FB-85E6-F22ABB3DB2C4}">
      <dsp:nvSpPr>
        <dsp:cNvPr id="0" name=""/>
        <dsp:cNvSpPr/>
      </dsp:nvSpPr>
      <dsp:spPr>
        <a:xfrm rot="17700000">
          <a:off x="2394835" y="4000766"/>
          <a:ext cx="1206086" cy="581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lvl="0" algn="r" defTabSz="622300">
            <a:lnSpc>
              <a:spcPct val="90000"/>
            </a:lnSpc>
            <a:spcBef>
              <a:spcPct val="0"/>
            </a:spcBef>
            <a:spcAft>
              <a:spcPct val="35000"/>
            </a:spcAft>
          </a:pPr>
          <a:r>
            <a:rPr lang="es-ES" sz="1400" kern="1200" dirty="0" smtClean="0">
              <a:latin typeface="Arial" panose="020B0604020202020204" pitchFamily="34" charset="0"/>
              <a:cs typeface="Arial" panose="020B0604020202020204" pitchFamily="34" charset="0"/>
            </a:rPr>
            <a:t>Programas en VIVO</a:t>
          </a:r>
          <a:endParaRPr lang="es-ES" sz="1400" kern="1200" dirty="0">
            <a:latin typeface="Arial" panose="020B0604020202020204" pitchFamily="34" charset="0"/>
            <a:cs typeface="Arial" panose="020B0604020202020204" pitchFamily="34" charset="0"/>
          </a:endParaRPr>
        </a:p>
      </dsp:txBody>
      <dsp:txXfrm>
        <a:off x="2394835" y="4000766"/>
        <a:ext cx="1206086" cy="581529"/>
      </dsp:txXfrm>
    </dsp:sp>
    <dsp:sp modelId="{8883C060-E9E9-4E7A-8F97-E785F691A1E2}">
      <dsp:nvSpPr>
        <dsp:cNvPr id="0" name=""/>
        <dsp:cNvSpPr/>
      </dsp:nvSpPr>
      <dsp:spPr>
        <a:xfrm rot="17700000">
          <a:off x="3149917" y="2380831"/>
          <a:ext cx="1206086" cy="581529"/>
        </a:xfrm>
        <a:prstGeom prst="rect">
          <a:avLst/>
        </a:prstGeom>
        <a:noFill/>
        <a:ln>
          <a:noFill/>
        </a:ln>
        <a:effectLst/>
      </dsp:spPr>
      <dsp:style>
        <a:lnRef idx="0">
          <a:scrgbClr r="0" g="0" b="0"/>
        </a:lnRef>
        <a:fillRef idx="0">
          <a:scrgbClr r="0" g="0" b="0"/>
        </a:fillRef>
        <a:effectRef idx="0">
          <a:scrgbClr r="0" g="0" b="0"/>
        </a:effectRef>
        <a:fontRef idx="minor"/>
      </dsp:style>
    </dsp:sp>
    <dsp:sp modelId="{56758397-3523-49B4-B150-04278F4B518E}">
      <dsp:nvSpPr>
        <dsp:cNvPr id="0" name=""/>
        <dsp:cNvSpPr/>
      </dsp:nvSpPr>
      <dsp:spPr>
        <a:xfrm>
          <a:off x="3750895" y="3190479"/>
          <a:ext cx="582169" cy="582169"/>
        </a:xfrm>
        <a:prstGeom prst="ellipse">
          <a:avLst/>
        </a:prstGeom>
        <a:solidFill>
          <a:srgbClr val="ED7C2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9EE43B-34D7-43F2-8ABC-FBCE011D81F0}">
      <dsp:nvSpPr>
        <dsp:cNvPr id="0" name=""/>
        <dsp:cNvSpPr/>
      </dsp:nvSpPr>
      <dsp:spPr>
        <a:xfrm rot="17700000">
          <a:off x="3061395" y="4000766"/>
          <a:ext cx="1206086" cy="581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lvl="0" algn="r" defTabSz="622300">
            <a:lnSpc>
              <a:spcPct val="90000"/>
            </a:lnSpc>
            <a:spcBef>
              <a:spcPct val="0"/>
            </a:spcBef>
            <a:spcAft>
              <a:spcPct val="35000"/>
            </a:spcAft>
          </a:pPr>
          <a:r>
            <a:rPr lang="es-ES" sz="1400" kern="1200" dirty="0" smtClean="0">
              <a:latin typeface="Arial" panose="020B0604020202020204" pitchFamily="34" charset="0"/>
              <a:cs typeface="Arial" panose="020B0604020202020204" pitchFamily="34" charset="0"/>
            </a:rPr>
            <a:t>Cuñas y campañas publicitarias</a:t>
          </a:r>
          <a:endParaRPr lang="es-ES" sz="1400" kern="1200" dirty="0">
            <a:latin typeface="Arial" panose="020B0604020202020204" pitchFamily="34" charset="0"/>
            <a:cs typeface="Arial" panose="020B0604020202020204" pitchFamily="34" charset="0"/>
          </a:endParaRPr>
        </a:p>
      </dsp:txBody>
      <dsp:txXfrm>
        <a:off x="3061395" y="4000766"/>
        <a:ext cx="1206086" cy="581529"/>
      </dsp:txXfrm>
    </dsp:sp>
    <dsp:sp modelId="{F11CC3E8-830C-4D68-9941-C030FF4EDF55}">
      <dsp:nvSpPr>
        <dsp:cNvPr id="0" name=""/>
        <dsp:cNvSpPr/>
      </dsp:nvSpPr>
      <dsp:spPr>
        <a:xfrm rot="17700000">
          <a:off x="3816477" y="2380831"/>
          <a:ext cx="1206086" cy="581529"/>
        </a:xfrm>
        <a:prstGeom prst="rect">
          <a:avLst/>
        </a:prstGeom>
        <a:noFill/>
        <a:ln>
          <a:noFill/>
        </a:ln>
        <a:effectLst/>
      </dsp:spPr>
      <dsp:style>
        <a:lnRef idx="0">
          <a:scrgbClr r="0" g="0" b="0"/>
        </a:lnRef>
        <a:fillRef idx="0">
          <a:scrgbClr r="0" g="0" b="0"/>
        </a:fillRef>
        <a:effectRef idx="0">
          <a:scrgbClr r="0" g="0" b="0"/>
        </a:effectRef>
        <a:fontRef idx="minor"/>
      </dsp:style>
    </dsp:sp>
    <dsp:sp modelId="{5F9CCE7C-2B3D-49A7-9A7B-E53269EE508F}">
      <dsp:nvSpPr>
        <dsp:cNvPr id="0" name=""/>
        <dsp:cNvSpPr/>
      </dsp:nvSpPr>
      <dsp:spPr>
        <a:xfrm>
          <a:off x="4417545" y="2920775"/>
          <a:ext cx="1121576" cy="1121576"/>
        </a:xfrm>
        <a:prstGeom prst="donut">
          <a:avLst>
            <a:gd name="adj" fmla="val 20000"/>
          </a:avLst>
        </a:prstGeom>
        <a:solidFill>
          <a:srgbClr val="ED7C2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7E4F42-4EFE-4E65-A844-4E365D026B37}">
      <dsp:nvSpPr>
        <dsp:cNvPr id="0" name=""/>
        <dsp:cNvSpPr/>
      </dsp:nvSpPr>
      <dsp:spPr>
        <a:xfrm rot="17700000">
          <a:off x="4812738" y="2006462"/>
          <a:ext cx="1394243" cy="671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lvl="0" algn="l" defTabSz="711200">
            <a:lnSpc>
              <a:spcPct val="90000"/>
            </a:lnSpc>
            <a:spcBef>
              <a:spcPct val="0"/>
            </a:spcBef>
            <a:spcAft>
              <a:spcPct val="35000"/>
            </a:spcAft>
          </a:pPr>
          <a:r>
            <a:rPr lang="es-ES" sz="1600" kern="1200" dirty="0" smtClean="0">
              <a:latin typeface="Arial" panose="020B0604020202020204" pitchFamily="34" charset="0"/>
              <a:cs typeface="Arial" panose="020B0604020202020204" pitchFamily="34" charset="0"/>
            </a:rPr>
            <a:t>Revisión y aprobación de contenido</a:t>
          </a:r>
          <a:endParaRPr lang="es-ES" sz="1600" kern="1200" dirty="0">
            <a:latin typeface="Arial" panose="020B0604020202020204" pitchFamily="34" charset="0"/>
            <a:cs typeface="Arial" panose="020B0604020202020204" pitchFamily="34" charset="0"/>
          </a:endParaRPr>
        </a:p>
      </dsp:txBody>
      <dsp:txXfrm>
        <a:off x="4812738" y="2006462"/>
        <a:ext cx="1394243" cy="671917"/>
      </dsp:txXfrm>
    </dsp:sp>
    <dsp:sp modelId="{BB191806-9711-4AB1-B3F9-2D4C6C1208F2}">
      <dsp:nvSpPr>
        <dsp:cNvPr id="0" name=""/>
        <dsp:cNvSpPr/>
      </dsp:nvSpPr>
      <dsp:spPr>
        <a:xfrm>
          <a:off x="5623692" y="2920775"/>
          <a:ext cx="1121576" cy="1121576"/>
        </a:xfrm>
        <a:prstGeom prst="donut">
          <a:avLst>
            <a:gd name="adj" fmla="val 20000"/>
          </a:avLst>
        </a:prstGeom>
        <a:solidFill>
          <a:srgbClr val="ED7C2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3729EA-E15B-4B63-BB90-96FFD6313F02}">
      <dsp:nvSpPr>
        <dsp:cNvPr id="0" name=""/>
        <dsp:cNvSpPr/>
      </dsp:nvSpPr>
      <dsp:spPr>
        <a:xfrm rot="17700000">
          <a:off x="6018885" y="2006462"/>
          <a:ext cx="1394243" cy="671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lvl="0" algn="l" defTabSz="711200">
            <a:lnSpc>
              <a:spcPct val="90000"/>
            </a:lnSpc>
            <a:spcBef>
              <a:spcPct val="0"/>
            </a:spcBef>
            <a:spcAft>
              <a:spcPct val="35000"/>
            </a:spcAft>
          </a:pPr>
          <a:r>
            <a:rPr lang="es-ES" sz="1600" kern="1200" dirty="0" smtClean="0">
              <a:latin typeface="Arial" panose="020B0604020202020204" pitchFamily="34" charset="0"/>
              <a:cs typeface="Arial" panose="020B0604020202020204" pitchFamily="34" charset="0"/>
            </a:rPr>
            <a:t>Programar en PC PROGRAMAS por medio de Zara Radio</a:t>
          </a:r>
          <a:endParaRPr lang="es-ES" sz="1600" kern="1200" dirty="0">
            <a:latin typeface="Arial" panose="020B0604020202020204" pitchFamily="34" charset="0"/>
            <a:cs typeface="Arial" panose="020B0604020202020204" pitchFamily="34" charset="0"/>
          </a:endParaRPr>
        </a:p>
      </dsp:txBody>
      <dsp:txXfrm>
        <a:off x="6018885" y="2006462"/>
        <a:ext cx="1394243" cy="671917"/>
      </dsp:txXfrm>
    </dsp:sp>
    <dsp:sp modelId="{4074215C-A3B7-4E7C-9E2B-ACB28EA4B6BC}">
      <dsp:nvSpPr>
        <dsp:cNvPr id="0" name=""/>
        <dsp:cNvSpPr/>
      </dsp:nvSpPr>
      <dsp:spPr>
        <a:xfrm>
          <a:off x="6829750" y="3190479"/>
          <a:ext cx="582169" cy="582169"/>
        </a:xfrm>
        <a:prstGeom prst="ellipse">
          <a:avLst/>
        </a:prstGeom>
        <a:solidFill>
          <a:srgbClr val="ED7C2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3880A9-C124-4A8A-8AD1-55CD8513ABCD}">
      <dsp:nvSpPr>
        <dsp:cNvPr id="0" name=""/>
        <dsp:cNvSpPr/>
      </dsp:nvSpPr>
      <dsp:spPr>
        <a:xfrm rot="17700000">
          <a:off x="6140250" y="4000766"/>
          <a:ext cx="1206086" cy="581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lvl="0" algn="r" defTabSz="622300">
            <a:lnSpc>
              <a:spcPct val="90000"/>
            </a:lnSpc>
            <a:spcBef>
              <a:spcPct val="0"/>
            </a:spcBef>
            <a:spcAft>
              <a:spcPct val="35000"/>
            </a:spcAft>
          </a:pPr>
          <a:r>
            <a:rPr lang="es-ES" sz="1400" kern="1200" dirty="0" smtClean="0">
              <a:latin typeface="Arial" panose="020B0604020202020204" pitchFamily="34" charset="0"/>
              <a:cs typeface="Arial" panose="020B0604020202020204" pitchFamily="34" charset="0"/>
            </a:rPr>
            <a:t>Conexión de medios: </a:t>
          </a:r>
          <a:r>
            <a:rPr lang="es-ES" sz="1400" kern="1200" dirty="0" err="1" smtClean="0">
              <a:latin typeface="Arial" panose="020B0604020202020204" pitchFamily="34" charset="0"/>
              <a:cs typeface="Arial" panose="020B0604020202020204" pitchFamily="34" charset="0"/>
            </a:rPr>
            <a:t>Butt</a:t>
          </a:r>
          <a:endParaRPr lang="es-ES" sz="1400" kern="1200" dirty="0">
            <a:latin typeface="Arial" panose="020B0604020202020204" pitchFamily="34" charset="0"/>
            <a:cs typeface="Arial" panose="020B0604020202020204" pitchFamily="34" charset="0"/>
          </a:endParaRPr>
        </a:p>
      </dsp:txBody>
      <dsp:txXfrm>
        <a:off x="6140250" y="4000766"/>
        <a:ext cx="1206086" cy="581529"/>
      </dsp:txXfrm>
    </dsp:sp>
    <dsp:sp modelId="{FBE9634C-BEDA-4767-B357-D1FFAF3AB950}">
      <dsp:nvSpPr>
        <dsp:cNvPr id="0" name=""/>
        <dsp:cNvSpPr/>
      </dsp:nvSpPr>
      <dsp:spPr>
        <a:xfrm rot="17700000">
          <a:off x="6895332" y="2380831"/>
          <a:ext cx="1206086" cy="581529"/>
        </a:xfrm>
        <a:prstGeom prst="rect">
          <a:avLst/>
        </a:prstGeom>
        <a:noFill/>
        <a:ln>
          <a:noFill/>
        </a:ln>
        <a:effectLst/>
      </dsp:spPr>
      <dsp:style>
        <a:lnRef idx="0">
          <a:scrgbClr r="0" g="0" b="0"/>
        </a:lnRef>
        <a:fillRef idx="0">
          <a:scrgbClr r="0" g="0" b="0"/>
        </a:fillRef>
        <a:effectRef idx="0">
          <a:scrgbClr r="0" g="0" b="0"/>
        </a:effectRef>
        <a:fontRef idx="minor"/>
      </dsp:style>
    </dsp:sp>
    <dsp:sp modelId="{F4925A48-92A5-4130-ACD3-BAC58C55F6D1}">
      <dsp:nvSpPr>
        <dsp:cNvPr id="0" name=""/>
        <dsp:cNvSpPr/>
      </dsp:nvSpPr>
      <dsp:spPr>
        <a:xfrm>
          <a:off x="7496310" y="3190479"/>
          <a:ext cx="582169" cy="582169"/>
        </a:xfrm>
        <a:prstGeom prst="ellipse">
          <a:avLst/>
        </a:prstGeom>
        <a:solidFill>
          <a:srgbClr val="ED7C2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06B047-81B0-4D89-8B15-41D238D3FF8B}">
      <dsp:nvSpPr>
        <dsp:cNvPr id="0" name=""/>
        <dsp:cNvSpPr/>
      </dsp:nvSpPr>
      <dsp:spPr>
        <a:xfrm rot="17700000">
          <a:off x="6806811" y="4000766"/>
          <a:ext cx="1206086" cy="581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lvl="0" algn="r" defTabSz="622300">
            <a:lnSpc>
              <a:spcPct val="90000"/>
            </a:lnSpc>
            <a:spcBef>
              <a:spcPct val="0"/>
            </a:spcBef>
            <a:spcAft>
              <a:spcPct val="35000"/>
            </a:spcAft>
          </a:pPr>
          <a:r>
            <a:rPr lang="es-ES" sz="1400" kern="1200" dirty="0" err="1" smtClean="0">
              <a:latin typeface="Arial" panose="020B0604020202020204" pitchFamily="34" charset="0"/>
              <a:cs typeface="Arial" panose="020B0604020202020204" pitchFamily="34" charset="0"/>
            </a:rPr>
            <a:t>Micrositio</a:t>
          </a:r>
          <a:r>
            <a:rPr lang="es-ES" sz="1400" kern="1200" dirty="0" smtClean="0">
              <a:latin typeface="Arial" panose="020B0604020202020204" pitchFamily="34" charset="0"/>
              <a:cs typeface="Arial" panose="020B0604020202020204" pitchFamily="34" charset="0"/>
            </a:rPr>
            <a:t> radioespe.espe.edu.ec</a:t>
          </a:r>
          <a:endParaRPr lang="es-ES" sz="1400" kern="1200" dirty="0">
            <a:latin typeface="Arial" panose="020B0604020202020204" pitchFamily="34" charset="0"/>
            <a:cs typeface="Arial" panose="020B0604020202020204" pitchFamily="34" charset="0"/>
          </a:endParaRPr>
        </a:p>
      </dsp:txBody>
      <dsp:txXfrm>
        <a:off x="6806811" y="4000766"/>
        <a:ext cx="1206086" cy="581529"/>
      </dsp:txXfrm>
    </dsp:sp>
    <dsp:sp modelId="{90D3C45F-7A8B-4F90-B31B-661861A6BB20}">
      <dsp:nvSpPr>
        <dsp:cNvPr id="0" name=""/>
        <dsp:cNvSpPr/>
      </dsp:nvSpPr>
      <dsp:spPr>
        <a:xfrm rot="17700000">
          <a:off x="7561892" y="2380831"/>
          <a:ext cx="1206086" cy="581529"/>
        </a:xfrm>
        <a:prstGeom prst="rect">
          <a:avLst/>
        </a:prstGeom>
        <a:noFill/>
        <a:ln>
          <a:noFill/>
        </a:ln>
        <a:effectLst/>
      </dsp:spPr>
      <dsp:style>
        <a:lnRef idx="0">
          <a:scrgbClr r="0" g="0" b="0"/>
        </a:lnRef>
        <a:fillRef idx="0">
          <a:scrgbClr r="0" g="0" b="0"/>
        </a:fillRef>
        <a:effectRef idx="0">
          <a:scrgbClr r="0" g="0" b="0"/>
        </a:effectRef>
        <a:fontRef idx="minor"/>
      </dsp:style>
    </dsp:sp>
    <dsp:sp modelId="{B13A9CAB-58AC-41E7-B2D5-C6A3EFB64994}">
      <dsp:nvSpPr>
        <dsp:cNvPr id="0" name=""/>
        <dsp:cNvSpPr/>
      </dsp:nvSpPr>
      <dsp:spPr>
        <a:xfrm>
          <a:off x="8162960" y="2920775"/>
          <a:ext cx="1121576" cy="1121576"/>
        </a:xfrm>
        <a:prstGeom prst="donut">
          <a:avLst>
            <a:gd name="adj" fmla="val 20000"/>
          </a:avLst>
        </a:prstGeom>
        <a:solidFill>
          <a:srgbClr val="ED7C2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747B23-8BA0-4669-9CCF-A0ED59139C84}">
      <dsp:nvSpPr>
        <dsp:cNvPr id="0" name=""/>
        <dsp:cNvSpPr/>
      </dsp:nvSpPr>
      <dsp:spPr>
        <a:xfrm rot="17700000">
          <a:off x="8558153" y="2006462"/>
          <a:ext cx="1394243" cy="671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lvl="0" algn="l" defTabSz="711200">
            <a:lnSpc>
              <a:spcPct val="90000"/>
            </a:lnSpc>
            <a:spcBef>
              <a:spcPct val="0"/>
            </a:spcBef>
            <a:spcAft>
              <a:spcPct val="35000"/>
            </a:spcAft>
          </a:pPr>
          <a:r>
            <a:rPr lang="es-ES" sz="1600" kern="1200" dirty="0" smtClean="0">
              <a:latin typeface="Arial" panose="020B0604020202020204" pitchFamily="34" charset="0"/>
              <a:cs typeface="Arial" panose="020B0604020202020204" pitchFamily="34" charset="0"/>
            </a:rPr>
            <a:t>Transmisión en línea</a:t>
          </a:r>
          <a:endParaRPr lang="es-ES" sz="1600" kern="1200" dirty="0">
            <a:latin typeface="Arial" panose="020B0604020202020204" pitchFamily="34" charset="0"/>
            <a:cs typeface="Arial" panose="020B0604020202020204" pitchFamily="34" charset="0"/>
          </a:endParaRPr>
        </a:p>
      </dsp:txBody>
      <dsp:txXfrm>
        <a:off x="8558153" y="2006462"/>
        <a:ext cx="1394243" cy="671917"/>
      </dsp:txXfrm>
    </dsp:sp>
    <dsp:sp modelId="{9C5B06E8-78BF-4392-B71F-0D38F19CADF7}">
      <dsp:nvSpPr>
        <dsp:cNvPr id="0" name=""/>
        <dsp:cNvSpPr/>
      </dsp:nvSpPr>
      <dsp:spPr>
        <a:xfrm>
          <a:off x="9369018" y="3190479"/>
          <a:ext cx="582169" cy="582169"/>
        </a:xfrm>
        <a:prstGeom prst="ellipse">
          <a:avLst/>
        </a:prstGeom>
        <a:solidFill>
          <a:srgbClr val="ED7C2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CF0158-28F1-449E-BD4B-81841EBC0F6F}">
      <dsp:nvSpPr>
        <dsp:cNvPr id="0" name=""/>
        <dsp:cNvSpPr/>
      </dsp:nvSpPr>
      <dsp:spPr>
        <a:xfrm rot="17700000">
          <a:off x="8679518" y="4000766"/>
          <a:ext cx="1206086" cy="581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lvl="0" algn="r" defTabSz="622300">
            <a:lnSpc>
              <a:spcPct val="90000"/>
            </a:lnSpc>
            <a:spcBef>
              <a:spcPct val="0"/>
            </a:spcBef>
            <a:spcAft>
              <a:spcPct val="35000"/>
            </a:spcAft>
          </a:pPr>
          <a:r>
            <a:rPr lang="es-ES" sz="1400" kern="1200" dirty="0" smtClean="0">
              <a:latin typeface="Arial" panose="020B0604020202020204" pitchFamily="34" charset="0"/>
              <a:cs typeface="Arial" panose="020B0604020202020204" pitchFamily="34" charset="0"/>
            </a:rPr>
            <a:t>Correcta transmisión </a:t>
          </a:r>
          <a:endParaRPr lang="es-ES" sz="1400" kern="1200" dirty="0">
            <a:latin typeface="Arial" panose="020B0604020202020204" pitchFamily="34" charset="0"/>
            <a:cs typeface="Arial" panose="020B0604020202020204" pitchFamily="34" charset="0"/>
          </a:endParaRPr>
        </a:p>
      </dsp:txBody>
      <dsp:txXfrm>
        <a:off x="8679518" y="4000766"/>
        <a:ext cx="1206086" cy="581529"/>
      </dsp:txXfrm>
    </dsp:sp>
    <dsp:sp modelId="{3AC1B050-8DB6-476A-9A16-0E0408F88A3D}">
      <dsp:nvSpPr>
        <dsp:cNvPr id="0" name=""/>
        <dsp:cNvSpPr/>
      </dsp:nvSpPr>
      <dsp:spPr>
        <a:xfrm rot="17700000">
          <a:off x="9434600" y="2380831"/>
          <a:ext cx="1206086" cy="581529"/>
        </a:xfrm>
        <a:prstGeom prst="rect">
          <a:avLst/>
        </a:prstGeom>
        <a:noFill/>
        <a:ln>
          <a:noFill/>
        </a:ln>
        <a:effectLst/>
      </dsp:spPr>
      <dsp:style>
        <a:lnRef idx="0">
          <a:scrgbClr r="0" g="0" b="0"/>
        </a:lnRef>
        <a:fillRef idx="0">
          <a:scrgbClr r="0" g="0" b="0"/>
        </a:fillRef>
        <a:effectRef idx="0">
          <a:scrgbClr r="0" g="0" b="0"/>
        </a:effectRef>
        <a:fontRef idx="minor"/>
      </dsp:style>
    </dsp:sp>
    <dsp:sp modelId="{8AD25793-9539-4617-9F17-CF38DA1867CC}">
      <dsp:nvSpPr>
        <dsp:cNvPr id="0" name=""/>
        <dsp:cNvSpPr/>
      </dsp:nvSpPr>
      <dsp:spPr>
        <a:xfrm>
          <a:off x="10035668" y="2920775"/>
          <a:ext cx="1121576" cy="1121576"/>
        </a:xfrm>
        <a:prstGeom prst="donut">
          <a:avLst>
            <a:gd name="adj" fmla="val 20000"/>
          </a:avLst>
        </a:prstGeom>
        <a:solidFill>
          <a:srgbClr val="ED7C2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421693-C7A1-4CEE-97A9-08625782B8F4}">
      <dsp:nvSpPr>
        <dsp:cNvPr id="0" name=""/>
        <dsp:cNvSpPr/>
      </dsp:nvSpPr>
      <dsp:spPr>
        <a:xfrm rot="17700000">
          <a:off x="10430861" y="2006462"/>
          <a:ext cx="1394243" cy="671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lvl="0" algn="l" defTabSz="711200">
            <a:lnSpc>
              <a:spcPct val="90000"/>
            </a:lnSpc>
            <a:spcBef>
              <a:spcPct val="0"/>
            </a:spcBef>
            <a:spcAft>
              <a:spcPct val="35000"/>
            </a:spcAft>
          </a:pPr>
          <a:r>
            <a:rPr lang="es-ES" sz="1600" kern="1200" dirty="0" smtClean="0">
              <a:latin typeface="Arial" panose="020B0604020202020204" pitchFamily="34" charset="0"/>
              <a:cs typeface="Arial" panose="020B0604020202020204" pitchFamily="34" charset="0"/>
            </a:rPr>
            <a:t>Transmisión exitosa</a:t>
          </a:r>
          <a:endParaRPr lang="es-ES" sz="1600" kern="1200" dirty="0">
            <a:latin typeface="Arial" panose="020B0604020202020204" pitchFamily="34" charset="0"/>
            <a:cs typeface="Arial" panose="020B0604020202020204" pitchFamily="34" charset="0"/>
          </a:endParaRPr>
        </a:p>
      </dsp:txBody>
      <dsp:txXfrm>
        <a:off x="10430861" y="2006462"/>
        <a:ext cx="1394243" cy="67191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43FB46-3B82-49F1-89F0-2E1D80D84692}">
      <dsp:nvSpPr>
        <dsp:cNvPr id="0" name=""/>
        <dsp:cNvSpPr/>
      </dsp:nvSpPr>
      <dsp:spPr>
        <a:xfrm>
          <a:off x="1701" y="0"/>
          <a:ext cx="4333476" cy="4456090"/>
        </a:xfrm>
        <a:prstGeom prst="roundRect">
          <a:avLst>
            <a:gd name="adj" fmla="val 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lvl="0" algn="just" defTabSz="1066800">
            <a:lnSpc>
              <a:spcPct val="90000"/>
            </a:lnSpc>
            <a:spcBef>
              <a:spcPct val="0"/>
            </a:spcBef>
            <a:spcAft>
              <a:spcPct val="35000"/>
            </a:spcAft>
          </a:pPr>
          <a:r>
            <a:rPr lang="es-ES" sz="2400" b="1" kern="1200" dirty="0" smtClean="0">
              <a:latin typeface="Arial" panose="020B0604020202020204" pitchFamily="34" charset="0"/>
              <a:cs typeface="Arial" panose="020B0604020202020204" pitchFamily="34" charset="0"/>
            </a:rPr>
            <a:t>¿A dónde deberíamos llegar? </a:t>
          </a:r>
          <a:endParaRPr lang="es-ES" sz="2400" b="1" kern="1200" dirty="0">
            <a:latin typeface="Arial" panose="020B0604020202020204" pitchFamily="34" charset="0"/>
            <a:cs typeface="Arial" panose="020B0604020202020204" pitchFamily="34" charset="0"/>
          </a:endParaRPr>
        </a:p>
      </dsp:txBody>
      <dsp:txXfrm rot="16200000">
        <a:off x="-1391947" y="1393649"/>
        <a:ext cx="3653993" cy="866695"/>
      </dsp:txXfrm>
    </dsp:sp>
    <dsp:sp modelId="{94FA0EDC-C151-4ECD-AB0F-A3EE27BBAD3D}">
      <dsp:nvSpPr>
        <dsp:cNvPr id="0" name=""/>
        <dsp:cNvSpPr/>
      </dsp:nvSpPr>
      <dsp:spPr>
        <a:xfrm>
          <a:off x="868396" y="0"/>
          <a:ext cx="3228440" cy="445609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lvl="0" algn="l" defTabSz="1244600">
            <a:lnSpc>
              <a:spcPct val="90000"/>
            </a:lnSpc>
            <a:spcBef>
              <a:spcPct val="0"/>
            </a:spcBef>
            <a:spcAft>
              <a:spcPct val="35000"/>
            </a:spcAft>
          </a:pPr>
          <a:endParaRPr lang="es-EC" sz="2800" kern="1200" dirty="0" smtClean="0">
            <a:latin typeface="Arial" panose="020B0604020202020204" pitchFamily="34" charset="0"/>
            <a:cs typeface="Arial" panose="020B0604020202020204" pitchFamily="34" charset="0"/>
          </a:endParaRPr>
        </a:p>
        <a:p>
          <a:pPr lvl="0" algn="l" defTabSz="1244600">
            <a:lnSpc>
              <a:spcPct val="90000"/>
            </a:lnSpc>
            <a:spcBef>
              <a:spcPct val="0"/>
            </a:spcBef>
            <a:spcAft>
              <a:spcPct val="35000"/>
            </a:spcAft>
          </a:pPr>
          <a:endParaRPr lang="es-EC" sz="2100" kern="1200" dirty="0" smtClean="0">
            <a:latin typeface="Arial" panose="020B0604020202020204" pitchFamily="34" charset="0"/>
            <a:cs typeface="Arial" panose="020B0604020202020204" pitchFamily="34" charset="0"/>
          </a:endParaRPr>
        </a:p>
        <a:p>
          <a:pPr lvl="0" algn="l" defTabSz="1244600">
            <a:lnSpc>
              <a:spcPct val="90000"/>
            </a:lnSpc>
            <a:spcBef>
              <a:spcPct val="0"/>
            </a:spcBef>
            <a:spcAft>
              <a:spcPct val="35000"/>
            </a:spcAft>
          </a:pPr>
          <a:r>
            <a:rPr lang="es-EC" sz="2500" kern="1200" dirty="0" smtClean="0">
              <a:latin typeface="Arial" panose="020B0604020202020204" pitchFamily="34" charset="0"/>
              <a:cs typeface="Arial" panose="020B0604020202020204" pitchFamily="34" charset="0"/>
            </a:rPr>
            <a:t>Posicionar a RTV ESPE, como el mejor servicio de transmisión de Radio y Televisión online, y la mayor audiencia en todo </a:t>
          </a:r>
          <a:r>
            <a:rPr lang="es-EC" sz="2500" kern="1200" dirty="0" err="1" smtClean="0">
              <a:latin typeface="Arial" panose="020B0604020202020204" pitchFamily="34" charset="0"/>
              <a:cs typeface="Arial" panose="020B0604020202020204" pitchFamily="34" charset="0"/>
            </a:rPr>
            <a:t>Sangolquí</a:t>
          </a:r>
          <a:r>
            <a:rPr lang="es-EC" sz="2500" kern="1200" dirty="0" smtClean="0">
              <a:latin typeface="Arial" panose="020B0604020202020204" pitchFamily="34" charset="0"/>
              <a:cs typeface="Arial" panose="020B0604020202020204" pitchFamily="34" charset="0"/>
            </a:rPr>
            <a:t>.</a:t>
          </a:r>
          <a:endParaRPr lang="es-ES" sz="2500" kern="1200" dirty="0">
            <a:latin typeface="Arial" panose="020B0604020202020204" pitchFamily="34" charset="0"/>
            <a:cs typeface="Arial" panose="020B0604020202020204" pitchFamily="34" charset="0"/>
          </a:endParaRPr>
        </a:p>
      </dsp:txBody>
      <dsp:txXfrm>
        <a:off x="868396" y="0"/>
        <a:ext cx="3228440" cy="4456090"/>
      </dsp:txXfrm>
    </dsp:sp>
    <dsp:sp modelId="{EBB75ACE-7E1A-44B8-B3AC-6FEF7F243225}">
      <dsp:nvSpPr>
        <dsp:cNvPr id="0" name=""/>
        <dsp:cNvSpPr/>
      </dsp:nvSpPr>
      <dsp:spPr>
        <a:xfrm>
          <a:off x="4486849" y="0"/>
          <a:ext cx="4333476" cy="4456090"/>
        </a:xfrm>
        <a:prstGeom prst="roundRect">
          <a:avLst>
            <a:gd name="adj" fmla="val 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lvl="0" algn="r" defTabSz="1066800">
            <a:lnSpc>
              <a:spcPct val="90000"/>
            </a:lnSpc>
            <a:spcBef>
              <a:spcPct val="0"/>
            </a:spcBef>
            <a:spcAft>
              <a:spcPct val="35000"/>
            </a:spcAft>
          </a:pPr>
          <a:r>
            <a:rPr lang="es-ES" sz="2400" b="1" kern="1200" dirty="0" smtClean="0">
              <a:latin typeface="Arial" panose="020B0604020202020204" pitchFamily="34" charset="0"/>
              <a:cs typeface="Arial" panose="020B0604020202020204" pitchFamily="34" charset="0"/>
            </a:rPr>
            <a:t>Objetivo</a:t>
          </a:r>
          <a:endParaRPr lang="es-ES" sz="2400" b="1" kern="1200" dirty="0">
            <a:latin typeface="Arial" panose="020B0604020202020204" pitchFamily="34" charset="0"/>
            <a:cs typeface="Arial" panose="020B0604020202020204" pitchFamily="34" charset="0"/>
          </a:endParaRPr>
        </a:p>
      </dsp:txBody>
      <dsp:txXfrm rot="16200000">
        <a:off x="3093200" y="1393649"/>
        <a:ext cx="3653993" cy="866695"/>
      </dsp:txXfrm>
    </dsp:sp>
    <dsp:sp modelId="{4D5E9DA4-979E-467B-B390-4D07554E3524}">
      <dsp:nvSpPr>
        <dsp:cNvPr id="0" name=""/>
        <dsp:cNvSpPr/>
      </dsp:nvSpPr>
      <dsp:spPr>
        <a:xfrm rot="5400000">
          <a:off x="4180921" y="3496934"/>
          <a:ext cx="655190" cy="650021"/>
        </a:xfrm>
        <a:prstGeom prst="flowChartExtract">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FAB76C-9A80-4616-ACE5-EA5394054E68}">
      <dsp:nvSpPr>
        <dsp:cNvPr id="0" name=""/>
        <dsp:cNvSpPr/>
      </dsp:nvSpPr>
      <dsp:spPr>
        <a:xfrm>
          <a:off x="5353545" y="0"/>
          <a:ext cx="3228440" cy="445609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lvl="0" algn="l" defTabSz="1244600">
            <a:lnSpc>
              <a:spcPct val="90000"/>
            </a:lnSpc>
            <a:spcBef>
              <a:spcPct val="0"/>
            </a:spcBef>
            <a:spcAft>
              <a:spcPct val="35000"/>
            </a:spcAft>
          </a:pPr>
          <a:endParaRPr lang="es-EC" sz="2800" kern="1200" dirty="0" smtClean="0">
            <a:latin typeface="Arial" panose="020B0604020202020204" pitchFamily="34" charset="0"/>
            <a:cs typeface="Arial" panose="020B0604020202020204" pitchFamily="34" charset="0"/>
          </a:endParaRPr>
        </a:p>
        <a:p>
          <a:pPr lvl="0" algn="l" defTabSz="1244600">
            <a:lnSpc>
              <a:spcPct val="90000"/>
            </a:lnSpc>
            <a:spcBef>
              <a:spcPct val="0"/>
            </a:spcBef>
            <a:spcAft>
              <a:spcPct val="35000"/>
            </a:spcAft>
          </a:pPr>
          <a:r>
            <a:rPr lang="es-EC" sz="2500" kern="1200" dirty="0" smtClean="0">
              <a:latin typeface="Arial" panose="020B0604020202020204" pitchFamily="34" charset="0"/>
              <a:cs typeface="Arial" panose="020B0604020202020204" pitchFamily="34" charset="0"/>
            </a:rPr>
            <a:t>Fomentar mediante estrategias de comercialización el incremento de la audiencia para RTV ESPE, logrando informar, recordar y persuadir al público objetivo.</a:t>
          </a:r>
          <a:endParaRPr lang="es-ES" sz="2500" kern="1200" dirty="0">
            <a:latin typeface="Arial" panose="020B0604020202020204" pitchFamily="34" charset="0"/>
            <a:cs typeface="Arial" panose="020B0604020202020204" pitchFamily="34" charset="0"/>
          </a:endParaRPr>
        </a:p>
      </dsp:txBody>
      <dsp:txXfrm>
        <a:off x="5353545" y="0"/>
        <a:ext cx="3228440" cy="445609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E489A-2DA2-4008-8118-F463F6A9EEC7}">
      <dsp:nvSpPr>
        <dsp:cNvPr id="0" name=""/>
        <dsp:cNvSpPr/>
      </dsp:nvSpPr>
      <dsp:spPr>
        <a:xfrm>
          <a:off x="1756" y="0"/>
          <a:ext cx="4472653" cy="3825025"/>
        </a:xfrm>
        <a:prstGeom prst="roundRect">
          <a:avLst>
            <a:gd name="adj" fmla="val 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lvl="0" algn="r" defTabSz="1066800">
            <a:lnSpc>
              <a:spcPct val="90000"/>
            </a:lnSpc>
            <a:spcBef>
              <a:spcPct val="0"/>
            </a:spcBef>
            <a:spcAft>
              <a:spcPct val="35000"/>
            </a:spcAft>
          </a:pPr>
          <a:r>
            <a:rPr lang="es-ES" sz="2400" b="1" kern="1200" dirty="0" smtClean="0">
              <a:latin typeface="Arial" panose="020B0604020202020204" pitchFamily="34" charset="0"/>
              <a:cs typeface="Arial" panose="020B0604020202020204" pitchFamily="34" charset="0"/>
            </a:rPr>
            <a:t>¿A dónde deberíamos llegar? </a:t>
          </a:r>
          <a:endParaRPr lang="es-EC" sz="2100" kern="1200" dirty="0" smtClean="0">
            <a:latin typeface="Arial" panose="020B0604020202020204" pitchFamily="34" charset="0"/>
            <a:cs typeface="Arial" panose="020B0604020202020204" pitchFamily="34" charset="0"/>
          </a:endParaRPr>
        </a:p>
      </dsp:txBody>
      <dsp:txXfrm rot="16200000">
        <a:off x="-1119238" y="1120994"/>
        <a:ext cx="3136520" cy="894530"/>
      </dsp:txXfrm>
    </dsp:sp>
    <dsp:sp modelId="{7D473059-F0CE-4B33-BEB9-DE57409C6986}">
      <dsp:nvSpPr>
        <dsp:cNvPr id="0" name=""/>
        <dsp:cNvSpPr/>
      </dsp:nvSpPr>
      <dsp:spPr>
        <a:xfrm>
          <a:off x="896286" y="0"/>
          <a:ext cx="3332127" cy="382502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2009" rIns="0" bIns="0" numCol="1" spcCol="1270" anchor="t" anchorCtr="0">
          <a:noAutofit/>
        </a:bodyPr>
        <a:lstStyle/>
        <a:p>
          <a:pPr lvl="0" algn="l" defTabSz="933450">
            <a:lnSpc>
              <a:spcPct val="90000"/>
            </a:lnSpc>
            <a:spcBef>
              <a:spcPct val="0"/>
            </a:spcBef>
            <a:spcAft>
              <a:spcPct val="35000"/>
            </a:spcAft>
          </a:pPr>
          <a:endParaRPr lang="es-EC" sz="2100" kern="1200" dirty="0" smtClean="0">
            <a:latin typeface="Arial" panose="020B0604020202020204" pitchFamily="34" charset="0"/>
            <a:cs typeface="Arial" panose="020B0604020202020204" pitchFamily="34" charset="0"/>
          </a:endParaRPr>
        </a:p>
        <a:p>
          <a:pPr lvl="0" algn="l" defTabSz="933450">
            <a:lnSpc>
              <a:spcPct val="90000"/>
            </a:lnSpc>
            <a:spcBef>
              <a:spcPct val="0"/>
            </a:spcBef>
            <a:spcAft>
              <a:spcPct val="35000"/>
            </a:spcAft>
          </a:pPr>
          <a:endParaRPr lang="es-EC" sz="2100" kern="1200" dirty="0" smtClean="0">
            <a:latin typeface="Arial" panose="020B0604020202020204" pitchFamily="34" charset="0"/>
            <a:cs typeface="Arial" panose="020B0604020202020204" pitchFamily="34" charset="0"/>
          </a:endParaRPr>
        </a:p>
        <a:p>
          <a:pPr lvl="0" algn="l" defTabSz="933450">
            <a:lnSpc>
              <a:spcPct val="90000"/>
            </a:lnSpc>
            <a:spcBef>
              <a:spcPct val="0"/>
            </a:spcBef>
            <a:spcAft>
              <a:spcPct val="35000"/>
            </a:spcAft>
          </a:pPr>
          <a:r>
            <a:rPr lang="es-EC" sz="2500" kern="1200" dirty="0" smtClean="0">
              <a:latin typeface="Arial" panose="020B0604020202020204" pitchFamily="34" charset="0"/>
              <a:cs typeface="Arial" panose="020B0604020202020204" pitchFamily="34" charset="0"/>
            </a:rPr>
            <a:t>Ser un medio de comunicación autosustentable por medio de convenios e inversión privada. </a:t>
          </a:r>
        </a:p>
      </dsp:txBody>
      <dsp:txXfrm>
        <a:off x="896286" y="0"/>
        <a:ext cx="3332127" cy="3825025"/>
      </dsp:txXfrm>
    </dsp:sp>
    <dsp:sp modelId="{EBB75ACE-7E1A-44B8-B3AC-6FEF7F243225}">
      <dsp:nvSpPr>
        <dsp:cNvPr id="0" name=""/>
        <dsp:cNvSpPr/>
      </dsp:nvSpPr>
      <dsp:spPr>
        <a:xfrm>
          <a:off x="4630952" y="0"/>
          <a:ext cx="4472653" cy="3825025"/>
        </a:xfrm>
        <a:prstGeom prst="roundRect">
          <a:avLst>
            <a:gd name="adj" fmla="val 5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5725" rIns="111125" bIns="0" numCol="1" spcCol="1270" anchor="t" anchorCtr="0">
          <a:noAutofit/>
        </a:bodyPr>
        <a:lstStyle/>
        <a:p>
          <a:pPr lvl="0" algn="r" defTabSz="1111250">
            <a:lnSpc>
              <a:spcPct val="90000"/>
            </a:lnSpc>
            <a:spcBef>
              <a:spcPct val="0"/>
            </a:spcBef>
            <a:spcAft>
              <a:spcPct val="35000"/>
            </a:spcAft>
          </a:pPr>
          <a:r>
            <a:rPr lang="es-ES" sz="2500" b="1" kern="1200" dirty="0" smtClean="0">
              <a:latin typeface="Arial" panose="020B0604020202020204" pitchFamily="34" charset="0"/>
              <a:cs typeface="Arial" panose="020B0604020202020204" pitchFamily="34" charset="0"/>
            </a:rPr>
            <a:t>Objetivo</a:t>
          </a:r>
          <a:endParaRPr lang="es-ES" sz="2500" b="1" kern="1200" dirty="0">
            <a:latin typeface="Arial" panose="020B0604020202020204" pitchFamily="34" charset="0"/>
            <a:cs typeface="Arial" panose="020B0604020202020204" pitchFamily="34" charset="0"/>
          </a:endParaRPr>
        </a:p>
      </dsp:txBody>
      <dsp:txXfrm rot="16200000">
        <a:off x="3509958" y="1120994"/>
        <a:ext cx="3136520" cy="894530"/>
      </dsp:txXfrm>
    </dsp:sp>
    <dsp:sp modelId="{580FE127-CD7B-4754-8280-FB9CF527B2EC}">
      <dsp:nvSpPr>
        <dsp:cNvPr id="0" name=""/>
        <dsp:cNvSpPr/>
      </dsp:nvSpPr>
      <dsp:spPr>
        <a:xfrm rot="5400000">
          <a:off x="4372219" y="2944015"/>
          <a:ext cx="562193" cy="670898"/>
        </a:xfrm>
        <a:prstGeom prst="flowChartExtract">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FAB76C-9A80-4616-ACE5-EA5394054E68}">
      <dsp:nvSpPr>
        <dsp:cNvPr id="0" name=""/>
        <dsp:cNvSpPr/>
      </dsp:nvSpPr>
      <dsp:spPr>
        <a:xfrm>
          <a:off x="5525483" y="0"/>
          <a:ext cx="3332127" cy="382502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8867" rIns="0" bIns="0" numCol="1" spcCol="1270" anchor="t" anchorCtr="0">
          <a:noAutofit/>
        </a:bodyPr>
        <a:lstStyle/>
        <a:p>
          <a:pPr lvl="0" algn="l" defTabSz="1022350">
            <a:lnSpc>
              <a:spcPct val="90000"/>
            </a:lnSpc>
            <a:spcBef>
              <a:spcPct val="0"/>
            </a:spcBef>
            <a:spcAft>
              <a:spcPct val="35000"/>
            </a:spcAft>
          </a:pPr>
          <a:r>
            <a:rPr lang="es-EC" sz="2300" kern="1200" dirty="0" smtClean="0">
              <a:latin typeface="Arial" panose="020B0604020202020204" pitchFamily="34" charset="0"/>
              <a:cs typeface="Arial" panose="020B0604020202020204" pitchFamily="34" charset="0"/>
            </a:rPr>
            <a:t>Comercializar los servicios que brinda RTV ESPE, por medio de alianzas con empresas pública/privada, a través de estrategias de comercialización para hacer de este medio de comunicación autosustentable e independiente.</a:t>
          </a:r>
        </a:p>
      </dsp:txBody>
      <dsp:txXfrm>
        <a:off x="5525483" y="0"/>
        <a:ext cx="3332127" cy="382502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9D7EF-5DC0-413D-9C5F-8286842B8AF2}">
      <dsp:nvSpPr>
        <dsp:cNvPr id="0" name=""/>
        <dsp:cNvSpPr/>
      </dsp:nvSpPr>
      <dsp:spPr>
        <a:xfrm>
          <a:off x="2372852" y="0"/>
          <a:ext cx="5330802" cy="5330802"/>
        </a:xfrm>
        <a:prstGeom prst="triangl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D0DF45-E835-4D20-9325-D77728CA5831}">
      <dsp:nvSpPr>
        <dsp:cNvPr id="0" name=""/>
        <dsp:cNvSpPr/>
      </dsp:nvSpPr>
      <dsp:spPr>
        <a:xfrm>
          <a:off x="5038253" y="533600"/>
          <a:ext cx="3465021" cy="947466"/>
        </a:xfrm>
        <a:prstGeom prst="round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No tiene presupuesto</a:t>
          </a:r>
          <a:endParaRPr lang="es-EC" sz="2400" kern="1200" dirty="0"/>
        </a:p>
      </dsp:txBody>
      <dsp:txXfrm>
        <a:off x="5084504" y="579851"/>
        <a:ext cx="3372519" cy="854964"/>
      </dsp:txXfrm>
    </dsp:sp>
    <dsp:sp modelId="{0AB8D5DC-BA35-47D2-BB94-840C65907A57}">
      <dsp:nvSpPr>
        <dsp:cNvPr id="0" name=""/>
        <dsp:cNvSpPr/>
      </dsp:nvSpPr>
      <dsp:spPr>
        <a:xfrm>
          <a:off x="5038253" y="1599500"/>
          <a:ext cx="3465021" cy="947466"/>
        </a:xfrm>
        <a:prstGeom prst="roundRect">
          <a:avLst/>
        </a:prstGeom>
        <a:solidFill>
          <a:schemeClr val="lt1">
            <a:alpha val="90000"/>
            <a:hueOff val="0"/>
            <a:satOff val="0"/>
            <a:lumOff val="0"/>
            <a:alphaOff val="0"/>
          </a:schemeClr>
        </a:solidFill>
        <a:ln w="12700" cap="flat" cmpd="sng" algn="ctr">
          <a:solidFill>
            <a:schemeClr val="accent4">
              <a:hueOff val="3465231"/>
              <a:satOff val="-15989"/>
              <a:lumOff val="5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Medidor Audiencia</a:t>
          </a:r>
          <a:endParaRPr lang="es-EC" sz="2400" kern="1200" dirty="0"/>
        </a:p>
      </dsp:txBody>
      <dsp:txXfrm>
        <a:off x="5084504" y="1645751"/>
        <a:ext cx="3372519" cy="854964"/>
      </dsp:txXfrm>
    </dsp:sp>
    <dsp:sp modelId="{248EB93C-EE22-4E14-AF0B-E9564037BE67}">
      <dsp:nvSpPr>
        <dsp:cNvPr id="0" name=""/>
        <dsp:cNvSpPr/>
      </dsp:nvSpPr>
      <dsp:spPr>
        <a:xfrm>
          <a:off x="5038253" y="2665401"/>
          <a:ext cx="3465021" cy="947466"/>
        </a:xfrm>
        <a:prstGeom prst="roundRect">
          <a:avLst/>
        </a:prstGeom>
        <a:solidFill>
          <a:schemeClr val="lt1">
            <a:alpha val="90000"/>
            <a:hueOff val="0"/>
            <a:satOff val="0"/>
            <a:lumOff val="0"/>
            <a:alphaOff val="0"/>
          </a:schemeClr>
        </a:solidFill>
        <a:ln w="12700" cap="flat" cmpd="sng" algn="ctr">
          <a:solidFill>
            <a:schemeClr val="accent4">
              <a:hueOff val="6930461"/>
              <a:satOff val="-31979"/>
              <a:lumOff val="11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No tiene personal necesario</a:t>
          </a:r>
          <a:endParaRPr lang="es-EC" sz="2400" kern="1200" dirty="0"/>
        </a:p>
      </dsp:txBody>
      <dsp:txXfrm>
        <a:off x="5084504" y="2711652"/>
        <a:ext cx="3372519" cy="854964"/>
      </dsp:txXfrm>
    </dsp:sp>
    <dsp:sp modelId="{C95792CA-0B9A-4829-B043-AE6A878CEA60}">
      <dsp:nvSpPr>
        <dsp:cNvPr id="0" name=""/>
        <dsp:cNvSpPr/>
      </dsp:nvSpPr>
      <dsp:spPr>
        <a:xfrm>
          <a:off x="5038253" y="3731301"/>
          <a:ext cx="3465021" cy="947466"/>
        </a:xfrm>
        <a:prstGeom prst="roundRect">
          <a:avLst/>
        </a:prstGeom>
        <a:solidFill>
          <a:schemeClr val="lt1">
            <a:alpha val="90000"/>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No cuenta equipos de alta tecnología</a:t>
          </a:r>
          <a:endParaRPr lang="es-EC" sz="2400" kern="1200" dirty="0"/>
        </a:p>
      </dsp:txBody>
      <dsp:txXfrm>
        <a:off x="5084504" y="3777552"/>
        <a:ext cx="3372519" cy="85496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561CA-901B-455C-BA62-D8AE839C1E4A}">
      <dsp:nvSpPr>
        <dsp:cNvPr id="0" name=""/>
        <dsp:cNvSpPr/>
      </dsp:nvSpPr>
      <dsp:spPr>
        <a:xfrm>
          <a:off x="2326134" y="132569"/>
          <a:ext cx="1275409" cy="107271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0EF6AF-D372-4D84-B746-9FEC1234856A}">
      <dsp:nvSpPr>
        <dsp:cNvPr id="0" name=""/>
        <dsp:cNvSpPr/>
      </dsp:nvSpPr>
      <dsp:spPr>
        <a:xfrm>
          <a:off x="1428068" y="1090780"/>
          <a:ext cx="1663899" cy="691226"/>
        </a:xfrm>
        <a:prstGeom prst="rect">
          <a:avLst/>
        </a:prstGeom>
        <a:solidFill>
          <a:schemeClr val="accent4"/>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dirty="0" smtClean="0">
              <a:solidFill>
                <a:schemeClr val="tx1"/>
              </a:solidFill>
              <a:latin typeface="Arial" panose="020B0604020202020204" pitchFamily="34" charset="0"/>
              <a:cs typeface="Arial" panose="020B0604020202020204" pitchFamily="34" charset="0"/>
            </a:rPr>
            <a:t>Radio ESPE</a:t>
          </a:r>
          <a:endParaRPr lang="es-ES" sz="2400" kern="1200" dirty="0">
            <a:solidFill>
              <a:schemeClr val="tx1"/>
            </a:solidFill>
            <a:latin typeface="Arial" panose="020B0604020202020204" pitchFamily="34" charset="0"/>
            <a:cs typeface="Arial" panose="020B0604020202020204" pitchFamily="34" charset="0"/>
          </a:endParaRPr>
        </a:p>
      </dsp:txBody>
      <dsp:txXfrm>
        <a:off x="1428068" y="1090780"/>
        <a:ext cx="1663899" cy="691226"/>
      </dsp:txXfrm>
    </dsp:sp>
    <dsp:sp modelId="{1142BA24-C1DA-447B-99B8-047B0212D144}">
      <dsp:nvSpPr>
        <dsp:cNvPr id="0" name=""/>
        <dsp:cNvSpPr/>
      </dsp:nvSpPr>
      <dsp:spPr>
        <a:xfrm>
          <a:off x="4883674" y="132569"/>
          <a:ext cx="1275409" cy="107271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B04E4F-9E8A-429B-9143-8AE1E30BF622}">
      <dsp:nvSpPr>
        <dsp:cNvPr id="0" name=""/>
        <dsp:cNvSpPr/>
      </dsp:nvSpPr>
      <dsp:spPr>
        <a:xfrm>
          <a:off x="5204680" y="1011518"/>
          <a:ext cx="1857172" cy="691226"/>
        </a:xfrm>
        <a:prstGeom prst="rect">
          <a:avLst/>
        </a:prstGeom>
        <a:solidFill>
          <a:schemeClr val="accent4"/>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dirty="0" smtClean="0">
              <a:solidFill>
                <a:schemeClr val="tx1"/>
              </a:solidFill>
              <a:latin typeface="Arial" panose="020B0604020202020204" pitchFamily="34" charset="0"/>
              <a:cs typeface="Arial" panose="020B0604020202020204" pitchFamily="34" charset="0"/>
            </a:rPr>
            <a:t>Radio Garden</a:t>
          </a:r>
          <a:endParaRPr lang="es-ES" sz="2400" kern="1200" dirty="0">
            <a:solidFill>
              <a:schemeClr val="tx1"/>
            </a:solidFill>
            <a:latin typeface="Arial" panose="020B0604020202020204" pitchFamily="34" charset="0"/>
            <a:cs typeface="Arial" panose="020B0604020202020204" pitchFamily="34" charset="0"/>
          </a:endParaRPr>
        </a:p>
      </dsp:txBody>
      <dsp:txXfrm>
        <a:off x="5204680" y="1011518"/>
        <a:ext cx="1857172" cy="691226"/>
      </dsp:txXfrm>
    </dsp:sp>
    <dsp:sp modelId="{7A290362-B7E8-4E8A-ADFC-3B5A4F2C7EE8}">
      <dsp:nvSpPr>
        <dsp:cNvPr id="0" name=""/>
        <dsp:cNvSpPr/>
      </dsp:nvSpPr>
      <dsp:spPr>
        <a:xfrm>
          <a:off x="3891395" y="1467958"/>
          <a:ext cx="1275409" cy="107271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BC5DE4-A51B-4B6E-80B8-AF6197D4E628}">
      <dsp:nvSpPr>
        <dsp:cNvPr id="0" name=""/>
        <dsp:cNvSpPr/>
      </dsp:nvSpPr>
      <dsp:spPr>
        <a:xfrm>
          <a:off x="1343293" y="2140766"/>
          <a:ext cx="4837160" cy="375854"/>
        </a:xfrm>
        <a:prstGeom prst="rect">
          <a:avLst/>
        </a:prstGeom>
        <a:solidFill>
          <a:schemeClr val="accent4"/>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dirty="0" smtClean="0">
              <a:solidFill>
                <a:schemeClr val="tx1"/>
              </a:solidFill>
              <a:latin typeface="Arial" panose="020B0604020202020204" pitchFamily="34" charset="0"/>
              <a:cs typeface="Arial" panose="020B0604020202020204" pitchFamily="34" charset="0"/>
            </a:rPr>
            <a:t>http://radioespe.espe.edu.ec</a:t>
          </a:r>
          <a:endParaRPr lang="es-ES" sz="2400" kern="1200" dirty="0">
            <a:solidFill>
              <a:schemeClr val="tx1"/>
            </a:solidFill>
            <a:latin typeface="Arial" panose="020B0604020202020204" pitchFamily="34" charset="0"/>
            <a:cs typeface="Arial" panose="020B0604020202020204" pitchFamily="34" charset="0"/>
          </a:endParaRPr>
        </a:p>
      </dsp:txBody>
      <dsp:txXfrm>
        <a:off x="1343293" y="2140766"/>
        <a:ext cx="4837160" cy="3758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84F7AE-665E-4BC1-AB1B-3D37923B591A}">
      <dsp:nvSpPr>
        <dsp:cNvPr id="0" name=""/>
        <dsp:cNvSpPr/>
      </dsp:nvSpPr>
      <dsp:spPr>
        <a:xfrm>
          <a:off x="2328" y="0"/>
          <a:ext cx="628904" cy="628904"/>
        </a:xfrm>
        <a:prstGeom prst="ellipse">
          <a:avLst/>
        </a:prstGeom>
        <a:solidFill>
          <a:schemeClr val="accent4"/>
        </a:solidFill>
        <a:ln>
          <a:noFill/>
        </a:ln>
        <a:effectLst/>
      </dsp:spPr>
      <dsp:style>
        <a:lnRef idx="0">
          <a:scrgbClr r="0" g="0" b="0"/>
        </a:lnRef>
        <a:fillRef idx="1">
          <a:scrgbClr r="0" g="0" b="0"/>
        </a:fillRef>
        <a:effectRef idx="0">
          <a:scrgbClr r="0" g="0" b="0"/>
        </a:effectRef>
        <a:fontRef idx="minor"/>
      </dsp:style>
    </dsp:sp>
    <dsp:sp modelId="{07FF4B46-0F96-401E-80B2-C60D9A1A2533}">
      <dsp:nvSpPr>
        <dsp:cNvPr id="0" name=""/>
        <dsp:cNvSpPr/>
      </dsp:nvSpPr>
      <dsp:spPr>
        <a:xfrm>
          <a:off x="65218" y="62890"/>
          <a:ext cx="503123" cy="503123"/>
        </a:xfrm>
        <a:prstGeom prst="chord">
          <a:avLst>
            <a:gd name="adj1" fmla="val 1168272"/>
            <a:gd name="adj2" fmla="val 9631728"/>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EC7CD2-27EC-4B38-BD83-3450CE707987}">
      <dsp:nvSpPr>
        <dsp:cNvPr id="0" name=""/>
        <dsp:cNvSpPr/>
      </dsp:nvSpPr>
      <dsp:spPr>
        <a:xfrm>
          <a:off x="762253" y="628904"/>
          <a:ext cx="1860507" cy="2646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lvl="0" algn="l" defTabSz="889000">
            <a:lnSpc>
              <a:spcPct val="90000"/>
            </a:lnSpc>
            <a:spcBef>
              <a:spcPct val="0"/>
            </a:spcBef>
            <a:spcAft>
              <a:spcPct val="35000"/>
            </a:spcAft>
          </a:pPr>
          <a:r>
            <a:rPr lang="es-ES" sz="2000" kern="1200" dirty="0" smtClean="0">
              <a:solidFill>
                <a:schemeClr val="bg1"/>
              </a:solidFill>
              <a:latin typeface="Arial" panose="020B0604020202020204" pitchFamily="34" charset="0"/>
              <a:cs typeface="Arial" panose="020B0604020202020204" pitchFamily="34" charset="0"/>
            </a:rPr>
            <a:t>Fortalecer los medios de comunicación</a:t>
          </a:r>
          <a:endParaRPr lang="es-ES" sz="2000" kern="1200" dirty="0">
            <a:solidFill>
              <a:schemeClr val="bg1"/>
            </a:solidFill>
            <a:latin typeface="Arial" panose="020B0604020202020204" pitchFamily="34" charset="0"/>
            <a:cs typeface="Arial" panose="020B0604020202020204" pitchFamily="34" charset="0"/>
          </a:endParaRPr>
        </a:p>
      </dsp:txBody>
      <dsp:txXfrm>
        <a:off x="762253" y="628904"/>
        <a:ext cx="1860507" cy="2646637"/>
      </dsp:txXfrm>
    </dsp:sp>
    <dsp:sp modelId="{16FB57A7-69F1-42E7-8E16-98A4994C9231}">
      <dsp:nvSpPr>
        <dsp:cNvPr id="0" name=""/>
        <dsp:cNvSpPr/>
      </dsp:nvSpPr>
      <dsp:spPr>
        <a:xfrm>
          <a:off x="762253" y="0"/>
          <a:ext cx="1860507" cy="628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lvl="0" algn="l" defTabSz="1244600">
            <a:lnSpc>
              <a:spcPct val="90000"/>
            </a:lnSpc>
            <a:spcBef>
              <a:spcPct val="0"/>
            </a:spcBef>
            <a:spcAft>
              <a:spcPct val="35000"/>
            </a:spcAft>
          </a:pPr>
          <a:r>
            <a:rPr lang="es-ES" sz="2800" b="1" kern="1200" dirty="0" smtClean="0">
              <a:solidFill>
                <a:schemeClr val="bg1"/>
              </a:solidFill>
              <a:latin typeface="Arial" panose="020B0604020202020204" pitchFamily="34" charset="0"/>
              <a:cs typeface="Arial" panose="020B0604020202020204" pitchFamily="34" charset="0"/>
            </a:rPr>
            <a:t>2016</a:t>
          </a:r>
          <a:endParaRPr lang="es-ES" sz="2800" b="1" kern="1200" dirty="0">
            <a:solidFill>
              <a:schemeClr val="bg1"/>
            </a:solidFill>
            <a:latin typeface="Arial" panose="020B0604020202020204" pitchFamily="34" charset="0"/>
            <a:cs typeface="Arial" panose="020B0604020202020204" pitchFamily="34" charset="0"/>
          </a:endParaRPr>
        </a:p>
      </dsp:txBody>
      <dsp:txXfrm>
        <a:off x="762253" y="0"/>
        <a:ext cx="1860507" cy="628904"/>
      </dsp:txXfrm>
    </dsp:sp>
    <dsp:sp modelId="{02134EF5-F4B4-4AA5-82E5-7A2F2A42CB9B}">
      <dsp:nvSpPr>
        <dsp:cNvPr id="0" name=""/>
        <dsp:cNvSpPr/>
      </dsp:nvSpPr>
      <dsp:spPr>
        <a:xfrm>
          <a:off x="48131" y="2012784"/>
          <a:ext cx="628904" cy="628904"/>
        </a:xfrm>
        <a:prstGeom prst="ellipse">
          <a:avLst/>
        </a:prstGeom>
        <a:solidFill>
          <a:schemeClr val="accent4"/>
        </a:solidFill>
        <a:ln>
          <a:noFill/>
        </a:ln>
        <a:effectLst/>
      </dsp:spPr>
      <dsp:style>
        <a:lnRef idx="0">
          <a:scrgbClr r="0" g="0" b="0"/>
        </a:lnRef>
        <a:fillRef idx="1">
          <a:scrgbClr r="0" g="0" b="0"/>
        </a:fillRef>
        <a:effectRef idx="0">
          <a:scrgbClr r="0" g="0" b="0"/>
        </a:effectRef>
        <a:fontRef idx="minor"/>
      </dsp:style>
    </dsp:sp>
    <dsp:sp modelId="{07542462-BEC6-4E84-BE86-6DE41BCDEF02}">
      <dsp:nvSpPr>
        <dsp:cNvPr id="0" name=""/>
        <dsp:cNvSpPr/>
      </dsp:nvSpPr>
      <dsp:spPr>
        <a:xfrm>
          <a:off x="117744" y="2075614"/>
          <a:ext cx="503123" cy="503123"/>
        </a:xfrm>
        <a:prstGeom prst="chord">
          <a:avLst>
            <a:gd name="adj1" fmla="val 20431728"/>
            <a:gd name="adj2" fmla="val 11968272"/>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BA6CAB-7297-4CA6-A0E3-619E877E17A4}">
      <dsp:nvSpPr>
        <dsp:cNvPr id="0" name=""/>
        <dsp:cNvSpPr/>
      </dsp:nvSpPr>
      <dsp:spPr>
        <a:xfrm>
          <a:off x="786558" y="2400007"/>
          <a:ext cx="1860507" cy="1846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lvl="0" algn="l" defTabSz="889000">
            <a:lnSpc>
              <a:spcPct val="90000"/>
            </a:lnSpc>
            <a:spcBef>
              <a:spcPct val="0"/>
            </a:spcBef>
            <a:spcAft>
              <a:spcPct val="35000"/>
            </a:spcAft>
          </a:pPr>
          <a:r>
            <a:rPr lang="es-ES" sz="2000" kern="1200" dirty="0" smtClean="0">
              <a:solidFill>
                <a:schemeClr val="bg1"/>
              </a:solidFill>
              <a:latin typeface="Arial" panose="020B0604020202020204" pitchFamily="34" charset="0"/>
              <a:cs typeface="Arial" panose="020B0604020202020204" pitchFamily="34" charset="0"/>
            </a:rPr>
            <a:t>Canal 50 HD Pichincha por 3 meses</a:t>
          </a:r>
          <a:endParaRPr lang="es-ES" sz="2000" kern="1200" dirty="0">
            <a:solidFill>
              <a:schemeClr val="bg1"/>
            </a:solidFill>
            <a:latin typeface="Arial" panose="020B0604020202020204" pitchFamily="34" charset="0"/>
            <a:cs typeface="Arial" panose="020B0604020202020204" pitchFamily="34" charset="0"/>
          </a:endParaRPr>
        </a:p>
      </dsp:txBody>
      <dsp:txXfrm>
        <a:off x="786558" y="2400007"/>
        <a:ext cx="1860507" cy="1846612"/>
      </dsp:txXfrm>
    </dsp:sp>
    <dsp:sp modelId="{7C83FA91-9F8D-4ACF-AF39-D5EB80DEAA33}">
      <dsp:nvSpPr>
        <dsp:cNvPr id="0" name=""/>
        <dsp:cNvSpPr/>
      </dsp:nvSpPr>
      <dsp:spPr>
        <a:xfrm>
          <a:off x="722370" y="1724004"/>
          <a:ext cx="1860507" cy="628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lvl="0" algn="l" defTabSz="1244600">
            <a:lnSpc>
              <a:spcPct val="90000"/>
            </a:lnSpc>
            <a:spcBef>
              <a:spcPct val="0"/>
            </a:spcBef>
            <a:spcAft>
              <a:spcPct val="35000"/>
            </a:spcAft>
          </a:pPr>
          <a:r>
            <a:rPr lang="es-ES" sz="2800" b="1" kern="1200" dirty="0" smtClean="0">
              <a:solidFill>
                <a:schemeClr val="bg1"/>
              </a:solidFill>
              <a:latin typeface="Arial" panose="020B0604020202020204" pitchFamily="34" charset="0"/>
              <a:cs typeface="Arial" panose="020B0604020202020204" pitchFamily="34" charset="0"/>
            </a:rPr>
            <a:t>Abril 2016</a:t>
          </a:r>
          <a:endParaRPr lang="es-ES" sz="2800" b="1" kern="1200" dirty="0">
            <a:solidFill>
              <a:schemeClr val="bg1"/>
            </a:solidFill>
            <a:latin typeface="Arial" panose="020B0604020202020204" pitchFamily="34" charset="0"/>
            <a:cs typeface="Arial" panose="020B0604020202020204" pitchFamily="34" charset="0"/>
          </a:endParaRPr>
        </a:p>
      </dsp:txBody>
      <dsp:txXfrm>
        <a:off x="722370" y="1724004"/>
        <a:ext cx="1860507" cy="628904"/>
      </dsp:txXfrm>
    </dsp:sp>
    <dsp:sp modelId="{F22B8043-02FE-48A5-8FBA-8F428966F301}">
      <dsp:nvSpPr>
        <dsp:cNvPr id="0" name=""/>
        <dsp:cNvSpPr/>
      </dsp:nvSpPr>
      <dsp:spPr>
        <a:xfrm>
          <a:off x="64174" y="3588161"/>
          <a:ext cx="628904" cy="628904"/>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4254B7-D02F-4075-95B9-29FAFEAB49FE}">
      <dsp:nvSpPr>
        <dsp:cNvPr id="0" name=""/>
        <dsp:cNvSpPr/>
      </dsp:nvSpPr>
      <dsp:spPr>
        <a:xfrm>
          <a:off x="117744" y="3651025"/>
          <a:ext cx="503123" cy="503123"/>
        </a:xfrm>
        <a:prstGeom prst="chord">
          <a:avLst>
            <a:gd name="adj1" fmla="val 16200000"/>
            <a:gd name="adj2" fmla="val 16200000"/>
          </a:avLst>
        </a:prstGeom>
        <a:solidFill>
          <a:schemeClr val="accent4"/>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D8DD7D-8B63-4CBB-96D3-74180AD684AA}">
      <dsp:nvSpPr>
        <dsp:cNvPr id="0" name=""/>
        <dsp:cNvSpPr/>
      </dsp:nvSpPr>
      <dsp:spPr>
        <a:xfrm>
          <a:off x="738302" y="4002169"/>
          <a:ext cx="1860507" cy="1384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lvl="0" algn="l" defTabSz="889000">
            <a:lnSpc>
              <a:spcPct val="90000"/>
            </a:lnSpc>
            <a:spcBef>
              <a:spcPct val="0"/>
            </a:spcBef>
            <a:spcAft>
              <a:spcPct val="35000"/>
            </a:spcAft>
          </a:pPr>
          <a:r>
            <a:rPr lang="es-ES" sz="2000" kern="1200" dirty="0" smtClean="0">
              <a:solidFill>
                <a:schemeClr val="bg1"/>
              </a:solidFill>
              <a:latin typeface="Arial" panose="020B0604020202020204" pitchFamily="34" charset="0"/>
              <a:cs typeface="Arial" panose="020B0604020202020204" pitchFamily="34" charset="0"/>
            </a:rPr>
            <a:t>Tiene su propio portal web </a:t>
          </a:r>
        </a:p>
        <a:p>
          <a:pPr lvl="0" algn="l" defTabSz="889000">
            <a:lnSpc>
              <a:spcPct val="90000"/>
            </a:lnSpc>
            <a:spcBef>
              <a:spcPct val="0"/>
            </a:spcBef>
            <a:spcAft>
              <a:spcPct val="35000"/>
            </a:spcAft>
          </a:pPr>
          <a:endParaRPr lang="es-ES" sz="2000" kern="1200" dirty="0">
            <a:solidFill>
              <a:schemeClr val="bg1"/>
            </a:solidFill>
            <a:latin typeface="Arial" panose="020B0604020202020204" pitchFamily="34" charset="0"/>
            <a:cs typeface="Arial" panose="020B0604020202020204" pitchFamily="34" charset="0"/>
          </a:endParaRPr>
        </a:p>
      </dsp:txBody>
      <dsp:txXfrm>
        <a:off x="738302" y="4002169"/>
        <a:ext cx="1860507" cy="1384376"/>
      </dsp:txXfrm>
    </dsp:sp>
    <dsp:sp modelId="{C30EDC67-14AB-4E7F-9EC1-D136304AB74D}">
      <dsp:nvSpPr>
        <dsp:cNvPr id="0" name=""/>
        <dsp:cNvSpPr/>
      </dsp:nvSpPr>
      <dsp:spPr>
        <a:xfrm>
          <a:off x="730637" y="3427740"/>
          <a:ext cx="1860507" cy="628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lvl="0" algn="l" defTabSz="1244600">
            <a:lnSpc>
              <a:spcPct val="90000"/>
            </a:lnSpc>
            <a:spcBef>
              <a:spcPct val="0"/>
            </a:spcBef>
            <a:spcAft>
              <a:spcPct val="35000"/>
            </a:spcAft>
          </a:pPr>
          <a:r>
            <a:rPr lang="es-ES" sz="2800" b="1" kern="1200" dirty="0" smtClean="0">
              <a:solidFill>
                <a:schemeClr val="bg1"/>
              </a:solidFill>
              <a:latin typeface="Arial" panose="020B0604020202020204" pitchFamily="34" charset="0"/>
              <a:cs typeface="Arial" panose="020B0604020202020204" pitchFamily="34" charset="0"/>
            </a:rPr>
            <a:t>2017</a:t>
          </a:r>
          <a:endParaRPr lang="es-ES" sz="2800" b="1" kern="1200" dirty="0">
            <a:solidFill>
              <a:schemeClr val="bg1"/>
            </a:solidFill>
            <a:latin typeface="Arial" panose="020B0604020202020204" pitchFamily="34" charset="0"/>
            <a:cs typeface="Arial" panose="020B0604020202020204" pitchFamily="34" charset="0"/>
          </a:endParaRPr>
        </a:p>
      </dsp:txBody>
      <dsp:txXfrm>
        <a:off x="730637" y="3427740"/>
        <a:ext cx="1860507" cy="6289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52DF2-4C28-4651-AD08-439AD1C8DDA4}">
      <dsp:nvSpPr>
        <dsp:cNvPr id="0" name=""/>
        <dsp:cNvSpPr/>
      </dsp:nvSpPr>
      <dsp:spPr>
        <a:xfrm>
          <a:off x="5786" y="438147"/>
          <a:ext cx="4187372" cy="1046843"/>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s-ES" sz="2200" kern="1200" dirty="0" smtClean="0">
              <a:latin typeface="Arial" panose="020B0604020202020204" pitchFamily="34" charset="0"/>
              <a:cs typeface="Arial" panose="020B0604020202020204" pitchFamily="34" charset="0"/>
            </a:rPr>
            <a:t>TEORÍA DE SOPORTE</a:t>
          </a:r>
          <a:endParaRPr lang="es-ES" sz="2200" kern="1200" dirty="0">
            <a:latin typeface="Arial" panose="020B0604020202020204" pitchFamily="34" charset="0"/>
            <a:cs typeface="Arial" panose="020B0604020202020204" pitchFamily="34" charset="0"/>
          </a:endParaRPr>
        </a:p>
      </dsp:txBody>
      <dsp:txXfrm>
        <a:off x="36447" y="468808"/>
        <a:ext cx="4126050" cy="985521"/>
      </dsp:txXfrm>
    </dsp:sp>
    <dsp:sp modelId="{3D5DD894-77A5-4784-A2B5-7372DF9B99F8}">
      <dsp:nvSpPr>
        <dsp:cNvPr id="0" name=""/>
        <dsp:cNvSpPr/>
      </dsp:nvSpPr>
      <dsp:spPr>
        <a:xfrm rot="5400000">
          <a:off x="2007874" y="1576589"/>
          <a:ext cx="183197" cy="183197"/>
        </a:xfrm>
        <a:prstGeom prst="rightArrow">
          <a:avLst>
            <a:gd name="adj1" fmla="val 667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C14B460E-51F3-4A83-86D2-547007A5987F}">
      <dsp:nvSpPr>
        <dsp:cNvPr id="0" name=""/>
        <dsp:cNvSpPr/>
      </dsp:nvSpPr>
      <dsp:spPr>
        <a:xfrm>
          <a:off x="5786" y="1851385"/>
          <a:ext cx="4187372" cy="1046843"/>
        </a:xfrm>
        <a:prstGeom prst="roundRect">
          <a:avLst>
            <a:gd name="adj" fmla="val 1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s-ES" sz="2200" kern="1200" dirty="0" smtClean="0">
              <a:latin typeface="Arial" panose="020B0604020202020204" pitchFamily="34" charset="0"/>
              <a:cs typeface="Arial" panose="020B0604020202020204" pitchFamily="34" charset="0"/>
            </a:rPr>
            <a:t>Modelo de negocio de radio y televisión digital</a:t>
          </a:r>
          <a:endParaRPr lang="es-ES" sz="2200" kern="1200" dirty="0">
            <a:latin typeface="Arial" panose="020B0604020202020204" pitchFamily="34" charset="0"/>
            <a:cs typeface="Arial" panose="020B0604020202020204" pitchFamily="34" charset="0"/>
          </a:endParaRPr>
        </a:p>
      </dsp:txBody>
      <dsp:txXfrm>
        <a:off x="36447" y="1882046"/>
        <a:ext cx="4126050" cy="985521"/>
      </dsp:txXfrm>
    </dsp:sp>
    <dsp:sp modelId="{9C09BB04-5BAB-4203-8035-740E476B2ECC}">
      <dsp:nvSpPr>
        <dsp:cNvPr id="0" name=""/>
        <dsp:cNvSpPr/>
      </dsp:nvSpPr>
      <dsp:spPr>
        <a:xfrm rot="5400000">
          <a:off x="2007874" y="2989827"/>
          <a:ext cx="183197" cy="183197"/>
        </a:xfrm>
        <a:prstGeom prst="rightArrow">
          <a:avLst>
            <a:gd name="adj1" fmla="val 66700"/>
            <a:gd name="adj2" fmla="val 50000"/>
          </a:avLst>
        </a:prstGeom>
        <a:gradFill rotWithShape="0">
          <a:gsLst>
            <a:gs pos="0">
              <a:schemeClr val="accent4">
                <a:hueOff val="3465231"/>
                <a:satOff val="-15989"/>
                <a:lumOff val="588"/>
                <a:alphaOff val="0"/>
                <a:lumMod val="110000"/>
                <a:satMod val="105000"/>
                <a:tint val="67000"/>
              </a:schemeClr>
            </a:gs>
            <a:gs pos="50000">
              <a:schemeClr val="accent4">
                <a:hueOff val="3465231"/>
                <a:satOff val="-15989"/>
                <a:lumOff val="588"/>
                <a:alphaOff val="0"/>
                <a:lumMod val="105000"/>
                <a:satMod val="103000"/>
                <a:tint val="73000"/>
              </a:schemeClr>
            </a:gs>
            <a:gs pos="100000">
              <a:schemeClr val="accent4">
                <a:hueOff val="3465231"/>
                <a:satOff val="-15989"/>
                <a:lumOff val="588"/>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F76C514B-3CAF-4767-A567-B9AF7DFF6085}">
      <dsp:nvSpPr>
        <dsp:cNvPr id="0" name=""/>
        <dsp:cNvSpPr/>
      </dsp:nvSpPr>
      <dsp:spPr>
        <a:xfrm>
          <a:off x="5786" y="3264623"/>
          <a:ext cx="4187372" cy="1916979"/>
        </a:xfrm>
        <a:prstGeom prst="roundRect">
          <a:avLst>
            <a:gd name="adj" fmla="val 10000"/>
          </a:avLst>
        </a:prstGeom>
        <a:solidFill>
          <a:schemeClr val="accent4">
            <a:tint val="40000"/>
            <a:alpha val="90000"/>
            <a:hueOff val="3837973"/>
            <a:satOff val="-20420"/>
            <a:lumOff val="-1163"/>
            <a:alphaOff val="0"/>
          </a:schemeClr>
        </a:solidFill>
        <a:ln w="6350" cap="flat" cmpd="sng" algn="ctr">
          <a:solidFill>
            <a:schemeClr val="accent4">
              <a:tint val="40000"/>
              <a:alpha val="90000"/>
              <a:hueOff val="3837973"/>
              <a:satOff val="-20420"/>
              <a:lumOff val="-116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s-ES" sz="2200" kern="1200" dirty="0" smtClean="0">
              <a:latin typeface="Arial" panose="020B0604020202020204" pitchFamily="34" charset="0"/>
              <a:cs typeface="Arial" panose="020B0604020202020204" pitchFamily="34" charset="0"/>
            </a:rPr>
            <a:t>Financiamiento compuesto: canon (patrocinios),  ventas de contenido, publicidad, servicio técnico.</a:t>
          </a:r>
          <a:endParaRPr lang="es-ES" sz="2200" kern="1200" dirty="0">
            <a:latin typeface="Arial" panose="020B0604020202020204" pitchFamily="34" charset="0"/>
            <a:cs typeface="Arial" panose="020B0604020202020204" pitchFamily="34" charset="0"/>
          </a:endParaRPr>
        </a:p>
      </dsp:txBody>
      <dsp:txXfrm>
        <a:off x="61932" y="3320769"/>
        <a:ext cx="4075080" cy="1804687"/>
      </dsp:txXfrm>
    </dsp:sp>
    <dsp:sp modelId="{068AB1C7-601F-466C-B4BA-55D4AEC07B2F}">
      <dsp:nvSpPr>
        <dsp:cNvPr id="0" name=""/>
        <dsp:cNvSpPr/>
      </dsp:nvSpPr>
      <dsp:spPr>
        <a:xfrm>
          <a:off x="4779391" y="438147"/>
          <a:ext cx="4187372" cy="1046843"/>
        </a:xfrm>
        <a:prstGeom prst="roundRect">
          <a:avLst>
            <a:gd name="adj" fmla="val 1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s-ES" sz="2200" kern="1200" dirty="0" smtClean="0">
              <a:latin typeface="Arial" panose="020B0604020202020204" pitchFamily="34" charset="0"/>
              <a:cs typeface="Arial" panose="020B0604020202020204" pitchFamily="34" charset="0"/>
            </a:rPr>
            <a:t>ARTÍCULO CIENTÍFICO</a:t>
          </a:r>
          <a:endParaRPr lang="es-ES" sz="2200" kern="1200" dirty="0">
            <a:latin typeface="Arial" panose="020B0604020202020204" pitchFamily="34" charset="0"/>
            <a:cs typeface="Arial" panose="020B0604020202020204" pitchFamily="34" charset="0"/>
          </a:endParaRPr>
        </a:p>
      </dsp:txBody>
      <dsp:txXfrm>
        <a:off x="4810052" y="468808"/>
        <a:ext cx="4126050" cy="985521"/>
      </dsp:txXfrm>
    </dsp:sp>
    <dsp:sp modelId="{AD999BA4-C9C8-4805-8EB5-581C0804DC81}">
      <dsp:nvSpPr>
        <dsp:cNvPr id="0" name=""/>
        <dsp:cNvSpPr/>
      </dsp:nvSpPr>
      <dsp:spPr>
        <a:xfrm rot="5400000">
          <a:off x="6781478" y="1576589"/>
          <a:ext cx="183197" cy="183197"/>
        </a:xfrm>
        <a:prstGeom prst="rightArrow">
          <a:avLst>
            <a:gd name="adj1" fmla="val 66700"/>
            <a:gd name="adj2" fmla="val 50000"/>
          </a:avLst>
        </a:prstGeom>
        <a:gradFill rotWithShape="0">
          <a:gsLst>
            <a:gs pos="0">
              <a:schemeClr val="accent4">
                <a:hueOff val="6930461"/>
                <a:satOff val="-31979"/>
                <a:lumOff val="1177"/>
                <a:alphaOff val="0"/>
                <a:lumMod val="110000"/>
                <a:satMod val="105000"/>
                <a:tint val="67000"/>
              </a:schemeClr>
            </a:gs>
            <a:gs pos="50000">
              <a:schemeClr val="accent4">
                <a:hueOff val="6930461"/>
                <a:satOff val="-31979"/>
                <a:lumOff val="1177"/>
                <a:alphaOff val="0"/>
                <a:lumMod val="105000"/>
                <a:satMod val="103000"/>
                <a:tint val="73000"/>
              </a:schemeClr>
            </a:gs>
            <a:gs pos="100000">
              <a:schemeClr val="accent4">
                <a:hueOff val="6930461"/>
                <a:satOff val="-31979"/>
                <a:lumOff val="1177"/>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82ABEB49-FFFF-4C30-873F-4964F60D4026}">
      <dsp:nvSpPr>
        <dsp:cNvPr id="0" name=""/>
        <dsp:cNvSpPr/>
      </dsp:nvSpPr>
      <dsp:spPr>
        <a:xfrm>
          <a:off x="4779391" y="1851385"/>
          <a:ext cx="4187372" cy="1046843"/>
        </a:xfrm>
        <a:prstGeom prst="roundRect">
          <a:avLst>
            <a:gd name="adj" fmla="val 10000"/>
          </a:avLst>
        </a:prstGeom>
        <a:solidFill>
          <a:schemeClr val="accent4">
            <a:tint val="40000"/>
            <a:alpha val="90000"/>
            <a:hueOff val="7675946"/>
            <a:satOff val="-40841"/>
            <a:lumOff val="-2327"/>
            <a:alphaOff val="0"/>
          </a:schemeClr>
        </a:solidFill>
        <a:ln w="6350" cap="flat" cmpd="sng" algn="ctr">
          <a:solidFill>
            <a:schemeClr val="accent4">
              <a:tint val="40000"/>
              <a:alpha val="90000"/>
              <a:hueOff val="7675946"/>
              <a:satOff val="-40841"/>
              <a:lumOff val="-232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C" sz="2000" kern="1200" dirty="0" smtClean="0">
              <a:latin typeface="Arial" panose="020B0604020202020204" pitchFamily="34" charset="0"/>
              <a:cs typeface="Arial" panose="020B0604020202020204" pitchFamily="34" charset="0"/>
            </a:rPr>
            <a:t>La prensa digital como soporte</a:t>
          </a:r>
        </a:p>
        <a:p>
          <a:pPr lvl="0" algn="ctr" defTabSz="889000">
            <a:lnSpc>
              <a:spcPct val="90000"/>
            </a:lnSpc>
            <a:spcBef>
              <a:spcPct val="0"/>
            </a:spcBef>
            <a:spcAft>
              <a:spcPct val="35000"/>
            </a:spcAft>
          </a:pPr>
          <a:r>
            <a:rPr lang="es-EC" sz="2000" kern="1200" dirty="0" smtClean="0">
              <a:latin typeface="Arial" panose="020B0604020202020204" pitchFamily="34" charset="0"/>
              <a:cs typeface="Arial" panose="020B0604020202020204" pitchFamily="34" charset="0"/>
            </a:rPr>
            <a:t>publicitario: criterios de rentabilidad</a:t>
          </a:r>
          <a:endParaRPr lang="es-ES" sz="2000" kern="1200" dirty="0">
            <a:latin typeface="Arial" panose="020B0604020202020204" pitchFamily="34" charset="0"/>
            <a:cs typeface="Arial" panose="020B0604020202020204" pitchFamily="34" charset="0"/>
          </a:endParaRPr>
        </a:p>
      </dsp:txBody>
      <dsp:txXfrm>
        <a:off x="4810052" y="1882046"/>
        <a:ext cx="4126050" cy="985521"/>
      </dsp:txXfrm>
    </dsp:sp>
    <dsp:sp modelId="{82A99053-9C3C-48D2-A59B-7DDFC7A8BE92}">
      <dsp:nvSpPr>
        <dsp:cNvPr id="0" name=""/>
        <dsp:cNvSpPr/>
      </dsp:nvSpPr>
      <dsp:spPr>
        <a:xfrm rot="5400000">
          <a:off x="6781478" y="2989827"/>
          <a:ext cx="183197" cy="183197"/>
        </a:xfrm>
        <a:prstGeom prst="rightArrow">
          <a:avLst>
            <a:gd name="adj1" fmla="val 66700"/>
            <a:gd name="adj2" fmla="val 5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12A70934-66A4-461F-A63C-6B63C7BE4553}">
      <dsp:nvSpPr>
        <dsp:cNvPr id="0" name=""/>
        <dsp:cNvSpPr/>
      </dsp:nvSpPr>
      <dsp:spPr>
        <a:xfrm>
          <a:off x="4779391" y="3264623"/>
          <a:ext cx="4187372" cy="1914613"/>
        </a:xfrm>
        <a:prstGeom prst="roundRect">
          <a:avLst>
            <a:gd name="adj" fmla="val 10000"/>
          </a:avLst>
        </a:prstGeom>
        <a:solidFill>
          <a:schemeClr val="accent4">
            <a:tint val="40000"/>
            <a:alpha val="90000"/>
            <a:hueOff val="11513918"/>
            <a:satOff val="-61261"/>
            <a:lumOff val="-3490"/>
            <a:alphaOff val="0"/>
          </a:schemeClr>
        </a:solidFill>
        <a:ln w="6350" cap="flat" cmpd="sng" algn="ctr">
          <a:solidFill>
            <a:schemeClr val="accent4">
              <a:tint val="40000"/>
              <a:alpha val="90000"/>
              <a:hueOff val="11513918"/>
              <a:satOff val="-61261"/>
              <a:lumOff val="-349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latin typeface="Arial" panose="020B0604020202020204" pitchFamily="34" charset="0"/>
              <a:cs typeface="Arial" panose="020B0604020202020204" pitchFamily="34" charset="0"/>
            </a:rPr>
            <a:t>Las posibilidades de retorno de la inversión y el aumento de la notoriedad,</a:t>
          </a:r>
        </a:p>
        <a:p>
          <a:pPr lvl="0" algn="ctr" defTabSz="711200">
            <a:lnSpc>
              <a:spcPct val="90000"/>
            </a:lnSpc>
            <a:spcBef>
              <a:spcPct val="0"/>
            </a:spcBef>
            <a:spcAft>
              <a:spcPct val="35000"/>
            </a:spcAft>
          </a:pPr>
          <a:r>
            <a:rPr lang="es-EC" sz="1600" kern="1200" dirty="0" smtClean="0">
              <a:latin typeface="Arial" panose="020B0604020202020204" pitchFamily="34" charset="0"/>
              <a:cs typeface="Arial" panose="020B0604020202020204" pitchFamily="34" charset="0"/>
            </a:rPr>
            <a:t>confianza y eficacia de este medio frente a otros han provocado que internet se</a:t>
          </a:r>
        </a:p>
        <a:p>
          <a:pPr lvl="0" algn="ctr" defTabSz="711200">
            <a:lnSpc>
              <a:spcPct val="90000"/>
            </a:lnSpc>
            <a:spcBef>
              <a:spcPct val="0"/>
            </a:spcBef>
            <a:spcAft>
              <a:spcPct val="35000"/>
            </a:spcAft>
          </a:pPr>
          <a:r>
            <a:rPr lang="es-EC" sz="1600" kern="1200" dirty="0" smtClean="0">
              <a:latin typeface="Arial" panose="020B0604020202020204" pitchFamily="34" charset="0"/>
              <a:cs typeface="Arial" panose="020B0604020202020204" pitchFamily="34" charset="0"/>
            </a:rPr>
            <a:t>haya situado en el segundo puesto en cuanto a cuota de mercado.</a:t>
          </a:r>
          <a:endParaRPr lang="es-ES" sz="1600" kern="1200" dirty="0">
            <a:latin typeface="Arial" panose="020B0604020202020204" pitchFamily="34" charset="0"/>
            <a:cs typeface="Arial" panose="020B0604020202020204" pitchFamily="34" charset="0"/>
          </a:endParaRPr>
        </a:p>
      </dsp:txBody>
      <dsp:txXfrm>
        <a:off x="4835468" y="3320700"/>
        <a:ext cx="4075218" cy="18024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595D87-6896-4750-8F04-F8F7741BF644}">
      <dsp:nvSpPr>
        <dsp:cNvPr id="0" name=""/>
        <dsp:cNvSpPr/>
      </dsp:nvSpPr>
      <dsp:spPr>
        <a:xfrm rot="5400000">
          <a:off x="5869412" y="-2154321"/>
          <a:ext cx="1551979" cy="6254496"/>
        </a:xfrm>
        <a:prstGeom prst="round2SameRect">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s-ES" sz="2400" kern="1200" dirty="0" smtClean="0">
              <a:solidFill>
                <a:schemeClr val="tx1"/>
              </a:solidFill>
              <a:latin typeface="Arial" panose="020B0604020202020204" pitchFamily="34" charset="0"/>
              <a:cs typeface="Arial" panose="020B0604020202020204" pitchFamily="34" charset="0"/>
            </a:rPr>
            <a:t>Modelo para comercializar RTV ESPE.</a:t>
          </a:r>
          <a:endParaRPr lang="es-ES" sz="2400" kern="1200" dirty="0">
            <a:solidFill>
              <a:schemeClr val="tx1"/>
            </a:solidFill>
            <a:latin typeface="Arial" panose="020B0604020202020204" pitchFamily="34" charset="0"/>
            <a:cs typeface="Arial" panose="020B0604020202020204" pitchFamily="34" charset="0"/>
          </a:endParaRPr>
        </a:p>
      </dsp:txBody>
      <dsp:txXfrm rot="-5400000">
        <a:off x="3518154" y="272698"/>
        <a:ext cx="6178735" cy="1400457"/>
      </dsp:txXfrm>
    </dsp:sp>
    <dsp:sp modelId="{B7630E5F-24E3-4121-8EBC-5C4890E8E0D5}">
      <dsp:nvSpPr>
        <dsp:cNvPr id="0" name=""/>
        <dsp:cNvSpPr/>
      </dsp:nvSpPr>
      <dsp:spPr>
        <a:xfrm>
          <a:off x="0" y="2939"/>
          <a:ext cx="3518154" cy="1939974"/>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lvl="0" algn="ctr" defTabSz="1822450">
            <a:lnSpc>
              <a:spcPct val="90000"/>
            </a:lnSpc>
            <a:spcBef>
              <a:spcPct val="0"/>
            </a:spcBef>
            <a:spcAft>
              <a:spcPct val="35000"/>
            </a:spcAft>
          </a:pPr>
          <a:r>
            <a:rPr lang="es-ES" sz="4100" kern="1200" dirty="0" smtClean="0">
              <a:solidFill>
                <a:schemeClr val="tx1"/>
              </a:solidFill>
              <a:latin typeface="Arial" panose="020B0604020202020204" pitchFamily="34" charset="0"/>
              <a:cs typeface="Arial" panose="020B0604020202020204" pitchFamily="34" charset="0"/>
            </a:rPr>
            <a:t>Necesidad</a:t>
          </a:r>
          <a:endParaRPr lang="es-ES" sz="4100" kern="1200" dirty="0">
            <a:solidFill>
              <a:schemeClr val="tx1"/>
            </a:solidFill>
            <a:latin typeface="Arial" panose="020B0604020202020204" pitchFamily="34" charset="0"/>
            <a:cs typeface="Arial" panose="020B0604020202020204" pitchFamily="34" charset="0"/>
          </a:endParaRPr>
        </a:p>
      </dsp:txBody>
      <dsp:txXfrm>
        <a:off x="94702" y="97641"/>
        <a:ext cx="3328750" cy="1750570"/>
      </dsp:txXfrm>
    </dsp:sp>
    <dsp:sp modelId="{62B0FCC5-BB4C-4505-BD8E-596B7965E3F2}">
      <dsp:nvSpPr>
        <dsp:cNvPr id="0" name=""/>
        <dsp:cNvSpPr/>
      </dsp:nvSpPr>
      <dsp:spPr>
        <a:xfrm rot="5400000">
          <a:off x="5869412" y="-117348"/>
          <a:ext cx="1551979" cy="6254496"/>
        </a:xfrm>
        <a:prstGeom prst="round2SameRect">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just" defTabSz="1066800">
            <a:lnSpc>
              <a:spcPct val="90000"/>
            </a:lnSpc>
            <a:spcBef>
              <a:spcPct val="0"/>
            </a:spcBef>
            <a:spcAft>
              <a:spcPct val="15000"/>
            </a:spcAft>
            <a:buChar char="••"/>
          </a:pPr>
          <a:r>
            <a:rPr lang="es-ES" sz="2400" kern="1200" dirty="0" smtClean="0">
              <a:solidFill>
                <a:schemeClr val="tx1"/>
              </a:solidFill>
              <a:latin typeface="Arial" panose="020B0604020202020204" pitchFamily="34" charset="0"/>
              <a:cs typeface="Arial" panose="020B0604020202020204" pitchFamily="34" charset="0"/>
            </a:rPr>
            <a:t>RTV ESPE queriendo fortalecer la comunicación y difundir el conocimiento a nivel mundial, necesita un plan de acción que delimite el camino a seguir. </a:t>
          </a:r>
          <a:endParaRPr lang="es-ES" sz="2400" kern="1200" dirty="0">
            <a:solidFill>
              <a:schemeClr val="tx1"/>
            </a:solidFill>
            <a:latin typeface="Arial" panose="020B0604020202020204" pitchFamily="34" charset="0"/>
            <a:cs typeface="Arial" panose="020B0604020202020204" pitchFamily="34" charset="0"/>
          </a:endParaRPr>
        </a:p>
      </dsp:txBody>
      <dsp:txXfrm rot="-5400000">
        <a:off x="3518154" y="2309671"/>
        <a:ext cx="6178735" cy="1400457"/>
      </dsp:txXfrm>
    </dsp:sp>
    <dsp:sp modelId="{A4F51F3A-BAA9-4F02-9C23-2ADD487F5CE1}">
      <dsp:nvSpPr>
        <dsp:cNvPr id="0" name=""/>
        <dsp:cNvSpPr/>
      </dsp:nvSpPr>
      <dsp:spPr>
        <a:xfrm>
          <a:off x="0" y="2039912"/>
          <a:ext cx="3518154" cy="1939974"/>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lvl="0" algn="ctr" defTabSz="1822450">
            <a:lnSpc>
              <a:spcPct val="90000"/>
            </a:lnSpc>
            <a:spcBef>
              <a:spcPct val="0"/>
            </a:spcBef>
            <a:spcAft>
              <a:spcPct val="35000"/>
            </a:spcAft>
          </a:pPr>
          <a:r>
            <a:rPr lang="es-ES" sz="4100" kern="1200" dirty="0" smtClean="0">
              <a:solidFill>
                <a:schemeClr val="tx1"/>
              </a:solidFill>
              <a:latin typeface="Arial" panose="020B0604020202020204" pitchFamily="34" charset="0"/>
              <a:cs typeface="Arial" panose="020B0604020202020204" pitchFamily="34" charset="0"/>
            </a:rPr>
            <a:t>Justificación</a:t>
          </a:r>
          <a:endParaRPr lang="es-ES" sz="4100" kern="1200" dirty="0">
            <a:solidFill>
              <a:schemeClr val="tx1"/>
            </a:solidFill>
            <a:latin typeface="Arial" panose="020B0604020202020204" pitchFamily="34" charset="0"/>
            <a:cs typeface="Arial" panose="020B0604020202020204" pitchFamily="34" charset="0"/>
          </a:endParaRPr>
        </a:p>
      </dsp:txBody>
      <dsp:txXfrm>
        <a:off x="94702" y="2134614"/>
        <a:ext cx="3328750" cy="1750570"/>
      </dsp:txXfrm>
    </dsp:sp>
    <dsp:sp modelId="{9241D85C-46A1-4F2E-8E71-7DEA7CF529F5}">
      <dsp:nvSpPr>
        <dsp:cNvPr id="0" name=""/>
        <dsp:cNvSpPr/>
      </dsp:nvSpPr>
      <dsp:spPr>
        <a:xfrm rot="5400000">
          <a:off x="5869412" y="1919625"/>
          <a:ext cx="1551979" cy="6254496"/>
        </a:xfrm>
        <a:prstGeom prst="round2SameRect">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just" defTabSz="1066800">
            <a:lnSpc>
              <a:spcPct val="90000"/>
            </a:lnSpc>
            <a:spcBef>
              <a:spcPct val="0"/>
            </a:spcBef>
            <a:spcAft>
              <a:spcPct val="15000"/>
            </a:spcAft>
            <a:buChar char="••"/>
          </a:pPr>
          <a:r>
            <a:rPr lang="es-EC" sz="2400" kern="1200" dirty="0" smtClean="0">
              <a:solidFill>
                <a:schemeClr val="tx1"/>
              </a:solidFill>
              <a:latin typeface="Arial" panose="020B0604020202020204" pitchFamily="34" charset="0"/>
              <a:cs typeface="Arial" panose="020B0604020202020204" pitchFamily="34" charset="0"/>
            </a:rPr>
            <a:t>Crear un modelo de innovación en la mercadotecnia que permita comercializar de RTV ESPE online. </a:t>
          </a:r>
          <a:endParaRPr lang="es-ES" sz="2400" kern="1200" dirty="0">
            <a:solidFill>
              <a:schemeClr val="tx1"/>
            </a:solidFill>
            <a:latin typeface="Arial" panose="020B0604020202020204" pitchFamily="34" charset="0"/>
            <a:cs typeface="Arial" panose="020B0604020202020204" pitchFamily="34" charset="0"/>
          </a:endParaRPr>
        </a:p>
      </dsp:txBody>
      <dsp:txXfrm rot="-5400000">
        <a:off x="3518154" y="4346645"/>
        <a:ext cx="6178735" cy="1400457"/>
      </dsp:txXfrm>
    </dsp:sp>
    <dsp:sp modelId="{0D541618-85EA-45A7-91AB-210474B59D3F}">
      <dsp:nvSpPr>
        <dsp:cNvPr id="0" name=""/>
        <dsp:cNvSpPr/>
      </dsp:nvSpPr>
      <dsp:spPr>
        <a:xfrm>
          <a:off x="0" y="4076886"/>
          <a:ext cx="3518154" cy="1939974"/>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78105" rIns="156210" bIns="78105" numCol="1" spcCol="1270" anchor="ctr" anchorCtr="0">
          <a:noAutofit/>
        </a:bodyPr>
        <a:lstStyle/>
        <a:p>
          <a:pPr lvl="0" algn="ctr" defTabSz="1822450">
            <a:lnSpc>
              <a:spcPct val="90000"/>
            </a:lnSpc>
            <a:spcBef>
              <a:spcPct val="0"/>
            </a:spcBef>
            <a:spcAft>
              <a:spcPct val="35000"/>
            </a:spcAft>
          </a:pPr>
          <a:r>
            <a:rPr lang="es-ES" sz="4100" kern="1200" dirty="0" smtClean="0">
              <a:solidFill>
                <a:schemeClr val="tx1"/>
              </a:solidFill>
              <a:latin typeface="Arial" panose="020B0604020202020204" pitchFamily="34" charset="0"/>
              <a:cs typeface="Arial" panose="020B0604020202020204" pitchFamily="34" charset="0"/>
            </a:rPr>
            <a:t>Propósito</a:t>
          </a:r>
          <a:endParaRPr lang="es-ES" sz="4100" kern="1200" dirty="0">
            <a:solidFill>
              <a:schemeClr val="tx1"/>
            </a:solidFill>
            <a:latin typeface="Arial" panose="020B0604020202020204" pitchFamily="34" charset="0"/>
            <a:cs typeface="Arial" panose="020B0604020202020204" pitchFamily="34" charset="0"/>
          </a:endParaRPr>
        </a:p>
      </dsp:txBody>
      <dsp:txXfrm>
        <a:off x="94702" y="4171588"/>
        <a:ext cx="3328750" cy="17505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145EC-FE86-4F2F-AD33-7F37A139D7D3}">
      <dsp:nvSpPr>
        <dsp:cNvPr id="0" name=""/>
        <dsp:cNvSpPr/>
      </dsp:nvSpPr>
      <dsp:spPr>
        <a:xfrm>
          <a:off x="3157" y="930608"/>
          <a:ext cx="11576084" cy="591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s-EC" sz="3200" b="1" kern="1200" dirty="0" smtClean="0">
              <a:latin typeface="Arial" panose="020B0604020202020204" pitchFamily="34" charset="0"/>
              <a:cs typeface="Arial" panose="020B0604020202020204" pitchFamily="34" charset="0"/>
            </a:rPr>
            <a:t>Conocer la existencia de empresas interesadas en pautar sus productos / servicios con la Radio y Televisión ESPE online.</a:t>
          </a:r>
          <a:endParaRPr lang="es-EC" sz="3200" b="1" kern="1200" dirty="0">
            <a:latin typeface="Arial" panose="020B0604020202020204" pitchFamily="34" charset="0"/>
            <a:cs typeface="Arial" panose="020B0604020202020204" pitchFamily="34" charset="0"/>
          </a:endParaRPr>
        </a:p>
      </dsp:txBody>
      <dsp:txXfrm>
        <a:off x="3157" y="930608"/>
        <a:ext cx="11576084" cy="591620"/>
      </dsp:txXfrm>
    </dsp:sp>
    <dsp:sp modelId="{8DDD0243-6BC3-4AFF-A520-63936BB8109A}">
      <dsp:nvSpPr>
        <dsp:cNvPr id="0" name=""/>
        <dsp:cNvSpPr/>
      </dsp:nvSpPr>
      <dsp:spPr>
        <a:xfrm>
          <a:off x="5081147" y="499246"/>
          <a:ext cx="95376" cy="95376"/>
        </a:xfrm>
        <a:prstGeom prst="ellipse">
          <a:avLst/>
        </a:prstGeom>
        <a:solidFill>
          <a:schemeClr val="accent4">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63E6FF-4DED-4725-8623-035DC6B2AE3C}">
      <dsp:nvSpPr>
        <dsp:cNvPr id="0" name=""/>
        <dsp:cNvSpPr/>
      </dsp:nvSpPr>
      <dsp:spPr>
        <a:xfrm>
          <a:off x="4765774" y="433959"/>
          <a:ext cx="95376" cy="95376"/>
        </a:xfrm>
        <a:prstGeom prst="ellipse">
          <a:avLst/>
        </a:prstGeom>
        <a:solidFill>
          <a:schemeClr val="accent4">
            <a:shade val="50000"/>
            <a:hueOff val="-66023"/>
            <a:satOff val="0"/>
            <a:lumOff val="53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193481-9628-480D-9FE2-F4BB0A7F9831}">
      <dsp:nvSpPr>
        <dsp:cNvPr id="0" name=""/>
        <dsp:cNvSpPr/>
      </dsp:nvSpPr>
      <dsp:spPr>
        <a:xfrm>
          <a:off x="5198960" y="501607"/>
          <a:ext cx="149876" cy="149876"/>
        </a:xfrm>
        <a:prstGeom prst="ellipse">
          <a:avLst/>
        </a:prstGeom>
        <a:solidFill>
          <a:schemeClr val="accent4">
            <a:shade val="50000"/>
            <a:hueOff val="-132045"/>
            <a:satOff val="0"/>
            <a:lumOff val="107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D2B1FC-23CA-45F7-A272-41F864F79753}">
      <dsp:nvSpPr>
        <dsp:cNvPr id="0" name=""/>
        <dsp:cNvSpPr/>
      </dsp:nvSpPr>
      <dsp:spPr>
        <a:xfrm>
          <a:off x="5468964" y="341079"/>
          <a:ext cx="95376" cy="95376"/>
        </a:xfrm>
        <a:prstGeom prst="ellipse">
          <a:avLst/>
        </a:prstGeom>
        <a:solidFill>
          <a:schemeClr val="accent4">
            <a:shade val="50000"/>
            <a:hueOff val="-198068"/>
            <a:satOff val="0"/>
            <a:lumOff val="161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0E8A8C-5600-4F2B-93D7-27310C46B3F0}">
      <dsp:nvSpPr>
        <dsp:cNvPr id="0" name=""/>
        <dsp:cNvSpPr/>
      </dsp:nvSpPr>
      <dsp:spPr>
        <a:xfrm>
          <a:off x="5724436" y="577940"/>
          <a:ext cx="95376" cy="95376"/>
        </a:xfrm>
        <a:prstGeom prst="ellipse">
          <a:avLst/>
        </a:prstGeom>
        <a:solidFill>
          <a:schemeClr val="accent4">
            <a:shade val="50000"/>
            <a:hueOff val="-264091"/>
            <a:satOff val="0"/>
            <a:lumOff val="214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0183A1-6DE1-46B8-8222-C650B036C50B}">
      <dsp:nvSpPr>
        <dsp:cNvPr id="0" name=""/>
        <dsp:cNvSpPr/>
      </dsp:nvSpPr>
      <dsp:spPr>
        <a:xfrm>
          <a:off x="6035109" y="422081"/>
          <a:ext cx="95376" cy="95376"/>
        </a:xfrm>
        <a:prstGeom prst="ellipse">
          <a:avLst/>
        </a:prstGeom>
        <a:solidFill>
          <a:schemeClr val="accent4">
            <a:shade val="50000"/>
            <a:hueOff val="-330113"/>
            <a:satOff val="0"/>
            <a:lumOff val="268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F241EC-FDF5-423B-8731-DA614899EE76}">
      <dsp:nvSpPr>
        <dsp:cNvPr id="0" name=""/>
        <dsp:cNvSpPr/>
      </dsp:nvSpPr>
      <dsp:spPr>
        <a:xfrm>
          <a:off x="6317266" y="366016"/>
          <a:ext cx="149876" cy="149876"/>
        </a:xfrm>
        <a:prstGeom prst="ellipse">
          <a:avLst/>
        </a:prstGeom>
        <a:solidFill>
          <a:schemeClr val="accent4">
            <a:shade val="50000"/>
            <a:hueOff val="-396136"/>
            <a:satOff val="0"/>
            <a:lumOff val="32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E14006-C7F5-4AB0-A2B7-A41FE4B3AF3A}">
      <dsp:nvSpPr>
        <dsp:cNvPr id="0" name=""/>
        <dsp:cNvSpPr/>
      </dsp:nvSpPr>
      <dsp:spPr>
        <a:xfrm>
          <a:off x="6258543" y="908679"/>
          <a:ext cx="95376" cy="95376"/>
        </a:xfrm>
        <a:prstGeom prst="ellipse">
          <a:avLst/>
        </a:prstGeom>
        <a:solidFill>
          <a:schemeClr val="accent4">
            <a:shade val="50000"/>
            <a:hueOff val="-462159"/>
            <a:satOff val="0"/>
            <a:lumOff val="37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E74519-22E3-458F-B60A-4FB08074FA99}">
      <dsp:nvSpPr>
        <dsp:cNvPr id="0" name=""/>
        <dsp:cNvSpPr/>
      </dsp:nvSpPr>
      <dsp:spPr>
        <a:xfrm>
          <a:off x="6628199" y="1475730"/>
          <a:ext cx="95376" cy="95376"/>
        </a:xfrm>
        <a:prstGeom prst="ellipse">
          <a:avLst/>
        </a:prstGeom>
        <a:solidFill>
          <a:schemeClr val="accent4">
            <a:shade val="50000"/>
            <a:hueOff val="-528181"/>
            <a:satOff val="0"/>
            <a:lumOff val="429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FD08C9-07A0-44F1-9424-6B472232EC3B}">
      <dsp:nvSpPr>
        <dsp:cNvPr id="0" name=""/>
        <dsp:cNvSpPr/>
      </dsp:nvSpPr>
      <dsp:spPr>
        <a:xfrm>
          <a:off x="5653380" y="244888"/>
          <a:ext cx="245253" cy="245253"/>
        </a:xfrm>
        <a:prstGeom prst="ellipse">
          <a:avLst/>
        </a:prstGeom>
        <a:solidFill>
          <a:schemeClr val="accent4">
            <a:shade val="50000"/>
            <a:hueOff val="-594204"/>
            <a:satOff val="0"/>
            <a:lumOff val="483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7355E0-A192-4256-9A3F-A1E692F4BD68}">
      <dsp:nvSpPr>
        <dsp:cNvPr id="0" name=""/>
        <dsp:cNvSpPr/>
      </dsp:nvSpPr>
      <dsp:spPr>
        <a:xfrm>
          <a:off x="5052108" y="1616024"/>
          <a:ext cx="95376" cy="95376"/>
        </a:xfrm>
        <a:prstGeom prst="ellipse">
          <a:avLst/>
        </a:prstGeom>
        <a:solidFill>
          <a:schemeClr val="accent4">
            <a:shade val="50000"/>
            <a:hueOff val="-528181"/>
            <a:satOff val="0"/>
            <a:lumOff val="429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3B59EB-BBC6-4B00-A83E-10EFA5E8EB09}">
      <dsp:nvSpPr>
        <dsp:cNvPr id="0" name=""/>
        <dsp:cNvSpPr/>
      </dsp:nvSpPr>
      <dsp:spPr>
        <a:xfrm>
          <a:off x="4930728" y="1769257"/>
          <a:ext cx="149876" cy="149876"/>
        </a:xfrm>
        <a:prstGeom prst="ellipse">
          <a:avLst/>
        </a:prstGeom>
        <a:solidFill>
          <a:schemeClr val="accent4">
            <a:shade val="50000"/>
            <a:hueOff val="-462159"/>
            <a:satOff val="0"/>
            <a:lumOff val="37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E4AE46-962C-4818-BCA3-3996B675D455}">
      <dsp:nvSpPr>
        <dsp:cNvPr id="0" name=""/>
        <dsp:cNvSpPr/>
      </dsp:nvSpPr>
      <dsp:spPr>
        <a:xfrm>
          <a:off x="5267494" y="1769256"/>
          <a:ext cx="218002" cy="218002"/>
        </a:xfrm>
        <a:prstGeom prst="ellipse">
          <a:avLst/>
        </a:prstGeom>
        <a:solidFill>
          <a:schemeClr val="accent4">
            <a:shade val="50000"/>
            <a:hueOff val="-396136"/>
            <a:satOff val="0"/>
            <a:lumOff val="32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8189F9-7498-46DD-9B19-297862848315}">
      <dsp:nvSpPr>
        <dsp:cNvPr id="0" name=""/>
        <dsp:cNvSpPr/>
      </dsp:nvSpPr>
      <dsp:spPr>
        <a:xfrm>
          <a:off x="5602492" y="1786525"/>
          <a:ext cx="95376" cy="95376"/>
        </a:xfrm>
        <a:prstGeom prst="ellipse">
          <a:avLst/>
        </a:prstGeom>
        <a:solidFill>
          <a:schemeClr val="accent4">
            <a:shade val="50000"/>
            <a:hueOff val="-330113"/>
            <a:satOff val="0"/>
            <a:lumOff val="268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390BEA-347D-4894-9F20-AB57E34A67D9}">
      <dsp:nvSpPr>
        <dsp:cNvPr id="0" name=""/>
        <dsp:cNvSpPr/>
      </dsp:nvSpPr>
      <dsp:spPr>
        <a:xfrm>
          <a:off x="5574015" y="2069109"/>
          <a:ext cx="149876" cy="149876"/>
        </a:xfrm>
        <a:prstGeom prst="ellipse">
          <a:avLst/>
        </a:prstGeom>
        <a:solidFill>
          <a:schemeClr val="accent4">
            <a:shade val="50000"/>
            <a:hueOff val="-264091"/>
            <a:satOff val="0"/>
            <a:lumOff val="214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876C18-E1DD-4705-8000-933ECA91B7DA}">
      <dsp:nvSpPr>
        <dsp:cNvPr id="0" name=""/>
        <dsp:cNvSpPr/>
      </dsp:nvSpPr>
      <dsp:spPr>
        <a:xfrm>
          <a:off x="5850943" y="1942146"/>
          <a:ext cx="95376" cy="95376"/>
        </a:xfrm>
        <a:prstGeom prst="ellipse">
          <a:avLst/>
        </a:prstGeom>
        <a:solidFill>
          <a:schemeClr val="accent4">
            <a:shade val="50000"/>
            <a:hueOff val="-198068"/>
            <a:satOff val="0"/>
            <a:lumOff val="161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381ED5-E796-4688-B01A-939AED6FB81E}">
      <dsp:nvSpPr>
        <dsp:cNvPr id="0" name=""/>
        <dsp:cNvSpPr/>
      </dsp:nvSpPr>
      <dsp:spPr>
        <a:xfrm>
          <a:off x="6100672" y="1769256"/>
          <a:ext cx="218002" cy="218002"/>
        </a:xfrm>
        <a:prstGeom prst="ellipse">
          <a:avLst/>
        </a:prstGeom>
        <a:solidFill>
          <a:schemeClr val="accent4">
            <a:shade val="50000"/>
            <a:hueOff val="-132045"/>
            <a:satOff val="0"/>
            <a:lumOff val="107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990048-AAB5-4F36-8FB7-DC11A900E821}">
      <dsp:nvSpPr>
        <dsp:cNvPr id="0" name=""/>
        <dsp:cNvSpPr/>
      </dsp:nvSpPr>
      <dsp:spPr>
        <a:xfrm>
          <a:off x="6489965" y="1769255"/>
          <a:ext cx="149876" cy="149876"/>
        </a:xfrm>
        <a:prstGeom prst="ellipse">
          <a:avLst/>
        </a:prstGeom>
        <a:solidFill>
          <a:schemeClr val="accent4">
            <a:shade val="50000"/>
            <a:hueOff val="-66023"/>
            <a:satOff val="0"/>
            <a:lumOff val="53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E42A67-92B4-4F02-8DAA-EA01A6489001}">
      <dsp:nvSpPr>
        <dsp:cNvPr id="0" name=""/>
        <dsp:cNvSpPr/>
      </dsp:nvSpPr>
      <dsp:spPr>
        <a:xfrm>
          <a:off x="-349207" y="0"/>
          <a:ext cx="3939354" cy="3939354"/>
        </a:xfrm>
        <a:prstGeom prst="pie">
          <a:avLst>
            <a:gd name="adj1" fmla="val 5400000"/>
            <a:gd name="adj2" fmla="val 162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4BF11DA-194E-4AB3-B1C8-0FB5C23C9E9E}">
      <dsp:nvSpPr>
        <dsp:cNvPr id="0" name=""/>
        <dsp:cNvSpPr/>
      </dsp:nvSpPr>
      <dsp:spPr>
        <a:xfrm>
          <a:off x="1620469" y="0"/>
          <a:ext cx="9967754" cy="3939354"/>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s-EC" sz="3200" kern="1200" dirty="0" smtClean="0">
              <a:latin typeface="Arial" panose="020B0604020202020204" pitchFamily="34" charset="0"/>
              <a:cs typeface="Arial" panose="020B0604020202020204" pitchFamily="34" charset="0"/>
            </a:rPr>
            <a:t>General</a:t>
          </a:r>
          <a:endParaRPr lang="es-EC" sz="3200" kern="1200" dirty="0">
            <a:latin typeface="Arial" panose="020B0604020202020204" pitchFamily="34" charset="0"/>
            <a:cs typeface="Arial" panose="020B0604020202020204" pitchFamily="34" charset="0"/>
          </a:endParaRPr>
        </a:p>
      </dsp:txBody>
      <dsp:txXfrm>
        <a:off x="1620469" y="0"/>
        <a:ext cx="4983877" cy="3939354"/>
      </dsp:txXfrm>
    </dsp:sp>
    <dsp:sp modelId="{E36A1DED-F6B4-4A24-8478-AABF7F64C1F3}">
      <dsp:nvSpPr>
        <dsp:cNvPr id="0" name=""/>
        <dsp:cNvSpPr/>
      </dsp:nvSpPr>
      <dsp:spPr>
        <a:xfrm>
          <a:off x="5153863" y="0"/>
          <a:ext cx="6380708" cy="3939354"/>
        </a:xfrm>
        <a:prstGeom prst="rect">
          <a:avLst/>
        </a:prstGeom>
        <a:noFill/>
        <a:ln w="6350" cap="flat" cmpd="sng" algn="ctr">
          <a:noFill/>
          <a:prstDash val="solid"/>
          <a:miter lim="800000"/>
        </a:ln>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247650" tIns="247650" rIns="247650" bIns="247650" numCol="1" spcCol="1270" anchor="ctr" anchorCtr="0">
          <a:noAutofit/>
        </a:bodyPr>
        <a:lstStyle/>
        <a:p>
          <a:pPr marL="228600" lvl="1" indent="-228600" algn="just" defTabSz="1066800">
            <a:lnSpc>
              <a:spcPct val="90000"/>
            </a:lnSpc>
            <a:spcBef>
              <a:spcPct val="0"/>
            </a:spcBef>
            <a:spcAft>
              <a:spcPct val="15000"/>
            </a:spcAft>
            <a:buChar char="••"/>
          </a:pPr>
          <a:r>
            <a:rPr lang="es-EC" sz="2400" kern="1200" dirty="0" smtClean="0">
              <a:latin typeface="Arial" panose="020B0604020202020204" pitchFamily="34" charset="0"/>
              <a:cs typeface="Arial" panose="020B0604020202020204" pitchFamily="34" charset="0"/>
            </a:rPr>
            <a:t>Existe más del 40% de empresas interesadas en pautar sus productos / servicios con la Radio / Televisión. Y las personas que no desean pautar es por desconocimientos y costos generados. Más del 50% de empresas pagarían lo menos posible por pautar en Radio y TV ESPE. </a:t>
          </a:r>
          <a:endParaRPr lang="es-EC" sz="2400" kern="1200" dirty="0"/>
        </a:p>
      </dsp:txBody>
      <dsp:txXfrm>
        <a:off x="5153863" y="0"/>
        <a:ext cx="6380708" cy="39393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EA2B28-4D5A-4310-AAB7-B78D6279EDD0}">
      <dsp:nvSpPr>
        <dsp:cNvPr id="0" name=""/>
        <dsp:cNvSpPr/>
      </dsp:nvSpPr>
      <dsp:spPr>
        <a:xfrm>
          <a:off x="1243" y="0"/>
          <a:ext cx="3232897" cy="2158755"/>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latin typeface="Arial" panose="020B0604020202020204" pitchFamily="34" charset="0"/>
              <a:cs typeface="Arial" panose="020B0604020202020204" pitchFamily="34" charset="0"/>
            </a:rPr>
            <a:t>Información obtenida</a:t>
          </a:r>
          <a:endParaRPr lang="es-ES" sz="2000" kern="1200" dirty="0">
            <a:latin typeface="Arial" panose="020B0604020202020204" pitchFamily="34" charset="0"/>
            <a:cs typeface="Arial" panose="020B0604020202020204" pitchFamily="34" charset="0"/>
          </a:endParaRPr>
        </a:p>
      </dsp:txBody>
      <dsp:txXfrm>
        <a:off x="1243" y="0"/>
        <a:ext cx="3232897" cy="647626"/>
      </dsp:txXfrm>
    </dsp:sp>
    <dsp:sp modelId="{716DEB5C-4324-4E8E-9F1F-D93D7F500C4D}">
      <dsp:nvSpPr>
        <dsp:cNvPr id="0" name=""/>
        <dsp:cNvSpPr/>
      </dsp:nvSpPr>
      <dsp:spPr>
        <a:xfrm>
          <a:off x="324533" y="647626"/>
          <a:ext cx="2586318" cy="1403190"/>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1280" tIns="60960" rIns="81280" bIns="60960" numCol="1" spcCol="1270" anchor="ctr" anchorCtr="0">
          <a:noAutofit/>
        </a:bodyPr>
        <a:lstStyle/>
        <a:p>
          <a:pPr lvl="0" algn="ctr" defTabSz="1422400">
            <a:lnSpc>
              <a:spcPct val="90000"/>
            </a:lnSpc>
            <a:spcBef>
              <a:spcPct val="0"/>
            </a:spcBef>
            <a:spcAft>
              <a:spcPct val="35000"/>
            </a:spcAft>
          </a:pPr>
          <a:r>
            <a:rPr lang="es-ES" sz="3200" kern="1200" dirty="0" smtClean="0">
              <a:latin typeface="Arial" panose="020B0604020202020204" pitchFamily="34" charset="0"/>
              <a:cs typeface="Arial" panose="020B0604020202020204" pitchFamily="34" charset="0"/>
            </a:rPr>
            <a:t>Confidencial</a:t>
          </a:r>
          <a:endParaRPr lang="es-ES" sz="3200" kern="1200" dirty="0">
            <a:latin typeface="Arial" panose="020B0604020202020204" pitchFamily="34" charset="0"/>
            <a:cs typeface="Arial" panose="020B0604020202020204" pitchFamily="34" charset="0"/>
          </a:endParaRPr>
        </a:p>
      </dsp:txBody>
      <dsp:txXfrm>
        <a:off x="365631" y="688724"/>
        <a:ext cx="2504122" cy="1320994"/>
      </dsp:txXfrm>
    </dsp:sp>
    <dsp:sp modelId="{A971857D-4525-4A5D-B040-3262F7E07B2B}">
      <dsp:nvSpPr>
        <dsp:cNvPr id="0" name=""/>
        <dsp:cNvSpPr/>
      </dsp:nvSpPr>
      <dsp:spPr>
        <a:xfrm>
          <a:off x="3476608" y="0"/>
          <a:ext cx="3232897" cy="2158755"/>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latin typeface="Arial" panose="020B0604020202020204" pitchFamily="34" charset="0"/>
              <a:cs typeface="Arial" panose="020B0604020202020204" pitchFamily="34" charset="0"/>
            </a:rPr>
            <a:t>Fines</a:t>
          </a:r>
          <a:endParaRPr lang="es-ES" sz="2000" kern="1200" dirty="0">
            <a:latin typeface="Arial" panose="020B0604020202020204" pitchFamily="34" charset="0"/>
            <a:cs typeface="Arial" panose="020B0604020202020204" pitchFamily="34" charset="0"/>
          </a:endParaRPr>
        </a:p>
      </dsp:txBody>
      <dsp:txXfrm>
        <a:off x="3476608" y="0"/>
        <a:ext cx="3232897" cy="647626"/>
      </dsp:txXfrm>
    </dsp:sp>
    <dsp:sp modelId="{2CCC5F8B-8FE0-4137-A8C9-CDB89DFCB2D5}">
      <dsp:nvSpPr>
        <dsp:cNvPr id="0" name=""/>
        <dsp:cNvSpPr/>
      </dsp:nvSpPr>
      <dsp:spPr>
        <a:xfrm>
          <a:off x="3799898" y="647626"/>
          <a:ext cx="2586318" cy="1403190"/>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1280" tIns="60960" rIns="81280" bIns="60960" numCol="1" spcCol="1270" anchor="ctr" anchorCtr="0">
          <a:noAutofit/>
        </a:bodyPr>
        <a:lstStyle/>
        <a:p>
          <a:pPr lvl="0" algn="ctr" defTabSz="1422400">
            <a:lnSpc>
              <a:spcPct val="90000"/>
            </a:lnSpc>
            <a:spcBef>
              <a:spcPct val="0"/>
            </a:spcBef>
            <a:spcAft>
              <a:spcPct val="35000"/>
            </a:spcAft>
          </a:pPr>
          <a:r>
            <a:rPr lang="es-ES" sz="3200" kern="1200" dirty="0" smtClean="0">
              <a:latin typeface="Arial" panose="020B0604020202020204" pitchFamily="34" charset="0"/>
              <a:cs typeface="Arial" panose="020B0604020202020204" pitchFamily="34" charset="0"/>
            </a:rPr>
            <a:t>Académicos</a:t>
          </a:r>
          <a:endParaRPr lang="es-ES" sz="3200" kern="1200" dirty="0">
            <a:latin typeface="Arial" panose="020B0604020202020204" pitchFamily="34" charset="0"/>
            <a:cs typeface="Arial" panose="020B0604020202020204" pitchFamily="34" charset="0"/>
          </a:endParaRPr>
        </a:p>
      </dsp:txBody>
      <dsp:txXfrm>
        <a:off x="3840996" y="688724"/>
        <a:ext cx="2504122" cy="1320994"/>
      </dsp:txXfrm>
    </dsp:sp>
    <dsp:sp modelId="{691C77EB-F1D8-4E4B-A846-233CA4B0A26D}">
      <dsp:nvSpPr>
        <dsp:cNvPr id="0" name=""/>
        <dsp:cNvSpPr/>
      </dsp:nvSpPr>
      <dsp:spPr>
        <a:xfrm>
          <a:off x="6951973" y="0"/>
          <a:ext cx="3232897" cy="2158755"/>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latin typeface="Arial" panose="020B0604020202020204" pitchFamily="34" charset="0"/>
              <a:cs typeface="Arial" panose="020B0604020202020204" pitchFamily="34" charset="0"/>
            </a:rPr>
            <a:t>Datos reales</a:t>
          </a:r>
          <a:endParaRPr lang="es-ES" sz="2000" kern="1200" dirty="0">
            <a:latin typeface="Arial" panose="020B0604020202020204" pitchFamily="34" charset="0"/>
            <a:cs typeface="Arial" panose="020B0604020202020204" pitchFamily="34" charset="0"/>
          </a:endParaRPr>
        </a:p>
      </dsp:txBody>
      <dsp:txXfrm>
        <a:off x="6951973" y="0"/>
        <a:ext cx="3232897" cy="647626"/>
      </dsp:txXfrm>
    </dsp:sp>
    <dsp:sp modelId="{16A047B2-8020-4C55-B827-0005BBEC0A67}">
      <dsp:nvSpPr>
        <dsp:cNvPr id="0" name=""/>
        <dsp:cNvSpPr/>
      </dsp:nvSpPr>
      <dsp:spPr>
        <a:xfrm>
          <a:off x="7275263" y="647626"/>
          <a:ext cx="2586318" cy="1403190"/>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1280" tIns="60960" rIns="81280" bIns="60960" numCol="1" spcCol="1270" anchor="ctr" anchorCtr="0">
          <a:noAutofit/>
        </a:bodyPr>
        <a:lstStyle/>
        <a:p>
          <a:pPr lvl="0" algn="ctr" defTabSz="1422400">
            <a:lnSpc>
              <a:spcPct val="90000"/>
            </a:lnSpc>
            <a:spcBef>
              <a:spcPct val="0"/>
            </a:spcBef>
            <a:spcAft>
              <a:spcPct val="35000"/>
            </a:spcAft>
          </a:pPr>
          <a:r>
            <a:rPr lang="es-ES" sz="3200" kern="1200" dirty="0" smtClean="0">
              <a:latin typeface="Arial" panose="020B0604020202020204" pitchFamily="34" charset="0"/>
              <a:cs typeface="Arial" panose="020B0604020202020204" pitchFamily="34" charset="0"/>
            </a:rPr>
            <a:t>Dar solución al problema planteado</a:t>
          </a:r>
          <a:endParaRPr lang="es-ES" sz="3200" kern="1200" dirty="0">
            <a:latin typeface="Arial" panose="020B0604020202020204" pitchFamily="34" charset="0"/>
            <a:cs typeface="Arial" panose="020B0604020202020204" pitchFamily="34" charset="0"/>
          </a:endParaRPr>
        </a:p>
      </dsp:txBody>
      <dsp:txXfrm>
        <a:off x="7316361" y="688724"/>
        <a:ext cx="2504122" cy="132099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158D3-50AC-4FE6-B675-112F451C8EFE}">
      <dsp:nvSpPr>
        <dsp:cNvPr id="0" name=""/>
        <dsp:cNvSpPr/>
      </dsp:nvSpPr>
      <dsp:spPr>
        <a:xfrm>
          <a:off x="3178668" y="112748"/>
          <a:ext cx="2624909" cy="2624909"/>
        </a:xfrm>
        <a:prstGeom prst="ellipse">
          <a:avLst/>
        </a:prstGeom>
        <a:gradFill rotWithShape="0">
          <a:gsLst>
            <a:gs pos="0">
              <a:schemeClr val="accent4"/>
            </a:gs>
            <a:gs pos="50000">
              <a:schemeClr val="accent4"/>
            </a:gs>
            <a:gs pos="100000">
              <a:schemeClr val="accent4"/>
            </a:gs>
          </a:gsLst>
          <a:lin ang="5400000" scaled="0"/>
        </a:gradFill>
        <a:ln w="38100">
          <a:solidFill>
            <a:srgbClr val="21213B"/>
          </a:solid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s-ES" sz="2400" kern="1200" dirty="0" err="1" smtClean="0">
              <a:latin typeface="Arial" panose="020B0604020202020204" pitchFamily="34" charset="0"/>
              <a:cs typeface="Arial" panose="020B0604020202020204" pitchFamily="34" charset="0"/>
            </a:rPr>
            <a:t>Sangolquí</a:t>
          </a:r>
          <a:endParaRPr lang="es-ES" sz="2400" kern="1200" dirty="0">
            <a:latin typeface="Arial" panose="020B0604020202020204" pitchFamily="34" charset="0"/>
            <a:cs typeface="Arial" panose="020B0604020202020204" pitchFamily="34" charset="0"/>
          </a:endParaRPr>
        </a:p>
      </dsp:txBody>
      <dsp:txXfrm>
        <a:off x="3528656" y="572107"/>
        <a:ext cx="1924933" cy="1181209"/>
      </dsp:txXfrm>
    </dsp:sp>
    <dsp:sp modelId="{54D1AA6B-FB18-4888-8FE3-7B443C73ED6A}">
      <dsp:nvSpPr>
        <dsp:cNvPr id="0" name=""/>
        <dsp:cNvSpPr/>
      </dsp:nvSpPr>
      <dsp:spPr>
        <a:xfrm>
          <a:off x="4112357" y="1695253"/>
          <a:ext cx="2624909" cy="2624909"/>
        </a:xfrm>
        <a:prstGeom prst="ellipse">
          <a:avLst/>
        </a:prstGeom>
        <a:gradFill rotWithShape="0">
          <a:gsLst>
            <a:gs pos="0">
              <a:schemeClr val="accent4"/>
            </a:gs>
            <a:gs pos="50000">
              <a:schemeClr val="accent4"/>
            </a:gs>
            <a:gs pos="100000">
              <a:schemeClr val="accent4"/>
            </a:gs>
          </a:gsLst>
          <a:lin ang="5400000" scaled="0"/>
        </a:gradFill>
        <a:ln w="38100">
          <a:solidFill>
            <a:srgbClr val="21213B"/>
          </a:solid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s-ES" sz="2400" kern="1200" smtClean="0">
              <a:latin typeface="Arial" panose="020B0604020202020204" pitchFamily="34" charset="0"/>
              <a:cs typeface="Arial" panose="020B0604020202020204" pitchFamily="34" charset="0"/>
            </a:rPr>
            <a:t>San Rafael</a:t>
          </a:r>
          <a:endParaRPr lang="es-ES" sz="2400" kern="1200" dirty="0">
            <a:latin typeface="Arial" panose="020B0604020202020204" pitchFamily="34" charset="0"/>
            <a:cs typeface="Arial" panose="020B0604020202020204" pitchFamily="34" charset="0"/>
          </a:endParaRPr>
        </a:p>
      </dsp:txBody>
      <dsp:txXfrm>
        <a:off x="4915141" y="2373355"/>
        <a:ext cx="1574945" cy="1443700"/>
      </dsp:txXfrm>
    </dsp:sp>
    <dsp:sp modelId="{205CAF58-C09F-46D6-AF54-09268EB76E93}">
      <dsp:nvSpPr>
        <dsp:cNvPr id="0" name=""/>
        <dsp:cNvSpPr/>
      </dsp:nvSpPr>
      <dsp:spPr>
        <a:xfrm>
          <a:off x="2218047" y="1695253"/>
          <a:ext cx="2624909" cy="2624909"/>
        </a:xfrm>
        <a:prstGeom prst="ellipse">
          <a:avLst/>
        </a:prstGeom>
        <a:gradFill rotWithShape="0">
          <a:gsLst>
            <a:gs pos="0">
              <a:schemeClr val="accent4"/>
            </a:gs>
            <a:gs pos="50000">
              <a:schemeClr val="accent4"/>
            </a:gs>
            <a:gs pos="100000">
              <a:schemeClr val="accent4"/>
            </a:gs>
          </a:gsLst>
          <a:lin ang="5400000" scaled="0"/>
        </a:gradFill>
        <a:ln w="38100">
          <a:solidFill>
            <a:srgbClr val="21213B"/>
          </a:solid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s-ES" sz="2400" kern="1200" dirty="0" smtClean="0">
              <a:latin typeface="Arial" panose="020B0604020202020204" pitchFamily="34" charset="0"/>
              <a:cs typeface="Arial" panose="020B0604020202020204" pitchFamily="34" charset="0"/>
            </a:rPr>
            <a:t>San Pedro de Taboada</a:t>
          </a:r>
          <a:endParaRPr lang="es-ES" sz="2400" kern="1200" dirty="0">
            <a:latin typeface="Arial" panose="020B0604020202020204" pitchFamily="34" charset="0"/>
            <a:cs typeface="Arial" panose="020B0604020202020204" pitchFamily="34" charset="0"/>
          </a:endParaRPr>
        </a:p>
      </dsp:txBody>
      <dsp:txXfrm>
        <a:off x="2465226" y="2373355"/>
        <a:ext cx="1574945" cy="144370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DF75886E-A291-4600-8E80-176C379F9801}" type="datetimeFigureOut">
              <a:rPr lang="es-ES" smtClean="0"/>
              <a:t>18/05/2018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668147E-E9A1-4139-919B-A64DAFAECFCA}" type="slidenum">
              <a:rPr lang="es-ES" smtClean="0"/>
              <a:t>‹Nº›</a:t>
            </a:fld>
            <a:endParaRPr lang="es-ES"/>
          </a:p>
        </p:txBody>
      </p:sp>
    </p:spTree>
    <p:extLst>
      <p:ext uri="{BB962C8B-B14F-4D97-AF65-F5344CB8AC3E}">
        <p14:creationId xmlns:p14="http://schemas.microsoft.com/office/powerpoint/2010/main" val="2411699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DF75886E-A291-4600-8E80-176C379F9801}" type="datetimeFigureOut">
              <a:rPr lang="es-ES" smtClean="0"/>
              <a:t>18/05/2018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668147E-E9A1-4139-919B-A64DAFAECFCA}" type="slidenum">
              <a:rPr lang="es-ES" smtClean="0"/>
              <a:t>‹Nº›</a:t>
            </a:fld>
            <a:endParaRPr lang="es-ES"/>
          </a:p>
        </p:txBody>
      </p:sp>
    </p:spTree>
    <p:extLst>
      <p:ext uri="{BB962C8B-B14F-4D97-AF65-F5344CB8AC3E}">
        <p14:creationId xmlns:p14="http://schemas.microsoft.com/office/powerpoint/2010/main" val="4140762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DF75886E-A291-4600-8E80-176C379F9801}" type="datetimeFigureOut">
              <a:rPr lang="es-ES" smtClean="0"/>
              <a:t>18/05/2018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668147E-E9A1-4139-919B-A64DAFAECFCA}" type="slidenum">
              <a:rPr lang="es-ES" smtClean="0"/>
              <a:t>‹Nº›</a:t>
            </a:fld>
            <a:endParaRPr lang="es-ES"/>
          </a:p>
        </p:txBody>
      </p:sp>
    </p:spTree>
    <p:extLst>
      <p:ext uri="{BB962C8B-B14F-4D97-AF65-F5344CB8AC3E}">
        <p14:creationId xmlns:p14="http://schemas.microsoft.com/office/powerpoint/2010/main" val="3103346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DF75886E-A291-4600-8E80-176C379F9801}" type="datetimeFigureOut">
              <a:rPr lang="es-ES" smtClean="0"/>
              <a:t>18/05/2018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668147E-E9A1-4139-919B-A64DAFAECFCA}" type="slidenum">
              <a:rPr lang="es-ES" smtClean="0"/>
              <a:t>‹Nº›</a:t>
            </a:fld>
            <a:endParaRPr lang="es-ES"/>
          </a:p>
        </p:txBody>
      </p:sp>
    </p:spTree>
    <p:extLst>
      <p:ext uri="{BB962C8B-B14F-4D97-AF65-F5344CB8AC3E}">
        <p14:creationId xmlns:p14="http://schemas.microsoft.com/office/powerpoint/2010/main" val="4067987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DF75886E-A291-4600-8E80-176C379F9801}" type="datetimeFigureOut">
              <a:rPr lang="es-ES" smtClean="0"/>
              <a:t>18/05/2018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7668147E-E9A1-4139-919B-A64DAFAECFCA}" type="slidenum">
              <a:rPr lang="es-ES" smtClean="0"/>
              <a:t>‹Nº›</a:t>
            </a:fld>
            <a:endParaRPr lang="es-ES"/>
          </a:p>
        </p:txBody>
      </p:sp>
    </p:spTree>
    <p:extLst>
      <p:ext uri="{BB962C8B-B14F-4D97-AF65-F5344CB8AC3E}">
        <p14:creationId xmlns:p14="http://schemas.microsoft.com/office/powerpoint/2010/main" val="3058206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DF75886E-A291-4600-8E80-176C379F9801}" type="datetimeFigureOut">
              <a:rPr lang="es-ES" smtClean="0"/>
              <a:t>18/05/2018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7668147E-E9A1-4139-919B-A64DAFAECFCA}" type="slidenum">
              <a:rPr lang="es-ES" smtClean="0"/>
              <a:t>‹Nº›</a:t>
            </a:fld>
            <a:endParaRPr lang="es-ES"/>
          </a:p>
        </p:txBody>
      </p:sp>
    </p:spTree>
    <p:extLst>
      <p:ext uri="{BB962C8B-B14F-4D97-AF65-F5344CB8AC3E}">
        <p14:creationId xmlns:p14="http://schemas.microsoft.com/office/powerpoint/2010/main" val="331697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DF75886E-A291-4600-8E80-176C379F9801}" type="datetimeFigureOut">
              <a:rPr lang="es-ES" smtClean="0"/>
              <a:t>18/05/2018</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7668147E-E9A1-4139-919B-A64DAFAECFCA}" type="slidenum">
              <a:rPr lang="es-ES" smtClean="0"/>
              <a:t>‹Nº›</a:t>
            </a:fld>
            <a:endParaRPr lang="es-ES"/>
          </a:p>
        </p:txBody>
      </p:sp>
    </p:spTree>
    <p:extLst>
      <p:ext uri="{BB962C8B-B14F-4D97-AF65-F5344CB8AC3E}">
        <p14:creationId xmlns:p14="http://schemas.microsoft.com/office/powerpoint/2010/main" val="3319178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DF75886E-A291-4600-8E80-176C379F9801}" type="datetimeFigureOut">
              <a:rPr lang="es-ES" smtClean="0"/>
              <a:t>18/05/2018</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7668147E-E9A1-4139-919B-A64DAFAECFCA}" type="slidenum">
              <a:rPr lang="es-ES" smtClean="0"/>
              <a:t>‹Nº›</a:t>
            </a:fld>
            <a:endParaRPr lang="es-ES"/>
          </a:p>
        </p:txBody>
      </p:sp>
    </p:spTree>
    <p:extLst>
      <p:ext uri="{BB962C8B-B14F-4D97-AF65-F5344CB8AC3E}">
        <p14:creationId xmlns:p14="http://schemas.microsoft.com/office/powerpoint/2010/main" val="2034228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F75886E-A291-4600-8E80-176C379F9801}" type="datetimeFigureOut">
              <a:rPr lang="es-ES" smtClean="0"/>
              <a:t>18/05/2018</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7668147E-E9A1-4139-919B-A64DAFAECFCA}" type="slidenum">
              <a:rPr lang="es-ES" smtClean="0"/>
              <a:t>‹Nº›</a:t>
            </a:fld>
            <a:endParaRPr lang="es-ES"/>
          </a:p>
        </p:txBody>
      </p:sp>
    </p:spTree>
    <p:extLst>
      <p:ext uri="{BB962C8B-B14F-4D97-AF65-F5344CB8AC3E}">
        <p14:creationId xmlns:p14="http://schemas.microsoft.com/office/powerpoint/2010/main" val="3971408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DF75886E-A291-4600-8E80-176C379F9801}" type="datetimeFigureOut">
              <a:rPr lang="es-ES" smtClean="0"/>
              <a:t>18/05/2018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7668147E-E9A1-4139-919B-A64DAFAECFCA}" type="slidenum">
              <a:rPr lang="es-ES" smtClean="0"/>
              <a:t>‹Nº›</a:t>
            </a:fld>
            <a:endParaRPr lang="es-ES"/>
          </a:p>
        </p:txBody>
      </p:sp>
    </p:spTree>
    <p:extLst>
      <p:ext uri="{BB962C8B-B14F-4D97-AF65-F5344CB8AC3E}">
        <p14:creationId xmlns:p14="http://schemas.microsoft.com/office/powerpoint/2010/main" val="647373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DF75886E-A291-4600-8E80-176C379F9801}" type="datetimeFigureOut">
              <a:rPr lang="es-ES" smtClean="0"/>
              <a:t>18/05/2018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7668147E-E9A1-4139-919B-A64DAFAECFCA}" type="slidenum">
              <a:rPr lang="es-ES" smtClean="0"/>
              <a:t>‹Nº›</a:t>
            </a:fld>
            <a:endParaRPr lang="es-ES"/>
          </a:p>
        </p:txBody>
      </p:sp>
    </p:spTree>
    <p:extLst>
      <p:ext uri="{BB962C8B-B14F-4D97-AF65-F5344CB8AC3E}">
        <p14:creationId xmlns:p14="http://schemas.microsoft.com/office/powerpoint/2010/main" val="3221566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75886E-A291-4600-8E80-176C379F9801}" type="datetimeFigureOut">
              <a:rPr lang="es-ES" smtClean="0"/>
              <a:t>18/05/2018</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68147E-E9A1-4139-919B-A64DAFAECFCA}" type="slidenum">
              <a:rPr lang="es-ES" smtClean="0"/>
              <a:t>‹Nº›</a:t>
            </a:fld>
            <a:endParaRPr lang="es-ES"/>
          </a:p>
        </p:txBody>
      </p:sp>
    </p:spTree>
    <p:extLst>
      <p:ext uri="{BB962C8B-B14F-4D97-AF65-F5344CB8AC3E}">
        <p14:creationId xmlns:p14="http://schemas.microsoft.com/office/powerpoint/2010/main" val="3936431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22.jpeg"/><Relationship Id="rId4" Type="http://schemas.openxmlformats.org/officeDocument/2006/relationships/diagramLayout" Target="../diagrams/layout8.xml"/><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image" Target="../media/image22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31.png"/><Relationship Id="rId4" Type="http://schemas.openxmlformats.org/officeDocument/2006/relationships/diagramLayout" Target="../diagrams/layout9.xml"/><Relationship Id="rId9"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6.png"/><Relationship Id="rId7" Type="http://schemas.openxmlformats.org/officeDocument/2006/relationships/diagramColors" Target="../diagrams/colors11.xm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4.png"/></Relationships>
</file>

<file path=ppt/slides/_rels/slide4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espe"/>
          <p:cNvPicPr>
            <a:picLocks noChangeAspect="1" noChangeArrowheads="1"/>
          </p:cNvPicPr>
          <p:nvPr/>
        </p:nvPicPr>
        <p:blipFill rotWithShape="1">
          <a:blip r:embed="rId2">
            <a:extLst>
              <a:ext uri="{28A0092B-C50C-407E-A947-70E740481C1C}">
                <a14:useLocalDpi xmlns:a14="http://schemas.microsoft.com/office/drawing/2010/main" val="0"/>
              </a:ext>
            </a:extLst>
          </a:blip>
          <a:srcRect t="10515"/>
          <a:stretch/>
        </p:blipFill>
        <p:spPr bwMode="auto">
          <a:xfrm>
            <a:off x="0" y="0"/>
            <a:ext cx="12192000" cy="7458074"/>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0" y="0"/>
            <a:ext cx="12208042" cy="7458074"/>
          </a:xfrm>
          <a:prstGeom prst="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9" name="Grupo 8"/>
          <p:cNvGrpSpPr/>
          <p:nvPr/>
        </p:nvGrpSpPr>
        <p:grpSpPr>
          <a:xfrm>
            <a:off x="2838736" y="338998"/>
            <a:ext cx="6441744" cy="6497113"/>
            <a:chOff x="2634016" y="298054"/>
            <a:chExt cx="6441744" cy="6497113"/>
          </a:xfrm>
        </p:grpSpPr>
        <p:pic>
          <p:nvPicPr>
            <p:cNvPr id="6" name="Imagen 5"/>
            <p:cNvPicPr>
              <a:picLocks noChangeAspect="1"/>
            </p:cNvPicPr>
            <p:nvPr/>
          </p:nvPicPr>
          <p:blipFill rotWithShape="1">
            <a:blip r:embed="rId3"/>
            <a:srcRect l="-295" t="-2287" r="295" b="10825"/>
            <a:stretch/>
          </p:blipFill>
          <p:spPr>
            <a:xfrm>
              <a:off x="3354042" y="298054"/>
              <a:ext cx="4850281" cy="1145735"/>
            </a:xfrm>
            <a:prstGeom prst="rect">
              <a:avLst/>
            </a:prstGeom>
          </p:spPr>
        </p:pic>
        <p:sp>
          <p:nvSpPr>
            <p:cNvPr id="4" name="Rectángulo 3"/>
            <p:cNvSpPr/>
            <p:nvPr/>
          </p:nvSpPr>
          <p:spPr>
            <a:xfrm>
              <a:off x="2634017" y="1924333"/>
              <a:ext cx="6441743" cy="2661315"/>
            </a:xfrm>
            <a:prstGeom prst="rect">
              <a:avLst/>
            </a:prstGeom>
            <a:noFill/>
            <a:ln w="38100">
              <a:solidFill>
                <a:srgbClr val="2121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p:cNvSpPr txBox="1"/>
            <p:nvPr/>
          </p:nvSpPr>
          <p:spPr>
            <a:xfrm>
              <a:off x="2887099" y="2321681"/>
              <a:ext cx="5935578" cy="2092881"/>
            </a:xfrm>
            <a:prstGeom prst="rect">
              <a:avLst/>
            </a:prstGeom>
            <a:noFill/>
          </p:spPr>
          <p:txBody>
            <a:bodyPr wrap="square" rtlCol="0">
              <a:spAutoFit/>
            </a:bodyPr>
            <a:lstStyle/>
            <a:p>
              <a:pPr algn="ctr"/>
              <a:r>
                <a:rPr lang="es-EC" sz="2800" b="1" dirty="0">
                  <a:latin typeface="Arial" panose="020B0604020202020204" pitchFamily="34" charset="0"/>
                  <a:cs typeface="Arial" panose="020B0604020202020204" pitchFamily="34" charset="0"/>
                </a:rPr>
                <a:t>Proyecto de Innovación en la Mercadotecnia para la comercialización de medios de Radio y Televisión ESPE online.</a:t>
              </a:r>
              <a:endParaRPr lang="es-ES" sz="2800" b="1" dirty="0">
                <a:latin typeface="Arial" panose="020B0604020202020204" pitchFamily="34" charset="0"/>
                <a:cs typeface="Arial" panose="020B0604020202020204" pitchFamily="34" charset="0"/>
              </a:endParaRPr>
            </a:p>
            <a:p>
              <a:endParaRPr lang="es-ES" b="1" dirty="0"/>
            </a:p>
          </p:txBody>
        </p:sp>
        <p:sp>
          <p:nvSpPr>
            <p:cNvPr id="7" name="Rectángulo 6"/>
            <p:cNvSpPr/>
            <p:nvPr/>
          </p:nvSpPr>
          <p:spPr>
            <a:xfrm>
              <a:off x="2634017" y="4790364"/>
              <a:ext cx="6441743" cy="462211"/>
            </a:xfrm>
            <a:prstGeom prst="rect">
              <a:avLst/>
            </a:prstGeom>
            <a:solidFill>
              <a:srgbClr val="21213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p:cNvSpPr txBox="1"/>
            <p:nvPr/>
          </p:nvSpPr>
          <p:spPr>
            <a:xfrm>
              <a:off x="3165338" y="4729355"/>
              <a:ext cx="5642955" cy="523220"/>
            </a:xfrm>
            <a:prstGeom prst="rect">
              <a:avLst/>
            </a:prstGeom>
            <a:noFill/>
          </p:spPr>
          <p:txBody>
            <a:bodyPr wrap="none" rtlCol="0">
              <a:spAutoFit/>
            </a:bodyPr>
            <a:lstStyle/>
            <a:p>
              <a:r>
                <a:rPr lang="es-ES" sz="2800" dirty="0" smtClean="0">
                  <a:solidFill>
                    <a:schemeClr val="bg1"/>
                  </a:solidFill>
                  <a:latin typeface="Arial" panose="020B0604020202020204" pitchFamily="34" charset="0"/>
                  <a:cs typeface="Arial" panose="020B0604020202020204" pitchFamily="34" charset="0"/>
                </a:rPr>
                <a:t>Chávez Jácome, </a:t>
              </a:r>
              <a:r>
                <a:rPr lang="es-ES" sz="2800" dirty="0" err="1" smtClean="0">
                  <a:solidFill>
                    <a:schemeClr val="bg1"/>
                  </a:solidFill>
                  <a:latin typeface="Arial" panose="020B0604020202020204" pitchFamily="34" charset="0"/>
                  <a:cs typeface="Arial" panose="020B0604020202020204" pitchFamily="34" charset="0"/>
                </a:rPr>
                <a:t>Yessenia</a:t>
              </a:r>
              <a:r>
                <a:rPr lang="es-ES" sz="2800" dirty="0" smtClean="0">
                  <a:solidFill>
                    <a:schemeClr val="bg1"/>
                  </a:solidFill>
                  <a:latin typeface="Arial" panose="020B0604020202020204" pitchFamily="34" charset="0"/>
                  <a:cs typeface="Arial" panose="020B0604020202020204" pitchFamily="34" charset="0"/>
                </a:rPr>
                <a:t> Andrea</a:t>
              </a:r>
              <a:endParaRPr lang="es-ES" sz="2800" dirty="0">
                <a:solidFill>
                  <a:schemeClr val="bg1"/>
                </a:solidFill>
                <a:latin typeface="Arial" panose="020B0604020202020204" pitchFamily="34" charset="0"/>
                <a:cs typeface="Arial" panose="020B0604020202020204" pitchFamily="34" charset="0"/>
              </a:endParaRPr>
            </a:p>
          </p:txBody>
        </p:sp>
        <p:sp>
          <p:nvSpPr>
            <p:cNvPr id="12" name="Rectángulo 11"/>
            <p:cNvSpPr/>
            <p:nvPr/>
          </p:nvSpPr>
          <p:spPr>
            <a:xfrm>
              <a:off x="2634016" y="5396282"/>
              <a:ext cx="6441743" cy="462211"/>
            </a:xfrm>
            <a:prstGeom prst="rect">
              <a:avLst/>
            </a:prstGeom>
            <a:solidFill>
              <a:srgbClr val="21213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p:cNvSpPr txBox="1"/>
            <p:nvPr/>
          </p:nvSpPr>
          <p:spPr>
            <a:xfrm>
              <a:off x="3561024" y="5365777"/>
              <a:ext cx="4763868" cy="523220"/>
            </a:xfrm>
            <a:prstGeom prst="rect">
              <a:avLst/>
            </a:prstGeom>
            <a:noFill/>
          </p:spPr>
          <p:txBody>
            <a:bodyPr wrap="none" rtlCol="0">
              <a:spAutoFit/>
            </a:bodyPr>
            <a:lstStyle/>
            <a:p>
              <a:r>
                <a:rPr lang="es-ES" sz="2800" dirty="0" smtClean="0">
                  <a:solidFill>
                    <a:schemeClr val="bg1"/>
                  </a:solidFill>
                  <a:latin typeface="Arial" panose="020B0604020202020204" pitchFamily="34" charset="0"/>
                  <a:cs typeface="Arial" panose="020B0604020202020204" pitchFamily="34" charset="0"/>
                </a:rPr>
                <a:t>Segura Moreno, Andrés Iván</a:t>
              </a:r>
              <a:endParaRPr lang="es-ES" sz="2800" dirty="0">
                <a:solidFill>
                  <a:schemeClr val="bg1"/>
                </a:solidFill>
                <a:latin typeface="Arial" panose="020B0604020202020204" pitchFamily="34" charset="0"/>
                <a:cs typeface="Arial" panose="020B0604020202020204" pitchFamily="34" charset="0"/>
              </a:endParaRPr>
            </a:p>
          </p:txBody>
        </p:sp>
        <p:sp>
          <p:nvSpPr>
            <p:cNvPr id="14" name="Rectángulo 13"/>
            <p:cNvSpPr/>
            <p:nvPr/>
          </p:nvSpPr>
          <p:spPr>
            <a:xfrm>
              <a:off x="3316406" y="6329748"/>
              <a:ext cx="5051694" cy="462211"/>
            </a:xfrm>
            <a:prstGeom prst="rect">
              <a:avLst/>
            </a:prstGeom>
            <a:solidFill>
              <a:srgbClr val="21213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p:cNvSpPr txBox="1"/>
            <p:nvPr/>
          </p:nvSpPr>
          <p:spPr>
            <a:xfrm>
              <a:off x="4540170" y="6271947"/>
              <a:ext cx="2805576" cy="523220"/>
            </a:xfrm>
            <a:prstGeom prst="rect">
              <a:avLst/>
            </a:prstGeom>
            <a:noFill/>
          </p:spPr>
          <p:txBody>
            <a:bodyPr wrap="none" rtlCol="0">
              <a:spAutoFit/>
            </a:bodyPr>
            <a:lstStyle/>
            <a:p>
              <a:r>
                <a:rPr lang="es-ES" sz="2800" dirty="0" err="1" smtClean="0">
                  <a:solidFill>
                    <a:schemeClr val="bg1"/>
                  </a:solidFill>
                  <a:latin typeface="Arial" panose="020B0604020202020204" pitchFamily="34" charset="0"/>
                  <a:cs typeface="Arial" panose="020B0604020202020204" pitchFamily="34" charset="0"/>
                </a:rPr>
                <a:t>Sangolquí</a:t>
              </a:r>
              <a:r>
                <a:rPr lang="es-ES" sz="2800" dirty="0" smtClean="0">
                  <a:solidFill>
                    <a:schemeClr val="bg1"/>
                  </a:solidFill>
                  <a:latin typeface="Arial" panose="020B0604020202020204" pitchFamily="34" charset="0"/>
                  <a:cs typeface="Arial" panose="020B0604020202020204" pitchFamily="34" charset="0"/>
                </a:rPr>
                <a:t>, 2018</a:t>
              </a:r>
              <a:endParaRPr lang="es-ES" sz="2800" dirty="0">
                <a:solidFill>
                  <a:schemeClr val="bg1"/>
                </a:solidFill>
                <a:latin typeface="Arial" panose="020B0604020202020204" pitchFamily="34" charset="0"/>
                <a:cs typeface="Arial" panose="020B0604020202020204" pitchFamily="34" charset="0"/>
              </a:endParaRPr>
            </a:p>
          </p:txBody>
        </p:sp>
      </p:grpSp>
      <p:pic>
        <p:nvPicPr>
          <p:cNvPr id="17" name="Picture 2" descr="Resultado de imagen para ESPE T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025" y="3092714"/>
            <a:ext cx="1825625" cy="18183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Resultado de imagen para ESPE T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5525" y="2992851"/>
            <a:ext cx="1822451" cy="1822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9240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10"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20280" b="28456"/>
          <a:stretch/>
        </p:blipFill>
        <p:spPr bwMode="auto">
          <a:xfrm>
            <a:off x="0" y="-180304"/>
            <a:ext cx="12192000" cy="3515934"/>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p:cNvSpPr/>
          <p:nvPr/>
        </p:nvSpPr>
        <p:spPr>
          <a:xfrm>
            <a:off x="10376" y="-166949"/>
            <a:ext cx="12192000" cy="3502579"/>
          </a:xfrm>
          <a:prstGeom prst="rect">
            <a:avLst/>
          </a:prstGeom>
          <a:solidFill>
            <a:srgbClr val="21213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p:cNvSpPr txBox="1"/>
          <p:nvPr/>
        </p:nvSpPr>
        <p:spPr>
          <a:xfrm>
            <a:off x="364849" y="2319967"/>
            <a:ext cx="4943475" cy="1015663"/>
          </a:xfrm>
          <a:prstGeom prst="rect">
            <a:avLst/>
          </a:prstGeom>
          <a:noFill/>
        </p:spPr>
        <p:txBody>
          <a:bodyPr wrap="square" rtlCol="0">
            <a:spAutoFit/>
          </a:bodyPr>
          <a:lstStyle/>
          <a:p>
            <a:pPr algn="ctr"/>
            <a:r>
              <a:rPr lang="es-ES" sz="6000" b="1" dirty="0" smtClean="0">
                <a:solidFill>
                  <a:schemeClr val="bg1"/>
                </a:solidFill>
                <a:latin typeface="Arial" panose="020B0604020202020204" pitchFamily="34" charset="0"/>
                <a:cs typeface="Arial" panose="020B0604020202020204" pitchFamily="34" charset="0"/>
              </a:rPr>
              <a:t>PROBLEMA</a:t>
            </a:r>
            <a:endParaRPr lang="es-ES" sz="6000" b="1" dirty="0">
              <a:solidFill>
                <a:schemeClr val="bg1"/>
              </a:solidFill>
              <a:latin typeface="Arial" panose="020B0604020202020204" pitchFamily="34" charset="0"/>
              <a:cs typeface="Arial" panose="020B0604020202020204" pitchFamily="34" charset="0"/>
            </a:endParaRPr>
          </a:p>
        </p:txBody>
      </p:sp>
      <p:grpSp>
        <p:nvGrpSpPr>
          <p:cNvPr id="17" name="Grupo 16"/>
          <p:cNvGrpSpPr/>
          <p:nvPr/>
        </p:nvGrpSpPr>
        <p:grpSpPr>
          <a:xfrm>
            <a:off x="1159690" y="3541277"/>
            <a:ext cx="2910840" cy="679564"/>
            <a:chOff x="7461885" y="3676650"/>
            <a:chExt cx="2910840" cy="679564"/>
          </a:xfrm>
        </p:grpSpPr>
        <p:sp>
          <p:nvSpPr>
            <p:cNvPr id="8" name="Triángulo isósceles 7"/>
            <p:cNvSpPr/>
            <p:nvPr/>
          </p:nvSpPr>
          <p:spPr>
            <a:xfrm flipV="1">
              <a:off x="8606790" y="3843590"/>
              <a:ext cx="701040" cy="51262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2" name="Conector recto 11"/>
            <p:cNvCxnSpPr/>
            <p:nvPr/>
          </p:nvCxnSpPr>
          <p:spPr>
            <a:xfrm>
              <a:off x="7461885" y="3676650"/>
              <a:ext cx="2910840" cy="0"/>
            </a:xfrm>
            <a:prstGeom prst="line">
              <a:avLst/>
            </a:prstGeom>
            <a:ln w="28575"/>
          </p:spPr>
          <p:style>
            <a:lnRef idx="1">
              <a:schemeClr val="dk1"/>
            </a:lnRef>
            <a:fillRef idx="0">
              <a:schemeClr val="dk1"/>
            </a:fillRef>
            <a:effectRef idx="0">
              <a:schemeClr val="dk1"/>
            </a:effectRef>
            <a:fontRef idx="minor">
              <a:schemeClr val="tx1"/>
            </a:fontRef>
          </p:style>
        </p:cxnSp>
      </p:grpSp>
      <p:sp>
        <p:nvSpPr>
          <p:cNvPr id="13" name="Rectángulo 12"/>
          <p:cNvSpPr/>
          <p:nvPr/>
        </p:nvSpPr>
        <p:spPr>
          <a:xfrm>
            <a:off x="492215" y="4377815"/>
            <a:ext cx="4591050" cy="2308324"/>
          </a:xfrm>
          <a:prstGeom prst="rect">
            <a:avLst/>
          </a:prstGeom>
        </p:spPr>
        <p:txBody>
          <a:bodyPr wrap="square">
            <a:spAutoFit/>
          </a:bodyPr>
          <a:lstStyle/>
          <a:p>
            <a:pPr indent="449580" algn="just">
              <a:lnSpc>
                <a:spcPct val="150000"/>
              </a:lnSpc>
              <a:spcAft>
                <a:spcPts val="0"/>
              </a:spcAft>
            </a:pPr>
            <a:r>
              <a:rPr lang="es-EC" sz="2400" dirty="0" smtClean="0">
                <a:effectLst/>
                <a:latin typeface="Arial" panose="020B0604020202020204" pitchFamily="34" charset="0"/>
                <a:ea typeface="Times New Roman" panose="02020603050405020304" pitchFamily="18" charset="0"/>
                <a:cs typeface="Arial" panose="020B0604020202020204" pitchFamily="34" charset="0"/>
              </a:rPr>
              <a:t>Proyecto de Innovación en la Mercadotecnia para la comercialización de medios de Radio y Televisión ESPE online.</a:t>
            </a:r>
            <a:endParaRPr lang="es-ES" sz="2400"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6" name="Tabla 15"/>
          <p:cNvGraphicFramePr>
            <a:graphicFrameLocks noGrp="1"/>
          </p:cNvGraphicFramePr>
          <p:nvPr>
            <p:extLst>
              <p:ext uri="{D42A27DB-BD31-4B8C-83A1-F6EECF244321}">
                <p14:modId xmlns:p14="http://schemas.microsoft.com/office/powerpoint/2010/main" val="3315121185"/>
              </p:ext>
            </p:extLst>
          </p:nvPr>
        </p:nvGraphicFramePr>
        <p:xfrm>
          <a:off x="6096000" y="255821"/>
          <a:ext cx="5755640" cy="6141772"/>
        </p:xfrm>
        <a:graphic>
          <a:graphicData uri="http://schemas.openxmlformats.org/drawingml/2006/table">
            <a:tbl>
              <a:tblPr firstRow="1" firstCol="1" bandRow="1">
                <a:tableStyleId>{793D81CF-94F2-401A-BA57-92F5A7B2D0C5}</a:tableStyleId>
              </a:tblPr>
              <a:tblGrid>
                <a:gridCol w="1729267"/>
                <a:gridCol w="4026373"/>
              </a:tblGrid>
              <a:tr h="459977">
                <a:tc>
                  <a:txBody>
                    <a:bodyPr/>
                    <a:lstStyle/>
                    <a:p>
                      <a:pPr>
                        <a:lnSpc>
                          <a:spcPct val="150000"/>
                        </a:lnSpc>
                        <a:spcAft>
                          <a:spcPts val="0"/>
                        </a:spcAft>
                      </a:pPr>
                      <a:r>
                        <a:rPr lang="es-ES" sz="1800" dirty="0">
                          <a:effectLst/>
                          <a:latin typeface="Arial" panose="020B0604020202020204" pitchFamily="34" charset="0"/>
                          <a:cs typeface="Arial" panose="020B0604020202020204" pitchFamily="34" charset="0"/>
                        </a:rPr>
                        <a:t>Población</a:t>
                      </a:r>
                      <a:endParaRPr lang="es-E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150000"/>
                        </a:lnSpc>
                        <a:spcAft>
                          <a:spcPts val="0"/>
                        </a:spcAft>
                      </a:pPr>
                      <a:r>
                        <a:rPr lang="es-ES" sz="1800" dirty="0">
                          <a:effectLst/>
                          <a:latin typeface="Arial" panose="020B0604020202020204" pitchFamily="34" charset="0"/>
                          <a:cs typeface="Arial" panose="020B0604020202020204" pitchFamily="34" charset="0"/>
                        </a:rPr>
                        <a:t>Empresas y microempresas del Cantón Rumiñahui</a:t>
                      </a:r>
                      <a:endParaRPr lang="es-E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974904">
                <a:tc>
                  <a:txBody>
                    <a:bodyPr/>
                    <a:lstStyle/>
                    <a:p>
                      <a:pPr>
                        <a:lnSpc>
                          <a:spcPct val="150000"/>
                        </a:lnSpc>
                        <a:spcAft>
                          <a:spcPts val="0"/>
                        </a:spcAft>
                      </a:pPr>
                      <a:r>
                        <a:rPr lang="es-ES" sz="1600">
                          <a:effectLst/>
                          <a:latin typeface="Arial" panose="020B0604020202020204" pitchFamily="34" charset="0"/>
                          <a:cs typeface="Arial" panose="020B0604020202020204" pitchFamily="34" charset="0"/>
                        </a:rPr>
                        <a:t>Muestra</a:t>
                      </a:r>
                      <a:endParaRPr lang="es-E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150000"/>
                        </a:lnSpc>
                        <a:spcAft>
                          <a:spcPts val="0"/>
                        </a:spcAft>
                      </a:pPr>
                      <a:r>
                        <a:rPr lang="es-ES" sz="1600" dirty="0">
                          <a:effectLst/>
                          <a:latin typeface="Arial" panose="020B0604020202020204" pitchFamily="34" charset="0"/>
                          <a:cs typeface="Arial" panose="020B0604020202020204" pitchFamily="34" charset="0"/>
                        </a:rPr>
                        <a:t>Empresas y microempresas ubicadas cerca de la zona de influencia de </a:t>
                      </a:r>
                      <a:r>
                        <a:rPr lang="es-ES" sz="1600" dirty="0" smtClean="0">
                          <a:effectLst/>
                          <a:latin typeface="Arial" panose="020B0604020202020204" pitchFamily="34" charset="0"/>
                          <a:cs typeface="Arial" panose="020B0604020202020204" pitchFamily="34" charset="0"/>
                        </a:rPr>
                        <a:t>la Universidad ( </a:t>
                      </a:r>
                      <a:r>
                        <a:rPr lang="es-ES" sz="1600" dirty="0" smtClean="0">
                          <a:effectLst/>
                          <a:latin typeface="Arial" panose="020B0604020202020204" pitchFamily="34" charset="0"/>
                          <a:cs typeface="Arial" panose="020B0604020202020204" pitchFamily="34" charset="0"/>
                        </a:rPr>
                        <a:t>5</a:t>
                      </a:r>
                      <a:r>
                        <a:rPr lang="es-ES" sz="1600" baseline="0" dirty="0" smtClean="0">
                          <a:effectLst/>
                          <a:latin typeface="Arial" panose="020B0604020202020204" pitchFamily="34" charset="0"/>
                          <a:cs typeface="Arial" panose="020B0604020202020204" pitchFamily="34" charset="0"/>
                        </a:rPr>
                        <a:t> k</a:t>
                      </a:r>
                      <a:r>
                        <a:rPr lang="es-ES" sz="1600" dirty="0" smtClean="0">
                          <a:effectLst/>
                          <a:latin typeface="Arial" panose="020B0604020202020204" pitchFamily="34" charset="0"/>
                          <a:cs typeface="Arial" panose="020B0604020202020204" pitchFamily="34" charset="0"/>
                        </a:rPr>
                        <a:t>m </a:t>
                      </a:r>
                      <a:r>
                        <a:rPr lang="es-ES" sz="1600" dirty="0" smtClean="0">
                          <a:effectLst/>
                          <a:latin typeface="Arial" panose="020B0604020202020204" pitchFamily="34" charset="0"/>
                          <a:cs typeface="Arial" panose="020B0604020202020204" pitchFamily="34" charset="0"/>
                        </a:rPr>
                        <a:t>a la redonda, y empresas</a:t>
                      </a:r>
                      <a:r>
                        <a:rPr lang="es-ES" sz="1600" baseline="0" dirty="0" smtClean="0">
                          <a:effectLst/>
                          <a:latin typeface="Arial" panose="020B0604020202020204" pitchFamily="34" charset="0"/>
                          <a:cs typeface="Arial" panose="020B0604020202020204" pitchFamily="34" charset="0"/>
                        </a:rPr>
                        <a:t> que podrían ser un mercado potencial). </a:t>
                      </a:r>
                      <a:endParaRPr lang="es-E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974904">
                <a:tc>
                  <a:txBody>
                    <a:bodyPr/>
                    <a:lstStyle/>
                    <a:p>
                      <a:pPr>
                        <a:lnSpc>
                          <a:spcPct val="150000"/>
                        </a:lnSpc>
                        <a:spcAft>
                          <a:spcPts val="0"/>
                        </a:spcAft>
                      </a:pPr>
                      <a:r>
                        <a:rPr lang="es-ES" sz="1600">
                          <a:effectLst/>
                          <a:latin typeface="Arial" panose="020B0604020202020204" pitchFamily="34" charset="0"/>
                          <a:cs typeface="Arial" panose="020B0604020202020204" pitchFamily="34" charset="0"/>
                        </a:rPr>
                        <a:t>Marco muestral</a:t>
                      </a:r>
                      <a:endParaRPr lang="es-E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150000"/>
                        </a:lnSpc>
                        <a:spcAft>
                          <a:spcPts val="0"/>
                        </a:spcAft>
                      </a:pPr>
                      <a:r>
                        <a:rPr lang="es-ES" sz="1600" dirty="0">
                          <a:effectLst/>
                          <a:latin typeface="Arial" panose="020B0604020202020204" pitchFamily="34" charset="0"/>
                          <a:cs typeface="Arial" panose="020B0604020202020204" pitchFamily="34" charset="0"/>
                        </a:rPr>
                        <a:t>Listado de empresas y microempresas del Cantón Rumiñahui</a:t>
                      </a:r>
                      <a:endParaRPr lang="es-E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459977">
                <a:tc>
                  <a:txBody>
                    <a:bodyPr/>
                    <a:lstStyle/>
                    <a:p>
                      <a:pPr>
                        <a:lnSpc>
                          <a:spcPct val="150000"/>
                        </a:lnSpc>
                        <a:spcAft>
                          <a:spcPts val="0"/>
                        </a:spcAft>
                      </a:pPr>
                      <a:r>
                        <a:rPr lang="es-ES" sz="1600" dirty="0">
                          <a:effectLst/>
                          <a:latin typeface="Arial" panose="020B0604020202020204" pitchFamily="34" charset="0"/>
                          <a:cs typeface="Arial" panose="020B0604020202020204" pitchFamily="34" charset="0"/>
                        </a:rPr>
                        <a:t>Unidad </a:t>
                      </a:r>
                      <a:r>
                        <a:rPr lang="es-ES" sz="1600" dirty="0" err="1">
                          <a:effectLst/>
                          <a:latin typeface="Arial" panose="020B0604020202020204" pitchFamily="34" charset="0"/>
                          <a:cs typeface="Arial" panose="020B0604020202020204" pitchFamily="34" charset="0"/>
                        </a:rPr>
                        <a:t>muestral</a:t>
                      </a:r>
                      <a:endParaRPr lang="es-E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150000"/>
                        </a:lnSpc>
                        <a:spcAft>
                          <a:spcPts val="0"/>
                        </a:spcAft>
                      </a:pPr>
                      <a:r>
                        <a:rPr lang="es-ES" sz="1600" dirty="0">
                          <a:effectLst/>
                          <a:latin typeface="Arial" panose="020B0604020202020204" pitchFamily="34" charset="0"/>
                          <a:cs typeface="Arial" panose="020B0604020202020204" pitchFamily="34" charset="0"/>
                        </a:rPr>
                        <a:t>Empresas y microempresas ubicadas en </a:t>
                      </a:r>
                      <a:r>
                        <a:rPr lang="es-ES" sz="1600" dirty="0" err="1" smtClean="0">
                          <a:effectLst/>
                          <a:latin typeface="Arial" panose="020B0604020202020204" pitchFamily="34" charset="0"/>
                          <a:cs typeface="Arial" panose="020B0604020202020204" pitchFamily="34" charset="0"/>
                        </a:rPr>
                        <a:t>Sangolquí</a:t>
                      </a:r>
                      <a:r>
                        <a:rPr lang="es-ES" sz="1600" dirty="0" smtClean="0">
                          <a:effectLst/>
                          <a:latin typeface="Arial" panose="020B0604020202020204" pitchFamily="34" charset="0"/>
                          <a:cs typeface="Arial" panose="020B0604020202020204" pitchFamily="34" charset="0"/>
                        </a:rPr>
                        <a:t>.</a:t>
                      </a:r>
                      <a:endParaRPr lang="es-E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459977">
                <a:tc>
                  <a:txBody>
                    <a:bodyPr/>
                    <a:lstStyle/>
                    <a:p>
                      <a:pPr>
                        <a:lnSpc>
                          <a:spcPct val="150000"/>
                        </a:lnSpc>
                        <a:spcAft>
                          <a:spcPts val="0"/>
                        </a:spcAft>
                      </a:pPr>
                      <a:r>
                        <a:rPr lang="es-ES" sz="1600">
                          <a:effectLst/>
                          <a:latin typeface="Arial" panose="020B0604020202020204" pitchFamily="34" charset="0"/>
                          <a:cs typeface="Arial" panose="020B0604020202020204" pitchFamily="34" charset="0"/>
                        </a:rPr>
                        <a:t>Unidad de análisis</a:t>
                      </a:r>
                      <a:endParaRPr lang="es-E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150000"/>
                        </a:lnSpc>
                        <a:spcAft>
                          <a:spcPts val="0"/>
                        </a:spcAft>
                      </a:pPr>
                      <a:r>
                        <a:rPr lang="es-ES" sz="1600" dirty="0">
                          <a:effectLst/>
                          <a:latin typeface="Arial" panose="020B0604020202020204" pitchFamily="34" charset="0"/>
                          <a:cs typeface="Arial" panose="020B0604020202020204" pitchFamily="34" charset="0"/>
                        </a:rPr>
                        <a:t>Encuesta </a:t>
                      </a:r>
                      <a:endParaRPr lang="es-E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974904">
                <a:tc>
                  <a:txBody>
                    <a:bodyPr/>
                    <a:lstStyle/>
                    <a:p>
                      <a:pPr>
                        <a:lnSpc>
                          <a:spcPct val="150000"/>
                        </a:lnSpc>
                        <a:spcAft>
                          <a:spcPts val="0"/>
                        </a:spcAft>
                      </a:pPr>
                      <a:r>
                        <a:rPr lang="es-ES" sz="1600">
                          <a:effectLst/>
                          <a:latin typeface="Arial" panose="020B0604020202020204" pitchFamily="34" charset="0"/>
                          <a:cs typeface="Arial" panose="020B0604020202020204" pitchFamily="34" charset="0"/>
                        </a:rPr>
                        <a:t>Unidad de observación</a:t>
                      </a:r>
                      <a:endParaRPr lang="es-ES"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150000"/>
                        </a:lnSpc>
                        <a:spcAft>
                          <a:spcPts val="0"/>
                        </a:spcAft>
                      </a:pPr>
                      <a:r>
                        <a:rPr lang="es-ES" sz="1600" dirty="0">
                          <a:effectLst/>
                          <a:latin typeface="Arial" panose="020B0604020202020204" pitchFamily="34" charset="0"/>
                          <a:cs typeface="Arial" panose="020B0604020202020204" pitchFamily="34" charset="0"/>
                        </a:rPr>
                        <a:t>Empresas y microempresas ubicadas en la zona de influencia de la Universidad de las Fuerzas Armadas ESPE</a:t>
                      </a:r>
                      <a:endParaRPr lang="es-E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34271129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521"/>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0" y="519"/>
            <a:ext cx="12192000" cy="6858001"/>
          </a:xfrm>
          <a:prstGeom prst="rect">
            <a:avLst/>
          </a:prstGeom>
          <a:solidFill>
            <a:srgbClr val="21213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5" name="Diagrama 4"/>
          <p:cNvGraphicFramePr/>
          <p:nvPr>
            <p:extLst>
              <p:ext uri="{D42A27DB-BD31-4B8C-83A1-F6EECF244321}">
                <p14:modId xmlns:p14="http://schemas.microsoft.com/office/powerpoint/2010/main" val="1482462308"/>
              </p:ext>
            </p:extLst>
          </p:nvPr>
        </p:nvGraphicFramePr>
        <p:xfrm>
          <a:off x="1257300" y="457200"/>
          <a:ext cx="977265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45557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Resultado de imagen para fondos diapositivas mus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096"/>
            <a:ext cx="12192000" cy="7302499"/>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0" y="34726"/>
            <a:ext cx="12192000" cy="8128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2768600" y="-194074"/>
            <a:ext cx="4064000" cy="1325563"/>
          </a:xfrm>
        </p:spPr>
        <p:txBody>
          <a:bodyPr>
            <a:normAutofit/>
          </a:bodyPr>
          <a:lstStyle/>
          <a:p>
            <a:pPr algn="r"/>
            <a:r>
              <a:rPr lang="es-ES" sz="4000" dirty="0" smtClean="0">
                <a:solidFill>
                  <a:schemeClr val="bg1">
                    <a:lumMod val="95000"/>
                  </a:schemeClr>
                </a:solidFill>
                <a:latin typeface="Arial" panose="020B0604020202020204" pitchFamily="34" charset="0"/>
                <a:cs typeface="Arial" panose="020B0604020202020204" pitchFamily="34" charset="0"/>
              </a:rPr>
              <a:t>Objetivos</a:t>
            </a:r>
            <a:endParaRPr lang="es-ES" sz="4000" dirty="0">
              <a:solidFill>
                <a:schemeClr val="bg1">
                  <a:lumMod val="95000"/>
                </a:schemeClr>
              </a:solidFill>
              <a:latin typeface="Arial" panose="020B0604020202020204" pitchFamily="34" charset="0"/>
              <a:cs typeface="Arial" panose="020B0604020202020204" pitchFamily="34" charset="0"/>
            </a:endParaRPr>
          </a:p>
        </p:txBody>
      </p:sp>
      <p:sp>
        <p:nvSpPr>
          <p:cNvPr id="5" name="Rectángulo 4"/>
          <p:cNvSpPr/>
          <p:nvPr/>
        </p:nvSpPr>
        <p:spPr>
          <a:xfrm>
            <a:off x="0" y="875108"/>
            <a:ext cx="12192000" cy="512763"/>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r>
              <a:rPr lang="es-ES" sz="2800" dirty="0" smtClean="0">
                <a:solidFill>
                  <a:schemeClr val="tx1"/>
                </a:solidFill>
                <a:latin typeface="Arial" panose="020B0604020202020204" pitchFamily="34" charset="0"/>
                <a:cs typeface="Arial" panose="020B0604020202020204" pitchFamily="34" charset="0"/>
              </a:rPr>
              <a:t>General</a:t>
            </a:r>
            <a:endParaRPr lang="es-ES" sz="2800" dirty="0">
              <a:solidFill>
                <a:schemeClr val="tx1"/>
              </a:solidFill>
              <a:latin typeface="Arial" panose="020B0604020202020204" pitchFamily="34" charset="0"/>
              <a:cs typeface="Arial" panose="020B0604020202020204" pitchFamily="34" charset="0"/>
            </a:endParaRPr>
          </a:p>
        </p:txBody>
      </p:sp>
      <p:graphicFrame>
        <p:nvGraphicFramePr>
          <p:cNvPr id="8" name="7 Diagrama"/>
          <p:cNvGraphicFramePr/>
          <p:nvPr>
            <p:extLst/>
          </p:nvPr>
        </p:nvGraphicFramePr>
        <p:xfrm>
          <a:off x="197368" y="1700897"/>
          <a:ext cx="11582400" cy="2393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8968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Resultado de imagen para fondos diapositivas mus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6183"/>
            <a:ext cx="12192000" cy="7302499"/>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0" y="34726"/>
            <a:ext cx="12192000" cy="8128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2768600" y="-194074"/>
            <a:ext cx="4064000" cy="1325563"/>
          </a:xfrm>
        </p:spPr>
        <p:txBody>
          <a:bodyPr>
            <a:normAutofit/>
          </a:bodyPr>
          <a:lstStyle/>
          <a:p>
            <a:pPr algn="r"/>
            <a:r>
              <a:rPr lang="es-ES" sz="4000" dirty="0" smtClean="0">
                <a:solidFill>
                  <a:schemeClr val="bg1">
                    <a:lumMod val="95000"/>
                  </a:schemeClr>
                </a:solidFill>
                <a:latin typeface="Arial" panose="020B0604020202020204" pitchFamily="34" charset="0"/>
                <a:cs typeface="Arial" panose="020B0604020202020204" pitchFamily="34" charset="0"/>
              </a:rPr>
              <a:t>Hipótesis</a:t>
            </a:r>
            <a:endParaRPr lang="es-ES" sz="4000" dirty="0">
              <a:solidFill>
                <a:schemeClr val="bg1">
                  <a:lumMod val="95000"/>
                </a:schemeClr>
              </a:solidFill>
              <a:latin typeface="Arial" panose="020B0604020202020204" pitchFamily="34" charset="0"/>
              <a:cs typeface="Arial" panose="020B0604020202020204" pitchFamily="34" charset="0"/>
            </a:endParaRPr>
          </a:p>
        </p:txBody>
      </p:sp>
      <p:sp>
        <p:nvSpPr>
          <p:cNvPr id="5" name="Rectángulo 4"/>
          <p:cNvSpPr/>
          <p:nvPr/>
        </p:nvSpPr>
        <p:spPr>
          <a:xfrm>
            <a:off x="0" y="875108"/>
            <a:ext cx="12192000" cy="256381"/>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endParaRPr lang="es-ES" sz="2000" dirty="0">
              <a:solidFill>
                <a:schemeClr val="tx1"/>
              </a:solidFill>
              <a:latin typeface="Arial" panose="020B0604020202020204" pitchFamily="34" charset="0"/>
              <a:cs typeface="Arial" panose="020B0604020202020204" pitchFamily="34" charset="0"/>
            </a:endParaRPr>
          </a:p>
        </p:txBody>
      </p:sp>
      <p:sp>
        <p:nvSpPr>
          <p:cNvPr id="6" name="Rectángulo 5"/>
          <p:cNvSpPr/>
          <p:nvPr/>
        </p:nvSpPr>
        <p:spPr>
          <a:xfrm>
            <a:off x="304800" y="1924735"/>
            <a:ext cx="11760200" cy="1015663"/>
          </a:xfrm>
          <a:prstGeom prst="rect">
            <a:avLst/>
          </a:prstGeom>
        </p:spPr>
        <p:txBody>
          <a:bodyPr wrap="square">
            <a:spAutoFit/>
          </a:bodyPr>
          <a:lstStyle/>
          <a:p>
            <a:pPr algn="just"/>
            <a:endParaRPr lang="es-ES" sz="2000" dirty="0">
              <a:latin typeface="Arial" panose="020B0604020202020204" pitchFamily="34" charset="0"/>
              <a:cs typeface="Arial" panose="020B0604020202020204" pitchFamily="34" charset="0"/>
            </a:endParaRPr>
          </a:p>
          <a:p>
            <a:pPr algn="just"/>
            <a:endParaRPr lang="es-ES" sz="2000" dirty="0">
              <a:latin typeface="Arial" panose="020B0604020202020204" pitchFamily="34" charset="0"/>
              <a:cs typeface="Arial" panose="020B0604020202020204" pitchFamily="34" charset="0"/>
            </a:endParaRPr>
          </a:p>
          <a:p>
            <a:endParaRPr lang="es-ES" sz="2000" dirty="0"/>
          </a:p>
        </p:txBody>
      </p:sp>
      <p:graphicFrame>
        <p:nvGraphicFramePr>
          <p:cNvPr id="7" name="6 Diagrama"/>
          <p:cNvGraphicFramePr/>
          <p:nvPr>
            <p:extLst/>
          </p:nvPr>
        </p:nvGraphicFramePr>
        <p:xfrm>
          <a:off x="191068" y="1260443"/>
          <a:ext cx="11937431" cy="3939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65263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521"/>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0" y="-1"/>
            <a:ext cx="12192000" cy="6858001"/>
          </a:xfrm>
          <a:prstGeom prst="rect">
            <a:avLst/>
          </a:prstGeom>
          <a:solidFill>
            <a:srgbClr val="21213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1955978157"/>
              </p:ext>
            </p:extLst>
          </p:nvPr>
        </p:nvGraphicFramePr>
        <p:xfrm>
          <a:off x="1276082" y="4056843"/>
          <a:ext cx="10186115" cy="21587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p:cNvPicPr>
            <a:picLocks noChangeAspect="1"/>
          </p:cNvPicPr>
          <p:nvPr/>
        </p:nvPicPr>
        <p:blipFill rotWithShape="1">
          <a:blip r:embed="rId8"/>
          <a:srcRect t="18808" b="23724"/>
          <a:stretch/>
        </p:blipFill>
        <p:spPr>
          <a:xfrm>
            <a:off x="8134175" y="463639"/>
            <a:ext cx="3328022" cy="3400023"/>
          </a:xfrm>
          <a:prstGeom prst="rect">
            <a:avLst/>
          </a:prstGeom>
        </p:spPr>
      </p:pic>
      <p:pic>
        <p:nvPicPr>
          <p:cNvPr id="8" name="Imagen 7"/>
          <p:cNvPicPr>
            <a:picLocks noChangeAspect="1"/>
          </p:cNvPicPr>
          <p:nvPr/>
        </p:nvPicPr>
        <p:blipFill rotWithShape="1">
          <a:blip r:embed="rId9"/>
          <a:srcRect l="13065" r="2559"/>
          <a:stretch/>
        </p:blipFill>
        <p:spPr>
          <a:xfrm>
            <a:off x="1276082" y="463119"/>
            <a:ext cx="3328022" cy="3400543"/>
          </a:xfrm>
          <a:prstGeom prst="rect">
            <a:avLst/>
          </a:prstGeom>
        </p:spPr>
      </p:pic>
      <p:pic>
        <p:nvPicPr>
          <p:cNvPr id="1026" name="Picture 2" descr="Imagen relacionada"/>
          <p:cNvPicPr>
            <a:picLocks noChangeAspect="1" noChangeArrowheads="1"/>
          </p:cNvPicPr>
          <p:nvPr/>
        </p:nvPicPr>
        <p:blipFill rotWithShape="1">
          <a:blip r:embed="rId10">
            <a:extLst>
              <a:ext uri="{28A0092B-C50C-407E-A947-70E740481C1C}">
                <a14:useLocalDpi xmlns:a14="http://schemas.microsoft.com/office/drawing/2010/main" val="0"/>
              </a:ext>
            </a:extLst>
          </a:blip>
          <a:srcRect l="6764" t="7546" r="6556"/>
          <a:stretch/>
        </p:blipFill>
        <p:spPr bwMode="auto">
          <a:xfrm>
            <a:off x="5100570" y="1262130"/>
            <a:ext cx="2537138" cy="215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8454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rotWithShape="1">
          <a:blip r:embed="rId2"/>
          <a:srcRect t="4445" b="5556"/>
          <a:stretch/>
        </p:blipFill>
        <p:spPr>
          <a:xfrm>
            <a:off x="0" y="0"/>
            <a:ext cx="12192000" cy="6858000"/>
          </a:xfrm>
          <a:prstGeom prst="rect">
            <a:avLst/>
          </a:prstGeom>
        </p:spPr>
      </p:pic>
      <p:pic>
        <p:nvPicPr>
          <p:cNvPr id="5" name="Imagen 4"/>
          <p:cNvPicPr>
            <a:picLocks noChangeAspect="1"/>
          </p:cNvPicPr>
          <p:nvPr/>
        </p:nvPicPr>
        <p:blipFill rotWithShape="1">
          <a:blip r:embed="rId2"/>
          <a:srcRect l="60469" t="74945" r="22031" b="5555"/>
          <a:stretch/>
        </p:blipFill>
        <p:spPr>
          <a:xfrm>
            <a:off x="10058400" y="5372100"/>
            <a:ext cx="2133600" cy="1485900"/>
          </a:xfrm>
          <a:prstGeom prst="rect">
            <a:avLst/>
          </a:prstGeom>
        </p:spPr>
      </p:pic>
      <p:pic>
        <p:nvPicPr>
          <p:cNvPr id="6" name="Imagen 5"/>
          <p:cNvPicPr>
            <a:picLocks noChangeAspect="1"/>
          </p:cNvPicPr>
          <p:nvPr/>
        </p:nvPicPr>
        <p:blipFill rotWithShape="1">
          <a:blip r:embed="rId2"/>
          <a:srcRect l="60469" t="74945" r="22031" b="5555"/>
          <a:stretch/>
        </p:blipFill>
        <p:spPr>
          <a:xfrm>
            <a:off x="7174167" y="5372100"/>
            <a:ext cx="2133600" cy="1485900"/>
          </a:xfrm>
          <a:prstGeom prst="rect">
            <a:avLst/>
          </a:prstGeom>
        </p:spPr>
      </p:pic>
      <p:pic>
        <p:nvPicPr>
          <p:cNvPr id="8" name="Imagen 7"/>
          <p:cNvPicPr>
            <a:picLocks noChangeAspect="1"/>
          </p:cNvPicPr>
          <p:nvPr/>
        </p:nvPicPr>
        <p:blipFill rotWithShape="1">
          <a:blip r:embed="rId2"/>
          <a:srcRect l="60469" t="74945" r="22031" b="5555"/>
          <a:stretch/>
        </p:blipFill>
        <p:spPr>
          <a:xfrm>
            <a:off x="8012367" y="5372100"/>
            <a:ext cx="2133600" cy="1485900"/>
          </a:xfrm>
          <a:prstGeom prst="rect">
            <a:avLst/>
          </a:prstGeom>
        </p:spPr>
      </p:pic>
      <p:sp>
        <p:nvSpPr>
          <p:cNvPr id="7" name="CuadroTexto 6"/>
          <p:cNvSpPr txBox="1"/>
          <p:nvPr/>
        </p:nvSpPr>
        <p:spPr>
          <a:xfrm>
            <a:off x="7602317" y="5514885"/>
            <a:ext cx="3997889" cy="1200329"/>
          </a:xfrm>
          <a:prstGeom prst="rect">
            <a:avLst/>
          </a:prstGeom>
          <a:noFill/>
        </p:spPr>
        <p:txBody>
          <a:bodyPr wrap="none" rtlCol="0">
            <a:spAutoFit/>
          </a:bodyPr>
          <a:lstStyle/>
          <a:p>
            <a:r>
              <a:rPr lang="es-ES" sz="3600" b="1" dirty="0" smtClean="0">
                <a:latin typeface="Arial" panose="020B0604020202020204" pitchFamily="34" charset="0"/>
                <a:cs typeface="Arial" panose="020B0604020202020204" pitchFamily="34" charset="0"/>
              </a:rPr>
              <a:t>FASE</a:t>
            </a:r>
          </a:p>
          <a:p>
            <a:r>
              <a:rPr lang="es-ES" sz="3600" b="1" dirty="0" smtClean="0">
                <a:latin typeface="Arial" panose="020B0604020202020204" pitchFamily="34" charset="0"/>
                <a:cs typeface="Arial" panose="020B0604020202020204" pitchFamily="34" charset="0"/>
              </a:rPr>
              <a:t>METODOLÓGICA</a:t>
            </a:r>
            <a:endParaRPr lang="es-E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39678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0" y="0"/>
            <a:ext cx="12192000" cy="5380037"/>
          </a:xfrm>
          <a:prstGeom prst="rect">
            <a:avLst/>
          </a:prstGeom>
        </p:spPr>
      </p:pic>
      <p:sp>
        <p:nvSpPr>
          <p:cNvPr id="2" name="Título 1"/>
          <p:cNvSpPr>
            <a:spLocks noGrp="1"/>
          </p:cNvSpPr>
          <p:nvPr>
            <p:ph type="title"/>
          </p:nvPr>
        </p:nvSpPr>
        <p:spPr>
          <a:xfrm>
            <a:off x="1752600" y="79374"/>
            <a:ext cx="8445500" cy="1325563"/>
          </a:xfrm>
        </p:spPr>
        <p:txBody>
          <a:bodyPr>
            <a:normAutofit/>
          </a:bodyPr>
          <a:lstStyle/>
          <a:p>
            <a:pPr algn="ctr"/>
            <a:r>
              <a:rPr lang="es-ES" sz="3200" dirty="0" smtClean="0">
                <a:latin typeface="Arial" panose="020B0604020202020204" pitchFamily="34" charset="0"/>
                <a:cs typeface="Arial" panose="020B0604020202020204" pitchFamily="34" charset="0"/>
              </a:rPr>
              <a:t>TIPOS DE INVESTIGACIÓN</a:t>
            </a:r>
            <a:endParaRPr lang="es-ES" sz="3200"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3"/>
          <a:stretch>
            <a:fillRect/>
          </a:stretch>
        </p:blipFill>
        <p:spPr>
          <a:xfrm>
            <a:off x="0" y="5048250"/>
            <a:ext cx="4381500" cy="1809750"/>
          </a:xfrm>
          <a:prstGeom prst="rect">
            <a:avLst/>
          </a:prstGeom>
        </p:spPr>
      </p:pic>
      <p:pic>
        <p:nvPicPr>
          <p:cNvPr id="6" name="Imagen 5"/>
          <p:cNvPicPr>
            <a:picLocks noChangeAspect="1"/>
          </p:cNvPicPr>
          <p:nvPr/>
        </p:nvPicPr>
        <p:blipFill rotWithShape="1">
          <a:blip r:embed="rId3"/>
          <a:srcRect l="3768"/>
          <a:stretch/>
        </p:blipFill>
        <p:spPr>
          <a:xfrm>
            <a:off x="4292600" y="5048250"/>
            <a:ext cx="4216400" cy="1809750"/>
          </a:xfrm>
          <a:prstGeom prst="rect">
            <a:avLst/>
          </a:prstGeom>
        </p:spPr>
      </p:pic>
      <p:pic>
        <p:nvPicPr>
          <p:cNvPr id="8" name="Imagen 7"/>
          <p:cNvPicPr>
            <a:picLocks noChangeAspect="1"/>
          </p:cNvPicPr>
          <p:nvPr/>
        </p:nvPicPr>
        <p:blipFill rotWithShape="1">
          <a:blip r:embed="rId3"/>
          <a:srcRect l="4560"/>
          <a:stretch/>
        </p:blipFill>
        <p:spPr>
          <a:xfrm>
            <a:off x="8204200" y="5048250"/>
            <a:ext cx="3987800" cy="1809750"/>
          </a:xfrm>
          <a:prstGeom prst="rect">
            <a:avLst/>
          </a:prstGeom>
        </p:spPr>
      </p:pic>
      <p:sp>
        <p:nvSpPr>
          <p:cNvPr id="10" name="Rectángulo redondeado 9"/>
          <p:cNvSpPr/>
          <p:nvPr/>
        </p:nvSpPr>
        <p:spPr>
          <a:xfrm>
            <a:off x="4701369" y="1579230"/>
            <a:ext cx="2552700" cy="10287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S"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Descriptiva</a:t>
            </a:r>
            <a:endParaRPr lang="es-ES"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12" name="Rectángulo redondeado 9"/>
          <p:cNvSpPr/>
          <p:nvPr/>
        </p:nvSpPr>
        <p:spPr>
          <a:xfrm>
            <a:off x="2649415" y="3760298"/>
            <a:ext cx="2552700" cy="10287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S"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Fuentes Primarias</a:t>
            </a:r>
            <a:endParaRPr lang="es-ES"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13" name="Rectángulo redondeado 9"/>
          <p:cNvSpPr/>
          <p:nvPr/>
        </p:nvSpPr>
        <p:spPr>
          <a:xfrm>
            <a:off x="7021635" y="3760298"/>
            <a:ext cx="2552700" cy="10287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S"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Fuentes Secundarias</a:t>
            </a:r>
            <a:endParaRPr lang="es-ES"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14" name="Título 1"/>
          <p:cNvSpPr txBox="1">
            <a:spLocks/>
          </p:cNvSpPr>
          <p:nvPr/>
        </p:nvSpPr>
        <p:spPr>
          <a:xfrm>
            <a:off x="3571142" y="2690018"/>
            <a:ext cx="84455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dirty="0" smtClean="0">
                <a:latin typeface="Arial" panose="020B0604020202020204" pitchFamily="34" charset="0"/>
                <a:cs typeface="Arial" panose="020B0604020202020204" pitchFamily="34" charset="0"/>
              </a:rPr>
              <a:t>TIPOS DE INFORMACIÓN</a:t>
            </a:r>
            <a:endParaRPr lang="es-E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48183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5" name="Imagen 4"/>
          <p:cNvPicPr>
            <a:picLocks noChangeAspect="1"/>
          </p:cNvPicPr>
          <p:nvPr/>
        </p:nvPicPr>
        <p:blipFill rotWithShape="1">
          <a:blip r:embed="rId2"/>
          <a:srcRect t="5110" b="17112"/>
          <a:stretch/>
        </p:blipFill>
        <p:spPr>
          <a:xfrm>
            <a:off x="0" y="0"/>
            <a:ext cx="12192000" cy="6858000"/>
          </a:xfrm>
          <a:prstGeom prst="rect">
            <a:avLst/>
          </a:prstGeom>
        </p:spPr>
      </p:pic>
      <p:sp>
        <p:nvSpPr>
          <p:cNvPr id="6" name="CuadroTexto 5"/>
          <p:cNvSpPr txBox="1"/>
          <p:nvPr/>
        </p:nvSpPr>
        <p:spPr>
          <a:xfrm>
            <a:off x="6218617" y="2499479"/>
            <a:ext cx="4405860" cy="523220"/>
          </a:xfrm>
          <a:prstGeom prst="rect">
            <a:avLst/>
          </a:prstGeom>
          <a:noFill/>
        </p:spPr>
        <p:txBody>
          <a:bodyPr wrap="square" rtlCol="0">
            <a:spAutoFit/>
          </a:bodyPr>
          <a:lstStyle/>
          <a:p>
            <a:r>
              <a:rPr lang="es-ES" sz="2800" dirty="0" smtClean="0">
                <a:latin typeface="Arial" panose="020B0604020202020204" pitchFamily="34" charset="0"/>
                <a:cs typeface="Arial" panose="020B0604020202020204" pitchFamily="34" charset="0"/>
              </a:rPr>
              <a:t>Muestreo Aleatorio Simple</a:t>
            </a:r>
            <a:endParaRPr lang="es-ES" sz="2800" dirty="0">
              <a:latin typeface="Arial" panose="020B0604020202020204" pitchFamily="34" charset="0"/>
              <a:cs typeface="Arial" panose="020B0604020202020204" pitchFamily="34" charset="0"/>
            </a:endParaRPr>
          </a:p>
        </p:txBody>
      </p:sp>
      <p:sp>
        <p:nvSpPr>
          <p:cNvPr id="7" name="CuadroTexto 6"/>
          <p:cNvSpPr txBox="1"/>
          <p:nvPr/>
        </p:nvSpPr>
        <p:spPr>
          <a:xfrm>
            <a:off x="6218617" y="3581647"/>
            <a:ext cx="5753100" cy="1200329"/>
          </a:xfrm>
          <a:prstGeom prst="rect">
            <a:avLst/>
          </a:prstGeom>
          <a:noFill/>
        </p:spPr>
        <p:txBody>
          <a:bodyPr wrap="square" rtlCol="0">
            <a:spAutoFit/>
          </a:bodyPr>
          <a:lstStyle/>
          <a:p>
            <a:r>
              <a:rPr lang="es-EC" sz="2400" dirty="0">
                <a:latin typeface="Arial" panose="020B0604020202020204" pitchFamily="34" charset="0"/>
                <a:cs typeface="Arial" panose="020B0604020202020204" pitchFamily="34" charset="0"/>
              </a:rPr>
              <a:t>T</a:t>
            </a:r>
            <a:r>
              <a:rPr lang="es-EC" sz="2400" dirty="0" smtClean="0">
                <a:latin typeface="Arial" panose="020B0604020202020204" pitchFamily="34" charset="0"/>
                <a:cs typeface="Arial" panose="020B0604020202020204" pitchFamily="34" charset="0"/>
              </a:rPr>
              <a:t>odos </a:t>
            </a:r>
            <a:r>
              <a:rPr lang="es-EC" sz="2400" dirty="0">
                <a:latin typeface="Arial" panose="020B0604020202020204" pitchFamily="34" charset="0"/>
                <a:cs typeface="Arial" panose="020B0604020202020204" pitchFamily="34" charset="0"/>
              </a:rPr>
              <a:t>los elementos </a:t>
            </a:r>
          </a:p>
          <a:p>
            <a:r>
              <a:rPr lang="es-EC" sz="2400" dirty="0" smtClean="0">
                <a:latin typeface="Arial" panose="020B0604020202020204" pitchFamily="34" charset="0"/>
                <a:cs typeface="Arial" panose="020B0604020202020204" pitchFamily="34" charset="0"/>
              </a:rPr>
              <a:t>tienen </a:t>
            </a:r>
            <a:r>
              <a:rPr lang="es-EC" sz="2400" dirty="0">
                <a:latin typeface="Arial" panose="020B0604020202020204" pitchFamily="34" charset="0"/>
                <a:cs typeface="Arial" panose="020B0604020202020204" pitchFamily="34" charset="0"/>
              </a:rPr>
              <a:t>la probabilidad de ser </a:t>
            </a:r>
            <a:r>
              <a:rPr lang="es-EC" sz="2400" dirty="0" smtClean="0">
                <a:latin typeface="Arial" panose="020B0604020202020204" pitchFamily="34" charset="0"/>
                <a:cs typeface="Arial" panose="020B0604020202020204" pitchFamily="34" charset="0"/>
              </a:rPr>
              <a:t>seleccionados</a:t>
            </a:r>
            <a:endParaRPr lang="es-ES" sz="2400" dirty="0">
              <a:latin typeface="Arial" panose="020B0604020202020204" pitchFamily="34" charset="0"/>
              <a:cs typeface="Arial" panose="020B0604020202020204" pitchFamily="34" charset="0"/>
            </a:endParaRPr>
          </a:p>
        </p:txBody>
      </p:sp>
      <p:sp>
        <p:nvSpPr>
          <p:cNvPr id="8" name="CuadroTexto 7"/>
          <p:cNvSpPr txBox="1"/>
          <p:nvPr/>
        </p:nvSpPr>
        <p:spPr>
          <a:xfrm>
            <a:off x="5161283" y="5614744"/>
            <a:ext cx="6072047" cy="830997"/>
          </a:xfrm>
          <a:prstGeom prst="rect">
            <a:avLst/>
          </a:prstGeom>
          <a:noFill/>
          <a:ln w="57150">
            <a:solidFill>
              <a:srgbClr val="ED7C2F"/>
            </a:solidFill>
          </a:ln>
        </p:spPr>
        <p:txBody>
          <a:bodyPr wrap="none" rtlCol="0">
            <a:spAutoFit/>
          </a:bodyPr>
          <a:lstStyle/>
          <a:p>
            <a:pPr algn="ctr"/>
            <a:r>
              <a:rPr lang="es-ES" sz="2400" dirty="0" smtClean="0">
                <a:latin typeface="Arial" panose="020B0604020202020204" pitchFamily="34" charset="0"/>
                <a:cs typeface="Arial" panose="020B0604020202020204" pitchFamily="34" charset="0"/>
              </a:rPr>
              <a:t>Total Universo: </a:t>
            </a:r>
            <a:r>
              <a:rPr lang="es-EC" sz="2400" dirty="0" smtClean="0">
                <a:latin typeface="Arial" panose="020B0604020202020204" pitchFamily="34" charset="0"/>
                <a:cs typeface="Arial" panose="020B0604020202020204" pitchFamily="34" charset="0"/>
              </a:rPr>
              <a:t>4.216 empresas existentes </a:t>
            </a:r>
          </a:p>
          <a:p>
            <a:pPr algn="ctr"/>
            <a:r>
              <a:rPr lang="es-EC" sz="2400" dirty="0" smtClean="0">
                <a:latin typeface="Arial" panose="020B0604020202020204" pitchFamily="34" charset="0"/>
                <a:cs typeface="Arial" panose="020B0604020202020204" pitchFamily="34" charset="0"/>
              </a:rPr>
              <a:t>en el cantón Rumiñahui</a:t>
            </a:r>
            <a:endParaRPr lang="es-ES" sz="2400" dirty="0">
              <a:latin typeface="Arial" panose="020B0604020202020204" pitchFamily="34" charset="0"/>
              <a:cs typeface="Arial" panose="020B0604020202020204" pitchFamily="34" charset="0"/>
            </a:endParaRPr>
          </a:p>
        </p:txBody>
      </p:sp>
      <p:sp>
        <p:nvSpPr>
          <p:cNvPr id="4" name="Rectángulo 3"/>
          <p:cNvSpPr/>
          <p:nvPr/>
        </p:nvSpPr>
        <p:spPr>
          <a:xfrm>
            <a:off x="0" y="4517"/>
            <a:ext cx="12192000" cy="721216"/>
          </a:xfrm>
          <a:prstGeom prst="rect">
            <a:avLst/>
          </a:prstGeom>
          <a:solidFill>
            <a:schemeClr val="bg1">
              <a:lumMod val="9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smtClean="0">
                <a:solidFill>
                  <a:schemeClr val="tx1"/>
                </a:solidFill>
                <a:latin typeface="Arial" panose="020B0604020202020204" pitchFamily="34" charset="0"/>
                <a:cs typeface="Arial" panose="020B0604020202020204" pitchFamily="34" charset="0"/>
              </a:rPr>
              <a:t>	TÉCNICAS DE MUESTREO</a:t>
            </a:r>
            <a:endParaRPr lang="es-ES" sz="3200" b="1" dirty="0">
              <a:solidFill>
                <a:schemeClr val="tx1"/>
              </a:solidFill>
              <a:latin typeface="Arial" panose="020B0604020202020204" pitchFamily="34" charset="0"/>
              <a:cs typeface="Arial" panose="020B0604020202020204" pitchFamily="34" charset="0"/>
            </a:endParaRPr>
          </a:p>
        </p:txBody>
      </p:sp>
      <p:sp>
        <p:nvSpPr>
          <p:cNvPr id="9" name="Rectángulo 8"/>
          <p:cNvSpPr/>
          <p:nvPr/>
        </p:nvSpPr>
        <p:spPr>
          <a:xfrm>
            <a:off x="1287887" y="914400"/>
            <a:ext cx="3515933" cy="7762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smtClean="0">
                <a:latin typeface="Arial" panose="020B0604020202020204" pitchFamily="34" charset="0"/>
                <a:cs typeface="Arial" panose="020B0604020202020204" pitchFamily="34" charset="0"/>
              </a:rPr>
              <a:t>No Probabilístico</a:t>
            </a:r>
            <a:endParaRPr lang="es-ES" sz="2800" dirty="0">
              <a:latin typeface="Arial" panose="020B0604020202020204" pitchFamily="34" charset="0"/>
              <a:cs typeface="Arial" panose="020B0604020202020204" pitchFamily="34" charset="0"/>
            </a:endParaRPr>
          </a:p>
        </p:txBody>
      </p:sp>
      <p:sp>
        <p:nvSpPr>
          <p:cNvPr id="10" name="Rectángulo 9"/>
          <p:cNvSpPr/>
          <p:nvPr/>
        </p:nvSpPr>
        <p:spPr>
          <a:xfrm>
            <a:off x="7108544" y="969958"/>
            <a:ext cx="3515933" cy="7762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smtClean="0">
                <a:latin typeface="Arial" panose="020B0604020202020204" pitchFamily="34" charset="0"/>
                <a:cs typeface="Arial" panose="020B0604020202020204" pitchFamily="34" charset="0"/>
              </a:rPr>
              <a:t>Probabilístico</a:t>
            </a:r>
            <a:endParaRPr lang="es-E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66408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521"/>
          </a:xfrm>
          <a:prstGeom prst="rect">
            <a:avLst/>
          </a:prstGeom>
          <a:noFill/>
          <a:extLst>
            <a:ext uri="{909E8E84-426E-40DD-AFC4-6F175D3DCCD1}">
              <a14:hiddenFill xmlns:a14="http://schemas.microsoft.com/office/drawing/2010/main">
                <a:solidFill>
                  <a:srgbClr val="FFFFFF"/>
                </a:solidFill>
              </a14:hiddenFill>
            </a:ext>
          </a:extLst>
        </p:spPr>
      </p:pic>
      <p:sp>
        <p:nvSpPr>
          <p:cNvPr id="16" name="Rectángulo 15"/>
          <p:cNvSpPr/>
          <p:nvPr/>
        </p:nvSpPr>
        <p:spPr>
          <a:xfrm>
            <a:off x="12878" y="-2469"/>
            <a:ext cx="12192000" cy="6858001"/>
          </a:xfrm>
          <a:prstGeom prst="rect">
            <a:avLst/>
          </a:prstGeom>
          <a:solidFill>
            <a:schemeClr val="tx1">
              <a:lumMod val="65000"/>
              <a:lumOff val="3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p:cNvSpPr/>
          <p:nvPr/>
        </p:nvSpPr>
        <p:spPr>
          <a:xfrm>
            <a:off x="-772" y="3824"/>
            <a:ext cx="12205446" cy="6858520"/>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Título 1"/>
          <p:cNvSpPr>
            <a:spLocks noGrp="1"/>
          </p:cNvSpPr>
          <p:nvPr>
            <p:ph type="title"/>
          </p:nvPr>
        </p:nvSpPr>
        <p:spPr>
          <a:xfrm>
            <a:off x="1343129" y="656822"/>
            <a:ext cx="9478851" cy="1159099"/>
          </a:xfrm>
          <a:solidFill>
            <a:srgbClr val="21213B">
              <a:alpha val="76000"/>
            </a:srgbClr>
          </a:solidFill>
        </p:spPr>
        <p:txBody>
          <a:bodyPr>
            <a:normAutofit fontScale="90000"/>
          </a:bodyPr>
          <a:lstStyle/>
          <a:p>
            <a:pPr algn="ctr"/>
            <a:r>
              <a:rPr lang="es-ES" b="1" dirty="0" smtClean="0">
                <a:solidFill>
                  <a:schemeClr val="bg1"/>
                </a:solidFill>
                <a:latin typeface="Arial" panose="020B0604020202020204" pitchFamily="34" charset="0"/>
                <a:cs typeface="Arial" panose="020B0604020202020204" pitchFamily="34" charset="0"/>
              </a:rPr>
              <a:t/>
            </a:r>
            <a:br>
              <a:rPr lang="es-ES" b="1" dirty="0" smtClean="0">
                <a:solidFill>
                  <a:schemeClr val="bg1"/>
                </a:solidFill>
                <a:latin typeface="Arial" panose="020B0604020202020204" pitchFamily="34" charset="0"/>
                <a:cs typeface="Arial" panose="020B0604020202020204" pitchFamily="34" charset="0"/>
              </a:rPr>
            </a:br>
            <a:r>
              <a:rPr lang="es-ES" b="1" dirty="0" smtClean="0">
                <a:solidFill>
                  <a:schemeClr val="bg1"/>
                </a:solidFill>
                <a:latin typeface="Arial" panose="020B0604020202020204" pitchFamily="34" charset="0"/>
                <a:cs typeface="Arial" panose="020B0604020202020204" pitchFamily="34" charset="0"/>
              </a:rPr>
              <a:t>	PRUEBA PILOTO</a:t>
            </a:r>
            <a:r>
              <a:rPr lang="es-ES" b="1" dirty="0">
                <a:solidFill>
                  <a:schemeClr val="bg1"/>
                </a:solidFill>
                <a:latin typeface="Arial" panose="020B0604020202020204" pitchFamily="34" charset="0"/>
                <a:cs typeface="Arial" panose="020B0604020202020204" pitchFamily="34" charset="0"/>
              </a:rPr>
              <a:t/>
            </a:r>
            <a:br>
              <a:rPr lang="es-ES" b="1" dirty="0">
                <a:solidFill>
                  <a:schemeClr val="bg1"/>
                </a:solidFill>
                <a:latin typeface="Arial" panose="020B0604020202020204" pitchFamily="34" charset="0"/>
                <a:cs typeface="Arial" panose="020B0604020202020204" pitchFamily="34" charset="0"/>
              </a:rPr>
            </a:br>
            <a:endParaRPr lang="es-ES" dirty="0">
              <a:solidFill>
                <a:schemeClr val="bg1"/>
              </a:solidFill>
            </a:endParaRPr>
          </a:p>
        </p:txBody>
      </p:sp>
      <p:sp>
        <p:nvSpPr>
          <p:cNvPr id="3" name="Rectángulo 2"/>
          <p:cNvSpPr/>
          <p:nvPr/>
        </p:nvSpPr>
        <p:spPr>
          <a:xfrm>
            <a:off x="1343129" y="1970468"/>
            <a:ext cx="9478851" cy="463639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p:cNvSpPr txBox="1"/>
          <p:nvPr/>
        </p:nvSpPr>
        <p:spPr>
          <a:xfrm>
            <a:off x="2337511" y="2335768"/>
            <a:ext cx="2524259" cy="461665"/>
          </a:xfrm>
          <a:prstGeom prst="rect">
            <a:avLst/>
          </a:prstGeom>
          <a:noFill/>
        </p:spPr>
        <p:txBody>
          <a:bodyPr wrap="square" rtlCol="0">
            <a:spAutoFit/>
          </a:bodyPr>
          <a:lstStyle/>
          <a:p>
            <a:pPr algn="ctr"/>
            <a:r>
              <a:rPr lang="es-ES" sz="2400" dirty="0" smtClean="0">
                <a:latin typeface="Arial" panose="020B0604020202020204" pitchFamily="34" charset="0"/>
                <a:cs typeface="Arial" panose="020B0604020202020204" pitchFamily="34" charset="0"/>
              </a:rPr>
              <a:t>25 empresas</a:t>
            </a:r>
            <a:endParaRPr lang="es-ES" sz="2400" dirty="0">
              <a:latin typeface="Arial" panose="020B0604020202020204" pitchFamily="34" charset="0"/>
              <a:cs typeface="Arial" panose="020B0604020202020204" pitchFamily="34" charset="0"/>
            </a:endParaRPr>
          </a:p>
        </p:txBody>
      </p:sp>
      <p:cxnSp>
        <p:nvCxnSpPr>
          <p:cNvPr id="12" name="Conector recto 11"/>
          <p:cNvCxnSpPr/>
          <p:nvPr/>
        </p:nvCxnSpPr>
        <p:spPr>
          <a:xfrm>
            <a:off x="2079936" y="2950014"/>
            <a:ext cx="2871989" cy="0"/>
          </a:xfrm>
          <a:prstGeom prst="line">
            <a:avLst/>
          </a:prstGeom>
          <a:ln w="12700"/>
        </p:spPr>
        <p:style>
          <a:lnRef idx="1">
            <a:schemeClr val="dk1"/>
          </a:lnRef>
          <a:fillRef idx="0">
            <a:schemeClr val="dk1"/>
          </a:fillRef>
          <a:effectRef idx="0">
            <a:schemeClr val="dk1"/>
          </a:effectRef>
          <a:fontRef idx="minor">
            <a:schemeClr val="tx1"/>
          </a:fontRef>
        </p:style>
      </p:cxnSp>
      <p:sp>
        <p:nvSpPr>
          <p:cNvPr id="13" name="CuadroTexto 12"/>
          <p:cNvSpPr txBox="1"/>
          <p:nvPr/>
        </p:nvSpPr>
        <p:spPr>
          <a:xfrm>
            <a:off x="1545464" y="3250450"/>
            <a:ext cx="3940935" cy="1200329"/>
          </a:xfrm>
          <a:prstGeom prst="rect">
            <a:avLst/>
          </a:prstGeom>
          <a:noFill/>
        </p:spPr>
        <p:txBody>
          <a:bodyPr wrap="square" rtlCol="0">
            <a:spAutoFit/>
          </a:bodyPr>
          <a:lstStyle/>
          <a:p>
            <a:pPr algn="ctr"/>
            <a:r>
              <a:rPr lang="es-EC" dirty="0">
                <a:latin typeface="Arial" panose="020B0604020202020204" pitchFamily="34" charset="0"/>
                <a:cs typeface="Arial" panose="020B0604020202020204" pitchFamily="34" charset="0"/>
              </a:rPr>
              <a:t>¿Estaría dispuesto en pautar en un canal de </a:t>
            </a:r>
            <a:r>
              <a:rPr lang="es-EC" dirty="0" smtClean="0">
                <a:latin typeface="Arial" panose="020B0604020202020204" pitchFamily="34" charset="0"/>
                <a:cs typeface="Arial" panose="020B0604020202020204" pitchFamily="34" charset="0"/>
              </a:rPr>
              <a:t>radio y/o </a:t>
            </a:r>
            <a:r>
              <a:rPr lang="es-EC" dirty="0">
                <a:latin typeface="Arial" panose="020B0604020202020204" pitchFamily="34" charset="0"/>
                <a:cs typeface="Arial" panose="020B0604020202020204" pitchFamily="34" charset="0"/>
              </a:rPr>
              <a:t>televisión online de la Universidad de las Fuerzas Armadas ESPE?</a:t>
            </a:r>
            <a:endParaRPr lang="es-ES" dirty="0">
              <a:latin typeface="Arial" panose="020B0604020202020204" pitchFamily="34" charset="0"/>
              <a:cs typeface="Arial" panose="020B0604020202020204" pitchFamily="34" charset="0"/>
            </a:endParaRPr>
          </a:p>
        </p:txBody>
      </p:sp>
      <p:cxnSp>
        <p:nvCxnSpPr>
          <p:cNvPr id="17" name="Conector recto 16"/>
          <p:cNvCxnSpPr/>
          <p:nvPr/>
        </p:nvCxnSpPr>
        <p:spPr>
          <a:xfrm>
            <a:off x="2163645" y="4695785"/>
            <a:ext cx="2871989" cy="0"/>
          </a:xfrm>
          <a:prstGeom prst="line">
            <a:avLst/>
          </a:prstGeom>
          <a:ln w="19050"/>
        </p:spPr>
        <p:style>
          <a:lnRef idx="1">
            <a:schemeClr val="dk1"/>
          </a:lnRef>
          <a:fillRef idx="0">
            <a:schemeClr val="dk1"/>
          </a:fillRef>
          <a:effectRef idx="0">
            <a:schemeClr val="dk1"/>
          </a:effectRef>
          <a:fontRef idx="minor">
            <a:schemeClr val="tx1"/>
          </a:fontRef>
        </p:style>
      </p:cxnSp>
      <p:sp>
        <p:nvSpPr>
          <p:cNvPr id="14" name="Rectángulo 13"/>
          <p:cNvSpPr/>
          <p:nvPr/>
        </p:nvSpPr>
        <p:spPr>
          <a:xfrm>
            <a:off x="5731099" y="2197588"/>
            <a:ext cx="4842456" cy="4081383"/>
          </a:xfrm>
          <a:prstGeom prst="rect">
            <a:avLst/>
          </a:prstGeom>
          <a:solidFill>
            <a:srgbClr val="21213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CuadroTexto 17"/>
          <p:cNvSpPr txBox="1"/>
          <p:nvPr/>
        </p:nvSpPr>
        <p:spPr>
          <a:xfrm>
            <a:off x="1527492" y="4830822"/>
            <a:ext cx="3896057" cy="1477328"/>
          </a:xfrm>
          <a:prstGeom prst="rect">
            <a:avLst/>
          </a:prstGeom>
          <a:noFill/>
        </p:spPr>
        <p:txBody>
          <a:bodyPr wrap="square" rtlCol="0">
            <a:spAutoFit/>
          </a:bodyPr>
          <a:lstStyle/>
          <a:p>
            <a:pPr marL="285750" indent="-285750" algn="ctr">
              <a:buFont typeface="Arial" panose="020B0604020202020204" pitchFamily="34" charset="0"/>
              <a:buChar char="•"/>
            </a:pPr>
            <a:r>
              <a:rPr lang="es-EC" dirty="0">
                <a:latin typeface="Arial" panose="020B0604020202020204" pitchFamily="34" charset="0"/>
                <a:cs typeface="Arial" panose="020B0604020202020204" pitchFamily="34" charset="0"/>
              </a:rPr>
              <a:t>¿Estaría dispuesto en pautar en un canal de </a:t>
            </a:r>
            <a:r>
              <a:rPr lang="es-EC" dirty="0" smtClean="0">
                <a:latin typeface="Arial" panose="020B0604020202020204" pitchFamily="34" charset="0"/>
                <a:cs typeface="Arial" panose="020B0604020202020204" pitchFamily="34" charset="0"/>
              </a:rPr>
              <a:t>radio?  </a:t>
            </a:r>
          </a:p>
          <a:p>
            <a:pPr marL="285750" indent="-285750" algn="ctr">
              <a:buFont typeface="Arial" panose="020B0604020202020204" pitchFamily="34" charset="0"/>
              <a:buChar char="•"/>
            </a:pPr>
            <a:r>
              <a:rPr lang="es-EC" dirty="0">
                <a:latin typeface="Arial" panose="020B0604020202020204" pitchFamily="34" charset="0"/>
                <a:cs typeface="Arial" panose="020B0604020202020204" pitchFamily="34" charset="0"/>
              </a:rPr>
              <a:t>¿Estaría dispuesto en pautar en un canal de </a:t>
            </a:r>
            <a:r>
              <a:rPr lang="es-EC" dirty="0" smtClean="0">
                <a:latin typeface="Arial" panose="020B0604020202020204" pitchFamily="34" charset="0"/>
                <a:cs typeface="Arial" panose="020B0604020202020204" pitchFamily="34" charset="0"/>
              </a:rPr>
              <a:t>televisión?</a:t>
            </a:r>
          </a:p>
          <a:p>
            <a:pPr marL="285750" indent="-285750" algn="ctr">
              <a:buFont typeface="Arial" panose="020B0604020202020204" pitchFamily="34" charset="0"/>
              <a:buChar char="•"/>
            </a:pPr>
            <a:r>
              <a:rPr lang="es-EC" dirty="0" smtClean="0">
                <a:latin typeface="Arial" panose="020B0604020202020204" pitchFamily="34" charset="0"/>
                <a:cs typeface="Arial" panose="020B0604020202020204" pitchFamily="34" charset="0"/>
              </a:rPr>
              <a:t>Incluir la opción “tal vez”</a:t>
            </a:r>
            <a:endParaRPr lang="es-ES" dirty="0">
              <a:latin typeface="Arial" panose="020B0604020202020204" pitchFamily="34" charset="0"/>
              <a:cs typeface="Arial" panose="020B0604020202020204" pitchFamily="34" charset="0"/>
            </a:endParaRPr>
          </a:p>
        </p:txBody>
      </p:sp>
      <p:pic>
        <p:nvPicPr>
          <p:cNvPr id="23" name="Imagen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0400" y="2748162"/>
            <a:ext cx="1041312" cy="1028830"/>
          </a:xfrm>
          <a:prstGeom prst="rect">
            <a:avLst/>
          </a:prstGeom>
        </p:spPr>
      </p:pic>
      <p:cxnSp>
        <p:nvCxnSpPr>
          <p:cNvPr id="25" name="Conector recto 24"/>
          <p:cNvCxnSpPr/>
          <p:nvPr/>
        </p:nvCxnSpPr>
        <p:spPr>
          <a:xfrm>
            <a:off x="7469746" y="2847971"/>
            <a:ext cx="0" cy="2759746"/>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cxnSp>
        <p:nvCxnSpPr>
          <p:cNvPr id="28" name="Conector recto 27"/>
          <p:cNvCxnSpPr/>
          <p:nvPr/>
        </p:nvCxnSpPr>
        <p:spPr>
          <a:xfrm>
            <a:off x="7881869" y="4266481"/>
            <a:ext cx="230531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2" name="Grupo 31"/>
          <p:cNvGrpSpPr/>
          <p:nvPr/>
        </p:nvGrpSpPr>
        <p:grpSpPr>
          <a:xfrm>
            <a:off x="7684961" y="2797433"/>
            <a:ext cx="1030708" cy="1030708"/>
            <a:chOff x="7800872" y="2797433"/>
            <a:chExt cx="1030708" cy="1030708"/>
          </a:xfrm>
        </p:grpSpPr>
        <p:sp>
          <p:nvSpPr>
            <p:cNvPr id="35" name="Elipse 34"/>
            <p:cNvSpPr/>
            <p:nvPr/>
          </p:nvSpPr>
          <p:spPr>
            <a:xfrm>
              <a:off x="7800872" y="2797433"/>
              <a:ext cx="1030708" cy="10307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Elipse 30"/>
            <p:cNvSpPr/>
            <p:nvPr/>
          </p:nvSpPr>
          <p:spPr>
            <a:xfrm>
              <a:off x="7959143" y="2950014"/>
              <a:ext cx="721217" cy="72121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latin typeface="Arial" panose="020B0604020202020204" pitchFamily="34" charset="0"/>
                  <a:cs typeface="Arial" panose="020B0604020202020204" pitchFamily="34" charset="0"/>
                </a:rPr>
                <a:t>17</a:t>
              </a:r>
              <a:endParaRPr lang="es-ES" sz="2000" dirty="0">
                <a:latin typeface="Arial" panose="020B0604020202020204" pitchFamily="34" charset="0"/>
                <a:cs typeface="Arial" panose="020B0604020202020204" pitchFamily="34" charset="0"/>
              </a:endParaRPr>
            </a:p>
          </p:txBody>
        </p:sp>
      </p:grpSp>
      <p:grpSp>
        <p:nvGrpSpPr>
          <p:cNvPr id="37" name="Grupo 36"/>
          <p:cNvGrpSpPr/>
          <p:nvPr/>
        </p:nvGrpSpPr>
        <p:grpSpPr>
          <a:xfrm>
            <a:off x="7759325" y="4543204"/>
            <a:ext cx="1030708" cy="1030708"/>
            <a:chOff x="7800872" y="2797433"/>
            <a:chExt cx="1030708" cy="1030708"/>
          </a:xfrm>
        </p:grpSpPr>
        <p:sp>
          <p:nvSpPr>
            <p:cNvPr id="38" name="Elipse 37"/>
            <p:cNvSpPr/>
            <p:nvPr/>
          </p:nvSpPr>
          <p:spPr>
            <a:xfrm>
              <a:off x="7800872" y="2797433"/>
              <a:ext cx="1030708" cy="10307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Elipse 38"/>
            <p:cNvSpPr/>
            <p:nvPr/>
          </p:nvSpPr>
          <p:spPr>
            <a:xfrm>
              <a:off x="7959143" y="2950014"/>
              <a:ext cx="721217" cy="72121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latin typeface="Arial" panose="020B0604020202020204" pitchFamily="34" charset="0"/>
                  <a:cs typeface="Arial" panose="020B0604020202020204" pitchFamily="34" charset="0"/>
                </a:rPr>
                <a:t>8</a:t>
              </a:r>
              <a:endParaRPr lang="es-ES" dirty="0">
                <a:latin typeface="Arial" panose="020B0604020202020204" pitchFamily="34" charset="0"/>
                <a:cs typeface="Arial" panose="020B0604020202020204" pitchFamily="34" charset="0"/>
              </a:endParaRPr>
            </a:p>
          </p:txBody>
        </p:sp>
      </p:grpSp>
      <p:pic>
        <p:nvPicPr>
          <p:cNvPr id="40" name="Imagen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7852" y="4543204"/>
            <a:ext cx="1041312" cy="1028830"/>
          </a:xfrm>
          <a:prstGeom prst="rect">
            <a:avLst/>
          </a:prstGeom>
        </p:spPr>
      </p:pic>
      <p:sp>
        <p:nvSpPr>
          <p:cNvPr id="33" name="CuadroTexto 32"/>
          <p:cNvSpPr txBox="1"/>
          <p:nvPr/>
        </p:nvSpPr>
        <p:spPr>
          <a:xfrm>
            <a:off x="8664152" y="3091702"/>
            <a:ext cx="683249" cy="400110"/>
          </a:xfrm>
          <a:prstGeom prst="rect">
            <a:avLst/>
          </a:prstGeom>
          <a:noFill/>
        </p:spPr>
        <p:txBody>
          <a:bodyPr wrap="square" rtlCol="0">
            <a:spAutoFit/>
          </a:bodyPr>
          <a:lstStyle/>
          <a:p>
            <a:pPr algn="ctr"/>
            <a:r>
              <a:rPr lang="es-ES" sz="2000" dirty="0" smtClean="0">
                <a:solidFill>
                  <a:schemeClr val="bg1"/>
                </a:solidFill>
                <a:latin typeface="Arial" panose="020B0604020202020204" pitchFamily="34" charset="0"/>
                <a:cs typeface="Arial" panose="020B0604020202020204" pitchFamily="34" charset="0"/>
              </a:rPr>
              <a:t>SI</a:t>
            </a:r>
            <a:endParaRPr lang="es-ES" sz="2000" dirty="0">
              <a:solidFill>
                <a:schemeClr val="bg1"/>
              </a:solidFill>
              <a:latin typeface="Arial" panose="020B0604020202020204" pitchFamily="34" charset="0"/>
              <a:cs typeface="Arial" panose="020B0604020202020204" pitchFamily="34" charset="0"/>
            </a:endParaRPr>
          </a:p>
        </p:txBody>
      </p:sp>
      <p:sp>
        <p:nvSpPr>
          <p:cNvPr id="42" name="CuadroTexto 41"/>
          <p:cNvSpPr txBox="1"/>
          <p:nvPr/>
        </p:nvSpPr>
        <p:spPr>
          <a:xfrm>
            <a:off x="8740357" y="4845976"/>
            <a:ext cx="683249" cy="400110"/>
          </a:xfrm>
          <a:prstGeom prst="rect">
            <a:avLst/>
          </a:prstGeom>
          <a:noFill/>
        </p:spPr>
        <p:txBody>
          <a:bodyPr wrap="square" rtlCol="0">
            <a:spAutoFit/>
          </a:bodyPr>
          <a:lstStyle/>
          <a:p>
            <a:pPr algn="ctr"/>
            <a:r>
              <a:rPr lang="es-ES" sz="2000" dirty="0" smtClean="0">
                <a:solidFill>
                  <a:schemeClr val="bg1"/>
                </a:solidFill>
                <a:latin typeface="Arial" panose="020B0604020202020204" pitchFamily="34" charset="0"/>
                <a:cs typeface="Arial" panose="020B0604020202020204" pitchFamily="34" charset="0"/>
              </a:rPr>
              <a:t>NO</a:t>
            </a:r>
            <a:endParaRPr lang="es-ES" sz="2000" dirty="0">
              <a:solidFill>
                <a:schemeClr val="bg1"/>
              </a:solidFill>
              <a:latin typeface="Arial" panose="020B0604020202020204" pitchFamily="34" charset="0"/>
              <a:cs typeface="Arial" panose="020B0604020202020204" pitchFamily="34" charset="0"/>
            </a:endParaRPr>
          </a:p>
        </p:txBody>
      </p:sp>
      <p:pic>
        <p:nvPicPr>
          <p:cNvPr id="36" name="Imagen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1877" y="3429756"/>
            <a:ext cx="1529941" cy="1529941"/>
          </a:xfrm>
          <a:prstGeom prst="rect">
            <a:avLst/>
          </a:prstGeom>
        </p:spPr>
      </p:pic>
      <p:sp>
        <p:nvSpPr>
          <p:cNvPr id="41" name="Rectángulo 40"/>
          <p:cNvSpPr/>
          <p:nvPr/>
        </p:nvSpPr>
        <p:spPr>
          <a:xfrm>
            <a:off x="7917596" y="3845981"/>
            <a:ext cx="960519" cy="369332"/>
          </a:xfrm>
          <a:prstGeom prst="rect">
            <a:avLst/>
          </a:prstGeom>
        </p:spPr>
        <p:txBody>
          <a:bodyPr wrap="none">
            <a:spAutoFit/>
          </a:bodyPr>
          <a:lstStyle/>
          <a:p>
            <a:r>
              <a:rPr lang="es-ES" dirty="0" smtClean="0">
                <a:solidFill>
                  <a:schemeClr val="bg1"/>
                </a:solidFill>
                <a:latin typeface="Arial" panose="020B0604020202020204" pitchFamily="34" charset="0"/>
                <a:cs typeface="Arial" panose="020B0604020202020204" pitchFamily="34" charset="0"/>
              </a:rPr>
              <a:t>p= 0,70</a:t>
            </a:r>
            <a:endParaRPr lang="es-ES" dirty="0">
              <a:solidFill>
                <a:schemeClr val="bg1"/>
              </a:solidFill>
            </a:endParaRPr>
          </a:p>
        </p:txBody>
      </p:sp>
      <p:sp>
        <p:nvSpPr>
          <p:cNvPr id="46" name="Rectángulo 45"/>
          <p:cNvSpPr/>
          <p:nvPr/>
        </p:nvSpPr>
        <p:spPr>
          <a:xfrm>
            <a:off x="7957925" y="5644122"/>
            <a:ext cx="960519" cy="369332"/>
          </a:xfrm>
          <a:prstGeom prst="rect">
            <a:avLst/>
          </a:prstGeom>
        </p:spPr>
        <p:txBody>
          <a:bodyPr wrap="none">
            <a:spAutoFit/>
          </a:bodyPr>
          <a:lstStyle/>
          <a:p>
            <a:r>
              <a:rPr lang="es-ES" dirty="0" smtClean="0">
                <a:solidFill>
                  <a:schemeClr val="bg1"/>
                </a:solidFill>
                <a:latin typeface="Arial" panose="020B0604020202020204" pitchFamily="34" charset="0"/>
                <a:cs typeface="Arial" panose="020B0604020202020204" pitchFamily="34" charset="0"/>
              </a:rPr>
              <a:t>q= 0,30</a:t>
            </a:r>
            <a:endParaRPr lang="es-ES" dirty="0">
              <a:solidFill>
                <a:schemeClr val="bg1"/>
              </a:solidFill>
            </a:endParaRPr>
          </a:p>
        </p:txBody>
      </p:sp>
    </p:spTree>
    <p:extLst>
      <p:ext uri="{BB962C8B-B14F-4D97-AF65-F5344CB8AC3E}">
        <p14:creationId xmlns:p14="http://schemas.microsoft.com/office/powerpoint/2010/main" val="35836932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1872207405"/>
              </p:ext>
            </p:extLst>
          </p:nvPr>
        </p:nvGraphicFramePr>
        <p:xfrm>
          <a:off x="838200" y="1825625"/>
          <a:ext cx="10515600" cy="2225040"/>
        </p:xfrm>
        <a:graphic>
          <a:graphicData uri="http://schemas.openxmlformats.org/drawingml/2006/table">
            <a:tbl>
              <a:tblPr firstRow="1" bandRow="1">
                <a:tableStyleId>{7E9639D4-E3E2-4D34-9284-5A2195B3D0D7}</a:tableStyleId>
              </a:tblPr>
              <a:tblGrid>
                <a:gridCol w="5257800"/>
                <a:gridCol w="5257800"/>
              </a:tblGrid>
              <a:tr h="370840">
                <a:tc>
                  <a:txBody>
                    <a:bodyPr/>
                    <a:lstStyle/>
                    <a:p>
                      <a:endParaRPr lang="es-ES" dirty="0"/>
                    </a:p>
                  </a:txBody>
                  <a:tcPr/>
                </a:tc>
                <a:tc>
                  <a:txBody>
                    <a:bodyPr/>
                    <a:lstStyle/>
                    <a:p>
                      <a:endParaRPr lang="es-ES"/>
                    </a:p>
                  </a:txBody>
                  <a:tcPr/>
                </a:tc>
              </a:tr>
              <a:tr h="370840">
                <a:tc>
                  <a:txBody>
                    <a:bodyPr/>
                    <a:lstStyle/>
                    <a:p>
                      <a:endParaRPr lang="es-ES"/>
                    </a:p>
                  </a:txBody>
                  <a:tcPr/>
                </a:tc>
                <a:tc>
                  <a:txBody>
                    <a:bodyPr/>
                    <a:lstStyle/>
                    <a:p>
                      <a:endParaRPr lang="es-ES"/>
                    </a:p>
                  </a:txBody>
                  <a:tcPr/>
                </a:tc>
              </a:tr>
              <a:tr h="370840">
                <a:tc>
                  <a:txBody>
                    <a:bodyPr/>
                    <a:lstStyle/>
                    <a:p>
                      <a:endParaRPr lang="es-ES"/>
                    </a:p>
                  </a:txBody>
                  <a:tcPr/>
                </a:tc>
                <a:tc>
                  <a:txBody>
                    <a:bodyPr/>
                    <a:lstStyle/>
                    <a:p>
                      <a:endParaRPr lang="es-ES"/>
                    </a:p>
                  </a:txBody>
                  <a:tcPr/>
                </a:tc>
              </a:tr>
              <a:tr h="370840">
                <a:tc>
                  <a:txBody>
                    <a:bodyPr/>
                    <a:lstStyle/>
                    <a:p>
                      <a:endParaRPr lang="es-ES"/>
                    </a:p>
                  </a:txBody>
                  <a:tcPr/>
                </a:tc>
                <a:tc>
                  <a:txBody>
                    <a:bodyPr/>
                    <a:lstStyle/>
                    <a:p>
                      <a:endParaRPr lang="es-ES"/>
                    </a:p>
                  </a:txBody>
                  <a:tcPr/>
                </a:tc>
              </a:tr>
              <a:tr h="370840">
                <a:tc>
                  <a:txBody>
                    <a:bodyPr/>
                    <a:lstStyle/>
                    <a:p>
                      <a:endParaRPr lang="es-ES"/>
                    </a:p>
                  </a:txBody>
                  <a:tcPr/>
                </a:tc>
                <a:tc>
                  <a:txBody>
                    <a:bodyPr/>
                    <a:lstStyle/>
                    <a:p>
                      <a:endParaRPr lang="es-ES"/>
                    </a:p>
                  </a:txBody>
                  <a:tcPr/>
                </a:tc>
              </a:tr>
              <a:tr h="370840">
                <a:tc>
                  <a:txBody>
                    <a:bodyPr/>
                    <a:lstStyle/>
                    <a:p>
                      <a:endParaRPr lang="es-ES"/>
                    </a:p>
                  </a:txBody>
                  <a:tcPr/>
                </a:tc>
                <a:tc>
                  <a:txBody>
                    <a:bodyPr/>
                    <a:lstStyle/>
                    <a:p>
                      <a:endParaRPr lang="es-ES"/>
                    </a:p>
                  </a:txBody>
                  <a:tcPr/>
                </a:tc>
              </a:tr>
            </a:tbl>
          </a:graphicData>
        </a:graphic>
      </p:graphicFrame>
      <p:pic>
        <p:nvPicPr>
          <p:cNvPr id="4" name="Picture 2" descr="Resultado de imagen para PERSONAS CAMINANDO POR LA CAL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txBox="1">
            <a:spLocks/>
          </p:cNvSpPr>
          <p:nvPr/>
        </p:nvSpPr>
        <p:spPr>
          <a:xfrm>
            <a:off x="0" y="0"/>
            <a:ext cx="12192000" cy="1016000"/>
          </a:xfrm>
          <a:prstGeom prst="rect">
            <a:avLst/>
          </a:prstGeom>
          <a:solidFill>
            <a:schemeClr val="bg1">
              <a:alpha val="76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b="1" dirty="0" smtClean="0">
                <a:latin typeface="Arial" panose="020B0604020202020204" pitchFamily="34" charset="0"/>
                <a:cs typeface="Arial" panose="020B0604020202020204" pitchFamily="34" charset="0"/>
              </a:rPr>
              <a:t/>
            </a:r>
            <a:br>
              <a:rPr lang="es-ES" sz="3200" b="1" dirty="0" smtClean="0">
                <a:latin typeface="Arial" panose="020B0604020202020204" pitchFamily="34" charset="0"/>
                <a:cs typeface="Arial" panose="020B0604020202020204" pitchFamily="34" charset="0"/>
              </a:rPr>
            </a:br>
            <a:r>
              <a:rPr lang="es-ES" sz="3200" b="1" dirty="0" smtClean="0">
                <a:latin typeface="Arial" panose="020B0604020202020204" pitchFamily="34" charset="0"/>
                <a:cs typeface="Arial" panose="020B0604020202020204" pitchFamily="34" charset="0"/>
              </a:rPr>
              <a:t>	DETERMINACIÓN DEL TAMAÑO DE LA MUESTRA</a:t>
            </a:r>
            <a:br>
              <a:rPr lang="es-ES" sz="3200" b="1" dirty="0" smtClean="0">
                <a:latin typeface="Arial" panose="020B0604020202020204" pitchFamily="34" charset="0"/>
                <a:cs typeface="Arial" panose="020B0604020202020204" pitchFamily="34" charset="0"/>
              </a:rPr>
            </a:br>
            <a:endParaRPr lang="es-ES" sz="3200" dirty="0"/>
          </a:p>
        </p:txBody>
      </p:sp>
      <p:graphicFrame>
        <p:nvGraphicFramePr>
          <p:cNvPr id="8" name="Tabla 7"/>
          <p:cNvGraphicFramePr>
            <a:graphicFrameLocks noGrp="1"/>
          </p:cNvGraphicFramePr>
          <p:nvPr>
            <p:extLst>
              <p:ext uri="{D42A27DB-BD31-4B8C-83A1-F6EECF244321}">
                <p14:modId xmlns:p14="http://schemas.microsoft.com/office/powerpoint/2010/main" val="3050934427"/>
              </p:ext>
            </p:extLst>
          </p:nvPr>
        </p:nvGraphicFramePr>
        <p:xfrm>
          <a:off x="504825" y="2503359"/>
          <a:ext cx="3495675" cy="2606040"/>
        </p:xfrm>
        <a:graphic>
          <a:graphicData uri="http://schemas.openxmlformats.org/drawingml/2006/table">
            <a:tbl>
              <a:tblPr firstRow="1" firstCol="1" bandRow="1">
                <a:tableStyleId>{9DCAF9ED-07DC-4A11-8D7F-57B35C25682E}</a:tableStyleId>
              </a:tblPr>
              <a:tblGrid>
                <a:gridCol w="967099"/>
                <a:gridCol w="2528576"/>
              </a:tblGrid>
              <a:tr h="523625">
                <a:tc gridSpan="2">
                  <a:txBody>
                    <a:bodyPr/>
                    <a:lstStyle/>
                    <a:p>
                      <a:pPr algn="ctr">
                        <a:lnSpc>
                          <a:spcPct val="150000"/>
                        </a:lnSpc>
                        <a:spcAft>
                          <a:spcPts val="0"/>
                        </a:spcAft>
                      </a:pPr>
                      <a:r>
                        <a:rPr lang="es-ES" sz="2400" dirty="0" smtClean="0">
                          <a:effectLst/>
                          <a:latin typeface="Arial" panose="020B0604020202020204" pitchFamily="34" charset="0"/>
                          <a:cs typeface="Arial" panose="020B0604020202020204" pitchFamily="34" charset="0"/>
                        </a:rPr>
                        <a:t>DATOS</a:t>
                      </a:r>
                      <a:endParaRPr lang="es-ES" sz="2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hMerge="1">
                  <a:txBody>
                    <a:bodyPr/>
                    <a:lstStyle/>
                    <a:p>
                      <a:pPr algn="just">
                        <a:lnSpc>
                          <a:spcPct val="150000"/>
                        </a:lnSpc>
                        <a:spcAft>
                          <a:spcPts val="0"/>
                        </a:spcAft>
                      </a:pPr>
                      <a:endParaRPr lang="es-ES" sz="1200" dirty="0">
                        <a:effectLst/>
                        <a:latin typeface="Times New Roman" panose="02020603050405020304" pitchFamily="18" charset="0"/>
                        <a:ea typeface="Times New Roman" panose="02020603050405020304" pitchFamily="18" charset="0"/>
                      </a:endParaRPr>
                    </a:p>
                  </a:txBody>
                  <a:tcPr marL="68580" marR="68580" marT="0" marB="0"/>
                </a:tc>
              </a:tr>
              <a:tr h="392823">
                <a:tc>
                  <a:txBody>
                    <a:bodyPr/>
                    <a:lstStyle/>
                    <a:p>
                      <a:pPr algn="ctr">
                        <a:lnSpc>
                          <a:spcPct val="150000"/>
                        </a:lnSpc>
                        <a:spcAft>
                          <a:spcPts val="0"/>
                        </a:spcAft>
                      </a:pPr>
                      <a:r>
                        <a:rPr lang="es-ES" sz="1800" dirty="0">
                          <a:effectLst/>
                          <a:latin typeface="Arial" panose="020B0604020202020204" pitchFamily="34" charset="0"/>
                          <a:cs typeface="Arial" panose="020B0604020202020204" pitchFamily="34" charset="0"/>
                        </a:rPr>
                        <a:t>Z</a:t>
                      </a:r>
                      <a:endParaRPr lang="es-E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s-ES" sz="1800" dirty="0" smtClean="0">
                          <a:effectLst/>
                          <a:latin typeface="Arial" panose="020B0604020202020204" pitchFamily="34" charset="0"/>
                          <a:cs typeface="Arial" panose="020B0604020202020204" pitchFamily="34" charset="0"/>
                        </a:rPr>
                        <a:t>1,96</a:t>
                      </a:r>
                      <a:endParaRPr lang="es-E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392823">
                <a:tc>
                  <a:txBody>
                    <a:bodyPr/>
                    <a:lstStyle/>
                    <a:p>
                      <a:pPr algn="ctr">
                        <a:lnSpc>
                          <a:spcPct val="150000"/>
                        </a:lnSpc>
                        <a:spcAft>
                          <a:spcPts val="0"/>
                        </a:spcAft>
                      </a:pPr>
                      <a:r>
                        <a:rPr lang="es-ES" sz="1800">
                          <a:effectLst/>
                          <a:latin typeface="Arial" panose="020B0604020202020204" pitchFamily="34" charset="0"/>
                          <a:cs typeface="Arial" panose="020B0604020202020204" pitchFamily="34" charset="0"/>
                        </a:rPr>
                        <a:t>N</a:t>
                      </a:r>
                      <a:endParaRPr lang="es-E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s-ES" sz="1800" dirty="0" smtClean="0">
                          <a:effectLst/>
                          <a:latin typeface="Arial" panose="020B0604020202020204" pitchFamily="34" charset="0"/>
                          <a:ea typeface="Times New Roman" panose="02020603050405020304" pitchFamily="18" charset="0"/>
                          <a:cs typeface="Arial" panose="020B0604020202020204" pitchFamily="34" charset="0"/>
                        </a:rPr>
                        <a:t>4.216</a:t>
                      </a:r>
                      <a:endParaRPr lang="es-E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392823">
                <a:tc>
                  <a:txBody>
                    <a:bodyPr/>
                    <a:lstStyle/>
                    <a:p>
                      <a:pPr algn="ctr">
                        <a:lnSpc>
                          <a:spcPct val="150000"/>
                        </a:lnSpc>
                        <a:spcAft>
                          <a:spcPts val="0"/>
                        </a:spcAft>
                      </a:pPr>
                      <a:r>
                        <a:rPr lang="es-ES" sz="1800" dirty="0" smtClean="0">
                          <a:effectLst/>
                          <a:latin typeface="Arial" panose="020B0604020202020204" pitchFamily="34" charset="0"/>
                          <a:cs typeface="Arial" panose="020B0604020202020204" pitchFamily="34" charset="0"/>
                        </a:rPr>
                        <a:t>p</a:t>
                      </a:r>
                      <a:endParaRPr lang="es-E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s-ES" sz="1800" dirty="0" smtClean="0">
                          <a:effectLst/>
                          <a:latin typeface="Arial" panose="020B0604020202020204" pitchFamily="34" charset="0"/>
                          <a:cs typeface="Arial" panose="020B0604020202020204" pitchFamily="34" charset="0"/>
                        </a:rPr>
                        <a:t>0,70</a:t>
                      </a:r>
                      <a:endParaRPr lang="es-E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392823">
                <a:tc>
                  <a:txBody>
                    <a:bodyPr/>
                    <a:lstStyle/>
                    <a:p>
                      <a:pPr algn="ctr">
                        <a:lnSpc>
                          <a:spcPct val="150000"/>
                        </a:lnSpc>
                        <a:spcAft>
                          <a:spcPts val="0"/>
                        </a:spcAft>
                      </a:pPr>
                      <a:r>
                        <a:rPr lang="es-ES" sz="1800" dirty="0" smtClean="0">
                          <a:effectLst/>
                          <a:latin typeface="Arial" panose="020B0604020202020204" pitchFamily="34" charset="0"/>
                          <a:cs typeface="Arial" panose="020B0604020202020204" pitchFamily="34" charset="0"/>
                        </a:rPr>
                        <a:t>q</a:t>
                      </a:r>
                      <a:endParaRPr lang="es-E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s-ES" sz="1800" dirty="0" smtClean="0">
                          <a:effectLst/>
                          <a:latin typeface="Arial" panose="020B0604020202020204" pitchFamily="34" charset="0"/>
                          <a:cs typeface="Arial" panose="020B0604020202020204" pitchFamily="34" charset="0"/>
                        </a:rPr>
                        <a:t>0,30</a:t>
                      </a:r>
                      <a:endParaRPr lang="es-E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r h="392823">
                <a:tc>
                  <a:txBody>
                    <a:bodyPr/>
                    <a:lstStyle/>
                    <a:p>
                      <a:pPr algn="ctr">
                        <a:lnSpc>
                          <a:spcPct val="150000"/>
                        </a:lnSpc>
                        <a:spcAft>
                          <a:spcPts val="0"/>
                        </a:spcAft>
                      </a:pPr>
                      <a:r>
                        <a:rPr lang="es-ES" sz="1800">
                          <a:effectLst/>
                          <a:latin typeface="Arial" panose="020B0604020202020204" pitchFamily="34" charset="0"/>
                          <a:cs typeface="Arial" panose="020B0604020202020204" pitchFamily="34" charset="0"/>
                        </a:rPr>
                        <a:t>e</a:t>
                      </a:r>
                      <a:endParaRPr lang="es-E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s-ES" sz="1800" dirty="0" smtClean="0">
                          <a:effectLst/>
                          <a:latin typeface="Arial" panose="020B0604020202020204" pitchFamily="34" charset="0"/>
                          <a:cs typeface="Arial" panose="020B0604020202020204" pitchFamily="34" charset="0"/>
                        </a:rPr>
                        <a:t>0,05</a:t>
                      </a:r>
                      <a:endParaRPr lang="es-E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r>
            </a:tbl>
          </a:graphicData>
        </a:graphic>
      </p:graphicFrame>
      <mc:AlternateContent xmlns:mc="http://schemas.openxmlformats.org/markup-compatibility/2006" xmlns:a14="http://schemas.microsoft.com/office/drawing/2010/main">
        <mc:Choice Requires="a14">
          <p:sp>
            <p:nvSpPr>
              <p:cNvPr id="10" name="Título 1"/>
              <p:cNvSpPr txBox="1">
                <a:spLocks/>
              </p:cNvSpPr>
              <p:nvPr/>
            </p:nvSpPr>
            <p:spPr>
              <a:xfrm>
                <a:off x="5454326" y="2075656"/>
                <a:ext cx="6083250" cy="3867944"/>
              </a:xfrm>
              <a:prstGeom prst="rect">
                <a:avLst/>
              </a:prstGeom>
              <a:solidFill>
                <a:schemeClr val="bg1">
                  <a:alpha val="76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14:m>
                  <m:oMathPara xmlns:m="http://schemas.openxmlformats.org/officeDocument/2006/math">
                    <m:oMathParaPr>
                      <m:jc m:val="centerGroup"/>
                    </m:oMathParaPr>
                    <m:oMath xmlns:m="http://schemas.openxmlformats.org/officeDocument/2006/math">
                      <m:r>
                        <a:rPr lang="es-EC" sz="1800" b="1" i="1">
                          <a:latin typeface="Cambria Math" panose="02040503050406030204" pitchFamily="18" charset="0"/>
                        </a:rPr>
                        <m:t>𝐧</m:t>
                      </m:r>
                      <m:r>
                        <a:rPr lang="es-EC" sz="1800">
                          <a:latin typeface="Cambria Math" panose="02040503050406030204" pitchFamily="18" charset="0"/>
                        </a:rPr>
                        <m:t>= </m:t>
                      </m:r>
                      <m:f>
                        <m:fPr>
                          <m:ctrlPr>
                            <a:rPr lang="es-ES" sz="1800" i="1">
                              <a:latin typeface="Cambria Math" panose="02040503050406030204" pitchFamily="18" charset="0"/>
                            </a:rPr>
                          </m:ctrlPr>
                        </m:fPr>
                        <m:num>
                          <m:sSup>
                            <m:sSupPr>
                              <m:ctrlPr>
                                <a:rPr lang="es-ES" sz="1800" i="1">
                                  <a:latin typeface="Cambria Math" panose="02040503050406030204" pitchFamily="18" charset="0"/>
                                </a:rPr>
                              </m:ctrlPr>
                            </m:sSupPr>
                            <m:e>
                              <m:d>
                                <m:dPr>
                                  <m:ctrlPr>
                                    <a:rPr lang="es-ES" sz="1800" i="1">
                                      <a:latin typeface="Cambria Math" panose="02040503050406030204" pitchFamily="18" charset="0"/>
                                    </a:rPr>
                                  </m:ctrlPr>
                                </m:dPr>
                                <m:e>
                                  <m:r>
                                    <a:rPr lang="es-EC" sz="1800">
                                      <a:latin typeface="Cambria Math" panose="02040503050406030204" pitchFamily="18" charset="0"/>
                                    </a:rPr>
                                    <m:t>1,96</m:t>
                                  </m:r>
                                </m:e>
                              </m:d>
                            </m:e>
                            <m:sup>
                              <m:r>
                                <a:rPr lang="es-EC" sz="1800">
                                  <a:latin typeface="Cambria Math" panose="02040503050406030204" pitchFamily="18" charset="0"/>
                                </a:rPr>
                                <m:t>2</m:t>
                              </m:r>
                            </m:sup>
                          </m:sSup>
                          <m:d>
                            <m:dPr>
                              <m:ctrlPr>
                                <a:rPr lang="es-ES" sz="1800" i="1">
                                  <a:latin typeface="Cambria Math" panose="02040503050406030204" pitchFamily="18" charset="0"/>
                                </a:rPr>
                              </m:ctrlPr>
                            </m:dPr>
                            <m:e>
                              <m:r>
                                <a:rPr lang="es-EC" sz="1800">
                                  <a:latin typeface="Cambria Math" panose="02040503050406030204" pitchFamily="18" charset="0"/>
                                </a:rPr>
                                <m:t>0,7</m:t>
                              </m:r>
                            </m:e>
                          </m:d>
                          <m:d>
                            <m:dPr>
                              <m:ctrlPr>
                                <a:rPr lang="es-ES" sz="1800" i="1">
                                  <a:latin typeface="Cambria Math" panose="02040503050406030204" pitchFamily="18" charset="0"/>
                                </a:rPr>
                              </m:ctrlPr>
                            </m:dPr>
                            <m:e>
                              <m:r>
                                <a:rPr lang="es-EC" sz="1800">
                                  <a:latin typeface="Cambria Math" panose="02040503050406030204" pitchFamily="18" charset="0"/>
                                </a:rPr>
                                <m:t>0,3</m:t>
                              </m:r>
                            </m:e>
                          </m:d>
                          <m:r>
                            <a:rPr lang="es-EC" sz="1800">
                              <a:latin typeface="Cambria Math" panose="02040503050406030204" pitchFamily="18" charset="0"/>
                            </a:rPr>
                            <m:t> 4.216</m:t>
                          </m:r>
                        </m:num>
                        <m:den>
                          <m:sSup>
                            <m:sSupPr>
                              <m:ctrlPr>
                                <a:rPr lang="es-ES" sz="1800" i="1">
                                  <a:latin typeface="Cambria Math" panose="02040503050406030204" pitchFamily="18" charset="0"/>
                                </a:rPr>
                              </m:ctrlPr>
                            </m:sSupPr>
                            <m:e>
                              <m:r>
                                <a:rPr lang="es-EC" sz="1800">
                                  <a:latin typeface="Cambria Math" panose="02040503050406030204" pitchFamily="18" charset="0"/>
                                </a:rPr>
                                <m:t>(0,05)</m:t>
                              </m:r>
                            </m:e>
                            <m:sup>
                              <m:r>
                                <a:rPr lang="es-EC" sz="1800">
                                  <a:latin typeface="Cambria Math" panose="02040503050406030204" pitchFamily="18" charset="0"/>
                                </a:rPr>
                                <m:t>2</m:t>
                              </m:r>
                            </m:sup>
                          </m:sSup>
                          <m:r>
                            <a:rPr lang="es-EC" sz="1800">
                              <a:latin typeface="Cambria Math" panose="02040503050406030204" pitchFamily="18" charset="0"/>
                            </a:rPr>
                            <m:t> 4.216+ </m:t>
                          </m:r>
                          <m:sSup>
                            <m:sSupPr>
                              <m:ctrlPr>
                                <a:rPr lang="es-ES" sz="1800" i="1">
                                  <a:latin typeface="Cambria Math" panose="02040503050406030204" pitchFamily="18" charset="0"/>
                                </a:rPr>
                              </m:ctrlPr>
                            </m:sSupPr>
                            <m:e>
                              <m:r>
                                <a:rPr lang="es-EC" sz="1800">
                                  <a:latin typeface="Cambria Math" panose="02040503050406030204" pitchFamily="18" charset="0"/>
                                </a:rPr>
                                <m:t>(1,96)</m:t>
                              </m:r>
                            </m:e>
                            <m:sup>
                              <m:r>
                                <a:rPr lang="es-EC" sz="1800">
                                  <a:latin typeface="Cambria Math" panose="02040503050406030204" pitchFamily="18" charset="0"/>
                                </a:rPr>
                                <m:t>2</m:t>
                              </m:r>
                            </m:sup>
                          </m:sSup>
                          <m:d>
                            <m:dPr>
                              <m:ctrlPr>
                                <a:rPr lang="es-ES" sz="1800" i="1">
                                  <a:latin typeface="Cambria Math" panose="02040503050406030204" pitchFamily="18" charset="0"/>
                                </a:rPr>
                              </m:ctrlPr>
                            </m:dPr>
                            <m:e>
                              <m:r>
                                <a:rPr lang="es-EC" sz="1800">
                                  <a:latin typeface="Cambria Math" panose="02040503050406030204" pitchFamily="18" charset="0"/>
                                </a:rPr>
                                <m:t>0,7</m:t>
                              </m:r>
                            </m:e>
                          </m:d>
                          <m:d>
                            <m:dPr>
                              <m:ctrlPr>
                                <a:rPr lang="es-ES" sz="1800" i="1">
                                  <a:latin typeface="Cambria Math" panose="02040503050406030204" pitchFamily="18" charset="0"/>
                                </a:rPr>
                              </m:ctrlPr>
                            </m:dPr>
                            <m:e>
                              <m:r>
                                <a:rPr lang="es-EC" sz="1800">
                                  <a:latin typeface="Cambria Math" panose="02040503050406030204" pitchFamily="18" charset="0"/>
                                </a:rPr>
                                <m:t>0,3</m:t>
                              </m:r>
                            </m:e>
                          </m:d>
                        </m:den>
                      </m:f>
                    </m:oMath>
                  </m:oMathPara>
                </a14:m>
                <a:endParaRPr lang="es-ES" sz="3600" dirty="0"/>
              </a:p>
            </p:txBody>
          </p:sp>
        </mc:Choice>
        <mc:Fallback xmlns="">
          <p:sp>
            <p:nvSpPr>
              <p:cNvPr id="10" name="Título 1"/>
              <p:cNvSpPr txBox="1">
                <a:spLocks noRot="1" noChangeAspect="1" noMove="1" noResize="1" noEditPoints="1" noAdjustHandles="1" noChangeArrowheads="1" noChangeShapeType="1" noTextEdit="1"/>
              </p:cNvSpPr>
              <p:nvPr/>
            </p:nvSpPr>
            <p:spPr>
              <a:xfrm>
                <a:off x="5454326" y="2075656"/>
                <a:ext cx="6083250" cy="3867944"/>
              </a:xfrm>
              <a:prstGeom prst="rect">
                <a:avLst/>
              </a:prstGeom>
              <a:blipFill rotWithShape="0">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7539952" y="2750344"/>
                <a:ext cx="1911997" cy="6948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b="1">
                          <a:latin typeface="Cambria Math" panose="02040503050406030204" pitchFamily="18" charset="0"/>
                        </a:rPr>
                        <m:t>𝐧</m:t>
                      </m:r>
                      <m:r>
                        <a:rPr lang="es-ES" b="0" i="0">
                          <a:latin typeface="Cambria Math" panose="02040503050406030204" pitchFamily="18" charset="0"/>
                        </a:rPr>
                        <m:t>= </m:t>
                      </m:r>
                      <m:f>
                        <m:fPr>
                          <m:ctrlPr>
                            <a:rPr lang="es-ES" b="0" i="1">
                              <a:latin typeface="Cambria Math" panose="02040503050406030204" pitchFamily="18" charset="0"/>
                            </a:rPr>
                          </m:ctrlPr>
                        </m:fPr>
                        <m:num>
                          <m:sSup>
                            <m:sSupPr>
                              <m:ctrlPr>
                                <a:rPr lang="es-ES" b="0" i="1">
                                  <a:latin typeface="Cambria Math" panose="02040503050406030204" pitchFamily="18" charset="0"/>
                                </a:rPr>
                              </m:ctrlPr>
                            </m:sSupPr>
                            <m:e>
                              <m:r>
                                <m:rPr>
                                  <m:sty m:val="p"/>
                                </m:rPr>
                                <a:rPr lang="es-ES" b="0" i="0">
                                  <a:latin typeface="Cambria Math" panose="02040503050406030204" pitchFamily="18" charset="0"/>
                                </a:rPr>
                                <m:t>z</m:t>
                              </m:r>
                            </m:e>
                            <m:sup>
                              <m:r>
                                <a:rPr lang="es-ES" b="0" i="0">
                                  <a:latin typeface="Cambria Math" panose="02040503050406030204" pitchFamily="18" charset="0"/>
                                </a:rPr>
                                <m:t>2</m:t>
                              </m:r>
                            </m:sup>
                          </m:sSup>
                          <m:r>
                            <m:rPr>
                              <m:sty m:val="p"/>
                            </m:rPr>
                            <a:rPr lang="es-ES" b="0" i="0">
                              <a:latin typeface="Cambria Math" panose="02040503050406030204" pitchFamily="18" charset="0"/>
                            </a:rPr>
                            <m:t>pqN</m:t>
                          </m:r>
                        </m:num>
                        <m:den>
                          <m:sSup>
                            <m:sSupPr>
                              <m:ctrlPr>
                                <a:rPr lang="es-ES" b="0" i="1">
                                  <a:latin typeface="Cambria Math" panose="02040503050406030204" pitchFamily="18" charset="0"/>
                                </a:rPr>
                              </m:ctrlPr>
                            </m:sSupPr>
                            <m:e>
                              <m:r>
                                <m:rPr>
                                  <m:sty m:val="p"/>
                                </m:rPr>
                                <a:rPr lang="es-ES" b="0" i="0">
                                  <a:latin typeface="Cambria Math" panose="02040503050406030204" pitchFamily="18" charset="0"/>
                                </a:rPr>
                                <m:t>e</m:t>
                              </m:r>
                            </m:e>
                            <m:sup>
                              <m:r>
                                <a:rPr lang="es-ES" b="0" i="0">
                                  <a:latin typeface="Cambria Math" panose="02040503050406030204" pitchFamily="18" charset="0"/>
                                </a:rPr>
                                <m:t>2</m:t>
                              </m:r>
                            </m:sup>
                          </m:sSup>
                          <m:r>
                            <m:rPr>
                              <m:sty m:val="p"/>
                            </m:rPr>
                            <a:rPr lang="es-ES" b="0" i="0">
                              <a:latin typeface="Cambria Math" panose="02040503050406030204" pitchFamily="18" charset="0"/>
                            </a:rPr>
                            <m:t>N</m:t>
                          </m:r>
                          <m:r>
                            <a:rPr lang="es-ES" b="0" i="0">
                              <a:latin typeface="Cambria Math" panose="02040503050406030204" pitchFamily="18" charset="0"/>
                            </a:rPr>
                            <m:t>+ </m:t>
                          </m:r>
                          <m:sSup>
                            <m:sSupPr>
                              <m:ctrlPr>
                                <a:rPr lang="es-ES" b="0" i="1">
                                  <a:latin typeface="Cambria Math" panose="02040503050406030204" pitchFamily="18" charset="0"/>
                                </a:rPr>
                              </m:ctrlPr>
                            </m:sSupPr>
                            <m:e>
                              <m:r>
                                <m:rPr>
                                  <m:sty m:val="p"/>
                                </m:rPr>
                                <a:rPr lang="es-ES" b="0" i="0">
                                  <a:latin typeface="Cambria Math" panose="02040503050406030204" pitchFamily="18" charset="0"/>
                                </a:rPr>
                                <m:t>z</m:t>
                              </m:r>
                            </m:e>
                            <m:sup>
                              <m:r>
                                <a:rPr lang="es-ES" b="0" i="0">
                                  <a:latin typeface="Cambria Math" panose="02040503050406030204" pitchFamily="18" charset="0"/>
                                </a:rPr>
                                <m:t>2</m:t>
                              </m:r>
                            </m:sup>
                          </m:sSup>
                          <m:r>
                            <m:rPr>
                              <m:sty m:val="p"/>
                            </m:rPr>
                            <a:rPr lang="es-ES" b="0" i="0">
                              <a:latin typeface="Cambria Math" panose="02040503050406030204" pitchFamily="18" charset="0"/>
                            </a:rPr>
                            <m:t>pq</m:t>
                          </m:r>
                        </m:den>
                      </m:f>
                    </m:oMath>
                  </m:oMathPara>
                </a14:m>
                <a:endParaRPr lang="es-ES" dirty="0"/>
              </a:p>
            </p:txBody>
          </p:sp>
        </mc:Choice>
        <mc:Fallback xmlns="">
          <p:sp>
            <p:nvSpPr>
              <p:cNvPr id="9" name="Rectángulo 8"/>
              <p:cNvSpPr>
                <a:spLocks noRot="1" noChangeAspect="1" noMove="1" noResize="1" noEditPoints="1" noAdjustHandles="1" noChangeArrowheads="1" noChangeShapeType="1" noTextEdit="1"/>
              </p:cNvSpPr>
              <p:nvPr/>
            </p:nvSpPr>
            <p:spPr>
              <a:xfrm>
                <a:off x="7539952" y="2750344"/>
                <a:ext cx="1911997" cy="694806"/>
              </a:xfrm>
              <a:prstGeom prst="rect">
                <a:avLst/>
              </a:prstGeom>
              <a:blipFill rotWithShape="0">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7539952" y="4879461"/>
                <a:ext cx="206979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b="1" smtClean="0">
                          <a:latin typeface="Cambria Math" panose="02040503050406030204" pitchFamily="18" charset="0"/>
                        </a:rPr>
                        <m:t>𝐧</m:t>
                      </m:r>
                      <m:r>
                        <a:rPr lang="es-ES" b="0" i="0">
                          <a:latin typeface="Cambria Math" panose="02040503050406030204" pitchFamily="18" charset="0"/>
                        </a:rPr>
                        <m:t>=</m:t>
                      </m:r>
                      <m:r>
                        <a:rPr lang="es-ES" b="0" i="0" smtClean="0">
                          <a:latin typeface="Cambria Math" panose="02040503050406030204" pitchFamily="18" charset="0"/>
                        </a:rPr>
                        <m:t>300 </m:t>
                      </m:r>
                      <m:r>
                        <m:rPr>
                          <m:sty m:val="p"/>
                        </m:rPr>
                        <a:rPr lang="es-ES" b="0" i="0" smtClean="0">
                          <a:latin typeface="Cambria Math" panose="02040503050406030204" pitchFamily="18" charset="0"/>
                        </a:rPr>
                        <m:t>empresas</m:t>
                      </m:r>
                    </m:oMath>
                  </m:oMathPara>
                </a14:m>
                <a:endParaRPr lang="es-ES" dirty="0"/>
              </a:p>
            </p:txBody>
          </p:sp>
        </mc:Choice>
        <mc:Fallback xmlns="">
          <p:sp>
            <p:nvSpPr>
              <p:cNvPr id="11" name="Rectángulo 10"/>
              <p:cNvSpPr>
                <a:spLocks noRot="1" noChangeAspect="1" noMove="1" noResize="1" noEditPoints="1" noAdjustHandles="1" noChangeArrowheads="1" noChangeShapeType="1" noTextEdit="1"/>
              </p:cNvSpPr>
              <p:nvPr/>
            </p:nvSpPr>
            <p:spPr>
              <a:xfrm>
                <a:off x="7539952" y="4879461"/>
                <a:ext cx="2069797" cy="369332"/>
              </a:xfrm>
              <a:prstGeom prst="rect">
                <a:avLst/>
              </a:prstGeom>
              <a:blipFill rotWithShape="0">
                <a:blip r:embed="rId5"/>
                <a:stretch>
                  <a:fillRect b="-6557"/>
                </a:stretch>
              </a:blipFill>
            </p:spPr>
            <p:txBody>
              <a:bodyPr/>
              <a:lstStyle/>
              <a:p>
                <a:r>
                  <a:rPr lang="es-ES">
                    <a:noFill/>
                  </a:rPr>
                  <a:t> </a:t>
                </a:r>
              </a:p>
            </p:txBody>
          </p:sp>
        </mc:Fallback>
      </mc:AlternateContent>
    </p:spTree>
    <p:extLst>
      <p:ext uri="{BB962C8B-B14F-4D97-AF65-F5344CB8AC3E}">
        <p14:creationId xmlns:p14="http://schemas.microsoft.com/office/powerpoint/2010/main" val="29752620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imagenes de personas escuchando mus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0" y="5342021"/>
            <a:ext cx="12192000" cy="770019"/>
          </a:xfrm>
          <a:solidFill>
            <a:srgbClr val="21213B">
              <a:alpha val="56000"/>
            </a:srgbClr>
          </a:solidFill>
        </p:spPr>
        <p:txBody>
          <a:bodyPr>
            <a:noAutofit/>
          </a:bodyPr>
          <a:lstStyle/>
          <a:p>
            <a:r>
              <a:rPr lang="es-ES" sz="5400" dirty="0" smtClean="0"/>
              <a:t>	</a:t>
            </a:r>
            <a:r>
              <a:rPr lang="es-ES" sz="5400" b="1" dirty="0">
                <a:solidFill>
                  <a:schemeClr val="bg1"/>
                </a:solidFill>
                <a:latin typeface="Arial" panose="020B0604020202020204" pitchFamily="34" charset="0"/>
                <a:cs typeface="Arial" panose="020B0604020202020204" pitchFamily="34" charset="0"/>
              </a:rPr>
              <a:t> CAPÍTULO I </a:t>
            </a:r>
            <a:r>
              <a:rPr lang="es-ES" sz="5400" b="1" dirty="0" smtClean="0">
                <a:solidFill>
                  <a:schemeClr val="bg1"/>
                </a:solidFill>
                <a:latin typeface="Arial" panose="020B0604020202020204" pitchFamily="34" charset="0"/>
                <a:cs typeface="Arial" panose="020B0604020202020204" pitchFamily="34" charset="0"/>
              </a:rPr>
              <a:t>: ANTECEDENTES</a:t>
            </a:r>
            <a:endParaRPr lang="es-ES" sz="5400" b="1" dirty="0">
              <a:solidFill>
                <a:schemeClr val="bg1"/>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573" y="1095721"/>
            <a:ext cx="4920481" cy="3380026"/>
          </a:xfrm>
          <a:prstGeom prst="rect">
            <a:avLst/>
          </a:prstGeom>
        </p:spPr>
      </p:pic>
    </p:spTree>
    <p:extLst>
      <p:ext uri="{BB962C8B-B14F-4D97-AF65-F5344CB8AC3E}">
        <p14:creationId xmlns:p14="http://schemas.microsoft.com/office/powerpoint/2010/main" val="40086200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521"/>
          </a:xfrm>
          <a:prstGeom prst="rect">
            <a:avLst/>
          </a:prstGeom>
          <a:noFill/>
          <a:extLst>
            <a:ext uri="{909E8E84-426E-40DD-AFC4-6F175D3DCCD1}">
              <a14:hiddenFill xmlns:a14="http://schemas.microsoft.com/office/drawing/2010/main">
                <a:solidFill>
                  <a:srgbClr val="FFFFFF"/>
                </a:solidFill>
              </a14:hiddenFill>
            </a:ext>
          </a:extLst>
        </p:spPr>
      </p:pic>
      <p:sp>
        <p:nvSpPr>
          <p:cNvPr id="16" name="Rectángulo 15"/>
          <p:cNvSpPr/>
          <p:nvPr/>
        </p:nvSpPr>
        <p:spPr>
          <a:xfrm>
            <a:off x="-13445" y="2397"/>
            <a:ext cx="12192000" cy="6858001"/>
          </a:xfrm>
          <a:prstGeom prst="rect">
            <a:avLst/>
          </a:prstGeom>
          <a:solidFill>
            <a:schemeClr val="tx1">
              <a:lumMod val="65000"/>
              <a:lumOff val="3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p:cNvSpPr/>
          <p:nvPr/>
        </p:nvSpPr>
        <p:spPr>
          <a:xfrm>
            <a:off x="13647" y="1016000"/>
            <a:ext cx="12178555" cy="5842520"/>
          </a:xfrm>
          <a:prstGeom prst="rect">
            <a:avLst/>
          </a:prstGeom>
          <a:solidFill>
            <a:schemeClr val="bg1">
              <a:lumMod val="9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0" y="0"/>
            <a:ext cx="12192000" cy="1016000"/>
          </a:xfrm>
          <a:solidFill>
            <a:srgbClr val="7030A0">
              <a:alpha val="76000"/>
            </a:srgbClr>
          </a:solidFill>
        </p:spPr>
        <p:txBody>
          <a:bodyPr>
            <a:normAutofit fontScale="90000"/>
          </a:bodyPr>
          <a:lstStyle/>
          <a:p>
            <a:r>
              <a:rPr lang="es-ES" b="1" dirty="0" smtClean="0">
                <a:solidFill>
                  <a:schemeClr val="bg1"/>
                </a:solidFill>
                <a:latin typeface="Arial" panose="020B0604020202020204" pitchFamily="34" charset="0"/>
                <a:cs typeface="Arial" panose="020B0604020202020204" pitchFamily="34" charset="0"/>
              </a:rPr>
              <a:t/>
            </a:r>
            <a:br>
              <a:rPr lang="es-ES" b="1" dirty="0" smtClean="0">
                <a:solidFill>
                  <a:schemeClr val="bg1"/>
                </a:solidFill>
                <a:latin typeface="Arial" panose="020B0604020202020204" pitchFamily="34" charset="0"/>
                <a:cs typeface="Arial" panose="020B0604020202020204" pitchFamily="34" charset="0"/>
              </a:rPr>
            </a:br>
            <a:r>
              <a:rPr lang="es-ES" b="1" dirty="0" smtClean="0">
                <a:solidFill>
                  <a:schemeClr val="bg1"/>
                </a:solidFill>
                <a:latin typeface="Arial" panose="020B0604020202020204" pitchFamily="34" charset="0"/>
                <a:cs typeface="Arial" panose="020B0604020202020204" pitchFamily="34" charset="0"/>
              </a:rPr>
              <a:t>	TRABAJO DE </a:t>
            </a:r>
            <a:r>
              <a:rPr lang="es-ES" b="1" dirty="0">
                <a:solidFill>
                  <a:schemeClr val="bg1"/>
                </a:solidFill>
                <a:latin typeface="Arial" panose="020B0604020202020204" pitchFamily="34" charset="0"/>
                <a:cs typeface="Arial" panose="020B0604020202020204" pitchFamily="34" charset="0"/>
              </a:rPr>
              <a:t>CAMPO</a:t>
            </a:r>
            <a:br>
              <a:rPr lang="es-ES" b="1" dirty="0">
                <a:solidFill>
                  <a:schemeClr val="bg1"/>
                </a:solidFill>
                <a:latin typeface="Arial" panose="020B0604020202020204" pitchFamily="34" charset="0"/>
                <a:cs typeface="Arial" panose="020B0604020202020204" pitchFamily="34" charset="0"/>
              </a:rPr>
            </a:br>
            <a:endParaRPr lang="es-ES" dirty="0">
              <a:solidFill>
                <a:schemeClr val="bg1"/>
              </a:solidFill>
            </a:endParaRPr>
          </a:p>
        </p:txBody>
      </p:sp>
      <p:graphicFrame>
        <p:nvGraphicFramePr>
          <p:cNvPr id="4" name="Diagrama 3"/>
          <p:cNvGraphicFramePr/>
          <p:nvPr>
            <p:extLst/>
          </p:nvPr>
        </p:nvGraphicFramePr>
        <p:xfrm>
          <a:off x="-1756056" y="2299703"/>
          <a:ext cx="8955314" cy="4374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ángulo 4"/>
          <p:cNvSpPr/>
          <p:nvPr/>
        </p:nvSpPr>
        <p:spPr>
          <a:xfrm>
            <a:off x="828311" y="1133341"/>
            <a:ext cx="3294743" cy="890762"/>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latin typeface="Arial" panose="020B0604020202020204" pitchFamily="34" charset="0"/>
                <a:cs typeface="Arial" panose="020B0604020202020204" pitchFamily="34" charset="0"/>
              </a:rPr>
              <a:t>Sectores de influencia y empresa que podrían ser mercado potencial</a:t>
            </a:r>
            <a:endParaRPr lang="es-ES" dirty="0">
              <a:solidFill>
                <a:schemeClr val="tx1"/>
              </a:solidFill>
              <a:latin typeface="Arial" panose="020B0604020202020204" pitchFamily="34" charset="0"/>
              <a:cs typeface="Arial" panose="020B0604020202020204" pitchFamily="34" charset="0"/>
            </a:endParaRPr>
          </a:p>
        </p:txBody>
      </p:sp>
      <p:sp>
        <p:nvSpPr>
          <p:cNvPr id="10" name="Rectángulo 9"/>
          <p:cNvSpPr/>
          <p:nvPr/>
        </p:nvSpPr>
        <p:spPr>
          <a:xfrm>
            <a:off x="8245507" y="1133341"/>
            <a:ext cx="3306842" cy="863732"/>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latin typeface="Arial" panose="020B0604020202020204" pitchFamily="34" charset="0"/>
                <a:cs typeface="Arial" panose="020B0604020202020204" pitchFamily="34" charset="0"/>
              </a:rPr>
              <a:t>A</a:t>
            </a:r>
            <a:r>
              <a:rPr lang="es-EC" dirty="0" smtClean="0">
                <a:solidFill>
                  <a:schemeClr val="tx1"/>
                </a:solidFill>
                <a:latin typeface="Arial" panose="020B0604020202020204" pitchFamily="34" charset="0"/>
                <a:cs typeface="Arial" panose="020B0604020202020204" pitchFamily="34" charset="0"/>
              </a:rPr>
              <a:t>utores </a:t>
            </a:r>
            <a:r>
              <a:rPr lang="es-EC" dirty="0">
                <a:solidFill>
                  <a:schemeClr val="tx1"/>
                </a:solidFill>
                <a:latin typeface="Arial" panose="020B0604020202020204" pitchFamily="34" charset="0"/>
                <a:cs typeface="Arial" panose="020B0604020202020204" pitchFamily="34" charset="0"/>
              </a:rPr>
              <a:t>de la </a:t>
            </a:r>
            <a:r>
              <a:rPr lang="es-EC" dirty="0" smtClean="0">
                <a:solidFill>
                  <a:schemeClr val="tx1"/>
                </a:solidFill>
                <a:latin typeface="Arial" panose="020B0604020202020204" pitchFamily="34" charset="0"/>
                <a:cs typeface="Arial" panose="020B0604020202020204" pitchFamily="34" charset="0"/>
              </a:rPr>
              <a:t>investigación: </a:t>
            </a:r>
            <a:r>
              <a:rPr lang="es-EC" dirty="0" err="1" smtClean="0">
                <a:solidFill>
                  <a:schemeClr val="tx1"/>
                </a:solidFill>
                <a:latin typeface="Arial" panose="020B0604020202020204" pitchFamily="34" charset="0"/>
                <a:cs typeface="Arial" panose="020B0604020202020204" pitchFamily="34" charset="0"/>
              </a:rPr>
              <a:t>Yessenia</a:t>
            </a:r>
            <a:r>
              <a:rPr lang="es-EC" dirty="0" smtClean="0">
                <a:solidFill>
                  <a:schemeClr val="tx1"/>
                </a:solidFill>
                <a:latin typeface="Arial" panose="020B0604020202020204" pitchFamily="34" charset="0"/>
                <a:cs typeface="Arial" panose="020B0604020202020204" pitchFamily="34" charset="0"/>
              </a:rPr>
              <a:t> Chávez y         Andrés Segura</a:t>
            </a:r>
            <a:endParaRPr lang="es-ES" dirty="0">
              <a:solidFill>
                <a:schemeClr val="tx1"/>
              </a:solidFill>
              <a:latin typeface="Arial" panose="020B0604020202020204" pitchFamily="34" charset="0"/>
              <a:cs typeface="Arial" panose="020B0604020202020204" pitchFamily="34" charset="0"/>
            </a:endParaRPr>
          </a:p>
        </p:txBody>
      </p:sp>
      <p:pic>
        <p:nvPicPr>
          <p:cNvPr id="7" name="Imagen 6"/>
          <p:cNvPicPr>
            <a:picLocks noChangeAspect="1"/>
          </p:cNvPicPr>
          <p:nvPr/>
        </p:nvPicPr>
        <p:blipFill rotWithShape="1">
          <a:blip r:embed="rId8">
            <a:extLst>
              <a:ext uri="{28A0092B-C50C-407E-A947-70E740481C1C}">
                <a14:useLocalDpi xmlns:a14="http://schemas.microsoft.com/office/drawing/2010/main" val="0"/>
              </a:ext>
            </a:extLst>
          </a:blip>
          <a:srcRect t="12275" b="14286"/>
          <a:stretch/>
        </p:blipFill>
        <p:spPr>
          <a:xfrm>
            <a:off x="5714507" y="2575470"/>
            <a:ext cx="2837542" cy="3704653"/>
          </a:xfrm>
          <a:prstGeom prst="rect">
            <a:avLst/>
          </a:prstGeom>
        </p:spPr>
      </p:pic>
      <p:pic>
        <p:nvPicPr>
          <p:cNvPr id="9" name="Imagen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46092" y="3557766"/>
            <a:ext cx="3304400" cy="1858725"/>
          </a:xfrm>
          <a:prstGeom prst="rect">
            <a:avLst/>
          </a:prstGeom>
        </p:spPr>
      </p:pic>
      <p:pic>
        <p:nvPicPr>
          <p:cNvPr id="3" name="Imagen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64161" y="1009171"/>
            <a:ext cx="1470195" cy="1470195"/>
          </a:xfrm>
          <a:prstGeom prst="rect">
            <a:avLst/>
          </a:prstGeom>
        </p:spPr>
      </p:pic>
    </p:spTree>
    <p:extLst>
      <p:ext uri="{BB962C8B-B14F-4D97-AF65-F5344CB8AC3E}">
        <p14:creationId xmlns:p14="http://schemas.microsoft.com/office/powerpoint/2010/main" val="20896264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521"/>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0" y="519"/>
            <a:ext cx="12192000" cy="6858001"/>
          </a:xfrm>
          <a:prstGeom prst="rect">
            <a:avLst/>
          </a:prstGeom>
          <a:solidFill>
            <a:srgbClr val="21213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5" name="Diagrama 4"/>
          <p:cNvGraphicFramePr/>
          <p:nvPr>
            <p:extLst>
              <p:ext uri="{D42A27DB-BD31-4B8C-83A1-F6EECF244321}">
                <p14:modId xmlns:p14="http://schemas.microsoft.com/office/powerpoint/2010/main" val="3256608504"/>
              </p:ext>
            </p:extLst>
          </p:nvPr>
        </p:nvGraphicFramePr>
        <p:xfrm>
          <a:off x="1257300" y="457200"/>
          <a:ext cx="10217776" cy="5904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88909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rotWithShape="1">
          <a:blip r:embed="rId2"/>
          <a:srcRect t="4445" b="15778"/>
          <a:stretch/>
        </p:blipFill>
        <p:spPr>
          <a:xfrm>
            <a:off x="0" y="0"/>
            <a:ext cx="12192000" cy="6838950"/>
          </a:xfrm>
          <a:prstGeom prst="rect">
            <a:avLst/>
          </a:prstGeom>
        </p:spPr>
      </p:pic>
      <p:sp>
        <p:nvSpPr>
          <p:cNvPr id="5" name="CuadroTexto 4"/>
          <p:cNvSpPr txBox="1"/>
          <p:nvPr/>
        </p:nvSpPr>
        <p:spPr>
          <a:xfrm>
            <a:off x="526815" y="4585447"/>
            <a:ext cx="10095777" cy="1200329"/>
          </a:xfrm>
          <a:prstGeom prst="rect">
            <a:avLst/>
          </a:prstGeom>
          <a:noFill/>
        </p:spPr>
        <p:txBody>
          <a:bodyPr wrap="none" rtlCol="0">
            <a:spAutoFit/>
          </a:bodyPr>
          <a:lstStyle/>
          <a:p>
            <a:pPr marL="857250" indent="-857250">
              <a:buFont typeface="Wingdings" panose="05000000000000000000" pitchFamily="2" charset="2"/>
              <a:buChar char="q"/>
            </a:pPr>
            <a:r>
              <a:rPr lang="es-ES" sz="7200" dirty="0" smtClean="0">
                <a:latin typeface="Arial" panose="020B0604020202020204" pitchFamily="34" charset="0"/>
                <a:cs typeface="Arial" panose="020B0604020202020204" pitchFamily="34" charset="0"/>
              </a:rPr>
              <a:t>ANÁLISIS DE DATOS</a:t>
            </a:r>
            <a:endParaRPr lang="es-ES" sz="7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85074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6" name="Imagen 5"/>
          <p:cNvPicPr>
            <a:picLocks noChangeAspect="1"/>
          </p:cNvPicPr>
          <p:nvPr/>
        </p:nvPicPr>
        <p:blipFill rotWithShape="1">
          <a:blip r:embed="rId2"/>
          <a:srcRect t="4445" b="5556"/>
          <a:stretch/>
        </p:blipFill>
        <p:spPr>
          <a:xfrm>
            <a:off x="0" y="0"/>
            <a:ext cx="12192000" cy="6858000"/>
          </a:xfrm>
          <a:prstGeom prst="rect">
            <a:avLst/>
          </a:prstGeom>
        </p:spPr>
      </p:pic>
      <p:pic>
        <p:nvPicPr>
          <p:cNvPr id="7" name="Imagen 6"/>
          <p:cNvPicPr>
            <a:picLocks noChangeAspect="1"/>
          </p:cNvPicPr>
          <p:nvPr/>
        </p:nvPicPr>
        <p:blipFill rotWithShape="1">
          <a:blip r:embed="rId2"/>
          <a:srcRect l="60469" t="74945" r="22031" b="5555"/>
          <a:stretch/>
        </p:blipFill>
        <p:spPr>
          <a:xfrm>
            <a:off x="9410700" y="5372100"/>
            <a:ext cx="2133600" cy="1485900"/>
          </a:xfrm>
          <a:prstGeom prst="rect">
            <a:avLst/>
          </a:prstGeom>
        </p:spPr>
      </p:pic>
      <p:pic>
        <p:nvPicPr>
          <p:cNvPr id="8" name="Imagen 7"/>
          <p:cNvPicPr>
            <a:picLocks noChangeAspect="1"/>
          </p:cNvPicPr>
          <p:nvPr/>
        </p:nvPicPr>
        <p:blipFill rotWithShape="1">
          <a:blip r:embed="rId2"/>
          <a:srcRect l="60469" t="74945" r="22031" b="5555"/>
          <a:stretch/>
        </p:blipFill>
        <p:spPr>
          <a:xfrm>
            <a:off x="10058400" y="5372100"/>
            <a:ext cx="2133600" cy="1485900"/>
          </a:xfrm>
          <a:prstGeom prst="rect">
            <a:avLst/>
          </a:prstGeom>
        </p:spPr>
      </p:pic>
      <p:sp>
        <p:nvSpPr>
          <p:cNvPr id="9" name="CuadroTexto 8"/>
          <p:cNvSpPr txBox="1"/>
          <p:nvPr/>
        </p:nvSpPr>
        <p:spPr>
          <a:xfrm>
            <a:off x="7961783" y="5453330"/>
            <a:ext cx="3394263" cy="1323439"/>
          </a:xfrm>
          <a:prstGeom prst="rect">
            <a:avLst/>
          </a:prstGeom>
          <a:noFill/>
        </p:spPr>
        <p:txBody>
          <a:bodyPr wrap="none" rtlCol="0">
            <a:spAutoFit/>
          </a:bodyPr>
          <a:lstStyle/>
          <a:p>
            <a:r>
              <a:rPr lang="es-ES" sz="4000" b="1" dirty="0" smtClean="0">
                <a:latin typeface="Arial" panose="020B0604020202020204" pitchFamily="34" charset="0"/>
                <a:cs typeface="Arial" panose="020B0604020202020204" pitchFamily="34" charset="0"/>
              </a:rPr>
              <a:t>ANÁLISIS</a:t>
            </a:r>
          </a:p>
          <a:p>
            <a:r>
              <a:rPr lang="es-ES" sz="4000" b="1" dirty="0" smtClean="0">
                <a:latin typeface="Arial" panose="020B0604020202020204" pitchFamily="34" charset="0"/>
                <a:cs typeface="Arial" panose="020B0604020202020204" pitchFamily="34" charset="0"/>
              </a:rPr>
              <a:t>UNIVARIADO</a:t>
            </a:r>
            <a:endParaRPr lang="es-E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34714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a:stretch>
            <a:fillRect/>
          </a:stretch>
        </p:blipFill>
        <p:spPr>
          <a:xfrm>
            <a:off x="0" y="5010150"/>
            <a:ext cx="2466975" cy="1847850"/>
          </a:xfrm>
          <a:prstGeom prst="rect">
            <a:avLst/>
          </a:prstGeom>
        </p:spPr>
      </p:pic>
      <p:pic>
        <p:nvPicPr>
          <p:cNvPr id="20" name="Imagen 19"/>
          <p:cNvPicPr>
            <a:picLocks noChangeAspect="1"/>
          </p:cNvPicPr>
          <p:nvPr/>
        </p:nvPicPr>
        <p:blipFill>
          <a:blip r:embed="rId2"/>
          <a:stretch>
            <a:fillRect/>
          </a:stretch>
        </p:blipFill>
        <p:spPr>
          <a:xfrm>
            <a:off x="2466975" y="5010150"/>
            <a:ext cx="2466975" cy="1847850"/>
          </a:xfrm>
          <a:prstGeom prst="rect">
            <a:avLst/>
          </a:prstGeom>
        </p:spPr>
      </p:pic>
      <p:pic>
        <p:nvPicPr>
          <p:cNvPr id="23" name="Imagen 22"/>
          <p:cNvPicPr>
            <a:picLocks noChangeAspect="1"/>
          </p:cNvPicPr>
          <p:nvPr/>
        </p:nvPicPr>
        <p:blipFill>
          <a:blip r:embed="rId2"/>
          <a:stretch>
            <a:fillRect/>
          </a:stretch>
        </p:blipFill>
        <p:spPr>
          <a:xfrm>
            <a:off x="9743412" y="5010150"/>
            <a:ext cx="2466975" cy="1847850"/>
          </a:xfrm>
          <a:prstGeom prst="rect">
            <a:avLst/>
          </a:prstGeom>
        </p:spPr>
      </p:pic>
      <p:pic>
        <p:nvPicPr>
          <p:cNvPr id="22" name="Imagen 21"/>
          <p:cNvPicPr>
            <a:picLocks noChangeAspect="1"/>
          </p:cNvPicPr>
          <p:nvPr/>
        </p:nvPicPr>
        <p:blipFill>
          <a:blip r:embed="rId2"/>
          <a:stretch>
            <a:fillRect/>
          </a:stretch>
        </p:blipFill>
        <p:spPr>
          <a:xfrm>
            <a:off x="7304457" y="5010150"/>
            <a:ext cx="2466975" cy="1847850"/>
          </a:xfrm>
          <a:prstGeom prst="rect">
            <a:avLst/>
          </a:prstGeom>
        </p:spPr>
      </p:pic>
      <p:pic>
        <p:nvPicPr>
          <p:cNvPr id="21" name="Imagen 20"/>
          <p:cNvPicPr>
            <a:picLocks noChangeAspect="1"/>
          </p:cNvPicPr>
          <p:nvPr/>
        </p:nvPicPr>
        <p:blipFill>
          <a:blip r:embed="rId2"/>
          <a:stretch>
            <a:fillRect/>
          </a:stretch>
        </p:blipFill>
        <p:spPr>
          <a:xfrm>
            <a:off x="4933950" y="5010150"/>
            <a:ext cx="2466975" cy="1847850"/>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564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ítulo 1"/>
          <p:cNvSpPr>
            <a:spLocks noGrp="1"/>
          </p:cNvSpPr>
          <p:nvPr>
            <p:ph type="title"/>
          </p:nvPr>
        </p:nvSpPr>
        <p:spPr>
          <a:xfrm>
            <a:off x="-1" y="246185"/>
            <a:ext cx="12191999" cy="605898"/>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es-ES" sz="3600" b="1" dirty="0" smtClean="0">
                <a:solidFill>
                  <a:schemeClr val="accent2">
                    <a:lumMod val="75000"/>
                  </a:schemeClr>
                </a:solidFill>
                <a:latin typeface="Arial" panose="020B0604020202020204" pitchFamily="34" charset="0"/>
                <a:cs typeface="Arial" panose="020B0604020202020204" pitchFamily="34" charset="0"/>
              </a:rPr>
              <a:t>ANÁLISIS UNIVARIADO</a:t>
            </a:r>
            <a:endParaRPr lang="es-ES" sz="3600" b="1" dirty="0">
              <a:solidFill>
                <a:schemeClr val="accent2">
                  <a:lumMod val="75000"/>
                </a:schemeClr>
              </a:solidFill>
              <a:latin typeface="Arial" panose="020B0604020202020204" pitchFamily="34" charset="0"/>
              <a:cs typeface="Arial" panose="020B0604020202020204" pitchFamily="34" charset="0"/>
            </a:endParaRPr>
          </a:p>
        </p:txBody>
      </p:sp>
      <p:sp>
        <p:nvSpPr>
          <p:cNvPr id="15" name="Marcador de contenido 2"/>
          <p:cNvSpPr txBox="1">
            <a:spLocks/>
          </p:cNvSpPr>
          <p:nvPr/>
        </p:nvSpPr>
        <p:spPr>
          <a:xfrm>
            <a:off x="2466975" y="2364357"/>
            <a:ext cx="3124933" cy="23834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s-ES" sz="2000" dirty="0" smtClean="0">
                <a:solidFill>
                  <a:schemeClr val="accent2">
                    <a:lumMod val="50000"/>
                  </a:schemeClr>
                </a:solidFill>
                <a:latin typeface="Arial" panose="020B0604020202020204" pitchFamily="34" charset="0"/>
                <a:cs typeface="Arial" panose="020B0604020202020204" pitchFamily="34" charset="0"/>
              </a:rPr>
              <a:t>Estaría dispuesto a pautar en un canal de Radio de la Universidad de las Fuerzas Armadas ESPE? </a:t>
            </a:r>
            <a:endParaRPr lang="es-ES" sz="2000" dirty="0">
              <a:solidFill>
                <a:schemeClr val="accent2">
                  <a:lumMod val="50000"/>
                </a:schemeClr>
              </a:solidFill>
              <a:latin typeface="Arial" panose="020B0604020202020204" pitchFamily="34" charset="0"/>
              <a:cs typeface="Arial" panose="020B0604020202020204" pitchFamily="34" charset="0"/>
            </a:endParaRPr>
          </a:p>
        </p:txBody>
      </p:sp>
      <p:pic>
        <p:nvPicPr>
          <p:cNvPr id="16" name="15 Imagen"/>
          <p:cNvPicPr/>
          <p:nvPr/>
        </p:nvPicPr>
        <p:blipFill rotWithShape="1">
          <a:blip r:embed="rId4"/>
          <a:srcRect t="8643" r="26128" b="6659"/>
          <a:stretch/>
        </p:blipFill>
        <p:spPr bwMode="auto">
          <a:xfrm>
            <a:off x="5619928" y="2239109"/>
            <a:ext cx="3207549" cy="2508738"/>
          </a:xfrm>
          <a:prstGeom prst="rect">
            <a:avLst/>
          </a:prstGeom>
          <a:ln>
            <a:noFill/>
          </a:ln>
          <a:extLst>
            <a:ext uri="{53640926-AAD7-44D8-BBD7-CCE9431645EC}">
              <a14:shadowObscured xmlns:a14="http://schemas.microsoft.com/office/drawing/2010/main"/>
            </a:ext>
          </a:extLst>
        </p:spPr>
      </p:pic>
      <p:sp>
        <p:nvSpPr>
          <p:cNvPr id="5" name="4 Rectángulo redondeado"/>
          <p:cNvSpPr/>
          <p:nvPr/>
        </p:nvSpPr>
        <p:spPr>
          <a:xfrm>
            <a:off x="7667660" y="3126054"/>
            <a:ext cx="870284" cy="35570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400" dirty="0" smtClean="0">
                <a:latin typeface="Arial" panose="020B0604020202020204" pitchFamily="34" charset="0"/>
                <a:cs typeface="Arial" panose="020B0604020202020204" pitchFamily="34" charset="0"/>
              </a:rPr>
              <a:t>45,33 %</a:t>
            </a:r>
            <a:endParaRPr lang="es-EC" sz="1400" dirty="0">
              <a:latin typeface="Arial" panose="020B0604020202020204" pitchFamily="34" charset="0"/>
              <a:cs typeface="Arial" panose="020B0604020202020204" pitchFamily="34" charset="0"/>
            </a:endParaRPr>
          </a:p>
        </p:txBody>
      </p:sp>
      <p:sp>
        <p:nvSpPr>
          <p:cNvPr id="17" name="16 Rectángulo redondeado"/>
          <p:cNvSpPr/>
          <p:nvPr/>
        </p:nvSpPr>
        <p:spPr>
          <a:xfrm>
            <a:off x="6167437" y="2916741"/>
            <a:ext cx="870284" cy="35570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400" dirty="0" smtClean="0">
                <a:latin typeface="Arial" panose="020B0604020202020204" pitchFamily="34" charset="0"/>
                <a:cs typeface="Arial" panose="020B0604020202020204" pitchFamily="34" charset="0"/>
              </a:rPr>
              <a:t>25,00 %</a:t>
            </a:r>
            <a:endParaRPr lang="es-EC" sz="1400" dirty="0">
              <a:latin typeface="Arial" panose="020B0604020202020204" pitchFamily="34" charset="0"/>
              <a:cs typeface="Arial" panose="020B0604020202020204" pitchFamily="34" charset="0"/>
            </a:endParaRPr>
          </a:p>
        </p:txBody>
      </p:sp>
      <p:sp>
        <p:nvSpPr>
          <p:cNvPr id="18" name="17 Rectángulo redondeado"/>
          <p:cNvSpPr/>
          <p:nvPr/>
        </p:nvSpPr>
        <p:spPr>
          <a:xfrm>
            <a:off x="6300266" y="3854588"/>
            <a:ext cx="870284" cy="35570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400" dirty="0" smtClean="0">
                <a:latin typeface="Arial" panose="020B0604020202020204" pitchFamily="34" charset="0"/>
                <a:cs typeface="Arial" panose="020B0604020202020204" pitchFamily="34" charset="0"/>
              </a:rPr>
              <a:t>29,67 %</a:t>
            </a:r>
            <a:endParaRPr lang="es-EC" sz="1400" dirty="0">
              <a:latin typeface="Arial" panose="020B0604020202020204" pitchFamily="34" charset="0"/>
              <a:cs typeface="Arial" panose="020B0604020202020204" pitchFamily="34" charset="0"/>
            </a:endParaRPr>
          </a:p>
        </p:txBody>
      </p:sp>
      <p:pic>
        <p:nvPicPr>
          <p:cNvPr id="19" name="18 Imagen"/>
          <p:cNvPicPr/>
          <p:nvPr/>
        </p:nvPicPr>
        <p:blipFill rotWithShape="1">
          <a:blip r:embed="rId4"/>
          <a:srcRect l="73646" t="7342" r="15608" b="79972"/>
          <a:stretch/>
        </p:blipFill>
        <p:spPr bwMode="auto">
          <a:xfrm>
            <a:off x="8717395" y="2229088"/>
            <a:ext cx="1026017" cy="937546"/>
          </a:xfrm>
          <a:prstGeom prst="rect">
            <a:avLst/>
          </a:prstGeom>
          <a:ln>
            <a:noFill/>
          </a:ln>
          <a:extLst>
            <a:ext uri="{53640926-AAD7-44D8-BBD7-CCE9431645EC}">
              <a14:shadowObscured xmlns:a14="http://schemas.microsoft.com/office/drawing/2010/main"/>
            </a:ext>
          </a:extLst>
        </p:spPr>
      </p:pic>
      <p:sp>
        <p:nvSpPr>
          <p:cNvPr id="3" name="2 Rectángulo"/>
          <p:cNvSpPr/>
          <p:nvPr/>
        </p:nvSpPr>
        <p:spPr>
          <a:xfrm>
            <a:off x="989648" y="5494459"/>
            <a:ext cx="10355577" cy="879232"/>
          </a:xfrm>
          <a:prstGeom prst="rect">
            <a:avLst/>
          </a:prstGeom>
        </p:spPr>
        <p:style>
          <a:lnRef idx="0">
            <a:schemeClr val="accent2"/>
          </a:lnRef>
          <a:fillRef idx="1003">
            <a:schemeClr val="dk2"/>
          </a:fillRef>
          <a:effectRef idx="3">
            <a:schemeClr val="accent2"/>
          </a:effectRef>
          <a:fontRef idx="minor">
            <a:schemeClr val="lt1"/>
          </a:fontRef>
        </p:style>
        <p:txBody>
          <a:bodyPr rtlCol="0" anchor="ctr"/>
          <a:lstStyle/>
          <a:p>
            <a:pPr algn="ctr"/>
            <a:r>
              <a:rPr lang="es-EC" sz="1400" b="1" dirty="0" smtClean="0">
                <a:solidFill>
                  <a:schemeClr val="tx1"/>
                </a:solidFill>
                <a:latin typeface="Arial" panose="020B0604020202020204" pitchFamily="34" charset="0"/>
                <a:cs typeface="Arial" panose="020B0604020202020204" pitchFamily="34" charset="0"/>
              </a:rPr>
              <a:t>Análisis Comparativo.</a:t>
            </a:r>
          </a:p>
          <a:p>
            <a:pPr algn="ctr"/>
            <a:r>
              <a:rPr lang="es-EC" sz="1400" dirty="0" smtClean="0">
                <a:latin typeface="Arial" panose="020B0604020202020204" pitchFamily="34" charset="0"/>
                <a:cs typeface="Arial" panose="020B0604020202020204" pitchFamily="34" charset="0"/>
              </a:rPr>
              <a:t>Según </a:t>
            </a:r>
            <a:r>
              <a:rPr lang="es-EC" sz="1400" dirty="0">
                <a:latin typeface="Arial" panose="020B0604020202020204" pitchFamily="34" charset="0"/>
                <a:cs typeface="Arial" panose="020B0604020202020204" pitchFamily="34" charset="0"/>
              </a:rPr>
              <a:t>Nereida López y Leire </a:t>
            </a:r>
            <a:r>
              <a:rPr lang="es-EC" sz="1400" dirty="0" smtClean="0">
                <a:latin typeface="Arial" panose="020B0604020202020204" pitchFamily="34" charset="0"/>
                <a:cs typeface="Arial" panose="020B0604020202020204" pitchFamily="34" charset="0"/>
              </a:rPr>
              <a:t>Gómez, en su publicación ; </a:t>
            </a:r>
            <a:r>
              <a:rPr lang="es-EC" sz="1400" dirty="0">
                <a:latin typeface="Arial" panose="020B0604020202020204" pitchFamily="34" charset="0"/>
                <a:cs typeface="Arial" panose="020B0604020202020204" pitchFamily="34" charset="0"/>
              </a:rPr>
              <a:t>Nuevos hábitos de los jóvenes españoles y tendencias de futuro en el consumo de radio y </a:t>
            </a:r>
            <a:r>
              <a:rPr lang="es-EC" sz="1400" dirty="0" smtClean="0">
                <a:latin typeface="Arial" panose="020B0604020202020204" pitchFamily="34" charset="0"/>
                <a:cs typeface="Arial" panose="020B0604020202020204" pitchFamily="34" charset="0"/>
              </a:rPr>
              <a:t>televisión.</a:t>
            </a:r>
            <a:endParaRPr lang="es-EC"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2474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a:stretch>
            <a:fillRect/>
          </a:stretch>
        </p:blipFill>
        <p:spPr>
          <a:xfrm>
            <a:off x="0" y="5010150"/>
            <a:ext cx="2466975" cy="1847850"/>
          </a:xfrm>
          <a:prstGeom prst="rect">
            <a:avLst/>
          </a:prstGeom>
        </p:spPr>
      </p:pic>
      <p:pic>
        <p:nvPicPr>
          <p:cNvPr id="20" name="Imagen 19"/>
          <p:cNvPicPr>
            <a:picLocks noChangeAspect="1"/>
          </p:cNvPicPr>
          <p:nvPr/>
        </p:nvPicPr>
        <p:blipFill>
          <a:blip r:embed="rId2"/>
          <a:stretch>
            <a:fillRect/>
          </a:stretch>
        </p:blipFill>
        <p:spPr>
          <a:xfrm>
            <a:off x="2466975" y="5010150"/>
            <a:ext cx="2466975" cy="1847850"/>
          </a:xfrm>
          <a:prstGeom prst="rect">
            <a:avLst/>
          </a:prstGeom>
        </p:spPr>
      </p:pic>
      <p:pic>
        <p:nvPicPr>
          <p:cNvPr id="23" name="Imagen 22"/>
          <p:cNvPicPr>
            <a:picLocks noChangeAspect="1"/>
          </p:cNvPicPr>
          <p:nvPr/>
        </p:nvPicPr>
        <p:blipFill>
          <a:blip r:embed="rId2"/>
          <a:stretch>
            <a:fillRect/>
          </a:stretch>
        </p:blipFill>
        <p:spPr>
          <a:xfrm>
            <a:off x="9743412" y="5010150"/>
            <a:ext cx="2466975" cy="1847850"/>
          </a:xfrm>
          <a:prstGeom prst="rect">
            <a:avLst/>
          </a:prstGeom>
        </p:spPr>
      </p:pic>
      <p:pic>
        <p:nvPicPr>
          <p:cNvPr id="22" name="Imagen 21"/>
          <p:cNvPicPr>
            <a:picLocks noChangeAspect="1"/>
          </p:cNvPicPr>
          <p:nvPr/>
        </p:nvPicPr>
        <p:blipFill>
          <a:blip r:embed="rId2"/>
          <a:stretch>
            <a:fillRect/>
          </a:stretch>
        </p:blipFill>
        <p:spPr>
          <a:xfrm>
            <a:off x="7304457" y="5010150"/>
            <a:ext cx="2466975" cy="1847850"/>
          </a:xfrm>
          <a:prstGeom prst="rect">
            <a:avLst/>
          </a:prstGeom>
        </p:spPr>
      </p:pic>
      <p:pic>
        <p:nvPicPr>
          <p:cNvPr id="21" name="Imagen 20"/>
          <p:cNvPicPr>
            <a:picLocks noChangeAspect="1"/>
          </p:cNvPicPr>
          <p:nvPr/>
        </p:nvPicPr>
        <p:blipFill>
          <a:blip r:embed="rId2"/>
          <a:stretch>
            <a:fillRect/>
          </a:stretch>
        </p:blipFill>
        <p:spPr>
          <a:xfrm>
            <a:off x="4933950" y="5010150"/>
            <a:ext cx="2466975" cy="1847850"/>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564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ítulo 1"/>
          <p:cNvSpPr>
            <a:spLocks noGrp="1"/>
          </p:cNvSpPr>
          <p:nvPr>
            <p:ph type="title"/>
          </p:nvPr>
        </p:nvSpPr>
        <p:spPr>
          <a:xfrm>
            <a:off x="-1" y="246185"/>
            <a:ext cx="12191999" cy="605898"/>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es-ES" sz="3600" b="1" dirty="0" smtClean="0">
                <a:solidFill>
                  <a:schemeClr val="accent2">
                    <a:lumMod val="75000"/>
                  </a:schemeClr>
                </a:solidFill>
                <a:latin typeface="Arial" panose="020B0604020202020204" pitchFamily="34" charset="0"/>
                <a:cs typeface="Arial" panose="020B0604020202020204" pitchFamily="34" charset="0"/>
              </a:rPr>
              <a:t>ANÁLISIS UNIVARIADO</a:t>
            </a:r>
            <a:endParaRPr lang="es-ES" sz="3600" b="1" dirty="0">
              <a:solidFill>
                <a:schemeClr val="accent2">
                  <a:lumMod val="75000"/>
                </a:schemeClr>
              </a:solidFill>
              <a:latin typeface="Arial" panose="020B0604020202020204" pitchFamily="34" charset="0"/>
              <a:cs typeface="Arial" panose="020B0604020202020204" pitchFamily="34" charset="0"/>
            </a:endParaRPr>
          </a:p>
        </p:txBody>
      </p:sp>
      <p:sp>
        <p:nvSpPr>
          <p:cNvPr id="15" name="Marcador de contenido 2"/>
          <p:cNvSpPr txBox="1">
            <a:spLocks/>
          </p:cNvSpPr>
          <p:nvPr/>
        </p:nvSpPr>
        <p:spPr>
          <a:xfrm>
            <a:off x="2466975" y="2364357"/>
            <a:ext cx="3124933" cy="23834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s-ES" sz="2000" dirty="0" smtClean="0">
                <a:solidFill>
                  <a:schemeClr val="accent2">
                    <a:lumMod val="50000"/>
                  </a:schemeClr>
                </a:solidFill>
                <a:latin typeface="Arial" panose="020B0604020202020204" pitchFamily="34" charset="0"/>
                <a:cs typeface="Arial" panose="020B0604020202020204" pitchFamily="34" charset="0"/>
              </a:rPr>
              <a:t>Estaría dispuesto a pautar en un canal de TV de la Universidad de las Fuerzas Armadas ESPE? </a:t>
            </a:r>
            <a:endParaRPr lang="es-ES" sz="2000" dirty="0">
              <a:solidFill>
                <a:schemeClr val="accent2">
                  <a:lumMod val="50000"/>
                </a:schemeClr>
              </a:solidFill>
              <a:latin typeface="Arial" panose="020B0604020202020204" pitchFamily="34" charset="0"/>
              <a:cs typeface="Arial" panose="020B0604020202020204" pitchFamily="34" charset="0"/>
            </a:endParaRPr>
          </a:p>
        </p:txBody>
      </p:sp>
      <p:pic>
        <p:nvPicPr>
          <p:cNvPr id="19" name="18 Imagen"/>
          <p:cNvPicPr/>
          <p:nvPr/>
        </p:nvPicPr>
        <p:blipFill rotWithShape="1">
          <a:blip r:embed="rId4"/>
          <a:srcRect l="73646" t="7342" r="15608" b="79972"/>
          <a:stretch/>
        </p:blipFill>
        <p:spPr bwMode="auto">
          <a:xfrm>
            <a:off x="8717395" y="2229088"/>
            <a:ext cx="1026017" cy="937546"/>
          </a:xfrm>
          <a:prstGeom prst="rect">
            <a:avLst/>
          </a:prstGeom>
          <a:ln>
            <a:noFill/>
          </a:ln>
          <a:extLst>
            <a:ext uri="{53640926-AAD7-44D8-BBD7-CCE9431645EC}">
              <a14:shadowObscured xmlns:a14="http://schemas.microsoft.com/office/drawing/2010/main"/>
            </a:ext>
          </a:extLst>
        </p:spPr>
      </p:pic>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9069" r="26854"/>
          <a:stretch/>
        </p:blipFill>
        <p:spPr bwMode="auto">
          <a:xfrm>
            <a:off x="5738912" y="2229089"/>
            <a:ext cx="2799031" cy="2518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redondeado"/>
          <p:cNvSpPr/>
          <p:nvPr/>
        </p:nvSpPr>
        <p:spPr>
          <a:xfrm>
            <a:off x="7357330" y="2895600"/>
            <a:ext cx="785446" cy="3868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1100" dirty="0" smtClean="0">
                <a:latin typeface="Arial" panose="020B0604020202020204" pitchFamily="34" charset="0"/>
                <a:cs typeface="Arial" panose="020B0604020202020204" pitchFamily="34" charset="0"/>
              </a:rPr>
              <a:t>31,67%</a:t>
            </a:r>
            <a:endParaRPr lang="es-EC" sz="1100" dirty="0">
              <a:latin typeface="Arial" panose="020B0604020202020204" pitchFamily="34" charset="0"/>
              <a:cs typeface="Arial" panose="020B0604020202020204" pitchFamily="34" charset="0"/>
            </a:endParaRPr>
          </a:p>
        </p:txBody>
      </p:sp>
      <p:sp>
        <p:nvSpPr>
          <p:cNvPr id="24" name="23 Rectángulo redondeado"/>
          <p:cNvSpPr/>
          <p:nvPr/>
        </p:nvSpPr>
        <p:spPr>
          <a:xfrm>
            <a:off x="6167437" y="2883877"/>
            <a:ext cx="844062" cy="3868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1100" dirty="0" smtClean="0">
                <a:latin typeface="Arial" panose="020B0604020202020204" pitchFamily="34" charset="0"/>
                <a:cs typeface="Arial" panose="020B0604020202020204" pitchFamily="34" charset="0"/>
              </a:rPr>
              <a:t>28,00%</a:t>
            </a:r>
            <a:endParaRPr lang="es-EC" sz="1100" dirty="0">
              <a:latin typeface="Arial" panose="020B0604020202020204" pitchFamily="34" charset="0"/>
              <a:cs typeface="Arial" panose="020B0604020202020204" pitchFamily="34" charset="0"/>
            </a:endParaRPr>
          </a:p>
        </p:txBody>
      </p:sp>
      <p:sp>
        <p:nvSpPr>
          <p:cNvPr id="25" name="24 Rectángulo redondeado"/>
          <p:cNvSpPr/>
          <p:nvPr/>
        </p:nvSpPr>
        <p:spPr>
          <a:xfrm>
            <a:off x="6725263" y="3868615"/>
            <a:ext cx="735257" cy="3868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1100" dirty="0" smtClean="0">
                <a:latin typeface="Arial" panose="020B0604020202020204" pitchFamily="34" charset="0"/>
                <a:cs typeface="Arial" panose="020B0604020202020204" pitchFamily="34" charset="0"/>
              </a:rPr>
              <a:t>40,33%</a:t>
            </a:r>
            <a:endParaRPr lang="es-EC" sz="1100" dirty="0">
              <a:latin typeface="Arial" panose="020B0604020202020204" pitchFamily="34" charset="0"/>
              <a:cs typeface="Arial" panose="020B0604020202020204" pitchFamily="34" charset="0"/>
            </a:endParaRPr>
          </a:p>
        </p:txBody>
      </p:sp>
      <p:sp>
        <p:nvSpPr>
          <p:cNvPr id="16" name="15 Rectángulo"/>
          <p:cNvSpPr/>
          <p:nvPr/>
        </p:nvSpPr>
        <p:spPr>
          <a:xfrm>
            <a:off x="989648" y="5322276"/>
            <a:ext cx="10355577" cy="901103"/>
          </a:xfrm>
          <a:prstGeom prst="rect">
            <a:avLst/>
          </a:prstGeom>
        </p:spPr>
        <p:style>
          <a:lnRef idx="0">
            <a:schemeClr val="accent2"/>
          </a:lnRef>
          <a:fillRef idx="1003">
            <a:schemeClr val="dk2"/>
          </a:fillRef>
          <a:effectRef idx="3">
            <a:schemeClr val="accent2"/>
          </a:effectRef>
          <a:fontRef idx="minor">
            <a:schemeClr val="lt1"/>
          </a:fontRef>
        </p:style>
        <p:txBody>
          <a:bodyPr rtlCol="0" anchor="ctr"/>
          <a:lstStyle/>
          <a:p>
            <a:pPr algn="ctr"/>
            <a:r>
              <a:rPr lang="es-EC" sz="1400" b="1" dirty="0" smtClean="0">
                <a:solidFill>
                  <a:schemeClr val="tx1"/>
                </a:solidFill>
                <a:latin typeface="Arial" panose="020B0604020202020204" pitchFamily="34" charset="0"/>
                <a:cs typeface="Arial" panose="020B0604020202020204" pitchFamily="34" charset="0"/>
              </a:rPr>
              <a:t>Análisis Comparativo.</a:t>
            </a:r>
          </a:p>
          <a:p>
            <a:pPr algn="ctr"/>
            <a:r>
              <a:rPr lang="es-EC" sz="1400" dirty="0" smtClean="0">
                <a:latin typeface="Arial" panose="020B0604020202020204" pitchFamily="34" charset="0"/>
                <a:cs typeface="Arial" panose="020B0604020202020204" pitchFamily="34" charset="0"/>
              </a:rPr>
              <a:t>Según </a:t>
            </a:r>
            <a:r>
              <a:rPr lang="es-EC" sz="1400" dirty="0"/>
              <a:t>Carmen Rodríguez </a:t>
            </a:r>
            <a:r>
              <a:rPr lang="es-EC" sz="1400" dirty="0" smtClean="0"/>
              <a:t>Fuentes,</a:t>
            </a:r>
            <a:r>
              <a:rPr lang="es-EC" sz="1400" dirty="0" smtClean="0">
                <a:latin typeface="Arial" panose="020B0604020202020204" pitchFamily="34" charset="0"/>
                <a:cs typeface="Arial" panose="020B0604020202020204" pitchFamily="34" charset="0"/>
              </a:rPr>
              <a:t> en su publicación ; </a:t>
            </a:r>
            <a:r>
              <a:rPr lang="es-EC" sz="1400" dirty="0"/>
              <a:t>TELEVISIÓN EN </a:t>
            </a:r>
            <a:r>
              <a:rPr lang="es-EC" sz="1400" dirty="0" smtClean="0"/>
              <a:t>INTERNET.</a:t>
            </a:r>
            <a:endParaRPr lang="es-EC"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59739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6" name="Imagen 5"/>
          <p:cNvPicPr>
            <a:picLocks noChangeAspect="1"/>
          </p:cNvPicPr>
          <p:nvPr/>
        </p:nvPicPr>
        <p:blipFill rotWithShape="1">
          <a:blip r:embed="rId2"/>
          <a:srcRect t="4445" b="5556"/>
          <a:stretch/>
        </p:blipFill>
        <p:spPr>
          <a:xfrm>
            <a:off x="0" y="0"/>
            <a:ext cx="12192000" cy="6858000"/>
          </a:xfrm>
          <a:prstGeom prst="rect">
            <a:avLst/>
          </a:prstGeom>
        </p:spPr>
      </p:pic>
      <p:pic>
        <p:nvPicPr>
          <p:cNvPr id="7" name="Imagen 6"/>
          <p:cNvPicPr>
            <a:picLocks noChangeAspect="1"/>
          </p:cNvPicPr>
          <p:nvPr/>
        </p:nvPicPr>
        <p:blipFill rotWithShape="1">
          <a:blip r:embed="rId2"/>
          <a:srcRect l="60469" t="74945" r="22031" b="5555"/>
          <a:stretch/>
        </p:blipFill>
        <p:spPr>
          <a:xfrm>
            <a:off x="9410700" y="5372100"/>
            <a:ext cx="2133600" cy="1485900"/>
          </a:xfrm>
          <a:prstGeom prst="rect">
            <a:avLst/>
          </a:prstGeom>
        </p:spPr>
      </p:pic>
      <p:pic>
        <p:nvPicPr>
          <p:cNvPr id="8" name="Imagen 7"/>
          <p:cNvPicPr>
            <a:picLocks noChangeAspect="1"/>
          </p:cNvPicPr>
          <p:nvPr/>
        </p:nvPicPr>
        <p:blipFill rotWithShape="1">
          <a:blip r:embed="rId2"/>
          <a:srcRect l="60469" t="74945" r="22031" b="5555"/>
          <a:stretch/>
        </p:blipFill>
        <p:spPr>
          <a:xfrm>
            <a:off x="10058400" y="5372100"/>
            <a:ext cx="2133600" cy="1485900"/>
          </a:xfrm>
          <a:prstGeom prst="rect">
            <a:avLst/>
          </a:prstGeom>
        </p:spPr>
      </p:pic>
      <p:sp>
        <p:nvSpPr>
          <p:cNvPr id="9" name="CuadroTexto 8"/>
          <p:cNvSpPr txBox="1"/>
          <p:nvPr/>
        </p:nvSpPr>
        <p:spPr>
          <a:xfrm>
            <a:off x="7961783" y="5453330"/>
            <a:ext cx="3023969" cy="1323439"/>
          </a:xfrm>
          <a:prstGeom prst="rect">
            <a:avLst/>
          </a:prstGeom>
          <a:noFill/>
        </p:spPr>
        <p:txBody>
          <a:bodyPr wrap="none" rtlCol="0">
            <a:spAutoFit/>
          </a:bodyPr>
          <a:lstStyle/>
          <a:p>
            <a:r>
              <a:rPr lang="es-ES" sz="4000" b="1" dirty="0" smtClean="0">
                <a:latin typeface="Arial" panose="020B0604020202020204" pitchFamily="34" charset="0"/>
                <a:cs typeface="Arial" panose="020B0604020202020204" pitchFamily="34" charset="0"/>
              </a:rPr>
              <a:t>ANÁLISIS</a:t>
            </a:r>
          </a:p>
          <a:p>
            <a:r>
              <a:rPr lang="es-ES" sz="4000" b="1" dirty="0" smtClean="0">
                <a:latin typeface="Arial" panose="020B0604020202020204" pitchFamily="34" charset="0"/>
                <a:cs typeface="Arial" panose="020B0604020202020204" pitchFamily="34" charset="0"/>
              </a:rPr>
              <a:t>BIVARIADO</a:t>
            </a:r>
            <a:endParaRPr lang="es-E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59774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4760" b="17476"/>
          <a:stretch/>
        </p:blipFill>
        <p:spPr>
          <a:xfrm>
            <a:off x="0" y="0"/>
            <a:ext cx="12192000" cy="6858000"/>
          </a:xfrm>
          <a:prstGeom prst="rect">
            <a:avLst/>
          </a:prstGeom>
        </p:spPr>
      </p:pic>
      <p:sp>
        <p:nvSpPr>
          <p:cNvPr id="5" name="CuadroTexto 4"/>
          <p:cNvSpPr txBox="1"/>
          <p:nvPr/>
        </p:nvSpPr>
        <p:spPr>
          <a:xfrm>
            <a:off x="1358153" y="5081383"/>
            <a:ext cx="10104157" cy="923330"/>
          </a:xfrm>
          <a:prstGeom prst="rect">
            <a:avLst/>
          </a:prstGeom>
          <a:noFill/>
        </p:spPr>
        <p:txBody>
          <a:bodyPr wrap="square" rtlCol="0">
            <a:spAutoFit/>
          </a:bodyPr>
          <a:lstStyle/>
          <a:p>
            <a:pPr algn="ctr"/>
            <a:r>
              <a:rPr lang="es-ES" sz="5400" b="1" dirty="0" smtClean="0">
                <a:solidFill>
                  <a:schemeClr val="accent4"/>
                </a:solidFill>
                <a:latin typeface="Arial" panose="020B0604020202020204" pitchFamily="34" charset="0"/>
                <a:cs typeface="Arial" panose="020B0604020202020204" pitchFamily="34" charset="0"/>
              </a:rPr>
              <a:t>ANÁLISIS CROSSTAB</a:t>
            </a:r>
            <a:endParaRPr lang="es-ES" sz="5400" b="1" dirty="0">
              <a:solidFill>
                <a:schemeClr val="accent4"/>
              </a:solidFill>
              <a:latin typeface="Arial" panose="020B0604020202020204" pitchFamily="34" charset="0"/>
              <a:cs typeface="Arial" panose="020B0604020202020204" pitchFamily="34" charset="0"/>
            </a:endParaRPr>
          </a:p>
        </p:txBody>
      </p:sp>
      <p:pic>
        <p:nvPicPr>
          <p:cNvPr id="4098" name="Picture 2" descr="Resultado de imagen para ESPE T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25" y="2413844"/>
            <a:ext cx="1825625" cy="18183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sultado de imagen para ESPE T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424" y="2413844"/>
            <a:ext cx="1822451" cy="1822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7482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pic>
        <p:nvPicPr>
          <p:cNvPr id="8" name="Picture 2" descr="Resultado de imagen para PERSONAS CAMINANDO POR LA CAL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p:cNvSpPr/>
          <p:nvPr/>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endParaRPr lang="es-ES" sz="2000" i="1" dirty="0">
              <a:latin typeface="Arial" panose="020B0604020202020204" pitchFamily="34" charset="0"/>
              <a:cs typeface="Arial" panose="020B0604020202020204" pitchFamily="34" charset="0"/>
            </a:endParaRPr>
          </a:p>
        </p:txBody>
      </p:sp>
      <p:sp>
        <p:nvSpPr>
          <p:cNvPr id="10" name="CuadroTexto 9"/>
          <p:cNvSpPr txBox="1"/>
          <p:nvPr/>
        </p:nvSpPr>
        <p:spPr>
          <a:xfrm>
            <a:off x="977156" y="535564"/>
            <a:ext cx="11295528" cy="1015663"/>
          </a:xfrm>
          <a:prstGeom prst="rect">
            <a:avLst/>
          </a:prstGeom>
          <a:noFill/>
        </p:spPr>
        <p:txBody>
          <a:bodyPr wrap="square" rtlCol="0">
            <a:spAutoFit/>
          </a:bodyPr>
          <a:lstStyle/>
          <a:p>
            <a:pPr marL="0" lvl="1"/>
            <a:r>
              <a:rPr lang="es-EC" sz="2000" i="1" dirty="0">
                <a:latin typeface="Arial" panose="020B0604020202020204" pitchFamily="34" charset="0"/>
                <a:cs typeface="Arial" panose="020B0604020202020204" pitchFamily="34" charset="0"/>
              </a:rPr>
              <a:t>Tamaño de la empresa * ¿Estaría dispuesto a pautar en un canal de Radio online de la Universidad de las Fuerzas Armadas ESPE?</a:t>
            </a:r>
            <a:endParaRPr lang="es-ES" sz="2000" i="1" dirty="0">
              <a:latin typeface="Arial" panose="020B0604020202020204" pitchFamily="34" charset="0"/>
              <a:cs typeface="Arial" panose="020B0604020202020204" pitchFamily="34" charset="0"/>
            </a:endParaRPr>
          </a:p>
          <a:p>
            <a:pPr marL="0" lvl="1"/>
            <a:endParaRPr lang="es-ES" sz="2000" i="1" dirty="0">
              <a:latin typeface="Arial" panose="020B0604020202020204" pitchFamily="34" charset="0"/>
              <a:cs typeface="Arial" panose="020B0604020202020204" pitchFamily="34" charset="0"/>
            </a:endParaRPr>
          </a:p>
        </p:txBody>
      </p:sp>
      <p:grpSp>
        <p:nvGrpSpPr>
          <p:cNvPr id="12" name="Grupo 11"/>
          <p:cNvGrpSpPr/>
          <p:nvPr/>
        </p:nvGrpSpPr>
        <p:grpSpPr>
          <a:xfrm>
            <a:off x="268941" y="486148"/>
            <a:ext cx="672355" cy="508934"/>
            <a:chOff x="282388" y="392019"/>
            <a:chExt cx="672355" cy="508934"/>
          </a:xfrm>
        </p:grpSpPr>
        <p:sp>
          <p:nvSpPr>
            <p:cNvPr id="15" name="Rectángulo 14"/>
            <p:cNvSpPr/>
            <p:nvPr/>
          </p:nvSpPr>
          <p:spPr>
            <a:xfrm>
              <a:off x="282388" y="392019"/>
              <a:ext cx="461681" cy="508934"/>
            </a:xfrm>
            <a:prstGeom prst="rect">
              <a:avLst/>
            </a:prstGeom>
            <a:solidFill>
              <a:srgbClr val="ED7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p:cNvSpPr/>
            <p:nvPr/>
          </p:nvSpPr>
          <p:spPr>
            <a:xfrm>
              <a:off x="838201" y="392019"/>
              <a:ext cx="116542" cy="508934"/>
            </a:xfrm>
            <a:prstGeom prst="rect">
              <a:avLst/>
            </a:prstGeom>
            <a:solidFill>
              <a:srgbClr val="ED7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7" name="Imagen 16"/>
          <p:cNvPicPr/>
          <p:nvPr/>
        </p:nvPicPr>
        <p:blipFill>
          <a:blip r:embed="rId3">
            <a:extLst>
              <a:ext uri="{28A0092B-C50C-407E-A947-70E740481C1C}">
                <a14:useLocalDpi xmlns:a14="http://schemas.microsoft.com/office/drawing/2010/main" val="0"/>
              </a:ext>
            </a:extLst>
          </a:blip>
          <a:srcRect/>
          <a:stretch>
            <a:fillRect/>
          </a:stretch>
        </p:blipFill>
        <p:spPr bwMode="auto">
          <a:xfrm>
            <a:off x="744069" y="1530646"/>
            <a:ext cx="5764308" cy="4913032"/>
          </a:xfrm>
          <a:prstGeom prst="rect">
            <a:avLst/>
          </a:prstGeom>
          <a:noFill/>
          <a:ln>
            <a:noFill/>
          </a:ln>
        </p:spPr>
      </p:pic>
      <p:graphicFrame>
        <p:nvGraphicFramePr>
          <p:cNvPr id="11" name="Diagrama 10"/>
          <p:cNvGraphicFramePr/>
          <p:nvPr>
            <p:extLst>
              <p:ext uri="{D42A27DB-BD31-4B8C-83A1-F6EECF244321}">
                <p14:modId xmlns:p14="http://schemas.microsoft.com/office/powerpoint/2010/main" val="3268464838"/>
              </p:ext>
            </p:extLst>
          </p:nvPr>
        </p:nvGraphicFramePr>
        <p:xfrm>
          <a:off x="4808069" y="995082"/>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Elipse 2"/>
          <p:cNvSpPr/>
          <p:nvPr/>
        </p:nvSpPr>
        <p:spPr>
          <a:xfrm>
            <a:off x="1390918" y="3863661"/>
            <a:ext cx="386366" cy="399245"/>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p:cNvSpPr/>
          <p:nvPr/>
        </p:nvSpPr>
        <p:spPr>
          <a:xfrm>
            <a:off x="2287306" y="4621368"/>
            <a:ext cx="386366" cy="39924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587952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4760" b="17476"/>
          <a:stretch/>
        </p:blipFill>
        <p:spPr>
          <a:xfrm>
            <a:off x="0" y="0"/>
            <a:ext cx="12192000" cy="6858000"/>
          </a:xfrm>
          <a:prstGeom prst="rect">
            <a:avLst/>
          </a:prstGeom>
        </p:spPr>
      </p:pic>
      <p:sp>
        <p:nvSpPr>
          <p:cNvPr id="5" name="CuadroTexto 4"/>
          <p:cNvSpPr txBox="1"/>
          <p:nvPr/>
        </p:nvSpPr>
        <p:spPr>
          <a:xfrm>
            <a:off x="1358153" y="5081383"/>
            <a:ext cx="10104157" cy="923330"/>
          </a:xfrm>
          <a:prstGeom prst="rect">
            <a:avLst/>
          </a:prstGeom>
          <a:noFill/>
        </p:spPr>
        <p:txBody>
          <a:bodyPr wrap="square" rtlCol="0">
            <a:spAutoFit/>
          </a:bodyPr>
          <a:lstStyle/>
          <a:p>
            <a:pPr algn="ctr"/>
            <a:r>
              <a:rPr lang="es-ES" sz="5400" b="1" dirty="0" smtClean="0">
                <a:solidFill>
                  <a:schemeClr val="accent4"/>
                </a:solidFill>
                <a:latin typeface="Arial" panose="020B0604020202020204" pitchFamily="34" charset="0"/>
                <a:cs typeface="Arial" panose="020B0604020202020204" pitchFamily="34" charset="0"/>
              </a:rPr>
              <a:t>CHI CUADRADO</a:t>
            </a:r>
            <a:endParaRPr lang="es-ES" sz="5400" b="1" dirty="0">
              <a:solidFill>
                <a:schemeClr val="accent4"/>
              </a:solidFill>
              <a:latin typeface="Arial" panose="020B0604020202020204" pitchFamily="34" charset="0"/>
              <a:cs typeface="Arial" panose="020B0604020202020204" pitchFamily="34" charset="0"/>
            </a:endParaRPr>
          </a:p>
        </p:txBody>
      </p:sp>
      <p:pic>
        <p:nvPicPr>
          <p:cNvPr id="4098" name="Picture 2" descr="Resultado de imagen para ESPE T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25" y="2413844"/>
            <a:ext cx="1825625" cy="18183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sultado de imagen para ESPE T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424" y="2413844"/>
            <a:ext cx="1822451" cy="1822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0435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imagenes de personas escuchando mus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838200" y="786063"/>
            <a:ext cx="10515600" cy="5502442"/>
          </a:xfrm>
          <a:solidFill>
            <a:srgbClr val="21213B">
              <a:alpha val="86000"/>
            </a:srgbClr>
          </a:solidFill>
        </p:spPr>
        <p:txBody>
          <a:bodyPr/>
          <a:lstStyle/>
          <a:p>
            <a:pPr marL="0" indent="0">
              <a:buNone/>
            </a:pPr>
            <a:endParaRPr lang="es-ES" dirty="0"/>
          </a:p>
        </p:txBody>
      </p:sp>
      <p:graphicFrame>
        <p:nvGraphicFramePr>
          <p:cNvPr id="8" name="Marcador de contenido 3"/>
          <p:cNvGraphicFramePr>
            <a:graphicFrameLocks/>
          </p:cNvGraphicFramePr>
          <p:nvPr>
            <p:extLst>
              <p:ext uri="{D42A27DB-BD31-4B8C-83A1-F6EECF244321}">
                <p14:modId xmlns:p14="http://schemas.microsoft.com/office/powerpoint/2010/main" val="607652244"/>
              </p:ext>
            </p:extLst>
          </p:nvPr>
        </p:nvGraphicFramePr>
        <p:xfrm>
          <a:off x="5329989" y="721893"/>
          <a:ext cx="5851358" cy="2762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 name="Conector recto 9"/>
          <p:cNvCxnSpPr/>
          <p:nvPr/>
        </p:nvCxnSpPr>
        <p:spPr>
          <a:xfrm>
            <a:off x="6609347" y="3211131"/>
            <a:ext cx="3705727"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11" name="Diagrama 10"/>
          <p:cNvGraphicFramePr/>
          <p:nvPr>
            <p:extLst>
              <p:ext uri="{D42A27DB-BD31-4B8C-83A1-F6EECF244321}">
                <p14:modId xmlns:p14="http://schemas.microsoft.com/office/powerpoint/2010/main" val="2972691279"/>
              </p:ext>
            </p:extLst>
          </p:nvPr>
        </p:nvGraphicFramePr>
        <p:xfrm>
          <a:off x="4074694" y="3422761"/>
          <a:ext cx="7523747" cy="26732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 name="Imagen 4"/>
          <p:cNvPicPr>
            <a:picLocks noChangeAspect="1"/>
          </p:cNvPicPr>
          <p:nvPr/>
        </p:nvPicPr>
        <p:blipFill>
          <a:blip r:embed="rId13"/>
          <a:stretch>
            <a:fillRect/>
          </a:stretch>
        </p:blipFill>
        <p:spPr>
          <a:xfrm>
            <a:off x="1444255" y="941061"/>
            <a:ext cx="3546845" cy="2543249"/>
          </a:xfrm>
          <a:prstGeom prst="rect">
            <a:avLst/>
          </a:prstGeom>
        </p:spPr>
      </p:pic>
      <p:pic>
        <p:nvPicPr>
          <p:cNvPr id="7" name="Imagen 6"/>
          <p:cNvPicPr>
            <a:picLocks noChangeAspect="1"/>
          </p:cNvPicPr>
          <p:nvPr/>
        </p:nvPicPr>
        <p:blipFill rotWithShape="1">
          <a:blip r:embed="rId14"/>
          <a:srcRect t="6656" b="8923"/>
          <a:stretch/>
        </p:blipFill>
        <p:spPr>
          <a:xfrm>
            <a:off x="1811334" y="3548480"/>
            <a:ext cx="2709149" cy="2602175"/>
          </a:xfrm>
          <a:prstGeom prst="rect">
            <a:avLst/>
          </a:prstGeom>
        </p:spPr>
      </p:pic>
    </p:spTree>
    <p:extLst>
      <p:ext uri="{BB962C8B-B14F-4D97-AF65-F5344CB8AC3E}">
        <p14:creationId xmlns:p14="http://schemas.microsoft.com/office/powerpoint/2010/main" val="26414610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Resultado de imagen para PERSONAS CAMINANDO POR LA CAL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ángulo 8"/>
          <p:cNvSpPr/>
          <p:nvPr/>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endParaRPr lang="es-ES" sz="2000" i="1" dirty="0">
              <a:latin typeface="Arial" panose="020B0604020202020204" pitchFamily="34" charset="0"/>
              <a:cs typeface="Arial" panose="020B0604020202020204" pitchFamily="34" charset="0"/>
            </a:endParaRPr>
          </a:p>
        </p:txBody>
      </p:sp>
      <p:sp>
        <p:nvSpPr>
          <p:cNvPr id="5" name="Marcador de contenido 4"/>
          <p:cNvSpPr>
            <a:spLocks noGrp="1"/>
          </p:cNvSpPr>
          <p:nvPr>
            <p:ph idx="1"/>
          </p:nvPr>
        </p:nvSpPr>
        <p:spPr>
          <a:xfrm>
            <a:off x="599208" y="955964"/>
            <a:ext cx="9802091" cy="4461812"/>
          </a:xfrm>
        </p:spPr>
        <p:txBody>
          <a:bodyPr/>
          <a:lstStyle/>
          <a:p>
            <a:pPr marL="0" indent="0">
              <a:buNone/>
            </a:pPr>
            <a:endParaRPr lang="es-ES" sz="2000" b="1" dirty="0">
              <a:latin typeface="Arial" panose="020B0604020202020204" pitchFamily="34" charset="0"/>
              <a:cs typeface="Arial" panose="020B0604020202020204" pitchFamily="34" charset="0"/>
            </a:endParaRPr>
          </a:p>
          <a:p>
            <a:endParaRPr lang="es-ES" dirty="0"/>
          </a:p>
        </p:txBody>
      </p:sp>
      <p:graphicFrame>
        <p:nvGraphicFramePr>
          <p:cNvPr id="3" name="Tabla 2"/>
          <p:cNvGraphicFramePr>
            <a:graphicFrameLocks noGrp="1"/>
          </p:cNvGraphicFramePr>
          <p:nvPr>
            <p:extLst>
              <p:ext uri="{D42A27DB-BD31-4B8C-83A1-F6EECF244321}">
                <p14:modId xmlns:p14="http://schemas.microsoft.com/office/powerpoint/2010/main" val="2597713985"/>
              </p:ext>
            </p:extLst>
          </p:nvPr>
        </p:nvGraphicFramePr>
        <p:xfrm>
          <a:off x="599208" y="1910686"/>
          <a:ext cx="3715934" cy="3516027"/>
        </p:xfrm>
        <a:graphic>
          <a:graphicData uri="http://schemas.openxmlformats.org/drawingml/2006/table">
            <a:tbl>
              <a:tblPr firstRow="1">
                <a:tableStyleId>{775DCB02-9BB8-47FD-8907-85C794F793BA}</a:tableStyleId>
              </a:tblPr>
              <a:tblGrid>
                <a:gridCol w="972717"/>
                <a:gridCol w="1005227"/>
                <a:gridCol w="1005227"/>
                <a:gridCol w="732763"/>
              </a:tblGrid>
              <a:tr h="209363">
                <a:tc gridSpan="4">
                  <a:txBody>
                    <a:bodyPr/>
                    <a:lstStyle/>
                    <a:p>
                      <a:pPr marL="38100" marR="38100" algn="ctr">
                        <a:lnSpc>
                          <a:spcPts val="1600"/>
                        </a:lnSpc>
                        <a:spcAft>
                          <a:spcPts val="0"/>
                        </a:spcAft>
                      </a:pPr>
                      <a:r>
                        <a:rPr lang="es-EC" sz="1000" dirty="0" smtClean="0">
                          <a:effectLst/>
                        </a:rPr>
                        <a:t>Chi Cuadrado</a:t>
                      </a:r>
                      <a:r>
                        <a:rPr lang="es-EC" sz="1000" dirty="0">
                          <a:effectLst/>
                        </a:rPr>
                        <a:t> </a:t>
                      </a:r>
                      <a:endParaRPr lang="es-ES" sz="1400" dirty="0">
                        <a:effectLst/>
                        <a:latin typeface="Times New Roman" panose="02020603050405020304" pitchFamily="18" charset="0"/>
                        <a:ea typeface="Times New Roman" panose="02020603050405020304" pitchFamily="18" charset="0"/>
                      </a:endParaRPr>
                    </a:p>
                  </a:txBody>
                  <a:tcPr marL="0" marR="0" marT="0" marB="0"/>
                </a:tc>
                <a:tc hMerge="1">
                  <a:txBody>
                    <a:bodyPr/>
                    <a:lstStyle/>
                    <a:p>
                      <a:endParaRPr lang="es-ES"/>
                    </a:p>
                  </a:txBody>
                  <a:tcPr/>
                </a:tc>
                <a:tc hMerge="1">
                  <a:txBody>
                    <a:bodyPr/>
                    <a:lstStyle/>
                    <a:p>
                      <a:endParaRPr lang="es-ES"/>
                    </a:p>
                  </a:txBody>
                  <a:tcPr/>
                </a:tc>
                <a:tc hMerge="1">
                  <a:txBody>
                    <a:bodyPr/>
                    <a:lstStyle/>
                    <a:p>
                      <a:endParaRPr lang="es-ES"/>
                    </a:p>
                  </a:txBody>
                  <a:tcPr/>
                </a:tc>
              </a:tr>
              <a:tr h="1098499">
                <a:tc>
                  <a:txBody>
                    <a:bodyPr/>
                    <a:lstStyle/>
                    <a:p>
                      <a:pPr>
                        <a:lnSpc>
                          <a:spcPct val="115000"/>
                        </a:lnSpc>
                        <a:spcAft>
                          <a:spcPts val="0"/>
                        </a:spcAft>
                      </a:pPr>
                      <a:r>
                        <a:rPr lang="es-EC" sz="1400">
                          <a:effectLst/>
                        </a:rPr>
                        <a:t> </a:t>
                      </a:r>
                      <a:endParaRPr lang="es-ES" sz="1400">
                        <a:effectLst/>
                        <a:latin typeface="Times New Roman" panose="02020603050405020304" pitchFamily="18" charset="0"/>
                        <a:ea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000">
                          <a:effectLst/>
                        </a:rPr>
                        <a:t>Tamaño de la Empresa</a:t>
                      </a:r>
                      <a:endParaRPr lang="es-ES" sz="1400">
                        <a:effectLst/>
                        <a:latin typeface="Times New Roman" panose="02020603050405020304" pitchFamily="18" charset="0"/>
                        <a:ea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000" dirty="0">
                          <a:effectLst/>
                        </a:rPr>
                        <a:t>¿Estaría dispuesto a pautar en un canal de televisión online de la Universidad de la ESPE?</a:t>
                      </a:r>
                      <a:endParaRPr lang="es-ES" sz="1400" dirty="0">
                        <a:effectLst/>
                        <a:latin typeface="Times New Roman" panose="02020603050405020304" pitchFamily="18" charset="0"/>
                        <a:ea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000" dirty="0">
                          <a:effectLst/>
                        </a:rPr>
                        <a:t>¿Por Qué?( motivo </a:t>
                      </a:r>
                      <a:r>
                        <a:rPr lang="es-EC" sz="1000" dirty="0" smtClean="0">
                          <a:effectLst/>
                        </a:rPr>
                        <a:t>TV)</a:t>
                      </a:r>
                      <a:endParaRPr lang="es-ES" sz="1400" dirty="0">
                        <a:effectLst/>
                        <a:latin typeface="Times New Roman" panose="02020603050405020304" pitchFamily="18" charset="0"/>
                        <a:ea typeface="Times New Roman" panose="02020603050405020304" pitchFamily="18" charset="0"/>
                      </a:endParaRPr>
                    </a:p>
                  </a:txBody>
                  <a:tcPr marL="0" marR="0" marT="0" marB="0"/>
                </a:tc>
              </a:tr>
              <a:tr h="209363">
                <a:tc>
                  <a:txBody>
                    <a:bodyPr/>
                    <a:lstStyle/>
                    <a:p>
                      <a:pPr marL="38100" marR="38100">
                        <a:lnSpc>
                          <a:spcPts val="1600"/>
                        </a:lnSpc>
                        <a:spcAft>
                          <a:spcPts val="0"/>
                        </a:spcAft>
                      </a:pPr>
                      <a:r>
                        <a:rPr lang="es-EC" sz="1000">
                          <a:effectLst/>
                        </a:rPr>
                        <a:t>Chi-cuadrado</a:t>
                      </a:r>
                      <a:endParaRPr lang="es-ES" sz="1400">
                        <a:effectLst/>
                        <a:latin typeface="Times New Roman" panose="02020603050405020304" pitchFamily="18" charset="0"/>
                        <a:ea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s-EC" sz="1000">
                          <a:effectLst/>
                        </a:rPr>
                        <a:t>193,600</a:t>
                      </a:r>
                      <a:r>
                        <a:rPr lang="es-EC" sz="1000" baseline="30000">
                          <a:effectLst/>
                        </a:rPr>
                        <a:t>a</a:t>
                      </a:r>
                      <a:endParaRPr lang="es-ES" sz="1400">
                        <a:effectLst/>
                        <a:latin typeface="Times New Roman" panose="02020603050405020304" pitchFamily="18" charset="0"/>
                        <a:ea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7,220</a:t>
                      </a:r>
                      <a:r>
                        <a:rPr lang="es-EC" sz="1000" baseline="30000">
                          <a:effectLst/>
                        </a:rPr>
                        <a:t>b</a:t>
                      </a:r>
                      <a:endParaRPr lang="es-ES" sz="1400">
                        <a:effectLst/>
                        <a:latin typeface="Times New Roman" panose="02020603050405020304" pitchFamily="18" charset="0"/>
                        <a:ea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247,843</a:t>
                      </a:r>
                      <a:r>
                        <a:rPr lang="es-EC" sz="1000" baseline="30000">
                          <a:effectLst/>
                        </a:rPr>
                        <a:t>c</a:t>
                      </a:r>
                      <a:endParaRPr lang="es-ES" sz="1400">
                        <a:effectLst/>
                        <a:latin typeface="Times New Roman" panose="02020603050405020304" pitchFamily="18" charset="0"/>
                        <a:ea typeface="Times New Roman" panose="02020603050405020304" pitchFamily="18" charset="0"/>
                      </a:endParaRPr>
                    </a:p>
                  </a:txBody>
                  <a:tcPr marL="0" marR="0" marT="0" marB="0"/>
                </a:tc>
              </a:tr>
              <a:tr h="209363">
                <a:tc>
                  <a:txBody>
                    <a:bodyPr/>
                    <a:lstStyle/>
                    <a:p>
                      <a:pPr marL="38100" marR="38100">
                        <a:lnSpc>
                          <a:spcPts val="1600"/>
                        </a:lnSpc>
                        <a:spcAft>
                          <a:spcPts val="0"/>
                        </a:spcAft>
                      </a:pPr>
                      <a:r>
                        <a:rPr lang="es-EC" sz="1000">
                          <a:effectLst/>
                        </a:rPr>
                        <a:t>gl</a:t>
                      </a:r>
                      <a:endParaRPr lang="es-ES" sz="1400">
                        <a:effectLst/>
                        <a:latin typeface="Times New Roman" panose="02020603050405020304" pitchFamily="18" charset="0"/>
                        <a:ea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s-EC" sz="1000">
                          <a:effectLst/>
                        </a:rPr>
                        <a:t>3</a:t>
                      </a:r>
                      <a:endParaRPr lang="es-ES" sz="1400">
                        <a:effectLst/>
                        <a:latin typeface="Times New Roman" panose="02020603050405020304" pitchFamily="18" charset="0"/>
                        <a:ea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2</a:t>
                      </a:r>
                      <a:endParaRPr lang="es-ES" sz="1400">
                        <a:effectLst/>
                        <a:latin typeface="Times New Roman" panose="02020603050405020304" pitchFamily="18" charset="0"/>
                        <a:ea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6</a:t>
                      </a:r>
                      <a:endParaRPr lang="es-ES" sz="1400">
                        <a:effectLst/>
                        <a:latin typeface="Times New Roman" panose="02020603050405020304" pitchFamily="18" charset="0"/>
                        <a:ea typeface="Times New Roman" panose="02020603050405020304" pitchFamily="18" charset="0"/>
                      </a:endParaRPr>
                    </a:p>
                  </a:txBody>
                  <a:tcPr marL="0" marR="0" marT="0" marB="0"/>
                </a:tc>
              </a:tr>
              <a:tr h="209363">
                <a:tc>
                  <a:txBody>
                    <a:bodyPr/>
                    <a:lstStyle/>
                    <a:p>
                      <a:pPr marL="38100" marR="38100">
                        <a:lnSpc>
                          <a:spcPts val="1600"/>
                        </a:lnSpc>
                        <a:spcAft>
                          <a:spcPts val="0"/>
                        </a:spcAft>
                      </a:pPr>
                      <a:r>
                        <a:rPr lang="es-EC" sz="1000">
                          <a:effectLst/>
                        </a:rPr>
                        <a:t>Sig. asintót.</a:t>
                      </a:r>
                      <a:endParaRPr lang="es-ES" sz="1400">
                        <a:effectLst/>
                        <a:latin typeface="Times New Roman" panose="02020603050405020304" pitchFamily="18" charset="0"/>
                        <a:ea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s-EC" sz="1000">
                          <a:effectLst/>
                        </a:rPr>
                        <a:t>,000</a:t>
                      </a:r>
                      <a:endParaRPr lang="es-ES" sz="1400">
                        <a:effectLst/>
                        <a:latin typeface="Times New Roman" panose="02020603050405020304" pitchFamily="18" charset="0"/>
                        <a:ea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,027</a:t>
                      </a:r>
                      <a:endParaRPr lang="es-ES" sz="1400">
                        <a:effectLst/>
                        <a:latin typeface="Times New Roman" panose="02020603050405020304" pitchFamily="18" charset="0"/>
                        <a:ea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000">
                          <a:effectLst/>
                        </a:rPr>
                        <a:t>,000</a:t>
                      </a:r>
                      <a:endParaRPr lang="es-ES" sz="1400">
                        <a:effectLst/>
                        <a:latin typeface="Times New Roman" panose="02020603050405020304" pitchFamily="18" charset="0"/>
                        <a:ea typeface="Times New Roman" panose="02020603050405020304" pitchFamily="18" charset="0"/>
                      </a:endParaRPr>
                    </a:p>
                  </a:txBody>
                  <a:tcPr marL="0" marR="0" marT="0" marB="0"/>
                </a:tc>
              </a:tr>
              <a:tr h="418725">
                <a:tc gridSpan="4">
                  <a:txBody>
                    <a:bodyPr/>
                    <a:lstStyle/>
                    <a:p>
                      <a:pPr marL="38100" marR="38100">
                        <a:lnSpc>
                          <a:spcPts val="1600"/>
                        </a:lnSpc>
                        <a:spcAft>
                          <a:spcPts val="0"/>
                        </a:spcAft>
                      </a:pPr>
                      <a:r>
                        <a:rPr lang="es-EC" sz="1000">
                          <a:effectLst/>
                        </a:rPr>
                        <a:t>a. 0 casillas (0,0%) tienen frecuencias esperadas menores que 5. La frecuencia de casilla esperada mínima es 75,0.</a:t>
                      </a:r>
                      <a:endParaRPr lang="es-ES" sz="1400">
                        <a:effectLst/>
                        <a:latin typeface="Times New Roman" panose="02020603050405020304" pitchFamily="18" charset="0"/>
                        <a:ea typeface="Times New Roman" panose="02020603050405020304" pitchFamily="18" charset="0"/>
                      </a:endParaRPr>
                    </a:p>
                  </a:txBody>
                  <a:tcPr marL="0" marR="0" marT="0" marB="0"/>
                </a:tc>
                <a:tc hMerge="1">
                  <a:txBody>
                    <a:bodyPr/>
                    <a:lstStyle/>
                    <a:p>
                      <a:endParaRPr lang="es-ES"/>
                    </a:p>
                  </a:txBody>
                  <a:tcPr/>
                </a:tc>
                <a:tc hMerge="1">
                  <a:txBody>
                    <a:bodyPr/>
                    <a:lstStyle/>
                    <a:p>
                      <a:endParaRPr lang="es-ES"/>
                    </a:p>
                  </a:txBody>
                  <a:tcPr/>
                </a:tc>
                <a:tc hMerge="1">
                  <a:txBody>
                    <a:bodyPr/>
                    <a:lstStyle/>
                    <a:p>
                      <a:endParaRPr lang="es-ES"/>
                    </a:p>
                  </a:txBody>
                  <a:tcPr/>
                </a:tc>
              </a:tr>
              <a:tr h="418725">
                <a:tc gridSpan="4">
                  <a:txBody>
                    <a:bodyPr/>
                    <a:lstStyle/>
                    <a:p>
                      <a:pPr marL="38100" marR="38100">
                        <a:lnSpc>
                          <a:spcPts val="1600"/>
                        </a:lnSpc>
                        <a:spcAft>
                          <a:spcPts val="0"/>
                        </a:spcAft>
                      </a:pPr>
                      <a:r>
                        <a:rPr lang="es-EC" sz="1000">
                          <a:effectLst/>
                        </a:rPr>
                        <a:t>b. 0 casillas (0,0%) tienen frecuencias esperadas menores que 5. La frecuencia de casilla esperada mínima es 100,0.</a:t>
                      </a:r>
                      <a:endParaRPr lang="es-ES" sz="1400">
                        <a:effectLst/>
                        <a:latin typeface="Times New Roman" panose="02020603050405020304" pitchFamily="18" charset="0"/>
                        <a:ea typeface="Times New Roman" panose="02020603050405020304" pitchFamily="18" charset="0"/>
                      </a:endParaRPr>
                    </a:p>
                  </a:txBody>
                  <a:tcPr marL="0" marR="0" marT="0" marB="0"/>
                </a:tc>
                <a:tc hMerge="1">
                  <a:txBody>
                    <a:bodyPr/>
                    <a:lstStyle/>
                    <a:p>
                      <a:endParaRPr lang="es-ES"/>
                    </a:p>
                  </a:txBody>
                  <a:tcPr/>
                </a:tc>
                <a:tc hMerge="1">
                  <a:txBody>
                    <a:bodyPr/>
                    <a:lstStyle/>
                    <a:p>
                      <a:endParaRPr lang="es-ES"/>
                    </a:p>
                  </a:txBody>
                  <a:tcPr/>
                </a:tc>
                <a:tc hMerge="1">
                  <a:txBody>
                    <a:bodyPr/>
                    <a:lstStyle/>
                    <a:p>
                      <a:endParaRPr lang="es-ES"/>
                    </a:p>
                  </a:txBody>
                  <a:tcPr/>
                </a:tc>
              </a:tr>
              <a:tr h="418725">
                <a:tc gridSpan="4">
                  <a:txBody>
                    <a:bodyPr/>
                    <a:lstStyle/>
                    <a:p>
                      <a:pPr marL="38100" marR="38100">
                        <a:lnSpc>
                          <a:spcPts val="1600"/>
                        </a:lnSpc>
                        <a:spcAft>
                          <a:spcPts val="0"/>
                        </a:spcAft>
                      </a:pPr>
                      <a:r>
                        <a:rPr lang="es-EC" sz="1000" dirty="0">
                          <a:effectLst/>
                        </a:rPr>
                        <a:t>c. 0 casillas (0,0%) tienen frecuencias esperadas menores que 5. La frecuencia de casilla esperada mínima es 29,1.</a:t>
                      </a:r>
                      <a:endParaRPr lang="es-ES" sz="1400" dirty="0">
                        <a:effectLst/>
                        <a:latin typeface="Times New Roman" panose="02020603050405020304" pitchFamily="18" charset="0"/>
                        <a:ea typeface="Times New Roman" panose="02020603050405020304" pitchFamily="18" charset="0"/>
                      </a:endParaRPr>
                    </a:p>
                  </a:txBody>
                  <a:tcPr marL="0" marR="0" marT="0" marB="0"/>
                </a:tc>
                <a:tc hMerge="1">
                  <a:txBody>
                    <a:bodyPr/>
                    <a:lstStyle/>
                    <a:p>
                      <a:endParaRPr lang="es-ES"/>
                    </a:p>
                  </a:txBody>
                  <a:tcPr/>
                </a:tc>
                <a:tc hMerge="1">
                  <a:txBody>
                    <a:bodyPr/>
                    <a:lstStyle/>
                    <a:p>
                      <a:endParaRPr lang="es-ES"/>
                    </a:p>
                  </a:txBody>
                  <a:tcPr/>
                </a:tc>
                <a:tc hMerge="1">
                  <a:txBody>
                    <a:bodyPr/>
                    <a:lstStyle/>
                    <a:p>
                      <a:endParaRPr lang="es-ES"/>
                    </a:p>
                  </a:txBody>
                  <a:tcPr/>
                </a:tc>
              </a:tr>
            </a:tbl>
          </a:graphicData>
        </a:graphic>
      </p:graphicFrame>
      <p:pic>
        <p:nvPicPr>
          <p:cNvPr id="11" name="Imagen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208" y="4189863"/>
            <a:ext cx="3715934" cy="1665027"/>
          </a:xfrm>
          <a:prstGeom prst="rect">
            <a:avLst/>
          </a:prstGeom>
          <a:noFill/>
          <a:ln>
            <a:noFill/>
          </a:ln>
        </p:spPr>
      </p:pic>
      <p:graphicFrame>
        <p:nvGraphicFramePr>
          <p:cNvPr id="7" name="Tabla 6"/>
          <p:cNvGraphicFramePr>
            <a:graphicFrameLocks noGrp="1"/>
          </p:cNvGraphicFramePr>
          <p:nvPr>
            <p:extLst>
              <p:ext uri="{D42A27DB-BD31-4B8C-83A1-F6EECF244321}">
                <p14:modId xmlns:p14="http://schemas.microsoft.com/office/powerpoint/2010/main" val="964267287"/>
              </p:ext>
            </p:extLst>
          </p:nvPr>
        </p:nvGraphicFramePr>
        <p:xfrm>
          <a:off x="4754609" y="1728095"/>
          <a:ext cx="6914228" cy="4126794"/>
        </p:xfrm>
        <a:graphic>
          <a:graphicData uri="http://schemas.openxmlformats.org/drawingml/2006/table">
            <a:tbl>
              <a:tblPr/>
              <a:tblGrid>
                <a:gridCol w="1422579"/>
                <a:gridCol w="1422579"/>
                <a:gridCol w="852464"/>
                <a:gridCol w="852464"/>
                <a:gridCol w="603828"/>
                <a:gridCol w="586972"/>
                <a:gridCol w="586972"/>
                <a:gridCol w="586370"/>
              </a:tblGrid>
              <a:tr h="212557">
                <a:tc gridSpan="8">
                  <a:txBody>
                    <a:bodyPr/>
                    <a:lstStyle/>
                    <a:p>
                      <a:pPr marL="38100" marR="38100" algn="ctr">
                        <a:lnSpc>
                          <a:spcPts val="1600"/>
                        </a:lnSpc>
                        <a:spcAft>
                          <a:spcPts val="0"/>
                        </a:spcAft>
                      </a:pPr>
                      <a:r>
                        <a:rPr lang="es-EC" sz="1000" dirty="0">
                          <a:solidFill>
                            <a:srgbClr val="000000"/>
                          </a:solidFill>
                          <a:effectLst/>
                          <a:latin typeface="Times New Roman" panose="02020603050405020304" pitchFamily="18" charset="0"/>
                          <a:ea typeface="Times New Roman" panose="02020603050405020304" pitchFamily="18" charset="0"/>
                        </a:rPr>
                        <a:t> </a:t>
                      </a:r>
                      <a:endParaRPr lang="es-ES" sz="1400" dirty="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w="28575"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12557">
                <a:tc rowSpan="2"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s-EC" sz="1400" dirty="0">
                          <a:effectLst/>
                          <a:latin typeface="Times New Roman" panose="02020603050405020304" pitchFamily="18" charset="0"/>
                          <a:ea typeface="Times New Roman" panose="02020603050405020304" pitchFamily="18" charset="0"/>
                        </a:rPr>
                        <a:t> </a:t>
                      </a:r>
                      <a:r>
                        <a:rPr lang="es-EC" sz="1400" dirty="0" smtClean="0">
                          <a:effectLst/>
                          <a:latin typeface="Times New Roman" panose="02020603050405020304" pitchFamily="18" charset="0"/>
                          <a:ea typeface="Times New Roman" panose="02020603050405020304" pitchFamily="18" charset="0"/>
                        </a:rPr>
                        <a:t>Razón</a:t>
                      </a:r>
                      <a:r>
                        <a:rPr lang="es-EC" sz="1400" baseline="0" dirty="0" smtClean="0">
                          <a:effectLst/>
                          <a:latin typeface="Times New Roman" panose="02020603050405020304" pitchFamily="18" charset="0"/>
                          <a:ea typeface="Times New Roman" panose="02020603050405020304" pitchFamily="18" charset="0"/>
                        </a:rPr>
                        <a:t> del por que no desea pautar con TV ESPE.</a:t>
                      </a:r>
                      <a:endParaRPr lang="es-ES" sz="1400" dirty="0" smtClean="0">
                        <a:effectLst/>
                        <a:latin typeface="Times New Roman" panose="02020603050405020304" pitchFamily="18" charset="0"/>
                        <a:ea typeface="Times New Roman" panose="02020603050405020304" pitchFamily="18" charset="0"/>
                      </a:endParaRPr>
                    </a:p>
                    <a:p>
                      <a:pPr>
                        <a:lnSpc>
                          <a:spcPct val="115000"/>
                        </a:lnSpc>
                        <a:spcAft>
                          <a:spcPts val="0"/>
                        </a:spcAft>
                      </a:pPr>
                      <a:endParaRPr lang="es-ES" sz="1400" dirty="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5">
                        <a:lumMod val="20000"/>
                        <a:lumOff val="80000"/>
                      </a:schemeClr>
                    </a:solidFill>
                  </a:tcPr>
                </a:tc>
                <a:tc rowSpan="2" hMerge="1">
                  <a:txBody>
                    <a:bodyPr/>
                    <a:lstStyle/>
                    <a:p>
                      <a:endParaRPr lang="es-ES"/>
                    </a:p>
                  </a:txBody>
                  <a:tcPr/>
                </a:tc>
                <a:tc rowSpan="2" hMerge="1">
                  <a:txBody>
                    <a:bodyPr/>
                    <a:lstStyle/>
                    <a:p>
                      <a:endParaRPr lang="es-ES"/>
                    </a:p>
                  </a:txBody>
                  <a:tcPr/>
                </a:tc>
                <a:tc gridSpan="4">
                  <a:txBody>
                    <a:bodyPr/>
                    <a:lstStyle/>
                    <a:p>
                      <a:pPr marL="38100" marR="38100" algn="ct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Tamaño de la Empresa</a:t>
                      </a:r>
                      <a:endParaRPr lang="es-ES" sz="140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marL="38100" marR="38100" algn="ct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Total</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300768">
                <a:tc gridSpan="3" vMerge="1">
                  <a:txBody>
                    <a:bodyPr/>
                    <a:lstStyle/>
                    <a:p>
                      <a:endParaRPr lang="es-ES"/>
                    </a:p>
                  </a:txBody>
                  <a:tcPr/>
                </a:tc>
                <a:tc hMerge="1" vMerge="1">
                  <a:txBody>
                    <a:bodyPr/>
                    <a:lstStyle/>
                    <a:p>
                      <a:endParaRPr lang="es-ES"/>
                    </a:p>
                  </a:txBody>
                  <a:tcPr/>
                </a:tc>
                <a:tc hMerge="1" vMerge="1">
                  <a:txBody>
                    <a:bodyPr/>
                    <a:lstStyle/>
                    <a:p>
                      <a:endParaRPr lang="es-ES"/>
                    </a:p>
                  </a:txBody>
                  <a:tcPr/>
                </a:tc>
                <a:tc>
                  <a:txBody>
                    <a:bodyPr/>
                    <a:lstStyle/>
                    <a:p>
                      <a:pPr marL="38100" marR="38100" algn="ct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Microempresa</a:t>
                      </a:r>
                      <a:endParaRPr lang="es-ES" sz="140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38100" marR="38100" algn="ct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Pequeña</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38100" marR="38100" algn="ct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Mediana</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38100" marR="38100" algn="ctr">
                        <a:lnSpc>
                          <a:spcPts val="1600"/>
                        </a:lnSpc>
                        <a:spcAft>
                          <a:spcPts val="0"/>
                        </a:spcAft>
                      </a:pPr>
                      <a:r>
                        <a:rPr lang="es-EC" sz="1000" dirty="0">
                          <a:solidFill>
                            <a:srgbClr val="000000"/>
                          </a:solidFill>
                          <a:effectLst/>
                          <a:latin typeface="Times New Roman" panose="02020603050405020304" pitchFamily="18" charset="0"/>
                          <a:ea typeface="Times New Roman" panose="02020603050405020304" pitchFamily="18" charset="0"/>
                        </a:rPr>
                        <a:t>Grande</a:t>
                      </a:r>
                      <a:endParaRPr lang="es-ES" sz="14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5">
                        <a:lumMod val="20000"/>
                        <a:lumOff val="80000"/>
                      </a:schemeClr>
                    </a:solidFill>
                  </a:tcPr>
                </a:tc>
                <a:tc vMerge="1">
                  <a:txBody>
                    <a:bodyPr/>
                    <a:lstStyle/>
                    <a:p>
                      <a:endParaRPr lang="es-ES"/>
                    </a:p>
                  </a:txBody>
                  <a:tcPr/>
                </a:tc>
              </a:tr>
              <a:tr h="212557">
                <a:tc rowSpan="14">
                  <a:txBody>
                    <a:bodyPr/>
                    <a:lstStyle/>
                    <a:p>
                      <a:pPr marL="38100" marR="38100">
                        <a:lnSpc>
                          <a:spcPts val="1600"/>
                        </a:lnSpc>
                        <a:spcAft>
                          <a:spcPts val="0"/>
                        </a:spcAft>
                      </a:pPr>
                      <a:r>
                        <a:rPr lang="es-EC" sz="1000" dirty="0">
                          <a:solidFill>
                            <a:srgbClr val="000000"/>
                          </a:solidFill>
                          <a:effectLst/>
                          <a:latin typeface="Times New Roman" panose="02020603050405020304" pitchFamily="18" charset="0"/>
                          <a:ea typeface="Times New Roman" panose="02020603050405020304" pitchFamily="18" charset="0"/>
                        </a:rPr>
                        <a:t>¿Por Qué?</a:t>
                      </a:r>
                      <a:endParaRPr lang="es-ES" sz="1400" dirty="0">
                        <a:effectLst/>
                        <a:latin typeface="Times New Roman" panose="02020603050405020304" pitchFamily="18" charset="0"/>
                        <a:ea typeface="Times New Roman" panose="02020603050405020304" pitchFamily="18" charset="0"/>
                      </a:endParaRPr>
                    </a:p>
                  </a:txBody>
                  <a:tcPr marL="0" marR="0" marT="0" marB="0" anchor="ctr">
                    <a:lnL w="28575" cap="flat" cmpd="sng" algn="ctr">
                      <a:solidFill>
                        <a:srgbClr val="000000"/>
                      </a:solid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a:noFill/>
                    </a:lnB>
                    <a:solidFill>
                      <a:schemeClr val="accent5">
                        <a:lumMod val="20000"/>
                        <a:lumOff val="80000"/>
                      </a:schemeClr>
                    </a:solidFill>
                  </a:tcPr>
                </a:tc>
                <a:tc rowSpan="2">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Desconocimiento</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a:noFill/>
                    </a:lnR>
                    <a:lnT w="28575" cap="flat" cmpd="sng" algn="ctr">
                      <a:solidFill>
                        <a:srgbClr val="000000"/>
                      </a:solidFill>
                      <a:prstDash val="solid"/>
                      <a:round/>
                      <a:headEnd type="none" w="med" len="med"/>
                      <a:tailEnd type="none" w="med" len="med"/>
                    </a:lnT>
                    <a:lnB>
                      <a:noFill/>
                    </a:lnB>
                    <a:solidFill>
                      <a:schemeClr val="accent5">
                        <a:lumMod val="20000"/>
                        <a:lumOff val="80000"/>
                      </a:schemeClr>
                    </a:solidFill>
                  </a:tcPr>
                </a:tc>
                <a:tc>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Recuento</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45</a:t>
                      </a:r>
                      <a:endParaRPr lang="es-ES" sz="140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27</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14</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3</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89</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5">
                        <a:lumMod val="20000"/>
                        <a:lumOff val="80000"/>
                      </a:schemeClr>
                    </a:solidFill>
                  </a:tcPr>
                </a:tc>
              </a:tr>
              <a:tr h="212557">
                <a:tc vMerge="1">
                  <a:txBody>
                    <a:bodyPr/>
                    <a:lstStyle/>
                    <a:p>
                      <a:endParaRPr lang="es-ES"/>
                    </a:p>
                  </a:txBody>
                  <a:tcPr/>
                </a:tc>
                <a:tc vMerge="1">
                  <a:txBody>
                    <a:bodyPr/>
                    <a:lstStyle/>
                    <a:p>
                      <a:endParaRPr lang="es-ES"/>
                    </a:p>
                  </a:txBody>
                  <a:tcPr/>
                </a:tc>
                <a:tc>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 del total</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dirty="0">
                          <a:solidFill>
                            <a:srgbClr val="000000"/>
                          </a:solidFill>
                          <a:effectLst/>
                          <a:highlight>
                            <a:srgbClr val="FFFF00"/>
                          </a:highlight>
                          <a:latin typeface="Times New Roman" panose="02020603050405020304" pitchFamily="18" charset="0"/>
                          <a:ea typeface="Times New Roman" panose="02020603050405020304" pitchFamily="18" charset="0"/>
                        </a:rPr>
                        <a:t>22,1%</a:t>
                      </a:r>
                      <a:endParaRPr lang="es-ES" sz="1400" dirty="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highlight>
                            <a:srgbClr val="FFFF00"/>
                          </a:highlight>
                          <a:latin typeface="Times New Roman" panose="02020603050405020304" pitchFamily="18" charset="0"/>
                          <a:ea typeface="Times New Roman" panose="02020603050405020304" pitchFamily="18" charset="0"/>
                        </a:rPr>
                        <a:t>13,2%</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6,9%</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1,5%</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43,6%</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r>
              <a:tr h="212557">
                <a:tc vMerge="1">
                  <a:txBody>
                    <a:bodyPr/>
                    <a:lstStyle/>
                    <a:p>
                      <a:endParaRPr lang="es-ES"/>
                    </a:p>
                  </a:txBody>
                  <a:tcPr/>
                </a:tc>
                <a:tc rowSpan="2">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Costos</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a:noFill/>
                    </a:lnR>
                    <a:lnT>
                      <a:noFill/>
                    </a:lnT>
                    <a:lnB>
                      <a:noFill/>
                    </a:lnB>
                    <a:solidFill>
                      <a:schemeClr val="accent5">
                        <a:lumMod val="20000"/>
                        <a:lumOff val="80000"/>
                      </a:schemeClr>
                    </a:solidFill>
                  </a:tcPr>
                </a:tc>
                <a:tc>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Recuento</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39</a:t>
                      </a:r>
                      <a:endParaRPr lang="es-ES" sz="140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26</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2</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67</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r>
              <a:tr h="212557">
                <a:tc vMerge="1">
                  <a:txBody>
                    <a:bodyPr/>
                    <a:lstStyle/>
                    <a:p>
                      <a:endParaRPr lang="es-ES"/>
                    </a:p>
                  </a:txBody>
                  <a:tcPr/>
                </a:tc>
                <a:tc vMerge="1">
                  <a:txBody>
                    <a:bodyPr/>
                    <a:lstStyle/>
                    <a:p>
                      <a:endParaRPr lang="es-ES"/>
                    </a:p>
                  </a:txBody>
                  <a:tcPr/>
                </a:tc>
                <a:tc>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 del total</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dirty="0">
                          <a:solidFill>
                            <a:srgbClr val="000000"/>
                          </a:solidFill>
                          <a:effectLst/>
                          <a:highlight>
                            <a:srgbClr val="FFFF00"/>
                          </a:highlight>
                          <a:latin typeface="Times New Roman" panose="02020603050405020304" pitchFamily="18" charset="0"/>
                          <a:ea typeface="Times New Roman" panose="02020603050405020304" pitchFamily="18" charset="0"/>
                        </a:rPr>
                        <a:t>19,1%</a:t>
                      </a:r>
                      <a:endParaRPr lang="es-ES" sz="1400" dirty="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highlight>
                            <a:srgbClr val="FFFF00"/>
                          </a:highlight>
                          <a:latin typeface="Times New Roman" panose="02020603050405020304" pitchFamily="18" charset="0"/>
                          <a:ea typeface="Times New Roman" panose="02020603050405020304" pitchFamily="18" charset="0"/>
                        </a:rPr>
                        <a:t>12,7%</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1,0%</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0,0%</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32,8%</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r>
              <a:tr h="212557">
                <a:tc vMerge="1">
                  <a:txBody>
                    <a:bodyPr/>
                    <a:lstStyle/>
                    <a:p>
                      <a:endParaRPr lang="es-ES"/>
                    </a:p>
                  </a:txBody>
                  <a:tcPr/>
                </a:tc>
                <a:tc rowSpan="2">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Desinterés</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a:noFill/>
                    </a:lnR>
                    <a:lnT>
                      <a:noFill/>
                    </a:lnT>
                    <a:lnB>
                      <a:noFill/>
                    </a:lnB>
                    <a:solidFill>
                      <a:schemeClr val="accent5">
                        <a:lumMod val="20000"/>
                        <a:lumOff val="80000"/>
                      </a:schemeClr>
                    </a:solidFill>
                  </a:tcPr>
                </a:tc>
                <a:tc>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Recuento</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15</a:t>
                      </a:r>
                      <a:endParaRPr lang="es-ES" sz="140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6</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3</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24</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r>
              <a:tr h="212557">
                <a:tc vMerge="1">
                  <a:txBody>
                    <a:bodyPr/>
                    <a:lstStyle/>
                    <a:p>
                      <a:endParaRPr lang="es-ES"/>
                    </a:p>
                  </a:txBody>
                  <a:tcPr/>
                </a:tc>
                <a:tc vMerge="1">
                  <a:txBody>
                    <a:bodyPr/>
                    <a:lstStyle/>
                    <a:p>
                      <a:endParaRPr lang="es-ES"/>
                    </a:p>
                  </a:txBody>
                  <a:tcPr/>
                </a:tc>
                <a:tc>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 del total</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7,4%</a:t>
                      </a:r>
                      <a:endParaRPr lang="es-ES" sz="140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2,9%</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1,5%</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0,0%</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11,8%</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r>
              <a:tr h="212557">
                <a:tc vMerge="1">
                  <a:txBody>
                    <a:bodyPr/>
                    <a:lstStyle/>
                    <a:p>
                      <a:endParaRPr lang="es-ES"/>
                    </a:p>
                  </a:txBody>
                  <a:tcPr/>
                </a:tc>
                <a:tc rowSpan="2">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No tiene mucha audiencia/acogida</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a:noFill/>
                    </a:lnR>
                    <a:lnT>
                      <a:noFill/>
                    </a:lnT>
                    <a:lnB>
                      <a:noFill/>
                    </a:lnB>
                    <a:solidFill>
                      <a:schemeClr val="accent5">
                        <a:lumMod val="20000"/>
                        <a:lumOff val="80000"/>
                      </a:schemeClr>
                    </a:solidFill>
                  </a:tcPr>
                </a:tc>
                <a:tc>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Recuento</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2</a:t>
                      </a:r>
                      <a:endParaRPr lang="es-ES" sz="140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3</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1</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6</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r>
              <a:tr h="212557">
                <a:tc vMerge="1">
                  <a:txBody>
                    <a:bodyPr/>
                    <a:lstStyle/>
                    <a:p>
                      <a:endParaRPr lang="es-ES"/>
                    </a:p>
                  </a:txBody>
                  <a:tcPr/>
                </a:tc>
                <a:tc vMerge="1">
                  <a:txBody>
                    <a:bodyPr/>
                    <a:lstStyle/>
                    <a:p>
                      <a:endParaRPr lang="es-ES"/>
                    </a:p>
                  </a:txBody>
                  <a:tcPr/>
                </a:tc>
                <a:tc>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 del total</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1,0%</a:t>
                      </a:r>
                      <a:endParaRPr lang="es-ES" sz="140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1,5%</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0,0%</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0,5%</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2,9%</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r>
              <a:tr h="212557">
                <a:tc vMerge="1">
                  <a:txBody>
                    <a:bodyPr/>
                    <a:lstStyle/>
                    <a:p>
                      <a:endParaRPr lang="es-ES"/>
                    </a:p>
                  </a:txBody>
                  <a:tcPr/>
                </a:tc>
                <a:tc rowSpan="2">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Depende del target</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a:noFill/>
                    </a:lnR>
                    <a:lnT>
                      <a:noFill/>
                    </a:lnT>
                    <a:lnB>
                      <a:noFill/>
                    </a:lnB>
                    <a:solidFill>
                      <a:schemeClr val="accent5">
                        <a:lumMod val="20000"/>
                        <a:lumOff val="80000"/>
                      </a:schemeClr>
                    </a:solidFill>
                  </a:tcPr>
                </a:tc>
                <a:tc>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Recuento</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a:t>
                      </a:r>
                      <a:endParaRPr lang="es-ES" sz="140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1</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2</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3</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r>
              <a:tr h="212557">
                <a:tc vMerge="1">
                  <a:txBody>
                    <a:bodyPr/>
                    <a:lstStyle/>
                    <a:p>
                      <a:endParaRPr lang="es-ES"/>
                    </a:p>
                  </a:txBody>
                  <a:tcPr/>
                </a:tc>
                <a:tc vMerge="1">
                  <a:txBody>
                    <a:bodyPr/>
                    <a:lstStyle/>
                    <a:p>
                      <a:endParaRPr lang="es-ES"/>
                    </a:p>
                  </a:txBody>
                  <a:tcPr/>
                </a:tc>
                <a:tc>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 del total</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0,0%</a:t>
                      </a:r>
                      <a:endParaRPr lang="es-ES" sz="140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0,0%</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0,5%</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1,0%</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1,5%</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r>
              <a:tr h="212557">
                <a:tc vMerge="1">
                  <a:txBody>
                    <a:bodyPr/>
                    <a:lstStyle/>
                    <a:p>
                      <a:endParaRPr lang="es-ES"/>
                    </a:p>
                  </a:txBody>
                  <a:tcPr/>
                </a:tc>
                <a:tc rowSpan="2">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Gente usa y prefiere más Internet / Redes</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a:noFill/>
                    </a:lnR>
                    <a:lnT>
                      <a:noFill/>
                    </a:lnT>
                    <a:lnB>
                      <a:noFill/>
                    </a:lnB>
                    <a:solidFill>
                      <a:schemeClr val="accent5">
                        <a:lumMod val="20000"/>
                        <a:lumOff val="80000"/>
                      </a:schemeClr>
                    </a:solidFill>
                  </a:tcPr>
                </a:tc>
                <a:tc>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Recuento</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4</a:t>
                      </a:r>
                      <a:endParaRPr lang="es-ES" sz="140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6</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1</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11</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r>
              <a:tr h="212557">
                <a:tc vMerge="1">
                  <a:txBody>
                    <a:bodyPr/>
                    <a:lstStyle/>
                    <a:p>
                      <a:endParaRPr lang="es-ES"/>
                    </a:p>
                  </a:txBody>
                  <a:tcPr/>
                </a:tc>
                <a:tc vMerge="1">
                  <a:txBody>
                    <a:bodyPr/>
                    <a:lstStyle/>
                    <a:p>
                      <a:endParaRPr lang="es-ES"/>
                    </a:p>
                  </a:txBody>
                  <a:tcPr/>
                </a:tc>
                <a:tc>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 del total</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2,0%</a:t>
                      </a:r>
                      <a:endParaRPr lang="es-ES" sz="140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2,9%</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0,5%</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0,0%</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5,4%</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r>
              <a:tr h="212557">
                <a:tc vMerge="1">
                  <a:txBody>
                    <a:bodyPr/>
                    <a:lstStyle/>
                    <a:p>
                      <a:endParaRPr lang="es-ES"/>
                    </a:p>
                  </a:txBody>
                  <a:tcPr/>
                </a:tc>
                <a:tc rowSpan="2">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No es mi target</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a:noFill/>
                    </a:lnR>
                    <a:lnT>
                      <a:noFill/>
                    </a:lnT>
                    <a:lnB>
                      <a:noFill/>
                    </a:lnB>
                    <a:solidFill>
                      <a:schemeClr val="accent5">
                        <a:lumMod val="20000"/>
                        <a:lumOff val="80000"/>
                      </a:schemeClr>
                    </a:solidFill>
                  </a:tcPr>
                </a:tc>
                <a:tc>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Recuento</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4</a:t>
                      </a:r>
                      <a:endParaRPr lang="es-ES" sz="140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dirty="0">
                          <a:solidFill>
                            <a:srgbClr val="000000"/>
                          </a:solidFill>
                          <a:effectLst/>
                          <a:latin typeface="Times New Roman" panose="02020603050405020304" pitchFamily="18" charset="0"/>
                          <a:ea typeface="Times New Roman" panose="02020603050405020304" pitchFamily="18" charset="0"/>
                        </a:rPr>
                        <a:t>4</a:t>
                      </a:r>
                      <a:endParaRPr lang="es-ES" sz="14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r>
              <a:tr h="212557">
                <a:tc vMerge="1">
                  <a:txBody>
                    <a:bodyPr/>
                    <a:lstStyle/>
                    <a:p>
                      <a:endParaRPr lang="es-ES"/>
                    </a:p>
                  </a:txBody>
                  <a:tcPr/>
                </a:tc>
                <a:tc vMerge="1">
                  <a:txBody>
                    <a:bodyPr/>
                    <a:lstStyle/>
                    <a:p>
                      <a:endParaRPr lang="es-ES"/>
                    </a:p>
                  </a:txBody>
                  <a:tcPr/>
                </a:tc>
                <a:tc>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 del total</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2,0%</a:t>
                      </a:r>
                      <a:endParaRPr lang="es-ES" sz="140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0,0%</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0,0%</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0,0%</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2,0%</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r>
              <a:tr h="212557">
                <a:tc rowSpan="2" gridSpan="2">
                  <a:txBody>
                    <a:bodyPr/>
                    <a:lstStyle/>
                    <a:p>
                      <a:pPr marL="38100" marR="38100">
                        <a:lnSpc>
                          <a:spcPts val="1600"/>
                        </a:lnSpc>
                        <a:spcAft>
                          <a:spcPts val="0"/>
                        </a:spcAft>
                      </a:pPr>
                      <a:r>
                        <a:rPr lang="es-EC" sz="1000" dirty="0">
                          <a:solidFill>
                            <a:srgbClr val="000000"/>
                          </a:solidFill>
                          <a:effectLst/>
                          <a:latin typeface="Times New Roman" panose="02020603050405020304" pitchFamily="18" charset="0"/>
                          <a:ea typeface="Times New Roman" panose="02020603050405020304" pitchFamily="18" charset="0"/>
                        </a:rPr>
                        <a:t>Total</a:t>
                      </a:r>
                      <a:endParaRPr lang="es-ES" sz="1400" dirty="0">
                        <a:effectLst/>
                        <a:latin typeface="Times New Roman" panose="02020603050405020304" pitchFamily="18" charset="0"/>
                        <a:ea typeface="Times New Roman" panose="02020603050405020304" pitchFamily="18" charset="0"/>
                      </a:endParaRPr>
                    </a:p>
                  </a:txBody>
                  <a:tcPr marL="0" marR="0" marT="0" marB="0" anchor="ctr">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solidFill>
                      <a:schemeClr val="accent5">
                        <a:lumMod val="20000"/>
                        <a:lumOff val="80000"/>
                      </a:schemeClr>
                    </a:solidFill>
                  </a:tcPr>
                </a:tc>
                <a:tc rowSpan="2" hMerge="1">
                  <a:txBody>
                    <a:bodyPr/>
                    <a:lstStyle/>
                    <a:p>
                      <a:endParaRPr lang="es-ES"/>
                    </a:p>
                  </a:txBody>
                  <a:tcPr/>
                </a:tc>
                <a:tc>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Recuento</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109</a:t>
                      </a:r>
                      <a:endParaRPr lang="es-ES" sz="140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68</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21</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6</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204</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r>
              <a:tr h="212557">
                <a:tc gridSpan="2" vMerge="1">
                  <a:txBody>
                    <a:bodyPr/>
                    <a:lstStyle/>
                    <a:p>
                      <a:endParaRPr lang="es-ES"/>
                    </a:p>
                  </a:txBody>
                  <a:tcPr/>
                </a:tc>
                <a:tc hMerge="1" vMerge="1">
                  <a:txBody>
                    <a:bodyPr/>
                    <a:lstStyle/>
                    <a:p>
                      <a:endParaRPr lang="es-ES"/>
                    </a:p>
                  </a:txBody>
                  <a:tcPr/>
                </a:tc>
                <a:tc>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 del total</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53,4%</a:t>
                      </a:r>
                      <a:endParaRPr lang="es-ES" sz="140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33,3%</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10,3%</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2,9%</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38100" marR="38100" algn="r">
                        <a:lnSpc>
                          <a:spcPts val="1600"/>
                        </a:lnSpc>
                        <a:spcAft>
                          <a:spcPts val="0"/>
                        </a:spcAft>
                      </a:pPr>
                      <a:r>
                        <a:rPr lang="es-EC" sz="1000" dirty="0">
                          <a:solidFill>
                            <a:srgbClr val="000000"/>
                          </a:solidFill>
                          <a:effectLst/>
                          <a:latin typeface="Times New Roman" panose="02020603050405020304" pitchFamily="18" charset="0"/>
                          <a:ea typeface="Times New Roman" panose="02020603050405020304" pitchFamily="18" charset="0"/>
                        </a:rPr>
                        <a:t>100,0%</a:t>
                      </a:r>
                      <a:endParaRPr lang="es-ES" sz="14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chemeClr val="accent5">
                        <a:lumMod val="20000"/>
                        <a:lumOff val="80000"/>
                      </a:schemeClr>
                    </a:solidFill>
                  </a:tcPr>
                </a:tc>
              </a:tr>
            </a:tbl>
          </a:graphicData>
        </a:graphic>
      </p:graphicFrame>
      <p:pic>
        <p:nvPicPr>
          <p:cNvPr id="8" name="Imagen 7"/>
          <p:cNvPicPr>
            <a:picLocks noChangeAspect="1"/>
          </p:cNvPicPr>
          <p:nvPr/>
        </p:nvPicPr>
        <p:blipFill>
          <a:blip r:embed="rId4"/>
          <a:stretch>
            <a:fillRect/>
          </a:stretch>
        </p:blipFill>
        <p:spPr>
          <a:xfrm>
            <a:off x="10233122" y="266681"/>
            <a:ext cx="1535881" cy="1330197"/>
          </a:xfrm>
          <a:prstGeom prst="rect">
            <a:avLst/>
          </a:prstGeom>
        </p:spPr>
      </p:pic>
      <p:sp>
        <p:nvSpPr>
          <p:cNvPr id="6" name="5 Título"/>
          <p:cNvSpPr>
            <a:spLocks noGrp="1"/>
          </p:cNvSpPr>
          <p:nvPr>
            <p:ph type="title"/>
          </p:nvPr>
        </p:nvSpPr>
        <p:spPr>
          <a:xfrm>
            <a:off x="1071395" y="266681"/>
            <a:ext cx="9161727" cy="1325563"/>
          </a:xfrm>
        </p:spPr>
        <p:txBody>
          <a:bodyPr>
            <a:noAutofit/>
          </a:bodyPr>
          <a:lstStyle/>
          <a:p>
            <a:pPr algn="just"/>
            <a:r>
              <a:rPr lang="es-EC" sz="2000" i="1" dirty="0" smtClean="0">
                <a:latin typeface="Arial" panose="020B0604020202020204" pitchFamily="34" charset="0"/>
                <a:cs typeface="Arial" panose="020B0604020202020204" pitchFamily="34" charset="0"/>
              </a:rPr>
              <a:t>Tamaño Empresa vs Estaría dispuesto a pautar en un canal de televisión online de la Universidad de la ESPE vs Motivo del Por qué no estaría dispuesto a Pautar</a:t>
            </a:r>
            <a:endParaRPr lang="es-EC" sz="2000" i="1" dirty="0">
              <a:latin typeface="Arial" panose="020B0604020202020204" pitchFamily="34" charset="0"/>
              <a:cs typeface="Arial" panose="020B0604020202020204" pitchFamily="34" charset="0"/>
            </a:endParaRPr>
          </a:p>
        </p:txBody>
      </p:sp>
      <p:grpSp>
        <p:nvGrpSpPr>
          <p:cNvPr id="15" name="Grupo 11"/>
          <p:cNvGrpSpPr/>
          <p:nvPr/>
        </p:nvGrpSpPr>
        <p:grpSpPr>
          <a:xfrm>
            <a:off x="268941" y="486148"/>
            <a:ext cx="672355" cy="508934"/>
            <a:chOff x="282388" y="392019"/>
            <a:chExt cx="672355" cy="508934"/>
          </a:xfrm>
        </p:grpSpPr>
        <p:sp>
          <p:nvSpPr>
            <p:cNvPr id="16" name="Rectángulo 14"/>
            <p:cNvSpPr/>
            <p:nvPr/>
          </p:nvSpPr>
          <p:spPr>
            <a:xfrm>
              <a:off x="282388" y="392019"/>
              <a:ext cx="461681" cy="508934"/>
            </a:xfrm>
            <a:prstGeom prst="rect">
              <a:avLst/>
            </a:prstGeom>
            <a:solidFill>
              <a:srgbClr val="ED7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5"/>
            <p:cNvSpPr/>
            <p:nvPr/>
          </p:nvSpPr>
          <p:spPr>
            <a:xfrm>
              <a:off x="838201" y="392019"/>
              <a:ext cx="116542" cy="508934"/>
            </a:xfrm>
            <a:prstGeom prst="rect">
              <a:avLst/>
            </a:prstGeom>
            <a:solidFill>
              <a:srgbClr val="ED7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34944378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4760" b="17476"/>
          <a:stretch/>
        </p:blipFill>
        <p:spPr>
          <a:xfrm>
            <a:off x="0" y="0"/>
            <a:ext cx="12192000" cy="6858000"/>
          </a:xfrm>
          <a:prstGeom prst="rect">
            <a:avLst/>
          </a:prstGeom>
        </p:spPr>
      </p:pic>
      <p:sp>
        <p:nvSpPr>
          <p:cNvPr id="5" name="CuadroTexto 4"/>
          <p:cNvSpPr txBox="1"/>
          <p:nvPr/>
        </p:nvSpPr>
        <p:spPr>
          <a:xfrm>
            <a:off x="1358153" y="5081383"/>
            <a:ext cx="10104157" cy="923330"/>
          </a:xfrm>
          <a:prstGeom prst="rect">
            <a:avLst/>
          </a:prstGeom>
          <a:noFill/>
        </p:spPr>
        <p:txBody>
          <a:bodyPr wrap="square" rtlCol="0">
            <a:spAutoFit/>
          </a:bodyPr>
          <a:lstStyle/>
          <a:p>
            <a:pPr algn="ctr"/>
            <a:r>
              <a:rPr lang="es-ES" sz="5400" b="1" dirty="0" smtClean="0">
                <a:solidFill>
                  <a:schemeClr val="accent4"/>
                </a:solidFill>
                <a:latin typeface="Arial" panose="020B0604020202020204" pitchFamily="34" charset="0"/>
                <a:cs typeface="Arial" panose="020B0604020202020204" pitchFamily="34" charset="0"/>
              </a:rPr>
              <a:t>ANOVA</a:t>
            </a:r>
            <a:endParaRPr lang="es-ES" sz="5400" b="1" dirty="0">
              <a:solidFill>
                <a:schemeClr val="accent4"/>
              </a:solidFill>
              <a:latin typeface="Arial" panose="020B0604020202020204" pitchFamily="34" charset="0"/>
              <a:cs typeface="Arial" panose="020B0604020202020204" pitchFamily="34" charset="0"/>
            </a:endParaRPr>
          </a:p>
        </p:txBody>
      </p:sp>
      <p:pic>
        <p:nvPicPr>
          <p:cNvPr id="4098" name="Picture 2" descr="Resultado de imagen para ESPE T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25" y="2413844"/>
            <a:ext cx="1825625" cy="18183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sultado de imagen para ESPE T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424" y="2413844"/>
            <a:ext cx="1822451" cy="1822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1948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Resultado de imagen para PERSONAS CAMINANDO POR LA CAL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ángulo 8"/>
          <p:cNvSpPr/>
          <p:nvPr/>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endParaRPr lang="es-ES" sz="2000" i="1" dirty="0">
              <a:latin typeface="Arial" panose="020B0604020202020204" pitchFamily="34" charset="0"/>
              <a:cs typeface="Arial" panose="020B0604020202020204" pitchFamily="34" charset="0"/>
            </a:endParaRPr>
          </a:p>
        </p:txBody>
      </p:sp>
      <p:sp>
        <p:nvSpPr>
          <p:cNvPr id="5" name="Marcador de contenido 4"/>
          <p:cNvSpPr>
            <a:spLocks noGrp="1"/>
          </p:cNvSpPr>
          <p:nvPr>
            <p:ph idx="1"/>
          </p:nvPr>
        </p:nvSpPr>
        <p:spPr>
          <a:xfrm>
            <a:off x="599208" y="955964"/>
            <a:ext cx="9802091" cy="4461812"/>
          </a:xfrm>
        </p:spPr>
        <p:txBody>
          <a:bodyPr/>
          <a:lstStyle/>
          <a:p>
            <a:pPr marL="0" indent="0">
              <a:buNone/>
            </a:pPr>
            <a:endParaRPr lang="es-ES" sz="2000" b="1" dirty="0">
              <a:latin typeface="Arial" panose="020B0604020202020204" pitchFamily="34" charset="0"/>
              <a:cs typeface="Arial" panose="020B0604020202020204" pitchFamily="34" charset="0"/>
            </a:endParaRPr>
          </a:p>
          <a:p>
            <a:endParaRPr lang="es-ES" dirty="0"/>
          </a:p>
        </p:txBody>
      </p:sp>
      <p:graphicFrame>
        <p:nvGraphicFramePr>
          <p:cNvPr id="6" name="Tabla 5"/>
          <p:cNvGraphicFramePr>
            <a:graphicFrameLocks noGrp="1"/>
          </p:cNvGraphicFramePr>
          <p:nvPr>
            <p:extLst>
              <p:ext uri="{D42A27DB-BD31-4B8C-83A1-F6EECF244321}">
                <p14:modId xmlns:p14="http://schemas.microsoft.com/office/powerpoint/2010/main" val="788752735"/>
              </p:ext>
            </p:extLst>
          </p:nvPr>
        </p:nvGraphicFramePr>
        <p:xfrm>
          <a:off x="499781" y="1716428"/>
          <a:ext cx="3676894" cy="2118877"/>
        </p:xfrm>
        <a:graphic>
          <a:graphicData uri="http://schemas.openxmlformats.org/drawingml/2006/table">
            <a:tbl>
              <a:tblPr firstRow="1" firstCol="1">
                <a:tableStyleId>{775DCB02-9BB8-47FD-8907-85C794F793BA}</a:tableStyleId>
              </a:tblPr>
              <a:tblGrid>
                <a:gridCol w="658190"/>
                <a:gridCol w="743569"/>
                <a:gridCol w="510522"/>
                <a:gridCol w="743569"/>
                <a:gridCol w="510522"/>
                <a:gridCol w="510522"/>
              </a:tblGrid>
              <a:tr h="223161">
                <a:tc gridSpan="6">
                  <a:txBody>
                    <a:bodyPr/>
                    <a:lstStyle/>
                    <a:p>
                      <a:pPr marL="38100" marR="38100" algn="ctr">
                        <a:lnSpc>
                          <a:spcPts val="1600"/>
                        </a:lnSpc>
                        <a:spcAft>
                          <a:spcPts val="0"/>
                        </a:spcAft>
                      </a:pPr>
                      <a:r>
                        <a:rPr lang="es-EC" sz="1200" dirty="0">
                          <a:effectLst/>
                        </a:rPr>
                        <a:t> </a:t>
                      </a:r>
                      <a:r>
                        <a:rPr lang="es-EC" sz="1200" dirty="0" err="1" smtClean="0">
                          <a:effectLst/>
                        </a:rPr>
                        <a:t>Anova</a:t>
                      </a:r>
                      <a:endParaRPr lang="es-ES" sz="1200" dirty="0">
                        <a:effectLst/>
                        <a:latin typeface="Times New Roman" panose="02020603050405020304" pitchFamily="18" charset="0"/>
                        <a:ea typeface="Times New Roman" panose="02020603050405020304" pitchFamily="18" charset="0"/>
                      </a:endParaRPr>
                    </a:p>
                  </a:txBody>
                  <a:tcPr marL="0" marR="0"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23161">
                <a:tc gridSpan="6">
                  <a:txBody>
                    <a:bodyPr/>
                    <a:lstStyle/>
                    <a:p>
                      <a:pPr>
                        <a:lnSpc>
                          <a:spcPts val="1600"/>
                        </a:lnSpc>
                        <a:spcAft>
                          <a:spcPts val="0"/>
                        </a:spcAft>
                      </a:pPr>
                      <a:r>
                        <a:rPr lang="es-EC" sz="1200">
                          <a:effectLst/>
                        </a:rPr>
                        <a:t> </a:t>
                      </a:r>
                      <a:endParaRPr lang="es-ES" sz="1200">
                        <a:effectLst/>
                        <a:latin typeface="Times New Roman" panose="02020603050405020304" pitchFamily="18" charset="0"/>
                        <a:ea typeface="Times New Roman" panose="02020603050405020304" pitchFamily="18" charset="0"/>
                      </a:endParaRPr>
                    </a:p>
                  </a:txBody>
                  <a:tcPr marL="0" marR="0" marT="0" marB="0" anchor="b"/>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548939">
                <a:tc>
                  <a:txBody>
                    <a:bodyPr/>
                    <a:lstStyle/>
                    <a:p>
                      <a:pPr>
                        <a:lnSpc>
                          <a:spcPct val="115000"/>
                        </a:lnSpc>
                        <a:spcAft>
                          <a:spcPts val="0"/>
                        </a:spcAft>
                      </a:pPr>
                      <a:r>
                        <a:rPr lang="es-EC" sz="1200">
                          <a:effectLst/>
                        </a:rPr>
                        <a:t> </a:t>
                      </a:r>
                      <a:endParaRPr lang="es-ES" sz="1200">
                        <a:effectLst/>
                        <a:latin typeface="Times New Roman" panose="02020603050405020304" pitchFamily="18" charset="0"/>
                        <a:ea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dirty="0">
                          <a:effectLst/>
                        </a:rPr>
                        <a:t>Suma de cuadrados</a:t>
                      </a:r>
                      <a:endParaRPr lang="es-ES" sz="1200" dirty="0">
                        <a:effectLst/>
                        <a:latin typeface="Times New Roman" panose="02020603050405020304" pitchFamily="18" charset="0"/>
                        <a:ea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gl</a:t>
                      </a:r>
                      <a:endParaRPr lang="es-ES" sz="1200">
                        <a:effectLst/>
                        <a:latin typeface="Times New Roman" panose="02020603050405020304" pitchFamily="18" charset="0"/>
                        <a:ea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Media cuadrática</a:t>
                      </a:r>
                      <a:endParaRPr lang="es-ES" sz="1200">
                        <a:effectLst/>
                        <a:latin typeface="Times New Roman" panose="02020603050405020304" pitchFamily="18" charset="0"/>
                        <a:ea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F</a:t>
                      </a:r>
                      <a:endParaRPr lang="es-ES" sz="1200">
                        <a:effectLst/>
                        <a:latin typeface="Times New Roman" panose="02020603050405020304" pitchFamily="18" charset="0"/>
                        <a:ea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200">
                          <a:effectLst/>
                        </a:rPr>
                        <a:t>Sig.</a:t>
                      </a:r>
                      <a:endParaRPr lang="es-ES" sz="1200">
                        <a:effectLst/>
                        <a:latin typeface="Times New Roman" panose="02020603050405020304" pitchFamily="18" charset="0"/>
                        <a:ea typeface="Times New Roman" panose="02020603050405020304" pitchFamily="18" charset="0"/>
                      </a:endParaRPr>
                    </a:p>
                  </a:txBody>
                  <a:tcPr marL="0" marR="0" marT="0" marB="0"/>
                </a:tc>
              </a:tr>
              <a:tr h="446322">
                <a:tc>
                  <a:txBody>
                    <a:bodyPr/>
                    <a:lstStyle/>
                    <a:p>
                      <a:pPr marL="38100" marR="38100">
                        <a:lnSpc>
                          <a:spcPts val="1600"/>
                        </a:lnSpc>
                        <a:spcAft>
                          <a:spcPts val="0"/>
                        </a:spcAft>
                      </a:pPr>
                      <a:r>
                        <a:rPr lang="es-EC" sz="1200">
                          <a:effectLst/>
                        </a:rPr>
                        <a:t>Inter-grupos</a:t>
                      </a:r>
                      <a:endParaRPr lang="es-E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s-EC" sz="1200">
                          <a:effectLst/>
                        </a:rPr>
                        <a:t>46,063</a:t>
                      </a:r>
                      <a:endParaRPr lang="es-ES" sz="1200">
                        <a:effectLst/>
                        <a:latin typeface="Times New Roman" panose="02020603050405020304" pitchFamily="18" charset="0"/>
                        <a:ea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200">
                          <a:effectLst/>
                        </a:rPr>
                        <a:t>3</a:t>
                      </a:r>
                      <a:endParaRPr lang="es-ES" sz="1200">
                        <a:effectLst/>
                        <a:latin typeface="Times New Roman" panose="02020603050405020304" pitchFamily="18" charset="0"/>
                        <a:ea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200">
                          <a:effectLst/>
                        </a:rPr>
                        <a:t>15,354</a:t>
                      </a:r>
                      <a:endParaRPr lang="es-ES" sz="1200">
                        <a:effectLst/>
                        <a:latin typeface="Times New Roman" panose="02020603050405020304" pitchFamily="18" charset="0"/>
                        <a:ea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200">
                          <a:effectLst/>
                        </a:rPr>
                        <a:t>19,813</a:t>
                      </a:r>
                      <a:endParaRPr lang="es-ES" sz="1200">
                        <a:effectLst/>
                        <a:latin typeface="Times New Roman" panose="02020603050405020304" pitchFamily="18" charset="0"/>
                        <a:ea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200">
                          <a:effectLst/>
                        </a:rPr>
                        <a:t>,000</a:t>
                      </a:r>
                      <a:endParaRPr lang="es-ES" sz="1200">
                        <a:effectLst/>
                        <a:latin typeface="Times New Roman" panose="02020603050405020304" pitchFamily="18" charset="0"/>
                        <a:ea typeface="Times New Roman" panose="02020603050405020304" pitchFamily="18" charset="0"/>
                      </a:endParaRPr>
                    </a:p>
                  </a:txBody>
                  <a:tcPr marL="0" marR="0" marT="0" marB="0"/>
                </a:tc>
              </a:tr>
              <a:tr h="446322">
                <a:tc>
                  <a:txBody>
                    <a:bodyPr/>
                    <a:lstStyle/>
                    <a:p>
                      <a:pPr marL="38100" marR="38100">
                        <a:lnSpc>
                          <a:spcPts val="1600"/>
                        </a:lnSpc>
                        <a:spcAft>
                          <a:spcPts val="0"/>
                        </a:spcAft>
                      </a:pPr>
                      <a:r>
                        <a:rPr lang="es-EC" sz="1200">
                          <a:effectLst/>
                        </a:rPr>
                        <a:t>Intra-grupos</a:t>
                      </a:r>
                      <a:endParaRPr lang="es-E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s-EC" sz="1200" dirty="0">
                          <a:effectLst/>
                        </a:rPr>
                        <a:t>160,420</a:t>
                      </a:r>
                      <a:endParaRPr lang="es-ES" sz="1200" dirty="0">
                        <a:effectLst/>
                        <a:latin typeface="Times New Roman" panose="02020603050405020304" pitchFamily="18" charset="0"/>
                        <a:ea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200">
                          <a:effectLst/>
                        </a:rPr>
                        <a:t>207</a:t>
                      </a:r>
                      <a:endParaRPr lang="es-ES" sz="1200">
                        <a:effectLst/>
                        <a:latin typeface="Times New Roman" panose="02020603050405020304" pitchFamily="18" charset="0"/>
                        <a:ea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200">
                          <a:effectLst/>
                        </a:rPr>
                        <a:t>,775</a:t>
                      </a:r>
                      <a:endParaRPr lang="es-ES" sz="1200">
                        <a:effectLst/>
                        <a:latin typeface="Times New Roman" panose="02020603050405020304" pitchFamily="18" charset="0"/>
                        <a:ea typeface="Times New Roman" panose="02020603050405020304" pitchFamily="18" charset="0"/>
                      </a:endParaRPr>
                    </a:p>
                  </a:txBody>
                  <a:tcPr marL="0" marR="0" marT="0" marB="0"/>
                </a:tc>
                <a:tc>
                  <a:txBody>
                    <a:bodyPr/>
                    <a:lstStyle/>
                    <a:p>
                      <a:pPr>
                        <a:lnSpc>
                          <a:spcPct val="115000"/>
                        </a:lnSpc>
                        <a:spcAft>
                          <a:spcPts val="0"/>
                        </a:spcAft>
                      </a:pPr>
                      <a:r>
                        <a:rPr lang="es-EC" sz="1200">
                          <a:effectLst/>
                        </a:rPr>
                        <a:t> </a:t>
                      </a:r>
                      <a:endParaRPr lang="es-ES" sz="1200">
                        <a:effectLst/>
                        <a:latin typeface="Times New Roman" panose="02020603050405020304" pitchFamily="18" charset="0"/>
                        <a:ea typeface="Times New Roman" panose="02020603050405020304" pitchFamily="18" charset="0"/>
                      </a:endParaRPr>
                    </a:p>
                  </a:txBody>
                  <a:tcPr marL="0" marR="0" marT="0" marB="0"/>
                </a:tc>
                <a:tc>
                  <a:txBody>
                    <a:bodyPr/>
                    <a:lstStyle/>
                    <a:p>
                      <a:pPr>
                        <a:lnSpc>
                          <a:spcPct val="115000"/>
                        </a:lnSpc>
                        <a:spcAft>
                          <a:spcPts val="0"/>
                        </a:spcAft>
                      </a:pPr>
                      <a:r>
                        <a:rPr lang="es-EC" sz="1200">
                          <a:effectLst/>
                        </a:rPr>
                        <a:t> </a:t>
                      </a:r>
                      <a:endParaRPr lang="es-ES" sz="1200">
                        <a:effectLst/>
                        <a:latin typeface="Times New Roman" panose="02020603050405020304" pitchFamily="18" charset="0"/>
                        <a:ea typeface="Times New Roman" panose="02020603050405020304" pitchFamily="18" charset="0"/>
                      </a:endParaRPr>
                    </a:p>
                  </a:txBody>
                  <a:tcPr marL="0" marR="0" marT="0" marB="0"/>
                </a:tc>
              </a:tr>
              <a:tr h="230972">
                <a:tc>
                  <a:txBody>
                    <a:bodyPr/>
                    <a:lstStyle/>
                    <a:p>
                      <a:pPr marL="38100" marR="38100">
                        <a:lnSpc>
                          <a:spcPts val="1600"/>
                        </a:lnSpc>
                        <a:spcAft>
                          <a:spcPts val="0"/>
                        </a:spcAft>
                      </a:pPr>
                      <a:r>
                        <a:rPr lang="es-EC" sz="1200">
                          <a:effectLst/>
                        </a:rPr>
                        <a:t>Total</a:t>
                      </a:r>
                      <a:endParaRPr lang="es-ES"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s-EC" sz="1200">
                          <a:effectLst/>
                        </a:rPr>
                        <a:t>206,483</a:t>
                      </a:r>
                      <a:endParaRPr lang="es-ES" sz="1200">
                        <a:effectLst/>
                        <a:latin typeface="Times New Roman" panose="02020603050405020304" pitchFamily="18" charset="0"/>
                        <a:ea typeface="Times New Roman" panose="02020603050405020304" pitchFamily="18" charset="0"/>
                      </a:endParaRPr>
                    </a:p>
                  </a:txBody>
                  <a:tcPr marL="0" marR="0" marT="0" marB="0"/>
                </a:tc>
                <a:tc>
                  <a:txBody>
                    <a:bodyPr/>
                    <a:lstStyle/>
                    <a:p>
                      <a:pPr marL="38100" marR="38100" algn="r">
                        <a:lnSpc>
                          <a:spcPts val="1600"/>
                        </a:lnSpc>
                        <a:spcAft>
                          <a:spcPts val="0"/>
                        </a:spcAft>
                      </a:pPr>
                      <a:r>
                        <a:rPr lang="es-EC" sz="1200">
                          <a:effectLst/>
                        </a:rPr>
                        <a:t>210</a:t>
                      </a:r>
                      <a:endParaRPr lang="es-ES" sz="1200">
                        <a:effectLst/>
                        <a:latin typeface="Times New Roman" panose="02020603050405020304" pitchFamily="18" charset="0"/>
                        <a:ea typeface="Times New Roman" panose="02020603050405020304" pitchFamily="18" charset="0"/>
                      </a:endParaRPr>
                    </a:p>
                  </a:txBody>
                  <a:tcPr marL="0" marR="0" marT="0" marB="0"/>
                </a:tc>
                <a:tc>
                  <a:txBody>
                    <a:bodyPr/>
                    <a:lstStyle/>
                    <a:p>
                      <a:pPr>
                        <a:lnSpc>
                          <a:spcPct val="115000"/>
                        </a:lnSpc>
                        <a:spcAft>
                          <a:spcPts val="0"/>
                        </a:spcAft>
                      </a:pPr>
                      <a:r>
                        <a:rPr lang="es-EC" sz="1200" dirty="0">
                          <a:effectLst/>
                        </a:rPr>
                        <a:t> </a:t>
                      </a:r>
                      <a:endParaRPr lang="es-ES" sz="1200" dirty="0">
                        <a:effectLst/>
                        <a:latin typeface="Times New Roman" panose="02020603050405020304" pitchFamily="18" charset="0"/>
                        <a:ea typeface="Times New Roman" panose="02020603050405020304" pitchFamily="18" charset="0"/>
                      </a:endParaRPr>
                    </a:p>
                  </a:txBody>
                  <a:tcPr marL="0" marR="0" marT="0" marB="0"/>
                </a:tc>
                <a:tc>
                  <a:txBody>
                    <a:bodyPr/>
                    <a:lstStyle/>
                    <a:p>
                      <a:pPr>
                        <a:lnSpc>
                          <a:spcPct val="115000"/>
                        </a:lnSpc>
                        <a:spcAft>
                          <a:spcPts val="0"/>
                        </a:spcAft>
                      </a:pPr>
                      <a:r>
                        <a:rPr lang="es-EC" sz="1200">
                          <a:effectLst/>
                        </a:rPr>
                        <a:t> </a:t>
                      </a:r>
                      <a:endParaRPr lang="es-ES" sz="1200">
                        <a:effectLst/>
                        <a:latin typeface="Times New Roman" panose="02020603050405020304" pitchFamily="18" charset="0"/>
                        <a:ea typeface="Times New Roman" panose="02020603050405020304" pitchFamily="18" charset="0"/>
                      </a:endParaRPr>
                    </a:p>
                  </a:txBody>
                  <a:tcPr marL="0" marR="0" marT="0" marB="0"/>
                </a:tc>
                <a:tc>
                  <a:txBody>
                    <a:bodyPr/>
                    <a:lstStyle/>
                    <a:p>
                      <a:pPr>
                        <a:lnSpc>
                          <a:spcPct val="115000"/>
                        </a:lnSpc>
                        <a:spcAft>
                          <a:spcPts val="0"/>
                        </a:spcAft>
                      </a:pPr>
                      <a:r>
                        <a:rPr lang="es-EC" sz="1200" dirty="0">
                          <a:effectLst/>
                        </a:rPr>
                        <a:t> </a:t>
                      </a:r>
                      <a:endParaRPr lang="es-ES" sz="1200" dirty="0">
                        <a:effectLst/>
                        <a:latin typeface="Times New Roman" panose="02020603050405020304" pitchFamily="18" charset="0"/>
                        <a:ea typeface="Times New Roman" panose="02020603050405020304" pitchFamily="18" charset="0"/>
                      </a:endParaRPr>
                    </a:p>
                  </a:txBody>
                  <a:tcPr marL="0" marR="0" marT="0" marB="0"/>
                </a:tc>
              </a:tr>
            </a:tbl>
          </a:graphicData>
        </a:graphic>
      </p:graphicFrame>
      <p:pic>
        <p:nvPicPr>
          <p:cNvPr id="12" name="Imagen 11"/>
          <p:cNvPicPr>
            <a:picLocks noChangeAspect="1"/>
          </p:cNvPicPr>
          <p:nvPr/>
        </p:nvPicPr>
        <p:blipFill>
          <a:blip r:embed="rId3"/>
          <a:stretch>
            <a:fillRect/>
          </a:stretch>
        </p:blipFill>
        <p:spPr>
          <a:xfrm>
            <a:off x="499781" y="4053385"/>
            <a:ext cx="3676894" cy="1963354"/>
          </a:xfrm>
          <a:prstGeom prst="rect">
            <a:avLst/>
          </a:prstGeom>
        </p:spPr>
      </p:pic>
      <p:pic>
        <p:nvPicPr>
          <p:cNvPr id="13" name="Imagen 12"/>
          <p:cNvPicPr>
            <a:picLocks noChangeAspect="1"/>
          </p:cNvPicPr>
          <p:nvPr/>
        </p:nvPicPr>
        <p:blipFill>
          <a:blip r:embed="rId4"/>
          <a:stretch>
            <a:fillRect/>
          </a:stretch>
        </p:blipFill>
        <p:spPr>
          <a:xfrm>
            <a:off x="10401299" y="256430"/>
            <a:ext cx="1480030" cy="1108594"/>
          </a:xfrm>
          <a:prstGeom prst="rect">
            <a:avLst/>
          </a:prstGeom>
        </p:spPr>
      </p:pic>
      <p:graphicFrame>
        <p:nvGraphicFramePr>
          <p:cNvPr id="15" name="Tabla 14"/>
          <p:cNvGraphicFramePr>
            <a:graphicFrameLocks noGrp="1"/>
          </p:cNvGraphicFramePr>
          <p:nvPr>
            <p:extLst>
              <p:ext uri="{D42A27DB-BD31-4B8C-83A1-F6EECF244321}">
                <p14:modId xmlns:p14="http://schemas.microsoft.com/office/powerpoint/2010/main" val="3475073510"/>
              </p:ext>
            </p:extLst>
          </p:nvPr>
        </p:nvGraphicFramePr>
        <p:xfrm>
          <a:off x="4708478" y="1716423"/>
          <a:ext cx="6974006" cy="4300323"/>
        </p:xfrm>
        <a:graphic>
          <a:graphicData uri="http://schemas.openxmlformats.org/drawingml/2006/table">
            <a:tbl>
              <a:tblPr/>
              <a:tblGrid>
                <a:gridCol w="1564270"/>
                <a:gridCol w="937734"/>
                <a:gridCol w="937044"/>
                <a:gridCol w="937044"/>
                <a:gridCol w="664486"/>
                <a:gridCol w="644476"/>
                <a:gridCol w="644476"/>
                <a:gridCol w="644476"/>
              </a:tblGrid>
              <a:tr h="527135">
                <a:tc gridSpan="8">
                  <a:txBody>
                    <a:bodyPr/>
                    <a:lstStyle/>
                    <a:p>
                      <a:pPr marR="38100" algn="ctr">
                        <a:lnSpc>
                          <a:spcPts val="1600"/>
                        </a:lnSpc>
                        <a:spcAft>
                          <a:spcPts val="0"/>
                        </a:spcAft>
                      </a:pPr>
                      <a:r>
                        <a:rPr lang="es-EC" sz="1000" dirty="0">
                          <a:solidFill>
                            <a:srgbClr val="000000"/>
                          </a:solidFill>
                          <a:effectLst/>
                          <a:latin typeface="Times New Roman" panose="02020603050405020304" pitchFamily="18" charset="0"/>
                          <a:ea typeface="Times New Roman" panose="02020603050405020304" pitchFamily="18" charset="0"/>
                        </a:rPr>
                        <a:t> </a:t>
                      </a:r>
                      <a:r>
                        <a:rPr lang="es-EC" sz="14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TABLA</a:t>
                      </a:r>
                      <a:r>
                        <a:rPr lang="es-EC" sz="1400" baseline="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DE FRECUENCIA </a:t>
                      </a:r>
                      <a:endParaRPr lang="es-ES" sz="2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lnL>
                      <a:noFill/>
                    </a:lnL>
                    <a:lnR>
                      <a:noFill/>
                    </a:lnR>
                    <a:lnT>
                      <a:noFill/>
                    </a:lnT>
                    <a:lnB w="28575"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69033">
                <a:tc rowSpan="2" gridSpan="3">
                  <a:txBody>
                    <a:bodyPr/>
                    <a:lstStyle/>
                    <a:p>
                      <a:pPr>
                        <a:lnSpc>
                          <a:spcPct val="115000"/>
                        </a:lnSpc>
                        <a:spcAft>
                          <a:spcPts val="0"/>
                        </a:spcAft>
                      </a:pPr>
                      <a:r>
                        <a:rPr lang="es-EC" sz="1400" dirty="0">
                          <a:effectLst/>
                          <a:latin typeface="Times New Roman" panose="02020603050405020304" pitchFamily="18" charset="0"/>
                          <a:ea typeface="Times New Roman" panose="02020603050405020304" pitchFamily="18" charset="0"/>
                        </a:rPr>
                        <a:t> </a:t>
                      </a:r>
                      <a:endParaRPr lang="es-ES" sz="1400" dirty="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5">
                        <a:lumMod val="20000"/>
                        <a:lumOff val="80000"/>
                      </a:schemeClr>
                    </a:solidFill>
                  </a:tcPr>
                </a:tc>
                <a:tc rowSpan="2" hMerge="1">
                  <a:txBody>
                    <a:bodyPr/>
                    <a:lstStyle/>
                    <a:p>
                      <a:endParaRPr lang="es-ES"/>
                    </a:p>
                  </a:txBody>
                  <a:tcPr/>
                </a:tc>
                <a:tc rowSpan="2" hMerge="1">
                  <a:txBody>
                    <a:bodyPr/>
                    <a:lstStyle/>
                    <a:p>
                      <a:endParaRPr lang="es-ES"/>
                    </a:p>
                  </a:txBody>
                  <a:tcPr/>
                </a:tc>
                <a:tc gridSpan="4">
                  <a:txBody>
                    <a:bodyPr/>
                    <a:lstStyle/>
                    <a:p>
                      <a:pPr marL="38100" marR="38100" algn="ct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Tamaño de la Empresa</a:t>
                      </a:r>
                      <a:endParaRPr lang="es-ES" sz="140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marL="38100" marR="38100" algn="ct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Total</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269033">
                <a:tc gridSpan="3" vMerge="1">
                  <a:txBody>
                    <a:bodyPr/>
                    <a:lstStyle/>
                    <a:p>
                      <a:endParaRPr lang="es-ES"/>
                    </a:p>
                  </a:txBody>
                  <a:tcPr/>
                </a:tc>
                <a:tc hMerge="1" vMerge="1">
                  <a:txBody>
                    <a:bodyPr/>
                    <a:lstStyle/>
                    <a:p>
                      <a:endParaRPr lang="es-ES"/>
                    </a:p>
                  </a:txBody>
                  <a:tcPr/>
                </a:tc>
                <a:tc hMerge="1" vMerge="1">
                  <a:txBody>
                    <a:bodyPr/>
                    <a:lstStyle/>
                    <a:p>
                      <a:endParaRPr lang="es-ES"/>
                    </a:p>
                  </a:txBody>
                  <a:tcPr/>
                </a:tc>
                <a:tc>
                  <a:txBody>
                    <a:bodyPr/>
                    <a:lstStyle/>
                    <a:p>
                      <a:pPr marL="38100" marR="38100" algn="ct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Microempresa</a:t>
                      </a:r>
                      <a:endParaRPr lang="es-ES" sz="140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38100" marR="38100" algn="ct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Pequeña</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38100" marR="38100" algn="ct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Mediana</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38100" marR="38100" algn="ct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Grande</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5">
                        <a:lumMod val="20000"/>
                        <a:lumOff val="80000"/>
                      </a:schemeClr>
                    </a:solidFill>
                  </a:tcPr>
                </a:tc>
                <a:tc vMerge="1">
                  <a:txBody>
                    <a:bodyPr/>
                    <a:lstStyle/>
                    <a:p>
                      <a:endParaRPr lang="es-ES"/>
                    </a:p>
                  </a:txBody>
                  <a:tcPr/>
                </a:tc>
              </a:tr>
              <a:tr h="269033">
                <a:tc rowSpan="10">
                  <a:txBody>
                    <a:bodyPr/>
                    <a:lstStyle/>
                    <a:p>
                      <a:pPr marL="38100" marR="38100">
                        <a:lnSpc>
                          <a:spcPts val="1600"/>
                        </a:lnSpc>
                        <a:spcAft>
                          <a:spcPts val="0"/>
                        </a:spcAft>
                      </a:pPr>
                      <a:r>
                        <a:rPr lang="es-EC" sz="1000" dirty="0">
                          <a:solidFill>
                            <a:srgbClr val="000000"/>
                          </a:solidFill>
                          <a:effectLst/>
                          <a:latin typeface="Times New Roman" panose="02020603050405020304" pitchFamily="18" charset="0"/>
                          <a:ea typeface="Times New Roman" panose="02020603050405020304" pitchFamily="18" charset="0"/>
                        </a:rPr>
                        <a:t>¿Cuánto estaría dispuesto a pagar mensual usted por un espacio en una RADIO online universitaria?</a:t>
                      </a:r>
                      <a:endParaRPr lang="es-ES" sz="1400" dirty="0">
                        <a:effectLst/>
                        <a:latin typeface="Times New Roman" panose="02020603050405020304" pitchFamily="18" charset="0"/>
                        <a:ea typeface="Times New Roman" panose="02020603050405020304" pitchFamily="18" charset="0"/>
                      </a:endParaRPr>
                    </a:p>
                  </a:txBody>
                  <a:tcPr marL="0" marR="0" marT="0" marB="0" anchor="ctr">
                    <a:lnL w="28575" cap="flat" cmpd="sng" algn="ctr">
                      <a:solidFill>
                        <a:srgbClr val="000000"/>
                      </a:solid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a:noFill/>
                    </a:lnB>
                    <a:solidFill>
                      <a:schemeClr val="accent5">
                        <a:lumMod val="20000"/>
                        <a:lumOff val="80000"/>
                      </a:schemeClr>
                    </a:solidFill>
                  </a:tcPr>
                </a:tc>
                <a:tc rowSpan="2">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Menos de $50</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a:noFill/>
                    </a:lnR>
                    <a:lnT w="28575" cap="flat" cmpd="sng" algn="ctr">
                      <a:solidFill>
                        <a:srgbClr val="000000"/>
                      </a:solidFill>
                      <a:prstDash val="solid"/>
                      <a:round/>
                      <a:headEnd type="none" w="med" len="med"/>
                      <a:tailEnd type="none" w="med" len="med"/>
                    </a:lnT>
                    <a:lnB>
                      <a:noFill/>
                    </a:lnB>
                    <a:solidFill>
                      <a:schemeClr val="accent5">
                        <a:lumMod val="20000"/>
                        <a:lumOff val="80000"/>
                      </a:schemeClr>
                    </a:solidFill>
                  </a:tcPr>
                </a:tc>
                <a:tc>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Recuento</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93</a:t>
                      </a:r>
                      <a:endParaRPr lang="es-ES" sz="140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55</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11</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1</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160</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5">
                        <a:lumMod val="20000"/>
                        <a:lumOff val="80000"/>
                      </a:schemeClr>
                    </a:solidFill>
                  </a:tcPr>
                </a:tc>
              </a:tr>
              <a:tr h="269033">
                <a:tc vMerge="1">
                  <a:txBody>
                    <a:bodyPr/>
                    <a:lstStyle/>
                    <a:p>
                      <a:endParaRPr lang="es-ES"/>
                    </a:p>
                  </a:txBody>
                  <a:tcPr/>
                </a:tc>
                <a:tc vMerge="1">
                  <a:txBody>
                    <a:bodyPr/>
                    <a:lstStyle/>
                    <a:p>
                      <a:endParaRPr lang="es-ES"/>
                    </a:p>
                  </a:txBody>
                  <a:tcPr/>
                </a:tc>
                <a:tc>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 del total</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highlight>
                            <a:srgbClr val="FFFF00"/>
                          </a:highlight>
                          <a:latin typeface="Times New Roman" panose="02020603050405020304" pitchFamily="18" charset="0"/>
                          <a:ea typeface="Times New Roman" panose="02020603050405020304" pitchFamily="18" charset="0"/>
                        </a:rPr>
                        <a:t>44,1%</a:t>
                      </a:r>
                      <a:endParaRPr lang="es-ES" sz="140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highlight>
                            <a:srgbClr val="FFFF00"/>
                          </a:highlight>
                          <a:latin typeface="Times New Roman" panose="02020603050405020304" pitchFamily="18" charset="0"/>
                          <a:ea typeface="Times New Roman" panose="02020603050405020304" pitchFamily="18" charset="0"/>
                        </a:rPr>
                        <a:t>26,1%</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5,2%</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0,5%</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75,8%</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r>
              <a:tr h="269033">
                <a:tc vMerge="1">
                  <a:txBody>
                    <a:bodyPr/>
                    <a:lstStyle/>
                    <a:p>
                      <a:endParaRPr lang="es-ES"/>
                    </a:p>
                  </a:txBody>
                  <a:tcPr/>
                </a:tc>
                <a:tc rowSpan="2">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De $51 a $60</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a:noFill/>
                    </a:lnR>
                    <a:lnT>
                      <a:noFill/>
                    </a:lnT>
                    <a:lnB>
                      <a:noFill/>
                    </a:lnB>
                    <a:solidFill>
                      <a:schemeClr val="accent5">
                        <a:lumMod val="20000"/>
                        <a:lumOff val="80000"/>
                      </a:schemeClr>
                    </a:solidFill>
                  </a:tcPr>
                </a:tc>
                <a:tc>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Recuento</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13</a:t>
                      </a:r>
                      <a:endParaRPr lang="es-ES" sz="140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12</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1</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26</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r>
              <a:tr h="269033">
                <a:tc vMerge="1">
                  <a:txBody>
                    <a:bodyPr/>
                    <a:lstStyle/>
                    <a:p>
                      <a:endParaRPr lang="es-ES"/>
                    </a:p>
                  </a:txBody>
                  <a:tcPr/>
                </a:tc>
                <a:tc vMerge="1">
                  <a:txBody>
                    <a:bodyPr/>
                    <a:lstStyle/>
                    <a:p>
                      <a:endParaRPr lang="es-ES"/>
                    </a:p>
                  </a:txBody>
                  <a:tcPr/>
                </a:tc>
                <a:tc>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 del total</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6,2%</a:t>
                      </a:r>
                      <a:endParaRPr lang="es-ES" sz="140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5,7%</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0,5%</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0,0%</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12,3%</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r>
              <a:tr h="269033">
                <a:tc vMerge="1">
                  <a:txBody>
                    <a:bodyPr/>
                    <a:lstStyle/>
                    <a:p>
                      <a:endParaRPr lang="es-ES"/>
                    </a:p>
                  </a:txBody>
                  <a:tcPr/>
                </a:tc>
                <a:tc rowSpan="2">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De $61 a $70</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a:noFill/>
                    </a:lnR>
                    <a:lnT>
                      <a:noFill/>
                    </a:lnT>
                    <a:lnB>
                      <a:noFill/>
                    </a:lnB>
                    <a:solidFill>
                      <a:schemeClr val="accent5">
                        <a:lumMod val="20000"/>
                        <a:lumOff val="80000"/>
                      </a:schemeClr>
                    </a:solidFill>
                  </a:tcPr>
                </a:tc>
                <a:tc>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Recuento</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4</a:t>
                      </a:r>
                      <a:endParaRPr lang="es-ES" sz="140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2</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5</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11</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r>
              <a:tr h="269033">
                <a:tc vMerge="1">
                  <a:txBody>
                    <a:bodyPr/>
                    <a:lstStyle/>
                    <a:p>
                      <a:endParaRPr lang="es-ES"/>
                    </a:p>
                  </a:txBody>
                  <a:tcPr/>
                </a:tc>
                <a:tc vMerge="1">
                  <a:txBody>
                    <a:bodyPr/>
                    <a:lstStyle/>
                    <a:p>
                      <a:endParaRPr lang="es-ES"/>
                    </a:p>
                  </a:txBody>
                  <a:tcPr/>
                </a:tc>
                <a:tc>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 del total</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1,9%</a:t>
                      </a:r>
                      <a:endParaRPr lang="es-ES" sz="140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0,9%</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2,4%</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0,0%</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5,2%</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r>
              <a:tr h="269033">
                <a:tc vMerge="1">
                  <a:txBody>
                    <a:bodyPr/>
                    <a:lstStyle/>
                    <a:p>
                      <a:endParaRPr lang="es-ES"/>
                    </a:p>
                  </a:txBody>
                  <a:tcPr/>
                </a:tc>
                <a:tc rowSpan="2">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de $71 a $80</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a:noFill/>
                    </a:lnR>
                    <a:lnT>
                      <a:noFill/>
                    </a:lnT>
                    <a:lnB>
                      <a:noFill/>
                    </a:lnB>
                    <a:solidFill>
                      <a:schemeClr val="accent5">
                        <a:lumMod val="20000"/>
                        <a:lumOff val="80000"/>
                      </a:schemeClr>
                    </a:solidFill>
                  </a:tcPr>
                </a:tc>
                <a:tc>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Recuento</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4</a:t>
                      </a:r>
                      <a:endParaRPr lang="es-ES" sz="140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2</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6</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r>
              <a:tr h="269033">
                <a:tc vMerge="1">
                  <a:txBody>
                    <a:bodyPr/>
                    <a:lstStyle/>
                    <a:p>
                      <a:endParaRPr lang="es-ES"/>
                    </a:p>
                  </a:txBody>
                  <a:tcPr/>
                </a:tc>
                <a:tc vMerge="1">
                  <a:txBody>
                    <a:bodyPr/>
                    <a:lstStyle/>
                    <a:p>
                      <a:endParaRPr lang="es-ES"/>
                    </a:p>
                  </a:txBody>
                  <a:tcPr/>
                </a:tc>
                <a:tc>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 del total</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1,9%</a:t>
                      </a:r>
                      <a:endParaRPr lang="es-ES" sz="140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0,0%</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0,0%</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0,9%</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2,8%</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r>
              <a:tr h="269033">
                <a:tc vMerge="1">
                  <a:txBody>
                    <a:bodyPr/>
                    <a:lstStyle/>
                    <a:p>
                      <a:endParaRPr lang="es-ES"/>
                    </a:p>
                  </a:txBody>
                  <a:tcPr/>
                </a:tc>
                <a:tc rowSpan="2">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Más de $80</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a:noFill/>
                    </a:lnR>
                    <a:lnT>
                      <a:noFill/>
                    </a:lnT>
                    <a:lnB>
                      <a:noFill/>
                    </a:lnB>
                    <a:solidFill>
                      <a:schemeClr val="accent5">
                        <a:lumMod val="20000"/>
                        <a:lumOff val="80000"/>
                      </a:schemeClr>
                    </a:solidFill>
                  </a:tcPr>
                </a:tc>
                <a:tc>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Recuento</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a:t>
                      </a:r>
                      <a:endParaRPr lang="es-ES" sz="140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2</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4</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2</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8</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r>
              <a:tr h="269033">
                <a:tc vMerge="1">
                  <a:txBody>
                    <a:bodyPr/>
                    <a:lstStyle/>
                    <a:p>
                      <a:endParaRPr lang="es-ES"/>
                    </a:p>
                  </a:txBody>
                  <a:tcPr/>
                </a:tc>
                <a:tc vMerge="1">
                  <a:txBody>
                    <a:bodyPr/>
                    <a:lstStyle/>
                    <a:p>
                      <a:endParaRPr lang="es-ES"/>
                    </a:p>
                  </a:txBody>
                  <a:tcPr/>
                </a:tc>
                <a:tc>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 del total</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0,0%</a:t>
                      </a:r>
                      <a:endParaRPr lang="es-ES" sz="140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0,9%</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1,9%</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0,9%</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3,8%</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r>
              <a:tr h="275759">
                <a:tc rowSpan="2" gridSpan="2">
                  <a:txBody>
                    <a:bodyPr/>
                    <a:lstStyle/>
                    <a:p>
                      <a:pPr marL="38100" marR="38100">
                        <a:lnSpc>
                          <a:spcPts val="1600"/>
                        </a:lnSpc>
                        <a:spcAft>
                          <a:spcPts val="0"/>
                        </a:spcAft>
                      </a:pPr>
                      <a:r>
                        <a:rPr lang="es-EC" sz="1000" dirty="0">
                          <a:solidFill>
                            <a:srgbClr val="000000"/>
                          </a:solidFill>
                          <a:effectLst/>
                          <a:latin typeface="Times New Roman" panose="02020603050405020304" pitchFamily="18" charset="0"/>
                          <a:ea typeface="Times New Roman" panose="02020603050405020304" pitchFamily="18" charset="0"/>
                        </a:rPr>
                        <a:t>Total</a:t>
                      </a:r>
                      <a:endParaRPr lang="es-ES" sz="1400" dirty="0">
                        <a:effectLst/>
                        <a:latin typeface="Times New Roman" panose="02020603050405020304" pitchFamily="18" charset="0"/>
                        <a:ea typeface="Times New Roman" panose="02020603050405020304" pitchFamily="18" charset="0"/>
                      </a:endParaRPr>
                    </a:p>
                  </a:txBody>
                  <a:tcPr marL="0" marR="0" marT="0" marB="0" anchor="ctr">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solidFill>
                      <a:schemeClr val="accent5">
                        <a:lumMod val="20000"/>
                        <a:lumOff val="80000"/>
                      </a:schemeClr>
                    </a:solidFill>
                  </a:tcPr>
                </a:tc>
                <a:tc rowSpan="2" hMerge="1">
                  <a:txBody>
                    <a:bodyPr/>
                    <a:lstStyle/>
                    <a:p>
                      <a:endParaRPr lang="es-ES"/>
                    </a:p>
                  </a:txBody>
                  <a:tcPr/>
                </a:tc>
                <a:tc>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Recuento</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114</a:t>
                      </a:r>
                      <a:endParaRPr lang="es-ES" sz="140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71</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21</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5</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211</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chemeClr val="accent5">
                        <a:lumMod val="20000"/>
                        <a:lumOff val="80000"/>
                      </a:schemeClr>
                    </a:solidFill>
                  </a:tcPr>
                </a:tc>
              </a:tr>
              <a:tr h="269033">
                <a:tc gridSpan="2" vMerge="1">
                  <a:txBody>
                    <a:bodyPr/>
                    <a:lstStyle/>
                    <a:p>
                      <a:endParaRPr lang="es-ES"/>
                    </a:p>
                  </a:txBody>
                  <a:tcPr/>
                </a:tc>
                <a:tc hMerge="1" vMerge="1">
                  <a:txBody>
                    <a:bodyPr/>
                    <a:lstStyle/>
                    <a:p>
                      <a:endParaRPr lang="es-ES"/>
                    </a:p>
                  </a:txBody>
                  <a:tcPr/>
                </a:tc>
                <a:tc>
                  <a:txBody>
                    <a:bodyPr/>
                    <a:lstStyle/>
                    <a:p>
                      <a:pPr marL="38100" marR="38100">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 del total</a:t>
                      </a:r>
                      <a:endParaRPr lang="es-ES" sz="1400">
                        <a:effectLst/>
                        <a:latin typeface="Times New Roman" panose="02020603050405020304" pitchFamily="18" charset="0"/>
                        <a:ea typeface="Times New Roman" panose="02020603050405020304" pitchFamily="18" charset="0"/>
                      </a:endParaRPr>
                    </a:p>
                  </a:txBody>
                  <a:tcPr marL="0" marR="0" marT="0" marB="0" anchor="ctr">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38100" marR="38100" algn="r">
                        <a:lnSpc>
                          <a:spcPts val="1600"/>
                        </a:lnSpc>
                        <a:spcAft>
                          <a:spcPts val="0"/>
                        </a:spcAft>
                      </a:pPr>
                      <a:r>
                        <a:rPr lang="es-EC" sz="1000" dirty="0">
                          <a:solidFill>
                            <a:srgbClr val="000000"/>
                          </a:solidFill>
                          <a:effectLst/>
                          <a:latin typeface="Times New Roman" panose="02020603050405020304" pitchFamily="18" charset="0"/>
                          <a:ea typeface="Times New Roman" panose="02020603050405020304" pitchFamily="18" charset="0"/>
                        </a:rPr>
                        <a:t>54,0%</a:t>
                      </a:r>
                      <a:endParaRPr lang="es-ES" sz="1400" dirty="0">
                        <a:effectLst/>
                        <a:latin typeface="Times New Roman" panose="02020603050405020304" pitchFamily="18" charset="0"/>
                        <a:ea typeface="Times New Roman" panose="02020603050405020304" pitchFamily="18" charset="0"/>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33,6%</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10,0%</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38100" marR="38100" algn="r">
                        <a:lnSpc>
                          <a:spcPts val="1600"/>
                        </a:lnSpc>
                        <a:spcAft>
                          <a:spcPts val="0"/>
                        </a:spcAft>
                      </a:pPr>
                      <a:r>
                        <a:rPr lang="es-EC" sz="1000">
                          <a:solidFill>
                            <a:srgbClr val="000000"/>
                          </a:solidFill>
                          <a:effectLst/>
                          <a:latin typeface="Times New Roman" panose="02020603050405020304" pitchFamily="18" charset="0"/>
                          <a:ea typeface="Times New Roman" panose="02020603050405020304" pitchFamily="18" charset="0"/>
                        </a:rPr>
                        <a:t>2,4%</a:t>
                      </a:r>
                      <a:endParaRPr lang="es-ES" sz="140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38100" marR="38100" algn="r">
                        <a:lnSpc>
                          <a:spcPts val="1600"/>
                        </a:lnSpc>
                        <a:spcAft>
                          <a:spcPts val="0"/>
                        </a:spcAft>
                      </a:pPr>
                      <a:r>
                        <a:rPr lang="es-EC" sz="1000" dirty="0">
                          <a:solidFill>
                            <a:srgbClr val="000000"/>
                          </a:solidFill>
                          <a:effectLst/>
                          <a:latin typeface="Times New Roman" panose="02020603050405020304" pitchFamily="18" charset="0"/>
                          <a:ea typeface="Times New Roman" panose="02020603050405020304" pitchFamily="18" charset="0"/>
                        </a:rPr>
                        <a:t>100,0%</a:t>
                      </a:r>
                      <a:endParaRPr lang="es-ES" sz="1400" dirty="0">
                        <a:effectLst/>
                        <a:latin typeface="Times New Roman" panose="02020603050405020304" pitchFamily="18" charset="0"/>
                        <a:ea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chemeClr val="accent5">
                        <a:lumMod val="20000"/>
                        <a:lumOff val="80000"/>
                      </a:schemeClr>
                    </a:solidFill>
                  </a:tcPr>
                </a:tc>
              </a:tr>
            </a:tbl>
          </a:graphicData>
        </a:graphic>
      </p:graphicFrame>
      <p:sp>
        <p:nvSpPr>
          <p:cNvPr id="16" name="Rectángulo 15"/>
          <p:cNvSpPr/>
          <p:nvPr/>
        </p:nvSpPr>
        <p:spPr>
          <a:xfrm>
            <a:off x="712955" y="1439430"/>
            <a:ext cx="10766090" cy="276999"/>
          </a:xfrm>
          <a:prstGeom prst="rect">
            <a:avLst/>
          </a:prstGeom>
        </p:spPr>
        <p:txBody>
          <a:bodyPr wrap="square">
            <a:spAutoFit/>
          </a:bodyPr>
          <a:lstStyle/>
          <a:p>
            <a:endParaRPr lang="es-ES" sz="1200" dirty="0">
              <a:latin typeface="Arial" panose="020B0604020202020204" pitchFamily="34" charset="0"/>
              <a:cs typeface="Arial" panose="020B0604020202020204" pitchFamily="34" charset="0"/>
            </a:endParaRPr>
          </a:p>
        </p:txBody>
      </p:sp>
      <p:grpSp>
        <p:nvGrpSpPr>
          <p:cNvPr id="18" name="Grupo 11"/>
          <p:cNvGrpSpPr/>
          <p:nvPr/>
        </p:nvGrpSpPr>
        <p:grpSpPr>
          <a:xfrm>
            <a:off x="268941" y="486148"/>
            <a:ext cx="672355" cy="508934"/>
            <a:chOff x="282388" y="392019"/>
            <a:chExt cx="672355" cy="508934"/>
          </a:xfrm>
        </p:grpSpPr>
        <p:sp>
          <p:nvSpPr>
            <p:cNvPr id="19" name="Rectángulo 14"/>
            <p:cNvSpPr/>
            <p:nvPr/>
          </p:nvSpPr>
          <p:spPr>
            <a:xfrm>
              <a:off x="282388" y="392019"/>
              <a:ext cx="461681" cy="508934"/>
            </a:xfrm>
            <a:prstGeom prst="rect">
              <a:avLst/>
            </a:prstGeom>
            <a:solidFill>
              <a:srgbClr val="ED7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5"/>
            <p:cNvSpPr/>
            <p:nvPr/>
          </p:nvSpPr>
          <p:spPr>
            <a:xfrm>
              <a:off x="838201" y="392019"/>
              <a:ext cx="116542" cy="508934"/>
            </a:xfrm>
            <a:prstGeom prst="rect">
              <a:avLst/>
            </a:prstGeom>
            <a:solidFill>
              <a:srgbClr val="ED7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1" name="CuadroTexto 9"/>
          <p:cNvSpPr txBox="1"/>
          <p:nvPr/>
        </p:nvSpPr>
        <p:spPr>
          <a:xfrm>
            <a:off x="1063925" y="418502"/>
            <a:ext cx="9076362" cy="707886"/>
          </a:xfrm>
          <a:prstGeom prst="rect">
            <a:avLst/>
          </a:prstGeom>
          <a:noFill/>
        </p:spPr>
        <p:txBody>
          <a:bodyPr wrap="square" rtlCol="0">
            <a:spAutoFit/>
          </a:bodyPr>
          <a:lstStyle/>
          <a:p>
            <a:pPr marL="0" lvl="1"/>
            <a:r>
              <a:rPr lang="es-EC" sz="2000" i="1" dirty="0">
                <a:latin typeface="Arial" panose="020B0604020202020204" pitchFamily="34" charset="0"/>
                <a:cs typeface="Arial" panose="020B0604020202020204" pitchFamily="34" charset="0"/>
              </a:rPr>
              <a:t>¿Cuánto estaría dispuesto a pagar mensual usted por un espacio en una RADIO online universitaria?  Vs. Tamaño de la Empresa</a:t>
            </a:r>
          </a:p>
        </p:txBody>
      </p:sp>
    </p:spTree>
    <p:extLst>
      <p:ext uri="{BB962C8B-B14F-4D97-AF65-F5344CB8AC3E}">
        <p14:creationId xmlns:p14="http://schemas.microsoft.com/office/powerpoint/2010/main" val="31149068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4760" b="17476"/>
          <a:stretch/>
        </p:blipFill>
        <p:spPr>
          <a:xfrm>
            <a:off x="0" y="0"/>
            <a:ext cx="12192000" cy="6858000"/>
          </a:xfrm>
          <a:prstGeom prst="rect">
            <a:avLst/>
          </a:prstGeom>
        </p:spPr>
      </p:pic>
      <p:sp>
        <p:nvSpPr>
          <p:cNvPr id="5" name="CuadroTexto 4"/>
          <p:cNvSpPr txBox="1"/>
          <p:nvPr/>
        </p:nvSpPr>
        <p:spPr>
          <a:xfrm>
            <a:off x="1358153" y="5081383"/>
            <a:ext cx="10104157" cy="923330"/>
          </a:xfrm>
          <a:prstGeom prst="rect">
            <a:avLst/>
          </a:prstGeom>
          <a:noFill/>
        </p:spPr>
        <p:txBody>
          <a:bodyPr wrap="square" rtlCol="0">
            <a:spAutoFit/>
          </a:bodyPr>
          <a:lstStyle/>
          <a:p>
            <a:pPr algn="ctr"/>
            <a:r>
              <a:rPr lang="es-ES" sz="5400" b="1" dirty="0" smtClean="0">
                <a:solidFill>
                  <a:schemeClr val="accent4"/>
                </a:solidFill>
                <a:latin typeface="Arial" panose="020B0604020202020204" pitchFamily="34" charset="0"/>
                <a:cs typeface="Arial" panose="020B0604020202020204" pitchFamily="34" charset="0"/>
              </a:rPr>
              <a:t>CORRELACIONES</a:t>
            </a:r>
            <a:endParaRPr lang="es-ES" sz="5400" b="1" dirty="0">
              <a:solidFill>
                <a:schemeClr val="accent4"/>
              </a:solidFill>
              <a:latin typeface="Arial" panose="020B0604020202020204" pitchFamily="34" charset="0"/>
              <a:cs typeface="Arial" panose="020B0604020202020204" pitchFamily="34" charset="0"/>
            </a:endParaRPr>
          </a:p>
        </p:txBody>
      </p:sp>
      <p:pic>
        <p:nvPicPr>
          <p:cNvPr id="4098" name="Picture 2" descr="Resultado de imagen para ESPE T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25" y="2413844"/>
            <a:ext cx="1825625" cy="18183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sultado de imagen para ESPE T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424" y="2413844"/>
            <a:ext cx="1822451" cy="1822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0252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pic>
        <p:nvPicPr>
          <p:cNvPr id="8" name="Picture 2" descr="Resultado de imagen para PERSONAS CAMINANDO POR LA CAL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p:cNvSpPr/>
          <p:nvPr/>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endParaRPr lang="es-ES" sz="2000" i="1" dirty="0">
              <a:latin typeface="Arial" panose="020B0604020202020204" pitchFamily="34" charset="0"/>
              <a:cs typeface="Arial" panose="020B0604020202020204" pitchFamily="34" charset="0"/>
            </a:endParaRPr>
          </a:p>
        </p:txBody>
      </p:sp>
      <p:sp>
        <p:nvSpPr>
          <p:cNvPr id="10" name="CuadroTexto 9"/>
          <p:cNvSpPr txBox="1"/>
          <p:nvPr/>
        </p:nvSpPr>
        <p:spPr>
          <a:xfrm>
            <a:off x="954742" y="313391"/>
            <a:ext cx="11295528" cy="1015663"/>
          </a:xfrm>
          <a:prstGeom prst="rect">
            <a:avLst/>
          </a:prstGeom>
          <a:noFill/>
        </p:spPr>
        <p:txBody>
          <a:bodyPr wrap="square" rtlCol="0">
            <a:spAutoFit/>
          </a:bodyPr>
          <a:lstStyle/>
          <a:p>
            <a:pPr marL="0" lvl="1"/>
            <a:r>
              <a:rPr lang="es-ES" sz="2000" i="1" dirty="0" smtClean="0">
                <a:latin typeface="Arial" panose="020B0604020202020204" pitchFamily="34" charset="0"/>
                <a:cs typeface="Arial" panose="020B0604020202020204" pitchFamily="34" charset="0"/>
              </a:rPr>
              <a:t>¿Considera </a:t>
            </a:r>
            <a:r>
              <a:rPr lang="es-ES" sz="2000" i="1" dirty="0">
                <a:latin typeface="Arial" panose="020B0604020202020204" pitchFamily="34" charset="0"/>
                <a:cs typeface="Arial" panose="020B0604020202020204" pitchFamily="34" charset="0"/>
              </a:rPr>
              <a:t>efectivo un medio de comunicación como la Radio o Televisión Universitario para promocionar sus productos/ servicios? y ¿Estaría dispuesto a pautar en un canal de Radio de la Universidad de las Fuerzas Armadas ESPE?</a:t>
            </a:r>
          </a:p>
        </p:txBody>
      </p:sp>
      <p:grpSp>
        <p:nvGrpSpPr>
          <p:cNvPr id="12" name="Grupo 11"/>
          <p:cNvGrpSpPr/>
          <p:nvPr/>
        </p:nvGrpSpPr>
        <p:grpSpPr>
          <a:xfrm>
            <a:off x="268941" y="486148"/>
            <a:ext cx="672355" cy="508934"/>
            <a:chOff x="282388" y="392019"/>
            <a:chExt cx="672355" cy="508934"/>
          </a:xfrm>
        </p:grpSpPr>
        <p:sp>
          <p:nvSpPr>
            <p:cNvPr id="15" name="Rectángulo 14"/>
            <p:cNvSpPr/>
            <p:nvPr/>
          </p:nvSpPr>
          <p:spPr>
            <a:xfrm>
              <a:off x="282388" y="392019"/>
              <a:ext cx="461681" cy="508934"/>
            </a:xfrm>
            <a:prstGeom prst="rect">
              <a:avLst/>
            </a:prstGeom>
            <a:solidFill>
              <a:srgbClr val="ED7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p:cNvSpPr/>
            <p:nvPr/>
          </p:nvSpPr>
          <p:spPr>
            <a:xfrm>
              <a:off x="838201" y="392019"/>
              <a:ext cx="116542" cy="508934"/>
            </a:xfrm>
            <a:prstGeom prst="rect">
              <a:avLst/>
            </a:prstGeom>
            <a:solidFill>
              <a:srgbClr val="ED7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aphicFrame>
        <p:nvGraphicFramePr>
          <p:cNvPr id="4" name="Tabla 3"/>
          <p:cNvGraphicFramePr>
            <a:graphicFrameLocks noGrp="1"/>
          </p:cNvGraphicFramePr>
          <p:nvPr>
            <p:extLst>
              <p:ext uri="{D42A27DB-BD31-4B8C-83A1-F6EECF244321}">
                <p14:modId xmlns:p14="http://schemas.microsoft.com/office/powerpoint/2010/main" val="3900657554"/>
              </p:ext>
            </p:extLst>
          </p:nvPr>
        </p:nvGraphicFramePr>
        <p:xfrm>
          <a:off x="499781" y="1811367"/>
          <a:ext cx="6302190" cy="4577991"/>
        </p:xfrm>
        <a:graphic>
          <a:graphicData uri="http://schemas.openxmlformats.org/drawingml/2006/table">
            <a:tbl>
              <a:tblPr>
                <a:tableStyleId>{8EC20E35-A176-4012-BC5E-935CFFF8708E}</a:tableStyleId>
              </a:tblPr>
              <a:tblGrid>
                <a:gridCol w="2013050"/>
                <a:gridCol w="1874476"/>
                <a:gridCol w="1207332"/>
                <a:gridCol w="1207332"/>
              </a:tblGrid>
              <a:tr h="189528">
                <a:tc gridSpan="4">
                  <a:txBody>
                    <a:bodyPr/>
                    <a:lstStyle/>
                    <a:p>
                      <a:pPr marL="38100" marR="38100">
                        <a:lnSpc>
                          <a:spcPts val="1600"/>
                        </a:lnSpc>
                        <a:spcAft>
                          <a:spcPts val="0"/>
                        </a:spcAft>
                      </a:pPr>
                      <a:r>
                        <a:rPr lang="es-EC" sz="1050" dirty="0">
                          <a:effectLst/>
                          <a:latin typeface="Arial" panose="020B0604020202020204" pitchFamily="34" charset="0"/>
                          <a:cs typeface="Arial" panose="020B0604020202020204" pitchFamily="34" charset="0"/>
                        </a:rPr>
                        <a:t> </a:t>
                      </a:r>
                      <a:endParaRPr lang="es-ES"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hMerge="1">
                  <a:txBody>
                    <a:bodyPr/>
                    <a:lstStyle/>
                    <a:p>
                      <a:endParaRPr lang="es-ES"/>
                    </a:p>
                  </a:txBody>
                  <a:tcPr/>
                </a:tc>
                <a:tc hMerge="1">
                  <a:txBody>
                    <a:bodyPr/>
                    <a:lstStyle/>
                    <a:p>
                      <a:endParaRPr lang="es-ES"/>
                    </a:p>
                  </a:txBody>
                  <a:tcPr/>
                </a:tc>
                <a:tc hMerge="1">
                  <a:txBody>
                    <a:bodyPr/>
                    <a:lstStyle/>
                    <a:p>
                      <a:endParaRPr lang="es-ES"/>
                    </a:p>
                  </a:txBody>
                  <a:tcPr/>
                </a:tc>
              </a:tr>
              <a:tr h="1859549">
                <a:tc gridSpan="2">
                  <a:txBody>
                    <a:bodyPr/>
                    <a:lstStyle/>
                    <a:p>
                      <a:pPr>
                        <a:lnSpc>
                          <a:spcPct val="115000"/>
                        </a:lnSpc>
                        <a:spcAft>
                          <a:spcPts val="0"/>
                        </a:spcAft>
                      </a:pPr>
                      <a:r>
                        <a:rPr lang="es-EC" sz="1600">
                          <a:effectLst/>
                          <a:latin typeface="Arial" panose="020B0604020202020204" pitchFamily="34" charset="0"/>
                          <a:cs typeface="Arial" panose="020B0604020202020204" pitchFamily="34" charset="0"/>
                        </a:rPr>
                        <a:t> </a:t>
                      </a:r>
                      <a:endParaRPr lang="es-E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hMerge="1">
                  <a:txBody>
                    <a:bodyPr/>
                    <a:lstStyle/>
                    <a:p>
                      <a:endParaRPr lang="es-ES"/>
                    </a:p>
                  </a:txBody>
                  <a:tcPr/>
                </a:tc>
                <a:tc>
                  <a:txBody>
                    <a:bodyPr/>
                    <a:lstStyle/>
                    <a:p>
                      <a:pPr marL="38100" marR="38100" algn="ctr">
                        <a:lnSpc>
                          <a:spcPts val="1600"/>
                        </a:lnSpc>
                        <a:spcAft>
                          <a:spcPts val="0"/>
                        </a:spcAft>
                      </a:pPr>
                      <a:r>
                        <a:rPr lang="es-EC" sz="1050">
                          <a:effectLst/>
                          <a:latin typeface="Arial" panose="020B0604020202020204" pitchFamily="34" charset="0"/>
                          <a:cs typeface="Arial" panose="020B0604020202020204" pitchFamily="34" charset="0"/>
                        </a:rPr>
                        <a:t>¿Considera efectivo un medio de comunicación como la Radio o Televisión Universitario para promocionar sus productos/ servicios?</a:t>
                      </a:r>
                      <a:endParaRPr lang="es-E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38100" marR="38100" algn="ctr">
                        <a:lnSpc>
                          <a:spcPts val="1600"/>
                        </a:lnSpc>
                        <a:spcAft>
                          <a:spcPts val="0"/>
                        </a:spcAft>
                      </a:pPr>
                      <a:r>
                        <a:rPr lang="es-EC" sz="1050" dirty="0">
                          <a:effectLst/>
                          <a:latin typeface="Arial" panose="020B0604020202020204" pitchFamily="34" charset="0"/>
                          <a:cs typeface="Arial" panose="020B0604020202020204" pitchFamily="34" charset="0"/>
                        </a:rPr>
                        <a:t>¿Estaría dispuesto a pautar en un canal de Radio de la Universidad de las Fuerzas Armadas ESPE?</a:t>
                      </a:r>
                      <a:endParaRPr lang="es-ES"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r>
              <a:tr h="206617">
                <a:tc rowSpan="3">
                  <a:txBody>
                    <a:bodyPr/>
                    <a:lstStyle/>
                    <a:p>
                      <a:pPr marL="38100" marR="38100">
                        <a:lnSpc>
                          <a:spcPts val="1600"/>
                        </a:lnSpc>
                        <a:spcAft>
                          <a:spcPts val="0"/>
                        </a:spcAft>
                      </a:pPr>
                      <a:r>
                        <a:rPr lang="es-EC" sz="1050">
                          <a:effectLst/>
                          <a:latin typeface="Arial" panose="020B0604020202020204" pitchFamily="34" charset="0"/>
                          <a:cs typeface="Arial" panose="020B0604020202020204" pitchFamily="34" charset="0"/>
                        </a:rPr>
                        <a:t>¿Considera efectivo un medio de comunicación como la Radio o Televisión Universitario para promocionar sus productos/ servicios?</a:t>
                      </a:r>
                      <a:endParaRPr lang="es-E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8100" marR="38100">
                        <a:lnSpc>
                          <a:spcPts val="1600"/>
                        </a:lnSpc>
                        <a:spcAft>
                          <a:spcPts val="0"/>
                        </a:spcAft>
                      </a:pPr>
                      <a:r>
                        <a:rPr lang="es-EC" sz="1050">
                          <a:effectLst/>
                          <a:latin typeface="Arial" panose="020B0604020202020204" pitchFamily="34" charset="0"/>
                          <a:cs typeface="Arial" panose="020B0604020202020204" pitchFamily="34" charset="0"/>
                        </a:rPr>
                        <a:t>Correlación de Pearson</a:t>
                      </a:r>
                      <a:endParaRPr lang="es-E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8100" marR="38100" algn="r">
                        <a:lnSpc>
                          <a:spcPts val="1600"/>
                        </a:lnSpc>
                        <a:spcAft>
                          <a:spcPts val="0"/>
                        </a:spcAft>
                      </a:pPr>
                      <a:r>
                        <a:rPr lang="es-EC" sz="1050">
                          <a:effectLst/>
                          <a:latin typeface="Arial" panose="020B0604020202020204" pitchFamily="34" charset="0"/>
                          <a:cs typeface="Arial" panose="020B0604020202020204" pitchFamily="34" charset="0"/>
                        </a:rPr>
                        <a:t>1</a:t>
                      </a:r>
                      <a:endParaRPr lang="es-E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38100" marR="38100" algn="r">
                        <a:lnSpc>
                          <a:spcPts val="1600"/>
                        </a:lnSpc>
                        <a:spcAft>
                          <a:spcPts val="0"/>
                        </a:spcAft>
                      </a:pPr>
                      <a:r>
                        <a:rPr lang="es-EC" sz="1050">
                          <a:effectLst/>
                          <a:highlight>
                            <a:srgbClr val="FFFF00"/>
                          </a:highlight>
                          <a:latin typeface="Arial" panose="020B0604020202020204" pitchFamily="34" charset="0"/>
                          <a:cs typeface="Arial" panose="020B0604020202020204" pitchFamily="34" charset="0"/>
                        </a:rPr>
                        <a:t>,317</a:t>
                      </a:r>
                      <a:r>
                        <a:rPr lang="es-EC" sz="1050" baseline="30000">
                          <a:effectLst/>
                          <a:highlight>
                            <a:srgbClr val="FFFF00"/>
                          </a:highlight>
                          <a:latin typeface="Arial" panose="020B0604020202020204" pitchFamily="34" charset="0"/>
                          <a:cs typeface="Arial" panose="020B0604020202020204" pitchFamily="34" charset="0"/>
                        </a:rPr>
                        <a:t>**</a:t>
                      </a:r>
                      <a:endParaRPr lang="es-E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r>
              <a:tr h="249490">
                <a:tc vMerge="1">
                  <a:txBody>
                    <a:bodyPr/>
                    <a:lstStyle/>
                    <a:p>
                      <a:endParaRPr lang="es-ES"/>
                    </a:p>
                  </a:txBody>
                  <a:tcPr/>
                </a:tc>
                <a:tc>
                  <a:txBody>
                    <a:bodyPr/>
                    <a:lstStyle/>
                    <a:p>
                      <a:pPr marL="38100" marR="38100">
                        <a:lnSpc>
                          <a:spcPts val="1600"/>
                        </a:lnSpc>
                        <a:spcAft>
                          <a:spcPts val="0"/>
                        </a:spcAft>
                      </a:pPr>
                      <a:r>
                        <a:rPr lang="es-EC" sz="1050">
                          <a:effectLst/>
                          <a:latin typeface="Arial" panose="020B0604020202020204" pitchFamily="34" charset="0"/>
                          <a:cs typeface="Arial" panose="020B0604020202020204" pitchFamily="34" charset="0"/>
                        </a:rPr>
                        <a:t>Sig. (bilateral)</a:t>
                      </a:r>
                      <a:endParaRPr lang="es-E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nSpc>
                          <a:spcPct val="115000"/>
                        </a:lnSpc>
                        <a:spcAft>
                          <a:spcPts val="0"/>
                        </a:spcAft>
                      </a:pPr>
                      <a:r>
                        <a:rPr lang="es-EC" sz="1600">
                          <a:effectLst/>
                          <a:latin typeface="Arial" panose="020B0604020202020204" pitchFamily="34" charset="0"/>
                          <a:cs typeface="Arial" panose="020B0604020202020204" pitchFamily="34" charset="0"/>
                        </a:rPr>
                        <a:t> </a:t>
                      </a:r>
                      <a:endParaRPr lang="es-E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38100" marR="38100" algn="r">
                        <a:lnSpc>
                          <a:spcPts val="1600"/>
                        </a:lnSpc>
                        <a:spcAft>
                          <a:spcPts val="0"/>
                        </a:spcAft>
                      </a:pPr>
                      <a:r>
                        <a:rPr lang="es-EC" sz="1050">
                          <a:effectLst/>
                          <a:latin typeface="Arial" panose="020B0604020202020204" pitchFamily="34" charset="0"/>
                          <a:cs typeface="Arial" panose="020B0604020202020204" pitchFamily="34" charset="0"/>
                        </a:rPr>
                        <a:t>,000</a:t>
                      </a:r>
                      <a:endParaRPr lang="es-E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r>
              <a:tr h="783593">
                <a:tc vMerge="1">
                  <a:txBody>
                    <a:bodyPr/>
                    <a:lstStyle/>
                    <a:p>
                      <a:endParaRPr lang="es-ES"/>
                    </a:p>
                  </a:txBody>
                  <a:tcPr/>
                </a:tc>
                <a:tc>
                  <a:txBody>
                    <a:bodyPr/>
                    <a:lstStyle/>
                    <a:p>
                      <a:pPr marL="38100" marR="38100">
                        <a:lnSpc>
                          <a:spcPts val="1600"/>
                        </a:lnSpc>
                        <a:spcAft>
                          <a:spcPts val="0"/>
                        </a:spcAft>
                      </a:pPr>
                      <a:r>
                        <a:rPr lang="es-EC" sz="1050">
                          <a:effectLst/>
                          <a:latin typeface="Arial" panose="020B0604020202020204" pitchFamily="34" charset="0"/>
                          <a:cs typeface="Arial" panose="020B0604020202020204" pitchFamily="34" charset="0"/>
                        </a:rPr>
                        <a:t>N</a:t>
                      </a:r>
                      <a:endParaRPr lang="es-E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8100" marR="38100" algn="r">
                        <a:lnSpc>
                          <a:spcPts val="1600"/>
                        </a:lnSpc>
                        <a:spcAft>
                          <a:spcPts val="0"/>
                        </a:spcAft>
                      </a:pPr>
                      <a:r>
                        <a:rPr lang="es-EC" sz="1050">
                          <a:effectLst/>
                          <a:latin typeface="Arial" panose="020B0604020202020204" pitchFamily="34" charset="0"/>
                          <a:cs typeface="Arial" panose="020B0604020202020204" pitchFamily="34" charset="0"/>
                        </a:rPr>
                        <a:t>300</a:t>
                      </a:r>
                      <a:endParaRPr lang="es-E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38100" marR="38100" algn="r">
                        <a:lnSpc>
                          <a:spcPts val="1600"/>
                        </a:lnSpc>
                        <a:spcAft>
                          <a:spcPts val="0"/>
                        </a:spcAft>
                      </a:pPr>
                      <a:r>
                        <a:rPr lang="es-EC" sz="1050">
                          <a:effectLst/>
                          <a:latin typeface="Arial" panose="020B0604020202020204" pitchFamily="34" charset="0"/>
                          <a:cs typeface="Arial" panose="020B0604020202020204" pitchFamily="34" charset="0"/>
                        </a:rPr>
                        <a:t>300</a:t>
                      </a:r>
                      <a:endParaRPr lang="es-E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r>
              <a:tr h="206617">
                <a:tc rowSpan="3">
                  <a:txBody>
                    <a:bodyPr/>
                    <a:lstStyle/>
                    <a:p>
                      <a:pPr marL="38100" marR="38100">
                        <a:lnSpc>
                          <a:spcPts val="1600"/>
                        </a:lnSpc>
                        <a:spcAft>
                          <a:spcPts val="0"/>
                        </a:spcAft>
                      </a:pPr>
                      <a:r>
                        <a:rPr lang="es-EC" sz="1050">
                          <a:effectLst/>
                          <a:latin typeface="Arial" panose="020B0604020202020204" pitchFamily="34" charset="0"/>
                          <a:cs typeface="Arial" panose="020B0604020202020204" pitchFamily="34" charset="0"/>
                        </a:rPr>
                        <a:t>¿Estaría dispuesto a pautar en un canal de Radio de la Universidad de las Fuerzas Armadas ESPE?</a:t>
                      </a:r>
                      <a:endParaRPr lang="es-E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8100" marR="38100">
                        <a:lnSpc>
                          <a:spcPts val="1600"/>
                        </a:lnSpc>
                        <a:spcAft>
                          <a:spcPts val="0"/>
                        </a:spcAft>
                      </a:pPr>
                      <a:r>
                        <a:rPr lang="es-EC" sz="1050">
                          <a:effectLst/>
                          <a:latin typeface="Arial" panose="020B0604020202020204" pitchFamily="34" charset="0"/>
                          <a:cs typeface="Arial" panose="020B0604020202020204" pitchFamily="34" charset="0"/>
                        </a:rPr>
                        <a:t>Correlación de Pearson</a:t>
                      </a:r>
                      <a:endParaRPr lang="es-E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8100" marR="38100" algn="r">
                        <a:lnSpc>
                          <a:spcPts val="1600"/>
                        </a:lnSpc>
                        <a:spcAft>
                          <a:spcPts val="0"/>
                        </a:spcAft>
                      </a:pPr>
                      <a:r>
                        <a:rPr lang="es-EC" sz="1050">
                          <a:effectLst/>
                          <a:highlight>
                            <a:srgbClr val="FFFF00"/>
                          </a:highlight>
                          <a:latin typeface="Arial" panose="020B0604020202020204" pitchFamily="34" charset="0"/>
                          <a:cs typeface="Arial" panose="020B0604020202020204" pitchFamily="34" charset="0"/>
                        </a:rPr>
                        <a:t>,317</a:t>
                      </a:r>
                      <a:r>
                        <a:rPr lang="es-EC" sz="1050" baseline="30000">
                          <a:effectLst/>
                          <a:highlight>
                            <a:srgbClr val="FFFF00"/>
                          </a:highlight>
                          <a:latin typeface="Arial" panose="020B0604020202020204" pitchFamily="34" charset="0"/>
                          <a:cs typeface="Arial" panose="020B0604020202020204" pitchFamily="34" charset="0"/>
                        </a:rPr>
                        <a:t>**</a:t>
                      </a:r>
                      <a:endParaRPr lang="es-E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38100" marR="38100" algn="r">
                        <a:lnSpc>
                          <a:spcPts val="1600"/>
                        </a:lnSpc>
                        <a:spcAft>
                          <a:spcPts val="0"/>
                        </a:spcAft>
                      </a:pPr>
                      <a:r>
                        <a:rPr lang="es-EC" sz="1050">
                          <a:effectLst/>
                          <a:latin typeface="Arial" panose="020B0604020202020204" pitchFamily="34" charset="0"/>
                          <a:cs typeface="Arial" panose="020B0604020202020204" pitchFamily="34" charset="0"/>
                        </a:rPr>
                        <a:t>1</a:t>
                      </a:r>
                      <a:endParaRPr lang="es-E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r>
              <a:tr h="249490">
                <a:tc vMerge="1">
                  <a:txBody>
                    <a:bodyPr/>
                    <a:lstStyle/>
                    <a:p>
                      <a:endParaRPr lang="es-ES"/>
                    </a:p>
                  </a:txBody>
                  <a:tcPr/>
                </a:tc>
                <a:tc>
                  <a:txBody>
                    <a:bodyPr/>
                    <a:lstStyle/>
                    <a:p>
                      <a:pPr marL="38100" marR="38100">
                        <a:lnSpc>
                          <a:spcPts val="1600"/>
                        </a:lnSpc>
                        <a:spcAft>
                          <a:spcPts val="0"/>
                        </a:spcAft>
                      </a:pPr>
                      <a:r>
                        <a:rPr lang="es-EC" sz="1050">
                          <a:effectLst/>
                          <a:latin typeface="Arial" panose="020B0604020202020204" pitchFamily="34" charset="0"/>
                          <a:cs typeface="Arial" panose="020B0604020202020204" pitchFamily="34" charset="0"/>
                        </a:rPr>
                        <a:t>Sig. (bilateral)</a:t>
                      </a:r>
                      <a:endParaRPr lang="es-E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8100" marR="38100" algn="r">
                        <a:lnSpc>
                          <a:spcPts val="1600"/>
                        </a:lnSpc>
                        <a:spcAft>
                          <a:spcPts val="0"/>
                        </a:spcAft>
                      </a:pPr>
                      <a:r>
                        <a:rPr lang="es-EC" sz="1050">
                          <a:effectLst/>
                          <a:latin typeface="Arial" panose="020B0604020202020204" pitchFamily="34" charset="0"/>
                          <a:cs typeface="Arial" panose="020B0604020202020204" pitchFamily="34" charset="0"/>
                        </a:rPr>
                        <a:t>,000</a:t>
                      </a:r>
                      <a:endParaRPr lang="es-E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a:lnSpc>
                          <a:spcPct val="115000"/>
                        </a:lnSpc>
                        <a:spcAft>
                          <a:spcPts val="0"/>
                        </a:spcAft>
                      </a:pPr>
                      <a:r>
                        <a:rPr lang="es-EC" sz="1600">
                          <a:effectLst/>
                          <a:latin typeface="Arial" panose="020B0604020202020204" pitchFamily="34" charset="0"/>
                          <a:cs typeface="Arial" panose="020B0604020202020204" pitchFamily="34" charset="0"/>
                        </a:rPr>
                        <a:t> </a:t>
                      </a:r>
                      <a:endParaRPr lang="es-E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r>
              <a:tr h="370360">
                <a:tc vMerge="1">
                  <a:txBody>
                    <a:bodyPr/>
                    <a:lstStyle/>
                    <a:p>
                      <a:endParaRPr lang="es-ES"/>
                    </a:p>
                  </a:txBody>
                  <a:tcPr/>
                </a:tc>
                <a:tc>
                  <a:txBody>
                    <a:bodyPr/>
                    <a:lstStyle/>
                    <a:p>
                      <a:pPr marL="38100" marR="38100">
                        <a:lnSpc>
                          <a:spcPts val="1600"/>
                        </a:lnSpc>
                        <a:spcAft>
                          <a:spcPts val="0"/>
                        </a:spcAft>
                      </a:pPr>
                      <a:r>
                        <a:rPr lang="es-EC" sz="1050">
                          <a:effectLst/>
                          <a:latin typeface="Arial" panose="020B0604020202020204" pitchFamily="34" charset="0"/>
                          <a:cs typeface="Arial" panose="020B0604020202020204" pitchFamily="34" charset="0"/>
                        </a:rPr>
                        <a:t>N</a:t>
                      </a:r>
                      <a:endParaRPr lang="es-E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8100" marR="38100" algn="r">
                        <a:lnSpc>
                          <a:spcPts val="1600"/>
                        </a:lnSpc>
                        <a:spcAft>
                          <a:spcPts val="0"/>
                        </a:spcAft>
                      </a:pPr>
                      <a:r>
                        <a:rPr lang="es-EC" sz="1050">
                          <a:effectLst/>
                          <a:latin typeface="Arial" panose="020B0604020202020204" pitchFamily="34" charset="0"/>
                          <a:cs typeface="Arial" panose="020B0604020202020204" pitchFamily="34" charset="0"/>
                        </a:rPr>
                        <a:t>300</a:t>
                      </a:r>
                      <a:endParaRPr lang="es-E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38100" marR="38100" algn="r">
                        <a:lnSpc>
                          <a:spcPts val="1600"/>
                        </a:lnSpc>
                        <a:spcAft>
                          <a:spcPts val="0"/>
                        </a:spcAft>
                      </a:pPr>
                      <a:r>
                        <a:rPr lang="es-EC" sz="1050">
                          <a:effectLst/>
                          <a:latin typeface="Arial" panose="020B0604020202020204" pitchFamily="34" charset="0"/>
                          <a:cs typeface="Arial" panose="020B0604020202020204" pitchFamily="34" charset="0"/>
                        </a:rPr>
                        <a:t>300</a:t>
                      </a:r>
                      <a:endParaRPr lang="es-E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r>
              <a:tr h="384823">
                <a:tc gridSpan="4">
                  <a:txBody>
                    <a:bodyPr/>
                    <a:lstStyle/>
                    <a:p>
                      <a:pPr marL="38100" marR="38100">
                        <a:lnSpc>
                          <a:spcPts val="1600"/>
                        </a:lnSpc>
                        <a:spcAft>
                          <a:spcPts val="0"/>
                        </a:spcAft>
                      </a:pPr>
                      <a:r>
                        <a:rPr lang="es-EC" sz="1050" dirty="0">
                          <a:effectLst/>
                          <a:latin typeface="Arial" panose="020B0604020202020204" pitchFamily="34" charset="0"/>
                          <a:cs typeface="Arial" panose="020B0604020202020204" pitchFamily="34" charset="0"/>
                        </a:rPr>
                        <a:t>**. La correlación es significativa al nivel 0,01 (bilateral).</a:t>
                      </a:r>
                      <a:endParaRPr lang="es-ES" sz="1600" dirty="0">
                        <a:effectLst/>
                        <a:latin typeface="Arial" panose="020B0604020202020204" pitchFamily="34" charset="0"/>
                        <a:cs typeface="Arial" panose="020B0604020202020204" pitchFamily="34" charset="0"/>
                      </a:endParaRPr>
                    </a:p>
                    <a:p>
                      <a:pPr>
                        <a:lnSpc>
                          <a:spcPct val="115000"/>
                        </a:lnSpc>
                        <a:spcAft>
                          <a:spcPts val="0"/>
                        </a:spcAft>
                      </a:pPr>
                      <a:r>
                        <a:rPr lang="es-EC" sz="1050" dirty="0">
                          <a:effectLst/>
                          <a:latin typeface="Arial" panose="020B0604020202020204" pitchFamily="34" charset="0"/>
                          <a:cs typeface="Arial" panose="020B0604020202020204" pitchFamily="34" charset="0"/>
                        </a:rPr>
                        <a:t>0,317</a:t>
                      </a:r>
                      <a:endParaRPr lang="es-ES"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hMerge="1">
                  <a:txBody>
                    <a:bodyPr/>
                    <a:lstStyle/>
                    <a:p>
                      <a:endParaRPr lang="es-ES"/>
                    </a:p>
                  </a:txBody>
                  <a:tcPr/>
                </a:tc>
                <a:tc hMerge="1">
                  <a:txBody>
                    <a:bodyPr/>
                    <a:lstStyle/>
                    <a:p>
                      <a:endParaRPr lang="es-ES"/>
                    </a:p>
                  </a:txBody>
                  <a:tcPr/>
                </a:tc>
                <a:tc hMerge="1">
                  <a:txBody>
                    <a:bodyPr/>
                    <a:lstStyle/>
                    <a:p>
                      <a:endParaRPr lang="es-ES"/>
                    </a:p>
                  </a:txBody>
                  <a:tcPr/>
                </a:tc>
              </a:tr>
            </a:tbl>
          </a:graphicData>
        </a:graphic>
      </p:graphicFrame>
      <p:sp>
        <p:nvSpPr>
          <p:cNvPr id="5" name="Rectángulo 4"/>
          <p:cNvSpPr/>
          <p:nvPr/>
        </p:nvSpPr>
        <p:spPr>
          <a:xfrm>
            <a:off x="7301752" y="2270888"/>
            <a:ext cx="6096000" cy="1668214"/>
          </a:xfrm>
          <a:prstGeom prst="rect">
            <a:avLst/>
          </a:prstGeom>
        </p:spPr>
        <p:txBody>
          <a:bodyPr>
            <a:spAutoFit/>
          </a:bodyPr>
          <a:lstStyle/>
          <a:p>
            <a:pPr algn="just">
              <a:lnSpc>
                <a:spcPct val="150000"/>
              </a:lnSpc>
              <a:spcAft>
                <a:spcPts val="0"/>
              </a:spcAft>
            </a:pPr>
            <a:r>
              <a:rPr lang="es-EC"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Rangos de correlación </a:t>
            </a:r>
            <a:endParaRPr lang="es-ES" sz="14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50000"/>
              </a:lnSpc>
              <a:spcAft>
                <a:spcPts val="0"/>
              </a:spcAft>
              <a:buFont typeface="Symbol" panose="05050102010706020507" pitchFamily="18" charset="2"/>
              <a:buChar char=""/>
            </a:pPr>
            <a:r>
              <a:rPr lang="es-EC"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0,00 – 0,19: no existe correlación </a:t>
            </a:r>
            <a:endParaRPr lang="es-ES" sz="14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50000"/>
              </a:lnSpc>
              <a:spcAft>
                <a:spcPts val="0"/>
              </a:spcAft>
              <a:buFont typeface="Symbol" panose="05050102010706020507" pitchFamily="18" charset="2"/>
              <a:buChar char=""/>
            </a:pPr>
            <a:r>
              <a:rPr lang="es-EC"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0,20 – 0,49: baja correlación</a:t>
            </a:r>
            <a:endParaRPr lang="es-ES" sz="14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50000"/>
              </a:lnSpc>
              <a:spcAft>
                <a:spcPts val="0"/>
              </a:spcAft>
              <a:buFont typeface="Symbol" panose="05050102010706020507" pitchFamily="18" charset="2"/>
              <a:buChar char=""/>
            </a:pPr>
            <a:r>
              <a:rPr lang="es-EC"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0,50 – 0,79: mediana correlación </a:t>
            </a:r>
            <a:endParaRPr lang="es-ES" sz="14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50000"/>
              </a:lnSpc>
              <a:spcAft>
                <a:spcPts val="0"/>
              </a:spcAft>
              <a:buFont typeface="Symbol" panose="05050102010706020507" pitchFamily="18" charset="2"/>
              <a:buChar char=""/>
            </a:pPr>
            <a:r>
              <a:rPr lang="es-EC"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0,80 – 1,00: alta correlación </a:t>
            </a:r>
            <a:endParaRPr lang="es-ES" sz="1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ctángulo 5"/>
          <p:cNvSpPr/>
          <p:nvPr/>
        </p:nvSpPr>
        <p:spPr>
          <a:xfrm>
            <a:off x="7351058" y="2955154"/>
            <a:ext cx="3048000" cy="389965"/>
          </a:xfrm>
          <a:prstGeom prst="rect">
            <a:avLst/>
          </a:prstGeom>
          <a:noFill/>
          <a:ln w="28575">
            <a:solidFill>
              <a:srgbClr val="D762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p:cNvSpPr/>
          <p:nvPr/>
        </p:nvSpPr>
        <p:spPr>
          <a:xfrm>
            <a:off x="7351058" y="4775653"/>
            <a:ext cx="4029634" cy="1384995"/>
          </a:xfrm>
          <a:prstGeom prst="rect">
            <a:avLst/>
          </a:prstGeom>
          <a:solidFill>
            <a:schemeClr val="bg1"/>
          </a:solidFill>
          <a:ln w="28575">
            <a:solidFill>
              <a:srgbClr val="D76213"/>
            </a:solidFill>
          </a:ln>
        </p:spPr>
        <p:txBody>
          <a:bodyPr wrap="square">
            <a:spAutoFit/>
          </a:bodyPr>
          <a:lstStyle/>
          <a:p>
            <a:pPr indent="449580" algn="just">
              <a:lnSpc>
                <a:spcPct val="150000"/>
              </a:lnSpc>
              <a:spcAft>
                <a:spcPts val="0"/>
              </a:spcAft>
            </a:pPr>
            <a:endParaRPr lang="es-EC" sz="1400"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indent="449580" algn="just">
              <a:lnSpc>
                <a:spcPct val="150000"/>
              </a:lnSpc>
              <a:spcAft>
                <a:spcPts val="0"/>
              </a:spcAft>
            </a:pPr>
            <a:r>
              <a:rPr lang="es-EC" sz="14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La </a:t>
            </a:r>
            <a:r>
              <a:rPr lang="es-EC"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correlación de Pearson </a:t>
            </a:r>
            <a:r>
              <a:rPr lang="es-EC" sz="14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es baja, </a:t>
            </a:r>
            <a:r>
              <a:rPr lang="es-EC"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esto puede ser aprovechado a favor de RTV </a:t>
            </a:r>
            <a:r>
              <a:rPr lang="es-EC" sz="14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ESPE.</a:t>
            </a:r>
          </a:p>
          <a:p>
            <a:pPr indent="449580" algn="just">
              <a:lnSpc>
                <a:spcPct val="150000"/>
              </a:lnSpc>
              <a:spcAft>
                <a:spcPts val="0"/>
              </a:spcAft>
            </a:pPr>
            <a:r>
              <a:rPr lang="es-EC"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s-ES" sz="1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964022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rotWithShape="1">
          <a:blip r:embed="rId2"/>
          <a:srcRect t="4445" b="15778"/>
          <a:stretch/>
        </p:blipFill>
        <p:spPr>
          <a:xfrm>
            <a:off x="0" y="0"/>
            <a:ext cx="12192000" cy="6838950"/>
          </a:xfrm>
          <a:prstGeom prst="rect">
            <a:avLst/>
          </a:prstGeom>
        </p:spPr>
      </p:pic>
      <p:sp>
        <p:nvSpPr>
          <p:cNvPr id="5" name="CuadroTexto 4"/>
          <p:cNvSpPr txBox="1"/>
          <p:nvPr/>
        </p:nvSpPr>
        <p:spPr>
          <a:xfrm>
            <a:off x="346838" y="4003576"/>
            <a:ext cx="9548768" cy="2308324"/>
          </a:xfrm>
          <a:prstGeom prst="rect">
            <a:avLst/>
          </a:prstGeom>
          <a:noFill/>
        </p:spPr>
        <p:txBody>
          <a:bodyPr wrap="none" rtlCol="0">
            <a:spAutoFit/>
          </a:bodyPr>
          <a:lstStyle/>
          <a:p>
            <a:r>
              <a:rPr lang="es-ES" sz="7200" dirty="0" smtClean="0">
                <a:latin typeface="Arial" panose="020B0604020202020204" pitchFamily="34" charset="0"/>
                <a:cs typeface="Arial" panose="020B0604020202020204" pitchFamily="34" charset="0"/>
              </a:rPr>
              <a:t>	CAPÍTULO III</a:t>
            </a:r>
          </a:p>
          <a:p>
            <a:pPr marL="857250" indent="-857250">
              <a:buFont typeface="Wingdings" panose="05000000000000000000" pitchFamily="2" charset="2"/>
              <a:buChar char="q"/>
            </a:pPr>
            <a:r>
              <a:rPr lang="es-ES" sz="7200" dirty="0" smtClean="0">
                <a:latin typeface="Arial" panose="020B0604020202020204" pitchFamily="34" charset="0"/>
                <a:cs typeface="Arial" panose="020B0604020202020204" pitchFamily="34" charset="0"/>
              </a:rPr>
              <a:t>ESTUDIO TÉCNICO</a:t>
            </a:r>
            <a:endParaRPr lang="es-ES" sz="7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65886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521"/>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p:cNvSpPr/>
          <p:nvPr/>
        </p:nvSpPr>
        <p:spPr>
          <a:xfrm>
            <a:off x="-1" y="10408"/>
            <a:ext cx="12192000" cy="6858001"/>
          </a:xfrm>
          <a:prstGeom prst="rect">
            <a:avLst/>
          </a:prstGeom>
          <a:solidFill>
            <a:schemeClr val="tx1">
              <a:lumMod val="65000"/>
              <a:lumOff val="3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p:cNvSpPr/>
          <p:nvPr/>
        </p:nvSpPr>
        <p:spPr>
          <a:xfrm>
            <a:off x="-4" y="4593"/>
            <a:ext cx="12205446" cy="6858520"/>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aphicFrame>
        <p:nvGraphicFramePr>
          <p:cNvPr id="5" name="Diagrama 4"/>
          <p:cNvGraphicFramePr/>
          <p:nvPr>
            <p:extLst>
              <p:ext uri="{D42A27DB-BD31-4B8C-83A1-F6EECF244321}">
                <p14:modId xmlns:p14="http://schemas.microsoft.com/office/powerpoint/2010/main" val="1544194973"/>
              </p:ext>
            </p:extLst>
          </p:nvPr>
        </p:nvGraphicFramePr>
        <p:xfrm>
          <a:off x="287070" y="642450"/>
          <a:ext cx="11732652" cy="65295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Picture 4" descr="Resultado de imagen para ESPE TV"/>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99152" y="108526"/>
            <a:ext cx="1822451" cy="182245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upo 17"/>
          <p:cNvGrpSpPr/>
          <p:nvPr/>
        </p:nvGrpSpPr>
        <p:grpSpPr>
          <a:xfrm>
            <a:off x="268941" y="486147"/>
            <a:ext cx="941673" cy="674907"/>
            <a:chOff x="282388" y="392019"/>
            <a:chExt cx="672355" cy="508934"/>
          </a:xfrm>
        </p:grpSpPr>
        <p:sp>
          <p:nvSpPr>
            <p:cNvPr id="19" name="Rectángulo 18"/>
            <p:cNvSpPr/>
            <p:nvPr/>
          </p:nvSpPr>
          <p:spPr>
            <a:xfrm>
              <a:off x="282388" y="392019"/>
              <a:ext cx="461681" cy="508934"/>
            </a:xfrm>
            <a:prstGeom prst="rect">
              <a:avLst/>
            </a:prstGeom>
            <a:solidFill>
              <a:srgbClr val="ED7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p:cNvSpPr/>
            <p:nvPr/>
          </p:nvSpPr>
          <p:spPr>
            <a:xfrm>
              <a:off x="838201" y="392019"/>
              <a:ext cx="116542" cy="508934"/>
            </a:xfrm>
            <a:prstGeom prst="rect">
              <a:avLst/>
            </a:prstGeom>
            <a:solidFill>
              <a:srgbClr val="ED7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1" name="CuadroTexto 20"/>
          <p:cNvSpPr txBox="1"/>
          <p:nvPr/>
        </p:nvSpPr>
        <p:spPr>
          <a:xfrm>
            <a:off x="1365163" y="501845"/>
            <a:ext cx="7534141" cy="646331"/>
          </a:xfrm>
          <a:prstGeom prst="rect">
            <a:avLst/>
          </a:prstGeom>
          <a:solidFill>
            <a:srgbClr val="21213B">
              <a:alpha val="70000"/>
            </a:srgbClr>
          </a:solidFill>
        </p:spPr>
        <p:txBody>
          <a:bodyPr wrap="square" rtlCol="0">
            <a:spAutoFit/>
          </a:bodyPr>
          <a:lstStyle/>
          <a:p>
            <a:r>
              <a:rPr lang="es-ES" sz="3600" dirty="0" smtClean="0">
                <a:solidFill>
                  <a:schemeClr val="bg1"/>
                </a:solidFill>
                <a:latin typeface="Arial" panose="020B0604020202020204" pitchFamily="34" charset="0"/>
                <a:cs typeface="Arial" panose="020B0604020202020204" pitchFamily="34" charset="0"/>
              </a:rPr>
              <a:t>Acciones para transmisión exitosa</a:t>
            </a:r>
            <a:endParaRPr lang="es-E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62550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6184" y="0"/>
            <a:ext cx="813581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r="64879"/>
          <a:stretch/>
        </p:blipFill>
        <p:spPr bwMode="auto">
          <a:xfrm>
            <a:off x="-11723" y="0"/>
            <a:ext cx="679938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4 Tabla"/>
          <p:cNvGraphicFramePr>
            <a:graphicFrameLocks noGrp="1"/>
          </p:cNvGraphicFramePr>
          <p:nvPr>
            <p:extLst>
              <p:ext uri="{D42A27DB-BD31-4B8C-83A1-F6EECF244321}">
                <p14:modId xmlns:p14="http://schemas.microsoft.com/office/powerpoint/2010/main" val="2737138249"/>
              </p:ext>
            </p:extLst>
          </p:nvPr>
        </p:nvGraphicFramePr>
        <p:xfrm>
          <a:off x="477715" y="750277"/>
          <a:ext cx="5820508" cy="5445724"/>
        </p:xfrm>
        <a:graphic>
          <a:graphicData uri="http://schemas.openxmlformats.org/drawingml/2006/table">
            <a:tbl>
              <a:tblPr firstRow="1">
                <a:tableStyleId>{BC89EF96-8CEA-46FF-86C4-4CE0E7609802}</a:tableStyleId>
              </a:tblPr>
              <a:tblGrid>
                <a:gridCol w="2858815"/>
                <a:gridCol w="2858815"/>
                <a:gridCol w="102878"/>
              </a:tblGrid>
              <a:tr h="475785">
                <a:tc gridSpan="2">
                  <a:txBody>
                    <a:bodyPr/>
                    <a:lstStyle/>
                    <a:p>
                      <a:pPr marL="68580" indent="220980" algn="ctr">
                        <a:lnSpc>
                          <a:spcPct val="150000"/>
                        </a:lnSpc>
                        <a:spcBef>
                          <a:spcPts val="360"/>
                        </a:spcBef>
                        <a:spcAft>
                          <a:spcPts val="840"/>
                        </a:spcAft>
                      </a:pPr>
                      <a:r>
                        <a:rPr lang="es-EC" sz="1800" dirty="0">
                          <a:effectLst/>
                        </a:rPr>
                        <a:t>MATRIZ DE DIFERENCIAS</a:t>
                      </a:r>
                      <a:endParaRPr lang="es-EC" sz="1400" dirty="0">
                        <a:effectLst/>
                        <a:latin typeface="Times New Roman"/>
                        <a:ea typeface="Times New Roman"/>
                        <a:cs typeface="Times New Roman"/>
                      </a:endParaRPr>
                    </a:p>
                  </a:txBody>
                  <a:tcPr marL="68580" marR="68580" marT="0" marB="0"/>
                </a:tc>
                <a:tc hMerge="1">
                  <a:txBody>
                    <a:bodyPr/>
                    <a:lstStyle/>
                    <a:p>
                      <a:endParaRPr lang="es-EC"/>
                    </a:p>
                  </a:txBody>
                  <a:tcPr/>
                </a:tc>
                <a:tc>
                  <a:txBody>
                    <a:bodyPr/>
                    <a:lstStyle/>
                    <a:p>
                      <a:pPr>
                        <a:spcAft>
                          <a:spcPts val="0"/>
                        </a:spcAft>
                      </a:pPr>
                      <a:r>
                        <a:rPr lang="es-EC" sz="1400">
                          <a:effectLst/>
                        </a:rPr>
                        <a:t> </a:t>
                      </a:r>
                      <a:endParaRPr lang="es-EC" sz="1400">
                        <a:effectLst/>
                        <a:latin typeface="Times New Roman"/>
                        <a:ea typeface="Times New Roman"/>
                        <a:cs typeface="Times New Roman"/>
                      </a:endParaRPr>
                    </a:p>
                  </a:txBody>
                  <a:tcPr marL="0" marR="0" marT="0" marB="0" anchor="ctr"/>
                </a:tc>
              </a:tr>
              <a:tr h="475785">
                <a:tc>
                  <a:txBody>
                    <a:bodyPr/>
                    <a:lstStyle/>
                    <a:p>
                      <a:pPr algn="ctr">
                        <a:lnSpc>
                          <a:spcPct val="150000"/>
                        </a:lnSpc>
                        <a:spcBef>
                          <a:spcPts val="360"/>
                        </a:spcBef>
                        <a:spcAft>
                          <a:spcPts val="840"/>
                        </a:spcAft>
                      </a:pPr>
                      <a:r>
                        <a:rPr lang="es-EC" sz="1800" b="1" dirty="0">
                          <a:effectLst/>
                          <a:latin typeface="Arial" panose="020B0604020202020204" pitchFamily="34" charset="0"/>
                          <a:cs typeface="Arial" panose="020B0604020202020204" pitchFamily="34" charset="0"/>
                        </a:rPr>
                        <a:t>RADIO</a:t>
                      </a:r>
                      <a:endParaRPr lang="es-EC" sz="1400" b="1"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lnSpc>
                          <a:spcPct val="150000"/>
                        </a:lnSpc>
                        <a:spcBef>
                          <a:spcPts val="360"/>
                        </a:spcBef>
                        <a:spcAft>
                          <a:spcPts val="840"/>
                        </a:spcAft>
                      </a:pPr>
                      <a:r>
                        <a:rPr lang="es-EC" sz="1800" b="1" dirty="0">
                          <a:effectLst/>
                          <a:latin typeface="Arial" panose="020B0604020202020204" pitchFamily="34" charset="0"/>
                          <a:cs typeface="Arial" panose="020B0604020202020204" pitchFamily="34" charset="0"/>
                        </a:rPr>
                        <a:t>TELEVISIÓN</a:t>
                      </a:r>
                      <a:endParaRPr lang="es-EC" sz="1400" b="1"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spcAft>
                          <a:spcPts val="0"/>
                        </a:spcAft>
                      </a:pPr>
                      <a:r>
                        <a:rPr lang="es-EC" sz="1400">
                          <a:effectLst/>
                        </a:rPr>
                        <a:t> </a:t>
                      </a:r>
                      <a:endParaRPr lang="es-EC" sz="1400">
                        <a:effectLst/>
                        <a:latin typeface="Times New Roman"/>
                        <a:ea typeface="Times New Roman"/>
                        <a:cs typeface="Times New Roman"/>
                      </a:endParaRPr>
                    </a:p>
                  </a:txBody>
                  <a:tcPr marL="0" marR="0" marT="0" marB="0" anchor="ctr"/>
                </a:tc>
              </a:tr>
              <a:tr h="713678">
                <a:tc>
                  <a:txBody>
                    <a:bodyPr/>
                    <a:lstStyle/>
                    <a:p>
                      <a:pPr algn="just">
                        <a:lnSpc>
                          <a:spcPct val="150000"/>
                        </a:lnSpc>
                        <a:spcBef>
                          <a:spcPts val="360"/>
                        </a:spcBef>
                        <a:spcAft>
                          <a:spcPts val="840"/>
                        </a:spcAft>
                      </a:pPr>
                      <a:r>
                        <a:rPr lang="es-EC" sz="1400">
                          <a:effectLst/>
                          <a:latin typeface="Arial" panose="020B0604020202020204" pitchFamily="34" charset="0"/>
                          <a:cs typeface="Arial" panose="020B0604020202020204" pitchFamily="34" charset="0"/>
                        </a:rPr>
                        <a:t>Para el enlace utiliza el micro sitio utilizado es: radioespe.espe.edu.ec.</a:t>
                      </a:r>
                      <a:endParaRPr lang="es-EC" sz="140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just">
                        <a:lnSpc>
                          <a:spcPct val="150000"/>
                        </a:lnSpc>
                        <a:spcBef>
                          <a:spcPts val="360"/>
                        </a:spcBef>
                        <a:spcAft>
                          <a:spcPts val="840"/>
                        </a:spcAft>
                      </a:pPr>
                      <a:r>
                        <a:rPr lang="es-EC" sz="1400" dirty="0">
                          <a:effectLst/>
                          <a:latin typeface="Arial" panose="020B0604020202020204" pitchFamily="34" charset="0"/>
                          <a:cs typeface="Arial" panose="020B0604020202020204" pitchFamily="34" charset="0"/>
                        </a:rPr>
                        <a:t>Para el enlace utiliza el micro sitio utilizado es: </a:t>
                      </a:r>
                      <a:endParaRPr lang="es-EC" sz="1400" dirty="0" smtClean="0">
                        <a:effectLst/>
                        <a:latin typeface="Arial" panose="020B0604020202020204" pitchFamily="34" charset="0"/>
                        <a:cs typeface="Arial" panose="020B0604020202020204" pitchFamily="34" charset="0"/>
                      </a:endParaRPr>
                    </a:p>
                    <a:p>
                      <a:pPr algn="just">
                        <a:lnSpc>
                          <a:spcPct val="150000"/>
                        </a:lnSpc>
                        <a:spcBef>
                          <a:spcPts val="360"/>
                        </a:spcBef>
                        <a:spcAft>
                          <a:spcPts val="840"/>
                        </a:spcAft>
                      </a:pPr>
                      <a:r>
                        <a:rPr lang="es-EC" sz="1400" dirty="0" smtClean="0">
                          <a:effectLst/>
                          <a:latin typeface="Arial" panose="020B0604020202020204" pitchFamily="34" charset="0"/>
                          <a:cs typeface="Arial" panose="020B0604020202020204" pitchFamily="34" charset="0"/>
                        </a:rPr>
                        <a:t>tvespe.espe.edu.ec</a:t>
                      </a:r>
                      <a:endParaRPr lang="es-EC" sz="140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spcAft>
                          <a:spcPts val="0"/>
                        </a:spcAft>
                      </a:pPr>
                      <a:r>
                        <a:rPr lang="es-EC" sz="1400">
                          <a:effectLst/>
                        </a:rPr>
                        <a:t> </a:t>
                      </a:r>
                      <a:endParaRPr lang="es-EC" sz="1400">
                        <a:effectLst/>
                        <a:latin typeface="Times New Roman"/>
                        <a:ea typeface="Times New Roman"/>
                        <a:cs typeface="Times New Roman"/>
                      </a:endParaRPr>
                    </a:p>
                  </a:txBody>
                  <a:tcPr marL="0" marR="0" marT="0" marB="0" anchor="ctr"/>
                </a:tc>
              </a:tr>
              <a:tr h="713678">
                <a:tc>
                  <a:txBody>
                    <a:bodyPr/>
                    <a:lstStyle/>
                    <a:p>
                      <a:pPr algn="just">
                        <a:lnSpc>
                          <a:spcPct val="150000"/>
                        </a:lnSpc>
                        <a:spcBef>
                          <a:spcPts val="360"/>
                        </a:spcBef>
                        <a:spcAft>
                          <a:spcPts val="840"/>
                        </a:spcAft>
                      </a:pPr>
                      <a:r>
                        <a:rPr lang="es-EC" sz="1400" dirty="0">
                          <a:effectLst/>
                          <a:latin typeface="Arial" panose="020B0604020202020204" pitchFamily="34" charset="0"/>
                          <a:cs typeface="Arial" panose="020B0604020202020204" pitchFamily="34" charset="0"/>
                        </a:rPr>
                        <a:t>Para la conexión al servidor de medios es el </a:t>
                      </a:r>
                      <a:r>
                        <a:rPr lang="es-EC" sz="1400" dirty="0" err="1" smtClean="0">
                          <a:effectLst/>
                          <a:latin typeface="Arial" panose="020B0604020202020204" pitchFamily="34" charset="0"/>
                          <a:cs typeface="Arial" panose="020B0604020202020204" pitchFamily="34" charset="0"/>
                        </a:rPr>
                        <a:t>Butt</a:t>
                      </a:r>
                      <a:r>
                        <a:rPr lang="es-EC" sz="1400" dirty="0" smtClean="0">
                          <a:effectLst/>
                          <a:latin typeface="Arial" panose="020B0604020202020204" pitchFamily="34" charset="0"/>
                          <a:cs typeface="Arial" panose="020B0604020202020204" pitchFamily="34" charset="0"/>
                        </a:rPr>
                        <a:t>.</a:t>
                      </a:r>
                      <a:endParaRPr lang="es-EC" sz="140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just">
                        <a:lnSpc>
                          <a:spcPct val="150000"/>
                        </a:lnSpc>
                        <a:spcBef>
                          <a:spcPts val="360"/>
                        </a:spcBef>
                        <a:spcAft>
                          <a:spcPts val="840"/>
                        </a:spcAft>
                      </a:pPr>
                      <a:r>
                        <a:rPr lang="es-EC" sz="1400" dirty="0">
                          <a:effectLst/>
                          <a:latin typeface="Arial" panose="020B0604020202020204" pitchFamily="34" charset="0"/>
                          <a:cs typeface="Arial" panose="020B0604020202020204" pitchFamily="34" charset="0"/>
                        </a:rPr>
                        <a:t>Para la conexión al servidor de medios es el OBS.</a:t>
                      </a:r>
                      <a:endParaRPr lang="es-EC" sz="140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spcAft>
                          <a:spcPts val="0"/>
                        </a:spcAft>
                      </a:pPr>
                      <a:r>
                        <a:rPr lang="es-EC" sz="1400">
                          <a:effectLst/>
                        </a:rPr>
                        <a:t> </a:t>
                      </a:r>
                      <a:endParaRPr lang="es-EC" sz="1400">
                        <a:effectLst/>
                        <a:latin typeface="Times New Roman"/>
                        <a:ea typeface="Times New Roman"/>
                        <a:cs typeface="Times New Roman"/>
                      </a:endParaRPr>
                    </a:p>
                  </a:txBody>
                  <a:tcPr marL="0" marR="0" marT="0" marB="0" anchor="ctr"/>
                </a:tc>
              </a:tr>
              <a:tr h="1070517">
                <a:tc>
                  <a:txBody>
                    <a:bodyPr/>
                    <a:lstStyle/>
                    <a:p>
                      <a:pPr algn="just">
                        <a:lnSpc>
                          <a:spcPct val="150000"/>
                        </a:lnSpc>
                        <a:spcBef>
                          <a:spcPts val="360"/>
                        </a:spcBef>
                        <a:spcAft>
                          <a:spcPts val="840"/>
                        </a:spcAft>
                      </a:pPr>
                      <a:r>
                        <a:rPr lang="es-EC" sz="1400">
                          <a:effectLst/>
                          <a:latin typeface="Arial" panose="020B0604020202020204" pitchFamily="34" charset="0"/>
                          <a:cs typeface="Arial" panose="020B0604020202020204" pitchFamily="34" charset="0"/>
                        </a:rPr>
                        <a:t>El servidor de medios utiliza los programas IceCast, Ices, (PlayList).</a:t>
                      </a:r>
                      <a:endParaRPr lang="es-EC" sz="140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just">
                        <a:lnSpc>
                          <a:spcPct val="150000"/>
                        </a:lnSpc>
                        <a:spcBef>
                          <a:spcPts val="360"/>
                        </a:spcBef>
                        <a:spcAft>
                          <a:spcPts val="840"/>
                        </a:spcAft>
                      </a:pPr>
                      <a:r>
                        <a:rPr lang="es-EC" sz="1400" dirty="0">
                          <a:effectLst/>
                          <a:latin typeface="Arial" panose="020B0604020202020204" pitchFamily="34" charset="0"/>
                          <a:cs typeface="Arial" panose="020B0604020202020204" pitchFamily="34" charset="0"/>
                        </a:rPr>
                        <a:t>El servidor de medios utiliza los programas </a:t>
                      </a:r>
                      <a:r>
                        <a:rPr lang="es-EC" sz="1400" dirty="0" err="1">
                          <a:effectLst/>
                          <a:latin typeface="Arial" panose="020B0604020202020204" pitchFamily="34" charset="0"/>
                          <a:cs typeface="Arial" panose="020B0604020202020204" pitchFamily="34" charset="0"/>
                        </a:rPr>
                        <a:t>nginx</a:t>
                      </a:r>
                      <a:r>
                        <a:rPr lang="es-EC" sz="1400" dirty="0">
                          <a:effectLst/>
                          <a:latin typeface="Arial" panose="020B0604020202020204" pitchFamily="34" charset="0"/>
                          <a:cs typeface="Arial" panose="020B0604020202020204" pitchFamily="34" charset="0"/>
                        </a:rPr>
                        <a:t>, RTMP_MODULE, DASH HLS VIDEO.</a:t>
                      </a:r>
                      <a:endParaRPr lang="es-EC" sz="1400"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spcAft>
                          <a:spcPts val="0"/>
                        </a:spcAft>
                      </a:pPr>
                      <a:r>
                        <a:rPr lang="es-EC" sz="1400">
                          <a:effectLst/>
                        </a:rPr>
                        <a:t> </a:t>
                      </a:r>
                      <a:endParaRPr lang="es-EC" sz="1400">
                        <a:effectLst/>
                        <a:latin typeface="Times New Roman"/>
                        <a:ea typeface="Times New Roman"/>
                        <a:cs typeface="Times New Roman"/>
                      </a:endParaRPr>
                    </a:p>
                  </a:txBody>
                  <a:tcPr marL="0" marR="0" marT="0" marB="0" anchor="ctr"/>
                </a:tc>
              </a:tr>
              <a:tr h="1427356">
                <a:tc>
                  <a:txBody>
                    <a:bodyPr/>
                    <a:lstStyle/>
                    <a:p>
                      <a:pPr marL="68580" algn="just">
                        <a:lnSpc>
                          <a:spcPct val="150000"/>
                        </a:lnSpc>
                        <a:spcBef>
                          <a:spcPts val="360"/>
                        </a:spcBef>
                        <a:spcAft>
                          <a:spcPts val="840"/>
                        </a:spcAft>
                      </a:pPr>
                      <a:r>
                        <a:rPr lang="es-EC" sz="1400" dirty="0">
                          <a:effectLst/>
                          <a:latin typeface="Arial" panose="020B0604020202020204" pitchFamily="34" charset="0"/>
                          <a:cs typeface="Arial" panose="020B0604020202020204" pitchFamily="34" charset="0"/>
                        </a:rPr>
                        <a:t>Actualmente se encuentra en transmisión, con contenidos, programas en vivo.</a:t>
                      </a:r>
                      <a:endParaRPr lang="es-EC" sz="1400" dirty="0">
                        <a:effectLst/>
                        <a:latin typeface="Arial" panose="020B0604020202020204" pitchFamily="34" charset="0"/>
                        <a:ea typeface="Times New Roman"/>
                        <a:cs typeface="Arial" panose="020B0604020202020204" pitchFamily="34" charset="0"/>
                      </a:endParaRPr>
                    </a:p>
                  </a:txBody>
                  <a:tcPr marL="68580" marR="68580" marT="0" marB="0"/>
                </a:tc>
                <a:tc gridSpan="2">
                  <a:txBody>
                    <a:bodyPr/>
                    <a:lstStyle/>
                    <a:p>
                      <a:pPr algn="just">
                        <a:lnSpc>
                          <a:spcPct val="150000"/>
                        </a:lnSpc>
                        <a:spcAft>
                          <a:spcPts val="0"/>
                        </a:spcAft>
                      </a:pPr>
                      <a:r>
                        <a:rPr lang="es-EC" sz="1400" dirty="0">
                          <a:effectLst/>
                          <a:latin typeface="Arial" panose="020B0604020202020204" pitchFamily="34" charset="0"/>
                          <a:cs typeface="Arial" panose="020B0604020202020204" pitchFamily="34" charset="0"/>
                        </a:rPr>
                        <a:t>Actualmente no se encuentra aún en transmisión con contenidos continuos. Y se encuentra en proceso de estructuración.</a:t>
                      </a:r>
                      <a:endParaRPr lang="es-EC" sz="1400" dirty="0">
                        <a:effectLst/>
                        <a:latin typeface="Arial" panose="020B0604020202020204" pitchFamily="34" charset="0"/>
                        <a:ea typeface="Times New Roman"/>
                        <a:cs typeface="Arial" panose="020B0604020202020204" pitchFamily="34" charset="0"/>
                      </a:endParaRPr>
                    </a:p>
                  </a:txBody>
                  <a:tcPr marL="68580" marR="68580" marT="0" marB="0"/>
                </a:tc>
                <a:tc hMerge="1">
                  <a:txBody>
                    <a:bodyPr/>
                    <a:lstStyle/>
                    <a:p>
                      <a:endParaRPr lang="es-EC"/>
                    </a:p>
                  </a:txBody>
                  <a:tcPr/>
                </a:tc>
              </a:tr>
            </a:tbl>
          </a:graphicData>
        </a:graphic>
      </p:graphicFrame>
    </p:spTree>
    <p:extLst>
      <p:ext uri="{BB962C8B-B14F-4D97-AF65-F5344CB8AC3E}">
        <p14:creationId xmlns:p14="http://schemas.microsoft.com/office/powerpoint/2010/main" val="10001618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rotWithShape="1">
          <a:blip r:embed="rId2"/>
          <a:srcRect t="4445" b="15778"/>
          <a:stretch/>
        </p:blipFill>
        <p:spPr>
          <a:xfrm>
            <a:off x="0" y="0"/>
            <a:ext cx="12192000" cy="6838950"/>
          </a:xfrm>
          <a:prstGeom prst="rect">
            <a:avLst/>
          </a:prstGeom>
        </p:spPr>
      </p:pic>
      <p:sp>
        <p:nvSpPr>
          <p:cNvPr id="5" name="CuadroTexto 4"/>
          <p:cNvSpPr txBox="1"/>
          <p:nvPr/>
        </p:nvSpPr>
        <p:spPr>
          <a:xfrm>
            <a:off x="346838" y="4003576"/>
            <a:ext cx="7291740" cy="2308324"/>
          </a:xfrm>
          <a:prstGeom prst="rect">
            <a:avLst/>
          </a:prstGeom>
          <a:noFill/>
        </p:spPr>
        <p:txBody>
          <a:bodyPr wrap="none" rtlCol="0">
            <a:spAutoFit/>
          </a:bodyPr>
          <a:lstStyle/>
          <a:p>
            <a:r>
              <a:rPr lang="es-ES" sz="7200" dirty="0" smtClean="0">
                <a:latin typeface="Arial" panose="020B0604020202020204" pitchFamily="34" charset="0"/>
                <a:cs typeface="Arial" panose="020B0604020202020204" pitchFamily="34" charset="0"/>
              </a:rPr>
              <a:t>	CAPÍTULO IV</a:t>
            </a:r>
          </a:p>
          <a:p>
            <a:pPr marL="857250" indent="-857250">
              <a:buFont typeface="Wingdings" panose="05000000000000000000" pitchFamily="2" charset="2"/>
              <a:buChar char="q"/>
            </a:pPr>
            <a:r>
              <a:rPr lang="es-ES" sz="7200" dirty="0" smtClean="0">
                <a:latin typeface="Arial" panose="020B0604020202020204" pitchFamily="34" charset="0"/>
                <a:cs typeface="Arial" panose="020B0604020202020204" pitchFamily="34" charset="0"/>
              </a:rPr>
              <a:t>MÉTODO GAP</a:t>
            </a:r>
            <a:endParaRPr lang="es-ES" sz="7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97188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521"/>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0" y="13446"/>
            <a:ext cx="12192000" cy="6858001"/>
          </a:xfrm>
          <a:prstGeom prst="rect">
            <a:avLst/>
          </a:prstGeom>
          <a:solidFill>
            <a:srgbClr val="21213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Título 1"/>
          <p:cNvSpPr>
            <a:spLocks noGrp="1"/>
          </p:cNvSpPr>
          <p:nvPr>
            <p:ph type="title"/>
          </p:nvPr>
        </p:nvSpPr>
        <p:spPr>
          <a:xfrm>
            <a:off x="0" y="0"/>
            <a:ext cx="12192000" cy="1016000"/>
          </a:xfrm>
          <a:solidFill>
            <a:schemeClr val="bg1">
              <a:alpha val="76000"/>
            </a:schemeClr>
          </a:solidFill>
        </p:spPr>
        <p:txBody>
          <a:bodyPr>
            <a:normAutofit fontScale="90000"/>
          </a:bodyPr>
          <a:lstStyle/>
          <a:p>
            <a:r>
              <a:rPr lang="es-ES" b="1" dirty="0" smtClean="0">
                <a:latin typeface="Arial" panose="020B0604020202020204" pitchFamily="34" charset="0"/>
                <a:cs typeface="Arial" panose="020B0604020202020204" pitchFamily="34" charset="0"/>
              </a:rPr>
              <a:t/>
            </a:r>
            <a:br>
              <a:rPr lang="es-ES" b="1" dirty="0" smtClean="0">
                <a:latin typeface="Arial" panose="020B0604020202020204" pitchFamily="34" charset="0"/>
                <a:cs typeface="Arial" panose="020B0604020202020204" pitchFamily="34" charset="0"/>
              </a:rPr>
            </a:br>
            <a:r>
              <a:rPr lang="es-ES" b="1" dirty="0" smtClean="0">
                <a:latin typeface="Arial" panose="020B0604020202020204" pitchFamily="34" charset="0"/>
                <a:cs typeface="Arial" panose="020B0604020202020204" pitchFamily="34" charset="0"/>
              </a:rPr>
              <a:t>	DIMENSIÓN: MARKETING</a:t>
            </a:r>
            <a:r>
              <a:rPr lang="es-ES" b="1" dirty="0">
                <a:latin typeface="Arial" panose="020B0604020202020204" pitchFamily="34" charset="0"/>
                <a:cs typeface="Arial" panose="020B0604020202020204" pitchFamily="34" charset="0"/>
              </a:rPr>
              <a:t/>
            </a:r>
            <a:br>
              <a:rPr lang="es-ES" b="1" dirty="0">
                <a:latin typeface="Arial" panose="020B0604020202020204" pitchFamily="34" charset="0"/>
                <a:cs typeface="Arial" panose="020B0604020202020204" pitchFamily="34" charset="0"/>
              </a:rPr>
            </a:br>
            <a:endParaRPr lang="es-ES" dirty="0"/>
          </a:p>
        </p:txBody>
      </p:sp>
      <p:graphicFrame>
        <p:nvGraphicFramePr>
          <p:cNvPr id="2" name="Diagrama 1"/>
          <p:cNvGraphicFramePr/>
          <p:nvPr>
            <p:extLst>
              <p:ext uri="{D42A27DB-BD31-4B8C-83A1-F6EECF244321}">
                <p14:modId xmlns:p14="http://schemas.microsoft.com/office/powerpoint/2010/main" val="3104792890"/>
              </p:ext>
            </p:extLst>
          </p:nvPr>
        </p:nvGraphicFramePr>
        <p:xfrm>
          <a:off x="1790164" y="1803042"/>
          <a:ext cx="8822028" cy="44560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76290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contenido 8"/>
          <p:cNvPicPr>
            <a:picLocks noChangeAspect="1"/>
          </p:cNvPicPr>
          <p:nvPr/>
        </p:nvPicPr>
        <p:blipFill rotWithShape="1">
          <a:blip r:embed="rId2">
            <a:extLst>
              <a:ext uri="{28A0092B-C50C-407E-A947-70E740481C1C}">
                <a14:useLocalDpi xmlns:a14="http://schemas.microsoft.com/office/drawing/2010/main" val="0"/>
              </a:ext>
            </a:extLst>
          </a:blip>
          <a:srcRect r="3592"/>
          <a:stretch/>
        </p:blipFill>
        <p:spPr>
          <a:xfrm flipH="1">
            <a:off x="2289030" y="0"/>
            <a:ext cx="9902970" cy="6858000"/>
          </a:xfrm>
          <a:prstGeom prst="rect">
            <a:avLst/>
          </a:prstGeom>
        </p:spPr>
      </p:pic>
      <p:pic>
        <p:nvPicPr>
          <p:cNvPr id="9" name="Marcador de contenido 8"/>
          <p:cNvPicPr>
            <a:picLocks noGrp="1" noChangeAspect="1"/>
          </p:cNvPicPr>
          <p:nvPr>
            <p:ph idx="1"/>
          </p:nvPr>
        </p:nvPicPr>
        <p:blipFill rotWithShape="1">
          <a:blip r:embed="rId2">
            <a:extLst>
              <a:ext uri="{28A0092B-C50C-407E-A947-70E740481C1C}">
                <a14:useLocalDpi xmlns:a14="http://schemas.microsoft.com/office/drawing/2010/main" val="0"/>
              </a:ext>
            </a:extLst>
          </a:blip>
          <a:srcRect r="3592"/>
          <a:stretch/>
        </p:blipFill>
        <p:spPr>
          <a:xfrm flipH="1">
            <a:off x="0" y="0"/>
            <a:ext cx="9737558" cy="6858000"/>
          </a:xfrm>
        </p:spPr>
      </p:pic>
      <p:sp>
        <p:nvSpPr>
          <p:cNvPr id="11" name="Rectángulo 10"/>
          <p:cNvSpPr/>
          <p:nvPr/>
        </p:nvSpPr>
        <p:spPr>
          <a:xfrm>
            <a:off x="6079958" y="0"/>
            <a:ext cx="6112042" cy="6858000"/>
          </a:xfrm>
          <a:prstGeom prst="rect">
            <a:avLst/>
          </a:prstGeom>
          <a:solidFill>
            <a:srgbClr val="21213B">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12" name="Diagrama 11"/>
          <p:cNvGraphicFramePr/>
          <p:nvPr>
            <p:extLst>
              <p:ext uri="{D42A27DB-BD31-4B8C-83A1-F6EECF244321}">
                <p14:modId xmlns:p14="http://schemas.microsoft.com/office/powerpoint/2010/main" val="800190210"/>
              </p:ext>
            </p:extLst>
          </p:nvPr>
        </p:nvGraphicFramePr>
        <p:xfrm>
          <a:off x="6514026" y="97233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uadroTexto 12"/>
          <p:cNvSpPr txBox="1"/>
          <p:nvPr/>
        </p:nvSpPr>
        <p:spPr>
          <a:xfrm>
            <a:off x="7240515" y="5509063"/>
            <a:ext cx="3577388" cy="400110"/>
          </a:xfrm>
          <a:prstGeom prst="rect">
            <a:avLst/>
          </a:prstGeom>
          <a:noFill/>
        </p:spPr>
        <p:txBody>
          <a:bodyPr wrap="square" rtlCol="0">
            <a:spAutoFit/>
          </a:bodyPr>
          <a:lstStyle/>
          <a:p>
            <a:r>
              <a:rPr lang="es-ES" sz="2000" dirty="0" smtClean="0">
                <a:solidFill>
                  <a:schemeClr val="bg1"/>
                </a:solidFill>
                <a:latin typeface="Arial" panose="020B0604020202020204" pitchFamily="34" charset="0"/>
                <a:cs typeface="Arial" panose="020B0604020202020204" pitchFamily="34" charset="0"/>
              </a:rPr>
              <a:t>tvespe.espe.edu.ec</a:t>
            </a:r>
            <a:endParaRPr lang="es-ES" sz="2000" dirty="0">
              <a:solidFill>
                <a:schemeClr val="bg1"/>
              </a:solidFill>
              <a:latin typeface="Arial" panose="020B0604020202020204" pitchFamily="34" charset="0"/>
              <a:cs typeface="Arial" panose="020B0604020202020204" pitchFamily="34" charset="0"/>
            </a:endParaRPr>
          </a:p>
        </p:txBody>
      </p:sp>
      <p:pic>
        <p:nvPicPr>
          <p:cNvPr id="15" name="Picture 2" descr="Resultado de imagen para ESPE TV"/>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06299" y="2331522"/>
            <a:ext cx="1825625" cy="181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1917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521"/>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12879" y="-2"/>
            <a:ext cx="12192000" cy="6858001"/>
          </a:xfrm>
          <a:prstGeom prst="rect">
            <a:avLst/>
          </a:prstGeom>
          <a:solidFill>
            <a:srgbClr val="21213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Título 1"/>
          <p:cNvSpPr>
            <a:spLocks noGrp="1"/>
          </p:cNvSpPr>
          <p:nvPr>
            <p:ph type="title"/>
          </p:nvPr>
        </p:nvSpPr>
        <p:spPr>
          <a:xfrm>
            <a:off x="-12879" y="0"/>
            <a:ext cx="12192000" cy="1016000"/>
          </a:xfrm>
          <a:solidFill>
            <a:schemeClr val="bg1">
              <a:alpha val="76000"/>
            </a:schemeClr>
          </a:solidFill>
        </p:spPr>
        <p:txBody>
          <a:bodyPr>
            <a:normAutofit fontScale="90000"/>
          </a:bodyPr>
          <a:lstStyle/>
          <a:p>
            <a:r>
              <a:rPr lang="es-ES" b="1" dirty="0" smtClean="0">
                <a:latin typeface="Arial" panose="020B0604020202020204" pitchFamily="34" charset="0"/>
                <a:cs typeface="Arial" panose="020B0604020202020204" pitchFamily="34" charset="0"/>
              </a:rPr>
              <a:t/>
            </a:r>
            <a:br>
              <a:rPr lang="es-ES" b="1" dirty="0" smtClean="0">
                <a:latin typeface="Arial" panose="020B0604020202020204" pitchFamily="34" charset="0"/>
                <a:cs typeface="Arial" panose="020B0604020202020204" pitchFamily="34" charset="0"/>
              </a:rPr>
            </a:br>
            <a:r>
              <a:rPr lang="es-ES" b="1" dirty="0" smtClean="0">
                <a:latin typeface="Arial" panose="020B0604020202020204" pitchFamily="34" charset="0"/>
                <a:cs typeface="Arial" panose="020B0604020202020204" pitchFamily="34" charset="0"/>
              </a:rPr>
              <a:t>	DIMENSIÓN: PRODUCTIVIDAD</a:t>
            </a:r>
            <a:r>
              <a:rPr lang="es-ES" b="1" dirty="0">
                <a:latin typeface="Arial" panose="020B0604020202020204" pitchFamily="34" charset="0"/>
                <a:cs typeface="Arial" panose="020B0604020202020204" pitchFamily="34" charset="0"/>
              </a:rPr>
              <a:t/>
            </a:r>
            <a:br>
              <a:rPr lang="es-ES" b="1" dirty="0">
                <a:latin typeface="Arial" panose="020B0604020202020204" pitchFamily="34" charset="0"/>
                <a:cs typeface="Arial" panose="020B0604020202020204" pitchFamily="34" charset="0"/>
              </a:rPr>
            </a:br>
            <a:endParaRPr lang="es-ES" dirty="0"/>
          </a:p>
        </p:txBody>
      </p:sp>
      <p:graphicFrame>
        <p:nvGraphicFramePr>
          <p:cNvPr id="2" name="Diagrama 1"/>
          <p:cNvGraphicFramePr/>
          <p:nvPr>
            <p:extLst>
              <p:ext uri="{D42A27DB-BD31-4B8C-83A1-F6EECF244321}">
                <p14:modId xmlns:p14="http://schemas.microsoft.com/office/powerpoint/2010/main" val="576808437"/>
              </p:ext>
            </p:extLst>
          </p:nvPr>
        </p:nvGraphicFramePr>
        <p:xfrm>
          <a:off x="1661374" y="2024487"/>
          <a:ext cx="9105363" cy="3825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67861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4760" b="17476"/>
          <a:stretch/>
        </p:blipFill>
        <p:spPr>
          <a:xfrm>
            <a:off x="0" y="0"/>
            <a:ext cx="12192000" cy="6858000"/>
          </a:xfrm>
          <a:prstGeom prst="rect">
            <a:avLst/>
          </a:prstGeom>
        </p:spPr>
      </p:pic>
      <p:sp>
        <p:nvSpPr>
          <p:cNvPr id="5" name="CuadroTexto 4"/>
          <p:cNvSpPr txBox="1"/>
          <p:nvPr/>
        </p:nvSpPr>
        <p:spPr>
          <a:xfrm>
            <a:off x="1147109" y="5081383"/>
            <a:ext cx="10104157" cy="830997"/>
          </a:xfrm>
          <a:prstGeom prst="rect">
            <a:avLst/>
          </a:prstGeom>
          <a:noFill/>
        </p:spPr>
        <p:txBody>
          <a:bodyPr wrap="square" rtlCol="0">
            <a:spAutoFit/>
          </a:bodyPr>
          <a:lstStyle/>
          <a:p>
            <a:pPr algn="ctr"/>
            <a:r>
              <a:rPr lang="es-EC" sz="4800" b="1" dirty="0" smtClean="0">
                <a:solidFill>
                  <a:schemeClr val="accent4"/>
                </a:solidFill>
                <a:latin typeface="Arial" panose="020B0604020202020204" pitchFamily="34" charset="0"/>
                <a:cs typeface="Arial" panose="020B0604020202020204" pitchFamily="34" charset="0"/>
              </a:rPr>
              <a:t>PROBLEMAS EXISTENTES</a:t>
            </a:r>
            <a:endParaRPr lang="es-ES" sz="4800" b="1" dirty="0">
              <a:solidFill>
                <a:schemeClr val="accent4"/>
              </a:solidFill>
              <a:latin typeface="Arial" panose="020B0604020202020204" pitchFamily="34" charset="0"/>
              <a:cs typeface="Arial" panose="020B0604020202020204" pitchFamily="34" charset="0"/>
            </a:endParaRPr>
          </a:p>
        </p:txBody>
      </p:sp>
      <p:pic>
        <p:nvPicPr>
          <p:cNvPr id="4098" name="Picture 2" descr="Resultado de imagen para ESPE T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25" y="2413844"/>
            <a:ext cx="1825625" cy="18183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sultado de imagen para ESPE T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424" y="2413844"/>
            <a:ext cx="1822451" cy="1822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408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521"/>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0" y="520"/>
            <a:ext cx="12192000" cy="6858001"/>
          </a:xfrm>
          <a:prstGeom prst="rect">
            <a:avLst/>
          </a:prstGeom>
          <a:solidFill>
            <a:srgbClr val="21213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740502972"/>
              </p:ext>
            </p:extLst>
          </p:nvPr>
        </p:nvGraphicFramePr>
        <p:xfrm>
          <a:off x="1984501" y="910555"/>
          <a:ext cx="10876128" cy="53308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Resultado de imagen para ESPE TV"/>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1528" y="3784667"/>
            <a:ext cx="2423337" cy="24136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sultado de imagen para ESPE TV"/>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9176" y="962071"/>
            <a:ext cx="2468415" cy="2468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478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4760" b="17476"/>
          <a:stretch/>
        </p:blipFill>
        <p:spPr>
          <a:xfrm>
            <a:off x="0" y="0"/>
            <a:ext cx="12192000" cy="6858000"/>
          </a:xfrm>
          <a:prstGeom prst="rect">
            <a:avLst/>
          </a:prstGeom>
        </p:spPr>
      </p:pic>
      <p:sp>
        <p:nvSpPr>
          <p:cNvPr id="5" name="CuadroTexto 4"/>
          <p:cNvSpPr txBox="1"/>
          <p:nvPr/>
        </p:nvSpPr>
        <p:spPr>
          <a:xfrm>
            <a:off x="1147109" y="5081383"/>
            <a:ext cx="10104157" cy="923330"/>
          </a:xfrm>
          <a:prstGeom prst="rect">
            <a:avLst/>
          </a:prstGeom>
          <a:noFill/>
        </p:spPr>
        <p:txBody>
          <a:bodyPr wrap="square" rtlCol="0">
            <a:spAutoFit/>
          </a:bodyPr>
          <a:lstStyle/>
          <a:p>
            <a:pPr algn="ctr"/>
            <a:r>
              <a:rPr lang="es-ES" sz="5400" b="1" dirty="0" smtClean="0">
                <a:solidFill>
                  <a:schemeClr val="accent4"/>
                </a:solidFill>
                <a:latin typeface="Arial" panose="020B0604020202020204" pitchFamily="34" charset="0"/>
                <a:cs typeface="Arial" panose="020B0604020202020204" pitchFamily="34" charset="0"/>
              </a:rPr>
              <a:t>ANÁLISIS PLAN MARKETING</a:t>
            </a:r>
            <a:endParaRPr lang="es-ES" sz="5400" b="1" dirty="0">
              <a:solidFill>
                <a:schemeClr val="accent4"/>
              </a:solidFill>
              <a:latin typeface="Arial" panose="020B0604020202020204" pitchFamily="34" charset="0"/>
              <a:cs typeface="Arial" panose="020B0604020202020204" pitchFamily="34" charset="0"/>
            </a:endParaRPr>
          </a:p>
        </p:txBody>
      </p:sp>
      <p:pic>
        <p:nvPicPr>
          <p:cNvPr id="4098" name="Picture 2" descr="Resultado de imagen para ESPE T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25" y="2413844"/>
            <a:ext cx="1825625" cy="18183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sultado de imagen para ESPE T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424" y="2413844"/>
            <a:ext cx="1822451" cy="1822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6872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Título"/>
          <p:cNvSpPr>
            <a:spLocks noGrp="1"/>
          </p:cNvSpPr>
          <p:nvPr>
            <p:ph type="title"/>
          </p:nvPr>
        </p:nvSpPr>
        <p:spPr>
          <a:xfrm>
            <a:off x="334108" y="328246"/>
            <a:ext cx="9875520" cy="996462"/>
          </a:xfrm>
        </p:spPr>
        <p:txBody>
          <a:bodyPr/>
          <a:lstStyle/>
          <a:p>
            <a:r>
              <a:rPr lang="es-EC" dirty="0" smtClean="0"/>
              <a:t>Análisis del Plan de Marketing</a:t>
            </a:r>
            <a:endParaRPr lang="es-EC" dirty="0"/>
          </a:p>
        </p:txBody>
      </p:sp>
      <p:sp>
        <p:nvSpPr>
          <p:cNvPr id="5" name="1 Título"/>
          <p:cNvSpPr txBox="1">
            <a:spLocks/>
          </p:cNvSpPr>
          <p:nvPr/>
        </p:nvSpPr>
        <p:spPr>
          <a:xfrm>
            <a:off x="0" y="0"/>
            <a:ext cx="9015663" cy="928048"/>
          </a:xfrm>
          <a:prstGeom prst="rect">
            <a:avLst/>
          </a:prstGeom>
          <a:solidFill>
            <a:schemeClr val="bg1">
              <a:alpha val="52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dirty="0" smtClean="0">
                <a:latin typeface="Arial" panose="020B0604020202020204" pitchFamily="34" charset="0"/>
                <a:cs typeface="Arial" panose="020B0604020202020204" pitchFamily="34" charset="0"/>
              </a:rPr>
              <a:t>	Plan de Marketing</a:t>
            </a:r>
            <a:endParaRPr lang="es-EC" sz="4000" dirty="0">
              <a:latin typeface="Arial" panose="020B0604020202020204" pitchFamily="34" charset="0"/>
              <a:cs typeface="Arial" panose="020B0604020202020204" pitchFamily="34" charset="0"/>
            </a:endParaRPr>
          </a:p>
        </p:txBody>
      </p:sp>
      <p:graphicFrame>
        <p:nvGraphicFramePr>
          <p:cNvPr id="7" name="6 Tabla"/>
          <p:cNvGraphicFramePr>
            <a:graphicFrameLocks noGrp="1"/>
          </p:cNvGraphicFramePr>
          <p:nvPr>
            <p:extLst>
              <p:ext uri="{D42A27DB-BD31-4B8C-83A1-F6EECF244321}">
                <p14:modId xmlns:p14="http://schemas.microsoft.com/office/powerpoint/2010/main" val="2105107582"/>
              </p:ext>
            </p:extLst>
          </p:nvPr>
        </p:nvGraphicFramePr>
        <p:xfrm>
          <a:off x="295439" y="1490980"/>
          <a:ext cx="8600832" cy="3876040"/>
        </p:xfrm>
        <a:graphic>
          <a:graphicData uri="http://schemas.openxmlformats.org/drawingml/2006/table">
            <a:tbl>
              <a:tblPr firstRow="1" bandRow="1"/>
              <a:tblGrid>
                <a:gridCol w="2866944"/>
                <a:gridCol w="2866944"/>
                <a:gridCol w="2866944"/>
              </a:tblGrid>
              <a:tr h="370840">
                <a:tc>
                  <a:txBody>
                    <a:bodyPr/>
                    <a:lstStyle>
                      <a:lvl1pPr marL="0" algn="l" defTabSz="914400" rtl="0" eaLnBrk="1" latinLnBrk="0" hangingPunct="1">
                        <a:defRPr sz="1800" b="1" kern="1200">
                          <a:solidFill>
                            <a:schemeClr val="lt1"/>
                          </a:solidFill>
                          <a:latin typeface="Corbel" panose="020B0503020204020204"/>
                        </a:defRPr>
                      </a:lvl1pPr>
                      <a:lvl2pPr marL="457200" algn="l" defTabSz="914400" rtl="0" eaLnBrk="1" latinLnBrk="0" hangingPunct="1">
                        <a:defRPr sz="1800" b="1" kern="1200">
                          <a:solidFill>
                            <a:schemeClr val="lt1"/>
                          </a:solidFill>
                          <a:latin typeface="Corbel" panose="020B0503020204020204"/>
                        </a:defRPr>
                      </a:lvl2pPr>
                      <a:lvl3pPr marL="914400" algn="l" defTabSz="914400" rtl="0" eaLnBrk="1" latinLnBrk="0" hangingPunct="1">
                        <a:defRPr sz="1800" b="1" kern="1200">
                          <a:solidFill>
                            <a:schemeClr val="lt1"/>
                          </a:solidFill>
                          <a:latin typeface="Corbel" panose="020B0503020204020204"/>
                        </a:defRPr>
                      </a:lvl3pPr>
                      <a:lvl4pPr marL="1371600" algn="l" defTabSz="914400" rtl="0" eaLnBrk="1" latinLnBrk="0" hangingPunct="1">
                        <a:defRPr sz="1800" b="1" kern="1200">
                          <a:solidFill>
                            <a:schemeClr val="lt1"/>
                          </a:solidFill>
                          <a:latin typeface="Corbel" panose="020B0503020204020204"/>
                        </a:defRPr>
                      </a:lvl4pPr>
                      <a:lvl5pPr marL="1828800" algn="l" defTabSz="914400" rtl="0" eaLnBrk="1" latinLnBrk="0" hangingPunct="1">
                        <a:defRPr sz="1800" b="1" kern="1200">
                          <a:solidFill>
                            <a:schemeClr val="lt1"/>
                          </a:solidFill>
                          <a:latin typeface="Corbel" panose="020B0503020204020204"/>
                        </a:defRPr>
                      </a:lvl5pPr>
                      <a:lvl6pPr marL="2286000" algn="l" defTabSz="914400" rtl="0" eaLnBrk="1" latinLnBrk="0" hangingPunct="1">
                        <a:defRPr sz="1800" b="1" kern="1200">
                          <a:solidFill>
                            <a:schemeClr val="lt1"/>
                          </a:solidFill>
                          <a:latin typeface="Corbel" panose="020B0503020204020204"/>
                        </a:defRPr>
                      </a:lvl6pPr>
                      <a:lvl7pPr marL="2743200" algn="l" defTabSz="914400" rtl="0" eaLnBrk="1" latinLnBrk="0" hangingPunct="1">
                        <a:defRPr sz="1800" b="1" kern="1200">
                          <a:solidFill>
                            <a:schemeClr val="lt1"/>
                          </a:solidFill>
                          <a:latin typeface="Corbel" panose="020B0503020204020204"/>
                        </a:defRPr>
                      </a:lvl7pPr>
                      <a:lvl8pPr marL="3200400" algn="l" defTabSz="914400" rtl="0" eaLnBrk="1" latinLnBrk="0" hangingPunct="1">
                        <a:defRPr sz="1800" b="1" kern="1200">
                          <a:solidFill>
                            <a:schemeClr val="lt1"/>
                          </a:solidFill>
                          <a:latin typeface="Corbel" panose="020B0503020204020204"/>
                        </a:defRPr>
                      </a:lvl8pPr>
                      <a:lvl9pPr marL="3657600" algn="l" defTabSz="914400" rtl="0" eaLnBrk="1" latinLnBrk="0" hangingPunct="1">
                        <a:defRPr sz="1800" b="1" kern="1200">
                          <a:solidFill>
                            <a:schemeClr val="lt1"/>
                          </a:solidFill>
                          <a:latin typeface="Corbel" panose="020B0503020204020204"/>
                        </a:defRPr>
                      </a:lvl9pPr>
                    </a:lstStyle>
                    <a:p>
                      <a:r>
                        <a:rPr lang="es-EC" dirty="0" smtClean="0"/>
                        <a:t>Nivel Estratégico</a:t>
                      </a:r>
                      <a:endParaRPr lang="es-EC"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A6B727"/>
                    </a:solidFill>
                  </a:tcPr>
                </a:tc>
                <a:tc>
                  <a:txBody>
                    <a:bodyPr/>
                    <a:lstStyle>
                      <a:lvl1pPr marL="0" algn="l" defTabSz="914400" rtl="0" eaLnBrk="1" latinLnBrk="0" hangingPunct="1">
                        <a:defRPr sz="1800" b="1" kern="1200">
                          <a:solidFill>
                            <a:schemeClr val="lt1"/>
                          </a:solidFill>
                          <a:latin typeface="Corbel" panose="020B0503020204020204"/>
                        </a:defRPr>
                      </a:lvl1pPr>
                      <a:lvl2pPr marL="457200" algn="l" defTabSz="914400" rtl="0" eaLnBrk="1" latinLnBrk="0" hangingPunct="1">
                        <a:defRPr sz="1800" b="1" kern="1200">
                          <a:solidFill>
                            <a:schemeClr val="lt1"/>
                          </a:solidFill>
                          <a:latin typeface="Corbel" panose="020B0503020204020204"/>
                        </a:defRPr>
                      </a:lvl2pPr>
                      <a:lvl3pPr marL="914400" algn="l" defTabSz="914400" rtl="0" eaLnBrk="1" latinLnBrk="0" hangingPunct="1">
                        <a:defRPr sz="1800" b="1" kern="1200">
                          <a:solidFill>
                            <a:schemeClr val="lt1"/>
                          </a:solidFill>
                          <a:latin typeface="Corbel" panose="020B0503020204020204"/>
                        </a:defRPr>
                      </a:lvl3pPr>
                      <a:lvl4pPr marL="1371600" algn="l" defTabSz="914400" rtl="0" eaLnBrk="1" latinLnBrk="0" hangingPunct="1">
                        <a:defRPr sz="1800" b="1" kern="1200">
                          <a:solidFill>
                            <a:schemeClr val="lt1"/>
                          </a:solidFill>
                          <a:latin typeface="Corbel" panose="020B0503020204020204"/>
                        </a:defRPr>
                      </a:lvl4pPr>
                      <a:lvl5pPr marL="1828800" algn="l" defTabSz="914400" rtl="0" eaLnBrk="1" latinLnBrk="0" hangingPunct="1">
                        <a:defRPr sz="1800" b="1" kern="1200">
                          <a:solidFill>
                            <a:schemeClr val="lt1"/>
                          </a:solidFill>
                          <a:latin typeface="Corbel" panose="020B0503020204020204"/>
                        </a:defRPr>
                      </a:lvl5pPr>
                      <a:lvl6pPr marL="2286000" algn="l" defTabSz="914400" rtl="0" eaLnBrk="1" latinLnBrk="0" hangingPunct="1">
                        <a:defRPr sz="1800" b="1" kern="1200">
                          <a:solidFill>
                            <a:schemeClr val="lt1"/>
                          </a:solidFill>
                          <a:latin typeface="Corbel" panose="020B0503020204020204"/>
                        </a:defRPr>
                      </a:lvl6pPr>
                      <a:lvl7pPr marL="2743200" algn="l" defTabSz="914400" rtl="0" eaLnBrk="1" latinLnBrk="0" hangingPunct="1">
                        <a:defRPr sz="1800" b="1" kern="1200">
                          <a:solidFill>
                            <a:schemeClr val="lt1"/>
                          </a:solidFill>
                          <a:latin typeface="Corbel" panose="020B0503020204020204"/>
                        </a:defRPr>
                      </a:lvl7pPr>
                      <a:lvl8pPr marL="3200400" algn="l" defTabSz="914400" rtl="0" eaLnBrk="1" latinLnBrk="0" hangingPunct="1">
                        <a:defRPr sz="1800" b="1" kern="1200">
                          <a:solidFill>
                            <a:schemeClr val="lt1"/>
                          </a:solidFill>
                          <a:latin typeface="Corbel" panose="020B0503020204020204"/>
                        </a:defRPr>
                      </a:lvl8pPr>
                      <a:lvl9pPr marL="3657600" algn="l" defTabSz="914400" rtl="0" eaLnBrk="1" latinLnBrk="0" hangingPunct="1">
                        <a:defRPr sz="1800" b="1" kern="1200">
                          <a:solidFill>
                            <a:schemeClr val="lt1"/>
                          </a:solidFill>
                          <a:latin typeface="Corbel" panose="020B0503020204020204"/>
                        </a:defRPr>
                      </a:lvl9pPr>
                    </a:lstStyle>
                    <a:p>
                      <a:r>
                        <a:rPr lang="es-EC" dirty="0" smtClean="0"/>
                        <a:t>Nivel Táctico</a:t>
                      </a:r>
                      <a:endParaRPr lang="es-EC"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A6B727"/>
                    </a:solidFill>
                  </a:tcPr>
                </a:tc>
                <a:tc>
                  <a:txBody>
                    <a:bodyPr/>
                    <a:lstStyle>
                      <a:lvl1pPr marL="0" algn="l" defTabSz="914400" rtl="0" eaLnBrk="1" latinLnBrk="0" hangingPunct="1">
                        <a:defRPr sz="1800" b="1" kern="1200">
                          <a:solidFill>
                            <a:schemeClr val="lt1"/>
                          </a:solidFill>
                          <a:latin typeface="Corbel" panose="020B0503020204020204"/>
                        </a:defRPr>
                      </a:lvl1pPr>
                      <a:lvl2pPr marL="457200" algn="l" defTabSz="914400" rtl="0" eaLnBrk="1" latinLnBrk="0" hangingPunct="1">
                        <a:defRPr sz="1800" b="1" kern="1200">
                          <a:solidFill>
                            <a:schemeClr val="lt1"/>
                          </a:solidFill>
                          <a:latin typeface="Corbel" panose="020B0503020204020204"/>
                        </a:defRPr>
                      </a:lvl2pPr>
                      <a:lvl3pPr marL="914400" algn="l" defTabSz="914400" rtl="0" eaLnBrk="1" latinLnBrk="0" hangingPunct="1">
                        <a:defRPr sz="1800" b="1" kern="1200">
                          <a:solidFill>
                            <a:schemeClr val="lt1"/>
                          </a:solidFill>
                          <a:latin typeface="Corbel" panose="020B0503020204020204"/>
                        </a:defRPr>
                      </a:lvl3pPr>
                      <a:lvl4pPr marL="1371600" algn="l" defTabSz="914400" rtl="0" eaLnBrk="1" latinLnBrk="0" hangingPunct="1">
                        <a:defRPr sz="1800" b="1" kern="1200">
                          <a:solidFill>
                            <a:schemeClr val="lt1"/>
                          </a:solidFill>
                          <a:latin typeface="Corbel" panose="020B0503020204020204"/>
                        </a:defRPr>
                      </a:lvl4pPr>
                      <a:lvl5pPr marL="1828800" algn="l" defTabSz="914400" rtl="0" eaLnBrk="1" latinLnBrk="0" hangingPunct="1">
                        <a:defRPr sz="1800" b="1" kern="1200">
                          <a:solidFill>
                            <a:schemeClr val="lt1"/>
                          </a:solidFill>
                          <a:latin typeface="Corbel" panose="020B0503020204020204"/>
                        </a:defRPr>
                      </a:lvl5pPr>
                      <a:lvl6pPr marL="2286000" algn="l" defTabSz="914400" rtl="0" eaLnBrk="1" latinLnBrk="0" hangingPunct="1">
                        <a:defRPr sz="1800" b="1" kern="1200">
                          <a:solidFill>
                            <a:schemeClr val="lt1"/>
                          </a:solidFill>
                          <a:latin typeface="Corbel" panose="020B0503020204020204"/>
                        </a:defRPr>
                      </a:lvl6pPr>
                      <a:lvl7pPr marL="2743200" algn="l" defTabSz="914400" rtl="0" eaLnBrk="1" latinLnBrk="0" hangingPunct="1">
                        <a:defRPr sz="1800" b="1" kern="1200">
                          <a:solidFill>
                            <a:schemeClr val="lt1"/>
                          </a:solidFill>
                          <a:latin typeface="Corbel" panose="020B0503020204020204"/>
                        </a:defRPr>
                      </a:lvl7pPr>
                      <a:lvl8pPr marL="3200400" algn="l" defTabSz="914400" rtl="0" eaLnBrk="1" latinLnBrk="0" hangingPunct="1">
                        <a:defRPr sz="1800" b="1" kern="1200">
                          <a:solidFill>
                            <a:schemeClr val="lt1"/>
                          </a:solidFill>
                          <a:latin typeface="Corbel" panose="020B0503020204020204"/>
                        </a:defRPr>
                      </a:lvl8pPr>
                      <a:lvl9pPr marL="3657600" algn="l" defTabSz="914400" rtl="0" eaLnBrk="1" latinLnBrk="0" hangingPunct="1">
                        <a:defRPr sz="1800" b="1" kern="1200">
                          <a:solidFill>
                            <a:schemeClr val="lt1"/>
                          </a:solidFill>
                          <a:latin typeface="Corbel" panose="020B0503020204020204"/>
                        </a:defRPr>
                      </a:lvl9pPr>
                    </a:lstStyle>
                    <a:p>
                      <a:r>
                        <a:rPr lang="es-EC" dirty="0" smtClean="0"/>
                        <a:t>Nivel Operativo</a:t>
                      </a:r>
                      <a:endParaRPr lang="es-EC"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A6B727"/>
                    </a:solidFill>
                  </a:tcPr>
                </a:tc>
              </a:tr>
              <a:tr h="370840">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r>
                        <a:rPr lang="es-EC" sz="1600" dirty="0" smtClean="0">
                          <a:latin typeface="Arial" panose="020B0604020202020204" pitchFamily="34" charset="0"/>
                          <a:cs typeface="Arial" panose="020B0604020202020204" pitchFamily="34" charset="0"/>
                        </a:rPr>
                        <a:t>Aumentar la Audiencia</a:t>
                      </a:r>
                      <a:endParaRPr lang="es-EC" sz="1600" dirty="0">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6B727">
                        <a:tint val="40000"/>
                      </a:srgbClr>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r>
                        <a:rPr lang="es-EC" sz="1600" kern="1200" dirty="0" smtClean="0">
                          <a:solidFill>
                            <a:schemeClr val="dk1"/>
                          </a:solidFill>
                          <a:effectLst/>
                          <a:latin typeface="Arial" panose="020B0604020202020204" pitchFamily="34" charset="0"/>
                          <a:ea typeface="+mn-ea"/>
                          <a:cs typeface="Arial" panose="020B0604020202020204" pitchFamily="34" charset="0"/>
                        </a:rPr>
                        <a:t>Mejorar el contenido de la programación  haciendo de RTV ESPE, un espacio de mayor  interacción con su audiencia</a:t>
                      </a:r>
                      <a:endParaRPr lang="es-EC" sz="1600" dirty="0">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6B727">
                        <a:tint val="40000"/>
                      </a:srgbClr>
                    </a:solidFill>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r>
                        <a:rPr lang="es-EC" sz="1600" dirty="0" smtClean="0">
                          <a:latin typeface="Arial" panose="020B0604020202020204" pitchFamily="34" charset="0"/>
                          <a:cs typeface="Arial" panose="020B0604020202020204" pitchFamily="34" charset="0"/>
                        </a:rPr>
                        <a:t>1.-</a:t>
                      </a:r>
                      <a:r>
                        <a:rPr lang="es-EC" sz="1600" baseline="0" dirty="0" smtClean="0">
                          <a:latin typeface="Arial" panose="020B0604020202020204" pitchFamily="34" charset="0"/>
                          <a:cs typeface="Arial" panose="020B0604020202020204" pitchFamily="34" charset="0"/>
                        </a:rPr>
                        <a:t> Sugerencias o Peticiones mediante Redes Sociales.</a:t>
                      </a:r>
                    </a:p>
                    <a:p>
                      <a:r>
                        <a:rPr lang="es-EC" sz="1600" baseline="0" dirty="0" smtClean="0">
                          <a:latin typeface="Arial" panose="020B0604020202020204" pitchFamily="34" charset="0"/>
                          <a:cs typeface="Arial" panose="020B0604020202020204" pitchFamily="34" charset="0"/>
                        </a:rPr>
                        <a:t>2.- Creación de espacios para impartir cursos, o temas de debate y convocatoria productores independientes. </a:t>
                      </a:r>
                    </a:p>
                    <a:p>
                      <a:r>
                        <a:rPr lang="es-EC" sz="1600" baseline="0" dirty="0" smtClean="0">
                          <a:latin typeface="Arial" panose="020B0604020202020204" pitchFamily="34" charset="0"/>
                          <a:cs typeface="Arial" panose="020B0604020202020204" pitchFamily="34" charset="0"/>
                        </a:rPr>
                        <a:t>3.- Asignación de frecuencia, niveles de audio, añadir medidores de audiencia, inversión en Redes Sociales, unificar canales distribución de música, motivar uso de la App.</a:t>
                      </a:r>
                    </a:p>
                    <a:p>
                      <a:endParaRPr lang="es-EC" sz="1600" dirty="0">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6B727">
                        <a:tint val="40000"/>
                      </a:srgbClr>
                    </a:solidFill>
                  </a:tcPr>
                </a:tc>
              </a:tr>
            </a:tbl>
          </a:graphicData>
        </a:graphic>
      </p:graphicFrame>
    </p:spTree>
    <p:extLst>
      <p:ext uri="{BB962C8B-B14F-4D97-AF65-F5344CB8AC3E}">
        <p14:creationId xmlns:p14="http://schemas.microsoft.com/office/powerpoint/2010/main" val="37692258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8309" y="1414593"/>
            <a:ext cx="2637691" cy="44761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5 Imagen"/>
          <p:cNvPicPr/>
          <p:nvPr/>
        </p:nvPicPr>
        <p:blipFill>
          <a:blip r:embed="rId4"/>
          <a:stretch>
            <a:fillRect/>
          </a:stretch>
        </p:blipFill>
        <p:spPr>
          <a:xfrm>
            <a:off x="334426" y="1414593"/>
            <a:ext cx="2819083" cy="44761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8778" y="1953418"/>
            <a:ext cx="5350853" cy="39372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1 Título"/>
          <p:cNvSpPr txBox="1">
            <a:spLocks/>
          </p:cNvSpPr>
          <p:nvPr/>
        </p:nvSpPr>
        <p:spPr>
          <a:xfrm>
            <a:off x="0" y="0"/>
            <a:ext cx="9015663" cy="928048"/>
          </a:xfrm>
          <a:prstGeom prst="rect">
            <a:avLst/>
          </a:prstGeom>
          <a:solidFill>
            <a:schemeClr val="bg1">
              <a:alpha val="52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dirty="0" smtClean="0">
                <a:latin typeface="Arial" panose="020B0604020202020204" pitchFamily="34" charset="0"/>
                <a:cs typeface="Arial" panose="020B0604020202020204" pitchFamily="34" charset="0"/>
              </a:rPr>
              <a:t>	Ejemplo</a:t>
            </a:r>
            <a:endParaRPr lang="es-EC"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31977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521"/>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12"/>
          <p:cNvSpPr/>
          <p:nvPr/>
        </p:nvSpPr>
        <p:spPr>
          <a:xfrm>
            <a:off x="0" y="519"/>
            <a:ext cx="12192000" cy="6858001"/>
          </a:xfrm>
          <a:prstGeom prst="rect">
            <a:avLst/>
          </a:prstGeom>
          <a:solidFill>
            <a:srgbClr val="21213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4" name="3 Tabla"/>
          <p:cNvGraphicFramePr>
            <a:graphicFrameLocks noGrp="1"/>
          </p:cNvGraphicFramePr>
          <p:nvPr>
            <p:extLst>
              <p:ext uri="{D42A27DB-BD31-4B8C-83A1-F6EECF244321}">
                <p14:modId xmlns:p14="http://schemas.microsoft.com/office/powerpoint/2010/main" val="3143252549"/>
              </p:ext>
            </p:extLst>
          </p:nvPr>
        </p:nvGraphicFramePr>
        <p:xfrm>
          <a:off x="622168" y="1188589"/>
          <a:ext cx="10869000" cy="1103850"/>
        </p:xfrm>
        <a:graphic>
          <a:graphicData uri="http://schemas.openxmlformats.org/drawingml/2006/table">
            <a:tbl>
              <a:tblPr firstRow="1" bandRow="1">
                <a:tableStyleId>{793D81CF-94F2-401A-BA57-92F5A7B2D0C5}</a:tableStyleId>
              </a:tblPr>
              <a:tblGrid>
                <a:gridCol w="3623000"/>
                <a:gridCol w="3623000"/>
                <a:gridCol w="3623000"/>
              </a:tblGrid>
              <a:tr h="422060">
                <a:tc>
                  <a:txBody>
                    <a:bodyPr/>
                    <a:lstStyle/>
                    <a:p>
                      <a:r>
                        <a:rPr lang="es-EC" sz="2000" dirty="0" smtClean="0">
                          <a:latin typeface="Arial" panose="020B0604020202020204" pitchFamily="34" charset="0"/>
                          <a:cs typeface="Arial" panose="020B0604020202020204" pitchFamily="34" charset="0"/>
                        </a:rPr>
                        <a:t>Nivel Estratégico</a:t>
                      </a:r>
                      <a:endParaRPr lang="es-EC" sz="2000" dirty="0">
                        <a:latin typeface="Arial" panose="020B0604020202020204" pitchFamily="34" charset="0"/>
                        <a:cs typeface="Arial" panose="020B0604020202020204" pitchFamily="34" charset="0"/>
                      </a:endParaRPr>
                    </a:p>
                  </a:txBody>
                  <a:tcPr/>
                </a:tc>
                <a:tc>
                  <a:txBody>
                    <a:bodyPr/>
                    <a:lstStyle/>
                    <a:p>
                      <a:r>
                        <a:rPr lang="es-EC" sz="2000" dirty="0" smtClean="0">
                          <a:latin typeface="Arial" panose="020B0604020202020204" pitchFamily="34" charset="0"/>
                          <a:cs typeface="Arial" panose="020B0604020202020204" pitchFamily="34" charset="0"/>
                        </a:rPr>
                        <a:t>Nivel Táctico</a:t>
                      </a:r>
                      <a:endParaRPr lang="es-EC" sz="2000" dirty="0">
                        <a:latin typeface="Arial" panose="020B0604020202020204" pitchFamily="34" charset="0"/>
                        <a:cs typeface="Arial" panose="020B0604020202020204" pitchFamily="34" charset="0"/>
                      </a:endParaRPr>
                    </a:p>
                  </a:txBody>
                  <a:tcPr/>
                </a:tc>
                <a:tc>
                  <a:txBody>
                    <a:bodyPr/>
                    <a:lstStyle/>
                    <a:p>
                      <a:r>
                        <a:rPr lang="es-EC" sz="2000" dirty="0" smtClean="0">
                          <a:latin typeface="Arial" panose="020B0604020202020204" pitchFamily="34" charset="0"/>
                          <a:cs typeface="Arial" panose="020B0604020202020204" pitchFamily="34" charset="0"/>
                        </a:rPr>
                        <a:t>Nivel Operativo</a:t>
                      </a:r>
                      <a:endParaRPr lang="es-EC" sz="2000" dirty="0">
                        <a:latin typeface="Arial" panose="020B0604020202020204" pitchFamily="34" charset="0"/>
                        <a:cs typeface="Arial" panose="020B0604020202020204" pitchFamily="34" charset="0"/>
                      </a:endParaRPr>
                    </a:p>
                  </a:txBody>
                  <a:tcPr/>
                </a:tc>
              </a:tr>
              <a:tr h="681790">
                <a:tc>
                  <a:txBody>
                    <a:bodyPr/>
                    <a:lstStyle/>
                    <a:p>
                      <a:r>
                        <a:rPr lang="es-EC" sz="1800" kern="1200" dirty="0" smtClean="0">
                          <a:effectLst/>
                          <a:latin typeface="Arial" panose="020B0604020202020204" pitchFamily="34" charset="0"/>
                          <a:cs typeface="Arial" panose="020B0604020202020204" pitchFamily="34" charset="0"/>
                        </a:rPr>
                        <a:t>Atraer a los potenciales clientes.</a:t>
                      </a:r>
                      <a:endParaRPr lang="es-EC" sz="1800"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pPr marL="0" algn="l" defTabSz="914400" rtl="0" eaLnBrk="1" latinLnBrk="0" hangingPunct="1"/>
                      <a:r>
                        <a:rPr lang="es-EC" sz="1800" kern="1200" dirty="0" smtClean="0">
                          <a:effectLst/>
                          <a:latin typeface="Arial" panose="020B0604020202020204" pitchFamily="34" charset="0"/>
                          <a:cs typeface="Arial" panose="020B0604020202020204" pitchFamily="34" charset="0"/>
                        </a:rPr>
                        <a:t>Colocar precios accesibles</a:t>
                      </a:r>
                      <a:endParaRPr lang="es-EC" sz="1800"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r>
                        <a:rPr lang="es-EC" sz="1400" dirty="0" smtClean="0">
                          <a:latin typeface="Arial" panose="020B0604020202020204" pitchFamily="34" charset="0"/>
                          <a:cs typeface="Arial" panose="020B0604020202020204" pitchFamily="34" charset="0"/>
                        </a:rPr>
                        <a:t>1.- Precios más Económicos</a:t>
                      </a:r>
                    </a:p>
                    <a:p>
                      <a:r>
                        <a:rPr lang="es-EC" sz="1400" dirty="0" smtClean="0">
                          <a:latin typeface="Arial" panose="020B0604020202020204" pitchFamily="34" charset="0"/>
                          <a:cs typeface="Arial" panose="020B0604020202020204" pitchFamily="34" charset="0"/>
                        </a:rPr>
                        <a:t>2.-</a:t>
                      </a:r>
                      <a:r>
                        <a:rPr lang="es-EC" sz="1400" baseline="0" dirty="0" smtClean="0">
                          <a:latin typeface="Arial" panose="020B0604020202020204" pitchFamily="34" charset="0"/>
                          <a:cs typeface="Arial" panose="020B0604020202020204" pitchFamily="34" charset="0"/>
                        </a:rPr>
                        <a:t> Hojas Volantes con Promociones</a:t>
                      </a:r>
                      <a:endParaRPr lang="es-EC" sz="1400" dirty="0">
                        <a:latin typeface="Arial" panose="020B0604020202020204" pitchFamily="34" charset="0"/>
                        <a:cs typeface="Arial" panose="020B0604020202020204" pitchFamily="34" charset="0"/>
                      </a:endParaRPr>
                    </a:p>
                  </a:txBody>
                  <a:tcPr/>
                </a:tc>
              </a:tr>
            </a:tbl>
          </a:graphicData>
        </a:graphic>
      </p:graphicFrame>
      <p:graphicFrame>
        <p:nvGraphicFramePr>
          <p:cNvPr id="3" name="2 Tabla"/>
          <p:cNvGraphicFramePr>
            <a:graphicFrameLocks noGrp="1"/>
          </p:cNvGraphicFramePr>
          <p:nvPr>
            <p:extLst>
              <p:ext uri="{D42A27DB-BD31-4B8C-83A1-F6EECF244321}">
                <p14:modId xmlns:p14="http://schemas.microsoft.com/office/powerpoint/2010/main" val="1121238326"/>
              </p:ext>
            </p:extLst>
          </p:nvPr>
        </p:nvGraphicFramePr>
        <p:xfrm>
          <a:off x="542660" y="4552022"/>
          <a:ext cx="5033892" cy="1436653"/>
        </p:xfrm>
        <a:graphic>
          <a:graphicData uri="http://schemas.openxmlformats.org/drawingml/2006/table">
            <a:tbl>
              <a:tblPr firstRow="1" firstCol="1" bandRow="1">
                <a:tableStyleId>{793D81CF-94F2-401A-BA57-92F5A7B2D0C5}</a:tableStyleId>
              </a:tblPr>
              <a:tblGrid>
                <a:gridCol w="915608"/>
                <a:gridCol w="4118284"/>
              </a:tblGrid>
              <a:tr h="452331">
                <a:tc>
                  <a:txBody>
                    <a:bodyPr/>
                    <a:lstStyle/>
                    <a:p>
                      <a:pPr algn="ctr">
                        <a:spcAft>
                          <a:spcPts val="0"/>
                        </a:spcAft>
                      </a:pPr>
                      <a:r>
                        <a:rPr lang="es-EC" sz="1600" dirty="0">
                          <a:effectLst/>
                          <a:latin typeface="Arial" panose="020B0604020202020204" pitchFamily="34" charset="0"/>
                          <a:cs typeface="Arial" panose="020B0604020202020204" pitchFamily="34" charset="0"/>
                        </a:rPr>
                        <a:t>CUÑA</a:t>
                      </a:r>
                      <a:endParaRPr lang="es-EC" sz="1600" dirty="0">
                        <a:solidFill>
                          <a:schemeClr val="accent2">
                            <a:lumMod val="50000"/>
                          </a:schemeClr>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es-EC" sz="1600" dirty="0">
                          <a:effectLst/>
                          <a:latin typeface="Arial" panose="020B0604020202020204" pitchFamily="34" charset="0"/>
                          <a:cs typeface="Arial" panose="020B0604020202020204" pitchFamily="34" charset="0"/>
                        </a:rPr>
                        <a:t>HORARIO ESTELAR</a:t>
                      </a:r>
                      <a:endParaRPr lang="es-EC" sz="1600" dirty="0">
                        <a:solidFill>
                          <a:schemeClr val="accent2">
                            <a:lumMod val="50000"/>
                          </a:schemeClr>
                        </a:solidFill>
                        <a:effectLst/>
                        <a:latin typeface="Arial" panose="020B0604020202020204" pitchFamily="34" charset="0"/>
                        <a:ea typeface="Times New Roman"/>
                        <a:cs typeface="Arial" panose="020B0604020202020204" pitchFamily="34" charset="0"/>
                      </a:endParaRPr>
                    </a:p>
                  </a:txBody>
                  <a:tcPr marL="68580" marR="68580" marT="0" marB="0"/>
                </a:tc>
              </a:tr>
              <a:tr h="531991">
                <a:tc>
                  <a:txBody>
                    <a:bodyPr/>
                    <a:lstStyle/>
                    <a:p>
                      <a:pPr algn="ctr">
                        <a:spcAft>
                          <a:spcPts val="0"/>
                        </a:spcAft>
                      </a:pPr>
                      <a:r>
                        <a:rPr lang="es-EC" sz="1600" dirty="0">
                          <a:effectLst/>
                          <a:latin typeface="Arial" panose="020B0604020202020204" pitchFamily="34" charset="0"/>
                          <a:cs typeface="Arial" panose="020B0604020202020204" pitchFamily="34" charset="0"/>
                        </a:rPr>
                        <a:t>30 </a:t>
                      </a:r>
                      <a:r>
                        <a:rPr lang="es-EC" sz="1600" dirty="0" err="1">
                          <a:effectLst/>
                          <a:latin typeface="Arial" panose="020B0604020202020204" pitchFamily="34" charset="0"/>
                          <a:cs typeface="Arial" panose="020B0604020202020204" pitchFamily="34" charset="0"/>
                        </a:rPr>
                        <a:t>seg</a:t>
                      </a:r>
                      <a:r>
                        <a:rPr lang="es-EC" sz="1600" dirty="0">
                          <a:effectLst/>
                          <a:latin typeface="Arial" panose="020B0604020202020204" pitchFamily="34" charset="0"/>
                          <a:cs typeface="Arial" panose="020B0604020202020204" pitchFamily="34" charset="0"/>
                        </a:rPr>
                        <a:t>. </a:t>
                      </a:r>
                      <a:endParaRPr lang="es-EC" sz="1600" dirty="0">
                        <a:solidFill>
                          <a:schemeClr val="accent2">
                            <a:lumMod val="50000"/>
                          </a:schemeClr>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es-EC" sz="1600" dirty="0">
                          <a:effectLst/>
                          <a:latin typeface="Arial" panose="020B0604020202020204" pitchFamily="34" charset="0"/>
                          <a:cs typeface="Arial" panose="020B0604020202020204" pitchFamily="34" charset="0"/>
                        </a:rPr>
                        <a:t> 3 cuñas a la semana   y 1 mención en noticiero.</a:t>
                      </a:r>
                      <a:endParaRPr lang="es-EC" sz="1600" dirty="0">
                        <a:solidFill>
                          <a:srgbClr val="31849B"/>
                        </a:solidFill>
                        <a:effectLst/>
                        <a:latin typeface="Arial" panose="020B0604020202020204" pitchFamily="34" charset="0"/>
                        <a:ea typeface="Times New Roman"/>
                        <a:cs typeface="Arial" panose="020B0604020202020204" pitchFamily="34" charset="0"/>
                      </a:endParaRPr>
                    </a:p>
                  </a:txBody>
                  <a:tcPr marL="68580" marR="68580" marT="0" marB="0"/>
                </a:tc>
              </a:tr>
              <a:tr h="452331">
                <a:tc>
                  <a:txBody>
                    <a:bodyPr/>
                    <a:lstStyle/>
                    <a:p>
                      <a:pPr algn="ctr">
                        <a:spcAft>
                          <a:spcPts val="0"/>
                        </a:spcAft>
                      </a:pPr>
                      <a:r>
                        <a:rPr lang="es-EC" sz="1600" dirty="0">
                          <a:effectLst/>
                          <a:latin typeface="Arial" panose="020B0604020202020204" pitchFamily="34" charset="0"/>
                          <a:cs typeface="Arial" panose="020B0604020202020204" pitchFamily="34" charset="0"/>
                        </a:rPr>
                        <a:t>TOTAL</a:t>
                      </a:r>
                      <a:endParaRPr lang="es-EC" sz="1600" dirty="0">
                        <a:solidFill>
                          <a:schemeClr val="accent2">
                            <a:lumMod val="50000"/>
                          </a:schemeClr>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es-EC" sz="1600" dirty="0">
                          <a:effectLst/>
                          <a:latin typeface="Arial" panose="020B0604020202020204" pitchFamily="34" charset="0"/>
                          <a:cs typeface="Arial" panose="020B0604020202020204" pitchFamily="34" charset="0"/>
                        </a:rPr>
                        <a:t>50,00 USD al mes</a:t>
                      </a:r>
                      <a:endParaRPr lang="es-EC" sz="1600" dirty="0">
                        <a:solidFill>
                          <a:srgbClr val="31849B"/>
                        </a:solidFill>
                        <a:effectLst/>
                        <a:latin typeface="Arial" panose="020B0604020202020204" pitchFamily="34" charset="0"/>
                        <a:ea typeface="Times New Roman"/>
                        <a:cs typeface="Arial" panose="020B0604020202020204" pitchFamily="34" charset="0"/>
                      </a:endParaRPr>
                    </a:p>
                  </a:txBody>
                  <a:tcPr marL="68580" marR="68580" marT="0" marB="0"/>
                </a:tc>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3499403646"/>
              </p:ext>
            </p:extLst>
          </p:nvPr>
        </p:nvGraphicFramePr>
        <p:xfrm>
          <a:off x="6056668" y="4517587"/>
          <a:ext cx="5804775" cy="1471090"/>
        </p:xfrm>
        <a:graphic>
          <a:graphicData uri="http://schemas.openxmlformats.org/drawingml/2006/table">
            <a:tbl>
              <a:tblPr firstRow="1" firstCol="1" bandRow="1">
                <a:tableStyleId>{793D81CF-94F2-401A-BA57-92F5A7B2D0C5}</a:tableStyleId>
              </a:tblPr>
              <a:tblGrid>
                <a:gridCol w="1801640"/>
                <a:gridCol w="925084"/>
                <a:gridCol w="1005335"/>
                <a:gridCol w="1046583"/>
                <a:gridCol w="1026133"/>
              </a:tblGrid>
              <a:tr h="294218">
                <a:tc>
                  <a:txBody>
                    <a:bodyPr/>
                    <a:lstStyle/>
                    <a:p>
                      <a:pPr algn="ctr">
                        <a:spcAft>
                          <a:spcPts val="0"/>
                        </a:spcAft>
                      </a:pPr>
                      <a:r>
                        <a:rPr lang="es-EC" sz="1600" dirty="0">
                          <a:effectLst/>
                        </a:rPr>
                        <a:t>Programa</a:t>
                      </a:r>
                      <a:endParaRPr lang="es-EC" sz="1600" dirty="0">
                        <a:solidFill>
                          <a:srgbClr val="E36C0A"/>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es-EC" sz="1600">
                          <a:effectLst/>
                        </a:rPr>
                        <a:t>Cantidad</a:t>
                      </a:r>
                      <a:endParaRPr lang="es-EC" sz="1600">
                        <a:solidFill>
                          <a:srgbClr val="E36C0A"/>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es-EC" sz="1600">
                          <a:effectLst/>
                        </a:rPr>
                        <a:t>Duración</a:t>
                      </a:r>
                      <a:endParaRPr lang="es-EC" sz="1600">
                        <a:solidFill>
                          <a:srgbClr val="E36C0A"/>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es-EC" sz="1600" dirty="0">
                          <a:effectLst/>
                        </a:rPr>
                        <a:t>Tiempo</a:t>
                      </a:r>
                      <a:endParaRPr lang="es-EC" sz="1600" dirty="0">
                        <a:solidFill>
                          <a:srgbClr val="E36C0A"/>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es-EC" sz="1600">
                          <a:effectLst/>
                        </a:rPr>
                        <a:t>Costo</a:t>
                      </a:r>
                      <a:endParaRPr lang="es-EC" sz="1600">
                        <a:solidFill>
                          <a:srgbClr val="E36C0A"/>
                        </a:solidFill>
                        <a:effectLst/>
                        <a:latin typeface="Arial" panose="020B0604020202020204" pitchFamily="34" charset="0"/>
                        <a:ea typeface="Times New Roman"/>
                        <a:cs typeface="Arial" panose="020B0604020202020204" pitchFamily="34" charset="0"/>
                      </a:endParaRPr>
                    </a:p>
                  </a:txBody>
                  <a:tcPr marL="68580" marR="68580" marT="0" marB="0"/>
                </a:tc>
              </a:tr>
              <a:tr h="294218">
                <a:tc>
                  <a:txBody>
                    <a:bodyPr/>
                    <a:lstStyle/>
                    <a:p>
                      <a:pPr algn="ctr">
                        <a:spcAft>
                          <a:spcPts val="0"/>
                        </a:spcAft>
                      </a:pPr>
                      <a:r>
                        <a:rPr lang="es-EC" sz="1600">
                          <a:effectLst/>
                        </a:rPr>
                        <a:t>Entretenimiento</a:t>
                      </a:r>
                      <a:endParaRPr lang="es-EC" sz="1600">
                        <a:solidFill>
                          <a:srgbClr val="E36C0A"/>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es-EC" sz="1600">
                          <a:effectLst/>
                        </a:rPr>
                        <a:t>2</a:t>
                      </a:r>
                      <a:endParaRPr lang="es-EC" sz="1600">
                        <a:solidFill>
                          <a:srgbClr val="E36C0A"/>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es-EC" sz="1600">
                          <a:effectLst/>
                        </a:rPr>
                        <a:t>30”</a:t>
                      </a:r>
                      <a:endParaRPr lang="es-EC" sz="1600">
                        <a:solidFill>
                          <a:srgbClr val="E36C0A"/>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es-EC" sz="1600">
                          <a:effectLst/>
                        </a:rPr>
                        <a:t>1 mes</a:t>
                      </a:r>
                      <a:endParaRPr lang="es-EC" sz="1600">
                        <a:solidFill>
                          <a:srgbClr val="E36C0A"/>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es-EC" sz="1600">
                          <a:effectLst/>
                        </a:rPr>
                        <a:t>200 USD</a:t>
                      </a:r>
                      <a:endParaRPr lang="es-EC" sz="1600">
                        <a:solidFill>
                          <a:srgbClr val="E36C0A"/>
                        </a:solidFill>
                        <a:effectLst/>
                        <a:latin typeface="Arial" panose="020B0604020202020204" pitchFamily="34" charset="0"/>
                        <a:ea typeface="Times New Roman"/>
                        <a:cs typeface="Arial" panose="020B0604020202020204" pitchFamily="34" charset="0"/>
                      </a:endParaRPr>
                    </a:p>
                  </a:txBody>
                  <a:tcPr marL="68580" marR="68580" marT="0" marB="0"/>
                </a:tc>
              </a:tr>
              <a:tr h="294218">
                <a:tc>
                  <a:txBody>
                    <a:bodyPr/>
                    <a:lstStyle/>
                    <a:p>
                      <a:pPr algn="ctr">
                        <a:spcAft>
                          <a:spcPts val="0"/>
                        </a:spcAft>
                      </a:pPr>
                      <a:r>
                        <a:rPr lang="es-EC" sz="1600">
                          <a:effectLst/>
                        </a:rPr>
                        <a:t>Revistas Familiares</a:t>
                      </a:r>
                      <a:endParaRPr lang="es-EC" sz="1600">
                        <a:solidFill>
                          <a:srgbClr val="E36C0A"/>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es-EC" sz="1600">
                          <a:effectLst/>
                        </a:rPr>
                        <a:t>2</a:t>
                      </a:r>
                      <a:endParaRPr lang="es-EC" sz="1600">
                        <a:solidFill>
                          <a:srgbClr val="E36C0A"/>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es-EC" sz="1600" dirty="0">
                          <a:effectLst/>
                        </a:rPr>
                        <a:t>30”</a:t>
                      </a:r>
                      <a:endParaRPr lang="es-EC" sz="1600" dirty="0">
                        <a:solidFill>
                          <a:srgbClr val="E36C0A"/>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es-EC" sz="1600">
                          <a:effectLst/>
                        </a:rPr>
                        <a:t>1 mes</a:t>
                      </a:r>
                      <a:endParaRPr lang="es-EC" sz="1600">
                        <a:solidFill>
                          <a:srgbClr val="E36C0A"/>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es-EC" sz="1600">
                          <a:effectLst/>
                        </a:rPr>
                        <a:t>200 USD</a:t>
                      </a:r>
                      <a:endParaRPr lang="es-EC" sz="1600">
                        <a:solidFill>
                          <a:srgbClr val="E36C0A"/>
                        </a:solidFill>
                        <a:effectLst/>
                        <a:latin typeface="Arial" panose="020B0604020202020204" pitchFamily="34" charset="0"/>
                        <a:ea typeface="Times New Roman"/>
                        <a:cs typeface="Arial" panose="020B0604020202020204" pitchFamily="34" charset="0"/>
                      </a:endParaRPr>
                    </a:p>
                  </a:txBody>
                  <a:tcPr marL="68580" marR="68580" marT="0" marB="0"/>
                </a:tc>
              </a:tr>
              <a:tr h="294218">
                <a:tc>
                  <a:txBody>
                    <a:bodyPr/>
                    <a:lstStyle/>
                    <a:p>
                      <a:pPr algn="ctr">
                        <a:spcAft>
                          <a:spcPts val="0"/>
                        </a:spcAft>
                      </a:pPr>
                      <a:r>
                        <a:rPr lang="es-EC" sz="1600">
                          <a:effectLst/>
                        </a:rPr>
                        <a:t>Noticieros</a:t>
                      </a:r>
                      <a:endParaRPr lang="es-EC" sz="1600">
                        <a:solidFill>
                          <a:srgbClr val="E36C0A"/>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es-EC" sz="1600">
                          <a:effectLst/>
                        </a:rPr>
                        <a:t>2</a:t>
                      </a:r>
                      <a:endParaRPr lang="es-EC" sz="1600">
                        <a:solidFill>
                          <a:srgbClr val="E36C0A"/>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es-EC" sz="1600">
                          <a:effectLst/>
                        </a:rPr>
                        <a:t>30”</a:t>
                      </a:r>
                      <a:endParaRPr lang="es-EC" sz="1600">
                        <a:solidFill>
                          <a:srgbClr val="E36C0A"/>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es-EC" sz="1600">
                          <a:effectLst/>
                        </a:rPr>
                        <a:t>1 mes</a:t>
                      </a:r>
                      <a:endParaRPr lang="es-EC" sz="1600">
                        <a:solidFill>
                          <a:srgbClr val="E36C0A"/>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es-EC" sz="1600">
                          <a:effectLst/>
                        </a:rPr>
                        <a:t>150 USD</a:t>
                      </a:r>
                      <a:endParaRPr lang="es-EC" sz="1600">
                        <a:solidFill>
                          <a:srgbClr val="E36C0A"/>
                        </a:solidFill>
                        <a:effectLst/>
                        <a:latin typeface="Arial" panose="020B0604020202020204" pitchFamily="34" charset="0"/>
                        <a:ea typeface="Times New Roman"/>
                        <a:cs typeface="Arial" panose="020B0604020202020204" pitchFamily="34" charset="0"/>
                      </a:endParaRPr>
                    </a:p>
                  </a:txBody>
                  <a:tcPr marL="68580" marR="68580" marT="0" marB="0"/>
                </a:tc>
              </a:tr>
              <a:tr h="294218">
                <a:tc>
                  <a:txBody>
                    <a:bodyPr/>
                    <a:lstStyle/>
                    <a:p>
                      <a:pPr algn="ctr">
                        <a:spcAft>
                          <a:spcPts val="0"/>
                        </a:spcAft>
                      </a:pPr>
                      <a:r>
                        <a:rPr lang="es-EC" sz="1600">
                          <a:effectLst/>
                        </a:rPr>
                        <a:t>Culturales</a:t>
                      </a:r>
                      <a:endParaRPr lang="es-EC" sz="1600">
                        <a:solidFill>
                          <a:srgbClr val="E36C0A"/>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es-EC" sz="1600">
                          <a:effectLst/>
                        </a:rPr>
                        <a:t>2</a:t>
                      </a:r>
                      <a:endParaRPr lang="es-EC" sz="1600">
                        <a:solidFill>
                          <a:srgbClr val="E36C0A"/>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es-EC" sz="1600">
                          <a:effectLst/>
                        </a:rPr>
                        <a:t>30”</a:t>
                      </a:r>
                      <a:endParaRPr lang="es-EC" sz="1600">
                        <a:solidFill>
                          <a:srgbClr val="E36C0A"/>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es-EC" sz="1600">
                          <a:effectLst/>
                        </a:rPr>
                        <a:t>1 mes</a:t>
                      </a:r>
                      <a:endParaRPr lang="es-EC" sz="1600">
                        <a:solidFill>
                          <a:srgbClr val="E36C0A"/>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algn="ctr">
                        <a:spcAft>
                          <a:spcPts val="0"/>
                        </a:spcAft>
                      </a:pPr>
                      <a:r>
                        <a:rPr lang="es-EC" sz="1600" dirty="0">
                          <a:effectLst/>
                        </a:rPr>
                        <a:t>150 USD</a:t>
                      </a:r>
                      <a:endParaRPr lang="es-EC" sz="1600" dirty="0">
                        <a:solidFill>
                          <a:srgbClr val="E36C0A"/>
                        </a:solidFill>
                        <a:effectLst/>
                        <a:latin typeface="Arial" panose="020B0604020202020204" pitchFamily="34" charset="0"/>
                        <a:ea typeface="Times New Roman"/>
                        <a:cs typeface="Arial" panose="020B0604020202020204" pitchFamily="34" charset="0"/>
                      </a:endParaRPr>
                    </a:p>
                  </a:txBody>
                  <a:tcPr marL="68580" marR="68580" marT="0" marB="0"/>
                </a:tc>
              </a:tr>
            </a:tbl>
          </a:graphicData>
        </a:graphic>
      </p:graphicFrame>
      <p:sp>
        <p:nvSpPr>
          <p:cNvPr id="12" name="1 Título"/>
          <p:cNvSpPr txBox="1">
            <a:spLocks/>
          </p:cNvSpPr>
          <p:nvPr/>
        </p:nvSpPr>
        <p:spPr>
          <a:xfrm>
            <a:off x="0" y="0"/>
            <a:ext cx="8967537" cy="928048"/>
          </a:xfrm>
          <a:prstGeom prst="rect">
            <a:avLst/>
          </a:prstGeom>
          <a:solidFill>
            <a:schemeClr val="bg1">
              <a:alpha val="52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dirty="0" smtClean="0">
                <a:latin typeface="Arial" panose="020B0604020202020204" pitchFamily="34" charset="0"/>
                <a:cs typeface="Arial" panose="020B0604020202020204" pitchFamily="34" charset="0"/>
              </a:rPr>
              <a:t>	Plan de Marketing</a:t>
            </a:r>
            <a:endParaRPr lang="es-EC" sz="4000" dirty="0">
              <a:latin typeface="Arial" panose="020B0604020202020204" pitchFamily="34" charset="0"/>
              <a:cs typeface="Arial" panose="020B0604020202020204" pitchFamily="34" charset="0"/>
            </a:endParaRPr>
          </a:p>
        </p:txBody>
      </p:sp>
      <p:pic>
        <p:nvPicPr>
          <p:cNvPr id="14" name="Picture 2" descr="Resultado de imagen para ESPE T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8521" y="2485084"/>
            <a:ext cx="1604876" cy="159848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Resultado de imagen para ESPE T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9421" y="2400333"/>
            <a:ext cx="1675452" cy="1675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0140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imagenes de personas escuchando mus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0" y="5445460"/>
            <a:ext cx="12192000" cy="953186"/>
          </a:xfrm>
          <a:solidFill>
            <a:srgbClr val="21213B">
              <a:alpha val="56000"/>
            </a:srgbClr>
          </a:solidFill>
        </p:spPr>
        <p:txBody>
          <a:bodyPr>
            <a:noAutofit/>
          </a:bodyPr>
          <a:lstStyle/>
          <a:p>
            <a:pPr algn="ctr"/>
            <a:r>
              <a:rPr lang="es-ES" b="1" dirty="0" smtClean="0">
                <a:solidFill>
                  <a:schemeClr val="bg1"/>
                </a:solidFill>
                <a:latin typeface="Arial" panose="020B0604020202020204" pitchFamily="34" charset="0"/>
                <a:cs typeface="Arial" panose="020B0604020202020204" pitchFamily="34" charset="0"/>
              </a:rPr>
              <a:t>CONCLUSIONES Y RECOMENDACIONES</a:t>
            </a:r>
            <a:endParaRPr lang="es-ES" b="1" dirty="0">
              <a:solidFill>
                <a:schemeClr val="bg1"/>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573" y="1095721"/>
            <a:ext cx="4920481" cy="3380026"/>
          </a:xfrm>
          <a:prstGeom prst="rect">
            <a:avLst/>
          </a:prstGeom>
        </p:spPr>
      </p:pic>
    </p:spTree>
    <p:extLst>
      <p:ext uri="{BB962C8B-B14F-4D97-AF65-F5344CB8AC3E}">
        <p14:creationId xmlns:p14="http://schemas.microsoft.com/office/powerpoint/2010/main" val="14981168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521"/>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12879" y="-12312"/>
            <a:ext cx="12192000" cy="6858001"/>
          </a:xfrm>
          <a:prstGeom prst="rect">
            <a:avLst/>
          </a:prstGeom>
          <a:solidFill>
            <a:srgbClr val="21213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1047091511"/>
              </p:ext>
            </p:extLst>
          </p:nvPr>
        </p:nvGraphicFramePr>
        <p:xfrm>
          <a:off x="-141667" y="-12879"/>
          <a:ext cx="12423820" cy="6858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Resultado de imagen para ESPE TV"/>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2744" y="314589"/>
            <a:ext cx="1261660" cy="12566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sultado de imagen para ESPE TV"/>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7783" y="314588"/>
            <a:ext cx="1346787" cy="1346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4502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521"/>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12879" y="-12312"/>
            <a:ext cx="12192000" cy="6858001"/>
          </a:xfrm>
          <a:prstGeom prst="rect">
            <a:avLst/>
          </a:prstGeom>
          <a:solidFill>
            <a:srgbClr val="21213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3449652810"/>
              </p:ext>
            </p:extLst>
          </p:nvPr>
        </p:nvGraphicFramePr>
        <p:xfrm>
          <a:off x="-141667" y="-12879"/>
          <a:ext cx="12423820" cy="6858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Resultado de imagen para ESPE TV"/>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2744" y="314589"/>
            <a:ext cx="1261660" cy="12566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sultado de imagen para ESPE TV"/>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62092" y="314589"/>
            <a:ext cx="1346787" cy="1346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631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n 2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10937"/>
          <a:stretch/>
        </p:blipFill>
        <p:spPr>
          <a:xfrm>
            <a:off x="1333500" y="0"/>
            <a:ext cx="10858500" cy="6858000"/>
          </a:xfrm>
          <a:prstGeom prst="rect">
            <a:avLst/>
          </a:prstGeom>
        </p:spPr>
      </p:pic>
      <p:pic>
        <p:nvPicPr>
          <p:cNvPr id="19" name="Imagen 1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10937"/>
          <a:stretch/>
        </p:blipFill>
        <p:spPr>
          <a:xfrm>
            <a:off x="0" y="0"/>
            <a:ext cx="10858500" cy="6858000"/>
          </a:xfrm>
          <a:prstGeom prst="rect">
            <a:avLst/>
          </a:prstGeom>
        </p:spPr>
      </p:pic>
      <p:sp>
        <p:nvSpPr>
          <p:cNvPr id="2" name="Título 1"/>
          <p:cNvSpPr>
            <a:spLocks noGrp="1"/>
          </p:cNvSpPr>
          <p:nvPr>
            <p:ph type="title"/>
          </p:nvPr>
        </p:nvSpPr>
        <p:spPr>
          <a:xfrm>
            <a:off x="4381500" y="206374"/>
            <a:ext cx="7607300" cy="1978026"/>
          </a:xfrm>
        </p:spPr>
        <p:txBody>
          <a:bodyPr>
            <a:noAutofit/>
          </a:bodyPr>
          <a:lstStyle/>
          <a:p>
            <a:pPr algn="ctr"/>
            <a:r>
              <a:rPr lang="es-ES" sz="4800" b="1" dirty="0" smtClean="0">
                <a:solidFill>
                  <a:schemeClr val="accent4"/>
                </a:solidFill>
                <a:latin typeface="Arial" panose="020B0604020202020204" pitchFamily="34" charset="0"/>
                <a:cs typeface="Arial" panose="020B0604020202020204" pitchFamily="34" charset="0"/>
              </a:rPr>
              <a:t>GIRO DEL NEGOCIO</a:t>
            </a:r>
            <a:endParaRPr lang="es-ES" sz="4800" b="1" dirty="0">
              <a:solidFill>
                <a:schemeClr val="accent4"/>
              </a:solidFill>
              <a:latin typeface="Arial" panose="020B0604020202020204" pitchFamily="34" charset="0"/>
              <a:cs typeface="Arial" panose="020B0604020202020204" pitchFamily="34" charset="0"/>
            </a:endParaRPr>
          </a:p>
        </p:txBody>
      </p:sp>
      <p:sp>
        <p:nvSpPr>
          <p:cNvPr id="27" name="AutoShape 6" descr="https://scontent.fuio13-1.fna.fbcdn.net/v/t1.15752-9/32224618_1653747948027436_8263649517115539456_n.png?_nc_cat=0&amp;oh=d2db644f67a480916cc6eebe2d86d8d1&amp;oe=5B966D9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8" name="Picture 2" descr="Resultado de imagen para ESPE T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6107" y="2958063"/>
            <a:ext cx="1825625" cy="18183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PE T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941" y="2932305"/>
            <a:ext cx="1912603" cy="1912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8604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521"/>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12879" y="-12312"/>
            <a:ext cx="12192000" cy="6858001"/>
          </a:xfrm>
          <a:prstGeom prst="rect">
            <a:avLst/>
          </a:prstGeom>
          <a:solidFill>
            <a:srgbClr val="21213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978783567"/>
              </p:ext>
            </p:extLst>
          </p:nvPr>
        </p:nvGraphicFramePr>
        <p:xfrm>
          <a:off x="-141667" y="-12879"/>
          <a:ext cx="12423820" cy="6858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Resultado de imagen para ESPE TV"/>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14108" y="89055"/>
            <a:ext cx="1261660" cy="11392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sultado de imagen para ESPE TV"/>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426" y="89055"/>
            <a:ext cx="1177800" cy="1228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8481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imagenes de personas escuchando mus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0" y="5265345"/>
            <a:ext cx="12192000" cy="1239789"/>
          </a:xfrm>
          <a:solidFill>
            <a:srgbClr val="21213B">
              <a:alpha val="56000"/>
            </a:srgbClr>
          </a:solidFill>
        </p:spPr>
        <p:txBody>
          <a:bodyPr>
            <a:noAutofit/>
          </a:bodyPr>
          <a:lstStyle/>
          <a:p>
            <a:pPr algn="ctr"/>
            <a:r>
              <a:rPr lang="es-ES" sz="7200" b="1" dirty="0" smtClean="0">
                <a:solidFill>
                  <a:schemeClr val="bg1"/>
                </a:solidFill>
                <a:latin typeface="Arial" panose="020B0604020202020204" pitchFamily="34" charset="0"/>
                <a:cs typeface="Arial" panose="020B0604020202020204" pitchFamily="34" charset="0"/>
              </a:rPr>
              <a:t>GRACIAS</a:t>
            </a:r>
            <a:endParaRPr lang="es-ES" sz="7200" b="1" dirty="0">
              <a:solidFill>
                <a:schemeClr val="bg1"/>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573" y="1095721"/>
            <a:ext cx="4920481" cy="3380026"/>
          </a:xfrm>
          <a:prstGeom prst="rect">
            <a:avLst/>
          </a:prstGeom>
        </p:spPr>
      </p:pic>
    </p:spTree>
    <p:extLst>
      <p:ext uri="{BB962C8B-B14F-4D97-AF65-F5344CB8AC3E}">
        <p14:creationId xmlns:p14="http://schemas.microsoft.com/office/powerpoint/2010/main" val="14926538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4760" b="17476"/>
          <a:stretch/>
        </p:blipFill>
        <p:spPr>
          <a:xfrm>
            <a:off x="0" y="0"/>
            <a:ext cx="12192000" cy="6858000"/>
          </a:xfrm>
          <a:prstGeom prst="rect">
            <a:avLst/>
          </a:prstGeom>
        </p:spPr>
      </p:pic>
      <p:sp>
        <p:nvSpPr>
          <p:cNvPr id="5" name="CuadroTexto 4"/>
          <p:cNvSpPr txBox="1"/>
          <p:nvPr/>
        </p:nvSpPr>
        <p:spPr>
          <a:xfrm>
            <a:off x="1632327" y="4991100"/>
            <a:ext cx="9315450" cy="1107996"/>
          </a:xfrm>
          <a:prstGeom prst="rect">
            <a:avLst/>
          </a:prstGeom>
          <a:noFill/>
        </p:spPr>
        <p:txBody>
          <a:bodyPr wrap="square" rtlCol="0">
            <a:spAutoFit/>
          </a:bodyPr>
          <a:lstStyle/>
          <a:p>
            <a:pPr algn="ctr"/>
            <a:r>
              <a:rPr lang="es-ES" sz="6600" b="1" dirty="0" smtClean="0">
                <a:solidFill>
                  <a:schemeClr val="accent4"/>
                </a:solidFill>
                <a:latin typeface="Arial" panose="020B0604020202020204" pitchFamily="34" charset="0"/>
                <a:cs typeface="Arial" panose="020B0604020202020204" pitchFamily="34" charset="0"/>
              </a:rPr>
              <a:t>MARCO TEÓRICO</a:t>
            </a:r>
            <a:endParaRPr lang="es-ES" sz="6600" b="1" dirty="0">
              <a:solidFill>
                <a:schemeClr val="accent4"/>
              </a:solidFill>
              <a:latin typeface="Arial" panose="020B0604020202020204" pitchFamily="34" charset="0"/>
              <a:cs typeface="Arial" panose="020B0604020202020204" pitchFamily="34" charset="0"/>
            </a:endParaRPr>
          </a:p>
        </p:txBody>
      </p:sp>
      <p:pic>
        <p:nvPicPr>
          <p:cNvPr id="4098" name="Picture 2" descr="Resultado de imagen para ESPE T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25" y="2413844"/>
            <a:ext cx="1825625" cy="18183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sultado de imagen para ESPE T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424" y="2413844"/>
            <a:ext cx="1822451" cy="1822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6877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jovenes escuchando mus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73037"/>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514350" y="381000"/>
            <a:ext cx="11106150" cy="6191250"/>
          </a:xfrm>
          <a:prstGeom prst="rect">
            <a:avLst/>
          </a:prstGeom>
          <a:noFill/>
          <a:ln w="762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p:cNvSpPr/>
          <p:nvPr/>
        </p:nvSpPr>
        <p:spPr>
          <a:xfrm>
            <a:off x="1028700" y="709684"/>
            <a:ext cx="10058400" cy="5729216"/>
          </a:xfrm>
          <a:prstGeom prst="rect">
            <a:avLst/>
          </a:prstGeom>
          <a:solidFill>
            <a:schemeClr val="bg1">
              <a:alpha val="7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6" name="Diagrama 5"/>
          <p:cNvGraphicFramePr/>
          <p:nvPr>
            <p:extLst>
              <p:ext uri="{D42A27DB-BD31-4B8C-83A1-F6EECF244321}">
                <p14:modId xmlns:p14="http://schemas.microsoft.com/office/powerpoint/2010/main" val="3519004608"/>
              </p:ext>
            </p:extLst>
          </p:nvPr>
        </p:nvGraphicFramePr>
        <p:xfrm>
          <a:off x="1600200" y="819150"/>
          <a:ext cx="8972550" cy="5619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24746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rotWithShape="1">
          <a:blip r:embed="rId2"/>
          <a:srcRect t="4445" b="15778"/>
          <a:stretch/>
        </p:blipFill>
        <p:spPr>
          <a:xfrm>
            <a:off x="0" y="0"/>
            <a:ext cx="12192000" cy="6838950"/>
          </a:xfrm>
          <a:prstGeom prst="rect">
            <a:avLst/>
          </a:prstGeom>
        </p:spPr>
      </p:pic>
      <p:sp>
        <p:nvSpPr>
          <p:cNvPr id="5" name="CuadroTexto 4"/>
          <p:cNvSpPr txBox="1"/>
          <p:nvPr/>
        </p:nvSpPr>
        <p:spPr>
          <a:xfrm>
            <a:off x="570079" y="4188242"/>
            <a:ext cx="10783721" cy="2123658"/>
          </a:xfrm>
          <a:prstGeom prst="rect">
            <a:avLst/>
          </a:prstGeom>
          <a:noFill/>
        </p:spPr>
        <p:txBody>
          <a:bodyPr wrap="none" rtlCol="0">
            <a:spAutoFit/>
          </a:bodyPr>
          <a:lstStyle/>
          <a:p>
            <a:r>
              <a:rPr lang="es-ES" sz="6600" dirty="0" smtClean="0">
                <a:latin typeface="Arial" panose="020B0604020202020204" pitchFamily="34" charset="0"/>
                <a:cs typeface="Arial" panose="020B0604020202020204" pitchFamily="34" charset="0"/>
              </a:rPr>
              <a:t>	CAPÍTULO II</a:t>
            </a:r>
          </a:p>
          <a:p>
            <a:pPr marL="857250" indent="-857250">
              <a:buFont typeface="Wingdings" panose="05000000000000000000" pitchFamily="2" charset="2"/>
              <a:buChar char="q"/>
            </a:pPr>
            <a:r>
              <a:rPr lang="es-ES" sz="6600" dirty="0" smtClean="0">
                <a:latin typeface="Arial" panose="020B0604020202020204" pitchFamily="34" charset="0"/>
                <a:cs typeface="Arial" panose="020B0604020202020204" pitchFamily="34" charset="0"/>
              </a:rPr>
              <a:t>ESTUDIO DE MERCADO</a:t>
            </a:r>
            <a:endParaRPr lang="es-ES" sz="6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51458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rotWithShape="1">
          <a:blip r:embed="rId2"/>
          <a:srcRect t="4445" b="5556"/>
          <a:stretch/>
        </p:blipFill>
        <p:spPr>
          <a:xfrm>
            <a:off x="0" y="0"/>
            <a:ext cx="12192000" cy="6858000"/>
          </a:xfrm>
          <a:prstGeom prst="rect">
            <a:avLst/>
          </a:prstGeom>
        </p:spPr>
      </p:pic>
      <p:pic>
        <p:nvPicPr>
          <p:cNvPr id="5" name="Imagen 4"/>
          <p:cNvPicPr>
            <a:picLocks noChangeAspect="1"/>
          </p:cNvPicPr>
          <p:nvPr/>
        </p:nvPicPr>
        <p:blipFill rotWithShape="1">
          <a:blip r:embed="rId2"/>
          <a:srcRect l="60469" t="74945" r="22031" b="5555"/>
          <a:stretch/>
        </p:blipFill>
        <p:spPr>
          <a:xfrm>
            <a:off x="10058400" y="5372100"/>
            <a:ext cx="2133600" cy="1485900"/>
          </a:xfrm>
          <a:prstGeom prst="rect">
            <a:avLst/>
          </a:prstGeom>
        </p:spPr>
      </p:pic>
      <p:pic>
        <p:nvPicPr>
          <p:cNvPr id="6" name="Imagen 5"/>
          <p:cNvPicPr>
            <a:picLocks noChangeAspect="1"/>
          </p:cNvPicPr>
          <p:nvPr/>
        </p:nvPicPr>
        <p:blipFill rotWithShape="1">
          <a:blip r:embed="rId2"/>
          <a:srcRect l="60469" t="74945" r="22031" b="5555"/>
          <a:stretch/>
        </p:blipFill>
        <p:spPr>
          <a:xfrm>
            <a:off x="7924800" y="5372100"/>
            <a:ext cx="2133600" cy="1485900"/>
          </a:xfrm>
          <a:prstGeom prst="rect">
            <a:avLst/>
          </a:prstGeom>
        </p:spPr>
      </p:pic>
      <p:sp>
        <p:nvSpPr>
          <p:cNvPr id="7" name="CuadroTexto 6"/>
          <p:cNvSpPr txBox="1"/>
          <p:nvPr/>
        </p:nvSpPr>
        <p:spPr>
          <a:xfrm>
            <a:off x="7961783" y="5453330"/>
            <a:ext cx="3486404" cy="1323439"/>
          </a:xfrm>
          <a:prstGeom prst="rect">
            <a:avLst/>
          </a:prstGeom>
          <a:noFill/>
        </p:spPr>
        <p:txBody>
          <a:bodyPr wrap="none" rtlCol="0">
            <a:spAutoFit/>
          </a:bodyPr>
          <a:lstStyle/>
          <a:p>
            <a:r>
              <a:rPr lang="es-ES" sz="4000" b="1" dirty="0" smtClean="0">
                <a:latin typeface="Arial" panose="020B0604020202020204" pitchFamily="34" charset="0"/>
                <a:cs typeface="Arial" panose="020B0604020202020204" pitchFamily="34" charset="0"/>
              </a:rPr>
              <a:t>FASE</a:t>
            </a:r>
          </a:p>
          <a:p>
            <a:r>
              <a:rPr lang="es-ES" sz="4000" b="1" dirty="0" smtClean="0">
                <a:latin typeface="Arial" panose="020B0604020202020204" pitchFamily="34" charset="0"/>
                <a:cs typeface="Arial" panose="020B0604020202020204" pitchFamily="34" charset="0"/>
              </a:rPr>
              <a:t>CUALITATIVA</a:t>
            </a:r>
            <a:endParaRPr lang="es-E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454588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1375</TotalTime>
  <Words>2457</Words>
  <Application>Microsoft Office PowerPoint</Application>
  <PresentationFormat>Panorámica</PresentationFormat>
  <Paragraphs>560</Paragraphs>
  <Slides>51</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51</vt:i4>
      </vt:variant>
    </vt:vector>
  </HeadingPairs>
  <TitlesOfParts>
    <vt:vector size="60" baseType="lpstr">
      <vt:lpstr>Arial</vt:lpstr>
      <vt:lpstr>Calibri</vt:lpstr>
      <vt:lpstr>Calibri Light</vt:lpstr>
      <vt:lpstr>Cambria Math</vt:lpstr>
      <vt:lpstr>Corbel</vt:lpstr>
      <vt:lpstr>Symbol</vt:lpstr>
      <vt:lpstr>Times New Roman</vt:lpstr>
      <vt:lpstr>Wingdings</vt:lpstr>
      <vt:lpstr>Tema de Office</vt:lpstr>
      <vt:lpstr>Presentación de PowerPoint</vt:lpstr>
      <vt:lpstr>  CAPÍTULO I : ANTECEDENTES</vt:lpstr>
      <vt:lpstr>Presentación de PowerPoint</vt:lpstr>
      <vt:lpstr>Presentación de PowerPoint</vt:lpstr>
      <vt:lpstr>GIRO DEL NEGOCIO</vt:lpstr>
      <vt:lpstr>Presentación de PowerPoint</vt:lpstr>
      <vt:lpstr>Presentación de PowerPoint</vt:lpstr>
      <vt:lpstr>Presentación de PowerPoint</vt:lpstr>
      <vt:lpstr>Presentación de PowerPoint</vt:lpstr>
      <vt:lpstr>Presentación de PowerPoint</vt:lpstr>
      <vt:lpstr>Presentación de PowerPoint</vt:lpstr>
      <vt:lpstr>Objetivos</vt:lpstr>
      <vt:lpstr>Hipótesis</vt:lpstr>
      <vt:lpstr>Presentación de PowerPoint</vt:lpstr>
      <vt:lpstr>Presentación de PowerPoint</vt:lpstr>
      <vt:lpstr>TIPOS DE INVESTIGACIÓN</vt:lpstr>
      <vt:lpstr>Presentación de PowerPoint</vt:lpstr>
      <vt:lpstr>  PRUEBA PILOTO </vt:lpstr>
      <vt:lpstr>Presentación de PowerPoint</vt:lpstr>
      <vt:lpstr>  TRABAJO DE CAMPO </vt:lpstr>
      <vt:lpstr>Presentación de PowerPoint</vt:lpstr>
      <vt:lpstr>Presentación de PowerPoint</vt:lpstr>
      <vt:lpstr>Presentación de PowerPoint</vt:lpstr>
      <vt:lpstr>ANÁLISIS UNIVARIADO</vt:lpstr>
      <vt:lpstr>ANÁLISIS UNIVARIADO</vt:lpstr>
      <vt:lpstr>Presentación de PowerPoint</vt:lpstr>
      <vt:lpstr>Presentación de PowerPoint</vt:lpstr>
      <vt:lpstr>Presentación de PowerPoint</vt:lpstr>
      <vt:lpstr>Presentación de PowerPoint</vt:lpstr>
      <vt:lpstr>Tamaño Empresa vs Estaría dispuesto a pautar en un canal de televisión online de la Universidad de la ESPE vs Motivo del Por qué no estaría dispuesto a Pautar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DIMENSIÓN: MARKETING </vt:lpstr>
      <vt:lpstr>  DIMENSIÓN: PRODUCTIVIDAD </vt:lpstr>
      <vt:lpstr>Presentación de PowerPoint</vt:lpstr>
      <vt:lpstr>Presentación de PowerPoint</vt:lpstr>
      <vt:lpstr>Presentación de PowerPoint</vt:lpstr>
      <vt:lpstr>Análisis del Plan de Marketing</vt:lpstr>
      <vt:lpstr>Presentación de PowerPoint</vt:lpstr>
      <vt:lpstr>Presentación de PowerPoint</vt:lpstr>
      <vt:lpstr>CONCLUSIONES Y RECOMENDACIONES</vt:lpstr>
      <vt:lpstr>Presentación de PowerPoint</vt:lpstr>
      <vt:lpstr>Presentación de PowerPoint</vt:lpstr>
      <vt:lpstr>Presentación de PowerPoint</vt:lpstr>
      <vt:lpstr>GRACIAS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Estudiante35</dc:creator>
  <cp:lastModifiedBy>Yess Chavez</cp:lastModifiedBy>
  <cp:revision>111</cp:revision>
  <dcterms:created xsi:type="dcterms:W3CDTF">2018-05-09T16:06:23Z</dcterms:created>
  <dcterms:modified xsi:type="dcterms:W3CDTF">2018-05-18T16:21:51Z</dcterms:modified>
</cp:coreProperties>
</file>