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65" r:id="rId2"/>
    <p:sldId id="256" r:id="rId3"/>
    <p:sldId id="257" r:id="rId4"/>
    <p:sldId id="258" r:id="rId5"/>
    <p:sldId id="358" r:id="rId6"/>
    <p:sldId id="370" r:id="rId7"/>
    <p:sldId id="359" r:id="rId8"/>
    <p:sldId id="261" r:id="rId9"/>
    <p:sldId id="262" r:id="rId10"/>
    <p:sldId id="367" r:id="rId11"/>
    <p:sldId id="371" r:id="rId12"/>
    <p:sldId id="292" r:id="rId13"/>
    <p:sldId id="362" r:id="rId14"/>
    <p:sldId id="268" r:id="rId15"/>
    <p:sldId id="372" r:id="rId16"/>
    <p:sldId id="373" r:id="rId17"/>
    <p:sldId id="271" r:id="rId18"/>
    <p:sldId id="275" r:id="rId19"/>
    <p:sldId id="336" r:id="rId20"/>
    <p:sldId id="321" r:id="rId21"/>
    <p:sldId id="350" r:id="rId22"/>
    <p:sldId id="333" r:id="rId23"/>
    <p:sldId id="335" r:id="rId24"/>
    <p:sldId id="352" r:id="rId25"/>
    <p:sldId id="353" r:id="rId26"/>
    <p:sldId id="354" r:id="rId27"/>
    <p:sldId id="355" r:id="rId28"/>
    <p:sldId id="356" r:id="rId29"/>
    <p:sldId id="375" r:id="rId30"/>
    <p:sldId id="376" r:id="rId31"/>
    <p:sldId id="316" r:id="rId32"/>
    <p:sldId id="317" r:id="rId33"/>
    <p:sldId id="360" r:id="rId34"/>
    <p:sldId id="340" r:id="rId35"/>
    <p:sldId id="369" r:id="rId36"/>
    <p:sldId id="361" r:id="rId3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5B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716" autoAdjust="0"/>
  </p:normalViewPr>
  <p:slideViewPr>
    <p:cSldViewPr snapToGrid="0">
      <p:cViewPr varScale="1">
        <p:scale>
          <a:sx n="70" d="100"/>
          <a:sy n="70" d="100"/>
        </p:scale>
        <p:origin x="52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13.xml.rels><?xml version="1.0" encoding="UTF-8" standalone="yes"?>
<Relationships xmlns="http://schemas.openxmlformats.org/package/2006/relationships"><Relationship Id="rId1" Type="http://schemas.openxmlformats.org/officeDocument/2006/relationships/hyperlink" Target="PROGRAMA%20%20DE%20JUEGOS%20RECREATIVOS%20Y%20DEPORTIVOS.docx" TargetMode="External"/></Relationships>
</file>

<file path=ppt/diagrams/_rels/data3.xml.rels><?xml version="1.0" encoding="UTF-8" standalone="yes"?>
<Relationships xmlns="http://schemas.openxmlformats.org/package/2006/relationships"><Relationship Id="rId1" Type="http://schemas.openxmlformats.org/officeDocument/2006/relationships/image" Target="../media/image8.png"/></Relationships>
</file>

<file path=ppt/diagrams/_rels/data9.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13.xml.rels><?xml version="1.0" encoding="UTF-8" standalone="yes"?>
<Relationships xmlns="http://schemas.openxmlformats.org/package/2006/relationships"><Relationship Id="rId1" Type="http://schemas.openxmlformats.org/officeDocument/2006/relationships/hyperlink" Target="PROGRAMA%20%20DE%20JUEGOS%20RECREATIVOS%20Y%20DEPORTIVOS.docx" TargetMode="External"/></Relationships>
</file>

<file path=ppt/diagrams/_rels/drawing3.xml.rels><?xml version="1.0" encoding="UTF-8" standalone="yes"?>
<Relationships xmlns="http://schemas.openxmlformats.org/package/2006/relationships"><Relationship Id="rId1" Type="http://schemas.openxmlformats.org/officeDocument/2006/relationships/image" Target="../media/image8.png"/></Relationships>
</file>

<file path=ppt/diagrams/_rels/drawing9.xml.rels><?xml version="1.0" encoding="UTF-8" standalone="yes"?>
<Relationships xmlns="http://schemas.openxmlformats.org/package/2006/relationships"><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5F6B42-AD8B-42CC-A75A-F9CD33A607B5}" type="doc">
      <dgm:prSet loTypeId="urn:microsoft.com/office/officeart/2005/8/layout/hierarchy2" loCatId="hierarchy" qsTypeId="urn:microsoft.com/office/officeart/2005/8/quickstyle/simple1" qsCatId="simple" csTypeId="urn:microsoft.com/office/officeart/2005/8/colors/colorful2" csCatId="colorful" phldr="1"/>
      <dgm:spPr/>
      <dgm:t>
        <a:bodyPr/>
        <a:lstStyle/>
        <a:p>
          <a:endParaRPr lang="es-EC"/>
        </a:p>
      </dgm:t>
    </dgm:pt>
    <dgm:pt modelId="{18551B53-262B-483E-BA4C-B1AA47423955}">
      <dgm:prSet phldrT="[Texto]" custT="1"/>
      <dgm:spPr>
        <a:solidFill>
          <a:srgbClr val="FFC000"/>
        </a:solidFill>
      </dgm:spPr>
      <dgm:t>
        <a:bodyPr/>
        <a:lstStyle/>
        <a:p>
          <a:r>
            <a:rPr lang="es-EC" sz="2400" b="1" dirty="0" smtClean="0"/>
            <a:t>OBJETIVOS </a:t>
          </a:r>
          <a:endParaRPr lang="es-EC" sz="2400" b="1" dirty="0"/>
        </a:p>
      </dgm:t>
    </dgm:pt>
    <dgm:pt modelId="{6D71DD48-F1E3-418D-B7FB-95A4537D0CC9}" type="parTrans" cxnId="{A4864862-188D-49EF-85CA-565D664F1F87}">
      <dgm:prSet/>
      <dgm:spPr/>
      <dgm:t>
        <a:bodyPr/>
        <a:lstStyle/>
        <a:p>
          <a:endParaRPr lang="es-EC"/>
        </a:p>
      </dgm:t>
    </dgm:pt>
    <dgm:pt modelId="{AF7C4F7C-B4BD-4FDF-B3A6-F732DEC3BCA6}" type="sibTrans" cxnId="{A4864862-188D-49EF-85CA-565D664F1F87}">
      <dgm:prSet/>
      <dgm:spPr/>
      <dgm:t>
        <a:bodyPr/>
        <a:lstStyle/>
        <a:p>
          <a:endParaRPr lang="es-EC"/>
        </a:p>
      </dgm:t>
    </dgm:pt>
    <dgm:pt modelId="{0F09B060-BF5C-473B-BBEF-6BCD1B772655}">
      <dgm:prSet phldrT="[Texto]" custT="1"/>
      <dgm:spPr>
        <a:solidFill>
          <a:srgbClr val="92D050"/>
        </a:solidFill>
      </dgm:spPr>
      <dgm:t>
        <a:bodyPr/>
        <a:lstStyle/>
        <a:p>
          <a:r>
            <a:rPr lang="es-EC" sz="2000" b="1" dirty="0" smtClean="0"/>
            <a:t>GENERAL</a:t>
          </a:r>
          <a:endParaRPr lang="es-EC" sz="2000" b="1" dirty="0"/>
        </a:p>
      </dgm:t>
    </dgm:pt>
    <dgm:pt modelId="{3429FAFB-FABF-4F65-8FE5-D13729290A4C}" type="parTrans" cxnId="{AFDDED02-33A6-4C5E-AED3-6CB1316802CE}">
      <dgm:prSet/>
      <dgm:spPr/>
      <dgm:t>
        <a:bodyPr/>
        <a:lstStyle/>
        <a:p>
          <a:endParaRPr lang="es-EC"/>
        </a:p>
      </dgm:t>
    </dgm:pt>
    <dgm:pt modelId="{B4B5469A-07DA-4587-9870-7EF43505117F}" type="sibTrans" cxnId="{AFDDED02-33A6-4C5E-AED3-6CB1316802CE}">
      <dgm:prSet/>
      <dgm:spPr/>
      <dgm:t>
        <a:bodyPr/>
        <a:lstStyle/>
        <a:p>
          <a:endParaRPr lang="es-EC"/>
        </a:p>
      </dgm:t>
    </dgm:pt>
    <dgm:pt modelId="{5F899BF5-01C6-4ED6-8E72-94AC84C467A0}">
      <dgm:prSet phldrT="[Texto]" custT="1"/>
      <dgm:spPr>
        <a:solidFill>
          <a:srgbClr val="00B0F0"/>
        </a:solidFill>
      </dgm:spPr>
      <dgm:t>
        <a:bodyPr/>
        <a:lstStyle/>
        <a:p>
          <a:r>
            <a:rPr lang="es-EC" sz="2000" b="1" dirty="0" smtClean="0"/>
            <a:t>ESPECÍFICOS </a:t>
          </a:r>
          <a:endParaRPr lang="es-EC" sz="2000" b="1" dirty="0"/>
        </a:p>
      </dgm:t>
    </dgm:pt>
    <dgm:pt modelId="{F13D0595-6DC1-4574-A0F7-EE9625C5C2D5}" type="parTrans" cxnId="{0AA05173-BCE6-4D1C-8ECE-379BFE3FDB98}">
      <dgm:prSet/>
      <dgm:spPr/>
      <dgm:t>
        <a:bodyPr/>
        <a:lstStyle/>
        <a:p>
          <a:endParaRPr lang="es-EC"/>
        </a:p>
      </dgm:t>
    </dgm:pt>
    <dgm:pt modelId="{4CE51514-7E93-43D4-8A1E-FB41E0DAA012}" type="sibTrans" cxnId="{0AA05173-BCE6-4D1C-8ECE-379BFE3FDB98}">
      <dgm:prSet/>
      <dgm:spPr/>
      <dgm:t>
        <a:bodyPr/>
        <a:lstStyle/>
        <a:p>
          <a:endParaRPr lang="es-EC"/>
        </a:p>
      </dgm:t>
    </dgm:pt>
    <dgm:pt modelId="{21ADF948-227D-4124-9B89-402EE6B170E2}">
      <dgm:prSet phldrT="[Texto]"/>
      <dgm:spPr>
        <a:solidFill>
          <a:srgbClr val="00B0F0"/>
        </a:solidFill>
      </dgm:spPr>
      <dgm:t>
        <a:bodyPr/>
        <a:lstStyle/>
        <a:p>
          <a:r>
            <a:rPr lang="es-EC" b="1" dirty="0" smtClean="0">
              <a:solidFill>
                <a:schemeClr val="tx1"/>
              </a:solidFill>
            </a:rPr>
            <a:t>EVALUAR EL IMPACTO DEL PROGRAMA PROPUESTO Y COMPROBAR LA TRANSFORMACIÓN E IMPACTO CAUSADO EN LOS NIÑOS PRACTICANTES</a:t>
          </a:r>
          <a:r>
            <a:rPr lang="es-EC" b="1" dirty="0" smtClean="0"/>
            <a:t>.</a:t>
          </a:r>
          <a:endParaRPr lang="es-EC" dirty="0"/>
        </a:p>
      </dgm:t>
    </dgm:pt>
    <dgm:pt modelId="{CA6C5763-9DC6-44ED-82E3-F0FB129C152A}" type="parTrans" cxnId="{F63822CD-A625-4398-9C75-232E417A83C3}">
      <dgm:prSet/>
      <dgm:spPr/>
      <dgm:t>
        <a:bodyPr/>
        <a:lstStyle/>
        <a:p>
          <a:endParaRPr lang="es-EC"/>
        </a:p>
      </dgm:t>
    </dgm:pt>
    <dgm:pt modelId="{725BA5F2-EA14-4D69-8049-65CB663FF913}" type="sibTrans" cxnId="{F63822CD-A625-4398-9C75-232E417A83C3}">
      <dgm:prSet/>
      <dgm:spPr/>
      <dgm:t>
        <a:bodyPr/>
        <a:lstStyle/>
        <a:p>
          <a:endParaRPr lang="es-EC"/>
        </a:p>
      </dgm:t>
    </dgm:pt>
    <dgm:pt modelId="{123E89D0-92DD-48DE-9F19-9AD71F34667E}">
      <dgm:prSet custT="1"/>
      <dgm:spPr>
        <a:solidFill>
          <a:srgbClr val="92D050"/>
        </a:solidFill>
      </dgm:spPr>
      <dgm:t>
        <a:bodyPr/>
        <a:lstStyle/>
        <a:p>
          <a:pPr algn="l"/>
          <a:r>
            <a:rPr lang="es-ES" sz="1800" b="1" dirty="0" smtClean="0">
              <a:solidFill>
                <a:schemeClr val="tx1"/>
              </a:solidFill>
            </a:rPr>
            <a:t>DISEÑAR UN PROGRAMA DE JUEGOS RECREATIVOS, Y DEPORTIVOS, PARA MEJORAR EL PROCESO DE ENSEÑANZA - APRENDIZAJE DEL MINI BALONCESTO, EN NIÑOS DEL LICEO JOSÉ ORTEGA GASSET</a:t>
          </a:r>
          <a:endParaRPr lang="es-EC" sz="1800" b="1" dirty="0">
            <a:solidFill>
              <a:schemeClr val="tx1"/>
            </a:solidFill>
          </a:endParaRPr>
        </a:p>
      </dgm:t>
    </dgm:pt>
    <dgm:pt modelId="{1D790CEC-A21E-46B6-A4CB-8171ED55E952}" type="parTrans" cxnId="{067564DA-7AC9-493A-8AE4-10C6241B9E75}">
      <dgm:prSet/>
      <dgm:spPr/>
      <dgm:t>
        <a:bodyPr/>
        <a:lstStyle/>
        <a:p>
          <a:endParaRPr lang="es-EC"/>
        </a:p>
      </dgm:t>
    </dgm:pt>
    <dgm:pt modelId="{396D60B2-3C0D-4CD0-88B1-539C6B274C17}" type="sibTrans" cxnId="{067564DA-7AC9-493A-8AE4-10C6241B9E75}">
      <dgm:prSet/>
      <dgm:spPr/>
      <dgm:t>
        <a:bodyPr/>
        <a:lstStyle/>
        <a:p>
          <a:endParaRPr lang="es-EC"/>
        </a:p>
      </dgm:t>
    </dgm:pt>
    <dgm:pt modelId="{501927A1-9021-4F6B-8F8A-9827EEC4158B}">
      <dgm:prSet custT="1"/>
      <dgm:spPr>
        <a:solidFill>
          <a:srgbClr val="00B0F0"/>
        </a:solidFill>
      </dgm:spPr>
      <dgm:t>
        <a:bodyPr/>
        <a:lstStyle/>
        <a:p>
          <a:pPr algn="ctr"/>
          <a:r>
            <a:rPr lang="es-EC" sz="1800" b="1" dirty="0" smtClean="0">
              <a:solidFill>
                <a:schemeClr val="tx1"/>
              </a:solidFill>
            </a:rPr>
            <a:t>FUNDAMENTAR TEÓRICAMENTE LA RECREACIÓN </a:t>
          </a:r>
          <a:endParaRPr lang="es-EC" sz="1800" b="1" dirty="0">
            <a:solidFill>
              <a:schemeClr val="tx1"/>
            </a:solidFill>
          </a:endParaRPr>
        </a:p>
      </dgm:t>
    </dgm:pt>
    <dgm:pt modelId="{24E25A7A-D948-470D-A3B7-23206184B752}" type="parTrans" cxnId="{7DE81932-A270-4D11-8AFA-B8BC9B5465B1}">
      <dgm:prSet/>
      <dgm:spPr/>
      <dgm:t>
        <a:bodyPr/>
        <a:lstStyle/>
        <a:p>
          <a:endParaRPr lang="es-EC"/>
        </a:p>
      </dgm:t>
    </dgm:pt>
    <dgm:pt modelId="{FE0F4B6E-CC31-428A-B973-FD1D79F1D396}" type="sibTrans" cxnId="{7DE81932-A270-4D11-8AFA-B8BC9B5465B1}">
      <dgm:prSet/>
      <dgm:spPr/>
      <dgm:t>
        <a:bodyPr/>
        <a:lstStyle/>
        <a:p>
          <a:endParaRPr lang="es-EC"/>
        </a:p>
      </dgm:t>
    </dgm:pt>
    <dgm:pt modelId="{DAB90EDE-C353-4E70-9CA5-29C9126A42EF}">
      <dgm:prSet custT="1"/>
      <dgm:spPr>
        <a:solidFill>
          <a:srgbClr val="00B0F0"/>
        </a:solidFill>
      </dgm:spPr>
      <dgm:t>
        <a:bodyPr/>
        <a:lstStyle/>
        <a:p>
          <a:r>
            <a:rPr lang="es-EC" sz="1800" b="1" dirty="0" smtClean="0">
              <a:solidFill>
                <a:schemeClr val="tx1"/>
              </a:solidFill>
            </a:rPr>
            <a:t>DIAGNOSTICAR EL ESTADO ACTUAL DE LA RECREACIÓN </a:t>
          </a:r>
          <a:endParaRPr lang="es-EC" sz="1800" b="1" dirty="0">
            <a:solidFill>
              <a:schemeClr val="tx1"/>
            </a:solidFill>
          </a:endParaRPr>
        </a:p>
      </dgm:t>
    </dgm:pt>
    <dgm:pt modelId="{7038EE5A-A74D-4BB4-9CFB-498FA74E50D5}" type="parTrans" cxnId="{AC84DC0D-6CE1-4895-901D-DDB55B074957}">
      <dgm:prSet/>
      <dgm:spPr/>
      <dgm:t>
        <a:bodyPr/>
        <a:lstStyle/>
        <a:p>
          <a:endParaRPr lang="es-EC"/>
        </a:p>
      </dgm:t>
    </dgm:pt>
    <dgm:pt modelId="{3A057243-F24C-4F26-AF3B-ED503746A0BA}" type="sibTrans" cxnId="{AC84DC0D-6CE1-4895-901D-DDB55B074957}">
      <dgm:prSet/>
      <dgm:spPr/>
      <dgm:t>
        <a:bodyPr/>
        <a:lstStyle/>
        <a:p>
          <a:endParaRPr lang="es-EC"/>
        </a:p>
      </dgm:t>
    </dgm:pt>
    <dgm:pt modelId="{C1D7C6F8-0C3F-4FB6-B01C-6F8EFBEF6E91}">
      <dgm:prSet custT="1"/>
      <dgm:spPr>
        <a:solidFill>
          <a:srgbClr val="00B0F0"/>
        </a:solidFill>
      </dgm:spPr>
      <dgm:t>
        <a:bodyPr/>
        <a:lstStyle/>
        <a:p>
          <a:r>
            <a:rPr lang="es-EC" sz="1600" b="1" dirty="0" smtClean="0">
              <a:solidFill>
                <a:schemeClr val="tx1"/>
              </a:solidFill>
            </a:rPr>
            <a:t>PROPONER UN PROGRAMA DE JUEGOS  RECREATIVOS  Y DEPORTIVOS</a:t>
          </a:r>
          <a:endParaRPr lang="es-EC" sz="1600" b="1" dirty="0">
            <a:solidFill>
              <a:schemeClr val="tx1"/>
            </a:solidFill>
          </a:endParaRPr>
        </a:p>
      </dgm:t>
    </dgm:pt>
    <dgm:pt modelId="{1AE4C0F3-E465-406E-9962-AB358866050F}" type="parTrans" cxnId="{A18F9804-49E5-4599-B692-0E302361CB3F}">
      <dgm:prSet/>
      <dgm:spPr/>
      <dgm:t>
        <a:bodyPr/>
        <a:lstStyle/>
        <a:p>
          <a:endParaRPr lang="es-EC"/>
        </a:p>
      </dgm:t>
    </dgm:pt>
    <dgm:pt modelId="{6794A125-89C7-4C07-98D2-A1803B6E121F}" type="sibTrans" cxnId="{A18F9804-49E5-4599-B692-0E302361CB3F}">
      <dgm:prSet/>
      <dgm:spPr/>
      <dgm:t>
        <a:bodyPr/>
        <a:lstStyle/>
        <a:p>
          <a:endParaRPr lang="es-EC"/>
        </a:p>
      </dgm:t>
    </dgm:pt>
    <dgm:pt modelId="{2C22B4F0-A3F3-4DF2-B7DA-15B83D3FF8D7}">
      <dgm:prSet custT="1"/>
      <dgm:spPr>
        <a:solidFill>
          <a:srgbClr val="00B0F0"/>
        </a:solidFill>
      </dgm:spPr>
      <dgm:t>
        <a:bodyPr/>
        <a:lstStyle/>
        <a:p>
          <a:r>
            <a:rPr lang="es-EC" sz="1600" b="1" dirty="0" smtClean="0">
              <a:solidFill>
                <a:schemeClr val="tx1"/>
              </a:solidFill>
            </a:rPr>
            <a:t>APLICAR UN PROGRAMA DE JUEGOS RECREATIVOS Y DEPORTIVOS </a:t>
          </a:r>
          <a:endParaRPr lang="es-EC" sz="1600" b="1" dirty="0">
            <a:solidFill>
              <a:schemeClr val="tx1"/>
            </a:solidFill>
          </a:endParaRPr>
        </a:p>
      </dgm:t>
    </dgm:pt>
    <dgm:pt modelId="{10242B67-D6FC-4BDB-8F47-FB4736B2C832}" type="parTrans" cxnId="{75117526-D1C6-4EA2-A5C9-85B3DE272BD0}">
      <dgm:prSet/>
      <dgm:spPr/>
      <dgm:t>
        <a:bodyPr/>
        <a:lstStyle/>
        <a:p>
          <a:endParaRPr lang="es-EC"/>
        </a:p>
      </dgm:t>
    </dgm:pt>
    <dgm:pt modelId="{762F62F5-AA6E-4735-9CB8-637D48C6665A}" type="sibTrans" cxnId="{75117526-D1C6-4EA2-A5C9-85B3DE272BD0}">
      <dgm:prSet/>
      <dgm:spPr/>
      <dgm:t>
        <a:bodyPr/>
        <a:lstStyle/>
        <a:p>
          <a:endParaRPr lang="es-EC"/>
        </a:p>
      </dgm:t>
    </dgm:pt>
    <dgm:pt modelId="{E9E8254A-902B-42DD-9196-ECBAEE2E572C}" type="pres">
      <dgm:prSet presAssocID="{035F6B42-AD8B-42CC-A75A-F9CD33A607B5}" presName="diagram" presStyleCnt="0">
        <dgm:presLayoutVars>
          <dgm:chPref val="1"/>
          <dgm:dir/>
          <dgm:animOne val="branch"/>
          <dgm:animLvl val="lvl"/>
          <dgm:resizeHandles val="exact"/>
        </dgm:presLayoutVars>
      </dgm:prSet>
      <dgm:spPr/>
      <dgm:t>
        <a:bodyPr/>
        <a:lstStyle/>
        <a:p>
          <a:endParaRPr lang="es-EC"/>
        </a:p>
      </dgm:t>
    </dgm:pt>
    <dgm:pt modelId="{782143DC-5273-41E8-ACA5-A5862F849AE3}" type="pres">
      <dgm:prSet presAssocID="{18551B53-262B-483E-BA4C-B1AA47423955}" presName="root1" presStyleCnt="0"/>
      <dgm:spPr/>
    </dgm:pt>
    <dgm:pt modelId="{DFD1DCB7-F7DE-4DBA-A660-7979ADDC880D}" type="pres">
      <dgm:prSet presAssocID="{18551B53-262B-483E-BA4C-B1AA47423955}" presName="LevelOneTextNode" presStyleLbl="node0" presStyleIdx="0" presStyleCnt="1" custScaleX="69027" custLinFactNeighborX="3536" custLinFactNeighborY="35208">
        <dgm:presLayoutVars>
          <dgm:chPref val="3"/>
        </dgm:presLayoutVars>
      </dgm:prSet>
      <dgm:spPr/>
      <dgm:t>
        <a:bodyPr/>
        <a:lstStyle/>
        <a:p>
          <a:endParaRPr lang="es-EC"/>
        </a:p>
      </dgm:t>
    </dgm:pt>
    <dgm:pt modelId="{B630E880-EE82-4682-91AD-03B5F6165CE0}" type="pres">
      <dgm:prSet presAssocID="{18551B53-262B-483E-BA4C-B1AA47423955}" presName="level2hierChild" presStyleCnt="0"/>
      <dgm:spPr/>
    </dgm:pt>
    <dgm:pt modelId="{2016A505-E834-4159-9F21-C7E520151DED}" type="pres">
      <dgm:prSet presAssocID="{3429FAFB-FABF-4F65-8FE5-D13729290A4C}" presName="conn2-1" presStyleLbl="parChTrans1D2" presStyleIdx="0" presStyleCnt="2"/>
      <dgm:spPr/>
      <dgm:t>
        <a:bodyPr/>
        <a:lstStyle/>
        <a:p>
          <a:endParaRPr lang="es-EC"/>
        </a:p>
      </dgm:t>
    </dgm:pt>
    <dgm:pt modelId="{FA77B6B1-0782-44A9-9642-1BA90FD547FB}" type="pres">
      <dgm:prSet presAssocID="{3429FAFB-FABF-4F65-8FE5-D13729290A4C}" presName="connTx" presStyleLbl="parChTrans1D2" presStyleIdx="0" presStyleCnt="2"/>
      <dgm:spPr/>
      <dgm:t>
        <a:bodyPr/>
        <a:lstStyle/>
        <a:p>
          <a:endParaRPr lang="es-EC"/>
        </a:p>
      </dgm:t>
    </dgm:pt>
    <dgm:pt modelId="{CC8C0FB9-65E4-4DDD-BF0E-1B3128B1F1AD}" type="pres">
      <dgm:prSet presAssocID="{0F09B060-BF5C-473B-BBEF-6BCD1B772655}" presName="root2" presStyleCnt="0"/>
      <dgm:spPr/>
    </dgm:pt>
    <dgm:pt modelId="{B40123E8-370B-41FC-873D-13C3BE69F533}" type="pres">
      <dgm:prSet presAssocID="{0F09B060-BF5C-473B-BBEF-6BCD1B772655}" presName="LevelTwoTextNode" presStyleLbl="node2" presStyleIdx="0" presStyleCnt="2" custScaleX="69427" custLinFactNeighborX="-26188" custLinFactNeighborY="-57695">
        <dgm:presLayoutVars>
          <dgm:chPref val="3"/>
        </dgm:presLayoutVars>
      </dgm:prSet>
      <dgm:spPr/>
      <dgm:t>
        <a:bodyPr/>
        <a:lstStyle/>
        <a:p>
          <a:endParaRPr lang="es-EC"/>
        </a:p>
      </dgm:t>
    </dgm:pt>
    <dgm:pt modelId="{66258BE2-A98C-4185-A792-648AA098640F}" type="pres">
      <dgm:prSet presAssocID="{0F09B060-BF5C-473B-BBEF-6BCD1B772655}" presName="level3hierChild" presStyleCnt="0"/>
      <dgm:spPr/>
    </dgm:pt>
    <dgm:pt modelId="{FE1C3618-C66D-4073-BC59-A5C7AFDE5089}" type="pres">
      <dgm:prSet presAssocID="{1D790CEC-A21E-46B6-A4CB-8171ED55E952}" presName="conn2-1" presStyleLbl="parChTrans1D3" presStyleIdx="0" presStyleCnt="6"/>
      <dgm:spPr/>
      <dgm:t>
        <a:bodyPr/>
        <a:lstStyle/>
        <a:p>
          <a:endParaRPr lang="es-EC"/>
        </a:p>
      </dgm:t>
    </dgm:pt>
    <dgm:pt modelId="{FFA4B248-7BE5-487F-A580-0D9EE6DF813A}" type="pres">
      <dgm:prSet presAssocID="{1D790CEC-A21E-46B6-A4CB-8171ED55E952}" presName="connTx" presStyleLbl="parChTrans1D3" presStyleIdx="0" presStyleCnt="6"/>
      <dgm:spPr/>
      <dgm:t>
        <a:bodyPr/>
        <a:lstStyle/>
        <a:p>
          <a:endParaRPr lang="es-EC"/>
        </a:p>
      </dgm:t>
    </dgm:pt>
    <dgm:pt modelId="{2175A442-2397-4BBE-A5FE-84DF5F577249}" type="pres">
      <dgm:prSet presAssocID="{123E89D0-92DD-48DE-9F19-9AD71F34667E}" presName="root2" presStyleCnt="0"/>
      <dgm:spPr/>
    </dgm:pt>
    <dgm:pt modelId="{7D501867-8DC8-4A6C-85B3-01A9EFB22649}" type="pres">
      <dgm:prSet presAssocID="{123E89D0-92DD-48DE-9F19-9AD71F34667E}" presName="LevelTwoTextNode" presStyleLbl="node3" presStyleIdx="0" presStyleCnt="6" custScaleX="214140" custLinFactNeighborX="14509" custLinFactNeighborY="-61525">
        <dgm:presLayoutVars>
          <dgm:chPref val="3"/>
        </dgm:presLayoutVars>
      </dgm:prSet>
      <dgm:spPr/>
      <dgm:t>
        <a:bodyPr/>
        <a:lstStyle/>
        <a:p>
          <a:endParaRPr lang="es-EC"/>
        </a:p>
      </dgm:t>
    </dgm:pt>
    <dgm:pt modelId="{386E3E9A-BD18-4FDA-88A5-3543DB9F0B00}" type="pres">
      <dgm:prSet presAssocID="{123E89D0-92DD-48DE-9F19-9AD71F34667E}" presName="level3hierChild" presStyleCnt="0"/>
      <dgm:spPr/>
    </dgm:pt>
    <dgm:pt modelId="{1F6DA90C-6AE3-4BDA-8637-A062CB342DDC}" type="pres">
      <dgm:prSet presAssocID="{F13D0595-6DC1-4574-A0F7-EE9625C5C2D5}" presName="conn2-1" presStyleLbl="parChTrans1D2" presStyleIdx="1" presStyleCnt="2"/>
      <dgm:spPr/>
      <dgm:t>
        <a:bodyPr/>
        <a:lstStyle/>
        <a:p>
          <a:endParaRPr lang="es-EC"/>
        </a:p>
      </dgm:t>
    </dgm:pt>
    <dgm:pt modelId="{F42D5E70-515E-4D49-8216-74A81EA1849C}" type="pres">
      <dgm:prSet presAssocID="{F13D0595-6DC1-4574-A0F7-EE9625C5C2D5}" presName="connTx" presStyleLbl="parChTrans1D2" presStyleIdx="1" presStyleCnt="2"/>
      <dgm:spPr/>
      <dgm:t>
        <a:bodyPr/>
        <a:lstStyle/>
        <a:p>
          <a:endParaRPr lang="es-EC"/>
        </a:p>
      </dgm:t>
    </dgm:pt>
    <dgm:pt modelId="{D95257F3-55F5-49CA-9F71-42D7C9699DDF}" type="pres">
      <dgm:prSet presAssocID="{5F899BF5-01C6-4ED6-8E72-94AC84C467A0}" presName="root2" presStyleCnt="0"/>
      <dgm:spPr/>
    </dgm:pt>
    <dgm:pt modelId="{26806E1E-C60F-407C-80EA-7EA03EEEA50C}" type="pres">
      <dgm:prSet presAssocID="{5F899BF5-01C6-4ED6-8E72-94AC84C467A0}" presName="LevelTwoTextNode" presStyleLbl="node2" presStyleIdx="1" presStyleCnt="2" custScaleX="64305" custLinFactNeighborX="-11697" custLinFactNeighborY="75464">
        <dgm:presLayoutVars>
          <dgm:chPref val="3"/>
        </dgm:presLayoutVars>
      </dgm:prSet>
      <dgm:spPr/>
      <dgm:t>
        <a:bodyPr/>
        <a:lstStyle/>
        <a:p>
          <a:endParaRPr lang="es-EC"/>
        </a:p>
      </dgm:t>
    </dgm:pt>
    <dgm:pt modelId="{7F81D045-4C71-4317-AA39-59EACD29373B}" type="pres">
      <dgm:prSet presAssocID="{5F899BF5-01C6-4ED6-8E72-94AC84C467A0}" presName="level3hierChild" presStyleCnt="0"/>
      <dgm:spPr/>
    </dgm:pt>
    <dgm:pt modelId="{E2562ECB-78D7-4D60-A0F0-C4B023496E1D}" type="pres">
      <dgm:prSet presAssocID="{CA6C5763-9DC6-44ED-82E3-F0FB129C152A}" presName="conn2-1" presStyleLbl="parChTrans1D3" presStyleIdx="1" presStyleCnt="6"/>
      <dgm:spPr/>
      <dgm:t>
        <a:bodyPr/>
        <a:lstStyle/>
        <a:p>
          <a:endParaRPr lang="es-EC"/>
        </a:p>
      </dgm:t>
    </dgm:pt>
    <dgm:pt modelId="{3355794C-2C59-4D57-A088-8140CB73AB92}" type="pres">
      <dgm:prSet presAssocID="{CA6C5763-9DC6-44ED-82E3-F0FB129C152A}" presName="connTx" presStyleLbl="parChTrans1D3" presStyleIdx="1" presStyleCnt="6"/>
      <dgm:spPr/>
      <dgm:t>
        <a:bodyPr/>
        <a:lstStyle/>
        <a:p>
          <a:endParaRPr lang="es-EC"/>
        </a:p>
      </dgm:t>
    </dgm:pt>
    <dgm:pt modelId="{2576BD5E-20C3-44ED-877B-542DCD7D85EE}" type="pres">
      <dgm:prSet presAssocID="{21ADF948-227D-4124-9B89-402EE6B170E2}" presName="root2" presStyleCnt="0"/>
      <dgm:spPr/>
    </dgm:pt>
    <dgm:pt modelId="{5DAAD09A-F82E-43CF-A203-AFF7A73292E5}" type="pres">
      <dgm:prSet presAssocID="{21ADF948-227D-4124-9B89-402EE6B170E2}" presName="LevelTwoTextNode" presStyleLbl="node3" presStyleIdx="1" presStyleCnt="6" custScaleX="276270" custScaleY="53451" custLinFactY="100000" custLinFactNeighborX="-3952" custLinFactNeighborY="167637">
        <dgm:presLayoutVars>
          <dgm:chPref val="3"/>
        </dgm:presLayoutVars>
      </dgm:prSet>
      <dgm:spPr/>
      <dgm:t>
        <a:bodyPr/>
        <a:lstStyle/>
        <a:p>
          <a:endParaRPr lang="es-EC"/>
        </a:p>
      </dgm:t>
    </dgm:pt>
    <dgm:pt modelId="{773D8302-1441-4EDB-96A1-F9E5F4EB7148}" type="pres">
      <dgm:prSet presAssocID="{21ADF948-227D-4124-9B89-402EE6B170E2}" presName="level3hierChild" presStyleCnt="0"/>
      <dgm:spPr/>
    </dgm:pt>
    <dgm:pt modelId="{1591B388-2E87-4A5E-93CF-8DC3D240E8CD}" type="pres">
      <dgm:prSet presAssocID="{10242B67-D6FC-4BDB-8F47-FB4736B2C832}" presName="conn2-1" presStyleLbl="parChTrans1D3" presStyleIdx="2" presStyleCnt="6"/>
      <dgm:spPr/>
      <dgm:t>
        <a:bodyPr/>
        <a:lstStyle/>
        <a:p>
          <a:endParaRPr lang="es-EC"/>
        </a:p>
      </dgm:t>
    </dgm:pt>
    <dgm:pt modelId="{B846781D-3780-4D1D-8ED5-A5F70BD6CD80}" type="pres">
      <dgm:prSet presAssocID="{10242B67-D6FC-4BDB-8F47-FB4736B2C832}" presName="connTx" presStyleLbl="parChTrans1D3" presStyleIdx="2" presStyleCnt="6"/>
      <dgm:spPr/>
      <dgm:t>
        <a:bodyPr/>
        <a:lstStyle/>
        <a:p>
          <a:endParaRPr lang="es-EC"/>
        </a:p>
      </dgm:t>
    </dgm:pt>
    <dgm:pt modelId="{86268644-5625-4675-8BA9-D7EB899C36C8}" type="pres">
      <dgm:prSet presAssocID="{2C22B4F0-A3F3-4DF2-B7DA-15B83D3FF8D7}" presName="root2" presStyleCnt="0"/>
      <dgm:spPr/>
    </dgm:pt>
    <dgm:pt modelId="{A586DF56-686B-42BA-8FB6-618D90FFB681}" type="pres">
      <dgm:prSet presAssocID="{2C22B4F0-A3F3-4DF2-B7DA-15B83D3FF8D7}" presName="LevelTwoTextNode" presStyleLbl="node3" presStyleIdx="2" presStyleCnt="6" custScaleX="281210" custScaleY="38583" custLinFactY="24805" custLinFactNeighborX="-7597" custLinFactNeighborY="100000">
        <dgm:presLayoutVars>
          <dgm:chPref val="3"/>
        </dgm:presLayoutVars>
      </dgm:prSet>
      <dgm:spPr/>
      <dgm:t>
        <a:bodyPr/>
        <a:lstStyle/>
        <a:p>
          <a:endParaRPr lang="es-EC"/>
        </a:p>
      </dgm:t>
    </dgm:pt>
    <dgm:pt modelId="{D2758D10-7E6B-444C-84D0-587FD5436836}" type="pres">
      <dgm:prSet presAssocID="{2C22B4F0-A3F3-4DF2-B7DA-15B83D3FF8D7}" presName="level3hierChild" presStyleCnt="0"/>
      <dgm:spPr/>
    </dgm:pt>
    <dgm:pt modelId="{6B5BE711-D019-45C7-99F1-AFCAD44098CE}" type="pres">
      <dgm:prSet presAssocID="{1AE4C0F3-E465-406E-9962-AB358866050F}" presName="conn2-1" presStyleLbl="parChTrans1D3" presStyleIdx="3" presStyleCnt="6"/>
      <dgm:spPr/>
      <dgm:t>
        <a:bodyPr/>
        <a:lstStyle/>
        <a:p>
          <a:endParaRPr lang="es-EC"/>
        </a:p>
      </dgm:t>
    </dgm:pt>
    <dgm:pt modelId="{DC760C26-CFA1-43A1-BACC-0E900BB611B7}" type="pres">
      <dgm:prSet presAssocID="{1AE4C0F3-E465-406E-9962-AB358866050F}" presName="connTx" presStyleLbl="parChTrans1D3" presStyleIdx="3" presStyleCnt="6"/>
      <dgm:spPr/>
      <dgm:t>
        <a:bodyPr/>
        <a:lstStyle/>
        <a:p>
          <a:endParaRPr lang="es-EC"/>
        </a:p>
      </dgm:t>
    </dgm:pt>
    <dgm:pt modelId="{F711A746-7E60-41BE-80B3-BF4C3BA26397}" type="pres">
      <dgm:prSet presAssocID="{C1D7C6F8-0C3F-4FB6-B01C-6F8EFBEF6E91}" presName="root2" presStyleCnt="0"/>
      <dgm:spPr/>
    </dgm:pt>
    <dgm:pt modelId="{88DE20C2-EDDB-4954-9F68-54F0101EF48A}" type="pres">
      <dgm:prSet presAssocID="{C1D7C6F8-0C3F-4FB6-B01C-6F8EFBEF6E91}" presName="LevelTwoTextNode" presStyleLbl="node3" presStyleIdx="3" presStyleCnt="6" custScaleX="277523" custScaleY="50053" custLinFactNeighborX="-4813" custLinFactNeighborY="-4877">
        <dgm:presLayoutVars>
          <dgm:chPref val="3"/>
        </dgm:presLayoutVars>
      </dgm:prSet>
      <dgm:spPr/>
      <dgm:t>
        <a:bodyPr/>
        <a:lstStyle/>
        <a:p>
          <a:endParaRPr lang="es-EC"/>
        </a:p>
      </dgm:t>
    </dgm:pt>
    <dgm:pt modelId="{DA6ADF6A-B771-484F-BEA3-C570DC0F7281}" type="pres">
      <dgm:prSet presAssocID="{C1D7C6F8-0C3F-4FB6-B01C-6F8EFBEF6E91}" presName="level3hierChild" presStyleCnt="0"/>
      <dgm:spPr/>
    </dgm:pt>
    <dgm:pt modelId="{BB3767DF-EFAE-42FD-B12F-8683CF547162}" type="pres">
      <dgm:prSet presAssocID="{7038EE5A-A74D-4BB4-9CFB-498FA74E50D5}" presName="conn2-1" presStyleLbl="parChTrans1D3" presStyleIdx="4" presStyleCnt="6"/>
      <dgm:spPr/>
      <dgm:t>
        <a:bodyPr/>
        <a:lstStyle/>
        <a:p>
          <a:endParaRPr lang="es-EC"/>
        </a:p>
      </dgm:t>
    </dgm:pt>
    <dgm:pt modelId="{A532FC82-E6BE-4737-814F-BD9DDE1ED54C}" type="pres">
      <dgm:prSet presAssocID="{7038EE5A-A74D-4BB4-9CFB-498FA74E50D5}" presName="connTx" presStyleLbl="parChTrans1D3" presStyleIdx="4" presStyleCnt="6"/>
      <dgm:spPr/>
      <dgm:t>
        <a:bodyPr/>
        <a:lstStyle/>
        <a:p>
          <a:endParaRPr lang="es-EC"/>
        </a:p>
      </dgm:t>
    </dgm:pt>
    <dgm:pt modelId="{6E309CD7-A83B-4A79-8E6B-3BFE7139E1DB}" type="pres">
      <dgm:prSet presAssocID="{DAB90EDE-C353-4E70-9CA5-29C9126A42EF}" presName="root2" presStyleCnt="0"/>
      <dgm:spPr/>
    </dgm:pt>
    <dgm:pt modelId="{5CFE8AEE-E4DD-40F7-A1F3-9FA73A28C80C}" type="pres">
      <dgm:prSet presAssocID="{DAB90EDE-C353-4E70-9CA5-29C9126A42EF}" presName="LevelTwoTextNode" presStyleLbl="node3" presStyleIdx="4" presStyleCnt="6" custScaleX="266333" custScaleY="43151" custLinFactY="-57147" custLinFactNeighborX="4843" custLinFactNeighborY="-100000">
        <dgm:presLayoutVars>
          <dgm:chPref val="3"/>
        </dgm:presLayoutVars>
      </dgm:prSet>
      <dgm:spPr/>
      <dgm:t>
        <a:bodyPr/>
        <a:lstStyle/>
        <a:p>
          <a:endParaRPr lang="es-EC"/>
        </a:p>
      </dgm:t>
    </dgm:pt>
    <dgm:pt modelId="{5DFE92F8-8804-47EE-B8B0-787F4F7A6035}" type="pres">
      <dgm:prSet presAssocID="{DAB90EDE-C353-4E70-9CA5-29C9126A42EF}" presName="level3hierChild" presStyleCnt="0"/>
      <dgm:spPr/>
    </dgm:pt>
    <dgm:pt modelId="{86F4BC2C-C27B-4F6B-A5A9-ED7066816A75}" type="pres">
      <dgm:prSet presAssocID="{24E25A7A-D948-470D-A3B7-23206184B752}" presName="conn2-1" presStyleLbl="parChTrans1D3" presStyleIdx="5" presStyleCnt="6"/>
      <dgm:spPr/>
      <dgm:t>
        <a:bodyPr/>
        <a:lstStyle/>
        <a:p>
          <a:endParaRPr lang="es-EC"/>
        </a:p>
      </dgm:t>
    </dgm:pt>
    <dgm:pt modelId="{F120BCB3-E18F-4135-B409-AF787C01E8DB}" type="pres">
      <dgm:prSet presAssocID="{24E25A7A-D948-470D-A3B7-23206184B752}" presName="connTx" presStyleLbl="parChTrans1D3" presStyleIdx="5" presStyleCnt="6"/>
      <dgm:spPr/>
      <dgm:t>
        <a:bodyPr/>
        <a:lstStyle/>
        <a:p>
          <a:endParaRPr lang="es-EC"/>
        </a:p>
      </dgm:t>
    </dgm:pt>
    <dgm:pt modelId="{C558FAC9-4B49-45D2-8D36-87D396DFDF37}" type="pres">
      <dgm:prSet presAssocID="{501927A1-9021-4F6B-8F8A-9827EEC4158B}" presName="root2" presStyleCnt="0"/>
      <dgm:spPr/>
    </dgm:pt>
    <dgm:pt modelId="{1F022D85-4FE4-4C6D-8276-96072181E890}" type="pres">
      <dgm:prSet presAssocID="{501927A1-9021-4F6B-8F8A-9827EEC4158B}" presName="LevelTwoTextNode" presStyleLbl="node3" presStyleIdx="5" presStyleCnt="6" custScaleX="218574" custScaleY="39008" custLinFactY="-100000" custLinFactNeighborX="20724" custLinFactNeighborY="-193000">
        <dgm:presLayoutVars>
          <dgm:chPref val="3"/>
        </dgm:presLayoutVars>
      </dgm:prSet>
      <dgm:spPr/>
      <dgm:t>
        <a:bodyPr/>
        <a:lstStyle/>
        <a:p>
          <a:endParaRPr lang="es-EC"/>
        </a:p>
      </dgm:t>
    </dgm:pt>
    <dgm:pt modelId="{4276AC33-E56D-4F2F-903B-79C4E03ABEF0}" type="pres">
      <dgm:prSet presAssocID="{501927A1-9021-4F6B-8F8A-9827EEC4158B}" presName="level3hierChild" presStyleCnt="0"/>
      <dgm:spPr/>
    </dgm:pt>
  </dgm:ptLst>
  <dgm:cxnLst>
    <dgm:cxn modelId="{A169BA52-63EF-4E42-A1DC-535F2BADBB0E}" type="presOf" srcId="{24E25A7A-D948-470D-A3B7-23206184B752}" destId="{86F4BC2C-C27B-4F6B-A5A9-ED7066816A75}" srcOrd="0" destOrd="0" presId="urn:microsoft.com/office/officeart/2005/8/layout/hierarchy2"/>
    <dgm:cxn modelId="{E24D1DF3-BE03-4C9E-BDED-CE975AD304F0}" type="presOf" srcId="{21ADF948-227D-4124-9B89-402EE6B170E2}" destId="{5DAAD09A-F82E-43CF-A203-AFF7A73292E5}" srcOrd="0" destOrd="0" presId="urn:microsoft.com/office/officeart/2005/8/layout/hierarchy2"/>
    <dgm:cxn modelId="{9F331E73-E4F9-4A30-993E-F3EBC9163B53}" type="presOf" srcId="{0F09B060-BF5C-473B-BBEF-6BCD1B772655}" destId="{B40123E8-370B-41FC-873D-13C3BE69F533}" srcOrd="0" destOrd="0" presId="urn:microsoft.com/office/officeart/2005/8/layout/hierarchy2"/>
    <dgm:cxn modelId="{16431B5A-CA70-49AF-B75C-F1DB81C45482}" type="presOf" srcId="{035F6B42-AD8B-42CC-A75A-F9CD33A607B5}" destId="{E9E8254A-902B-42DD-9196-ECBAEE2E572C}" srcOrd="0" destOrd="0" presId="urn:microsoft.com/office/officeart/2005/8/layout/hierarchy2"/>
    <dgm:cxn modelId="{BE13AA68-D2F2-4283-AE39-600CCFC7640F}" type="presOf" srcId="{7038EE5A-A74D-4BB4-9CFB-498FA74E50D5}" destId="{A532FC82-E6BE-4737-814F-BD9DDE1ED54C}" srcOrd="1" destOrd="0" presId="urn:microsoft.com/office/officeart/2005/8/layout/hierarchy2"/>
    <dgm:cxn modelId="{EF7E9935-61B3-430E-83B2-66AC31663A26}" type="presOf" srcId="{501927A1-9021-4F6B-8F8A-9827EEC4158B}" destId="{1F022D85-4FE4-4C6D-8276-96072181E890}" srcOrd="0" destOrd="0" presId="urn:microsoft.com/office/officeart/2005/8/layout/hierarchy2"/>
    <dgm:cxn modelId="{4E3D0DF2-960B-4E00-93B2-E4D82BAE3E17}" type="presOf" srcId="{24E25A7A-D948-470D-A3B7-23206184B752}" destId="{F120BCB3-E18F-4135-B409-AF787C01E8DB}" srcOrd="1" destOrd="0" presId="urn:microsoft.com/office/officeart/2005/8/layout/hierarchy2"/>
    <dgm:cxn modelId="{BBAA8B71-17D5-483D-A189-1BB65D80B06A}" type="presOf" srcId="{CA6C5763-9DC6-44ED-82E3-F0FB129C152A}" destId="{E2562ECB-78D7-4D60-A0F0-C4B023496E1D}" srcOrd="0" destOrd="0" presId="urn:microsoft.com/office/officeart/2005/8/layout/hierarchy2"/>
    <dgm:cxn modelId="{2052C5C4-4E4A-43B2-9D36-ED8B0CA84951}" type="presOf" srcId="{5F899BF5-01C6-4ED6-8E72-94AC84C467A0}" destId="{26806E1E-C60F-407C-80EA-7EA03EEEA50C}" srcOrd="0" destOrd="0" presId="urn:microsoft.com/office/officeart/2005/8/layout/hierarchy2"/>
    <dgm:cxn modelId="{B2874FFE-E3D0-4948-8E8C-65428B4270C7}" type="presOf" srcId="{10242B67-D6FC-4BDB-8F47-FB4736B2C832}" destId="{1591B388-2E87-4A5E-93CF-8DC3D240E8CD}" srcOrd="0" destOrd="0" presId="urn:microsoft.com/office/officeart/2005/8/layout/hierarchy2"/>
    <dgm:cxn modelId="{EF45317A-0A6A-445F-AAC3-63C6944950A5}" type="presOf" srcId="{18551B53-262B-483E-BA4C-B1AA47423955}" destId="{DFD1DCB7-F7DE-4DBA-A660-7979ADDC880D}" srcOrd="0" destOrd="0" presId="urn:microsoft.com/office/officeart/2005/8/layout/hierarchy2"/>
    <dgm:cxn modelId="{AC84DC0D-6CE1-4895-901D-DDB55B074957}" srcId="{5F899BF5-01C6-4ED6-8E72-94AC84C467A0}" destId="{DAB90EDE-C353-4E70-9CA5-29C9126A42EF}" srcOrd="3" destOrd="0" parTransId="{7038EE5A-A74D-4BB4-9CFB-498FA74E50D5}" sibTransId="{3A057243-F24C-4F26-AF3B-ED503746A0BA}"/>
    <dgm:cxn modelId="{ADAE5AFD-E14C-415A-96D8-4DDF11537411}" type="presOf" srcId="{1D790CEC-A21E-46B6-A4CB-8171ED55E952}" destId="{FFA4B248-7BE5-487F-A580-0D9EE6DF813A}" srcOrd="1" destOrd="0" presId="urn:microsoft.com/office/officeart/2005/8/layout/hierarchy2"/>
    <dgm:cxn modelId="{A18F9804-49E5-4599-B692-0E302361CB3F}" srcId="{5F899BF5-01C6-4ED6-8E72-94AC84C467A0}" destId="{C1D7C6F8-0C3F-4FB6-B01C-6F8EFBEF6E91}" srcOrd="2" destOrd="0" parTransId="{1AE4C0F3-E465-406E-9962-AB358866050F}" sibTransId="{6794A125-89C7-4C07-98D2-A1803B6E121F}"/>
    <dgm:cxn modelId="{AFDDED02-33A6-4C5E-AED3-6CB1316802CE}" srcId="{18551B53-262B-483E-BA4C-B1AA47423955}" destId="{0F09B060-BF5C-473B-BBEF-6BCD1B772655}" srcOrd="0" destOrd="0" parTransId="{3429FAFB-FABF-4F65-8FE5-D13729290A4C}" sibTransId="{B4B5469A-07DA-4587-9870-7EF43505117F}"/>
    <dgm:cxn modelId="{08F91E90-60DD-4779-9E38-0E30B6084A75}" type="presOf" srcId="{F13D0595-6DC1-4574-A0F7-EE9625C5C2D5}" destId="{1F6DA90C-6AE3-4BDA-8637-A062CB342DDC}" srcOrd="0" destOrd="0" presId="urn:microsoft.com/office/officeart/2005/8/layout/hierarchy2"/>
    <dgm:cxn modelId="{7DE81932-A270-4D11-8AFA-B8BC9B5465B1}" srcId="{5F899BF5-01C6-4ED6-8E72-94AC84C467A0}" destId="{501927A1-9021-4F6B-8F8A-9827EEC4158B}" srcOrd="4" destOrd="0" parTransId="{24E25A7A-D948-470D-A3B7-23206184B752}" sibTransId="{FE0F4B6E-CC31-428A-B973-FD1D79F1D396}"/>
    <dgm:cxn modelId="{807746A3-E6F8-4F8C-AE8E-A34CDD159F4B}" type="presOf" srcId="{1AE4C0F3-E465-406E-9962-AB358866050F}" destId="{6B5BE711-D019-45C7-99F1-AFCAD44098CE}" srcOrd="0" destOrd="0" presId="urn:microsoft.com/office/officeart/2005/8/layout/hierarchy2"/>
    <dgm:cxn modelId="{D5FB47DE-4EC5-4B20-AA1C-D09ECB3A7E9D}" type="presOf" srcId="{10242B67-D6FC-4BDB-8F47-FB4736B2C832}" destId="{B846781D-3780-4D1D-8ED5-A5F70BD6CD80}" srcOrd="1" destOrd="0" presId="urn:microsoft.com/office/officeart/2005/8/layout/hierarchy2"/>
    <dgm:cxn modelId="{7B797230-019E-4EE1-8B57-5D53DC36E0C3}" type="presOf" srcId="{2C22B4F0-A3F3-4DF2-B7DA-15B83D3FF8D7}" destId="{A586DF56-686B-42BA-8FB6-618D90FFB681}" srcOrd="0" destOrd="0" presId="urn:microsoft.com/office/officeart/2005/8/layout/hierarchy2"/>
    <dgm:cxn modelId="{2AA3DD92-2B68-40CA-976E-54105420F6BB}" type="presOf" srcId="{7038EE5A-A74D-4BB4-9CFB-498FA74E50D5}" destId="{BB3767DF-EFAE-42FD-B12F-8683CF547162}" srcOrd="0" destOrd="0" presId="urn:microsoft.com/office/officeart/2005/8/layout/hierarchy2"/>
    <dgm:cxn modelId="{067564DA-7AC9-493A-8AE4-10C6241B9E75}" srcId="{0F09B060-BF5C-473B-BBEF-6BCD1B772655}" destId="{123E89D0-92DD-48DE-9F19-9AD71F34667E}" srcOrd="0" destOrd="0" parTransId="{1D790CEC-A21E-46B6-A4CB-8171ED55E952}" sibTransId="{396D60B2-3C0D-4CD0-88B1-539C6B274C17}"/>
    <dgm:cxn modelId="{F63822CD-A625-4398-9C75-232E417A83C3}" srcId="{5F899BF5-01C6-4ED6-8E72-94AC84C467A0}" destId="{21ADF948-227D-4124-9B89-402EE6B170E2}" srcOrd="0" destOrd="0" parTransId="{CA6C5763-9DC6-44ED-82E3-F0FB129C152A}" sibTransId="{725BA5F2-EA14-4D69-8049-65CB663FF913}"/>
    <dgm:cxn modelId="{75117526-D1C6-4EA2-A5C9-85B3DE272BD0}" srcId="{5F899BF5-01C6-4ED6-8E72-94AC84C467A0}" destId="{2C22B4F0-A3F3-4DF2-B7DA-15B83D3FF8D7}" srcOrd="1" destOrd="0" parTransId="{10242B67-D6FC-4BDB-8F47-FB4736B2C832}" sibTransId="{762F62F5-AA6E-4735-9CB8-637D48C6665A}"/>
    <dgm:cxn modelId="{81693127-E48E-4931-A91C-49AA03A0102C}" type="presOf" srcId="{1AE4C0F3-E465-406E-9962-AB358866050F}" destId="{DC760C26-CFA1-43A1-BACC-0E900BB611B7}" srcOrd="1" destOrd="0" presId="urn:microsoft.com/office/officeart/2005/8/layout/hierarchy2"/>
    <dgm:cxn modelId="{FBD15F40-B357-4756-B600-2DE0FBE50673}" type="presOf" srcId="{C1D7C6F8-0C3F-4FB6-B01C-6F8EFBEF6E91}" destId="{88DE20C2-EDDB-4954-9F68-54F0101EF48A}" srcOrd="0" destOrd="0" presId="urn:microsoft.com/office/officeart/2005/8/layout/hierarchy2"/>
    <dgm:cxn modelId="{421441F8-34E8-4114-9A41-A154C8DF6ADC}" type="presOf" srcId="{DAB90EDE-C353-4E70-9CA5-29C9126A42EF}" destId="{5CFE8AEE-E4DD-40F7-A1F3-9FA73A28C80C}" srcOrd="0" destOrd="0" presId="urn:microsoft.com/office/officeart/2005/8/layout/hierarchy2"/>
    <dgm:cxn modelId="{0AA05173-BCE6-4D1C-8ECE-379BFE3FDB98}" srcId="{18551B53-262B-483E-BA4C-B1AA47423955}" destId="{5F899BF5-01C6-4ED6-8E72-94AC84C467A0}" srcOrd="1" destOrd="0" parTransId="{F13D0595-6DC1-4574-A0F7-EE9625C5C2D5}" sibTransId="{4CE51514-7E93-43D4-8A1E-FB41E0DAA012}"/>
    <dgm:cxn modelId="{A4864862-188D-49EF-85CA-565D664F1F87}" srcId="{035F6B42-AD8B-42CC-A75A-F9CD33A607B5}" destId="{18551B53-262B-483E-BA4C-B1AA47423955}" srcOrd="0" destOrd="0" parTransId="{6D71DD48-F1E3-418D-B7FB-95A4537D0CC9}" sibTransId="{AF7C4F7C-B4BD-4FDF-B3A6-F732DEC3BCA6}"/>
    <dgm:cxn modelId="{CA0124DE-DAC1-47F0-9B76-B4000F57A366}" type="presOf" srcId="{F13D0595-6DC1-4574-A0F7-EE9625C5C2D5}" destId="{F42D5E70-515E-4D49-8216-74A81EA1849C}" srcOrd="1" destOrd="0" presId="urn:microsoft.com/office/officeart/2005/8/layout/hierarchy2"/>
    <dgm:cxn modelId="{0A8CC15E-BC2C-4DD2-90D4-C0E9A97B9B83}" type="presOf" srcId="{1D790CEC-A21E-46B6-A4CB-8171ED55E952}" destId="{FE1C3618-C66D-4073-BC59-A5C7AFDE5089}" srcOrd="0" destOrd="0" presId="urn:microsoft.com/office/officeart/2005/8/layout/hierarchy2"/>
    <dgm:cxn modelId="{7642B944-01A3-46DD-A6F7-AA8408557E09}" type="presOf" srcId="{3429FAFB-FABF-4F65-8FE5-D13729290A4C}" destId="{FA77B6B1-0782-44A9-9642-1BA90FD547FB}" srcOrd="1" destOrd="0" presId="urn:microsoft.com/office/officeart/2005/8/layout/hierarchy2"/>
    <dgm:cxn modelId="{5E0FEAE0-20D2-46D4-A00A-074779832DD4}" type="presOf" srcId="{3429FAFB-FABF-4F65-8FE5-D13729290A4C}" destId="{2016A505-E834-4159-9F21-C7E520151DED}" srcOrd="0" destOrd="0" presId="urn:microsoft.com/office/officeart/2005/8/layout/hierarchy2"/>
    <dgm:cxn modelId="{514578D2-495F-4FB3-B7B7-3B36CB1A11D1}" type="presOf" srcId="{123E89D0-92DD-48DE-9F19-9AD71F34667E}" destId="{7D501867-8DC8-4A6C-85B3-01A9EFB22649}" srcOrd="0" destOrd="0" presId="urn:microsoft.com/office/officeart/2005/8/layout/hierarchy2"/>
    <dgm:cxn modelId="{EAB20FF8-BAB0-4721-8B2C-DFC88D338561}" type="presOf" srcId="{CA6C5763-9DC6-44ED-82E3-F0FB129C152A}" destId="{3355794C-2C59-4D57-A088-8140CB73AB92}" srcOrd="1" destOrd="0" presId="urn:microsoft.com/office/officeart/2005/8/layout/hierarchy2"/>
    <dgm:cxn modelId="{AE5BDFFE-B2B4-40AF-BB21-418BBE26230D}" type="presParOf" srcId="{E9E8254A-902B-42DD-9196-ECBAEE2E572C}" destId="{782143DC-5273-41E8-ACA5-A5862F849AE3}" srcOrd="0" destOrd="0" presId="urn:microsoft.com/office/officeart/2005/8/layout/hierarchy2"/>
    <dgm:cxn modelId="{B62CEEE0-5044-4275-9BE0-65189ED8DC30}" type="presParOf" srcId="{782143DC-5273-41E8-ACA5-A5862F849AE3}" destId="{DFD1DCB7-F7DE-4DBA-A660-7979ADDC880D}" srcOrd="0" destOrd="0" presId="urn:microsoft.com/office/officeart/2005/8/layout/hierarchy2"/>
    <dgm:cxn modelId="{6CE3A16A-0DE6-4B08-9318-BDF87C4F9578}" type="presParOf" srcId="{782143DC-5273-41E8-ACA5-A5862F849AE3}" destId="{B630E880-EE82-4682-91AD-03B5F6165CE0}" srcOrd="1" destOrd="0" presId="urn:microsoft.com/office/officeart/2005/8/layout/hierarchy2"/>
    <dgm:cxn modelId="{EA370226-6908-4F5E-AD5B-DF2168698456}" type="presParOf" srcId="{B630E880-EE82-4682-91AD-03B5F6165CE0}" destId="{2016A505-E834-4159-9F21-C7E520151DED}" srcOrd="0" destOrd="0" presId="urn:microsoft.com/office/officeart/2005/8/layout/hierarchy2"/>
    <dgm:cxn modelId="{4AAC198A-608A-42F5-B407-4399895AE55B}" type="presParOf" srcId="{2016A505-E834-4159-9F21-C7E520151DED}" destId="{FA77B6B1-0782-44A9-9642-1BA90FD547FB}" srcOrd="0" destOrd="0" presId="urn:microsoft.com/office/officeart/2005/8/layout/hierarchy2"/>
    <dgm:cxn modelId="{115FB00C-FBFB-4F3E-8C6B-5AA64B2E902B}" type="presParOf" srcId="{B630E880-EE82-4682-91AD-03B5F6165CE0}" destId="{CC8C0FB9-65E4-4DDD-BF0E-1B3128B1F1AD}" srcOrd="1" destOrd="0" presId="urn:microsoft.com/office/officeart/2005/8/layout/hierarchy2"/>
    <dgm:cxn modelId="{0713716F-EE60-410E-BD67-D9E4D59B5FC4}" type="presParOf" srcId="{CC8C0FB9-65E4-4DDD-BF0E-1B3128B1F1AD}" destId="{B40123E8-370B-41FC-873D-13C3BE69F533}" srcOrd="0" destOrd="0" presId="urn:microsoft.com/office/officeart/2005/8/layout/hierarchy2"/>
    <dgm:cxn modelId="{72EE1814-3703-4AAE-A4DC-FDB03D940BA5}" type="presParOf" srcId="{CC8C0FB9-65E4-4DDD-BF0E-1B3128B1F1AD}" destId="{66258BE2-A98C-4185-A792-648AA098640F}" srcOrd="1" destOrd="0" presId="urn:microsoft.com/office/officeart/2005/8/layout/hierarchy2"/>
    <dgm:cxn modelId="{52B45CE4-2F24-469C-B555-76F2764CCBA5}" type="presParOf" srcId="{66258BE2-A98C-4185-A792-648AA098640F}" destId="{FE1C3618-C66D-4073-BC59-A5C7AFDE5089}" srcOrd="0" destOrd="0" presId="urn:microsoft.com/office/officeart/2005/8/layout/hierarchy2"/>
    <dgm:cxn modelId="{AEE8DD33-2E76-447F-80B6-249419B235BB}" type="presParOf" srcId="{FE1C3618-C66D-4073-BC59-A5C7AFDE5089}" destId="{FFA4B248-7BE5-487F-A580-0D9EE6DF813A}" srcOrd="0" destOrd="0" presId="urn:microsoft.com/office/officeart/2005/8/layout/hierarchy2"/>
    <dgm:cxn modelId="{B5E01153-22DC-4674-9A5E-EAE1FDF99EF5}" type="presParOf" srcId="{66258BE2-A98C-4185-A792-648AA098640F}" destId="{2175A442-2397-4BBE-A5FE-84DF5F577249}" srcOrd="1" destOrd="0" presId="urn:microsoft.com/office/officeart/2005/8/layout/hierarchy2"/>
    <dgm:cxn modelId="{AD248C17-8D2F-493F-AF1D-27CE5CBA6C59}" type="presParOf" srcId="{2175A442-2397-4BBE-A5FE-84DF5F577249}" destId="{7D501867-8DC8-4A6C-85B3-01A9EFB22649}" srcOrd="0" destOrd="0" presId="urn:microsoft.com/office/officeart/2005/8/layout/hierarchy2"/>
    <dgm:cxn modelId="{A14B36A6-655E-4690-927B-8FF5EF27A4D3}" type="presParOf" srcId="{2175A442-2397-4BBE-A5FE-84DF5F577249}" destId="{386E3E9A-BD18-4FDA-88A5-3543DB9F0B00}" srcOrd="1" destOrd="0" presId="urn:microsoft.com/office/officeart/2005/8/layout/hierarchy2"/>
    <dgm:cxn modelId="{F21516D9-65C8-4233-8D6B-DC1C98410A64}" type="presParOf" srcId="{B630E880-EE82-4682-91AD-03B5F6165CE0}" destId="{1F6DA90C-6AE3-4BDA-8637-A062CB342DDC}" srcOrd="2" destOrd="0" presId="urn:microsoft.com/office/officeart/2005/8/layout/hierarchy2"/>
    <dgm:cxn modelId="{B2CB75A4-7816-421B-9ADE-176F1A6652C7}" type="presParOf" srcId="{1F6DA90C-6AE3-4BDA-8637-A062CB342DDC}" destId="{F42D5E70-515E-4D49-8216-74A81EA1849C}" srcOrd="0" destOrd="0" presId="urn:microsoft.com/office/officeart/2005/8/layout/hierarchy2"/>
    <dgm:cxn modelId="{0151C7F3-7E7B-4C2D-A123-08BBECC42CB6}" type="presParOf" srcId="{B630E880-EE82-4682-91AD-03B5F6165CE0}" destId="{D95257F3-55F5-49CA-9F71-42D7C9699DDF}" srcOrd="3" destOrd="0" presId="urn:microsoft.com/office/officeart/2005/8/layout/hierarchy2"/>
    <dgm:cxn modelId="{7B75A51B-928D-4367-9AE0-7C7E4BC93172}" type="presParOf" srcId="{D95257F3-55F5-49CA-9F71-42D7C9699DDF}" destId="{26806E1E-C60F-407C-80EA-7EA03EEEA50C}" srcOrd="0" destOrd="0" presId="urn:microsoft.com/office/officeart/2005/8/layout/hierarchy2"/>
    <dgm:cxn modelId="{B1179E6E-5D81-402C-B3AF-E4687EEE18FB}" type="presParOf" srcId="{D95257F3-55F5-49CA-9F71-42D7C9699DDF}" destId="{7F81D045-4C71-4317-AA39-59EACD29373B}" srcOrd="1" destOrd="0" presId="urn:microsoft.com/office/officeart/2005/8/layout/hierarchy2"/>
    <dgm:cxn modelId="{D210A49E-2BF4-4724-B3B2-1C50B69448E6}" type="presParOf" srcId="{7F81D045-4C71-4317-AA39-59EACD29373B}" destId="{E2562ECB-78D7-4D60-A0F0-C4B023496E1D}" srcOrd="0" destOrd="0" presId="urn:microsoft.com/office/officeart/2005/8/layout/hierarchy2"/>
    <dgm:cxn modelId="{3613B956-5667-4A07-B27E-1FAF27A7C912}" type="presParOf" srcId="{E2562ECB-78D7-4D60-A0F0-C4B023496E1D}" destId="{3355794C-2C59-4D57-A088-8140CB73AB92}" srcOrd="0" destOrd="0" presId="urn:microsoft.com/office/officeart/2005/8/layout/hierarchy2"/>
    <dgm:cxn modelId="{A820C199-CDCC-461A-A58A-5DE617E5AB4D}" type="presParOf" srcId="{7F81D045-4C71-4317-AA39-59EACD29373B}" destId="{2576BD5E-20C3-44ED-877B-542DCD7D85EE}" srcOrd="1" destOrd="0" presId="urn:microsoft.com/office/officeart/2005/8/layout/hierarchy2"/>
    <dgm:cxn modelId="{565D2726-BD08-4CCE-B117-8D92ACBC9AC0}" type="presParOf" srcId="{2576BD5E-20C3-44ED-877B-542DCD7D85EE}" destId="{5DAAD09A-F82E-43CF-A203-AFF7A73292E5}" srcOrd="0" destOrd="0" presId="urn:microsoft.com/office/officeart/2005/8/layout/hierarchy2"/>
    <dgm:cxn modelId="{F1E51737-ABCF-4434-B5E0-843B9756C4DD}" type="presParOf" srcId="{2576BD5E-20C3-44ED-877B-542DCD7D85EE}" destId="{773D8302-1441-4EDB-96A1-F9E5F4EB7148}" srcOrd="1" destOrd="0" presId="urn:microsoft.com/office/officeart/2005/8/layout/hierarchy2"/>
    <dgm:cxn modelId="{523FF705-CB97-4788-AD22-A9F8DF5A76BB}" type="presParOf" srcId="{7F81D045-4C71-4317-AA39-59EACD29373B}" destId="{1591B388-2E87-4A5E-93CF-8DC3D240E8CD}" srcOrd="2" destOrd="0" presId="urn:microsoft.com/office/officeart/2005/8/layout/hierarchy2"/>
    <dgm:cxn modelId="{24596ECF-214E-4C24-9911-BB556F1441B9}" type="presParOf" srcId="{1591B388-2E87-4A5E-93CF-8DC3D240E8CD}" destId="{B846781D-3780-4D1D-8ED5-A5F70BD6CD80}" srcOrd="0" destOrd="0" presId="urn:microsoft.com/office/officeart/2005/8/layout/hierarchy2"/>
    <dgm:cxn modelId="{1CABF11C-FCB7-4F4C-B83A-AF44496E0545}" type="presParOf" srcId="{7F81D045-4C71-4317-AA39-59EACD29373B}" destId="{86268644-5625-4675-8BA9-D7EB899C36C8}" srcOrd="3" destOrd="0" presId="urn:microsoft.com/office/officeart/2005/8/layout/hierarchy2"/>
    <dgm:cxn modelId="{C96EBF97-AE20-4BDC-9818-114D72EA15B2}" type="presParOf" srcId="{86268644-5625-4675-8BA9-D7EB899C36C8}" destId="{A586DF56-686B-42BA-8FB6-618D90FFB681}" srcOrd="0" destOrd="0" presId="urn:microsoft.com/office/officeart/2005/8/layout/hierarchy2"/>
    <dgm:cxn modelId="{44FFE114-10F2-4DE5-804A-4E0921FEDF96}" type="presParOf" srcId="{86268644-5625-4675-8BA9-D7EB899C36C8}" destId="{D2758D10-7E6B-444C-84D0-587FD5436836}" srcOrd="1" destOrd="0" presId="urn:microsoft.com/office/officeart/2005/8/layout/hierarchy2"/>
    <dgm:cxn modelId="{5FE06E28-31DE-4DB9-B408-A32C54119C56}" type="presParOf" srcId="{7F81D045-4C71-4317-AA39-59EACD29373B}" destId="{6B5BE711-D019-45C7-99F1-AFCAD44098CE}" srcOrd="4" destOrd="0" presId="urn:microsoft.com/office/officeart/2005/8/layout/hierarchy2"/>
    <dgm:cxn modelId="{435A6DEE-2460-4ECD-B461-B28E09113DD6}" type="presParOf" srcId="{6B5BE711-D019-45C7-99F1-AFCAD44098CE}" destId="{DC760C26-CFA1-43A1-BACC-0E900BB611B7}" srcOrd="0" destOrd="0" presId="urn:microsoft.com/office/officeart/2005/8/layout/hierarchy2"/>
    <dgm:cxn modelId="{5C3EEA34-2A5F-4411-AB80-D298CB16BE29}" type="presParOf" srcId="{7F81D045-4C71-4317-AA39-59EACD29373B}" destId="{F711A746-7E60-41BE-80B3-BF4C3BA26397}" srcOrd="5" destOrd="0" presId="urn:microsoft.com/office/officeart/2005/8/layout/hierarchy2"/>
    <dgm:cxn modelId="{D4C839B4-8F46-44BF-B5F5-ACB163E447A8}" type="presParOf" srcId="{F711A746-7E60-41BE-80B3-BF4C3BA26397}" destId="{88DE20C2-EDDB-4954-9F68-54F0101EF48A}" srcOrd="0" destOrd="0" presId="urn:microsoft.com/office/officeart/2005/8/layout/hierarchy2"/>
    <dgm:cxn modelId="{C2279B3A-EA4C-41EF-9DF6-D152659957D4}" type="presParOf" srcId="{F711A746-7E60-41BE-80B3-BF4C3BA26397}" destId="{DA6ADF6A-B771-484F-BEA3-C570DC0F7281}" srcOrd="1" destOrd="0" presId="urn:microsoft.com/office/officeart/2005/8/layout/hierarchy2"/>
    <dgm:cxn modelId="{B3D808BE-4D70-4813-AB4B-78FEA4256F3E}" type="presParOf" srcId="{7F81D045-4C71-4317-AA39-59EACD29373B}" destId="{BB3767DF-EFAE-42FD-B12F-8683CF547162}" srcOrd="6" destOrd="0" presId="urn:microsoft.com/office/officeart/2005/8/layout/hierarchy2"/>
    <dgm:cxn modelId="{C8697B55-DFEB-4FFF-A33B-DA3D9473F40A}" type="presParOf" srcId="{BB3767DF-EFAE-42FD-B12F-8683CF547162}" destId="{A532FC82-E6BE-4737-814F-BD9DDE1ED54C}" srcOrd="0" destOrd="0" presId="urn:microsoft.com/office/officeart/2005/8/layout/hierarchy2"/>
    <dgm:cxn modelId="{55800869-7119-4329-998B-1DF3EDB8DD2E}" type="presParOf" srcId="{7F81D045-4C71-4317-AA39-59EACD29373B}" destId="{6E309CD7-A83B-4A79-8E6B-3BFE7139E1DB}" srcOrd="7" destOrd="0" presId="urn:microsoft.com/office/officeart/2005/8/layout/hierarchy2"/>
    <dgm:cxn modelId="{7E61274A-532A-4D1A-BC3C-8FCC02464F8A}" type="presParOf" srcId="{6E309CD7-A83B-4A79-8E6B-3BFE7139E1DB}" destId="{5CFE8AEE-E4DD-40F7-A1F3-9FA73A28C80C}" srcOrd="0" destOrd="0" presId="urn:microsoft.com/office/officeart/2005/8/layout/hierarchy2"/>
    <dgm:cxn modelId="{AD5F6D23-EB5A-465E-8F50-0E67EEE97E32}" type="presParOf" srcId="{6E309CD7-A83B-4A79-8E6B-3BFE7139E1DB}" destId="{5DFE92F8-8804-47EE-B8B0-787F4F7A6035}" srcOrd="1" destOrd="0" presId="urn:microsoft.com/office/officeart/2005/8/layout/hierarchy2"/>
    <dgm:cxn modelId="{45804AF2-16C9-4D50-B15A-D055099BEB50}" type="presParOf" srcId="{7F81D045-4C71-4317-AA39-59EACD29373B}" destId="{86F4BC2C-C27B-4F6B-A5A9-ED7066816A75}" srcOrd="8" destOrd="0" presId="urn:microsoft.com/office/officeart/2005/8/layout/hierarchy2"/>
    <dgm:cxn modelId="{CD6F0ABD-9DFC-4E1D-8617-68FED16F3B3F}" type="presParOf" srcId="{86F4BC2C-C27B-4F6B-A5A9-ED7066816A75}" destId="{F120BCB3-E18F-4135-B409-AF787C01E8DB}" srcOrd="0" destOrd="0" presId="urn:microsoft.com/office/officeart/2005/8/layout/hierarchy2"/>
    <dgm:cxn modelId="{710B304B-2B49-45B6-AB74-11E403D8B84F}" type="presParOf" srcId="{7F81D045-4C71-4317-AA39-59EACD29373B}" destId="{C558FAC9-4B49-45D2-8D36-87D396DFDF37}" srcOrd="9" destOrd="0" presId="urn:microsoft.com/office/officeart/2005/8/layout/hierarchy2"/>
    <dgm:cxn modelId="{453AED09-73CE-4448-8B39-C3251FCAA96A}" type="presParOf" srcId="{C558FAC9-4B49-45D2-8D36-87D396DFDF37}" destId="{1F022D85-4FE4-4C6D-8276-96072181E890}" srcOrd="0" destOrd="0" presId="urn:microsoft.com/office/officeart/2005/8/layout/hierarchy2"/>
    <dgm:cxn modelId="{294CD1B8-8395-4C6B-9C5B-C315E1433B91}" type="presParOf" srcId="{C558FAC9-4B49-45D2-8D36-87D396DFDF37}" destId="{4276AC33-E56D-4F2F-903B-79C4E03ABEF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9629A6D-E1EE-4DAE-80CF-59A7D92CCBE4}" type="doc">
      <dgm:prSet loTypeId="urn:microsoft.com/office/officeart/2005/8/layout/process1" loCatId="process" qsTypeId="urn:microsoft.com/office/officeart/2005/8/quickstyle/simple1" qsCatId="simple" csTypeId="urn:microsoft.com/office/officeart/2005/8/colors/colorful3" csCatId="colorful" phldr="1"/>
      <dgm:spPr/>
    </dgm:pt>
    <dgm:pt modelId="{6398A099-61A3-4ABB-A32A-307A162E74AF}">
      <dgm:prSet phldrT="[Texto]"/>
      <dgm:spPr/>
      <dgm:t>
        <a:bodyPr/>
        <a:lstStyle/>
        <a:p>
          <a:r>
            <a:rPr lang="es-ES" b="1" dirty="0" smtClean="0">
              <a:solidFill>
                <a:schemeClr val="tx1"/>
              </a:solidFill>
            </a:rPr>
            <a:t>APLICACIÓN DEL </a:t>
          </a:r>
        </a:p>
        <a:p>
          <a:r>
            <a:rPr lang="es-ES" b="1" dirty="0" smtClean="0">
              <a:solidFill>
                <a:schemeClr val="tx1"/>
              </a:solidFill>
            </a:rPr>
            <a:t>PRE TEST</a:t>
          </a:r>
          <a:endParaRPr lang="es-ES" b="1" dirty="0">
            <a:solidFill>
              <a:schemeClr val="tx1"/>
            </a:solidFill>
          </a:endParaRPr>
        </a:p>
      </dgm:t>
    </dgm:pt>
    <dgm:pt modelId="{8908022B-E93B-41B1-A8AD-BF52C8511288}" type="parTrans" cxnId="{8E839FC8-6EAD-446F-BF22-B333571C4DC3}">
      <dgm:prSet/>
      <dgm:spPr/>
      <dgm:t>
        <a:bodyPr/>
        <a:lstStyle/>
        <a:p>
          <a:endParaRPr lang="es-ES"/>
        </a:p>
      </dgm:t>
    </dgm:pt>
    <dgm:pt modelId="{E280C7BF-181E-48AF-8D59-76504DE970B1}" type="sibTrans" cxnId="{8E839FC8-6EAD-446F-BF22-B333571C4DC3}">
      <dgm:prSet/>
      <dgm:spPr/>
      <dgm:t>
        <a:bodyPr/>
        <a:lstStyle/>
        <a:p>
          <a:endParaRPr lang="es-ES"/>
        </a:p>
      </dgm:t>
    </dgm:pt>
    <dgm:pt modelId="{53E1F147-44DA-47DE-B41C-2A09A8846AFF}">
      <dgm:prSet phldrT="[Texto]"/>
      <dgm:spPr/>
      <dgm:t>
        <a:bodyPr/>
        <a:lstStyle/>
        <a:p>
          <a:r>
            <a:rPr lang="es-ES" b="1" dirty="0" smtClean="0">
              <a:solidFill>
                <a:schemeClr val="tx1"/>
              </a:solidFill>
            </a:rPr>
            <a:t>APLICACIÓN DEL PROGRAMA DE JUEGOS RECREATIVOS Y  DEPORTIVOS</a:t>
          </a:r>
          <a:endParaRPr lang="es-ES" b="1" dirty="0">
            <a:solidFill>
              <a:schemeClr val="tx1"/>
            </a:solidFill>
          </a:endParaRPr>
        </a:p>
      </dgm:t>
    </dgm:pt>
    <dgm:pt modelId="{9D3616F9-E735-437A-B683-4DF8E2055501}" type="parTrans" cxnId="{CA77B8C1-BAC9-4350-B460-206074C566A0}">
      <dgm:prSet/>
      <dgm:spPr/>
      <dgm:t>
        <a:bodyPr/>
        <a:lstStyle/>
        <a:p>
          <a:endParaRPr lang="es-ES"/>
        </a:p>
      </dgm:t>
    </dgm:pt>
    <dgm:pt modelId="{42A295C9-B329-4A8E-8374-5D8760720559}" type="sibTrans" cxnId="{CA77B8C1-BAC9-4350-B460-206074C566A0}">
      <dgm:prSet/>
      <dgm:spPr/>
      <dgm:t>
        <a:bodyPr/>
        <a:lstStyle/>
        <a:p>
          <a:endParaRPr lang="es-ES"/>
        </a:p>
      </dgm:t>
    </dgm:pt>
    <dgm:pt modelId="{2B7D952A-B98A-49F0-90D5-9D57CDC7BCE4}">
      <dgm:prSet phldrT="[Texto]"/>
      <dgm:spPr/>
      <dgm:t>
        <a:bodyPr/>
        <a:lstStyle/>
        <a:p>
          <a:r>
            <a:rPr lang="es-ES" b="1" dirty="0" smtClean="0">
              <a:solidFill>
                <a:schemeClr val="tx1"/>
              </a:solidFill>
            </a:rPr>
            <a:t>APLICACIÓN DEL POST TEST</a:t>
          </a:r>
          <a:endParaRPr lang="es-ES" b="1" dirty="0">
            <a:solidFill>
              <a:schemeClr val="tx1"/>
            </a:solidFill>
          </a:endParaRPr>
        </a:p>
      </dgm:t>
    </dgm:pt>
    <dgm:pt modelId="{3FE2AC54-B4F3-4A74-80EF-4E8F69F11D94}" type="parTrans" cxnId="{DCBA1AB6-D176-480D-9FE4-B03009DD5DF7}">
      <dgm:prSet/>
      <dgm:spPr/>
      <dgm:t>
        <a:bodyPr/>
        <a:lstStyle/>
        <a:p>
          <a:endParaRPr lang="es-ES"/>
        </a:p>
      </dgm:t>
    </dgm:pt>
    <dgm:pt modelId="{15093144-C5A6-4983-80C7-C2F4597E9E24}" type="sibTrans" cxnId="{DCBA1AB6-D176-480D-9FE4-B03009DD5DF7}">
      <dgm:prSet/>
      <dgm:spPr/>
      <dgm:t>
        <a:bodyPr/>
        <a:lstStyle/>
        <a:p>
          <a:endParaRPr lang="es-ES"/>
        </a:p>
      </dgm:t>
    </dgm:pt>
    <dgm:pt modelId="{BFCB5754-930C-40B5-9308-47AE1E570A7C}" type="pres">
      <dgm:prSet presAssocID="{B9629A6D-E1EE-4DAE-80CF-59A7D92CCBE4}" presName="Name0" presStyleCnt="0">
        <dgm:presLayoutVars>
          <dgm:dir/>
          <dgm:resizeHandles val="exact"/>
        </dgm:presLayoutVars>
      </dgm:prSet>
      <dgm:spPr/>
    </dgm:pt>
    <dgm:pt modelId="{D538C6E3-7906-47B4-BFD2-E4616AF2893D}" type="pres">
      <dgm:prSet presAssocID="{6398A099-61A3-4ABB-A32A-307A162E74AF}" presName="node" presStyleLbl="node1" presStyleIdx="0" presStyleCnt="3" custLinFactNeighborX="8134">
        <dgm:presLayoutVars>
          <dgm:bulletEnabled val="1"/>
        </dgm:presLayoutVars>
      </dgm:prSet>
      <dgm:spPr/>
      <dgm:t>
        <a:bodyPr/>
        <a:lstStyle/>
        <a:p>
          <a:endParaRPr lang="es-ES"/>
        </a:p>
      </dgm:t>
    </dgm:pt>
    <dgm:pt modelId="{C0E196BC-1347-4EA2-B6B4-178070474A68}" type="pres">
      <dgm:prSet presAssocID="{E280C7BF-181E-48AF-8D59-76504DE970B1}" presName="sibTrans" presStyleLbl="sibTrans2D1" presStyleIdx="0" presStyleCnt="2"/>
      <dgm:spPr/>
      <dgm:t>
        <a:bodyPr/>
        <a:lstStyle/>
        <a:p>
          <a:endParaRPr lang="es-EC"/>
        </a:p>
      </dgm:t>
    </dgm:pt>
    <dgm:pt modelId="{D03BF8E8-6CB8-4E40-8DAD-5D180640BBDF}" type="pres">
      <dgm:prSet presAssocID="{E280C7BF-181E-48AF-8D59-76504DE970B1}" presName="connectorText" presStyleLbl="sibTrans2D1" presStyleIdx="0" presStyleCnt="2"/>
      <dgm:spPr/>
      <dgm:t>
        <a:bodyPr/>
        <a:lstStyle/>
        <a:p>
          <a:endParaRPr lang="es-EC"/>
        </a:p>
      </dgm:t>
    </dgm:pt>
    <dgm:pt modelId="{7495F4AB-A27E-429E-AC3A-5FAE6BFC7295}" type="pres">
      <dgm:prSet presAssocID="{53E1F147-44DA-47DE-B41C-2A09A8846AFF}" presName="node" presStyleLbl="node1" presStyleIdx="1" presStyleCnt="3" custScaleX="138734">
        <dgm:presLayoutVars>
          <dgm:bulletEnabled val="1"/>
        </dgm:presLayoutVars>
      </dgm:prSet>
      <dgm:spPr/>
      <dgm:t>
        <a:bodyPr/>
        <a:lstStyle/>
        <a:p>
          <a:endParaRPr lang="es-ES"/>
        </a:p>
      </dgm:t>
    </dgm:pt>
    <dgm:pt modelId="{5D242BB1-9C12-4087-9723-65D5F10150BF}" type="pres">
      <dgm:prSet presAssocID="{42A295C9-B329-4A8E-8374-5D8760720559}" presName="sibTrans" presStyleLbl="sibTrans2D1" presStyleIdx="1" presStyleCnt="2"/>
      <dgm:spPr/>
      <dgm:t>
        <a:bodyPr/>
        <a:lstStyle/>
        <a:p>
          <a:endParaRPr lang="es-EC"/>
        </a:p>
      </dgm:t>
    </dgm:pt>
    <dgm:pt modelId="{6E6A4A0D-D589-461B-AD3E-B37ACB8F5440}" type="pres">
      <dgm:prSet presAssocID="{42A295C9-B329-4A8E-8374-5D8760720559}" presName="connectorText" presStyleLbl="sibTrans2D1" presStyleIdx="1" presStyleCnt="2"/>
      <dgm:spPr/>
      <dgm:t>
        <a:bodyPr/>
        <a:lstStyle/>
        <a:p>
          <a:endParaRPr lang="es-EC"/>
        </a:p>
      </dgm:t>
    </dgm:pt>
    <dgm:pt modelId="{3A6393F0-0B18-43E9-979E-9FA7319BFFB7}" type="pres">
      <dgm:prSet presAssocID="{2B7D952A-B98A-49F0-90D5-9D57CDC7BCE4}" presName="node" presStyleLbl="node1" presStyleIdx="2" presStyleCnt="3" custLinFactNeighborX="-13944">
        <dgm:presLayoutVars>
          <dgm:bulletEnabled val="1"/>
        </dgm:presLayoutVars>
      </dgm:prSet>
      <dgm:spPr/>
      <dgm:t>
        <a:bodyPr/>
        <a:lstStyle/>
        <a:p>
          <a:endParaRPr lang="es-ES"/>
        </a:p>
      </dgm:t>
    </dgm:pt>
  </dgm:ptLst>
  <dgm:cxnLst>
    <dgm:cxn modelId="{8E839FC8-6EAD-446F-BF22-B333571C4DC3}" srcId="{B9629A6D-E1EE-4DAE-80CF-59A7D92CCBE4}" destId="{6398A099-61A3-4ABB-A32A-307A162E74AF}" srcOrd="0" destOrd="0" parTransId="{8908022B-E93B-41B1-A8AD-BF52C8511288}" sibTransId="{E280C7BF-181E-48AF-8D59-76504DE970B1}"/>
    <dgm:cxn modelId="{8539372F-9AF6-4473-B144-1BEE047B9749}" type="presOf" srcId="{2B7D952A-B98A-49F0-90D5-9D57CDC7BCE4}" destId="{3A6393F0-0B18-43E9-979E-9FA7319BFFB7}" srcOrd="0" destOrd="0" presId="urn:microsoft.com/office/officeart/2005/8/layout/process1"/>
    <dgm:cxn modelId="{7406AA85-70C9-4F92-A4DD-50916AF0B3EE}" type="presOf" srcId="{53E1F147-44DA-47DE-B41C-2A09A8846AFF}" destId="{7495F4AB-A27E-429E-AC3A-5FAE6BFC7295}" srcOrd="0" destOrd="0" presId="urn:microsoft.com/office/officeart/2005/8/layout/process1"/>
    <dgm:cxn modelId="{A6D5018F-1F0B-4803-B113-9BFCF21ABBBA}" type="presOf" srcId="{42A295C9-B329-4A8E-8374-5D8760720559}" destId="{5D242BB1-9C12-4087-9723-65D5F10150BF}" srcOrd="0" destOrd="0" presId="urn:microsoft.com/office/officeart/2005/8/layout/process1"/>
    <dgm:cxn modelId="{9C115AD2-8597-4D9F-8086-2E6B162EA6E9}" type="presOf" srcId="{6398A099-61A3-4ABB-A32A-307A162E74AF}" destId="{D538C6E3-7906-47B4-BFD2-E4616AF2893D}" srcOrd="0" destOrd="0" presId="urn:microsoft.com/office/officeart/2005/8/layout/process1"/>
    <dgm:cxn modelId="{EF127F84-143E-46B5-9DDC-95C55F9E6CF6}" type="presOf" srcId="{B9629A6D-E1EE-4DAE-80CF-59A7D92CCBE4}" destId="{BFCB5754-930C-40B5-9308-47AE1E570A7C}" srcOrd="0" destOrd="0" presId="urn:microsoft.com/office/officeart/2005/8/layout/process1"/>
    <dgm:cxn modelId="{DCBA1AB6-D176-480D-9FE4-B03009DD5DF7}" srcId="{B9629A6D-E1EE-4DAE-80CF-59A7D92CCBE4}" destId="{2B7D952A-B98A-49F0-90D5-9D57CDC7BCE4}" srcOrd="2" destOrd="0" parTransId="{3FE2AC54-B4F3-4A74-80EF-4E8F69F11D94}" sibTransId="{15093144-C5A6-4983-80C7-C2F4597E9E24}"/>
    <dgm:cxn modelId="{CA77B8C1-BAC9-4350-B460-206074C566A0}" srcId="{B9629A6D-E1EE-4DAE-80CF-59A7D92CCBE4}" destId="{53E1F147-44DA-47DE-B41C-2A09A8846AFF}" srcOrd="1" destOrd="0" parTransId="{9D3616F9-E735-437A-B683-4DF8E2055501}" sibTransId="{42A295C9-B329-4A8E-8374-5D8760720559}"/>
    <dgm:cxn modelId="{B3CDBE16-6376-4EE2-A0B3-47797EFFCBB8}" type="presOf" srcId="{E280C7BF-181E-48AF-8D59-76504DE970B1}" destId="{D03BF8E8-6CB8-4E40-8DAD-5D180640BBDF}" srcOrd="1" destOrd="0" presId="urn:microsoft.com/office/officeart/2005/8/layout/process1"/>
    <dgm:cxn modelId="{1E0AAF38-EBCF-4A6F-838A-CED338C5C636}" type="presOf" srcId="{E280C7BF-181E-48AF-8D59-76504DE970B1}" destId="{C0E196BC-1347-4EA2-B6B4-178070474A68}" srcOrd="0" destOrd="0" presId="urn:microsoft.com/office/officeart/2005/8/layout/process1"/>
    <dgm:cxn modelId="{CACEA0CE-133A-4757-9B8D-590665D97CAE}" type="presOf" srcId="{42A295C9-B329-4A8E-8374-5D8760720559}" destId="{6E6A4A0D-D589-461B-AD3E-B37ACB8F5440}" srcOrd="1" destOrd="0" presId="urn:microsoft.com/office/officeart/2005/8/layout/process1"/>
    <dgm:cxn modelId="{4DE1ED8A-7BDE-4288-B0ED-D5AC202B4BE2}" type="presParOf" srcId="{BFCB5754-930C-40B5-9308-47AE1E570A7C}" destId="{D538C6E3-7906-47B4-BFD2-E4616AF2893D}" srcOrd="0" destOrd="0" presId="urn:microsoft.com/office/officeart/2005/8/layout/process1"/>
    <dgm:cxn modelId="{A7D6918F-EC62-4C93-B419-A0B975343A19}" type="presParOf" srcId="{BFCB5754-930C-40B5-9308-47AE1E570A7C}" destId="{C0E196BC-1347-4EA2-B6B4-178070474A68}" srcOrd="1" destOrd="0" presId="urn:microsoft.com/office/officeart/2005/8/layout/process1"/>
    <dgm:cxn modelId="{7DBB03A3-379C-4C6F-9AA4-AB9E876D6DFF}" type="presParOf" srcId="{C0E196BC-1347-4EA2-B6B4-178070474A68}" destId="{D03BF8E8-6CB8-4E40-8DAD-5D180640BBDF}" srcOrd="0" destOrd="0" presId="urn:microsoft.com/office/officeart/2005/8/layout/process1"/>
    <dgm:cxn modelId="{806503C0-6E40-4C76-8C7D-0AD64CF53CF9}" type="presParOf" srcId="{BFCB5754-930C-40B5-9308-47AE1E570A7C}" destId="{7495F4AB-A27E-429E-AC3A-5FAE6BFC7295}" srcOrd="2" destOrd="0" presId="urn:microsoft.com/office/officeart/2005/8/layout/process1"/>
    <dgm:cxn modelId="{CA426B79-5BF9-462A-A794-DDF16B084B55}" type="presParOf" srcId="{BFCB5754-930C-40B5-9308-47AE1E570A7C}" destId="{5D242BB1-9C12-4087-9723-65D5F10150BF}" srcOrd="3" destOrd="0" presId="urn:microsoft.com/office/officeart/2005/8/layout/process1"/>
    <dgm:cxn modelId="{8838C2D3-9EDE-44D6-8CCD-3C8A7B4A62D0}" type="presParOf" srcId="{5D242BB1-9C12-4087-9723-65D5F10150BF}" destId="{6E6A4A0D-D589-461B-AD3E-B37ACB8F5440}" srcOrd="0" destOrd="0" presId="urn:microsoft.com/office/officeart/2005/8/layout/process1"/>
    <dgm:cxn modelId="{360BCE6E-7CAA-4782-AD59-4C1A12EC797A}" type="presParOf" srcId="{BFCB5754-930C-40B5-9308-47AE1E570A7C}" destId="{3A6393F0-0B18-43E9-979E-9FA7319BFFB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F30648E-E800-4CDC-A14E-6C893A089528}" type="doc">
      <dgm:prSet loTypeId="urn:microsoft.com/office/officeart/2005/8/layout/radial4" loCatId="relationship" qsTypeId="urn:microsoft.com/office/officeart/2005/8/quickstyle/simple1" qsCatId="simple" csTypeId="urn:microsoft.com/office/officeart/2005/8/colors/accent1_4" csCatId="accent1" phldr="1"/>
      <dgm:spPr/>
      <dgm:t>
        <a:bodyPr/>
        <a:lstStyle/>
        <a:p>
          <a:endParaRPr lang="es-EC"/>
        </a:p>
      </dgm:t>
    </dgm:pt>
    <dgm:pt modelId="{A71ED5A8-729D-42C0-B045-6FA7427CFDF4}">
      <dgm:prSet phldrT="[Texto]" custT="1"/>
      <dgm:spPr>
        <a:scene3d>
          <a:camera prst="orthographicFront"/>
          <a:lightRig rig="threePt" dir="t"/>
        </a:scene3d>
        <a:sp3d>
          <a:bevelT/>
        </a:sp3d>
      </dgm:spPr>
      <dgm:t>
        <a:bodyPr/>
        <a:lstStyle/>
        <a:p>
          <a:r>
            <a:rPr lang="es-EC" sz="3200" b="1" kern="1200" smtClean="0">
              <a:ln w="9525">
                <a:prstDash val="solid"/>
              </a:ln>
              <a:effectLst>
                <a:glow rad="101600">
                  <a:schemeClr val="accent5">
                    <a:satMod val="175000"/>
                    <a:alpha val="40000"/>
                  </a:schemeClr>
                </a:glow>
                <a:outerShdw blurRad="12700" dist="38100" dir="2700000" algn="tl" rotWithShape="0">
                  <a:schemeClr val="accent5">
                    <a:lumMod val="60000"/>
                    <a:lumOff val="40000"/>
                  </a:schemeClr>
                </a:outerShdw>
              </a:effectLst>
              <a:latin typeface="+mj-lt"/>
              <a:ea typeface="+mj-ea"/>
              <a:cs typeface="+mj-cs"/>
            </a:rPr>
            <a:t>CONCLUSIONES </a:t>
          </a:r>
          <a:r>
            <a:rPr lang="es-EC" sz="4900" b="1" kern="1200" smtClean="0">
              <a:ln w="9525">
                <a:prstDash val="solid"/>
              </a:ln>
              <a:effectLst>
                <a:glow rad="101600">
                  <a:schemeClr val="accent5">
                    <a:satMod val="175000"/>
                    <a:alpha val="40000"/>
                  </a:schemeClr>
                </a:glow>
                <a:outerShdw blurRad="12700" dist="38100" dir="2700000" algn="tl" rotWithShape="0">
                  <a:schemeClr val="accent5">
                    <a:lumMod val="60000"/>
                    <a:lumOff val="40000"/>
                  </a:schemeClr>
                </a:outerShdw>
              </a:effectLst>
              <a:latin typeface="+mj-lt"/>
              <a:ea typeface="+mj-ea"/>
              <a:cs typeface="+mj-cs"/>
            </a:rPr>
            <a:t>  </a:t>
          </a:r>
          <a:endParaRPr lang="es-EC" sz="4900" b="1" kern="1200" dirty="0">
            <a:ln w="9525">
              <a:prstDash val="solid"/>
            </a:ln>
            <a:effectLst>
              <a:glow rad="101600">
                <a:schemeClr val="accent5">
                  <a:satMod val="175000"/>
                  <a:alpha val="40000"/>
                </a:schemeClr>
              </a:glow>
              <a:outerShdw blurRad="12700" dist="38100" dir="2700000" algn="tl" rotWithShape="0">
                <a:schemeClr val="accent5">
                  <a:lumMod val="60000"/>
                  <a:lumOff val="40000"/>
                </a:schemeClr>
              </a:outerShdw>
            </a:effectLst>
            <a:latin typeface="+mj-lt"/>
            <a:ea typeface="+mj-ea"/>
            <a:cs typeface="+mj-cs"/>
          </a:endParaRPr>
        </a:p>
      </dgm:t>
    </dgm:pt>
    <dgm:pt modelId="{DE7AC45D-6CBD-4EAF-B235-AC703A721775}" type="parTrans" cxnId="{E6F8EBA2-3C74-4DCA-A94B-1BE7694F5F4B}">
      <dgm:prSet/>
      <dgm:spPr/>
      <dgm:t>
        <a:bodyPr/>
        <a:lstStyle/>
        <a:p>
          <a:endParaRPr lang="es-EC"/>
        </a:p>
      </dgm:t>
    </dgm:pt>
    <dgm:pt modelId="{2988E575-E856-49F2-B591-7D6D0B9D0FF7}" type="sibTrans" cxnId="{E6F8EBA2-3C74-4DCA-A94B-1BE7694F5F4B}">
      <dgm:prSet/>
      <dgm:spPr/>
      <dgm:t>
        <a:bodyPr/>
        <a:lstStyle/>
        <a:p>
          <a:endParaRPr lang="es-EC"/>
        </a:p>
      </dgm:t>
    </dgm:pt>
    <dgm:pt modelId="{9E459A1C-738D-445F-B96C-B3E96263DEFB}">
      <dgm:prSet custT="1"/>
      <dgm:spPr/>
      <dgm:t>
        <a:bodyPr/>
        <a:lstStyle/>
        <a:p>
          <a:pPr algn="just"/>
          <a:r>
            <a:rPr lang="es-ES" sz="1200" b="1" dirty="0" smtClean="0">
              <a:solidFill>
                <a:schemeClr val="tx1"/>
              </a:solidFill>
            </a:rPr>
            <a:t>LOS PRACTICANTES DE MINI BALONCESTO NO REALIZAN JUEGOS RECREATIVOS EN LAS CLASES, ADEMÁS NO RECIBEN ORIENTACIONES SOBRE LA IMPORTANCIA DE LAS ACTIVIDADES RECREATIVAS, DONDE EL 96% CULPA A LOS PADRES Y A LOS MAESTROS DE NO CREARLES LAS CONDICIONES PARA PRACTICARLAS, ASÍ COMO EL 67 % MANIFIESTA</a:t>
          </a:r>
          <a:r>
            <a:rPr lang="es-EC" sz="1200" b="1" dirty="0" smtClean="0">
              <a:solidFill>
                <a:schemeClr val="tx1"/>
              </a:solidFill>
            </a:rPr>
            <a:t> </a:t>
          </a:r>
          <a:r>
            <a:rPr lang="es-ES" sz="1200" b="1" dirty="0" smtClean="0">
              <a:solidFill>
                <a:schemeClr val="tx1"/>
              </a:solidFill>
            </a:rPr>
            <a:t> QUE NO  SE UTILIZAN CORRECTAMENTE LOS  ESPACIOS PARA REALIZAR LAS ACTIVIDADES RECREATIVAS PARA SATISFACER SUS NECESIDADES DE ESPARCIMIENTOS.</a:t>
          </a:r>
          <a:endParaRPr lang="es-EC" sz="1200" b="1" dirty="0">
            <a:solidFill>
              <a:schemeClr val="tx1"/>
            </a:solidFill>
          </a:endParaRPr>
        </a:p>
      </dgm:t>
    </dgm:pt>
    <dgm:pt modelId="{9C07765E-2B7E-4A41-80AB-BD8E6F9088FB}" type="parTrans" cxnId="{B09876E1-5112-4D63-8299-1BBAE9817491}">
      <dgm:prSet/>
      <dgm:spPr/>
      <dgm:t>
        <a:bodyPr/>
        <a:lstStyle/>
        <a:p>
          <a:endParaRPr lang="es-EC"/>
        </a:p>
      </dgm:t>
    </dgm:pt>
    <dgm:pt modelId="{53F1845A-8865-4107-A349-9A5289AAFD71}" type="sibTrans" cxnId="{B09876E1-5112-4D63-8299-1BBAE9817491}">
      <dgm:prSet/>
      <dgm:spPr/>
      <dgm:t>
        <a:bodyPr/>
        <a:lstStyle/>
        <a:p>
          <a:endParaRPr lang="es-EC"/>
        </a:p>
      </dgm:t>
    </dgm:pt>
    <dgm:pt modelId="{52625C98-EA8A-45B4-85B0-1CE6EF047A44}">
      <dgm:prSet custT="1"/>
      <dgm:spPr/>
      <dgm:t>
        <a:bodyPr/>
        <a:lstStyle/>
        <a:p>
          <a:pPr algn="just"/>
          <a:r>
            <a:rPr lang="es-ES" sz="1600" b="1" dirty="0" smtClean="0">
              <a:solidFill>
                <a:schemeClr val="tx1"/>
              </a:solidFill>
            </a:rPr>
            <a:t>LOS DEPORTISTAS EXPRESAN QUE EL ENTRENADOR PRIORIZA LOS FUNDAMENTOS TÉCNICOS Y LOS JUEGOS DE BALONCESTO EN CLASES, MIENTRAS QUE EL 0 % MANIFIESTA QUE REALIZAN JUEGOS RECREATIVOS Y DEPORTIVOS DE MINI BALONCESTO, SIN EMBARGO LOS RESULTADOS REFLEJAN UNA EVALUACIÓN DE REGULAR Y MAL DEL 100% DE LOS JUGADORES EN EL ASPECTO TÉCNICO EN GENERAL.</a:t>
          </a:r>
          <a:endParaRPr lang="es-EC" sz="1600" b="1" dirty="0">
            <a:solidFill>
              <a:schemeClr val="tx1"/>
            </a:solidFill>
          </a:endParaRPr>
        </a:p>
      </dgm:t>
    </dgm:pt>
    <dgm:pt modelId="{7FA37CAC-F35D-40B3-93A8-E748CFF9974B}" type="parTrans" cxnId="{7B5D18C0-3589-4F7E-96D2-AEF6E2472482}">
      <dgm:prSet/>
      <dgm:spPr/>
      <dgm:t>
        <a:bodyPr/>
        <a:lstStyle/>
        <a:p>
          <a:endParaRPr lang="es-EC"/>
        </a:p>
      </dgm:t>
    </dgm:pt>
    <dgm:pt modelId="{DD6AF480-E329-438C-8A70-12020933700C}" type="sibTrans" cxnId="{7B5D18C0-3589-4F7E-96D2-AEF6E2472482}">
      <dgm:prSet/>
      <dgm:spPr/>
      <dgm:t>
        <a:bodyPr/>
        <a:lstStyle/>
        <a:p>
          <a:endParaRPr lang="es-EC"/>
        </a:p>
      </dgm:t>
    </dgm:pt>
    <dgm:pt modelId="{7B12BF4A-EC4F-453E-AF9D-E6B42C3AB9FA}">
      <dgm:prSet custT="1"/>
      <dgm:spPr/>
      <dgm:t>
        <a:bodyPr/>
        <a:lstStyle/>
        <a:p>
          <a:pPr algn="just"/>
          <a:r>
            <a:rPr lang="es-ES" sz="1400" b="1" dirty="0" smtClean="0">
              <a:solidFill>
                <a:schemeClr val="tx1"/>
              </a:solidFill>
            </a:rPr>
            <a:t>LOS RESULTADOS DE LOS TEST A TRAVÉS DE LA MEDIA ARITMÉTICA APLICADA EN EL PRE TEST, SE EVIDENCIÓ EN DRIBLING CON OBSTÁCULO UN VALOR DEL 2,57; DRIBLING CON CAMBIO DE DIRECCIÓN 2, 57; TIRO EN MOVIMIENTO BAJO EL ARO 2,75; TIRO LIBRE 2,64; TIRO BÁSICO 2,64; Y, EN PRECISIÓN PASE EN MOVIMIENTO 2,64. EL TEST DEMUESTRA QUE EXISTÍA UN AUMENTO DE VALORES EN TODAS LAS ALTERNATIVAS, REFLEJANDO EL POCO DOMINIO DE LOS ELEMENTOS TÉCNICOS DEL MINI BALONCESTO</a:t>
          </a:r>
          <a:r>
            <a:rPr lang="es-ES" sz="1400" dirty="0" smtClean="0">
              <a:solidFill>
                <a:schemeClr val="tx1"/>
              </a:solidFill>
            </a:rPr>
            <a:t>.</a:t>
          </a:r>
          <a:endParaRPr lang="es-EC" sz="1400" dirty="0">
            <a:solidFill>
              <a:schemeClr val="tx1"/>
            </a:solidFill>
          </a:endParaRPr>
        </a:p>
      </dgm:t>
    </dgm:pt>
    <dgm:pt modelId="{0E2AF361-E5D6-4B55-99F4-95DA8666CA77}" type="parTrans" cxnId="{52E65B07-C7FF-46F4-ABB0-B1CC0A47EC7A}">
      <dgm:prSet/>
      <dgm:spPr/>
      <dgm:t>
        <a:bodyPr/>
        <a:lstStyle/>
        <a:p>
          <a:endParaRPr lang="es-EC"/>
        </a:p>
      </dgm:t>
    </dgm:pt>
    <dgm:pt modelId="{372BA17A-677D-484E-B7D0-EE2108E95ECC}" type="sibTrans" cxnId="{52E65B07-C7FF-46F4-ABB0-B1CC0A47EC7A}">
      <dgm:prSet/>
      <dgm:spPr/>
      <dgm:t>
        <a:bodyPr/>
        <a:lstStyle/>
        <a:p>
          <a:endParaRPr lang="es-EC"/>
        </a:p>
      </dgm:t>
    </dgm:pt>
    <dgm:pt modelId="{4DA77F23-7290-4375-8568-A895C6B497B6}">
      <dgm:prSet custT="1"/>
      <dgm:spPr/>
      <dgm:t>
        <a:bodyPr/>
        <a:lstStyle/>
        <a:p>
          <a:pPr algn="just"/>
          <a:r>
            <a:rPr lang="es-ES" sz="1400" b="1" dirty="0" smtClean="0">
              <a:solidFill>
                <a:schemeClr val="tx1"/>
              </a:solidFill>
            </a:rPr>
            <a:t>ESCASA PROGRAMACIÓN DE ACCIONES DE MOVIMIENTOS Y JUEGOS  RECREATIVOS Y   DEPORTIVOS EN LAS ACTIVIDADES QUE SE PROGRAMAN EN NIÑOS DEL LICEO JOSÉ ORTEGA GASSET ESPECIALMENTE EN EL MINI BALONCESTO.  LOS DIRECTIVOS DE LA INSTITUCIÓN, NO PROYECTAN UN PLAN A LARGO PLAZO DE ACTIVIDADES  RECREATIVAS Y DEPORTIVAS , QUE FACILITEN LA PRÁCTICA DE ESTE DEPORTE PARA SUS NIÑOS.</a:t>
          </a:r>
          <a:endParaRPr lang="es-EC" sz="1400" b="1" dirty="0">
            <a:solidFill>
              <a:schemeClr val="tx1"/>
            </a:solidFill>
          </a:endParaRPr>
        </a:p>
      </dgm:t>
    </dgm:pt>
    <dgm:pt modelId="{547790AC-0A49-4351-84F7-98A39F1A4DF5}" type="parTrans" cxnId="{3A93E14C-8AB3-4427-BF74-A7772F2C5AD7}">
      <dgm:prSet/>
      <dgm:spPr/>
      <dgm:t>
        <a:bodyPr/>
        <a:lstStyle/>
        <a:p>
          <a:endParaRPr lang="es-EC"/>
        </a:p>
      </dgm:t>
    </dgm:pt>
    <dgm:pt modelId="{5D4929C5-70C8-49BE-AA7C-5DA5518E4848}" type="sibTrans" cxnId="{3A93E14C-8AB3-4427-BF74-A7772F2C5AD7}">
      <dgm:prSet/>
      <dgm:spPr/>
      <dgm:t>
        <a:bodyPr/>
        <a:lstStyle/>
        <a:p>
          <a:endParaRPr lang="es-EC"/>
        </a:p>
      </dgm:t>
    </dgm:pt>
    <dgm:pt modelId="{492394F6-12D6-42F4-80A8-11A9AA5EB2BB}" type="pres">
      <dgm:prSet presAssocID="{AF30648E-E800-4CDC-A14E-6C893A089528}" presName="cycle" presStyleCnt="0">
        <dgm:presLayoutVars>
          <dgm:chMax val="1"/>
          <dgm:dir/>
          <dgm:animLvl val="ctr"/>
          <dgm:resizeHandles val="exact"/>
        </dgm:presLayoutVars>
      </dgm:prSet>
      <dgm:spPr/>
      <dgm:t>
        <a:bodyPr/>
        <a:lstStyle/>
        <a:p>
          <a:endParaRPr lang="es-EC"/>
        </a:p>
      </dgm:t>
    </dgm:pt>
    <dgm:pt modelId="{887DCCE2-8307-4CCA-8490-C5C550FE7FBD}" type="pres">
      <dgm:prSet presAssocID="{A71ED5A8-729D-42C0-B045-6FA7427CFDF4}" presName="centerShape" presStyleLbl="node0" presStyleIdx="0" presStyleCnt="1" custScaleX="116828" custScaleY="61673" custLinFactNeighborX="338" custLinFactNeighborY="5402"/>
      <dgm:spPr/>
      <dgm:t>
        <a:bodyPr/>
        <a:lstStyle/>
        <a:p>
          <a:endParaRPr lang="es-EC"/>
        </a:p>
      </dgm:t>
    </dgm:pt>
    <dgm:pt modelId="{EF6A6F62-0662-4280-8E40-6514EAA3D5E6}" type="pres">
      <dgm:prSet presAssocID="{9C07765E-2B7E-4A41-80AB-BD8E6F9088FB}" presName="parTrans" presStyleLbl="bgSibTrans2D1" presStyleIdx="0" presStyleCnt="4" custLinFactNeighborX="19400" custLinFactNeighborY="3052"/>
      <dgm:spPr/>
      <dgm:t>
        <a:bodyPr/>
        <a:lstStyle/>
        <a:p>
          <a:endParaRPr lang="es-EC"/>
        </a:p>
      </dgm:t>
    </dgm:pt>
    <dgm:pt modelId="{EE442EDF-CB10-4A87-A77C-BC5346E0CBFB}" type="pres">
      <dgm:prSet presAssocID="{9E459A1C-738D-445F-B96C-B3E96263DEFB}" presName="node" presStyleLbl="node1" presStyleIdx="0" presStyleCnt="4" custScaleX="121374" custRadScaleRad="104831" custRadScaleInc="-9552">
        <dgm:presLayoutVars>
          <dgm:bulletEnabled val="1"/>
        </dgm:presLayoutVars>
      </dgm:prSet>
      <dgm:spPr/>
      <dgm:t>
        <a:bodyPr/>
        <a:lstStyle/>
        <a:p>
          <a:endParaRPr lang="es-EC"/>
        </a:p>
      </dgm:t>
    </dgm:pt>
    <dgm:pt modelId="{1146DF94-0CA5-4F43-97E6-F79ADD334EB3}" type="pres">
      <dgm:prSet presAssocID="{7FA37CAC-F35D-40B3-93A8-E748CFF9974B}" presName="parTrans" presStyleLbl="bgSibTrans2D1" presStyleIdx="1" presStyleCnt="4" custLinFactNeighborY="0"/>
      <dgm:spPr/>
      <dgm:t>
        <a:bodyPr/>
        <a:lstStyle/>
        <a:p>
          <a:endParaRPr lang="es-EC"/>
        </a:p>
      </dgm:t>
    </dgm:pt>
    <dgm:pt modelId="{D7971944-85A2-4138-AFB4-3D2EA01885C2}" type="pres">
      <dgm:prSet presAssocID="{52625C98-EA8A-45B4-85B0-1CE6EF047A44}" presName="node" presStyleLbl="node1" presStyleIdx="1" presStyleCnt="4" custScaleX="144940" custRadScaleRad="105773" custRadScaleInc="-14198">
        <dgm:presLayoutVars>
          <dgm:bulletEnabled val="1"/>
        </dgm:presLayoutVars>
      </dgm:prSet>
      <dgm:spPr/>
      <dgm:t>
        <a:bodyPr/>
        <a:lstStyle/>
        <a:p>
          <a:endParaRPr lang="es-EC"/>
        </a:p>
      </dgm:t>
    </dgm:pt>
    <dgm:pt modelId="{A6C944FC-DFEA-40F7-846C-1EDC4E2CC890}" type="pres">
      <dgm:prSet presAssocID="{0E2AF361-E5D6-4B55-99F4-95DA8666CA77}" presName="parTrans" presStyleLbl="bgSibTrans2D1" presStyleIdx="2" presStyleCnt="4"/>
      <dgm:spPr/>
      <dgm:t>
        <a:bodyPr/>
        <a:lstStyle/>
        <a:p>
          <a:endParaRPr lang="es-EC"/>
        </a:p>
      </dgm:t>
    </dgm:pt>
    <dgm:pt modelId="{D16ADCDA-CDDE-4E91-950B-0C6C00550F11}" type="pres">
      <dgm:prSet presAssocID="{7B12BF4A-EC4F-453E-AF9D-E6B42C3AB9FA}" presName="node" presStyleLbl="node1" presStyleIdx="2" presStyleCnt="4" custScaleX="133039" custRadScaleRad="113056" custRadScaleInc="26027">
        <dgm:presLayoutVars>
          <dgm:bulletEnabled val="1"/>
        </dgm:presLayoutVars>
      </dgm:prSet>
      <dgm:spPr/>
      <dgm:t>
        <a:bodyPr/>
        <a:lstStyle/>
        <a:p>
          <a:endParaRPr lang="es-EC"/>
        </a:p>
      </dgm:t>
    </dgm:pt>
    <dgm:pt modelId="{5B98EC55-121B-40D3-BDDB-369D0ABB2C1A}" type="pres">
      <dgm:prSet presAssocID="{547790AC-0A49-4351-84F7-98A39F1A4DF5}" presName="parTrans" presStyleLbl="bgSibTrans2D1" presStyleIdx="3" presStyleCnt="4" custLinFactNeighborX="-14371"/>
      <dgm:spPr/>
      <dgm:t>
        <a:bodyPr/>
        <a:lstStyle/>
        <a:p>
          <a:endParaRPr lang="es-EC"/>
        </a:p>
      </dgm:t>
    </dgm:pt>
    <dgm:pt modelId="{C5F2BBA4-B80F-4367-B54B-A7C1918E537D}" type="pres">
      <dgm:prSet presAssocID="{4DA77F23-7290-4375-8568-A895C6B497B6}" presName="node" presStyleLbl="node1" presStyleIdx="3" presStyleCnt="4" custScaleX="117414" custRadScaleRad="104751" custRadScaleInc="12451">
        <dgm:presLayoutVars>
          <dgm:bulletEnabled val="1"/>
        </dgm:presLayoutVars>
      </dgm:prSet>
      <dgm:spPr/>
      <dgm:t>
        <a:bodyPr/>
        <a:lstStyle/>
        <a:p>
          <a:endParaRPr lang="es-EC"/>
        </a:p>
      </dgm:t>
    </dgm:pt>
  </dgm:ptLst>
  <dgm:cxnLst>
    <dgm:cxn modelId="{8C7903E7-A358-416C-87DA-36E2126D57F0}" type="presOf" srcId="{52625C98-EA8A-45B4-85B0-1CE6EF047A44}" destId="{D7971944-85A2-4138-AFB4-3D2EA01885C2}" srcOrd="0" destOrd="0" presId="urn:microsoft.com/office/officeart/2005/8/layout/radial4"/>
    <dgm:cxn modelId="{3A93E14C-8AB3-4427-BF74-A7772F2C5AD7}" srcId="{A71ED5A8-729D-42C0-B045-6FA7427CFDF4}" destId="{4DA77F23-7290-4375-8568-A895C6B497B6}" srcOrd="3" destOrd="0" parTransId="{547790AC-0A49-4351-84F7-98A39F1A4DF5}" sibTransId="{5D4929C5-70C8-49BE-AA7C-5DA5518E4848}"/>
    <dgm:cxn modelId="{AFE61FD8-B585-4989-8B8B-06D32F3C9926}" type="presOf" srcId="{A71ED5A8-729D-42C0-B045-6FA7427CFDF4}" destId="{887DCCE2-8307-4CCA-8490-C5C550FE7FBD}" srcOrd="0" destOrd="0" presId="urn:microsoft.com/office/officeart/2005/8/layout/radial4"/>
    <dgm:cxn modelId="{52E65B07-C7FF-46F4-ABB0-B1CC0A47EC7A}" srcId="{A71ED5A8-729D-42C0-B045-6FA7427CFDF4}" destId="{7B12BF4A-EC4F-453E-AF9D-E6B42C3AB9FA}" srcOrd="2" destOrd="0" parTransId="{0E2AF361-E5D6-4B55-99F4-95DA8666CA77}" sibTransId="{372BA17A-677D-484E-B7D0-EE2108E95ECC}"/>
    <dgm:cxn modelId="{93E7DA42-6BDB-4CF0-94EB-DF9FDF3D5972}" type="presOf" srcId="{0E2AF361-E5D6-4B55-99F4-95DA8666CA77}" destId="{A6C944FC-DFEA-40F7-846C-1EDC4E2CC890}" srcOrd="0" destOrd="0" presId="urn:microsoft.com/office/officeart/2005/8/layout/radial4"/>
    <dgm:cxn modelId="{8B2316ED-9AC9-48BF-ACB5-0EC76561FC6F}" type="presOf" srcId="{547790AC-0A49-4351-84F7-98A39F1A4DF5}" destId="{5B98EC55-121B-40D3-BDDB-369D0ABB2C1A}" srcOrd="0" destOrd="0" presId="urn:microsoft.com/office/officeart/2005/8/layout/radial4"/>
    <dgm:cxn modelId="{95F62857-F4D6-4CE4-90CC-546D72126E0E}" type="presOf" srcId="{7B12BF4A-EC4F-453E-AF9D-E6B42C3AB9FA}" destId="{D16ADCDA-CDDE-4E91-950B-0C6C00550F11}" srcOrd="0" destOrd="0" presId="urn:microsoft.com/office/officeart/2005/8/layout/radial4"/>
    <dgm:cxn modelId="{B915E669-59AB-4643-AD8E-7CBEB42AE8B6}" type="presOf" srcId="{AF30648E-E800-4CDC-A14E-6C893A089528}" destId="{492394F6-12D6-42F4-80A8-11A9AA5EB2BB}" srcOrd="0" destOrd="0" presId="urn:microsoft.com/office/officeart/2005/8/layout/radial4"/>
    <dgm:cxn modelId="{DC1FEE20-4101-49B9-820A-47F67158E2B4}" type="presOf" srcId="{9E459A1C-738D-445F-B96C-B3E96263DEFB}" destId="{EE442EDF-CB10-4A87-A77C-BC5346E0CBFB}" srcOrd="0" destOrd="0" presId="urn:microsoft.com/office/officeart/2005/8/layout/radial4"/>
    <dgm:cxn modelId="{E6F8EBA2-3C74-4DCA-A94B-1BE7694F5F4B}" srcId="{AF30648E-E800-4CDC-A14E-6C893A089528}" destId="{A71ED5A8-729D-42C0-B045-6FA7427CFDF4}" srcOrd="0" destOrd="0" parTransId="{DE7AC45D-6CBD-4EAF-B235-AC703A721775}" sibTransId="{2988E575-E856-49F2-B591-7D6D0B9D0FF7}"/>
    <dgm:cxn modelId="{B09876E1-5112-4D63-8299-1BBAE9817491}" srcId="{A71ED5A8-729D-42C0-B045-6FA7427CFDF4}" destId="{9E459A1C-738D-445F-B96C-B3E96263DEFB}" srcOrd="0" destOrd="0" parTransId="{9C07765E-2B7E-4A41-80AB-BD8E6F9088FB}" sibTransId="{53F1845A-8865-4107-A349-9A5289AAFD71}"/>
    <dgm:cxn modelId="{2BA7B241-383E-47FD-A5FA-6621A1E1AE02}" type="presOf" srcId="{4DA77F23-7290-4375-8568-A895C6B497B6}" destId="{C5F2BBA4-B80F-4367-B54B-A7C1918E537D}" srcOrd="0" destOrd="0" presId="urn:microsoft.com/office/officeart/2005/8/layout/radial4"/>
    <dgm:cxn modelId="{7B5D18C0-3589-4F7E-96D2-AEF6E2472482}" srcId="{A71ED5A8-729D-42C0-B045-6FA7427CFDF4}" destId="{52625C98-EA8A-45B4-85B0-1CE6EF047A44}" srcOrd="1" destOrd="0" parTransId="{7FA37CAC-F35D-40B3-93A8-E748CFF9974B}" sibTransId="{DD6AF480-E329-438C-8A70-12020933700C}"/>
    <dgm:cxn modelId="{76E9B7CF-6B87-4EF2-B52B-78C721F94009}" type="presOf" srcId="{7FA37CAC-F35D-40B3-93A8-E748CFF9974B}" destId="{1146DF94-0CA5-4F43-97E6-F79ADD334EB3}" srcOrd="0" destOrd="0" presId="urn:microsoft.com/office/officeart/2005/8/layout/radial4"/>
    <dgm:cxn modelId="{CB333CE6-055A-4D6C-BC75-CC4FA4B46BFB}" type="presOf" srcId="{9C07765E-2B7E-4A41-80AB-BD8E6F9088FB}" destId="{EF6A6F62-0662-4280-8E40-6514EAA3D5E6}" srcOrd="0" destOrd="0" presId="urn:microsoft.com/office/officeart/2005/8/layout/radial4"/>
    <dgm:cxn modelId="{15DF2DD5-7F23-4BD3-B2FB-E92312968B09}" type="presParOf" srcId="{492394F6-12D6-42F4-80A8-11A9AA5EB2BB}" destId="{887DCCE2-8307-4CCA-8490-C5C550FE7FBD}" srcOrd="0" destOrd="0" presId="urn:microsoft.com/office/officeart/2005/8/layout/radial4"/>
    <dgm:cxn modelId="{AAE01612-01B2-4D95-BBE9-837A142A4F93}" type="presParOf" srcId="{492394F6-12D6-42F4-80A8-11A9AA5EB2BB}" destId="{EF6A6F62-0662-4280-8E40-6514EAA3D5E6}" srcOrd="1" destOrd="0" presId="urn:microsoft.com/office/officeart/2005/8/layout/radial4"/>
    <dgm:cxn modelId="{91FA6F20-3D43-4AE5-B513-C53EC69D7171}" type="presParOf" srcId="{492394F6-12D6-42F4-80A8-11A9AA5EB2BB}" destId="{EE442EDF-CB10-4A87-A77C-BC5346E0CBFB}" srcOrd="2" destOrd="0" presId="urn:microsoft.com/office/officeart/2005/8/layout/radial4"/>
    <dgm:cxn modelId="{C17F0C52-37B1-4C7E-9FC6-53E5B49768CE}" type="presParOf" srcId="{492394F6-12D6-42F4-80A8-11A9AA5EB2BB}" destId="{1146DF94-0CA5-4F43-97E6-F79ADD334EB3}" srcOrd="3" destOrd="0" presId="urn:microsoft.com/office/officeart/2005/8/layout/radial4"/>
    <dgm:cxn modelId="{CCD3805F-E451-4BCA-A4D9-DE9CDEF24BED}" type="presParOf" srcId="{492394F6-12D6-42F4-80A8-11A9AA5EB2BB}" destId="{D7971944-85A2-4138-AFB4-3D2EA01885C2}" srcOrd="4" destOrd="0" presId="urn:microsoft.com/office/officeart/2005/8/layout/radial4"/>
    <dgm:cxn modelId="{56C23485-C891-4BDD-98AD-AF3EF53CDF82}" type="presParOf" srcId="{492394F6-12D6-42F4-80A8-11A9AA5EB2BB}" destId="{A6C944FC-DFEA-40F7-846C-1EDC4E2CC890}" srcOrd="5" destOrd="0" presId="urn:microsoft.com/office/officeart/2005/8/layout/radial4"/>
    <dgm:cxn modelId="{8EFFE579-431D-479E-87D0-5D2C914D6D24}" type="presParOf" srcId="{492394F6-12D6-42F4-80A8-11A9AA5EB2BB}" destId="{D16ADCDA-CDDE-4E91-950B-0C6C00550F11}" srcOrd="6" destOrd="0" presId="urn:microsoft.com/office/officeart/2005/8/layout/radial4"/>
    <dgm:cxn modelId="{06C9FC6C-A3AC-4CCA-92CE-DE256F23E0C9}" type="presParOf" srcId="{492394F6-12D6-42F4-80A8-11A9AA5EB2BB}" destId="{5B98EC55-121B-40D3-BDDB-369D0ABB2C1A}" srcOrd="7" destOrd="0" presId="urn:microsoft.com/office/officeart/2005/8/layout/radial4"/>
    <dgm:cxn modelId="{56EFB093-4E90-45C1-8D6C-AFEA8377395B}" type="presParOf" srcId="{492394F6-12D6-42F4-80A8-11A9AA5EB2BB}" destId="{C5F2BBA4-B80F-4367-B54B-A7C1918E537D}"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F30648E-E800-4CDC-A14E-6C893A089528}" type="doc">
      <dgm:prSet loTypeId="urn:microsoft.com/office/officeart/2005/8/layout/radial4" loCatId="relationship" qsTypeId="urn:microsoft.com/office/officeart/2005/8/quickstyle/simple1" qsCatId="simple" csTypeId="urn:microsoft.com/office/officeart/2005/8/colors/accent3_4" csCatId="accent3" phldr="1"/>
      <dgm:spPr/>
      <dgm:t>
        <a:bodyPr/>
        <a:lstStyle/>
        <a:p>
          <a:endParaRPr lang="es-EC"/>
        </a:p>
      </dgm:t>
    </dgm:pt>
    <dgm:pt modelId="{A71ED5A8-729D-42C0-B045-6FA7427CFDF4}">
      <dgm:prSet phldrT="[Texto]" custT="1"/>
      <dgm:spPr>
        <a:scene3d>
          <a:camera prst="orthographicFront"/>
          <a:lightRig rig="threePt" dir="t"/>
        </a:scene3d>
        <a:sp3d>
          <a:bevelT/>
        </a:sp3d>
      </dgm:spPr>
      <dgm:t>
        <a:bodyPr/>
        <a:lstStyle/>
        <a:p>
          <a:r>
            <a:rPr lang="es-EC" sz="2000" b="1" kern="1200" dirty="0" smtClean="0">
              <a:ln w="9525">
                <a:prstDash val="solid"/>
              </a:ln>
              <a:effectLst>
                <a:glow rad="101600">
                  <a:schemeClr val="accent5">
                    <a:satMod val="175000"/>
                    <a:alpha val="40000"/>
                  </a:schemeClr>
                </a:glow>
                <a:outerShdw blurRad="12700" dist="38100" dir="2700000" algn="tl" rotWithShape="0">
                  <a:schemeClr val="accent5">
                    <a:lumMod val="60000"/>
                    <a:lumOff val="40000"/>
                  </a:schemeClr>
                </a:outerShdw>
              </a:effectLst>
              <a:latin typeface="+mj-lt"/>
              <a:ea typeface="+mj-ea"/>
              <a:cs typeface="+mj-cs"/>
            </a:rPr>
            <a:t>RECOMENDACIONES</a:t>
          </a:r>
          <a:r>
            <a:rPr lang="es-EC" sz="2000" b="1" kern="1200" dirty="0" smtClean="0"/>
            <a:t>  </a:t>
          </a:r>
          <a:r>
            <a:rPr lang="es-EC" sz="2000" kern="1200" dirty="0" smtClean="0"/>
            <a:t>  </a:t>
          </a:r>
          <a:endParaRPr lang="es-EC" sz="2000" kern="1200" dirty="0"/>
        </a:p>
      </dgm:t>
    </dgm:pt>
    <dgm:pt modelId="{DE7AC45D-6CBD-4EAF-B235-AC703A721775}" type="parTrans" cxnId="{E6F8EBA2-3C74-4DCA-A94B-1BE7694F5F4B}">
      <dgm:prSet/>
      <dgm:spPr/>
      <dgm:t>
        <a:bodyPr/>
        <a:lstStyle/>
        <a:p>
          <a:endParaRPr lang="es-EC"/>
        </a:p>
      </dgm:t>
    </dgm:pt>
    <dgm:pt modelId="{2988E575-E856-49F2-B591-7D6D0B9D0FF7}" type="sibTrans" cxnId="{E6F8EBA2-3C74-4DCA-A94B-1BE7694F5F4B}">
      <dgm:prSet/>
      <dgm:spPr/>
      <dgm:t>
        <a:bodyPr/>
        <a:lstStyle/>
        <a:p>
          <a:endParaRPr lang="es-EC"/>
        </a:p>
      </dgm:t>
    </dgm:pt>
    <dgm:pt modelId="{C057BD68-188A-4AC4-888E-05C3BD197408}">
      <dgm:prSet/>
      <dgm:spPr/>
      <dgm:t>
        <a:bodyPr/>
        <a:lstStyle/>
        <a:p>
          <a:pPr algn="just"/>
          <a:r>
            <a:rPr lang="es-ES" b="1" dirty="0" smtClean="0">
              <a:solidFill>
                <a:schemeClr val="tx1"/>
              </a:solidFill>
            </a:rPr>
            <a:t>UTILIZAR LOS ESPACIOS DEL LICEO JOSÉ ORTEGA Y GASSET Y APROVECHAR LOS HORARIOS EXTRACURRICULARES PARA REALIZAR ACTIVIDADES RECREATIVAS A LOS ESTUDIANTES, ORGANIZADOS POR EL ENTRENADOR   Y LOS PADRES DE FAMILIA, ADEMÁS APLICAR EN LOS ENTRENAMIENTOS DEL MINI BALONCESTO JUEGOS  RECREATIVOS Y DEPORTIVOS  PARA ELEVAR LA MOTIVACIÓN Y LA AUTOESTIMA DE LOS PRACTICANTES.  </a:t>
          </a:r>
          <a:endParaRPr lang="es-EC" b="1" dirty="0">
            <a:solidFill>
              <a:schemeClr val="tx1"/>
            </a:solidFill>
          </a:endParaRPr>
        </a:p>
      </dgm:t>
    </dgm:pt>
    <dgm:pt modelId="{0B1ED31E-364F-4F04-B353-8C8F870FFBFA}" type="parTrans" cxnId="{76959B1C-1F91-411C-A1C5-6FD0F4205AA0}">
      <dgm:prSet/>
      <dgm:spPr/>
      <dgm:t>
        <a:bodyPr/>
        <a:lstStyle/>
        <a:p>
          <a:endParaRPr lang="es-EC"/>
        </a:p>
      </dgm:t>
    </dgm:pt>
    <dgm:pt modelId="{3F14DF79-CDC8-4A7C-B8CB-FAAE9117EFFD}" type="sibTrans" cxnId="{76959B1C-1F91-411C-A1C5-6FD0F4205AA0}">
      <dgm:prSet/>
      <dgm:spPr/>
      <dgm:t>
        <a:bodyPr/>
        <a:lstStyle/>
        <a:p>
          <a:endParaRPr lang="es-EC"/>
        </a:p>
      </dgm:t>
    </dgm:pt>
    <dgm:pt modelId="{0C3A3DB4-6501-40BA-81EF-479E028D7891}">
      <dgm:prSet custT="1"/>
      <dgm:spPr/>
      <dgm:t>
        <a:bodyPr/>
        <a:lstStyle/>
        <a:p>
          <a:pPr algn="just"/>
          <a:r>
            <a:rPr lang="es-ES" sz="1800" b="1" dirty="0" smtClean="0">
              <a:solidFill>
                <a:schemeClr val="tx1"/>
              </a:solidFill>
            </a:rPr>
            <a:t>APLICAR JUEGOS RECREATIVOS EN LAS CLASES DE ENTRENAMIENTOS DE MINI BALONCESTO, COMO MEDIO DE DIVERSIÓN, Y ENTRETENIMIENTO, GARANTIZANDO ASÍ LA ESTABILIDAD DE LOS JUGADORES Y GARANTIZAR EL APRENDIZAJE DE LA TÉCNICA EN COMBINACIÓN CON LA RECREACIÓN EN EL MINI BALONCESTO.</a:t>
          </a:r>
          <a:endParaRPr lang="es-EC" sz="1800" b="1" dirty="0">
            <a:solidFill>
              <a:schemeClr val="tx1"/>
            </a:solidFill>
          </a:endParaRPr>
        </a:p>
      </dgm:t>
    </dgm:pt>
    <dgm:pt modelId="{C5201A90-AA59-4326-8D42-A28E807B1FAD}" type="parTrans" cxnId="{7A123228-362F-4A3A-AE17-ECDBEC4258BD}">
      <dgm:prSet/>
      <dgm:spPr/>
      <dgm:t>
        <a:bodyPr/>
        <a:lstStyle/>
        <a:p>
          <a:endParaRPr lang="es-EC"/>
        </a:p>
      </dgm:t>
    </dgm:pt>
    <dgm:pt modelId="{7FACBEBE-FA91-4A01-937B-D5BF19254928}" type="sibTrans" cxnId="{7A123228-362F-4A3A-AE17-ECDBEC4258BD}">
      <dgm:prSet/>
      <dgm:spPr/>
      <dgm:t>
        <a:bodyPr/>
        <a:lstStyle/>
        <a:p>
          <a:endParaRPr lang="es-EC"/>
        </a:p>
      </dgm:t>
    </dgm:pt>
    <dgm:pt modelId="{F2C1F18B-C371-42DA-8781-3FDAC667B611}">
      <dgm:prSet custT="1"/>
      <dgm:spPr/>
      <dgm:t>
        <a:bodyPr/>
        <a:lstStyle/>
        <a:p>
          <a:pPr algn="just"/>
          <a:r>
            <a:rPr lang="es-ES" sz="1300" b="1" dirty="0" smtClean="0"/>
            <a:t> </a:t>
          </a:r>
          <a:r>
            <a:rPr lang="es-ES" sz="1800" b="1" dirty="0" smtClean="0">
              <a:solidFill>
                <a:schemeClr val="tx1"/>
              </a:solidFill>
            </a:rPr>
            <a:t>APLICAR TEST SEGÚN LA ETAPA Y PERÍODO DE PREPARACIÓN DE LOS JUGADORES DE MINI BALONCESTO, QUE PERMITA DISMINUIR LOS VALORES ALTERNATIVOS A CERO, GARANTIZANDO ASÍ UNA CONSOLIDACIÓN CONTENIDOS A TRAVÉS DE LA COMBINACIÓN DE ENTRENAMIENTOS Y JUEGOS TÉCNICOS RECREATIVOS.</a:t>
          </a:r>
          <a:endParaRPr lang="es-EC" sz="1800" b="1" dirty="0">
            <a:solidFill>
              <a:schemeClr val="tx1"/>
            </a:solidFill>
          </a:endParaRPr>
        </a:p>
      </dgm:t>
    </dgm:pt>
    <dgm:pt modelId="{E0041CE2-7700-4974-9673-57B9458A34F1}" type="parTrans" cxnId="{D61DD7E6-E737-48D2-A7EC-8FBECBD447DD}">
      <dgm:prSet/>
      <dgm:spPr/>
      <dgm:t>
        <a:bodyPr/>
        <a:lstStyle/>
        <a:p>
          <a:endParaRPr lang="es-EC"/>
        </a:p>
      </dgm:t>
    </dgm:pt>
    <dgm:pt modelId="{E14D8AF8-522D-4DF8-9F4A-29CE74104928}" type="sibTrans" cxnId="{D61DD7E6-E737-48D2-A7EC-8FBECBD447DD}">
      <dgm:prSet/>
      <dgm:spPr/>
      <dgm:t>
        <a:bodyPr/>
        <a:lstStyle/>
        <a:p>
          <a:endParaRPr lang="es-EC"/>
        </a:p>
      </dgm:t>
    </dgm:pt>
    <dgm:pt modelId="{8A15FB43-35AE-4BA8-A394-144999205E5D}">
      <dgm:prSet/>
      <dgm:spPr/>
      <dgm:t>
        <a:bodyPr/>
        <a:lstStyle/>
        <a:p>
          <a:pPr algn="just"/>
          <a:r>
            <a:rPr lang="es-ES" b="1" dirty="0" smtClean="0">
              <a:solidFill>
                <a:schemeClr val="tx1"/>
              </a:solidFill>
            </a:rPr>
            <a:t>APLICAR EL PROGRAMA DE RECREACIÓN QUE LLEVA IMPLÍCITO JUEGOS RECREATIVOS Y DEPORTIVOS COMBINADOS CON LOS FUNDAMENTOS TÉCNICOS DEL MINI BALONCESTO, GENERANDO MOTIVACIÓN Y  BUEN DESEMPEÑO DE LOS NIÑOS EN CADA CLASE DE ENTRENAMIENTO; MEJORANDO ASÍ, EL PROCESO DE ENSEÑANZA APRENDIZAJE DEL MINI BALONCESTO, MEDIANTE LAS ÁREAS DE LA RECREACIÓN PRÁCTICAS CON BASE EN LAS TEORÍAS.</a:t>
          </a:r>
          <a:endParaRPr lang="es-EC" b="1" dirty="0">
            <a:solidFill>
              <a:schemeClr val="tx1"/>
            </a:solidFill>
          </a:endParaRPr>
        </a:p>
      </dgm:t>
    </dgm:pt>
    <dgm:pt modelId="{CCF25B28-8419-4E72-B093-4617A59A871B}" type="parTrans" cxnId="{0798E7DA-41B0-4A2B-B9E3-4903697E1787}">
      <dgm:prSet/>
      <dgm:spPr/>
      <dgm:t>
        <a:bodyPr/>
        <a:lstStyle/>
        <a:p>
          <a:endParaRPr lang="es-EC"/>
        </a:p>
      </dgm:t>
    </dgm:pt>
    <dgm:pt modelId="{AF773621-39F4-4BC8-AE2C-28E9AF0CE4C1}" type="sibTrans" cxnId="{0798E7DA-41B0-4A2B-B9E3-4903697E1787}">
      <dgm:prSet/>
      <dgm:spPr/>
      <dgm:t>
        <a:bodyPr/>
        <a:lstStyle/>
        <a:p>
          <a:endParaRPr lang="es-EC"/>
        </a:p>
      </dgm:t>
    </dgm:pt>
    <dgm:pt modelId="{492394F6-12D6-42F4-80A8-11A9AA5EB2BB}" type="pres">
      <dgm:prSet presAssocID="{AF30648E-E800-4CDC-A14E-6C893A089528}" presName="cycle" presStyleCnt="0">
        <dgm:presLayoutVars>
          <dgm:chMax val="1"/>
          <dgm:dir/>
          <dgm:animLvl val="ctr"/>
          <dgm:resizeHandles val="exact"/>
        </dgm:presLayoutVars>
      </dgm:prSet>
      <dgm:spPr/>
      <dgm:t>
        <a:bodyPr/>
        <a:lstStyle/>
        <a:p>
          <a:endParaRPr lang="es-EC"/>
        </a:p>
      </dgm:t>
    </dgm:pt>
    <dgm:pt modelId="{887DCCE2-8307-4CCA-8490-C5C550FE7FBD}" type="pres">
      <dgm:prSet presAssocID="{A71ED5A8-729D-42C0-B045-6FA7427CFDF4}" presName="centerShape" presStyleLbl="node0" presStyleIdx="0" presStyleCnt="1" custScaleY="61673"/>
      <dgm:spPr/>
      <dgm:t>
        <a:bodyPr/>
        <a:lstStyle/>
        <a:p>
          <a:endParaRPr lang="es-EC"/>
        </a:p>
      </dgm:t>
    </dgm:pt>
    <dgm:pt modelId="{CC22A4A2-7225-4CF2-8615-117BB78B91E6}" type="pres">
      <dgm:prSet presAssocID="{0B1ED31E-364F-4F04-B353-8C8F870FFBFA}" presName="parTrans" presStyleLbl="bgSibTrans2D1" presStyleIdx="0" presStyleCnt="4" custScaleX="131356"/>
      <dgm:spPr/>
      <dgm:t>
        <a:bodyPr/>
        <a:lstStyle/>
        <a:p>
          <a:endParaRPr lang="es-EC"/>
        </a:p>
      </dgm:t>
    </dgm:pt>
    <dgm:pt modelId="{4BC4C736-630C-4262-8C2D-781F75EB46EC}" type="pres">
      <dgm:prSet presAssocID="{C057BD68-188A-4AC4-888E-05C3BD197408}" presName="node" presStyleLbl="node1" presStyleIdx="0" presStyleCnt="4" custScaleX="117713" custRadScaleRad="103875" custRadScaleInc="-16875">
        <dgm:presLayoutVars>
          <dgm:bulletEnabled val="1"/>
        </dgm:presLayoutVars>
      </dgm:prSet>
      <dgm:spPr/>
      <dgm:t>
        <a:bodyPr/>
        <a:lstStyle/>
        <a:p>
          <a:endParaRPr lang="es-EC"/>
        </a:p>
      </dgm:t>
    </dgm:pt>
    <dgm:pt modelId="{608E4795-0CB0-429D-B877-0A6C9971748C}" type="pres">
      <dgm:prSet presAssocID="{C5201A90-AA59-4326-8D42-A28E807B1FAD}" presName="parTrans" presStyleLbl="bgSibTrans2D1" presStyleIdx="1" presStyleCnt="4"/>
      <dgm:spPr/>
      <dgm:t>
        <a:bodyPr/>
        <a:lstStyle/>
        <a:p>
          <a:endParaRPr lang="es-EC"/>
        </a:p>
      </dgm:t>
    </dgm:pt>
    <dgm:pt modelId="{6763065C-8D77-456D-BAF9-2A577B878830}" type="pres">
      <dgm:prSet presAssocID="{0C3A3DB4-6501-40BA-81EF-479E028D7891}" presName="node" presStyleLbl="node1" presStyleIdx="1" presStyleCnt="4" custScaleX="151040" custRadScaleRad="106158" custRadScaleInc="-18711">
        <dgm:presLayoutVars>
          <dgm:bulletEnabled val="1"/>
        </dgm:presLayoutVars>
      </dgm:prSet>
      <dgm:spPr/>
      <dgm:t>
        <a:bodyPr/>
        <a:lstStyle/>
        <a:p>
          <a:endParaRPr lang="es-EC"/>
        </a:p>
      </dgm:t>
    </dgm:pt>
    <dgm:pt modelId="{D9577498-CD33-45CC-8ED9-D3FFAF8E20F1}" type="pres">
      <dgm:prSet presAssocID="{E0041CE2-7700-4974-9673-57B9458A34F1}" presName="parTrans" presStyleLbl="bgSibTrans2D1" presStyleIdx="2" presStyleCnt="4"/>
      <dgm:spPr/>
      <dgm:t>
        <a:bodyPr/>
        <a:lstStyle/>
        <a:p>
          <a:endParaRPr lang="es-EC"/>
        </a:p>
      </dgm:t>
    </dgm:pt>
    <dgm:pt modelId="{0B9AFDB1-BE22-4496-8F93-BC99D9AA159E}" type="pres">
      <dgm:prSet presAssocID="{F2C1F18B-C371-42DA-8781-3FDAC667B611}" presName="node" presStyleLbl="node1" presStyleIdx="2" presStyleCnt="4" custScaleX="147079" custScaleY="94430" custRadScaleRad="110827" custRadScaleInc="26486">
        <dgm:presLayoutVars>
          <dgm:bulletEnabled val="1"/>
        </dgm:presLayoutVars>
      </dgm:prSet>
      <dgm:spPr/>
      <dgm:t>
        <a:bodyPr/>
        <a:lstStyle/>
        <a:p>
          <a:endParaRPr lang="es-EC"/>
        </a:p>
      </dgm:t>
    </dgm:pt>
    <dgm:pt modelId="{86FA8B66-C108-4218-AB5F-7242256BA0F2}" type="pres">
      <dgm:prSet presAssocID="{CCF25B28-8419-4E72-B093-4617A59A871B}" presName="parTrans" presStyleLbl="bgSibTrans2D1" presStyleIdx="3" presStyleCnt="4" custScaleX="125030"/>
      <dgm:spPr/>
      <dgm:t>
        <a:bodyPr/>
        <a:lstStyle/>
        <a:p>
          <a:endParaRPr lang="es-EC"/>
        </a:p>
      </dgm:t>
    </dgm:pt>
    <dgm:pt modelId="{D43306E3-0D51-47BB-9BBA-954127C34EF0}" type="pres">
      <dgm:prSet presAssocID="{8A15FB43-35AE-4BA8-A394-144999205E5D}" presName="node" presStyleLbl="node1" presStyleIdx="3" presStyleCnt="4" custScaleX="111006" custRadScaleRad="103335" custRadScaleInc="18885">
        <dgm:presLayoutVars>
          <dgm:bulletEnabled val="1"/>
        </dgm:presLayoutVars>
      </dgm:prSet>
      <dgm:spPr/>
      <dgm:t>
        <a:bodyPr/>
        <a:lstStyle/>
        <a:p>
          <a:endParaRPr lang="es-EC"/>
        </a:p>
      </dgm:t>
    </dgm:pt>
  </dgm:ptLst>
  <dgm:cxnLst>
    <dgm:cxn modelId="{BBAD9BA8-F16B-43AD-B8C8-EB6DD94AEDDA}" type="presOf" srcId="{0C3A3DB4-6501-40BA-81EF-479E028D7891}" destId="{6763065C-8D77-456D-BAF9-2A577B878830}" srcOrd="0" destOrd="0" presId="urn:microsoft.com/office/officeart/2005/8/layout/radial4"/>
    <dgm:cxn modelId="{60E4B98E-D539-41D9-85C0-1947A767C155}" type="presOf" srcId="{A71ED5A8-729D-42C0-B045-6FA7427CFDF4}" destId="{887DCCE2-8307-4CCA-8490-C5C550FE7FBD}" srcOrd="0" destOrd="0" presId="urn:microsoft.com/office/officeart/2005/8/layout/radial4"/>
    <dgm:cxn modelId="{E6F8EBA2-3C74-4DCA-A94B-1BE7694F5F4B}" srcId="{AF30648E-E800-4CDC-A14E-6C893A089528}" destId="{A71ED5A8-729D-42C0-B045-6FA7427CFDF4}" srcOrd="0" destOrd="0" parTransId="{DE7AC45D-6CBD-4EAF-B235-AC703A721775}" sibTransId="{2988E575-E856-49F2-B591-7D6D0B9D0FF7}"/>
    <dgm:cxn modelId="{3724E777-638C-42B7-B0EB-7FC92DBEB62A}" type="presOf" srcId="{E0041CE2-7700-4974-9673-57B9458A34F1}" destId="{D9577498-CD33-45CC-8ED9-D3FFAF8E20F1}" srcOrd="0" destOrd="0" presId="urn:microsoft.com/office/officeart/2005/8/layout/radial4"/>
    <dgm:cxn modelId="{0798E7DA-41B0-4A2B-B9E3-4903697E1787}" srcId="{A71ED5A8-729D-42C0-B045-6FA7427CFDF4}" destId="{8A15FB43-35AE-4BA8-A394-144999205E5D}" srcOrd="3" destOrd="0" parTransId="{CCF25B28-8419-4E72-B093-4617A59A871B}" sibTransId="{AF773621-39F4-4BC8-AE2C-28E9AF0CE4C1}"/>
    <dgm:cxn modelId="{2A0127F6-AC31-418E-808D-8FDC8BE4DDF0}" type="presOf" srcId="{0B1ED31E-364F-4F04-B353-8C8F870FFBFA}" destId="{CC22A4A2-7225-4CF2-8615-117BB78B91E6}" srcOrd="0" destOrd="0" presId="urn:microsoft.com/office/officeart/2005/8/layout/radial4"/>
    <dgm:cxn modelId="{2091C880-45B5-4577-A054-1A7C2CAC600C}" type="presOf" srcId="{C057BD68-188A-4AC4-888E-05C3BD197408}" destId="{4BC4C736-630C-4262-8C2D-781F75EB46EC}" srcOrd="0" destOrd="0" presId="urn:microsoft.com/office/officeart/2005/8/layout/radial4"/>
    <dgm:cxn modelId="{D61DD7E6-E737-48D2-A7EC-8FBECBD447DD}" srcId="{A71ED5A8-729D-42C0-B045-6FA7427CFDF4}" destId="{F2C1F18B-C371-42DA-8781-3FDAC667B611}" srcOrd="2" destOrd="0" parTransId="{E0041CE2-7700-4974-9673-57B9458A34F1}" sibTransId="{E14D8AF8-522D-4DF8-9F4A-29CE74104928}"/>
    <dgm:cxn modelId="{76959B1C-1F91-411C-A1C5-6FD0F4205AA0}" srcId="{A71ED5A8-729D-42C0-B045-6FA7427CFDF4}" destId="{C057BD68-188A-4AC4-888E-05C3BD197408}" srcOrd="0" destOrd="0" parTransId="{0B1ED31E-364F-4F04-B353-8C8F870FFBFA}" sibTransId="{3F14DF79-CDC8-4A7C-B8CB-FAAE9117EFFD}"/>
    <dgm:cxn modelId="{EF9E2702-859E-4F49-BC52-867F153F0B0D}" type="presOf" srcId="{CCF25B28-8419-4E72-B093-4617A59A871B}" destId="{86FA8B66-C108-4218-AB5F-7242256BA0F2}" srcOrd="0" destOrd="0" presId="urn:microsoft.com/office/officeart/2005/8/layout/radial4"/>
    <dgm:cxn modelId="{7A123228-362F-4A3A-AE17-ECDBEC4258BD}" srcId="{A71ED5A8-729D-42C0-B045-6FA7427CFDF4}" destId="{0C3A3DB4-6501-40BA-81EF-479E028D7891}" srcOrd="1" destOrd="0" parTransId="{C5201A90-AA59-4326-8D42-A28E807B1FAD}" sibTransId="{7FACBEBE-FA91-4A01-937B-D5BF19254928}"/>
    <dgm:cxn modelId="{D9F14E64-26F4-4A45-87F9-F8349B7793A4}" type="presOf" srcId="{C5201A90-AA59-4326-8D42-A28E807B1FAD}" destId="{608E4795-0CB0-429D-B877-0A6C9971748C}" srcOrd="0" destOrd="0" presId="urn:microsoft.com/office/officeart/2005/8/layout/radial4"/>
    <dgm:cxn modelId="{BDB3FDAE-DFB2-403B-84EC-8E9663697238}" type="presOf" srcId="{F2C1F18B-C371-42DA-8781-3FDAC667B611}" destId="{0B9AFDB1-BE22-4496-8F93-BC99D9AA159E}" srcOrd="0" destOrd="0" presId="urn:microsoft.com/office/officeart/2005/8/layout/radial4"/>
    <dgm:cxn modelId="{08199C63-DCC0-48A4-A9ED-0EC6577AE517}" type="presOf" srcId="{8A15FB43-35AE-4BA8-A394-144999205E5D}" destId="{D43306E3-0D51-47BB-9BBA-954127C34EF0}" srcOrd="0" destOrd="0" presId="urn:microsoft.com/office/officeart/2005/8/layout/radial4"/>
    <dgm:cxn modelId="{64CF168D-C727-4C90-8DE7-CA433D22D8D8}" type="presOf" srcId="{AF30648E-E800-4CDC-A14E-6C893A089528}" destId="{492394F6-12D6-42F4-80A8-11A9AA5EB2BB}" srcOrd="0" destOrd="0" presId="urn:microsoft.com/office/officeart/2005/8/layout/radial4"/>
    <dgm:cxn modelId="{285BE502-E1AF-4FE6-BCC9-913FF3B4C1C2}" type="presParOf" srcId="{492394F6-12D6-42F4-80A8-11A9AA5EB2BB}" destId="{887DCCE2-8307-4CCA-8490-C5C550FE7FBD}" srcOrd="0" destOrd="0" presId="urn:microsoft.com/office/officeart/2005/8/layout/radial4"/>
    <dgm:cxn modelId="{A109E93B-F78C-4749-90F8-074696E164B3}" type="presParOf" srcId="{492394F6-12D6-42F4-80A8-11A9AA5EB2BB}" destId="{CC22A4A2-7225-4CF2-8615-117BB78B91E6}" srcOrd="1" destOrd="0" presId="urn:microsoft.com/office/officeart/2005/8/layout/radial4"/>
    <dgm:cxn modelId="{6741D985-F0E0-4DD1-A765-DF1D28E95F7E}" type="presParOf" srcId="{492394F6-12D6-42F4-80A8-11A9AA5EB2BB}" destId="{4BC4C736-630C-4262-8C2D-781F75EB46EC}" srcOrd="2" destOrd="0" presId="urn:microsoft.com/office/officeart/2005/8/layout/radial4"/>
    <dgm:cxn modelId="{439EF97E-1BFD-4BDB-8762-4DCE9A413285}" type="presParOf" srcId="{492394F6-12D6-42F4-80A8-11A9AA5EB2BB}" destId="{608E4795-0CB0-429D-B877-0A6C9971748C}" srcOrd="3" destOrd="0" presId="urn:microsoft.com/office/officeart/2005/8/layout/radial4"/>
    <dgm:cxn modelId="{7D8297AE-3437-4BA6-B76A-AC731FC4234B}" type="presParOf" srcId="{492394F6-12D6-42F4-80A8-11A9AA5EB2BB}" destId="{6763065C-8D77-456D-BAF9-2A577B878830}" srcOrd="4" destOrd="0" presId="urn:microsoft.com/office/officeart/2005/8/layout/radial4"/>
    <dgm:cxn modelId="{51D0749A-4769-478A-AFB9-450EBBBAB8EB}" type="presParOf" srcId="{492394F6-12D6-42F4-80A8-11A9AA5EB2BB}" destId="{D9577498-CD33-45CC-8ED9-D3FFAF8E20F1}" srcOrd="5" destOrd="0" presId="urn:microsoft.com/office/officeart/2005/8/layout/radial4"/>
    <dgm:cxn modelId="{03AD96BA-4ABE-4163-AF89-BE607A93345C}" type="presParOf" srcId="{492394F6-12D6-42F4-80A8-11A9AA5EB2BB}" destId="{0B9AFDB1-BE22-4496-8F93-BC99D9AA159E}" srcOrd="6" destOrd="0" presId="urn:microsoft.com/office/officeart/2005/8/layout/radial4"/>
    <dgm:cxn modelId="{4C4C57A7-2832-41A3-A7B6-5C447940A51D}" type="presParOf" srcId="{492394F6-12D6-42F4-80A8-11A9AA5EB2BB}" destId="{86FA8B66-C108-4218-AB5F-7242256BA0F2}" srcOrd="7" destOrd="0" presId="urn:microsoft.com/office/officeart/2005/8/layout/radial4"/>
    <dgm:cxn modelId="{CE868B61-4197-4DA1-959A-C60ACACE4FFB}" type="presParOf" srcId="{492394F6-12D6-42F4-80A8-11A9AA5EB2BB}" destId="{D43306E3-0D51-47BB-9BBA-954127C34EF0}"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4ECF99F-2D32-4909-A0C0-18DA7F1FD43F}" type="doc">
      <dgm:prSet loTypeId="urn:microsoft.com/office/officeart/2005/8/layout/radial6" loCatId="cycle" qsTypeId="urn:microsoft.com/office/officeart/2005/8/quickstyle/simple1" qsCatId="simple" csTypeId="urn:microsoft.com/office/officeart/2005/8/colors/colorful4" csCatId="colorful" phldr="1"/>
      <dgm:spPr/>
      <dgm:t>
        <a:bodyPr/>
        <a:lstStyle/>
        <a:p>
          <a:endParaRPr lang="es-EC"/>
        </a:p>
      </dgm:t>
    </dgm:pt>
    <dgm:pt modelId="{21729987-84AC-4C8E-979A-4DD4C84187A9}">
      <dgm:prSet phldrT="[Texto]" custT="1"/>
      <dgm:spPr>
        <a:scene3d>
          <a:camera prst="orthographicFront"/>
          <a:lightRig rig="threePt" dir="t"/>
        </a:scene3d>
        <a:sp3d>
          <a:bevelT/>
        </a:sp3d>
      </dgm:spPr>
      <dgm:t>
        <a:bodyPr/>
        <a:lstStyle/>
        <a:p>
          <a:r>
            <a:rPr lang="es-EC" sz="4000" b="1" dirty="0" smtClean="0">
              <a:solidFill>
                <a:schemeClr val="bg1"/>
              </a:solidFill>
              <a:hlinkClick xmlns:r="http://schemas.openxmlformats.org/officeDocument/2006/relationships" r:id="rId1" action="ppaction://hlinkfile"/>
            </a:rPr>
            <a:t>PROGRAMA</a:t>
          </a:r>
          <a:r>
            <a:rPr lang="es-EC" sz="4000" b="1" dirty="0" smtClean="0">
              <a:solidFill>
                <a:schemeClr val="bg1"/>
              </a:solidFill>
            </a:rPr>
            <a:t> </a:t>
          </a:r>
          <a:endParaRPr lang="es-EC" sz="4000" b="1" dirty="0">
            <a:solidFill>
              <a:schemeClr val="bg1"/>
            </a:solidFill>
          </a:endParaRPr>
        </a:p>
      </dgm:t>
    </dgm:pt>
    <dgm:pt modelId="{1875D14B-E090-4BE2-A54B-B6FB40D9A106}" type="parTrans" cxnId="{47FDDED6-966B-4DD4-8AD0-93E72A03376C}">
      <dgm:prSet/>
      <dgm:spPr/>
      <dgm:t>
        <a:bodyPr/>
        <a:lstStyle/>
        <a:p>
          <a:endParaRPr lang="es-EC"/>
        </a:p>
      </dgm:t>
    </dgm:pt>
    <dgm:pt modelId="{483F3C53-4688-4EFB-9805-E53C00AC066D}" type="sibTrans" cxnId="{47FDDED6-966B-4DD4-8AD0-93E72A03376C}">
      <dgm:prSet/>
      <dgm:spPr/>
      <dgm:t>
        <a:bodyPr/>
        <a:lstStyle/>
        <a:p>
          <a:endParaRPr lang="es-EC"/>
        </a:p>
      </dgm:t>
    </dgm:pt>
    <dgm:pt modelId="{8EDDABE1-FD61-4F7A-A2BF-A3A790B44DD3}">
      <dgm:prSet phldrT="[Texto]" custT="1"/>
      <dgm:spPr/>
      <dgm:t>
        <a:bodyPr/>
        <a:lstStyle/>
        <a:p>
          <a:r>
            <a:rPr lang="es-EC" sz="2800" b="1" dirty="0" smtClean="0">
              <a:solidFill>
                <a:schemeClr val="tx1"/>
              </a:solidFill>
            </a:rPr>
            <a:t>FUNDAMENTACIÓN </a:t>
          </a:r>
          <a:endParaRPr lang="es-EC" sz="2800" b="1" dirty="0">
            <a:solidFill>
              <a:schemeClr val="tx1"/>
            </a:solidFill>
          </a:endParaRPr>
        </a:p>
      </dgm:t>
    </dgm:pt>
    <dgm:pt modelId="{64E139E9-E2D1-43F5-99C3-A602BE87BBF3}" type="parTrans" cxnId="{3367B61B-2282-438C-95B9-8E4D9AFA2CC8}">
      <dgm:prSet/>
      <dgm:spPr/>
      <dgm:t>
        <a:bodyPr/>
        <a:lstStyle/>
        <a:p>
          <a:endParaRPr lang="es-EC"/>
        </a:p>
      </dgm:t>
    </dgm:pt>
    <dgm:pt modelId="{545FA2E1-6544-40E6-86C3-CCF71CC100D7}" type="sibTrans" cxnId="{3367B61B-2282-438C-95B9-8E4D9AFA2CC8}">
      <dgm:prSet/>
      <dgm:spPr/>
      <dgm:t>
        <a:bodyPr/>
        <a:lstStyle/>
        <a:p>
          <a:endParaRPr lang="es-EC"/>
        </a:p>
      </dgm:t>
    </dgm:pt>
    <dgm:pt modelId="{06AF23C4-8D7A-4218-8F37-560F03E47320}">
      <dgm:prSet phldrT="[Texto]" custT="1"/>
      <dgm:spPr/>
      <dgm:t>
        <a:bodyPr/>
        <a:lstStyle/>
        <a:p>
          <a:r>
            <a:rPr lang="es-EC" sz="2800" b="1" dirty="0" smtClean="0">
              <a:solidFill>
                <a:schemeClr val="tx1"/>
              </a:solidFill>
            </a:rPr>
            <a:t>METODOLOGÍA</a:t>
          </a:r>
          <a:endParaRPr lang="es-EC" sz="2800" b="1" dirty="0">
            <a:solidFill>
              <a:schemeClr val="tx1"/>
            </a:solidFill>
          </a:endParaRPr>
        </a:p>
      </dgm:t>
    </dgm:pt>
    <dgm:pt modelId="{4C348F7F-6D75-4FFF-BC40-20D10F043464}" type="parTrans" cxnId="{3BE01AAC-99C1-49E6-B4F7-6CEDCF4C336D}">
      <dgm:prSet/>
      <dgm:spPr/>
      <dgm:t>
        <a:bodyPr/>
        <a:lstStyle/>
        <a:p>
          <a:endParaRPr lang="es-EC"/>
        </a:p>
      </dgm:t>
    </dgm:pt>
    <dgm:pt modelId="{B18CD723-5821-4C3D-9768-EC3BFD562F3F}" type="sibTrans" cxnId="{3BE01AAC-99C1-49E6-B4F7-6CEDCF4C336D}">
      <dgm:prSet/>
      <dgm:spPr/>
      <dgm:t>
        <a:bodyPr/>
        <a:lstStyle/>
        <a:p>
          <a:endParaRPr lang="es-EC"/>
        </a:p>
      </dgm:t>
    </dgm:pt>
    <dgm:pt modelId="{5F6EA697-580E-44E3-9C0F-784032097E91}">
      <dgm:prSet phldrT="[Texto]" custT="1"/>
      <dgm:spPr/>
      <dgm:t>
        <a:bodyPr/>
        <a:lstStyle/>
        <a:p>
          <a:r>
            <a:rPr lang="es-EC" sz="2800" b="1" dirty="0" smtClean="0">
              <a:solidFill>
                <a:schemeClr val="tx1"/>
              </a:solidFill>
            </a:rPr>
            <a:t>MÉTODOS </a:t>
          </a:r>
          <a:endParaRPr lang="es-EC" sz="2800" b="1" dirty="0">
            <a:solidFill>
              <a:schemeClr val="tx1"/>
            </a:solidFill>
          </a:endParaRPr>
        </a:p>
      </dgm:t>
    </dgm:pt>
    <dgm:pt modelId="{7FCD122A-FBCF-4F47-81C2-98D75AE0D7A2}" type="parTrans" cxnId="{077EF4F2-0C3E-43E7-A8BB-724216625404}">
      <dgm:prSet/>
      <dgm:spPr/>
      <dgm:t>
        <a:bodyPr/>
        <a:lstStyle/>
        <a:p>
          <a:endParaRPr lang="es-EC"/>
        </a:p>
      </dgm:t>
    </dgm:pt>
    <dgm:pt modelId="{30F739BF-6DB4-4FA0-B87D-9D2A788CA337}" type="sibTrans" cxnId="{077EF4F2-0C3E-43E7-A8BB-724216625404}">
      <dgm:prSet/>
      <dgm:spPr/>
      <dgm:t>
        <a:bodyPr/>
        <a:lstStyle/>
        <a:p>
          <a:endParaRPr lang="es-EC"/>
        </a:p>
      </dgm:t>
    </dgm:pt>
    <dgm:pt modelId="{6141ACF6-27EF-479E-9F8F-901360FA673C}">
      <dgm:prSet phldrT="[Texto]" custT="1"/>
      <dgm:spPr/>
      <dgm:t>
        <a:bodyPr/>
        <a:lstStyle/>
        <a:p>
          <a:r>
            <a:rPr lang="es-EC" sz="2800" b="1" dirty="0" smtClean="0">
              <a:solidFill>
                <a:schemeClr val="tx1"/>
              </a:solidFill>
            </a:rPr>
            <a:t>ACTIVIDADES</a:t>
          </a:r>
          <a:r>
            <a:rPr lang="es-EC" sz="4400" b="1" dirty="0" smtClean="0">
              <a:solidFill>
                <a:schemeClr val="tx1"/>
              </a:solidFill>
            </a:rPr>
            <a:t>  </a:t>
          </a:r>
          <a:endParaRPr lang="es-EC" sz="4400" b="1" dirty="0">
            <a:solidFill>
              <a:schemeClr val="tx1"/>
            </a:solidFill>
          </a:endParaRPr>
        </a:p>
      </dgm:t>
    </dgm:pt>
    <dgm:pt modelId="{92CE66C7-B6EA-436F-BAF9-6364671957CB}" type="parTrans" cxnId="{E1BF20BD-F1C0-453E-A1D6-ED35822A2DA2}">
      <dgm:prSet/>
      <dgm:spPr/>
      <dgm:t>
        <a:bodyPr/>
        <a:lstStyle/>
        <a:p>
          <a:endParaRPr lang="es-EC"/>
        </a:p>
      </dgm:t>
    </dgm:pt>
    <dgm:pt modelId="{0C7D1762-DA04-4477-8ACE-962B52E7D133}" type="sibTrans" cxnId="{E1BF20BD-F1C0-453E-A1D6-ED35822A2DA2}">
      <dgm:prSet/>
      <dgm:spPr/>
      <dgm:t>
        <a:bodyPr/>
        <a:lstStyle/>
        <a:p>
          <a:endParaRPr lang="es-EC"/>
        </a:p>
      </dgm:t>
    </dgm:pt>
    <dgm:pt modelId="{A791AC67-E8C4-4DD6-8A4A-2A19640E6E28}" type="pres">
      <dgm:prSet presAssocID="{84ECF99F-2D32-4909-A0C0-18DA7F1FD43F}" presName="Name0" presStyleCnt="0">
        <dgm:presLayoutVars>
          <dgm:chMax val="1"/>
          <dgm:dir/>
          <dgm:animLvl val="ctr"/>
          <dgm:resizeHandles val="exact"/>
        </dgm:presLayoutVars>
      </dgm:prSet>
      <dgm:spPr/>
      <dgm:t>
        <a:bodyPr/>
        <a:lstStyle/>
        <a:p>
          <a:endParaRPr lang="es-EC"/>
        </a:p>
      </dgm:t>
    </dgm:pt>
    <dgm:pt modelId="{62E9E2BB-F81C-489B-8362-DFB558104A21}" type="pres">
      <dgm:prSet presAssocID="{21729987-84AC-4C8E-979A-4DD4C84187A9}" presName="centerShape" presStyleLbl="node0" presStyleIdx="0" presStyleCnt="1" custScaleX="181056"/>
      <dgm:spPr/>
      <dgm:t>
        <a:bodyPr/>
        <a:lstStyle/>
        <a:p>
          <a:endParaRPr lang="es-EC"/>
        </a:p>
      </dgm:t>
    </dgm:pt>
    <dgm:pt modelId="{D610B9C6-7E27-4974-ADF2-06426E54F9A0}" type="pres">
      <dgm:prSet presAssocID="{8EDDABE1-FD61-4F7A-A2BF-A3A790B44DD3}" presName="node" presStyleLbl="node1" presStyleIdx="0" presStyleCnt="4" custScaleX="304472" custRadScaleRad="98813" custRadScaleInc="2308">
        <dgm:presLayoutVars>
          <dgm:bulletEnabled val="1"/>
        </dgm:presLayoutVars>
      </dgm:prSet>
      <dgm:spPr/>
      <dgm:t>
        <a:bodyPr/>
        <a:lstStyle/>
        <a:p>
          <a:endParaRPr lang="es-EC"/>
        </a:p>
      </dgm:t>
    </dgm:pt>
    <dgm:pt modelId="{0D19372D-1616-4527-86D1-265FDE15626F}" type="pres">
      <dgm:prSet presAssocID="{8EDDABE1-FD61-4F7A-A2BF-A3A790B44DD3}" presName="dummy" presStyleCnt="0"/>
      <dgm:spPr/>
    </dgm:pt>
    <dgm:pt modelId="{F7BDE577-DD78-4220-AAF1-5BAB8B23750A}" type="pres">
      <dgm:prSet presAssocID="{545FA2E1-6544-40E6-86C3-CCF71CC100D7}" presName="sibTrans" presStyleLbl="sibTrans2D1" presStyleIdx="0" presStyleCnt="4" custLinFactNeighborX="-2800" custLinFactNeighborY="5041"/>
      <dgm:spPr/>
      <dgm:t>
        <a:bodyPr/>
        <a:lstStyle/>
        <a:p>
          <a:endParaRPr lang="es-EC"/>
        </a:p>
      </dgm:t>
    </dgm:pt>
    <dgm:pt modelId="{A7452ACA-C85C-48EB-8F74-4D9974E2D6DB}" type="pres">
      <dgm:prSet presAssocID="{06AF23C4-8D7A-4218-8F37-560F03E47320}" presName="node" presStyleLbl="node1" presStyleIdx="1" presStyleCnt="4" custScaleX="220554" custRadScaleRad="183633" custRadScaleInc="-770">
        <dgm:presLayoutVars>
          <dgm:bulletEnabled val="1"/>
        </dgm:presLayoutVars>
      </dgm:prSet>
      <dgm:spPr/>
      <dgm:t>
        <a:bodyPr/>
        <a:lstStyle/>
        <a:p>
          <a:endParaRPr lang="es-EC"/>
        </a:p>
      </dgm:t>
    </dgm:pt>
    <dgm:pt modelId="{E7F5283D-9430-4209-9DD5-088FB2822C09}" type="pres">
      <dgm:prSet presAssocID="{06AF23C4-8D7A-4218-8F37-560F03E47320}" presName="dummy" presStyleCnt="0"/>
      <dgm:spPr/>
    </dgm:pt>
    <dgm:pt modelId="{F0D2E234-F447-437B-9159-02B785405F5E}" type="pres">
      <dgm:prSet presAssocID="{B18CD723-5821-4C3D-9768-EC3BFD562F3F}" presName="sibTrans" presStyleLbl="sibTrans2D1" presStyleIdx="1" presStyleCnt="4" custLinFactNeighborX="-3072" custLinFactNeighborY="-12011"/>
      <dgm:spPr/>
      <dgm:t>
        <a:bodyPr/>
        <a:lstStyle/>
        <a:p>
          <a:endParaRPr lang="es-EC"/>
        </a:p>
      </dgm:t>
    </dgm:pt>
    <dgm:pt modelId="{66F4BB08-C612-4BD4-A839-D032BA48A3AF}" type="pres">
      <dgm:prSet presAssocID="{5F6EA697-580E-44E3-9C0F-784032097E91}" presName="node" presStyleLbl="node1" presStyleIdx="2" presStyleCnt="4" custScaleX="171255" custRadScaleRad="100740" custRadScaleInc="-531">
        <dgm:presLayoutVars>
          <dgm:bulletEnabled val="1"/>
        </dgm:presLayoutVars>
      </dgm:prSet>
      <dgm:spPr/>
      <dgm:t>
        <a:bodyPr/>
        <a:lstStyle/>
        <a:p>
          <a:endParaRPr lang="es-EC"/>
        </a:p>
      </dgm:t>
    </dgm:pt>
    <dgm:pt modelId="{5F9F61EC-8CAB-4201-8EBE-C9F19F7F4285}" type="pres">
      <dgm:prSet presAssocID="{5F6EA697-580E-44E3-9C0F-784032097E91}" presName="dummy" presStyleCnt="0"/>
      <dgm:spPr/>
    </dgm:pt>
    <dgm:pt modelId="{7BAA3B63-31AB-4D42-BE52-DC9B1CCDE8CD}" type="pres">
      <dgm:prSet presAssocID="{30F739BF-6DB4-4FA0-B87D-9D2A788CA337}" presName="sibTrans" presStyleLbl="sibTrans2D1" presStyleIdx="2" presStyleCnt="4" custLinFactNeighborX="560" custLinFactNeighborY="-12324"/>
      <dgm:spPr/>
      <dgm:t>
        <a:bodyPr/>
        <a:lstStyle/>
        <a:p>
          <a:endParaRPr lang="es-EC"/>
        </a:p>
      </dgm:t>
    </dgm:pt>
    <dgm:pt modelId="{7077CC60-B0C5-485F-9CA0-CBC42E0AD03C}" type="pres">
      <dgm:prSet presAssocID="{6141ACF6-27EF-479E-9F8F-901360FA673C}" presName="node" presStyleLbl="node1" presStyleIdx="3" presStyleCnt="4" custScaleX="218857" custRadScaleRad="183638" custRadScaleInc="-1540">
        <dgm:presLayoutVars>
          <dgm:bulletEnabled val="1"/>
        </dgm:presLayoutVars>
      </dgm:prSet>
      <dgm:spPr/>
      <dgm:t>
        <a:bodyPr/>
        <a:lstStyle/>
        <a:p>
          <a:endParaRPr lang="es-EC"/>
        </a:p>
      </dgm:t>
    </dgm:pt>
    <dgm:pt modelId="{EBDCBE94-C811-470C-825A-B61A336A71D4}" type="pres">
      <dgm:prSet presAssocID="{6141ACF6-27EF-479E-9F8F-901360FA673C}" presName="dummy" presStyleCnt="0"/>
      <dgm:spPr/>
    </dgm:pt>
    <dgm:pt modelId="{D9E836A2-32E9-4BF1-85BE-DFE54A0A423E}" type="pres">
      <dgm:prSet presAssocID="{0C7D1762-DA04-4477-8ACE-962B52E7D133}" presName="sibTrans" presStyleLbl="sibTrans2D1" presStyleIdx="3" presStyleCnt="4" custLinFactNeighborX="-826" custLinFactNeighborY="5551"/>
      <dgm:spPr/>
      <dgm:t>
        <a:bodyPr/>
        <a:lstStyle/>
        <a:p>
          <a:endParaRPr lang="es-EC"/>
        </a:p>
      </dgm:t>
    </dgm:pt>
  </dgm:ptLst>
  <dgm:cxnLst>
    <dgm:cxn modelId="{7B18AE26-CB5C-4099-9A27-DE81186B7F3B}" type="presOf" srcId="{06AF23C4-8D7A-4218-8F37-560F03E47320}" destId="{A7452ACA-C85C-48EB-8F74-4D9974E2D6DB}" srcOrd="0" destOrd="0" presId="urn:microsoft.com/office/officeart/2005/8/layout/radial6"/>
    <dgm:cxn modelId="{9EDC562F-07D5-49DD-BF26-A9ECE92E9934}" type="presOf" srcId="{8EDDABE1-FD61-4F7A-A2BF-A3A790B44DD3}" destId="{D610B9C6-7E27-4974-ADF2-06426E54F9A0}" srcOrd="0" destOrd="0" presId="urn:microsoft.com/office/officeart/2005/8/layout/radial6"/>
    <dgm:cxn modelId="{CC9E1EFD-5799-4067-997A-15A73830C1EA}" type="presOf" srcId="{6141ACF6-27EF-479E-9F8F-901360FA673C}" destId="{7077CC60-B0C5-485F-9CA0-CBC42E0AD03C}" srcOrd="0" destOrd="0" presId="urn:microsoft.com/office/officeart/2005/8/layout/radial6"/>
    <dgm:cxn modelId="{3367B61B-2282-438C-95B9-8E4D9AFA2CC8}" srcId="{21729987-84AC-4C8E-979A-4DD4C84187A9}" destId="{8EDDABE1-FD61-4F7A-A2BF-A3A790B44DD3}" srcOrd="0" destOrd="0" parTransId="{64E139E9-E2D1-43F5-99C3-A602BE87BBF3}" sibTransId="{545FA2E1-6544-40E6-86C3-CCF71CC100D7}"/>
    <dgm:cxn modelId="{BDF6D7C7-A5A4-4DE3-9168-55BF56D60660}" type="presOf" srcId="{0C7D1762-DA04-4477-8ACE-962B52E7D133}" destId="{D9E836A2-32E9-4BF1-85BE-DFE54A0A423E}" srcOrd="0" destOrd="0" presId="urn:microsoft.com/office/officeart/2005/8/layout/radial6"/>
    <dgm:cxn modelId="{4E5F868C-5A7E-4BC2-9F9E-D26958584854}" type="presOf" srcId="{30F739BF-6DB4-4FA0-B87D-9D2A788CA337}" destId="{7BAA3B63-31AB-4D42-BE52-DC9B1CCDE8CD}" srcOrd="0" destOrd="0" presId="urn:microsoft.com/office/officeart/2005/8/layout/radial6"/>
    <dgm:cxn modelId="{844DA6C2-2A88-4602-ACE1-368C1B115FBD}" type="presOf" srcId="{545FA2E1-6544-40E6-86C3-CCF71CC100D7}" destId="{F7BDE577-DD78-4220-AAF1-5BAB8B23750A}" srcOrd="0" destOrd="0" presId="urn:microsoft.com/office/officeart/2005/8/layout/radial6"/>
    <dgm:cxn modelId="{6261AE75-5F4A-42FD-A467-9BC125EFE189}" type="presOf" srcId="{21729987-84AC-4C8E-979A-4DD4C84187A9}" destId="{62E9E2BB-F81C-489B-8362-DFB558104A21}" srcOrd="0" destOrd="0" presId="urn:microsoft.com/office/officeart/2005/8/layout/radial6"/>
    <dgm:cxn modelId="{87158ADE-E8EC-4E10-AE5E-D06D8B061D2A}" type="presOf" srcId="{B18CD723-5821-4C3D-9768-EC3BFD562F3F}" destId="{F0D2E234-F447-437B-9159-02B785405F5E}" srcOrd="0" destOrd="0" presId="urn:microsoft.com/office/officeart/2005/8/layout/radial6"/>
    <dgm:cxn modelId="{3BE01AAC-99C1-49E6-B4F7-6CEDCF4C336D}" srcId="{21729987-84AC-4C8E-979A-4DD4C84187A9}" destId="{06AF23C4-8D7A-4218-8F37-560F03E47320}" srcOrd="1" destOrd="0" parTransId="{4C348F7F-6D75-4FFF-BC40-20D10F043464}" sibTransId="{B18CD723-5821-4C3D-9768-EC3BFD562F3F}"/>
    <dgm:cxn modelId="{077EF4F2-0C3E-43E7-A8BB-724216625404}" srcId="{21729987-84AC-4C8E-979A-4DD4C84187A9}" destId="{5F6EA697-580E-44E3-9C0F-784032097E91}" srcOrd="2" destOrd="0" parTransId="{7FCD122A-FBCF-4F47-81C2-98D75AE0D7A2}" sibTransId="{30F739BF-6DB4-4FA0-B87D-9D2A788CA337}"/>
    <dgm:cxn modelId="{E392AF70-087C-4EC7-916F-435DF1A27F9D}" type="presOf" srcId="{84ECF99F-2D32-4909-A0C0-18DA7F1FD43F}" destId="{A791AC67-E8C4-4DD6-8A4A-2A19640E6E28}" srcOrd="0" destOrd="0" presId="urn:microsoft.com/office/officeart/2005/8/layout/radial6"/>
    <dgm:cxn modelId="{E1BF20BD-F1C0-453E-A1D6-ED35822A2DA2}" srcId="{21729987-84AC-4C8E-979A-4DD4C84187A9}" destId="{6141ACF6-27EF-479E-9F8F-901360FA673C}" srcOrd="3" destOrd="0" parTransId="{92CE66C7-B6EA-436F-BAF9-6364671957CB}" sibTransId="{0C7D1762-DA04-4477-8ACE-962B52E7D133}"/>
    <dgm:cxn modelId="{52ACEBB0-A8A0-4830-8B0E-78338F9ED46A}" type="presOf" srcId="{5F6EA697-580E-44E3-9C0F-784032097E91}" destId="{66F4BB08-C612-4BD4-A839-D032BA48A3AF}" srcOrd="0" destOrd="0" presId="urn:microsoft.com/office/officeart/2005/8/layout/radial6"/>
    <dgm:cxn modelId="{47FDDED6-966B-4DD4-8AD0-93E72A03376C}" srcId="{84ECF99F-2D32-4909-A0C0-18DA7F1FD43F}" destId="{21729987-84AC-4C8E-979A-4DD4C84187A9}" srcOrd="0" destOrd="0" parTransId="{1875D14B-E090-4BE2-A54B-B6FB40D9A106}" sibTransId="{483F3C53-4688-4EFB-9805-E53C00AC066D}"/>
    <dgm:cxn modelId="{B521F096-934A-46D9-89FE-ABF12D7D66D6}" type="presParOf" srcId="{A791AC67-E8C4-4DD6-8A4A-2A19640E6E28}" destId="{62E9E2BB-F81C-489B-8362-DFB558104A21}" srcOrd="0" destOrd="0" presId="urn:microsoft.com/office/officeart/2005/8/layout/radial6"/>
    <dgm:cxn modelId="{B27A815D-87EF-4C5A-BA39-7C1DE8AA16D7}" type="presParOf" srcId="{A791AC67-E8C4-4DD6-8A4A-2A19640E6E28}" destId="{D610B9C6-7E27-4974-ADF2-06426E54F9A0}" srcOrd="1" destOrd="0" presId="urn:microsoft.com/office/officeart/2005/8/layout/radial6"/>
    <dgm:cxn modelId="{6E253E14-562B-4544-BDB4-0277048598F9}" type="presParOf" srcId="{A791AC67-E8C4-4DD6-8A4A-2A19640E6E28}" destId="{0D19372D-1616-4527-86D1-265FDE15626F}" srcOrd="2" destOrd="0" presId="urn:microsoft.com/office/officeart/2005/8/layout/radial6"/>
    <dgm:cxn modelId="{E18EAC09-63DC-418B-BBF6-AB5347193732}" type="presParOf" srcId="{A791AC67-E8C4-4DD6-8A4A-2A19640E6E28}" destId="{F7BDE577-DD78-4220-AAF1-5BAB8B23750A}" srcOrd="3" destOrd="0" presId="urn:microsoft.com/office/officeart/2005/8/layout/radial6"/>
    <dgm:cxn modelId="{2B253F9A-CFEF-4F5D-A925-93C62C20C67E}" type="presParOf" srcId="{A791AC67-E8C4-4DD6-8A4A-2A19640E6E28}" destId="{A7452ACA-C85C-48EB-8F74-4D9974E2D6DB}" srcOrd="4" destOrd="0" presId="urn:microsoft.com/office/officeart/2005/8/layout/radial6"/>
    <dgm:cxn modelId="{E0212B1F-AE3B-4329-9164-49AF558D5D5A}" type="presParOf" srcId="{A791AC67-E8C4-4DD6-8A4A-2A19640E6E28}" destId="{E7F5283D-9430-4209-9DD5-088FB2822C09}" srcOrd="5" destOrd="0" presId="urn:microsoft.com/office/officeart/2005/8/layout/radial6"/>
    <dgm:cxn modelId="{2C5EA9AF-F896-4F2E-AA27-D8CC2B802C28}" type="presParOf" srcId="{A791AC67-E8C4-4DD6-8A4A-2A19640E6E28}" destId="{F0D2E234-F447-437B-9159-02B785405F5E}" srcOrd="6" destOrd="0" presId="urn:microsoft.com/office/officeart/2005/8/layout/radial6"/>
    <dgm:cxn modelId="{90AE1E7D-04E6-4714-9AC7-DFB7C879E83A}" type="presParOf" srcId="{A791AC67-E8C4-4DD6-8A4A-2A19640E6E28}" destId="{66F4BB08-C612-4BD4-A839-D032BA48A3AF}" srcOrd="7" destOrd="0" presId="urn:microsoft.com/office/officeart/2005/8/layout/radial6"/>
    <dgm:cxn modelId="{E333E193-A4A5-47B6-AD1E-12C6CD70B0DA}" type="presParOf" srcId="{A791AC67-E8C4-4DD6-8A4A-2A19640E6E28}" destId="{5F9F61EC-8CAB-4201-8EBE-C9F19F7F4285}" srcOrd="8" destOrd="0" presId="urn:microsoft.com/office/officeart/2005/8/layout/radial6"/>
    <dgm:cxn modelId="{21CE867B-92C5-4964-B70D-B180DA278E29}" type="presParOf" srcId="{A791AC67-E8C4-4DD6-8A4A-2A19640E6E28}" destId="{7BAA3B63-31AB-4D42-BE52-DC9B1CCDE8CD}" srcOrd="9" destOrd="0" presId="urn:microsoft.com/office/officeart/2005/8/layout/radial6"/>
    <dgm:cxn modelId="{DBEC8DEF-F2E1-4EBC-8DEA-E39F4EC77A15}" type="presParOf" srcId="{A791AC67-E8C4-4DD6-8A4A-2A19640E6E28}" destId="{7077CC60-B0C5-485F-9CA0-CBC42E0AD03C}" srcOrd="10" destOrd="0" presId="urn:microsoft.com/office/officeart/2005/8/layout/radial6"/>
    <dgm:cxn modelId="{8C4D13DD-33CE-41D4-AB12-2EE4F877B4DA}" type="presParOf" srcId="{A791AC67-E8C4-4DD6-8A4A-2A19640E6E28}" destId="{EBDCBE94-C811-470C-825A-B61A336A71D4}" srcOrd="11" destOrd="0" presId="urn:microsoft.com/office/officeart/2005/8/layout/radial6"/>
    <dgm:cxn modelId="{77464E20-4C05-4A9D-B433-D9E37847A019}" type="presParOf" srcId="{A791AC67-E8C4-4DD6-8A4A-2A19640E6E28}" destId="{D9E836A2-32E9-4BF1-85BE-DFE54A0A423E}"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31A5D8F-B16F-48E1-AC56-C520B050501F}"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s-EC"/>
        </a:p>
      </dgm:t>
    </dgm:pt>
    <dgm:pt modelId="{C0DABAFD-B9F4-40FD-B9D8-B70420C902C2}">
      <dgm:prSet phldrT="[Text]">
        <dgm:style>
          <a:lnRef idx="2">
            <a:schemeClr val="accent3">
              <a:shade val="50000"/>
            </a:schemeClr>
          </a:lnRef>
          <a:fillRef idx="1">
            <a:schemeClr val="accent3"/>
          </a:fillRef>
          <a:effectRef idx="0">
            <a:schemeClr val="accent3"/>
          </a:effectRef>
          <a:fontRef idx="minor">
            <a:schemeClr val="lt1"/>
          </a:fontRef>
        </dgm:style>
      </dgm:prSet>
      <dgm:spPr>
        <a:scene3d>
          <a:camera prst="orthographicFront"/>
          <a:lightRig rig="threePt" dir="t"/>
        </a:scene3d>
        <a:sp3d>
          <a:bevelT/>
        </a:sp3d>
      </dgm:spPr>
      <dgm:t>
        <a:bodyPr/>
        <a:lstStyle/>
        <a:p>
          <a:r>
            <a:rPr lang="es-EC" b="1" cap="none" spc="0" dirty="0" smtClean="0">
              <a:ln w="0"/>
              <a:solidFill>
                <a:schemeClr val="tx1"/>
              </a:solidFill>
              <a:effectLst>
                <a:outerShdw blurRad="38100" dist="19050" dir="2700000" algn="tl" rotWithShape="0">
                  <a:schemeClr val="dk1">
                    <a:alpha val="40000"/>
                  </a:schemeClr>
                </a:outerShdw>
              </a:effectLst>
            </a:rPr>
            <a:t>JUEGOS RECREATIVOS PARA EL</a:t>
          </a:r>
        </a:p>
        <a:p>
          <a:r>
            <a:rPr lang="es-EC" b="1" cap="none" spc="0" dirty="0" smtClean="0">
              <a:ln w="0"/>
              <a:solidFill>
                <a:schemeClr val="tx1"/>
              </a:solidFill>
              <a:effectLst>
                <a:outerShdw blurRad="38100" dist="19050" dir="2700000" algn="tl" rotWithShape="0">
                  <a:schemeClr val="dk1">
                    <a:alpha val="40000"/>
                  </a:schemeClr>
                </a:outerShdw>
              </a:effectLst>
            </a:rPr>
            <a:t>MINI BALONCESTO</a:t>
          </a:r>
          <a:endParaRPr lang="es-EC" b="1" cap="none" spc="0" dirty="0">
            <a:ln w="0"/>
            <a:solidFill>
              <a:schemeClr val="tx1"/>
            </a:solidFill>
            <a:effectLst>
              <a:outerShdw blurRad="38100" dist="19050" dir="2700000" algn="tl" rotWithShape="0">
                <a:schemeClr val="dk1">
                  <a:alpha val="40000"/>
                </a:schemeClr>
              </a:outerShdw>
            </a:effectLst>
          </a:endParaRPr>
        </a:p>
      </dgm:t>
    </dgm:pt>
    <dgm:pt modelId="{AC97DB45-27F4-4620-8EEE-59AD60BE7F9E}" type="parTrans" cxnId="{AB4B73C5-D1E6-4BB9-B7E1-D2ED2113ED54}">
      <dgm:prSet/>
      <dgm:spPr/>
      <dgm:t>
        <a:bodyPr/>
        <a:lstStyle/>
        <a:p>
          <a:endParaRPr lang="es-EC"/>
        </a:p>
      </dgm:t>
    </dgm:pt>
    <dgm:pt modelId="{64A4240E-D378-4C82-A8AE-B5F3BE9115BE}" type="sibTrans" cxnId="{AB4B73C5-D1E6-4BB9-B7E1-D2ED2113ED54}">
      <dgm:prSet/>
      <dgm:spPr/>
      <dgm:t>
        <a:bodyPr/>
        <a:lstStyle/>
        <a:p>
          <a:endParaRPr lang="es-EC"/>
        </a:p>
      </dgm:t>
    </dgm:pt>
    <dgm:pt modelId="{2B7A8169-9C48-4476-BBF1-8DC88C78D967}">
      <dgm:prSet phldrT="[Text]">
        <dgm:style>
          <a:lnRef idx="2">
            <a:schemeClr val="accent3">
              <a:shade val="50000"/>
            </a:schemeClr>
          </a:lnRef>
          <a:fillRef idx="1">
            <a:schemeClr val="accent3"/>
          </a:fillRef>
          <a:effectRef idx="0">
            <a:schemeClr val="accent3"/>
          </a:effectRef>
          <a:fontRef idx="minor">
            <a:schemeClr val="lt1"/>
          </a:fontRef>
        </dgm:style>
      </dgm:prSet>
      <dgm:spPr>
        <a:solidFill>
          <a:srgbClr val="FFFF00"/>
        </a:solidFill>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MINI </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CEFE9F83-7FF7-4E8E-B94B-10236302F9D8}" type="parTrans" cxnId="{53A1A27D-8807-4075-BF13-CFF1620F8F64}">
      <dgm:prSet/>
      <dgm:spPr/>
      <dgm:t>
        <a:bodyPr/>
        <a:lstStyle/>
        <a:p>
          <a:endParaRPr lang="es-EC"/>
        </a:p>
      </dgm:t>
    </dgm:pt>
    <dgm:pt modelId="{6E1DB6C6-47C3-409E-BE63-777DB2BB9427}" type="sibTrans" cxnId="{53A1A27D-8807-4075-BF13-CFF1620F8F64}">
      <dgm:prSet/>
      <dgm:spPr/>
      <dgm:t>
        <a:bodyPr/>
        <a:lstStyle/>
        <a:p>
          <a:endParaRPr lang="es-EC"/>
        </a:p>
      </dgm:t>
    </dgm:pt>
    <dgm:pt modelId="{2186C7A2-F5BD-467B-9E81-4B9699F8BAE8}">
      <dgm:prSet phldrT="[Text]">
        <dgm:style>
          <a:lnRef idx="2">
            <a:schemeClr val="accent3">
              <a:shade val="50000"/>
            </a:schemeClr>
          </a:lnRef>
          <a:fillRef idx="1">
            <a:schemeClr val="accent3"/>
          </a:fillRef>
          <a:effectRef idx="0">
            <a:schemeClr val="accent3"/>
          </a:effectRef>
          <a:fontRef idx="minor">
            <a:schemeClr val="lt1"/>
          </a:fontRef>
        </dgm:style>
      </dgm:prSet>
      <dgm:spPr>
        <a:solidFill>
          <a:schemeClr val="accent6">
            <a:lumMod val="40000"/>
            <a:lumOff val="60000"/>
          </a:schemeClr>
        </a:solidFill>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REACCIONA </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709DD0F2-F7BC-495A-B215-6B0ED5230ABA}" type="parTrans" cxnId="{FEC6259E-C666-4C05-B00E-414BBECFD627}">
      <dgm:prSet/>
      <dgm:spPr/>
      <dgm:t>
        <a:bodyPr/>
        <a:lstStyle/>
        <a:p>
          <a:endParaRPr lang="es-EC"/>
        </a:p>
      </dgm:t>
    </dgm:pt>
    <dgm:pt modelId="{6BADFFBA-C299-4851-8745-59FC4D5E0996}" type="sibTrans" cxnId="{FEC6259E-C666-4C05-B00E-414BBECFD627}">
      <dgm:prSet/>
      <dgm:spPr/>
      <dgm:t>
        <a:bodyPr/>
        <a:lstStyle/>
        <a:p>
          <a:endParaRPr lang="es-EC"/>
        </a:p>
      </dgm:t>
    </dgm:pt>
    <dgm:pt modelId="{724EC021-B5A4-4F13-BFD8-B789939BF830}">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ED17A467-1870-4E96-B026-3AAC76137C13}" type="parTrans" cxnId="{EB85CC01-E711-4FE2-9100-E40A7481CC57}">
      <dgm:prSet/>
      <dgm:spPr/>
      <dgm:t>
        <a:bodyPr/>
        <a:lstStyle/>
        <a:p>
          <a:endParaRPr lang="es-EC"/>
        </a:p>
      </dgm:t>
    </dgm:pt>
    <dgm:pt modelId="{61C7142A-D882-4936-929C-ADB7B3844E97}" type="sibTrans" cxnId="{EB85CC01-E711-4FE2-9100-E40A7481CC57}">
      <dgm:prSet/>
      <dgm:spPr/>
      <dgm:t>
        <a:bodyPr/>
        <a:lstStyle/>
        <a:p>
          <a:endParaRPr lang="es-EC"/>
        </a:p>
      </dgm:t>
    </dgm:pt>
    <dgm:pt modelId="{D0DE7662-A403-4BB3-8108-BA15B24B5373}">
      <dgm:prSet phldrT="[Text]">
        <dgm:style>
          <a:lnRef idx="2">
            <a:schemeClr val="accent3">
              <a:shade val="50000"/>
            </a:schemeClr>
          </a:lnRef>
          <a:fillRef idx="1">
            <a:schemeClr val="accent3"/>
          </a:fillRef>
          <a:effectRef idx="0">
            <a:schemeClr val="accent3"/>
          </a:effectRef>
          <a:fontRef idx="minor">
            <a:schemeClr val="lt1"/>
          </a:fontRef>
        </dgm:style>
      </dgm:prSet>
      <dgm:spPr>
        <a:solidFill>
          <a:srgbClr val="FFC000"/>
        </a:solidFill>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TU LA TOPAS </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D6D20200-9098-4601-9A7B-9A225C407311}" type="parTrans" cxnId="{BB9EC68E-35DE-466B-BE6C-32E71639810A}">
      <dgm:prSet/>
      <dgm:spPr/>
      <dgm:t>
        <a:bodyPr/>
        <a:lstStyle/>
        <a:p>
          <a:endParaRPr lang="es-EC"/>
        </a:p>
      </dgm:t>
    </dgm:pt>
    <dgm:pt modelId="{7B4F77A2-045C-43C3-A514-A03ACAF7C062}" type="sibTrans" cxnId="{BB9EC68E-35DE-466B-BE6C-32E71639810A}">
      <dgm:prSet/>
      <dgm:spPr/>
      <dgm:t>
        <a:bodyPr/>
        <a:lstStyle/>
        <a:p>
          <a:endParaRPr lang="es-EC"/>
        </a:p>
      </dgm:t>
    </dgm:pt>
    <dgm:pt modelId="{09F8A0C6-EBF2-4485-A4C9-6393A1782A6E}">
      <dgm:prSet phldrT="[Text]">
        <dgm:style>
          <a:lnRef idx="2">
            <a:schemeClr val="accent3">
              <a:shade val="50000"/>
            </a:schemeClr>
          </a:lnRef>
          <a:fillRef idx="1">
            <a:schemeClr val="accent3"/>
          </a:fillRef>
          <a:effectRef idx="0">
            <a:schemeClr val="accent3"/>
          </a:effectRef>
          <a:fontRef idx="minor">
            <a:schemeClr val="lt1"/>
          </a:fontRef>
        </dgm:style>
      </dgm:prSet>
      <dgm:spPr>
        <a:solidFill>
          <a:srgbClr val="92D050"/>
        </a:solidFill>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QUITALE LAS COLAS </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F1EC5DC8-407E-4DCF-B885-45CF38CCABB4}" type="sibTrans" cxnId="{0D84B615-E2E7-49A0-A43B-4E5145B0A108}">
      <dgm:prSet/>
      <dgm:spPr/>
      <dgm:t>
        <a:bodyPr/>
        <a:lstStyle/>
        <a:p>
          <a:endParaRPr lang="es-EC"/>
        </a:p>
      </dgm:t>
    </dgm:pt>
    <dgm:pt modelId="{F7CB6465-AF3B-4722-A118-E64A30C02A2B}" type="parTrans" cxnId="{0D84B615-E2E7-49A0-A43B-4E5145B0A108}">
      <dgm:prSet/>
      <dgm:spPr/>
      <dgm:t>
        <a:bodyPr/>
        <a:lstStyle/>
        <a:p>
          <a:endParaRPr lang="es-EC"/>
        </a:p>
      </dgm:t>
    </dgm:pt>
    <dgm:pt modelId="{25F952F1-5A6F-4163-A17E-20A64F9C30B1}" type="pres">
      <dgm:prSet presAssocID="{F31A5D8F-B16F-48E1-AC56-C520B050501F}" presName="Name0" presStyleCnt="0">
        <dgm:presLayoutVars>
          <dgm:chMax val="1"/>
          <dgm:chPref val="1"/>
          <dgm:dir/>
          <dgm:animOne val="branch"/>
          <dgm:animLvl val="lvl"/>
        </dgm:presLayoutVars>
      </dgm:prSet>
      <dgm:spPr/>
      <dgm:t>
        <a:bodyPr/>
        <a:lstStyle/>
        <a:p>
          <a:endParaRPr lang="es-EC"/>
        </a:p>
      </dgm:t>
    </dgm:pt>
    <dgm:pt modelId="{C8BBAE6E-52C2-4FDF-8EFD-CECB63825E77}" type="pres">
      <dgm:prSet presAssocID="{C0DABAFD-B9F4-40FD-B9D8-B70420C902C2}" presName="Parent" presStyleLbl="node0" presStyleIdx="0" presStyleCnt="1" custLinFactNeighborX="-18197" custLinFactNeighborY="1683">
        <dgm:presLayoutVars>
          <dgm:chMax val="6"/>
          <dgm:chPref val="6"/>
        </dgm:presLayoutVars>
      </dgm:prSet>
      <dgm:spPr/>
      <dgm:t>
        <a:bodyPr/>
        <a:lstStyle/>
        <a:p>
          <a:endParaRPr lang="es-EC"/>
        </a:p>
      </dgm:t>
    </dgm:pt>
    <dgm:pt modelId="{C6BC188C-C4F8-42B0-9FC7-3B5115203DDA}" type="pres">
      <dgm:prSet presAssocID="{09F8A0C6-EBF2-4485-A4C9-6393A1782A6E}" presName="Accent1" presStyleCnt="0"/>
      <dgm:spPr/>
    </dgm:pt>
    <dgm:pt modelId="{9CC0E18F-05B3-489F-8C7C-E20DEA9A7A9E}" type="pres">
      <dgm:prSet presAssocID="{09F8A0C6-EBF2-4485-A4C9-6393A1782A6E}" presName="Accent" presStyleLbl="bgShp" presStyleIdx="0" presStyleCnt="4"/>
      <dgm:spPr/>
    </dgm:pt>
    <dgm:pt modelId="{85305329-E553-44E3-B739-5C1736FE4CA3}" type="pres">
      <dgm:prSet presAssocID="{09F8A0C6-EBF2-4485-A4C9-6393A1782A6E}" presName="Child1" presStyleLbl="node1" presStyleIdx="0" presStyleCnt="4" custScaleX="64260" custScaleY="64911" custLinFactNeighborX="-22431">
        <dgm:presLayoutVars>
          <dgm:chMax val="0"/>
          <dgm:chPref val="0"/>
          <dgm:bulletEnabled val="1"/>
        </dgm:presLayoutVars>
      </dgm:prSet>
      <dgm:spPr/>
      <dgm:t>
        <a:bodyPr/>
        <a:lstStyle/>
        <a:p>
          <a:endParaRPr lang="es-EC"/>
        </a:p>
      </dgm:t>
    </dgm:pt>
    <dgm:pt modelId="{58A4E4D0-07B8-4D75-AF33-F1264D0BDAB4}" type="pres">
      <dgm:prSet presAssocID="{2B7A8169-9C48-4476-BBF1-8DC88C78D967}" presName="Accent2" presStyleCnt="0"/>
      <dgm:spPr/>
    </dgm:pt>
    <dgm:pt modelId="{00469970-8398-4F7A-911A-6D26DAFF4C4A}" type="pres">
      <dgm:prSet presAssocID="{2B7A8169-9C48-4476-BBF1-8DC88C78D967}" presName="Accent" presStyleLbl="bgShp" presStyleIdx="1" presStyleCnt="4" custFlipVert="0" custScaleY="6218" custLinFactX="-1800000" custLinFactNeighborX="-1862056" custLinFactNeighborY="-19299"/>
      <dgm:spPr/>
    </dgm:pt>
    <dgm:pt modelId="{4B7D20BF-225F-435E-9AB8-9BD061134145}" type="pres">
      <dgm:prSet presAssocID="{2B7A8169-9C48-4476-BBF1-8DC88C78D967}" presName="Child2" presStyleLbl="node1" presStyleIdx="1" presStyleCnt="4" custScaleX="74000" custScaleY="71718" custLinFactNeighborX="17933" custLinFactNeighborY="59440">
        <dgm:presLayoutVars>
          <dgm:chMax val="0"/>
          <dgm:chPref val="0"/>
          <dgm:bulletEnabled val="1"/>
        </dgm:presLayoutVars>
      </dgm:prSet>
      <dgm:spPr/>
      <dgm:t>
        <a:bodyPr/>
        <a:lstStyle/>
        <a:p>
          <a:endParaRPr lang="es-EC"/>
        </a:p>
      </dgm:t>
    </dgm:pt>
    <dgm:pt modelId="{D665790B-DCEC-4DA9-A861-649E67C27D55}" type="pres">
      <dgm:prSet presAssocID="{2186C7A2-F5BD-467B-9E81-4B9699F8BAE8}" presName="Accent3" presStyleCnt="0"/>
      <dgm:spPr/>
    </dgm:pt>
    <dgm:pt modelId="{5A1E8D62-D188-43EB-A154-D36E1ACF663E}" type="pres">
      <dgm:prSet presAssocID="{2186C7A2-F5BD-467B-9E81-4B9699F8BAE8}" presName="Accent" presStyleLbl="bgShp" presStyleIdx="2" presStyleCnt="4" custLinFactNeighborX="22828" custLinFactNeighborY="7794"/>
      <dgm:spPr/>
    </dgm:pt>
    <dgm:pt modelId="{6CF43B54-FD10-49AF-A93C-0A7C7C81DCE4}" type="pres">
      <dgm:prSet presAssocID="{2186C7A2-F5BD-467B-9E81-4B9699F8BAE8}" presName="Child3" presStyleLbl="node1" presStyleIdx="2" presStyleCnt="4" custScaleX="65335" custScaleY="59469" custLinFactX="-12428" custLinFactNeighborX="-100000" custLinFactNeighborY="58196">
        <dgm:presLayoutVars>
          <dgm:chMax val="0"/>
          <dgm:chPref val="0"/>
          <dgm:bulletEnabled val="1"/>
        </dgm:presLayoutVars>
      </dgm:prSet>
      <dgm:spPr/>
      <dgm:t>
        <a:bodyPr/>
        <a:lstStyle/>
        <a:p>
          <a:endParaRPr lang="es-EC"/>
        </a:p>
      </dgm:t>
    </dgm:pt>
    <dgm:pt modelId="{79447DE7-1E99-44B7-A347-17897BD6E1BC}" type="pres">
      <dgm:prSet presAssocID="{D0DE7662-A403-4BB3-8108-BA15B24B5373}" presName="Accent4" presStyleCnt="0"/>
      <dgm:spPr/>
    </dgm:pt>
    <dgm:pt modelId="{0D4721D2-4677-47EA-8E25-5674A7198D61}" type="pres">
      <dgm:prSet presAssocID="{D0DE7662-A403-4BB3-8108-BA15B24B5373}" presName="Accent" presStyleLbl="bgShp" presStyleIdx="3" presStyleCnt="4" custFlipVert="0" custScaleY="9453" custLinFactX="-58437" custLinFactNeighborX="-100000" custLinFactNeighborY="47126"/>
      <dgm:spPr/>
    </dgm:pt>
    <dgm:pt modelId="{0260D59B-245E-44C7-BB35-FFC5E1EDED6C}" type="pres">
      <dgm:prSet presAssocID="{D0DE7662-A403-4BB3-8108-BA15B24B5373}" presName="Child4" presStyleLbl="node1" presStyleIdx="3" presStyleCnt="4" custScaleX="74000" custScaleY="71718" custLinFactX="-51417" custLinFactY="-29113" custLinFactNeighborX="-100000" custLinFactNeighborY="-100000">
        <dgm:presLayoutVars>
          <dgm:chMax val="0"/>
          <dgm:chPref val="0"/>
          <dgm:bulletEnabled val="1"/>
        </dgm:presLayoutVars>
      </dgm:prSet>
      <dgm:spPr/>
      <dgm:t>
        <a:bodyPr/>
        <a:lstStyle/>
        <a:p>
          <a:endParaRPr lang="es-EC"/>
        </a:p>
      </dgm:t>
    </dgm:pt>
  </dgm:ptLst>
  <dgm:cxnLst>
    <dgm:cxn modelId="{BB9EC68E-35DE-466B-BE6C-32E71639810A}" srcId="{C0DABAFD-B9F4-40FD-B9D8-B70420C902C2}" destId="{D0DE7662-A403-4BB3-8108-BA15B24B5373}" srcOrd="3" destOrd="0" parTransId="{D6D20200-9098-4601-9A7B-9A225C407311}" sibTransId="{7B4F77A2-045C-43C3-A514-A03ACAF7C062}"/>
    <dgm:cxn modelId="{06C8A869-1AC3-4330-9A04-EC5F02CE9ACE}" type="presOf" srcId="{09F8A0C6-EBF2-4485-A4C9-6393A1782A6E}" destId="{85305329-E553-44E3-B739-5C1736FE4CA3}" srcOrd="0" destOrd="0" presId="urn:microsoft.com/office/officeart/2011/layout/HexagonRadial"/>
    <dgm:cxn modelId="{FEC6259E-C666-4C05-B00E-414BBECFD627}" srcId="{C0DABAFD-B9F4-40FD-B9D8-B70420C902C2}" destId="{2186C7A2-F5BD-467B-9E81-4B9699F8BAE8}" srcOrd="2" destOrd="0" parTransId="{709DD0F2-F7BC-495A-B215-6B0ED5230ABA}" sibTransId="{6BADFFBA-C299-4851-8745-59FC4D5E0996}"/>
    <dgm:cxn modelId="{EB85CC01-E711-4FE2-9100-E40A7481CC57}" srcId="{F31A5D8F-B16F-48E1-AC56-C520B050501F}" destId="{724EC021-B5A4-4F13-BFD8-B789939BF830}" srcOrd="1" destOrd="0" parTransId="{ED17A467-1870-4E96-B026-3AAC76137C13}" sibTransId="{61C7142A-D882-4936-929C-ADB7B3844E97}"/>
    <dgm:cxn modelId="{95456487-6979-45EA-B410-72B1C5349818}" type="presOf" srcId="{F31A5D8F-B16F-48E1-AC56-C520B050501F}" destId="{25F952F1-5A6F-4163-A17E-20A64F9C30B1}" srcOrd="0" destOrd="0" presId="urn:microsoft.com/office/officeart/2011/layout/HexagonRadial"/>
    <dgm:cxn modelId="{BB4FA7C1-FD82-4433-B550-F724A97C4B4A}" type="presOf" srcId="{D0DE7662-A403-4BB3-8108-BA15B24B5373}" destId="{0260D59B-245E-44C7-BB35-FFC5E1EDED6C}" srcOrd="0" destOrd="0" presId="urn:microsoft.com/office/officeart/2011/layout/HexagonRadial"/>
    <dgm:cxn modelId="{AB4B73C5-D1E6-4BB9-B7E1-D2ED2113ED54}" srcId="{F31A5D8F-B16F-48E1-AC56-C520B050501F}" destId="{C0DABAFD-B9F4-40FD-B9D8-B70420C902C2}" srcOrd="0" destOrd="0" parTransId="{AC97DB45-27F4-4620-8EEE-59AD60BE7F9E}" sibTransId="{64A4240E-D378-4C82-A8AE-B5F3BE9115BE}"/>
    <dgm:cxn modelId="{3D45D082-DDA9-4FD6-95D5-640D5786FFD4}" type="presOf" srcId="{2186C7A2-F5BD-467B-9E81-4B9699F8BAE8}" destId="{6CF43B54-FD10-49AF-A93C-0A7C7C81DCE4}" srcOrd="0" destOrd="0" presId="urn:microsoft.com/office/officeart/2011/layout/HexagonRadial"/>
    <dgm:cxn modelId="{E24FFA5B-9A2A-47F4-B823-4714EAD749BD}" type="presOf" srcId="{2B7A8169-9C48-4476-BBF1-8DC88C78D967}" destId="{4B7D20BF-225F-435E-9AB8-9BD061134145}" srcOrd="0" destOrd="0" presId="urn:microsoft.com/office/officeart/2011/layout/HexagonRadial"/>
    <dgm:cxn modelId="{A35E53B6-0529-48E5-A764-1F5893995465}" type="presOf" srcId="{C0DABAFD-B9F4-40FD-B9D8-B70420C902C2}" destId="{C8BBAE6E-52C2-4FDF-8EFD-CECB63825E77}" srcOrd="0" destOrd="0" presId="urn:microsoft.com/office/officeart/2011/layout/HexagonRadial"/>
    <dgm:cxn modelId="{0D84B615-E2E7-49A0-A43B-4E5145B0A108}" srcId="{C0DABAFD-B9F4-40FD-B9D8-B70420C902C2}" destId="{09F8A0C6-EBF2-4485-A4C9-6393A1782A6E}" srcOrd="0" destOrd="0" parTransId="{F7CB6465-AF3B-4722-A118-E64A30C02A2B}" sibTransId="{F1EC5DC8-407E-4DCF-B885-45CF38CCABB4}"/>
    <dgm:cxn modelId="{53A1A27D-8807-4075-BF13-CFF1620F8F64}" srcId="{C0DABAFD-B9F4-40FD-B9D8-B70420C902C2}" destId="{2B7A8169-9C48-4476-BBF1-8DC88C78D967}" srcOrd="1" destOrd="0" parTransId="{CEFE9F83-7FF7-4E8E-B94B-10236302F9D8}" sibTransId="{6E1DB6C6-47C3-409E-BE63-777DB2BB9427}"/>
    <dgm:cxn modelId="{E8B8903D-1369-4A54-8A30-849457480A96}" type="presParOf" srcId="{25F952F1-5A6F-4163-A17E-20A64F9C30B1}" destId="{C8BBAE6E-52C2-4FDF-8EFD-CECB63825E77}" srcOrd="0" destOrd="0" presId="urn:microsoft.com/office/officeart/2011/layout/HexagonRadial"/>
    <dgm:cxn modelId="{25017870-4898-4A5C-9EA3-84DFD86B5D13}" type="presParOf" srcId="{25F952F1-5A6F-4163-A17E-20A64F9C30B1}" destId="{C6BC188C-C4F8-42B0-9FC7-3B5115203DDA}" srcOrd="1" destOrd="0" presId="urn:microsoft.com/office/officeart/2011/layout/HexagonRadial"/>
    <dgm:cxn modelId="{1B6F79AE-A430-4457-BA78-40EAC3FC4CC1}" type="presParOf" srcId="{C6BC188C-C4F8-42B0-9FC7-3B5115203DDA}" destId="{9CC0E18F-05B3-489F-8C7C-E20DEA9A7A9E}" srcOrd="0" destOrd="0" presId="urn:microsoft.com/office/officeart/2011/layout/HexagonRadial"/>
    <dgm:cxn modelId="{0B7E0A86-33A7-4C0B-97B4-0F05A011D166}" type="presParOf" srcId="{25F952F1-5A6F-4163-A17E-20A64F9C30B1}" destId="{85305329-E553-44E3-B739-5C1736FE4CA3}" srcOrd="2" destOrd="0" presId="urn:microsoft.com/office/officeart/2011/layout/HexagonRadial"/>
    <dgm:cxn modelId="{BD6BB598-D54C-4D48-B0F9-9E8399613EE2}" type="presParOf" srcId="{25F952F1-5A6F-4163-A17E-20A64F9C30B1}" destId="{58A4E4D0-07B8-4D75-AF33-F1264D0BDAB4}" srcOrd="3" destOrd="0" presId="urn:microsoft.com/office/officeart/2011/layout/HexagonRadial"/>
    <dgm:cxn modelId="{90C93631-0A95-4E0E-B867-342D3218B331}" type="presParOf" srcId="{58A4E4D0-07B8-4D75-AF33-F1264D0BDAB4}" destId="{00469970-8398-4F7A-911A-6D26DAFF4C4A}" srcOrd="0" destOrd="0" presId="urn:microsoft.com/office/officeart/2011/layout/HexagonRadial"/>
    <dgm:cxn modelId="{3C133425-6581-4DAF-A547-BD6A14F08A96}" type="presParOf" srcId="{25F952F1-5A6F-4163-A17E-20A64F9C30B1}" destId="{4B7D20BF-225F-435E-9AB8-9BD061134145}" srcOrd="4" destOrd="0" presId="urn:microsoft.com/office/officeart/2011/layout/HexagonRadial"/>
    <dgm:cxn modelId="{111845D9-AB7D-4182-A3A2-A478D28D67AC}" type="presParOf" srcId="{25F952F1-5A6F-4163-A17E-20A64F9C30B1}" destId="{D665790B-DCEC-4DA9-A861-649E67C27D55}" srcOrd="5" destOrd="0" presId="urn:microsoft.com/office/officeart/2011/layout/HexagonRadial"/>
    <dgm:cxn modelId="{B8B40E2B-825D-4BE2-A849-7FCDA8024EF6}" type="presParOf" srcId="{D665790B-DCEC-4DA9-A861-649E67C27D55}" destId="{5A1E8D62-D188-43EB-A154-D36E1ACF663E}" srcOrd="0" destOrd="0" presId="urn:microsoft.com/office/officeart/2011/layout/HexagonRadial"/>
    <dgm:cxn modelId="{59484B02-A936-4997-A207-CC39B2E1678F}" type="presParOf" srcId="{25F952F1-5A6F-4163-A17E-20A64F9C30B1}" destId="{6CF43B54-FD10-49AF-A93C-0A7C7C81DCE4}" srcOrd="6" destOrd="0" presId="urn:microsoft.com/office/officeart/2011/layout/HexagonRadial"/>
    <dgm:cxn modelId="{713BD691-04E5-4BFE-AE5B-3C4651AABED1}" type="presParOf" srcId="{25F952F1-5A6F-4163-A17E-20A64F9C30B1}" destId="{79447DE7-1E99-44B7-A347-17897BD6E1BC}" srcOrd="7" destOrd="0" presId="urn:microsoft.com/office/officeart/2011/layout/HexagonRadial"/>
    <dgm:cxn modelId="{BD4851E5-8B8D-47CD-81A9-90B2A629C4A0}" type="presParOf" srcId="{79447DE7-1E99-44B7-A347-17897BD6E1BC}" destId="{0D4721D2-4677-47EA-8E25-5674A7198D61}" srcOrd="0" destOrd="0" presId="urn:microsoft.com/office/officeart/2011/layout/HexagonRadial"/>
    <dgm:cxn modelId="{5C047A23-3808-40FC-A347-94A5ADCA13C0}" type="presParOf" srcId="{25F952F1-5A6F-4163-A17E-20A64F9C30B1}" destId="{0260D59B-245E-44C7-BB35-FFC5E1EDED6C}" srcOrd="8"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128536-AE0C-403B-851A-900F37AF5A52}"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s-EC"/>
        </a:p>
      </dgm:t>
    </dgm:pt>
    <dgm:pt modelId="{A6BA2FFD-1B64-45A6-AC29-647BC83491D9}">
      <dgm:prSet phldrT="[Texto]" custT="1"/>
      <dgm:spPr/>
      <dgm:t>
        <a:bodyPr/>
        <a:lstStyle/>
        <a:p>
          <a:r>
            <a:rPr lang="es-EC" sz="2000" b="1" dirty="0" smtClean="0"/>
            <a:t>RECREACIÓN</a:t>
          </a:r>
          <a:r>
            <a:rPr lang="es-EC" sz="2000" dirty="0" smtClean="0"/>
            <a:t> </a:t>
          </a:r>
          <a:r>
            <a:rPr lang="es-EC" sz="2000" b="1" dirty="0" smtClean="0">
              <a:solidFill>
                <a:schemeClr val="tx1"/>
              </a:solidFill>
            </a:rPr>
            <a:t> </a:t>
          </a:r>
          <a:endParaRPr lang="es-EC" sz="2000" b="1" dirty="0">
            <a:solidFill>
              <a:schemeClr val="tx1"/>
            </a:solidFill>
          </a:endParaRPr>
        </a:p>
      </dgm:t>
    </dgm:pt>
    <dgm:pt modelId="{065424A6-EFE0-4BDF-B002-4F3CB6E924BD}" type="parTrans" cxnId="{6CE9550C-6D10-4179-AFD2-B5F8F6E2A62F}">
      <dgm:prSet/>
      <dgm:spPr/>
      <dgm:t>
        <a:bodyPr/>
        <a:lstStyle/>
        <a:p>
          <a:endParaRPr lang="es-EC"/>
        </a:p>
      </dgm:t>
    </dgm:pt>
    <dgm:pt modelId="{0FDAE835-447D-4C05-9A47-CF4BCD9B04A4}" type="sibTrans" cxnId="{6CE9550C-6D10-4179-AFD2-B5F8F6E2A62F}">
      <dgm:prSet/>
      <dgm:spPr/>
      <dgm:t>
        <a:bodyPr/>
        <a:lstStyle/>
        <a:p>
          <a:endParaRPr lang="es-EC"/>
        </a:p>
      </dgm:t>
    </dgm:pt>
    <dgm:pt modelId="{54B41221-CE21-42BB-8307-81CA1230E113}">
      <dgm:prSet phldrT="[Texto]" custT="1"/>
      <dgm:spPr/>
      <dgm:t>
        <a:bodyPr/>
        <a:lstStyle/>
        <a:p>
          <a:r>
            <a:rPr lang="es-EC" sz="3200" b="1" dirty="0" smtClean="0">
              <a:solidFill>
                <a:schemeClr val="tx1"/>
              </a:solidFill>
            </a:rPr>
            <a:t>RAZONES </a:t>
          </a:r>
          <a:endParaRPr lang="es-EC" sz="3200" b="1" dirty="0">
            <a:solidFill>
              <a:schemeClr val="tx1"/>
            </a:solidFill>
          </a:endParaRPr>
        </a:p>
      </dgm:t>
    </dgm:pt>
    <dgm:pt modelId="{5C66FE27-A02D-4395-BFE7-56683D949E71}" type="parTrans" cxnId="{7EB2C35A-89A4-49B5-941B-B7456FD5567A}">
      <dgm:prSet/>
      <dgm:spPr/>
      <dgm:t>
        <a:bodyPr/>
        <a:lstStyle/>
        <a:p>
          <a:endParaRPr lang="es-EC"/>
        </a:p>
      </dgm:t>
    </dgm:pt>
    <dgm:pt modelId="{4C7DF028-9759-40A7-9375-2093533F53AF}" type="sibTrans" cxnId="{7EB2C35A-89A4-49B5-941B-B7456FD5567A}">
      <dgm:prSet/>
      <dgm:spPr/>
      <dgm:t>
        <a:bodyPr/>
        <a:lstStyle/>
        <a:p>
          <a:endParaRPr lang="es-EC"/>
        </a:p>
      </dgm:t>
    </dgm:pt>
    <dgm:pt modelId="{3D5239F7-10BF-4A2C-B396-104CB04F4A6A}">
      <dgm:prSet phldrT="[Texto]" custT="1"/>
      <dgm:spPr/>
      <dgm:t>
        <a:bodyPr/>
        <a:lstStyle/>
        <a:p>
          <a:r>
            <a:rPr lang="es-EC" sz="2400" b="1" dirty="0" smtClean="0">
              <a:solidFill>
                <a:schemeClr val="tx1"/>
              </a:solidFill>
            </a:rPr>
            <a:t>COMPETENCIAS</a:t>
          </a:r>
          <a:endParaRPr lang="es-EC" sz="2400" b="1" dirty="0">
            <a:solidFill>
              <a:schemeClr val="tx1"/>
            </a:solidFill>
          </a:endParaRPr>
        </a:p>
      </dgm:t>
    </dgm:pt>
    <dgm:pt modelId="{0290F206-AB19-4BE5-B3D1-BEF49F4CCC3C}" type="parTrans" cxnId="{1F82C4D1-B676-4B96-9660-6C5B40E1EE72}">
      <dgm:prSet/>
      <dgm:spPr/>
      <dgm:t>
        <a:bodyPr/>
        <a:lstStyle/>
        <a:p>
          <a:endParaRPr lang="es-EC"/>
        </a:p>
      </dgm:t>
    </dgm:pt>
    <dgm:pt modelId="{B475B9CE-DB15-4251-889F-1A52C0D0272E}" type="sibTrans" cxnId="{1F82C4D1-B676-4B96-9660-6C5B40E1EE72}">
      <dgm:prSet/>
      <dgm:spPr/>
      <dgm:t>
        <a:bodyPr/>
        <a:lstStyle/>
        <a:p>
          <a:endParaRPr lang="es-EC"/>
        </a:p>
      </dgm:t>
    </dgm:pt>
    <dgm:pt modelId="{41BF7E3A-76B1-463C-BC1E-429B2D509F6D}">
      <dgm:prSet phldrT="[Texto]" custT="1"/>
      <dgm:spPr/>
      <dgm:t>
        <a:bodyPr/>
        <a:lstStyle/>
        <a:p>
          <a:r>
            <a:rPr lang="es-EC" sz="2400" b="1" dirty="0" smtClean="0">
              <a:solidFill>
                <a:schemeClr val="tx1"/>
              </a:solidFill>
            </a:rPr>
            <a:t>FACTIBILIDAD </a:t>
          </a:r>
          <a:endParaRPr lang="es-EC" sz="2400" b="1" dirty="0">
            <a:solidFill>
              <a:schemeClr val="tx1"/>
            </a:solidFill>
          </a:endParaRPr>
        </a:p>
      </dgm:t>
    </dgm:pt>
    <dgm:pt modelId="{DBE9FCA4-3606-4CC1-A644-089A200240D6}" type="parTrans" cxnId="{FC8CA133-CAF9-4D59-947D-E2BD0303BB2E}">
      <dgm:prSet/>
      <dgm:spPr/>
      <dgm:t>
        <a:bodyPr/>
        <a:lstStyle/>
        <a:p>
          <a:endParaRPr lang="es-EC"/>
        </a:p>
      </dgm:t>
    </dgm:pt>
    <dgm:pt modelId="{2C72A499-1D65-4B96-9B82-E2E5EFC4FEE8}" type="sibTrans" cxnId="{FC8CA133-CAF9-4D59-947D-E2BD0303BB2E}">
      <dgm:prSet/>
      <dgm:spPr/>
      <dgm:t>
        <a:bodyPr/>
        <a:lstStyle/>
        <a:p>
          <a:endParaRPr lang="es-EC"/>
        </a:p>
      </dgm:t>
    </dgm:pt>
    <dgm:pt modelId="{A564FF1B-4658-4FE8-A444-68C2E6E7D61B}">
      <dgm:prSet phldrT="[Texto]" custT="1"/>
      <dgm:spPr/>
      <dgm:t>
        <a:bodyPr/>
        <a:lstStyle/>
        <a:p>
          <a:r>
            <a:rPr lang="es-EC" sz="2800" b="1" dirty="0" smtClean="0">
              <a:solidFill>
                <a:schemeClr val="tx1"/>
              </a:solidFill>
            </a:rPr>
            <a:t>IMPACTO</a:t>
          </a:r>
          <a:endParaRPr lang="es-EC" sz="2800" b="1" dirty="0">
            <a:solidFill>
              <a:schemeClr val="tx1"/>
            </a:solidFill>
          </a:endParaRPr>
        </a:p>
      </dgm:t>
    </dgm:pt>
    <dgm:pt modelId="{BE9AA291-BE4C-40F1-A270-3F5C0E3C163F}" type="parTrans" cxnId="{C8F4BA4E-FD37-4CEC-B3A8-B5284DDE9F47}">
      <dgm:prSet/>
      <dgm:spPr/>
      <dgm:t>
        <a:bodyPr/>
        <a:lstStyle/>
        <a:p>
          <a:endParaRPr lang="es-EC"/>
        </a:p>
      </dgm:t>
    </dgm:pt>
    <dgm:pt modelId="{3A0D1037-D744-45E2-8130-BC8986EC4A64}" type="sibTrans" cxnId="{C8F4BA4E-FD37-4CEC-B3A8-B5284DDE9F47}">
      <dgm:prSet/>
      <dgm:spPr/>
      <dgm:t>
        <a:bodyPr/>
        <a:lstStyle/>
        <a:p>
          <a:endParaRPr lang="es-EC"/>
        </a:p>
      </dgm:t>
    </dgm:pt>
    <dgm:pt modelId="{366ACDBD-84D2-4CDF-BBB4-7E0AAA3FFFC2}" type="pres">
      <dgm:prSet presAssocID="{D0128536-AE0C-403B-851A-900F37AF5A52}" presName="Name0" presStyleCnt="0">
        <dgm:presLayoutVars>
          <dgm:chMax val="1"/>
          <dgm:dir/>
          <dgm:animLvl val="ctr"/>
          <dgm:resizeHandles val="exact"/>
        </dgm:presLayoutVars>
      </dgm:prSet>
      <dgm:spPr/>
      <dgm:t>
        <a:bodyPr/>
        <a:lstStyle/>
        <a:p>
          <a:endParaRPr lang="es-EC"/>
        </a:p>
      </dgm:t>
    </dgm:pt>
    <dgm:pt modelId="{5A4B4F41-5BF6-4BE4-854F-91B060F5C797}" type="pres">
      <dgm:prSet presAssocID="{A6BA2FFD-1B64-45A6-AC29-647BC83491D9}" presName="centerShape" presStyleLbl="node0" presStyleIdx="0" presStyleCnt="1" custScaleX="120081"/>
      <dgm:spPr/>
      <dgm:t>
        <a:bodyPr/>
        <a:lstStyle/>
        <a:p>
          <a:endParaRPr lang="es-EC"/>
        </a:p>
      </dgm:t>
    </dgm:pt>
    <dgm:pt modelId="{170DF3B0-701C-4FCD-9ACB-1B305366109E}" type="pres">
      <dgm:prSet presAssocID="{54B41221-CE21-42BB-8307-81CA1230E113}" presName="node" presStyleLbl="node1" presStyleIdx="0" presStyleCnt="4" custScaleX="199296">
        <dgm:presLayoutVars>
          <dgm:bulletEnabled val="1"/>
        </dgm:presLayoutVars>
      </dgm:prSet>
      <dgm:spPr/>
      <dgm:t>
        <a:bodyPr/>
        <a:lstStyle/>
        <a:p>
          <a:endParaRPr lang="es-EC"/>
        </a:p>
      </dgm:t>
    </dgm:pt>
    <dgm:pt modelId="{F2540A7E-411A-4504-A6AA-9AA83F1DB149}" type="pres">
      <dgm:prSet presAssocID="{54B41221-CE21-42BB-8307-81CA1230E113}" presName="dummy" presStyleCnt="0"/>
      <dgm:spPr/>
    </dgm:pt>
    <dgm:pt modelId="{A014EAB9-F703-47AD-A5FD-AA89B2D5D31F}" type="pres">
      <dgm:prSet presAssocID="{4C7DF028-9759-40A7-9375-2093533F53AF}" presName="sibTrans" presStyleLbl="sibTrans2D1" presStyleIdx="0" presStyleCnt="4"/>
      <dgm:spPr/>
      <dgm:t>
        <a:bodyPr/>
        <a:lstStyle/>
        <a:p>
          <a:endParaRPr lang="es-EC"/>
        </a:p>
      </dgm:t>
    </dgm:pt>
    <dgm:pt modelId="{E6A01290-E379-4121-869E-C6098AE2EB47}" type="pres">
      <dgm:prSet presAssocID="{3D5239F7-10BF-4A2C-B396-104CB04F4A6A}" presName="node" presStyleLbl="node1" presStyleIdx="1" presStyleCnt="4" custScaleX="245601" custRadScaleRad="156380" custRadScaleInc="-4914">
        <dgm:presLayoutVars>
          <dgm:bulletEnabled val="1"/>
        </dgm:presLayoutVars>
      </dgm:prSet>
      <dgm:spPr/>
      <dgm:t>
        <a:bodyPr/>
        <a:lstStyle/>
        <a:p>
          <a:endParaRPr lang="es-EC"/>
        </a:p>
      </dgm:t>
    </dgm:pt>
    <dgm:pt modelId="{F023EC7A-C0C7-4398-8F38-ABAB4EABF1D9}" type="pres">
      <dgm:prSet presAssocID="{3D5239F7-10BF-4A2C-B396-104CB04F4A6A}" presName="dummy" presStyleCnt="0"/>
      <dgm:spPr/>
    </dgm:pt>
    <dgm:pt modelId="{D52B9262-8DCB-425B-AF1C-4B0199302228}" type="pres">
      <dgm:prSet presAssocID="{B475B9CE-DB15-4251-889F-1A52C0D0272E}" presName="sibTrans" presStyleLbl="sibTrans2D1" presStyleIdx="1" presStyleCnt="4"/>
      <dgm:spPr/>
      <dgm:t>
        <a:bodyPr/>
        <a:lstStyle/>
        <a:p>
          <a:endParaRPr lang="es-EC"/>
        </a:p>
      </dgm:t>
    </dgm:pt>
    <dgm:pt modelId="{887E4AD6-D45E-41DD-9586-90131608E888}" type="pres">
      <dgm:prSet presAssocID="{41BF7E3A-76B1-463C-BC1E-429B2D509F6D}" presName="node" presStyleLbl="node1" presStyleIdx="2" presStyleCnt="4" custScaleX="198950">
        <dgm:presLayoutVars>
          <dgm:bulletEnabled val="1"/>
        </dgm:presLayoutVars>
      </dgm:prSet>
      <dgm:spPr/>
      <dgm:t>
        <a:bodyPr/>
        <a:lstStyle/>
        <a:p>
          <a:endParaRPr lang="es-EC"/>
        </a:p>
      </dgm:t>
    </dgm:pt>
    <dgm:pt modelId="{0A61D1C6-80AC-4D20-9BE7-576F740BE2B3}" type="pres">
      <dgm:prSet presAssocID="{41BF7E3A-76B1-463C-BC1E-429B2D509F6D}" presName="dummy" presStyleCnt="0"/>
      <dgm:spPr/>
    </dgm:pt>
    <dgm:pt modelId="{707EB78B-F9E2-4555-B50A-F933CE117764}" type="pres">
      <dgm:prSet presAssocID="{2C72A499-1D65-4B96-9B82-E2E5EFC4FEE8}" presName="sibTrans" presStyleLbl="sibTrans2D1" presStyleIdx="2" presStyleCnt="4"/>
      <dgm:spPr/>
      <dgm:t>
        <a:bodyPr/>
        <a:lstStyle/>
        <a:p>
          <a:endParaRPr lang="es-EC"/>
        </a:p>
      </dgm:t>
    </dgm:pt>
    <dgm:pt modelId="{75D5FDB6-5505-41AB-9AA1-0757B275D02E}" type="pres">
      <dgm:prSet presAssocID="{A564FF1B-4658-4FE8-A444-68C2E6E7D61B}" presName="node" presStyleLbl="node1" presStyleIdx="3" presStyleCnt="4" custScaleX="231714" custRadScaleRad="156328" custRadScaleInc="819">
        <dgm:presLayoutVars>
          <dgm:bulletEnabled val="1"/>
        </dgm:presLayoutVars>
      </dgm:prSet>
      <dgm:spPr/>
      <dgm:t>
        <a:bodyPr/>
        <a:lstStyle/>
        <a:p>
          <a:endParaRPr lang="es-EC"/>
        </a:p>
      </dgm:t>
    </dgm:pt>
    <dgm:pt modelId="{BAC1F721-50B1-44F2-9A1F-9F7C164D5070}" type="pres">
      <dgm:prSet presAssocID="{A564FF1B-4658-4FE8-A444-68C2E6E7D61B}" presName="dummy" presStyleCnt="0"/>
      <dgm:spPr/>
    </dgm:pt>
    <dgm:pt modelId="{50427A79-37E1-420E-835D-2FC6BF7BE15D}" type="pres">
      <dgm:prSet presAssocID="{3A0D1037-D744-45E2-8130-BC8986EC4A64}" presName="sibTrans" presStyleLbl="sibTrans2D1" presStyleIdx="3" presStyleCnt="4"/>
      <dgm:spPr/>
      <dgm:t>
        <a:bodyPr/>
        <a:lstStyle/>
        <a:p>
          <a:endParaRPr lang="es-EC"/>
        </a:p>
      </dgm:t>
    </dgm:pt>
  </dgm:ptLst>
  <dgm:cxnLst>
    <dgm:cxn modelId="{1F82C4D1-B676-4B96-9660-6C5B40E1EE72}" srcId="{A6BA2FFD-1B64-45A6-AC29-647BC83491D9}" destId="{3D5239F7-10BF-4A2C-B396-104CB04F4A6A}" srcOrd="1" destOrd="0" parTransId="{0290F206-AB19-4BE5-B3D1-BEF49F4CCC3C}" sibTransId="{B475B9CE-DB15-4251-889F-1A52C0D0272E}"/>
    <dgm:cxn modelId="{7EB2C35A-89A4-49B5-941B-B7456FD5567A}" srcId="{A6BA2FFD-1B64-45A6-AC29-647BC83491D9}" destId="{54B41221-CE21-42BB-8307-81CA1230E113}" srcOrd="0" destOrd="0" parTransId="{5C66FE27-A02D-4395-BFE7-56683D949E71}" sibTransId="{4C7DF028-9759-40A7-9375-2093533F53AF}"/>
    <dgm:cxn modelId="{1044ED79-58A5-4C2A-8D3A-919AA44E08C6}" type="presOf" srcId="{2C72A499-1D65-4B96-9B82-E2E5EFC4FEE8}" destId="{707EB78B-F9E2-4555-B50A-F933CE117764}" srcOrd="0" destOrd="0" presId="urn:microsoft.com/office/officeart/2005/8/layout/radial6"/>
    <dgm:cxn modelId="{6387EF87-0EA2-4F7C-B49B-FC634C42E5C6}" type="presOf" srcId="{D0128536-AE0C-403B-851A-900F37AF5A52}" destId="{366ACDBD-84D2-4CDF-BBB4-7E0AAA3FFFC2}" srcOrd="0" destOrd="0" presId="urn:microsoft.com/office/officeart/2005/8/layout/radial6"/>
    <dgm:cxn modelId="{3D92CDC0-4FE4-44F0-B010-A755B5A60DD8}" type="presOf" srcId="{54B41221-CE21-42BB-8307-81CA1230E113}" destId="{170DF3B0-701C-4FCD-9ACB-1B305366109E}" srcOrd="0" destOrd="0" presId="urn:microsoft.com/office/officeart/2005/8/layout/radial6"/>
    <dgm:cxn modelId="{13D46199-E4CE-44F3-8E5C-0040822B1D0C}" type="presOf" srcId="{4C7DF028-9759-40A7-9375-2093533F53AF}" destId="{A014EAB9-F703-47AD-A5FD-AA89B2D5D31F}" srcOrd="0" destOrd="0" presId="urn:microsoft.com/office/officeart/2005/8/layout/radial6"/>
    <dgm:cxn modelId="{CFA137EF-4F10-480E-9753-49363259A7EC}" type="presOf" srcId="{3D5239F7-10BF-4A2C-B396-104CB04F4A6A}" destId="{E6A01290-E379-4121-869E-C6098AE2EB47}" srcOrd="0" destOrd="0" presId="urn:microsoft.com/office/officeart/2005/8/layout/radial6"/>
    <dgm:cxn modelId="{138B379D-7012-456C-BA69-7DAE6E060736}" type="presOf" srcId="{41BF7E3A-76B1-463C-BC1E-429B2D509F6D}" destId="{887E4AD6-D45E-41DD-9586-90131608E888}" srcOrd="0" destOrd="0" presId="urn:microsoft.com/office/officeart/2005/8/layout/radial6"/>
    <dgm:cxn modelId="{8DE41543-CD7B-4CA9-AB07-375A6B1B11B7}" type="presOf" srcId="{A6BA2FFD-1B64-45A6-AC29-647BC83491D9}" destId="{5A4B4F41-5BF6-4BE4-854F-91B060F5C797}" srcOrd="0" destOrd="0" presId="urn:microsoft.com/office/officeart/2005/8/layout/radial6"/>
    <dgm:cxn modelId="{C8F4BA4E-FD37-4CEC-B3A8-B5284DDE9F47}" srcId="{A6BA2FFD-1B64-45A6-AC29-647BC83491D9}" destId="{A564FF1B-4658-4FE8-A444-68C2E6E7D61B}" srcOrd="3" destOrd="0" parTransId="{BE9AA291-BE4C-40F1-A270-3F5C0E3C163F}" sibTransId="{3A0D1037-D744-45E2-8130-BC8986EC4A64}"/>
    <dgm:cxn modelId="{A154F70D-BE5A-41F4-8501-9EAAC600FDA1}" type="presOf" srcId="{3A0D1037-D744-45E2-8130-BC8986EC4A64}" destId="{50427A79-37E1-420E-835D-2FC6BF7BE15D}" srcOrd="0" destOrd="0" presId="urn:microsoft.com/office/officeart/2005/8/layout/radial6"/>
    <dgm:cxn modelId="{1CA560AE-9DB5-49CE-9876-58FB70C3BFEE}" type="presOf" srcId="{B475B9CE-DB15-4251-889F-1A52C0D0272E}" destId="{D52B9262-8DCB-425B-AF1C-4B0199302228}" srcOrd="0" destOrd="0" presId="urn:microsoft.com/office/officeart/2005/8/layout/radial6"/>
    <dgm:cxn modelId="{FC8CA133-CAF9-4D59-947D-E2BD0303BB2E}" srcId="{A6BA2FFD-1B64-45A6-AC29-647BC83491D9}" destId="{41BF7E3A-76B1-463C-BC1E-429B2D509F6D}" srcOrd="2" destOrd="0" parTransId="{DBE9FCA4-3606-4CC1-A644-089A200240D6}" sibTransId="{2C72A499-1D65-4B96-9B82-E2E5EFC4FEE8}"/>
    <dgm:cxn modelId="{86497514-A9F7-408C-BC40-E98ED1F78C9D}" type="presOf" srcId="{A564FF1B-4658-4FE8-A444-68C2E6E7D61B}" destId="{75D5FDB6-5505-41AB-9AA1-0757B275D02E}" srcOrd="0" destOrd="0" presId="urn:microsoft.com/office/officeart/2005/8/layout/radial6"/>
    <dgm:cxn modelId="{6CE9550C-6D10-4179-AFD2-B5F8F6E2A62F}" srcId="{D0128536-AE0C-403B-851A-900F37AF5A52}" destId="{A6BA2FFD-1B64-45A6-AC29-647BC83491D9}" srcOrd="0" destOrd="0" parTransId="{065424A6-EFE0-4BDF-B002-4F3CB6E924BD}" sibTransId="{0FDAE835-447D-4C05-9A47-CF4BCD9B04A4}"/>
    <dgm:cxn modelId="{1BC085B3-3D30-4482-B47F-161A35A01BA5}" type="presParOf" srcId="{366ACDBD-84D2-4CDF-BBB4-7E0AAA3FFFC2}" destId="{5A4B4F41-5BF6-4BE4-854F-91B060F5C797}" srcOrd="0" destOrd="0" presId="urn:microsoft.com/office/officeart/2005/8/layout/radial6"/>
    <dgm:cxn modelId="{27584464-A5C9-4266-A877-39DEC92D30F7}" type="presParOf" srcId="{366ACDBD-84D2-4CDF-BBB4-7E0AAA3FFFC2}" destId="{170DF3B0-701C-4FCD-9ACB-1B305366109E}" srcOrd="1" destOrd="0" presId="urn:microsoft.com/office/officeart/2005/8/layout/radial6"/>
    <dgm:cxn modelId="{23B70CC4-8978-415B-B137-CEB12E921FEB}" type="presParOf" srcId="{366ACDBD-84D2-4CDF-BBB4-7E0AAA3FFFC2}" destId="{F2540A7E-411A-4504-A6AA-9AA83F1DB149}" srcOrd="2" destOrd="0" presId="urn:microsoft.com/office/officeart/2005/8/layout/radial6"/>
    <dgm:cxn modelId="{10161621-BB85-418D-BEF8-AD8FB1AA11F0}" type="presParOf" srcId="{366ACDBD-84D2-4CDF-BBB4-7E0AAA3FFFC2}" destId="{A014EAB9-F703-47AD-A5FD-AA89B2D5D31F}" srcOrd="3" destOrd="0" presId="urn:microsoft.com/office/officeart/2005/8/layout/radial6"/>
    <dgm:cxn modelId="{0A44F9FF-8751-4EA9-8612-5460EEFB4F7B}" type="presParOf" srcId="{366ACDBD-84D2-4CDF-BBB4-7E0AAA3FFFC2}" destId="{E6A01290-E379-4121-869E-C6098AE2EB47}" srcOrd="4" destOrd="0" presId="urn:microsoft.com/office/officeart/2005/8/layout/radial6"/>
    <dgm:cxn modelId="{7FA1C520-817D-4098-9F3F-1405ECB5A666}" type="presParOf" srcId="{366ACDBD-84D2-4CDF-BBB4-7E0AAA3FFFC2}" destId="{F023EC7A-C0C7-4398-8F38-ABAB4EABF1D9}" srcOrd="5" destOrd="0" presId="urn:microsoft.com/office/officeart/2005/8/layout/radial6"/>
    <dgm:cxn modelId="{CCB19F11-7017-4455-A97E-E8FDF8AEAC27}" type="presParOf" srcId="{366ACDBD-84D2-4CDF-BBB4-7E0AAA3FFFC2}" destId="{D52B9262-8DCB-425B-AF1C-4B0199302228}" srcOrd="6" destOrd="0" presId="urn:microsoft.com/office/officeart/2005/8/layout/radial6"/>
    <dgm:cxn modelId="{98C862CE-CFC4-4D14-9F7E-2A478AF34C82}" type="presParOf" srcId="{366ACDBD-84D2-4CDF-BBB4-7E0AAA3FFFC2}" destId="{887E4AD6-D45E-41DD-9586-90131608E888}" srcOrd="7" destOrd="0" presId="urn:microsoft.com/office/officeart/2005/8/layout/radial6"/>
    <dgm:cxn modelId="{B2617E3A-D06D-44D2-944F-62E1078D9678}" type="presParOf" srcId="{366ACDBD-84D2-4CDF-BBB4-7E0AAA3FFFC2}" destId="{0A61D1C6-80AC-4D20-9BE7-576F740BE2B3}" srcOrd="8" destOrd="0" presId="urn:microsoft.com/office/officeart/2005/8/layout/radial6"/>
    <dgm:cxn modelId="{A4E30970-A759-4F73-815B-75A5E899878C}" type="presParOf" srcId="{366ACDBD-84D2-4CDF-BBB4-7E0AAA3FFFC2}" destId="{707EB78B-F9E2-4555-B50A-F933CE117764}" srcOrd="9" destOrd="0" presId="urn:microsoft.com/office/officeart/2005/8/layout/radial6"/>
    <dgm:cxn modelId="{345C3B26-B7D1-4C9C-9AFE-96F723B3B058}" type="presParOf" srcId="{366ACDBD-84D2-4CDF-BBB4-7E0AAA3FFFC2}" destId="{75D5FDB6-5505-41AB-9AA1-0757B275D02E}" srcOrd="10" destOrd="0" presId="urn:microsoft.com/office/officeart/2005/8/layout/radial6"/>
    <dgm:cxn modelId="{6C300608-BBA2-4E8F-98BC-4F205506B2C7}" type="presParOf" srcId="{366ACDBD-84D2-4CDF-BBB4-7E0AAA3FFFC2}" destId="{BAC1F721-50B1-44F2-9A1F-9F7C164D5070}" srcOrd="11" destOrd="0" presId="urn:microsoft.com/office/officeart/2005/8/layout/radial6"/>
    <dgm:cxn modelId="{F4EBD6D6-713C-4E9C-818C-BF89FD2ECE95}" type="presParOf" srcId="{366ACDBD-84D2-4CDF-BBB4-7E0AAA3FFFC2}" destId="{50427A79-37E1-420E-835D-2FC6BF7BE15D}"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B7A5B2-7857-4426-858E-06716F63D4BE}"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es-EC"/>
        </a:p>
      </dgm:t>
    </dgm:pt>
    <dgm:pt modelId="{ADFC552E-7FD7-4EE0-98BC-EF945F39D451}">
      <dgm:prSet phldrT="[Texto]"/>
      <dgm:spPr/>
      <dgm:t>
        <a:bodyPr/>
        <a:lstStyle/>
        <a:p>
          <a:r>
            <a:rPr lang="es-EC" dirty="0" smtClean="0"/>
            <a:t>TRABAJO</a:t>
          </a:r>
          <a:endParaRPr lang="es-EC" dirty="0"/>
        </a:p>
      </dgm:t>
    </dgm:pt>
    <dgm:pt modelId="{7A4FACDE-89D0-4F23-A601-3E9895CE51D1}" type="parTrans" cxnId="{930F3B57-BCC1-499E-9FA6-770EB3E403F3}">
      <dgm:prSet/>
      <dgm:spPr/>
      <dgm:t>
        <a:bodyPr/>
        <a:lstStyle/>
        <a:p>
          <a:endParaRPr lang="es-EC"/>
        </a:p>
      </dgm:t>
    </dgm:pt>
    <dgm:pt modelId="{467F1663-A63E-450F-B472-397916C28E17}" type="sibTrans" cxnId="{930F3B57-BCC1-499E-9FA6-770EB3E403F3}">
      <dgm:prSet/>
      <dgm:spPr/>
      <dgm:t>
        <a:bodyPr/>
        <a:lstStyle/>
        <a:p>
          <a:endParaRPr lang="es-EC"/>
        </a:p>
      </dgm:t>
    </dgm:pt>
    <dgm:pt modelId="{A382A80C-7103-4570-931B-76CA534A0FA8}">
      <dgm:prSet phldrT="[Texto]"/>
      <dgm:spPr/>
      <dgm:t>
        <a:bodyPr/>
        <a:lstStyle/>
        <a:p>
          <a:r>
            <a:rPr lang="es-EC" b="1" dirty="0" smtClean="0"/>
            <a:t>HIPÓSTESIS NULA</a:t>
          </a:r>
          <a:endParaRPr lang="es-EC" b="1" dirty="0"/>
        </a:p>
      </dgm:t>
    </dgm:pt>
    <dgm:pt modelId="{A390F334-864F-4CCB-ABA8-101067D815A2}" type="parTrans" cxnId="{E9F9F812-F26A-4CE3-8056-9A0734A05E5C}">
      <dgm:prSet/>
      <dgm:spPr/>
      <dgm:t>
        <a:bodyPr/>
        <a:lstStyle/>
        <a:p>
          <a:endParaRPr lang="es-EC"/>
        </a:p>
      </dgm:t>
    </dgm:pt>
    <dgm:pt modelId="{47B86F20-2E74-4705-85B6-63B3765DB455}" type="sibTrans" cxnId="{E9F9F812-F26A-4CE3-8056-9A0734A05E5C}">
      <dgm:prSet/>
      <dgm:spPr/>
      <dgm:t>
        <a:bodyPr/>
        <a:lstStyle/>
        <a:p>
          <a:endParaRPr lang="es-EC"/>
        </a:p>
      </dgm:t>
    </dgm:pt>
    <dgm:pt modelId="{5D710165-3FB2-4212-945F-52755E4B5BE4}">
      <dgm:prSet phldrT="[Texto]"/>
      <dgm:spPr>
        <a:blipFill rotWithShape="0">
          <a:blip xmlns:r="http://schemas.openxmlformats.org/officeDocument/2006/relationships" r:embed="rId1"/>
          <a:stretch>
            <a:fillRect/>
          </a:stretch>
        </a:blipFill>
        <a:ln>
          <a:noFill/>
        </a:ln>
      </dgm:spPr>
      <dgm:t>
        <a:bodyPr/>
        <a:lstStyle/>
        <a:p>
          <a:endParaRPr lang="es-EC" dirty="0"/>
        </a:p>
      </dgm:t>
    </dgm:pt>
    <dgm:pt modelId="{C498B92B-9569-48B3-9066-E53C848F9F03}" type="sibTrans" cxnId="{FCEE2894-0420-44A8-BA3B-44AB3F2AFE03}">
      <dgm:prSet/>
      <dgm:spPr/>
      <dgm:t>
        <a:bodyPr/>
        <a:lstStyle/>
        <a:p>
          <a:endParaRPr lang="es-EC"/>
        </a:p>
      </dgm:t>
    </dgm:pt>
    <dgm:pt modelId="{B797203D-4F4B-4CE3-9809-255684F0D7F4}" type="parTrans" cxnId="{FCEE2894-0420-44A8-BA3B-44AB3F2AFE03}">
      <dgm:prSet/>
      <dgm:spPr/>
      <dgm:t>
        <a:bodyPr/>
        <a:lstStyle/>
        <a:p>
          <a:endParaRPr lang="es-EC"/>
        </a:p>
      </dgm:t>
    </dgm:pt>
    <dgm:pt modelId="{27B4C6CD-F2C2-4AC2-A963-D8B10F68771A}">
      <dgm:prSet custT="1"/>
      <dgm:spPr/>
      <dgm:t>
        <a:bodyPr/>
        <a:lstStyle/>
        <a:p>
          <a:pPr algn="l"/>
          <a:r>
            <a:rPr lang="es-ES" sz="2000" b="1" dirty="0" smtClean="0">
              <a:solidFill>
                <a:schemeClr val="tx1"/>
              </a:solidFill>
            </a:rPr>
            <a:t>SI SE APLICA LA RECREACIÓN COMO MEDIO ALTERNATIVO, ENTONCES, INFLUIRÁ POSITIVAMENTE EN EL APRENDIZAJE DE LOS ELEMENTOS TÉCNICOS DEL MINI BALONCESTO, EN NIÑOS DEL LICEO JOSÉ ORTEGA Y GASSET</a:t>
          </a:r>
          <a:r>
            <a:rPr lang="es-ES" sz="2000" b="1" dirty="0" smtClean="0"/>
            <a:t>.</a:t>
          </a:r>
          <a:endParaRPr lang="es-EC" sz="2000" b="1" dirty="0"/>
        </a:p>
      </dgm:t>
    </dgm:pt>
    <dgm:pt modelId="{0127F079-CAAC-44ED-8CCA-66E71088C329}" type="parTrans" cxnId="{CE817A4E-49E9-41FC-A365-6085D556061D}">
      <dgm:prSet/>
      <dgm:spPr/>
      <dgm:t>
        <a:bodyPr/>
        <a:lstStyle/>
        <a:p>
          <a:endParaRPr lang="es-EC"/>
        </a:p>
      </dgm:t>
    </dgm:pt>
    <dgm:pt modelId="{B1811797-1680-40A3-9C9D-C2CA8726F55A}" type="sibTrans" cxnId="{CE817A4E-49E9-41FC-A365-6085D556061D}">
      <dgm:prSet/>
      <dgm:spPr/>
      <dgm:t>
        <a:bodyPr/>
        <a:lstStyle/>
        <a:p>
          <a:endParaRPr lang="es-EC"/>
        </a:p>
      </dgm:t>
    </dgm:pt>
    <dgm:pt modelId="{2501EB12-65EF-4686-91B9-00AFE713C945}">
      <dgm:prSet custT="1"/>
      <dgm:spPr/>
      <dgm:t>
        <a:bodyPr/>
        <a:lstStyle/>
        <a:p>
          <a:r>
            <a:rPr lang="es-EC" sz="2400" b="1" dirty="0" smtClean="0">
              <a:solidFill>
                <a:schemeClr val="tx1"/>
              </a:solidFill>
            </a:rPr>
            <a:t>LAS ACTIVIDADES RECREATIVAS, NO INCIDEN </a:t>
          </a:r>
          <a:r>
            <a:rPr lang="es-ES" sz="2400" b="1" dirty="0" smtClean="0">
              <a:solidFill>
                <a:schemeClr val="tx1"/>
              </a:solidFill>
            </a:rPr>
            <a:t>EN EL APRENDIZAJE DE LOS ELEMENTOS TÉCNICOS DEL MINI BALONCESTO</a:t>
          </a:r>
          <a:r>
            <a:rPr lang="es-ES" sz="2000" b="1" dirty="0" smtClean="0">
              <a:solidFill>
                <a:schemeClr val="tx1"/>
              </a:solidFill>
            </a:rPr>
            <a:t>, EN NIÑOS DEL LICEO JOSÉ ORTEGA Y GASSET.</a:t>
          </a:r>
          <a:endParaRPr lang="es-EC" sz="2000" b="1" dirty="0">
            <a:solidFill>
              <a:schemeClr val="tx1"/>
            </a:solidFill>
          </a:endParaRPr>
        </a:p>
      </dgm:t>
    </dgm:pt>
    <dgm:pt modelId="{E7F4DCAA-F501-4C57-83E5-6BA9691DB27D}" type="parTrans" cxnId="{F66CF8B0-433E-425D-8D34-0C6836C27C87}">
      <dgm:prSet/>
      <dgm:spPr/>
      <dgm:t>
        <a:bodyPr/>
        <a:lstStyle/>
        <a:p>
          <a:endParaRPr lang="es-EC"/>
        </a:p>
      </dgm:t>
    </dgm:pt>
    <dgm:pt modelId="{278D4870-79D0-4E72-AD0F-572E81665C99}" type="sibTrans" cxnId="{F66CF8B0-433E-425D-8D34-0C6836C27C87}">
      <dgm:prSet/>
      <dgm:spPr/>
      <dgm:t>
        <a:bodyPr/>
        <a:lstStyle/>
        <a:p>
          <a:endParaRPr lang="es-EC"/>
        </a:p>
      </dgm:t>
    </dgm:pt>
    <dgm:pt modelId="{84A63FD4-442F-413D-BE41-630EB6F35579}" type="pres">
      <dgm:prSet presAssocID="{2DB7A5B2-7857-4426-858E-06716F63D4BE}" presName="diagram" presStyleCnt="0">
        <dgm:presLayoutVars>
          <dgm:chPref val="1"/>
          <dgm:dir/>
          <dgm:animOne val="branch"/>
          <dgm:animLvl val="lvl"/>
          <dgm:resizeHandles val="exact"/>
        </dgm:presLayoutVars>
      </dgm:prSet>
      <dgm:spPr/>
      <dgm:t>
        <a:bodyPr/>
        <a:lstStyle/>
        <a:p>
          <a:endParaRPr lang="es-EC"/>
        </a:p>
      </dgm:t>
    </dgm:pt>
    <dgm:pt modelId="{060086F9-E44A-4698-9290-63AA1CFCF8DE}" type="pres">
      <dgm:prSet presAssocID="{5D710165-3FB2-4212-945F-52755E4B5BE4}" presName="root1" presStyleCnt="0"/>
      <dgm:spPr/>
    </dgm:pt>
    <dgm:pt modelId="{C37C39DA-8966-4280-8C3F-D87E943AD5EF}" type="pres">
      <dgm:prSet presAssocID="{5D710165-3FB2-4212-945F-52755E4B5BE4}" presName="LevelOneTextNode" presStyleLbl="node0" presStyleIdx="0" presStyleCnt="1">
        <dgm:presLayoutVars>
          <dgm:chPref val="3"/>
        </dgm:presLayoutVars>
      </dgm:prSet>
      <dgm:spPr/>
      <dgm:t>
        <a:bodyPr/>
        <a:lstStyle/>
        <a:p>
          <a:endParaRPr lang="es-EC"/>
        </a:p>
      </dgm:t>
    </dgm:pt>
    <dgm:pt modelId="{2BD17B50-95B4-46B2-AB9F-F4CB5EBD790E}" type="pres">
      <dgm:prSet presAssocID="{5D710165-3FB2-4212-945F-52755E4B5BE4}" presName="level2hierChild" presStyleCnt="0"/>
      <dgm:spPr/>
    </dgm:pt>
    <dgm:pt modelId="{05B84FCE-0DC6-4BD0-AF7A-8BF11464C781}" type="pres">
      <dgm:prSet presAssocID="{7A4FACDE-89D0-4F23-A601-3E9895CE51D1}" presName="conn2-1" presStyleLbl="parChTrans1D2" presStyleIdx="0" presStyleCnt="2"/>
      <dgm:spPr/>
      <dgm:t>
        <a:bodyPr/>
        <a:lstStyle/>
        <a:p>
          <a:endParaRPr lang="es-EC"/>
        </a:p>
      </dgm:t>
    </dgm:pt>
    <dgm:pt modelId="{14B410F8-A1E8-42D4-A2C9-E02D0F56FA5B}" type="pres">
      <dgm:prSet presAssocID="{7A4FACDE-89D0-4F23-A601-3E9895CE51D1}" presName="connTx" presStyleLbl="parChTrans1D2" presStyleIdx="0" presStyleCnt="2"/>
      <dgm:spPr/>
      <dgm:t>
        <a:bodyPr/>
        <a:lstStyle/>
        <a:p>
          <a:endParaRPr lang="es-EC"/>
        </a:p>
      </dgm:t>
    </dgm:pt>
    <dgm:pt modelId="{0D609220-0396-4C15-8F46-609217375CC6}" type="pres">
      <dgm:prSet presAssocID="{ADFC552E-7FD7-4EE0-98BC-EF945F39D451}" presName="root2" presStyleCnt="0"/>
      <dgm:spPr/>
    </dgm:pt>
    <dgm:pt modelId="{3CF4FD1A-F2DE-4081-A6A2-A640A2277249}" type="pres">
      <dgm:prSet presAssocID="{ADFC552E-7FD7-4EE0-98BC-EF945F39D451}" presName="LevelTwoTextNode" presStyleLbl="node2" presStyleIdx="0" presStyleCnt="2" custScaleX="57673" custScaleY="66749" custLinFactNeighborX="-18553" custLinFactNeighborY="-2028">
        <dgm:presLayoutVars>
          <dgm:chPref val="3"/>
        </dgm:presLayoutVars>
      </dgm:prSet>
      <dgm:spPr/>
      <dgm:t>
        <a:bodyPr/>
        <a:lstStyle/>
        <a:p>
          <a:endParaRPr lang="es-EC"/>
        </a:p>
      </dgm:t>
    </dgm:pt>
    <dgm:pt modelId="{3A4C2059-59CF-43EB-A78D-F738E781BBCD}" type="pres">
      <dgm:prSet presAssocID="{ADFC552E-7FD7-4EE0-98BC-EF945F39D451}" presName="level3hierChild" presStyleCnt="0"/>
      <dgm:spPr/>
    </dgm:pt>
    <dgm:pt modelId="{2F312183-AD51-48C2-815F-17C17765C73D}" type="pres">
      <dgm:prSet presAssocID="{0127F079-CAAC-44ED-8CCA-66E71088C329}" presName="conn2-1" presStyleLbl="parChTrans1D3" presStyleIdx="0" presStyleCnt="2"/>
      <dgm:spPr/>
      <dgm:t>
        <a:bodyPr/>
        <a:lstStyle/>
        <a:p>
          <a:endParaRPr lang="es-EC"/>
        </a:p>
      </dgm:t>
    </dgm:pt>
    <dgm:pt modelId="{5C5787BC-79EE-46A9-9695-FC99DA416C7D}" type="pres">
      <dgm:prSet presAssocID="{0127F079-CAAC-44ED-8CCA-66E71088C329}" presName="connTx" presStyleLbl="parChTrans1D3" presStyleIdx="0" presStyleCnt="2"/>
      <dgm:spPr/>
      <dgm:t>
        <a:bodyPr/>
        <a:lstStyle/>
        <a:p>
          <a:endParaRPr lang="es-EC"/>
        </a:p>
      </dgm:t>
    </dgm:pt>
    <dgm:pt modelId="{BABFEB2E-3807-44A6-AA70-512C40B98D53}" type="pres">
      <dgm:prSet presAssocID="{27B4C6CD-F2C2-4AC2-A963-D8B10F68771A}" presName="root2" presStyleCnt="0"/>
      <dgm:spPr/>
    </dgm:pt>
    <dgm:pt modelId="{63D3C808-9B40-40AF-A9F6-ECBDB4B9DEF1}" type="pres">
      <dgm:prSet presAssocID="{27B4C6CD-F2C2-4AC2-A963-D8B10F68771A}" presName="LevelTwoTextNode" presStyleLbl="node3" presStyleIdx="0" presStyleCnt="2" custScaleX="185519" custScaleY="125068" custLinFactNeighborX="-33602" custLinFactNeighborY="-25151">
        <dgm:presLayoutVars>
          <dgm:chPref val="3"/>
        </dgm:presLayoutVars>
      </dgm:prSet>
      <dgm:spPr/>
      <dgm:t>
        <a:bodyPr/>
        <a:lstStyle/>
        <a:p>
          <a:endParaRPr lang="es-EC"/>
        </a:p>
      </dgm:t>
    </dgm:pt>
    <dgm:pt modelId="{FF5EDB83-5D57-4C91-BABD-042B2EE49D30}" type="pres">
      <dgm:prSet presAssocID="{27B4C6CD-F2C2-4AC2-A963-D8B10F68771A}" presName="level3hierChild" presStyleCnt="0"/>
      <dgm:spPr/>
    </dgm:pt>
    <dgm:pt modelId="{1357C3B1-CE16-4F40-8A3B-6CA56CF171BE}" type="pres">
      <dgm:prSet presAssocID="{A390F334-864F-4CCB-ABA8-101067D815A2}" presName="conn2-1" presStyleLbl="parChTrans1D2" presStyleIdx="1" presStyleCnt="2"/>
      <dgm:spPr/>
      <dgm:t>
        <a:bodyPr/>
        <a:lstStyle/>
        <a:p>
          <a:endParaRPr lang="es-EC"/>
        </a:p>
      </dgm:t>
    </dgm:pt>
    <dgm:pt modelId="{67C148EB-34FF-464F-85FE-C4ABA3A38609}" type="pres">
      <dgm:prSet presAssocID="{A390F334-864F-4CCB-ABA8-101067D815A2}" presName="connTx" presStyleLbl="parChTrans1D2" presStyleIdx="1" presStyleCnt="2"/>
      <dgm:spPr/>
      <dgm:t>
        <a:bodyPr/>
        <a:lstStyle/>
        <a:p>
          <a:endParaRPr lang="es-EC"/>
        </a:p>
      </dgm:t>
    </dgm:pt>
    <dgm:pt modelId="{03C9EF4C-34FD-4C48-A110-4BCDB4957915}" type="pres">
      <dgm:prSet presAssocID="{A382A80C-7103-4570-931B-76CA534A0FA8}" presName="root2" presStyleCnt="0"/>
      <dgm:spPr/>
    </dgm:pt>
    <dgm:pt modelId="{D64BE5E7-AE92-4711-B731-A215438509AB}" type="pres">
      <dgm:prSet presAssocID="{A382A80C-7103-4570-931B-76CA534A0FA8}" presName="LevelTwoTextNode" presStyleLbl="node2" presStyleIdx="1" presStyleCnt="2" custScaleX="56020" custScaleY="61611" custLinFactNeighborX="-17384">
        <dgm:presLayoutVars>
          <dgm:chPref val="3"/>
        </dgm:presLayoutVars>
      </dgm:prSet>
      <dgm:spPr/>
      <dgm:t>
        <a:bodyPr/>
        <a:lstStyle/>
        <a:p>
          <a:endParaRPr lang="es-EC"/>
        </a:p>
      </dgm:t>
    </dgm:pt>
    <dgm:pt modelId="{AEF3AB2A-3041-48BE-9FBB-F09D727F9A9A}" type="pres">
      <dgm:prSet presAssocID="{A382A80C-7103-4570-931B-76CA534A0FA8}" presName="level3hierChild" presStyleCnt="0"/>
      <dgm:spPr/>
    </dgm:pt>
    <dgm:pt modelId="{B79C74E1-E591-47B4-97E9-AFDF68A1ACBF}" type="pres">
      <dgm:prSet presAssocID="{E7F4DCAA-F501-4C57-83E5-6BA9691DB27D}" presName="conn2-1" presStyleLbl="parChTrans1D3" presStyleIdx="1" presStyleCnt="2"/>
      <dgm:spPr/>
      <dgm:t>
        <a:bodyPr/>
        <a:lstStyle/>
        <a:p>
          <a:endParaRPr lang="es-EC"/>
        </a:p>
      </dgm:t>
    </dgm:pt>
    <dgm:pt modelId="{78749FC9-50FE-40CE-AEC4-1C71A4AC8E47}" type="pres">
      <dgm:prSet presAssocID="{E7F4DCAA-F501-4C57-83E5-6BA9691DB27D}" presName="connTx" presStyleLbl="parChTrans1D3" presStyleIdx="1" presStyleCnt="2"/>
      <dgm:spPr/>
      <dgm:t>
        <a:bodyPr/>
        <a:lstStyle/>
        <a:p>
          <a:endParaRPr lang="es-EC"/>
        </a:p>
      </dgm:t>
    </dgm:pt>
    <dgm:pt modelId="{7EE456F1-A325-474D-BC16-7333C7A6ECF3}" type="pres">
      <dgm:prSet presAssocID="{2501EB12-65EF-4686-91B9-00AFE713C945}" presName="root2" presStyleCnt="0"/>
      <dgm:spPr/>
    </dgm:pt>
    <dgm:pt modelId="{71D9B001-DF71-4D87-AEA4-6A5ECF2383A7}" type="pres">
      <dgm:prSet presAssocID="{2501EB12-65EF-4686-91B9-00AFE713C945}" presName="LevelTwoTextNode" presStyleLbl="node3" presStyleIdx="1" presStyleCnt="2" custScaleX="186660" custScaleY="120887" custLinFactNeighborX="-29276" custLinFactNeighborY="36534">
        <dgm:presLayoutVars>
          <dgm:chPref val="3"/>
        </dgm:presLayoutVars>
      </dgm:prSet>
      <dgm:spPr/>
      <dgm:t>
        <a:bodyPr/>
        <a:lstStyle/>
        <a:p>
          <a:endParaRPr lang="es-EC"/>
        </a:p>
      </dgm:t>
    </dgm:pt>
    <dgm:pt modelId="{F11FA377-F960-4D3D-8736-CD176A7A84C7}" type="pres">
      <dgm:prSet presAssocID="{2501EB12-65EF-4686-91B9-00AFE713C945}" presName="level3hierChild" presStyleCnt="0"/>
      <dgm:spPr/>
    </dgm:pt>
  </dgm:ptLst>
  <dgm:cxnLst>
    <dgm:cxn modelId="{A5699558-F740-40FE-9843-C1D48CA5E534}" type="presOf" srcId="{0127F079-CAAC-44ED-8CCA-66E71088C329}" destId="{2F312183-AD51-48C2-815F-17C17765C73D}" srcOrd="0" destOrd="0" presId="urn:microsoft.com/office/officeart/2005/8/layout/hierarchy2"/>
    <dgm:cxn modelId="{4A7B5D7C-557F-44A2-A2D1-AEEAD07F23DC}" type="presOf" srcId="{A390F334-864F-4CCB-ABA8-101067D815A2}" destId="{67C148EB-34FF-464F-85FE-C4ABA3A38609}" srcOrd="1" destOrd="0" presId="urn:microsoft.com/office/officeart/2005/8/layout/hierarchy2"/>
    <dgm:cxn modelId="{E14E1B5A-74D2-48A1-AE20-BC4E35E6DDC1}" type="presOf" srcId="{ADFC552E-7FD7-4EE0-98BC-EF945F39D451}" destId="{3CF4FD1A-F2DE-4081-A6A2-A640A2277249}" srcOrd="0" destOrd="0" presId="urn:microsoft.com/office/officeart/2005/8/layout/hierarchy2"/>
    <dgm:cxn modelId="{938B0D0B-C038-41A1-8823-BBE531557961}" type="presOf" srcId="{2501EB12-65EF-4686-91B9-00AFE713C945}" destId="{71D9B001-DF71-4D87-AEA4-6A5ECF2383A7}" srcOrd="0" destOrd="0" presId="urn:microsoft.com/office/officeart/2005/8/layout/hierarchy2"/>
    <dgm:cxn modelId="{A220C8CB-534D-4720-8215-134E5B3012B3}" type="presOf" srcId="{A382A80C-7103-4570-931B-76CA534A0FA8}" destId="{D64BE5E7-AE92-4711-B731-A215438509AB}" srcOrd="0" destOrd="0" presId="urn:microsoft.com/office/officeart/2005/8/layout/hierarchy2"/>
    <dgm:cxn modelId="{2CC348CA-A531-4B8E-B39B-F36A8F09A05D}" type="presOf" srcId="{2DB7A5B2-7857-4426-858E-06716F63D4BE}" destId="{84A63FD4-442F-413D-BE41-630EB6F35579}" srcOrd="0" destOrd="0" presId="urn:microsoft.com/office/officeart/2005/8/layout/hierarchy2"/>
    <dgm:cxn modelId="{C6FA66C7-973D-48CE-98F8-ADCA9F438A55}" type="presOf" srcId="{5D710165-3FB2-4212-945F-52755E4B5BE4}" destId="{C37C39DA-8966-4280-8C3F-D87E943AD5EF}" srcOrd="0" destOrd="0" presId="urn:microsoft.com/office/officeart/2005/8/layout/hierarchy2"/>
    <dgm:cxn modelId="{930F3B57-BCC1-499E-9FA6-770EB3E403F3}" srcId="{5D710165-3FB2-4212-945F-52755E4B5BE4}" destId="{ADFC552E-7FD7-4EE0-98BC-EF945F39D451}" srcOrd="0" destOrd="0" parTransId="{7A4FACDE-89D0-4F23-A601-3E9895CE51D1}" sibTransId="{467F1663-A63E-450F-B472-397916C28E17}"/>
    <dgm:cxn modelId="{714D49C5-58FB-4557-A0B3-902FCE3D0F9A}" type="presOf" srcId="{7A4FACDE-89D0-4F23-A601-3E9895CE51D1}" destId="{14B410F8-A1E8-42D4-A2C9-E02D0F56FA5B}" srcOrd="1" destOrd="0" presId="urn:microsoft.com/office/officeart/2005/8/layout/hierarchy2"/>
    <dgm:cxn modelId="{20449803-59CB-43C6-AC09-1B6DFEA5FDD5}" type="presOf" srcId="{0127F079-CAAC-44ED-8CCA-66E71088C329}" destId="{5C5787BC-79EE-46A9-9695-FC99DA416C7D}" srcOrd="1" destOrd="0" presId="urn:microsoft.com/office/officeart/2005/8/layout/hierarchy2"/>
    <dgm:cxn modelId="{30DBEFDB-15D2-4A46-92D4-44F650073011}" type="presOf" srcId="{27B4C6CD-F2C2-4AC2-A963-D8B10F68771A}" destId="{63D3C808-9B40-40AF-A9F6-ECBDB4B9DEF1}" srcOrd="0" destOrd="0" presId="urn:microsoft.com/office/officeart/2005/8/layout/hierarchy2"/>
    <dgm:cxn modelId="{1E6EABCD-1FF7-44F3-9759-823655CB371E}" type="presOf" srcId="{E7F4DCAA-F501-4C57-83E5-6BA9691DB27D}" destId="{78749FC9-50FE-40CE-AEC4-1C71A4AC8E47}" srcOrd="1" destOrd="0" presId="urn:microsoft.com/office/officeart/2005/8/layout/hierarchy2"/>
    <dgm:cxn modelId="{E9F9F812-F26A-4CE3-8056-9A0734A05E5C}" srcId="{5D710165-3FB2-4212-945F-52755E4B5BE4}" destId="{A382A80C-7103-4570-931B-76CA534A0FA8}" srcOrd="1" destOrd="0" parTransId="{A390F334-864F-4CCB-ABA8-101067D815A2}" sibTransId="{47B86F20-2E74-4705-85B6-63B3765DB455}"/>
    <dgm:cxn modelId="{60FD9EE8-69F1-4380-9E9F-0CF7384AECB4}" type="presOf" srcId="{E7F4DCAA-F501-4C57-83E5-6BA9691DB27D}" destId="{B79C74E1-E591-47B4-97E9-AFDF68A1ACBF}" srcOrd="0" destOrd="0" presId="urn:microsoft.com/office/officeart/2005/8/layout/hierarchy2"/>
    <dgm:cxn modelId="{6421A806-FE8E-4C64-88FC-C7E65273DC1C}" type="presOf" srcId="{7A4FACDE-89D0-4F23-A601-3E9895CE51D1}" destId="{05B84FCE-0DC6-4BD0-AF7A-8BF11464C781}" srcOrd="0" destOrd="0" presId="urn:microsoft.com/office/officeart/2005/8/layout/hierarchy2"/>
    <dgm:cxn modelId="{CE817A4E-49E9-41FC-A365-6085D556061D}" srcId="{ADFC552E-7FD7-4EE0-98BC-EF945F39D451}" destId="{27B4C6CD-F2C2-4AC2-A963-D8B10F68771A}" srcOrd="0" destOrd="0" parTransId="{0127F079-CAAC-44ED-8CCA-66E71088C329}" sibTransId="{B1811797-1680-40A3-9C9D-C2CA8726F55A}"/>
    <dgm:cxn modelId="{F66CF8B0-433E-425D-8D34-0C6836C27C87}" srcId="{A382A80C-7103-4570-931B-76CA534A0FA8}" destId="{2501EB12-65EF-4686-91B9-00AFE713C945}" srcOrd="0" destOrd="0" parTransId="{E7F4DCAA-F501-4C57-83E5-6BA9691DB27D}" sibTransId="{278D4870-79D0-4E72-AD0F-572E81665C99}"/>
    <dgm:cxn modelId="{FCEE2894-0420-44A8-BA3B-44AB3F2AFE03}" srcId="{2DB7A5B2-7857-4426-858E-06716F63D4BE}" destId="{5D710165-3FB2-4212-945F-52755E4B5BE4}" srcOrd="0" destOrd="0" parTransId="{B797203D-4F4B-4CE3-9809-255684F0D7F4}" sibTransId="{C498B92B-9569-48B3-9066-E53C848F9F03}"/>
    <dgm:cxn modelId="{5BA2699E-D22E-4FCE-AF0A-A386CCF27702}" type="presOf" srcId="{A390F334-864F-4CCB-ABA8-101067D815A2}" destId="{1357C3B1-CE16-4F40-8A3B-6CA56CF171BE}" srcOrd="0" destOrd="0" presId="urn:microsoft.com/office/officeart/2005/8/layout/hierarchy2"/>
    <dgm:cxn modelId="{AD3A229B-7F64-49DB-859C-ACE25C069089}" type="presParOf" srcId="{84A63FD4-442F-413D-BE41-630EB6F35579}" destId="{060086F9-E44A-4698-9290-63AA1CFCF8DE}" srcOrd="0" destOrd="0" presId="urn:microsoft.com/office/officeart/2005/8/layout/hierarchy2"/>
    <dgm:cxn modelId="{2A679F33-E888-4D08-8970-D15B4ED1B32F}" type="presParOf" srcId="{060086F9-E44A-4698-9290-63AA1CFCF8DE}" destId="{C37C39DA-8966-4280-8C3F-D87E943AD5EF}" srcOrd="0" destOrd="0" presId="urn:microsoft.com/office/officeart/2005/8/layout/hierarchy2"/>
    <dgm:cxn modelId="{E681A504-DC70-404A-A26C-2858B419B66B}" type="presParOf" srcId="{060086F9-E44A-4698-9290-63AA1CFCF8DE}" destId="{2BD17B50-95B4-46B2-AB9F-F4CB5EBD790E}" srcOrd="1" destOrd="0" presId="urn:microsoft.com/office/officeart/2005/8/layout/hierarchy2"/>
    <dgm:cxn modelId="{7D28CB30-7F90-4169-846E-39812C4ADFA4}" type="presParOf" srcId="{2BD17B50-95B4-46B2-AB9F-F4CB5EBD790E}" destId="{05B84FCE-0DC6-4BD0-AF7A-8BF11464C781}" srcOrd="0" destOrd="0" presId="urn:microsoft.com/office/officeart/2005/8/layout/hierarchy2"/>
    <dgm:cxn modelId="{46F932AD-DE9F-4822-B0C2-05DA870FA465}" type="presParOf" srcId="{05B84FCE-0DC6-4BD0-AF7A-8BF11464C781}" destId="{14B410F8-A1E8-42D4-A2C9-E02D0F56FA5B}" srcOrd="0" destOrd="0" presId="urn:microsoft.com/office/officeart/2005/8/layout/hierarchy2"/>
    <dgm:cxn modelId="{847CF1D3-B553-4070-B14C-F33ACE42FF78}" type="presParOf" srcId="{2BD17B50-95B4-46B2-AB9F-F4CB5EBD790E}" destId="{0D609220-0396-4C15-8F46-609217375CC6}" srcOrd="1" destOrd="0" presId="urn:microsoft.com/office/officeart/2005/8/layout/hierarchy2"/>
    <dgm:cxn modelId="{8A4CA401-E950-4180-BAAE-8734D2786D8E}" type="presParOf" srcId="{0D609220-0396-4C15-8F46-609217375CC6}" destId="{3CF4FD1A-F2DE-4081-A6A2-A640A2277249}" srcOrd="0" destOrd="0" presId="urn:microsoft.com/office/officeart/2005/8/layout/hierarchy2"/>
    <dgm:cxn modelId="{529B5E3B-5598-492B-ACE8-8464E2CA304F}" type="presParOf" srcId="{0D609220-0396-4C15-8F46-609217375CC6}" destId="{3A4C2059-59CF-43EB-A78D-F738E781BBCD}" srcOrd="1" destOrd="0" presId="urn:microsoft.com/office/officeart/2005/8/layout/hierarchy2"/>
    <dgm:cxn modelId="{0335CA84-2CCB-494A-BDEC-5E6995F6E719}" type="presParOf" srcId="{3A4C2059-59CF-43EB-A78D-F738E781BBCD}" destId="{2F312183-AD51-48C2-815F-17C17765C73D}" srcOrd="0" destOrd="0" presId="urn:microsoft.com/office/officeart/2005/8/layout/hierarchy2"/>
    <dgm:cxn modelId="{B9BADDD2-B77A-4A2B-BF8C-4F55101D0063}" type="presParOf" srcId="{2F312183-AD51-48C2-815F-17C17765C73D}" destId="{5C5787BC-79EE-46A9-9695-FC99DA416C7D}" srcOrd="0" destOrd="0" presId="urn:microsoft.com/office/officeart/2005/8/layout/hierarchy2"/>
    <dgm:cxn modelId="{1CB42FCA-FCC8-48E8-94BC-1FFFCC9E769C}" type="presParOf" srcId="{3A4C2059-59CF-43EB-A78D-F738E781BBCD}" destId="{BABFEB2E-3807-44A6-AA70-512C40B98D53}" srcOrd="1" destOrd="0" presId="urn:microsoft.com/office/officeart/2005/8/layout/hierarchy2"/>
    <dgm:cxn modelId="{91763983-5FAC-4C69-941C-CB03928315E6}" type="presParOf" srcId="{BABFEB2E-3807-44A6-AA70-512C40B98D53}" destId="{63D3C808-9B40-40AF-A9F6-ECBDB4B9DEF1}" srcOrd="0" destOrd="0" presId="urn:microsoft.com/office/officeart/2005/8/layout/hierarchy2"/>
    <dgm:cxn modelId="{56083523-248F-4354-A24C-082DB272652C}" type="presParOf" srcId="{BABFEB2E-3807-44A6-AA70-512C40B98D53}" destId="{FF5EDB83-5D57-4C91-BABD-042B2EE49D30}" srcOrd="1" destOrd="0" presId="urn:microsoft.com/office/officeart/2005/8/layout/hierarchy2"/>
    <dgm:cxn modelId="{F685A4AE-2425-479F-915A-26C752CAFA16}" type="presParOf" srcId="{2BD17B50-95B4-46B2-AB9F-F4CB5EBD790E}" destId="{1357C3B1-CE16-4F40-8A3B-6CA56CF171BE}" srcOrd="2" destOrd="0" presId="urn:microsoft.com/office/officeart/2005/8/layout/hierarchy2"/>
    <dgm:cxn modelId="{79498783-940E-4B9A-9381-BB8D208B43C0}" type="presParOf" srcId="{1357C3B1-CE16-4F40-8A3B-6CA56CF171BE}" destId="{67C148EB-34FF-464F-85FE-C4ABA3A38609}" srcOrd="0" destOrd="0" presId="urn:microsoft.com/office/officeart/2005/8/layout/hierarchy2"/>
    <dgm:cxn modelId="{79953EBD-E110-41B5-AE2E-C5DE7E29E5B6}" type="presParOf" srcId="{2BD17B50-95B4-46B2-AB9F-F4CB5EBD790E}" destId="{03C9EF4C-34FD-4C48-A110-4BCDB4957915}" srcOrd="3" destOrd="0" presId="urn:microsoft.com/office/officeart/2005/8/layout/hierarchy2"/>
    <dgm:cxn modelId="{21239A17-A0CB-47B1-9677-D56BBC63FC03}" type="presParOf" srcId="{03C9EF4C-34FD-4C48-A110-4BCDB4957915}" destId="{D64BE5E7-AE92-4711-B731-A215438509AB}" srcOrd="0" destOrd="0" presId="urn:microsoft.com/office/officeart/2005/8/layout/hierarchy2"/>
    <dgm:cxn modelId="{0CB3AC52-57FB-4C5D-A029-CDA4687E82AF}" type="presParOf" srcId="{03C9EF4C-34FD-4C48-A110-4BCDB4957915}" destId="{AEF3AB2A-3041-48BE-9FBB-F09D727F9A9A}" srcOrd="1" destOrd="0" presId="urn:microsoft.com/office/officeart/2005/8/layout/hierarchy2"/>
    <dgm:cxn modelId="{5377E080-D4E5-4286-A355-5BA1D17658AB}" type="presParOf" srcId="{AEF3AB2A-3041-48BE-9FBB-F09D727F9A9A}" destId="{B79C74E1-E591-47B4-97E9-AFDF68A1ACBF}" srcOrd="0" destOrd="0" presId="urn:microsoft.com/office/officeart/2005/8/layout/hierarchy2"/>
    <dgm:cxn modelId="{D78027E8-AE4B-41A8-9105-2878D2E837AD}" type="presParOf" srcId="{B79C74E1-E591-47B4-97E9-AFDF68A1ACBF}" destId="{78749FC9-50FE-40CE-AEC4-1C71A4AC8E47}" srcOrd="0" destOrd="0" presId="urn:microsoft.com/office/officeart/2005/8/layout/hierarchy2"/>
    <dgm:cxn modelId="{E31E1ABF-874B-4F6A-9E6D-795BD12F7A3E}" type="presParOf" srcId="{AEF3AB2A-3041-48BE-9FBB-F09D727F9A9A}" destId="{7EE456F1-A325-474D-BC16-7333C7A6ECF3}" srcOrd="1" destOrd="0" presId="urn:microsoft.com/office/officeart/2005/8/layout/hierarchy2"/>
    <dgm:cxn modelId="{01298E3D-585E-40BD-A88C-AE192174689C}" type="presParOf" srcId="{7EE456F1-A325-474D-BC16-7333C7A6ECF3}" destId="{71D9B001-DF71-4D87-AEA4-6A5ECF2383A7}" srcOrd="0" destOrd="0" presId="urn:microsoft.com/office/officeart/2005/8/layout/hierarchy2"/>
    <dgm:cxn modelId="{E9679FB6-7B76-4BA4-A104-985D159D1F58}" type="presParOf" srcId="{7EE456F1-A325-474D-BC16-7333C7A6ECF3}" destId="{F11FA377-F960-4D3D-8736-CD176A7A84C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3336BB-B6D5-4564-8821-2EE9ECC4EA0C}"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s-EC"/>
        </a:p>
      </dgm:t>
    </dgm:pt>
    <dgm:pt modelId="{67270DE5-51C6-44AF-AAE4-89A8653FDA6C}">
      <dgm:prSet phldrT="[Texto]" custT="1"/>
      <dgm:spPr/>
      <dgm:t>
        <a:bodyPr/>
        <a:lstStyle/>
        <a:p>
          <a:r>
            <a:rPr lang="es-EC" sz="1800" dirty="0" smtClean="0"/>
            <a:t>ACTIVIDADES  RECREATIVAS</a:t>
          </a:r>
          <a:endParaRPr lang="es-EC" sz="1800" dirty="0"/>
        </a:p>
      </dgm:t>
    </dgm:pt>
    <dgm:pt modelId="{C4D31FB4-62F1-4C83-9955-0ABB9B5D4070}" type="parTrans" cxnId="{5C1AA465-7A3B-492E-833F-7807EC4A7D87}">
      <dgm:prSet/>
      <dgm:spPr/>
      <dgm:t>
        <a:bodyPr/>
        <a:lstStyle/>
        <a:p>
          <a:endParaRPr lang="es-EC"/>
        </a:p>
      </dgm:t>
    </dgm:pt>
    <dgm:pt modelId="{0B1C692D-EE39-4A4D-BF98-17B0462A0597}" type="sibTrans" cxnId="{5C1AA465-7A3B-492E-833F-7807EC4A7D87}">
      <dgm:prSet/>
      <dgm:spPr/>
      <dgm:t>
        <a:bodyPr/>
        <a:lstStyle/>
        <a:p>
          <a:endParaRPr lang="es-EC"/>
        </a:p>
      </dgm:t>
    </dgm:pt>
    <dgm:pt modelId="{0103A431-EF60-4A59-830D-7104F2E9E8DD}">
      <dgm:prSet phldrT="[Texto]" custT="1"/>
      <dgm:spPr/>
      <dgm:t>
        <a:bodyPr/>
        <a:lstStyle/>
        <a:p>
          <a:r>
            <a:rPr lang="es-EC" sz="2000" b="1" dirty="0" smtClean="0">
              <a:solidFill>
                <a:schemeClr val="tx1"/>
              </a:solidFill>
            </a:rPr>
            <a:t>FORTIFICAN LOS VALORES EN LA PRÁCTICA DEL MINI BALONCESTO</a:t>
          </a:r>
          <a:endParaRPr lang="es-EC" sz="2000" b="1" dirty="0">
            <a:solidFill>
              <a:schemeClr val="tx1"/>
            </a:solidFill>
          </a:endParaRPr>
        </a:p>
      </dgm:t>
    </dgm:pt>
    <dgm:pt modelId="{E868402C-41D9-413B-AC5B-B2AD5130732A}" type="parTrans" cxnId="{4B449F05-1592-4E26-B4B6-79C1A14C9C94}">
      <dgm:prSet/>
      <dgm:spPr/>
      <dgm:t>
        <a:bodyPr/>
        <a:lstStyle/>
        <a:p>
          <a:endParaRPr lang="es-EC"/>
        </a:p>
      </dgm:t>
    </dgm:pt>
    <dgm:pt modelId="{05068A2E-1534-4057-A987-01FE1DB89ED6}" type="sibTrans" cxnId="{4B449F05-1592-4E26-B4B6-79C1A14C9C94}">
      <dgm:prSet/>
      <dgm:spPr/>
      <dgm:t>
        <a:bodyPr/>
        <a:lstStyle/>
        <a:p>
          <a:endParaRPr lang="es-EC"/>
        </a:p>
      </dgm:t>
    </dgm:pt>
    <dgm:pt modelId="{BBC0FD00-887C-4566-ADEE-32277D639A46}">
      <dgm:prSet custT="1"/>
      <dgm:spPr/>
      <dgm:t>
        <a:bodyPr/>
        <a:lstStyle/>
        <a:p>
          <a:r>
            <a:rPr lang="es-EC" sz="2400" b="1" dirty="0" smtClean="0">
              <a:ln w="0"/>
              <a:solidFill>
                <a:schemeClr val="tx1"/>
              </a:solidFill>
              <a:effectLst>
                <a:outerShdw blurRad="38100" dist="19050" dir="2700000" algn="tl" rotWithShape="0">
                  <a:schemeClr val="dk1">
                    <a:alpha val="40000"/>
                  </a:schemeClr>
                </a:outerShdw>
              </a:effectLst>
            </a:rPr>
            <a:t>DESARROLLAN LAS CAPACIDADES FÍSICAS</a:t>
          </a:r>
          <a:endParaRPr lang="es-EC" sz="2400" b="1" dirty="0">
            <a:solidFill>
              <a:schemeClr val="tx1"/>
            </a:solidFill>
          </a:endParaRPr>
        </a:p>
      </dgm:t>
    </dgm:pt>
    <dgm:pt modelId="{31BB4D7D-636D-4227-8E62-6E5BE1B04665}" type="parTrans" cxnId="{D9C89148-B25C-4DBF-94F2-4D7742D79D79}">
      <dgm:prSet/>
      <dgm:spPr/>
      <dgm:t>
        <a:bodyPr/>
        <a:lstStyle/>
        <a:p>
          <a:endParaRPr lang="es-EC"/>
        </a:p>
      </dgm:t>
    </dgm:pt>
    <dgm:pt modelId="{40C0DEAC-2E9D-4244-9230-6EFD12F5A6BC}" type="sibTrans" cxnId="{D9C89148-B25C-4DBF-94F2-4D7742D79D79}">
      <dgm:prSet/>
      <dgm:spPr/>
      <dgm:t>
        <a:bodyPr/>
        <a:lstStyle/>
        <a:p>
          <a:endParaRPr lang="es-EC"/>
        </a:p>
      </dgm:t>
    </dgm:pt>
    <dgm:pt modelId="{42606231-D5CF-4DE3-BA2A-0CA709B5F936}">
      <dgm:prSet custT="1"/>
      <dgm:spPr/>
      <dgm:t>
        <a:bodyPr/>
        <a:lstStyle/>
        <a:p>
          <a:r>
            <a:rPr lang="es-EC" sz="1800" b="1" dirty="0" smtClean="0">
              <a:ln w="0"/>
              <a:solidFill>
                <a:schemeClr val="tx1"/>
              </a:solidFill>
              <a:effectLst>
                <a:outerShdw blurRad="38100" dist="19050" dir="2700000" algn="tl" rotWithShape="0">
                  <a:schemeClr val="dk1">
                    <a:alpha val="40000"/>
                  </a:schemeClr>
                </a:outerShdw>
              </a:effectLst>
            </a:rPr>
            <a:t>DISMINUYE DIFERENTES ANSIEDADES Y DESPIERTA EL INTERÉS POR EL MINI BALONCESTO EN LOS NIÑOS </a:t>
          </a:r>
          <a:endParaRPr lang="es-EC" sz="1800" b="1" dirty="0">
            <a:solidFill>
              <a:schemeClr val="tx1"/>
            </a:solidFill>
          </a:endParaRPr>
        </a:p>
      </dgm:t>
    </dgm:pt>
    <dgm:pt modelId="{7DDCFA18-6D12-4AEB-AEA6-0DAE492A1A8A}" type="parTrans" cxnId="{4A8C28FF-2D32-4FFA-9B9B-20DF1DCDC7F9}">
      <dgm:prSet/>
      <dgm:spPr/>
      <dgm:t>
        <a:bodyPr/>
        <a:lstStyle/>
        <a:p>
          <a:endParaRPr lang="es-EC"/>
        </a:p>
      </dgm:t>
    </dgm:pt>
    <dgm:pt modelId="{BB40D248-B665-4E4C-8DB2-897BAE497385}" type="sibTrans" cxnId="{4A8C28FF-2D32-4FFA-9B9B-20DF1DCDC7F9}">
      <dgm:prSet/>
      <dgm:spPr/>
      <dgm:t>
        <a:bodyPr/>
        <a:lstStyle/>
        <a:p>
          <a:endParaRPr lang="es-EC"/>
        </a:p>
      </dgm:t>
    </dgm:pt>
    <dgm:pt modelId="{32685080-5C1D-41F0-8866-D704D7D37799}">
      <dgm:prSet custT="1"/>
      <dgm:spPr/>
      <dgm:t>
        <a:bodyPr/>
        <a:lstStyle/>
        <a:p>
          <a:r>
            <a:rPr lang="es-EC" sz="2000" b="1" dirty="0" smtClean="0">
              <a:ln w="0"/>
              <a:solidFill>
                <a:schemeClr val="tx1"/>
              </a:solidFill>
              <a:effectLst>
                <a:outerShdw blurRad="38100" dist="19050" dir="2700000" algn="tl" rotWithShape="0">
                  <a:schemeClr val="dk1">
                    <a:alpha val="40000"/>
                  </a:schemeClr>
                </a:outerShdw>
              </a:effectLst>
            </a:rPr>
            <a:t>GARANTIZAN LA ASIMILACIÓN DE LOS CONTENIDOS TÉCNICOS Y ATRACTIVOS DEL MINI BALONCESTO</a:t>
          </a:r>
          <a:endParaRPr lang="es-EC" sz="2000" b="1" dirty="0">
            <a:solidFill>
              <a:schemeClr val="tx1"/>
            </a:solidFill>
          </a:endParaRPr>
        </a:p>
      </dgm:t>
    </dgm:pt>
    <dgm:pt modelId="{4E14B750-8CA7-49A9-8744-3A86B41EF865}" type="parTrans" cxnId="{6880A4AD-3A3E-4786-BC78-D7BBB4ABD2F1}">
      <dgm:prSet/>
      <dgm:spPr/>
      <dgm:t>
        <a:bodyPr/>
        <a:lstStyle/>
        <a:p>
          <a:endParaRPr lang="es-EC"/>
        </a:p>
      </dgm:t>
    </dgm:pt>
    <dgm:pt modelId="{ADBBCD4B-AB15-47B7-A304-5EEEED389311}" type="sibTrans" cxnId="{6880A4AD-3A3E-4786-BC78-D7BBB4ABD2F1}">
      <dgm:prSet/>
      <dgm:spPr/>
      <dgm:t>
        <a:bodyPr/>
        <a:lstStyle/>
        <a:p>
          <a:endParaRPr lang="es-EC"/>
        </a:p>
      </dgm:t>
    </dgm:pt>
    <dgm:pt modelId="{A46B5926-F2CE-47B0-984D-CF631B96F4E6}" type="pres">
      <dgm:prSet presAssocID="{8C3336BB-B6D5-4564-8821-2EE9ECC4EA0C}" presName="cycle" presStyleCnt="0">
        <dgm:presLayoutVars>
          <dgm:chMax val="1"/>
          <dgm:dir/>
          <dgm:animLvl val="ctr"/>
          <dgm:resizeHandles val="exact"/>
        </dgm:presLayoutVars>
      </dgm:prSet>
      <dgm:spPr/>
      <dgm:t>
        <a:bodyPr/>
        <a:lstStyle/>
        <a:p>
          <a:endParaRPr lang="es-EC"/>
        </a:p>
      </dgm:t>
    </dgm:pt>
    <dgm:pt modelId="{AC348564-6325-4A92-9C0B-696A3C2CB20A}" type="pres">
      <dgm:prSet presAssocID="{67270DE5-51C6-44AF-AAE4-89A8653FDA6C}" presName="centerShape" presStyleLbl="node0" presStyleIdx="0" presStyleCnt="1" custScaleX="124614"/>
      <dgm:spPr/>
      <dgm:t>
        <a:bodyPr/>
        <a:lstStyle/>
        <a:p>
          <a:endParaRPr lang="es-EC"/>
        </a:p>
      </dgm:t>
    </dgm:pt>
    <dgm:pt modelId="{C8A0974F-9DF3-4F04-B041-71C04D3FC0FB}" type="pres">
      <dgm:prSet presAssocID="{31BB4D7D-636D-4227-8E62-6E5BE1B04665}" presName="Name9" presStyleLbl="parChTrans1D2" presStyleIdx="0" presStyleCnt="4"/>
      <dgm:spPr/>
      <dgm:t>
        <a:bodyPr/>
        <a:lstStyle/>
        <a:p>
          <a:endParaRPr lang="es-EC"/>
        </a:p>
      </dgm:t>
    </dgm:pt>
    <dgm:pt modelId="{C54195F2-0AC5-4D99-AF4C-25A5CE56E063}" type="pres">
      <dgm:prSet presAssocID="{31BB4D7D-636D-4227-8E62-6E5BE1B04665}" presName="connTx" presStyleLbl="parChTrans1D2" presStyleIdx="0" presStyleCnt="4"/>
      <dgm:spPr/>
      <dgm:t>
        <a:bodyPr/>
        <a:lstStyle/>
        <a:p>
          <a:endParaRPr lang="es-EC"/>
        </a:p>
      </dgm:t>
    </dgm:pt>
    <dgm:pt modelId="{04CD20D3-9666-4C7C-AA2C-25DE75BA016C}" type="pres">
      <dgm:prSet presAssocID="{BBC0FD00-887C-4566-ADEE-32277D639A46}" presName="node" presStyleLbl="node1" presStyleIdx="0" presStyleCnt="4" custScaleX="259528">
        <dgm:presLayoutVars>
          <dgm:bulletEnabled val="1"/>
        </dgm:presLayoutVars>
      </dgm:prSet>
      <dgm:spPr/>
      <dgm:t>
        <a:bodyPr/>
        <a:lstStyle/>
        <a:p>
          <a:endParaRPr lang="es-EC"/>
        </a:p>
      </dgm:t>
    </dgm:pt>
    <dgm:pt modelId="{8985AB2C-69EA-4AEB-B10B-777C98D2BA0A}" type="pres">
      <dgm:prSet presAssocID="{4E14B750-8CA7-49A9-8744-3A86B41EF865}" presName="Name9" presStyleLbl="parChTrans1D2" presStyleIdx="1" presStyleCnt="4"/>
      <dgm:spPr/>
      <dgm:t>
        <a:bodyPr/>
        <a:lstStyle/>
        <a:p>
          <a:endParaRPr lang="es-EC"/>
        </a:p>
      </dgm:t>
    </dgm:pt>
    <dgm:pt modelId="{22FE9B81-00ED-4EA5-AA88-2B3A9CE8DA79}" type="pres">
      <dgm:prSet presAssocID="{4E14B750-8CA7-49A9-8744-3A86B41EF865}" presName="connTx" presStyleLbl="parChTrans1D2" presStyleIdx="1" presStyleCnt="4"/>
      <dgm:spPr/>
      <dgm:t>
        <a:bodyPr/>
        <a:lstStyle/>
        <a:p>
          <a:endParaRPr lang="es-EC"/>
        </a:p>
      </dgm:t>
    </dgm:pt>
    <dgm:pt modelId="{DAF97249-B65C-4F11-B2D5-159C3586FEC6}" type="pres">
      <dgm:prSet presAssocID="{32685080-5C1D-41F0-8866-D704D7D37799}" presName="node" presStyleLbl="node1" presStyleIdx="1" presStyleCnt="4" custScaleX="270293" custRadScaleRad="175912" custRadScaleInc="3401">
        <dgm:presLayoutVars>
          <dgm:bulletEnabled val="1"/>
        </dgm:presLayoutVars>
      </dgm:prSet>
      <dgm:spPr/>
      <dgm:t>
        <a:bodyPr/>
        <a:lstStyle/>
        <a:p>
          <a:endParaRPr lang="es-EC"/>
        </a:p>
      </dgm:t>
    </dgm:pt>
    <dgm:pt modelId="{62CE4E0D-67DA-405A-8EE7-968177E7F830}" type="pres">
      <dgm:prSet presAssocID="{E868402C-41D9-413B-AC5B-B2AD5130732A}" presName="Name9" presStyleLbl="parChTrans1D2" presStyleIdx="2" presStyleCnt="4"/>
      <dgm:spPr/>
      <dgm:t>
        <a:bodyPr/>
        <a:lstStyle/>
        <a:p>
          <a:endParaRPr lang="es-EC"/>
        </a:p>
      </dgm:t>
    </dgm:pt>
    <dgm:pt modelId="{EFA1BD56-75A9-4171-8126-1322AFE279BE}" type="pres">
      <dgm:prSet presAssocID="{E868402C-41D9-413B-AC5B-B2AD5130732A}" presName="connTx" presStyleLbl="parChTrans1D2" presStyleIdx="2" presStyleCnt="4"/>
      <dgm:spPr/>
      <dgm:t>
        <a:bodyPr/>
        <a:lstStyle/>
        <a:p>
          <a:endParaRPr lang="es-EC"/>
        </a:p>
      </dgm:t>
    </dgm:pt>
    <dgm:pt modelId="{29C4C72B-FD43-4D7A-B8AA-3549DC754928}" type="pres">
      <dgm:prSet presAssocID="{0103A431-EF60-4A59-830D-7104F2E9E8DD}" presName="node" presStyleLbl="node1" presStyleIdx="2" presStyleCnt="4" custScaleX="246723">
        <dgm:presLayoutVars>
          <dgm:bulletEnabled val="1"/>
        </dgm:presLayoutVars>
      </dgm:prSet>
      <dgm:spPr/>
      <dgm:t>
        <a:bodyPr/>
        <a:lstStyle/>
        <a:p>
          <a:endParaRPr lang="es-EC"/>
        </a:p>
      </dgm:t>
    </dgm:pt>
    <dgm:pt modelId="{B38AD470-FEE6-4C7B-8243-C82EE19958E9}" type="pres">
      <dgm:prSet presAssocID="{7DDCFA18-6D12-4AEB-AEA6-0DAE492A1A8A}" presName="Name9" presStyleLbl="parChTrans1D2" presStyleIdx="3" presStyleCnt="4"/>
      <dgm:spPr/>
      <dgm:t>
        <a:bodyPr/>
        <a:lstStyle/>
        <a:p>
          <a:endParaRPr lang="es-EC"/>
        </a:p>
      </dgm:t>
    </dgm:pt>
    <dgm:pt modelId="{76D9C637-8EEC-4CA6-9BB6-40C8EEB0873C}" type="pres">
      <dgm:prSet presAssocID="{7DDCFA18-6D12-4AEB-AEA6-0DAE492A1A8A}" presName="connTx" presStyleLbl="parChTrans1D2" presStyleIdx="3" presStyleCnt="4"/>
      <dgm:spPr/>
      <dgm:t>
        <a:bodyPr/>
        <a:lstStyle/>
        <a:p>
          <a:endParaRPr lang="es-EC"/>
        </a:p>
      </dgm:t>
    </dgm:pt>
    <dgm:pt modelId="{851D0391-4C3A-431F-9BFE-163DBB996535}" type="pres">
      <dgm:prSet presAssocID="{42606231-D5CF-4DE3-BA2A-0CA709B5F936}" presName="node" presStyleLbl="node1" presStyleIdx="3" presStyleCnt="4" custScaleX="269923" custRadScaleRad="193229" custRadScaleInc="-5096">
        <dgm:presLayoutVars>
          <dgm:bulletEnabled val="1"/>
        </dgm:presLayoutVars>
      </dgm:prSet>
      <dgm:spPr/>
      <dgm:t>
        <a:bodyPr/>
        <a:lstStyle/>
        <a:p>
          <a:endParaRPr lang="es-EC"/>
        </a:p>
      </dgm:t>
    </dgm:pt>
  </dgm:ptLst>
  <dgm:cxnLst>
    <dgm:cxn modelId="{52907DF4-69B7-4791-A71A-90D1C18FF288}" type="presOf" srcId="{31BB4D7D-636D-4227-8E62-6E5BE1B04665}" destId="{C8A0974F-9DF3-4F04-B041-71C04D3FC0FB}" srcOrd="0" destOrd="0" presId="urn:microsoft.com/office/officeart/2005/8/layout/radial1"/>
    <dgm:cxn modelId="{DF64D050-BAC3-4791-93EF-8E24C96AF746}" type="presOf" srcId="{BBC0FD00-887C-4566-ADEE-32277D639A46}" destId="{04CD20D3-9666-4C7C-AA2C-25DE75BA016C}" srcOrd="0" destOrd="0" presId="urn:microsoft.com/office/officeart/2005/8/layout/radial1"/>
    <dgm:cxn modelId="{5C1AA465-7A3B-492E-833F-7807EC4A7D87}" srcId="{8C3336BB-B6D5-4564-8821-2EE9ECC4EA0C}" destId="{67270DE5-51C6-44AF-AAE4-89A8653FDA6C}" srcOrd="0" destOrd="0" parTransId="{C4D31FB4-62F1-4C83-9955-0ABB9B5D4070}" sibTransId="{0B1C692D-EE39-4A4D-BF98-17B0462A0597}"/>
    <dgm:cxn modelId="{11DFBAB1-4AA1-4955-B407-F543F3D5ADC6}" type="presOf" srcId="{7DDCFA18-6D12-4AEB-AEA6-0DAE492A1A8A}" destId="{B38AD470-FEE6-4C7B-8243-C82EE19958E9}" srcOrd="0" destOrd="0" presId="urn:microsoft.com/office/officeart/2005/8/layout/radial1"/>
    <dgm:cxn modelId="{4B449F05-1592-4E26-B4B6-79C1A14C9C94}" srcId="{67270DE5-51C6-44AF-AAE4-89A8653FDA6C}" destId="{0103A431-EF60-4A59-830D-7104F2E9E8DD}" srcOrd="2" destOrd="0" parTransId="{E868402C-41D9-413B-AC5B-B2AD5130732A}" sibTransId="{05068A2E-1534-4057-A987-01FE1DB89ED6}"/>
    <dgm:cxn modelId="{42A33879-AB4C-4975-91C2-44FA9BA87827}" type="presOf" srcId="{67270DE5-51C6-44AF-AAE4-89A8653FDA6C}" destId="{AC348564-6325-4A92-9C0B-696A3C2CB20A}" srcOrd="0" destOrd="0" presId="urn:microsoft.com/office/officeart/2005/8/layout/radial1"/>
    <dgm:cxn modelId="{D9C89148-B25C-4DBF-94F2-4D7742D79D79}" srcId="{67270DE5-51C6-44AF-AAE4-89A8653FDA6C}" destId="{BBC0FD00-887C-4566-ADEE-32277D639A46}" srcOrd="0" destOrd="0" parTransId="{31BB4D7D-636D-4227-8E62-6E5BE1B04665}" sibTransId="{40C0DEAC-2E9D-4244-9230-6EFD12F5A6BC}"/>
    <dgm:cxn modelId="{D3D28C69-3125-4D7F-8275-91AE62C46F5F}" type="presOf" srcId="{4E14B750-8CA7-49A9-8744-3A86B41EF865}" destId="{8985AB2C-69EA-4AEB-B10B-777C98D2BA0A}" srcOrd="0" destOrd="0" presId="urn:microsoft.com/office/officeart/2005/8/layout/radial1"/>
    <dgm:cxn modelId="{43CA7085-DB69-4602-B372-804BDD3E4A6E}" type="presOf" srcId="{0103A431-EF60-4A59-830D-7104F2E9E8DD}" destId="{29C4C72B-FD43-4D7A-B8AA-3549DC754928}" srcOrd="0" destOrd="0" presId="urn:microsoft.com/office/officeart/2005/8/layout/radial1"/>
    <dgm:cxn modelId="{5C15D50D-06A4-4530-ABD8-A8FD83EC0E05}" type="presOf" srcId="{8C3336BB-B6D5-4564-8821-2EE9ECC4EA0C}" destId="{A46B5926-F2CE-47B0-984D-CF631B96F4E6}" srcOrd="0" destOrd="0" presId="urn:microsoft.com/office/officeart/2005/8/layout/radial1"/>
    <dgm:cxn modelId="{4A8C28FF-2D32-4FFA-9B9B-20DF1DCDC7F9}" srcId="{67270DE5-51C6-44AF-AAE4-89A8653FDA6C}" destId="{42606231-D5CF-4DE3-BA2A-0CA709B5F936}" srcOrd="3" destOrd="0" parTransId="{7DDCFA18-6D12-4AEB-AEA6-0DAE492A1A8A}" sibTransId="{BB40D248-B665-4E4C-8DB2-897BAE497385}"/>
    <dgm:cxn modelId="{383683AF-B660-4D9A-9B8A-018A7521BD53}" type="presOf" srcId="{E868402C-41D9-413B-AC5B-B2AD5130732A}" destId="{62CE4E0D-67DA-405A-8EE7-968177E7F830}" srcOrd="0" destOrd="0" presId="urn:microsoft.com/office/officeart/2005/8/layout/radial1"/>
    <dgm:cxn modelId="{30A9FBEB-66F1-4C93-B597-809EAA60AEF5}" type="presOf" srcId="{E868402C-41D9-413B-AC5B-B2AD5130732A}" destId="{EFA1BD56-75A9-4171-8126-1322AFE279BE}" srcOrd="1" destOrd="0" presId="urn:microsoft.com/office/officeart/2005/8/layout/radial1"/>
    <dgm:cxn modelId="{197F6B3D-9C90-4AE2-8352-5F6BB1A1295A}" type="presOf" srcId="{4E14B750-8CA7-49A9-8744-3A86B41EF865}" destId="{22FE9B81-00ED-4EA5-AA88-2B3A9CE8DA79}" srcOrd="1" destOrd="0" presId="urn:microsoft.com/office/officeart/2005/8/layout/radial1"/>
    <dgm:cxn modelId="{271BC213-B5D3-4AFC-996D-BAA0E9F7C3C9}" type="presOf" srcId="{42606231-D5CF-4DE3-BA2A-0CA709B5F936}" destId="{851D0391-4C3A-431F-9BFE-163DBB996535}" srcOrd="0" destOrd="0" presId="urn:microsoft.com/office/officeart/2005/8/layout/radial1"/>
    <dgm:cxn modelId="{10772339-0E96-4F32-ACB6-4D3747727832}" type="presOf" srcId="{32685080-5C1D-41F0-8866-D704D7D37799}" destId="{DAF97249-B65C-4F11-B2D5-159C3586FEC6}" srcOrd="0" destOrd="0" presId="urn:microsoft.com/office/officeart/2005/8/layout/radial1"/>
    <dgm:cxn modelId="{DCF41A91-978E-459A-A80A-C966681CF862}" type="presOf" srcId="{31BB4D7D-636D-4227-8E62-6E5BE1B04665}" destId="{C54195F2-0AC5-4D99-AF4C-25A5CE56E063}" srcOrd="1" destOrd="0" presId="urn:microsoft.com/office/officeart/2005/8/layout/radial1"/>
    <dgm:cxn modelId="{6880A4AD-3A3E-4786-BC78-D7BBB4ABD2F1}" srcId="{67270DE5-51C6-44AF-AAE4-89A8653FDA6C}" destId="{32685080-5C1D-41F0-8866-D704D7D37799}" srcOrd="1" destOrd="0" parTransId="{4E14B750-8CA7-49A9-8744-3A86B41EF865}" sibTransId="{ADBBCD4B-AB15-47B7-A304-5EEEED389311}"/>
    <dgm:cxn modelId="{1BF68940-97BC-4413-8B26-CD0A7CE54BD8}" type="presOf" srcId="{7DDCFA18-6D12-4AEB-AEA6-0DAE492A1A8A}" destId="{76D9C637-8EEC-4CA6-9BB6-40C8EEB0873C}" srcOrd="1" destOrd="0" presId="urn:microsoft.com/office/officeart/2005/8/layout/radial1"/>
    <dgm:cxn modelId="{9B4EDB1A-EA9C-4C70-ADC3-3F3A1413F447}" type="presParOf" srcId="{A46B5926-F2CE-47B0-984D-CF631B96F4E6}" destId="{AC348564-6325-4A92-9C0B-696A3C2CB20A}" srcOrd="0" destOrd="0" presId="urn:microsoft.com/office/officeart/2005/8/layout/radial1"/>
    <dgm:cxn modelId="{866A2AE2-B903-4876-BC36-92219B4A7D9E}" type="presParOf" srcId="{A46B5926-F2CE-47B0-984D-CF631B96F4E6}" destId="{C8A0974F-9DF3-4F04-B041-71C04D3FC0FB}" srcOrd="1" destOrd="0" presId="urn:microsoft.com/office/officeart/2005/8/layout/radial1"/>
    <dgm:cxn modelId="{8A5A67C4-7205-40AB-988C-E3B1768C88D4}" type="presParOf" srcId="{C8A0974F-9DF3-4F04-B041-71C04D3FC0FB}" destId="{C54195F2-0AC5-4D99-AF4C-25A5CE56E063}" srcOrd="0" destOrd="0" presId="urn:microsoft.com/office/officeart/2005/8/layout/radial1"/>
    <dgm:cxn modelId="{2E3F9281-7DCD-42A9-AE2C-E8198839DEB6}" type="presParOf" srcId="{A46B5926-F2CE-47B0-984D-CF631B96F4E6}" destId="{04CD20D3-9666-4C7C-AA2C-25DE75BA016C}" srcOrd="2" destOrd="0" presId="urn:microsoft.com/office/officeart/2005/8/layout/radial1"/>
    <dgm:cxn modelId="{D8926B0E-516F-491C-B5F2-90E517535B6F}" type="presParOf" srcId="{A46B5926-F2CE-47B0-984D-CF631B96F4E6}" destId="{8985AB2C-69EA-4AEB-B10B-777C98D2BA0A}" srcOrd="3" destOrd="0" presId="urn:microsoft.com/office/officeart/2005/8/layout/radial1"/>
    <dgm:cxn modelId="{36C617CD-0064-48C3-A92A-A98CD5F44940}" type="presParOf" srcId="{8985AB2C-69EA-4AEB-B10B-777C98D2BA0A}" destId="{22FE9B81-00ED-4EA5-AA88-2B3A9CE8DA79}" srcOrd="0" destOrd="0" presId="urn:microsoft.com/office/officeart/2005/8/layout/radial1"/>
    <dgm:cxn modelId="{4401F660-528A-4A96-A127-F612ECF85FC3}" type="presParOf" srcId="{A46B5926-F2CE-47B0-984D-CF631B96F4E6}" destId="{DAF97249-B65C-4F11-B2D5-159C3586FEC6}" srcOrd="4" destOrd="0" presId="urn:microsoft.com/office/officeart/2005/8/layout/radial1"/>
    <dgm:cxn modelId="{584DE0E2-0119-4C86-BF24-A3DFF31D6FC3}" type="presParOf" srcId="{A46B5926-F2CE-47B0-984D-CF631B96F4E6}" destId="{62CE4E0D-67DA-405A-8EE7-968177E7F830}" srcOrd="5" destOrd="0" presId="urn:microsoft.com/office/officeart/2005/8/layout/radial1"/>
    <dgm:cxn modelId="{14E725D7-0706-4EA4-A47F-F9A8C231B761}" type="presParOf" srcId="{62CE4E0D-67DA-405A-8EE7-968177E7F830}" destId="{EFA1BD56-75A9-4171-8126-1322AFE279BE}" srcOrd="0" destOrd="0" presId="urn:microsoft.com/office/officeart/2005/8/layout/radial1"/>
    <dgm:cxn modelId="{754FE9D6-A2D7-4CCD-AE15-5F13023858A3}" type="presParOf" srcId="{A46B5926-F2CE-47B0-984D-CF631B96F4E6}" destId="{29C4C72B-FD43-4D7A-B8AA-3549DC754928}" srcOrd="6" destOrd="0" presId="urn:microsoft.com/office/officeart/2005/8/layout/radial1"/>
    <dgm:cxn modelId="{11C0CB93-1986-4667-9558-A7142982F2D4}" type="presParOf" srcId="{A46B5926-F2CE-47B0-984D-CF631B96F4E6}" destId="{B38AD470-FEE6-4C7B-8243-C82EE19958E9}" srcOrd="7" destOrd="0" presId="urn:microsoft.com/office/officeart/2005/8/layout/radial1"/>
    <dgm:cxn modelId="{441F11D3-34A4-4725-A9ED-6CBCE5834599}" type="presParOf" srcId="{B38AD470-FEE6-4C7B-8243-C82EE19958E9}" destId="{76D9C637-8EEC-4CA6-9BB6-40C8EEB0873C}" srcOrd="0" destOrd="0" presId="urn:microsoft.com/office/officeart/2005/8/layout/radial1"/>
    <dgm:cxn modelId="{F42F6818-A98B-46CF-B123-417A13868F4E}" type="presParOf" srcId="{A46B5926-F2CE-47B0-984D-CF631B96F4E6}" destId="{851D0391-4C3A-431F-9BFE-163DBB996535}"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30648E-E800-4CDC-A14E-6C893A089528}"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es-EC"/>
        </a:p>
      </dgm:t>
    </dgm:pt>
    <dgm:pt modelId="{A71ED5A8-729D-42C0-B045-6FA7427CFDF4}">
      <dgm:prSet phldrT="[Texto]"/>
      <dgm:spPr>
        <a:scene3d>
          <a:camera prst="orthographicFront"/>
          <a:lightRig rig="threePt" dir="t"/>
        </a:scene3d>
        <a:sp3d>
          <a:bevelT/>
        </a:sp3d>
      </dgm:spPr>
      <dgm:t>
        <a:bodyPr/>
        <a:lstStyle/>
        <a:p>
          <a:r>
            <a:rPr lang="es-EC" dirty="0" smtClean="0"/>
            <a:t>RECREACIÓN</a:t>
          </a:r>
        </a:p>
        <a:p>
          <a:r>
            <a:rPr lang="es-EC" dirty="0" smtClean="0"/>
            <a:t>IMPORTANCIA  </a:t>
          </a:r>
          <a:endParaRPr lang="es-EC" dirty="0"/>
        </a:p>
      </dgm:t>
    </dgm:pt>
    <dgm:pt modelId="{DE7AC45D-6CBD-4EAF-B235-AC703A721775}" type="parTrans" cxnId="{E6F8EBA2-3C74-4DCA-A94B-1BE7694F5F4B}">
      <dgm:prSet/>
      <dgm:spPr/>
      <dgm:t>
        <a:bodyPr/>
        <a:lstStyle/>
        <a:p>
          <a:endParaRPr lang="es-EC"/>
        </a:p>
      </dgm:t>
    </dgm:pt>
    <dgm:pt modelId="{2988E575-E856-49F2-B591-7D6D0B9D0FF7}" type="sibTrans" cxnId="{E6F8EBA2-3C74-4DCA-A94B-1BE7694F5F4B}">
      <dgm:prSet/>
      <dgm:spPr/>
      <dgm:t>
        <a:bodyPr/>
        <a:lstStyle/>
        <a:p>
          <a:endParaRPr lang="es-EC"/>
        </a:p>
      </dgm:t>
    </dgm:pt>
    <dgm:pt modelId="{A651D8E4-2DB8-4932-A5DE-3165327493DD}">
      <dgm:prSet/>
      <dgm:spPr/>
      <dgm:t>
        <a:bodyPr/>
        <a:lstStyle/>
        <a:p>
          <a:pPr algn="just"/>
          <a:r>
            <a:rPr lang="es-EC" b="1" cap="none" spc="0" dirty="0" smtClean="0">
              <a:ln w="0"/>
              <a:solidFill>
                <a:schemeClr val="tx1"/>
              </a:solidFill>
              <a:effectLst>
                <a:outerShdw blurRad="38100" dist="19050" dir="2700000" algn="tl" rotWithShape="0">
                  <a:schemeClr val="dk1">
                    <a:alpha val="40000"/>
                  </a:schemeClr>
                </a:outerShdw>
              </a:effectLst>
            </a:rPr>
            <a:t>AYUDA AL DESCANSO MENTAL Y FÍSICO, LA CREATIVIDAD, ADQUIEREN VALORES Y GENERA PLACER EN LOS NIÑOS PRACTICANTES DEL MINI BALONCESTO.</a:t>
          </a:r>
        </a:p>
      </dgm:t>
    </dgm:pt>
    <dgm:pt modelId="{6CFFAE2C-C8B6-4364-B399-2A321CBDAFCA}" type="parTrans" cxnId="{3C005191-033F-4375-AA48-E54B1688D9AE}">
      <dgm:prSet/>
      <dgm:spPr/>
      <dgm:t>
        <a:bodyPr/>
        <a:lstStyle/>
        <a:p>
          <a:endParaRPr lang="es-EC"/>
        </a:p>
      </dgm:t>
    </dgm:pt>
    <dgm:pt modelId="{BB5DE0F1-EB39-4D11-81C5-6D533C79BA89}" type="sibTrans" cxnId="{3C005191-033F-4375-AA48-E54B1688D9AE}">
      <dgm:prSet/>
      <dgm:spPr/>
      <dgm:t>
        <a:bodyPr/>
        <a:lstStyle/>
        <a:p>
          <a:endParaRPr lang="es-EC"/>
        </a:p>
      </dgm:t>
    </dgm:pt>
    <dgm:pt modelId="{596C76B3-26EA-41DF-9F37-FB59B8D040B2}">
      <dgm:prSet/>
      <dgm:spPr/>
      <dgm:t>
        <a:bodyPr/>
        <a:lstStyle/>
        <a:p>
          <a:pPr algn="just"/>
          <a:r>
            <a:rPr lang="es-EC" b="1" cap="none" spc="0" dirty="0" smtClean="0">
              <a:ln w="0"/>
              <a:solidFill>
                <a:schemeClr val="tx1"/>
              </a:solidFill>
              <a:effectLst>
                <a:outerShdw blurRad="38100" dist="19050" dir="2700000" algn="tl" rotWithShape="0">
                  <a:schemeClr val="dk1">
                    <a:alpha val="40000"/>
                  </a:schemeClr>
                </a:outerShdw>
              </a:effectLst>
            </a:rPr>
            <a:t>BUSCA SATISFACER NECESIDADES, DESARROLLO INTEGRAL, SATISFACE Y EXPRESA ACTIVIDADES LIBRES Y VOLUNTARIAS Y ES REALIZADA FUERA DE LA OBLIGACIÓN Y COTIDIANIDAD EN LOS NIÑOS PRACTICANTE DEL MINI BALONCESTO.</a:t>
          </a:r>
        </a:p>
      </dgm:t>
    </dgm:pt>
    <dgm:pt modelId="{F9DAEAC4-E70C-4ACC-A29F-13587E98B8B0}" type="parTrans" cxnId="{BD42F08F-47AC-486E-ADDC-FD6A092FB1CF}">
      <dgm:prSet/>
      <dgm:spPr/>
      <dgm:t>
        <a:bodyPr/>
        <a:lstStyle/>
        <a:p>
          <a:endParaRPr lang="es-EC"/>
        </a:p>
      </dgm:t>
    </dgm:pt>
    <dgm:pt modelId="{7B74D403-B336-4D3E-8D8A-C5E457D9668C}" type="sibTrans" cxnId="{BD42F08F-47AC-486E-ADDC-FD6A092FB1CF}">
      <dgm:prSet/>
      <dgm:spPr/>
      <dgm:t>
        <a:bodyPr/>
        <a:lstStyle/>
        <a:p>
          <a:endParaRPr lang="es-EC"/>
        </a:p>
      </dgm:t>
    </dgm:pt>
    <dgm:pt modelId="{F88C724E-2B32-42F6-9CE7-C1B0F2091CAB}">
      <dgm:prSet/>
      <dgm:spPr/>
      <dgm:t>
        <a:bodyPr/>
        <a:lstStyle/>
        <a:p>
          <a:pPr algn="just"/>
          <a:r>
            <a:rPr lang="es-EC" b="1" cap="none" spc="0" dirty="0" smtClean="0">
              <a:ln w="0"/>
              <a:solidFill>
                <a:schemeClr val="tx1"/>
              </a:solidFill>
              <a:effectLst>
                <a:outerShdw blurRad="38100" dist="19050" dir="2700000" algn="tl" rotWithShape="0">
                  <a:schemeClr val="dk1">
                    <a:alpha val="40000"/>
                  </a:schemeClr>
                </a:outerShdw>
              </a:effectLst>
            </a:rPr>
            <a:t>AYUDA AL ESPARCIMIENTO, LIBERA ALEGRÍA Y ALEJA TENSIONES EMOCIONALES, TIENE UNA SENSACIÓN AGRADABLE, EN  LOS NIÑOS PRACTICANTES DEL MINI BALONCESTO</a:t>
          </a:r>
        </a:p>
      </dgm:t>
    </dgm:pt>
    <dgm:pt modelId="{C59B8596-E12E-4D11-80D6-458BA003C5F0}" type="parTrans" cxnId="{4272740A-17D9-467F-A074-595679CDEF72}">
      <dgm:prSet/>
      <dgm:spPr/>
      <dgm:t>
        <a:bodyPr/>
        <a:lstStyle/>
        <a:p>
          <a:endParaRPr lang="es-EC"/>
        </a:p>
      </dgm:t>
    </dgm:pt>
    <dgm:pt modelId="{2F67CDAD-5A7D-4049-B284-FBA4DFB71306}" type="sibTrans" cxnId="{4272740A-17D9-467F-A074-595679CDEF72}">
      <dgm:prSet/>
      <dgm:spPr/>
      <dgm:t>
        <a:bodyPr/>
        <a:lstStyle/>
        <a:p>
          <a:endParaRPr lang="es-EC"/>
        </a:p>
      </dgm:t>
    </dgm:pt>
    <dgm:pt modelId="{59155319-B8EC-43B3-8AEE-2B6C35F9A051}">
      <dgm:prSet/>
      <dgm:spPr/>
      <dgm:t>
        <a:bodyPr/>
        <a:lstStyle/>
        <a:p>
          <a:pPr algn="just"/>
          <a:r>
            <a:rPr lang="es-EC" b="1" cap="none" spc="0" dirty="0" smtClean="0">
              <a:ln w="0"/>
              <a:solidFill>
                <a:schemeClr val="tx1"/>
              </a:solidFill>
              <a:effectLst>
                <a:outerShdw blurRad="38100" dist="19050" dir="2700000" algn="tl" rotWithShape="0">
                  <a:schemeClr val="dk1">
                    <a:alpha val="40000"/>
                  </a:schemeClr>
                </a:outerShdw>
              </a:effectLst>
            </a:rPr>
            <a:t>LAS HABILIDADES SE AMPLÍAN, VARÍAN, ESTABILIZAN Y MODIFICAN. SE LAS DESARROLLA A TRAVÉS DE NUEVAS EXPERIENCIAS Y VIVENCIAS EN LOS NIÑOS PRACTICANTES DEL MINI BALONCESTO..</a:t>
          </a:r>
          <a:endParaRPr lang="es-EC" b="1" cap="none" spc="0" dirty="0">
            <a:ln w="0"/>
            <a:solidFill>
              <a:schemeClr val="tx1"/>
            </a:solidFill>
            <a:effectLst>
              <a:outerShdw blurRad="38100" dist="19050" dir="2700000" algn="tl" rotWithShape="0">
                <a:schemeClr val="dk1">
                  <a:alpha val="40000"/>
                </a:schemeClr>
              </a:outerShdw>
            </a:effectLst>
          </a:endParaRPr>
        </a:p>
      </dgm:t>
    </dgm:pt>
    <dgm:pt modelId="{C2C32A2C-6D85-4C3B-9D1F-BF587623229C}" type="parTrans" cxnId="{655554B4-80EB-4826-9E98-DAA49D94D7DE}">
      <dgm:prSet/>
      <dgm:spPr/>
      <dgm:t>
        <a:bodyPr/>
        <a:lstStyle/>
        <a:p>
          <a:endParaRPr lang="es-EC"/>
        </a:p>
      </dgm:t>
    </dgm:pt>
    <dgm:pt modelId="{AA9C67B1-0BDE-47C0-A03F-3B57C3692A14}" type="sibTrans" cxnId="{655554B4-80EB-4826-9E98-DAA49D94D7DE}">
      <dgm:prSet/>
      <dgm:spPr/>
      <dgm:t>
        <a:bodyPr/>
        <a:lstStyle/>
        <a:p>
          <a:endParaRPr lang="es-EC"/>
        </a:p>
      </dgm:t>
    </dgm:pt>
    <dgm:pt modelId="{37E51E9B-7421-4870-BADC-EBBB9DC8C121}">
      <dgm:prSet/>
      <dgm:spPr/>
      <dgm:t>
        <a:bodyPr/>
        <a:lstStyle/>
        <a:p>
          <a:pPr algn="just"/>
          <a:r>
            <a:rPr lang="es-EC" b="1" cap="none" spc="0" dirty="0" smtClean="0">
              <a:ln w="0"/>
              <a:solidFill>
                <a:schemeClr val="tx1"/>
              </a:solidFill>
              <a:effectLst>
                <a:outerShdw blurRad="38100" dist="19050" dir="2700000" algn="tl" rotWithShape="0">
                  <a:schemeClr val="dk1">
                    <a:alpha val="40000"/>
                  </a:schemeClr>
                </a:outerShdw>
              </a:effectLst>
            </a:rPr>
            <a:t>AYUDA AL APREDIZAJE. MEJORA DESTREZAS Y CAPACIDADES EN LOS NIÑOS PRACTICANTES DEL MINI BALONCESTO.</a:t>
          </a:r>
        </a:p>
      </dgm:t>
    </dgm:pt>
    <dgm:pt modelId="{7312EB6F-84F8-49BB-BFC6-3061FA3BCF1A}" type="sibTrans" cxnId="{DE95F37E-09E1-436C-9B14-B0F00D5EF3D6}">
      <dgm:prSet/>
      <dgm:spPr/>
      <dgm:t>
        <a:bodyPr/>
        <a:lstStyle/>
        <a:p>
          <a:endParaRPr lang="es-EC"/>
        </a:p>
      </dgm:t>
    </dgm:pt>
    <dgm:pt modelId="{1D981AF7-85CC-4286-893E-EFEFDD7DBB90}" type="parTrans" cxnId="{DE95F37E-09E1-436C-9B14-B0F00D5EF3D6}">
      <dgm:prSet/>
      <dgm:spPr/>
      <dgm:t>
        <a:bodyPr/>
        <a:lstStyle/>
        <a:p>
          <a:endParaRPr lang="es-EC"/>
        </a:p>
      </dgm:t>
    </dgm:pt>
    <dgm:pt modelId="{492394F6-12D6-42F4-80A8-11A9AA5EB2BB}" type="pres">
      <dgm:prSet presAssocID="{AF30648E-E800-4CDC-A14E-6C893A089528}" presName="cycle" presStyleCnt="0">
        <dgm:presLayoutVars>
          <dgm:chMax val="1"/>
          <dgm:dir/>
          <dgm:animLvl val="ctr"/>
          <dgm:resizeHandles val="exact"/>
        </dgm:presLayoutVars>
      </dgm:prSet>
      <dgm:spPr/>
      <dgm:t>
        <a:bodyPr/>
        <a:lstStyle/>
        <a:p>
          <a:endParaRPr lang="es-EC"/>
        </a:p>
      </dgm:t>
    </dgm:pt>
    <dgm:pt modelId="{887DCCE2-8307-4CCA-8490-C5C550FE7FBD}" type="pres">
      <dgm:prSet presAssocID="{A71ED5A8-729D-42C0-B045-6FA7427CFDF4}" presName="centerShape" presStyleLbl="node0" presStyleIdx="0" presStyleCnt="1"/>
      <dgm:spPr/>
      <dgm:t>
        <a:bodyPr/>
        <a:lstStyle/>
        <a:p>
          <a:endParaRPr lang="es-EC"/>
        </a:p>
      </dgm:t>
    </dgm:pt>
    <dgm:pt modelId="{70DE20BE-06FC-4057-BDC9-BFC74F3DC45A}" type="pres">
      <dgm:prSet presAssocID="{1D981AF7-85CC-4286-893E-EFEFDD7DBB90}" presName="parTrans" presStyleLbl="bgSibTrans2D1" presStyleIdx="0" presStyleCnt="5"/>
      <dgm:spPr/>
      <dgm:t>
        <a:bodyPr/>
        <a:lstStyle/>
        <a:p>
          <a:endParaRPr lang="es-EC"/>
        </a:p>
      </dgm:t>
    </dgm:pt>
    <dgm:pt modelId="{287E75BA-54CF-4589-9C6C-E581B783031A}" type="pres">
      <dgm:prSet presAssocID="{37E51E9B-7421-4870-BADC-EBBB9DC8C121}" presName="node" presStyleLbl="node1" presStyleIdx="0" presStyleCnt="5">
        <dgm:presLayoutVars>
          <dgm:bulletEnabled val="1"/>
        </dgm:presLayoutVars>
      </dgm:prSet>
      <dgm:spPr/>
      <dgm:t>
        <a:bodyPr/>
        <a:lstStyle/>
        <a:p>
          <a:endParaRPr lang="es-EC"/>
        </a:p>
      </dgm:t>
    </dgm:pt>
    <dgm:pt modelId="{98A2E5DF-E49F-448A-BB9C-932C9E87F7D0}" type="pres">
      <dgm:prSet presAssocID="{C2C32A2C-6D85-4C3B-9D1F-BF587623229C}" presName="parTrans" presStyleLbl="bgSibTrans2D1" presStyleIdx="1" presStyleCnt="5"/>
      <dgm:spPr/>
      <dgm:t>
        <a:bodyPr/>
        <a:lstStyle/>
        <a:p>
          <a:endParaRPr lang="es-EC"/>
        </a:p>
      </dgm:t>
    </dgm:pt>
    <dgm:pt modelId="{85376BC9-D582-4301-8300-5F9D440B9DBB}" type="pres">
      <dgm:prSet presAssocID="{59155319-B8EC-43B3-8AEE-2B6C35F9A051}" presName="node" presStyleLbl="node1" presStyleIdx="1" presStyleCnt="5">
        <dgm:presLayoutVars>
          <dgm:bulletEnabled val="1"/>
        </dgm:presLayoutVars>
      </dgm:prSet>
      <dgm:spPr/>
      <dgm:t>
        <a:bodyPr/>
        <a:lstStyle/>
        <a:p>
          <a:endParaRPr lang="es-EC"/>
        </a:p>
      </dgm:t>
    </dgm:pt>
    <dgm:pt modelId="{FCC53410-A6F4-4EFC-9769-DD82E7B9DEE0}" type="pres">
      <dgm:prSet presAssocID="{6CFFAE2C-C8B6-4364-B399-2A321CBDAFCA}" presName="parTrans" presStyleLbl="bgSibTrans2D1" presStyleIdx="2" presStyleCnt="5"/>
      <dgm:spPr/>
      <dgm:t>
        <a:bodyPr/>
        <a:lstStyle/>
        <a:p>
          <a:endParaRPr lang="es-EC"/>
        </a:p>
      </dgm:t>
    </dgm:pt>
    <dgm:pt modelId="{8C9749C2-64C2-4EC7-BECD-EF5019CA31BD}" type="pres">
      <dgm:prSet presAssocID="{A651D8E4-2DB8-4932-A5DE-3165327493DD}" presName="node" presStyleLbl="node1" presStyleIdx="2" presStyleCnt="5">
        <dgm:presLayoutVars>
          <dgm:bulletEnabled val="1"/>
        </dgm:presLayoutVars>
      </dgm:prSet>
      <dgm:spPr/>
      <dgm:t>
        <a:bodyPr/>
        <a:lstStyle/>
        <a:p>
          <a:endParaRPr lang="es-EC"/>
        </a:p>
      </dgm:t>
    </dgm:pt>
    <dgm:pt modelId="{67C9C14E-FC50-423C-AB8C-A0D9DACCD792}" type="pres">
      <dgm:prSet presAssocID="{C59B8596-E12E-4D11-80D6-458BA003C5F0}" presName="parTrans" presStyleLbl="bgSibTrans2D1" presStyleIdx="3" presStyleCnt="5"/>
      <dgm:spPr/>
      <dgm:t>
        <a:bodyPr/>
        <a:lstStyle/>
        <a:p>
          <a:endParaRPr lang="es-EC"/>
        </a:p>
      </dgm:t>
    </dgm:pt>
    <dgm:pt modelId="{6E3F3A27-8816-4606-94F6-02D416E58D31}" type="pres">
      <dgm:prSet presAssocID="{F88C724E-2B32-42F6-9CE7-C1B0F2091CAB}" presName="node" presStyleLbl="node1" presStyleIdx="3" presStyleCnt="5" custRadScaleRad="102110" custRadScaleInc="-1095">
        <dgm:presLayoutVars>
          <dgm:bulletEnabled val="1"/>
        </dgm:presLayoutVars>
      </dgm:prSet>
      <dgm:spPr/>
      <dgm:t>
        <a:bodyPr/>
        <a:lstStyle/>
        <a:p>
          <a:endParaRPr lang="es-EC"/>
        </a:p>
      </dgm:t>
    </dgm:pt>
    <dgm:pt modelId="{17AC94BC-D5E3-4D99-A348-688109DAAD72}" type="pres">
      <dgm:prSet presAssocID="{F9DAEAC4-E70C-4ACC-A29F-13587E98B8B0}" presName="parTrans" presStyleLbl="bgSibTrans2D1" presStyleIdx="4" presStyleCnt="5"/>
      <dgm:spPr/>
      <dgm:t>
        <a:bodyPr/>
        <a:lstStyle/>
        <a:p>
          <a:endParaRPr lang="es-EC"/>
        </a:p>
      </dgm:t>
    </dgm:pt>
    <dgm:pt modelId="{F2746627-515D-418E-8C9D-1A630BD7CF0D}" type="pres">
      <dgm:prSet presAssocID="{596C76B3-26EA-41DF-9F37-FB59B8D040B2}" presName="node" presStyleLbl="node1" presStyleIdx="4" presStyleCnt="5">
        <dgm:presLayoutVars>
          <dgm:bulletEnabled val="1"/>
        </dgm:presLayoutVars>
      </dgm:prSet>
      <dgm:spPr/>
      <dgm:t>
        <a:bodyPr/>
        <a:lstStyle/>
        <a:p>
          <a:endParaRPr lang="es-EC"/>
        </a:p>
      </dgm:t>
    </dgm:pt>
  </dgm:ptLst>
  <dgm:cxnLst>
    <dgm:cxn modelId="{8B54F08C-E802-48FF-BA91-F10A8BAAAAF4}" type="presOf" srcId="{6CFFAE2C-C8B6-4364-B399-2A321CBDAFCA}" destId="{FCC53410-A6F4-4EFC-9769-DD82E7B9DEE0}" srcOrd="0" destOrd="0" presId="urn:microsoft.com/office/officeart/2005/8/layout/radial4"/>
    <dgm:cxn modelId="{E6F8EBA2-3C74-4DCA-A94B-1BE7694F5F4B}" srcId="{AF30648E-E800-4CDC-A14E-6C893A089528}" destId="{A71ED5A8-729D-42C0-B045-6FA7427CFDF4}" srcOrd="0" destOrd="0" parTransId="{DE7AC45D-6CBD-4EAF-B235-AC703A721775}" sibTransId="{2988E575-E856-49F2-B591-7D6D0B9D0FF7}"/>
    <dgm:cxn modelId="{BD42F08F-47AC-486E-ADDC-FD6A092FB1CF}" srcId="{A71ED5A8-729D-42C0-B045-6FA7427CFDF4}" destId="{596C76B3-26EA-41DF-9F37-FB59B8D040B2}" srcOrd="4" destOrd="0" parTransId="{F9DAEAC4-E70C-4ACC-A29F-13587E98B8B0}" sibTransId="{7B74D403-B336-4D3E-8D8A-C5E457D9668C}"/>
    <dgm:cxn modelId="{4272740A-17D9-467F-A074-595679CDEF72}" srcId="{A71ED5A8-729D-42C0-B045-6FA7427CFDF4}" destId="{F88C724E-2B32-42F6-9CE7-C1B0F2091CAB}" srcOrd="3" destOrd="0" parTransId="{C59B8596-E12E-4D11-80D6-458BA003C5F0}" sibTransId="{2F67CDAD-5A7D-4049-B284-FBA4DFB71306}"/>
    <dgm:cxn modelId="{E94F907C-D180-463E-B805-6D397B67E77A}" type="presOf" srcId="{C59B8596-E12E-4D11-80D6-458BA003C5F0}" destId="{67C9C14E-FC50-423C-AB8C-A0D9DACCD792}" srcOrd="0" destOrd="0" presId="urn:microsoft.com/office/officeart/2005/8/layout/radial4"/>
    <dgm:cxn modelId="{DE95F37E-09E1-436C-9B14-B0F00D5EF3D6}" srcId="{A71ED5A8-729D-42C0-B045-6FA7427CFDF4}" destId="{37E51E9B-7421-4870-BADC-EBBB9DC8C121}" srcOrd="0" destOrd="0" parTransId="{1D981AF7-85CC-4286-893E-EFEFDD7DBB90}" sibTransId="{7312EB6F-84F8-49BB-BFC6-3061FA3BCF1A}"/>
    <dgm:cxn modelId="{18301E9B-5427-40B3-B1F5-026C8A5752E9}" type="presOf" srcId="{1D981AF7-85CC-4286-893E-EFEFDD7DBB90}" destId="{70DE20BE-06FC-4057-BDC9-BFC74F3DC45A}" srcOrd="0" destOrd="0" presId="urn:microsoft.com/office/officeart/2005/8/layout/radial4"/>
    <dgm:cxn modelId="{5D720C40-9ECC-42DE-8CE7-26B9371AB9CB}" type="presOf" srcId="{AF30648E-E800-4CDC-A14E-6C893A089528}" destId="{492394F6-12D6-42F4-80A8-11A9AA5EB2BB}" srcOrd="0" destOrd="0" presId="urn:microsoft.com/office/officeart/2005/8/layout/radial4"/>
    <dgm:cxn modelId="{6333DB09-609C-4DFB-8F6B-2BF8CA4EFB60}" type="presOf" srcId="{F9DAEAC4-E70C-4ACC-A29F-13587E98B8B0}" destId="{17AC94BC-D5E3-4D99-A348-688109DAAD72}" srcOrd="0" destOrd="0" presId="urn:microsoft.com/office/officeart/2005/8/layout/radial4"/>
    <dgm:cxn modelId="{F8576D6B-1A48-4168-BE9F-C2ADFAC1EB4A}" type="presOf" srcId="{596C76B3-26EA-41DF-9F37-FB59B8D040B2}" destId="{F2746627-515D-418E-8C9D-1A630BD7CF0D}" srcOrd="0" destOrd="0" presId="urn:microsoft.com/office/officeart/2005/8/layout/radial4"/>
    <dgm:cxn modelId="{655554B4-80EB-4826-9E98-DAA49D94D7DE}" srcId="{A71ED5A8-729D-42C0-B045-6FA7427CFDF4}" destId="{59155319-B8EC-43B3-8AEE-2B6C35F9A051}" srcOrd="1" destOrd="0" parTransId="{C2C32A2C-6D85-4C3B-9D1F-BF587623229C}" sibTransId="{AA9C67B1-0BDE-47C0-A03F-3B57C3692A14}"/>
    <dgm:cxn modelId="{3C005191-033F-4375-AA48-E54B1688D9AE}" srcId="{A71ED5A8-729D-42C0-B045-6FA7427CFDF4}" destId="{A651D8E4-2DB8-4932-A5DE-3165327493DD}" srcOrd="2" destOrd="0" parTransId="{6CFFAE2C-C8B6-4364-B399-2A321CBDAFCA}" sibTransId="{BB5DE0F1-EB39-4D11-81C5-6D533C79BA89}"/>
    <dgm:cxn modelId="{9E6EC5A3-3E2C-46D3-855A-25B6D1325684}" type="presOf" srcId="{A651D8E4-2DB8-4932-A5DE-3165327493DD}" destId="{8C9749C2-64C2-4EC7-BECD-EF5019CA31BD}" srcOrd="0" destOrd="0" presId="urn:microsoft.com/office/officeart/2005/8/layout/radial4"/>
    <dgm:cxn modelId="{9EF110DF-33AC-46E5-B672-04F6DD48AA40}" type="presOf" srcId="{C2C32A2C-6D85-4C3B-9D1F-BF587623229C}" destId="{98A2E5DF-E49F-448A-BB9C-932C9E87F7D0}" srcOrd="0" destOrd="0" presId="urn:microsoft.com/office/officeart/2005/8/layout/radial4"/>
    <dgm:cxn modelId="{9E5C2D48-D467-412E-9FCC-BE0E4B02942C}" type="presOf" srcId="{A71ED5A8-729D-42C0-B045-6FA7427CFDF4}" destId="{887DCCE2-8307-4CCA-8490-C5C550FE7FBD}" srcOrd="0" destOrd="0" presId="urn:microsoft.com/office/officeart/2005/8/layout/radial4"/>
    <dgm:cxn modelId="{EC56E9C9-D5A7-4A7B-AF29-A0CD3A0B3762}" type="presOf" srcId="{F88C724E-2B32-42F6-9CE7-C1B0F2091CAB}" destId="{6E3F3A27-8816-4606-94F6-02D416E58D31}" srcOrd="0" destOrd="0" presId="urn:microsoft.com/office/officeart/2005/8/layout/radial4"/>
    <dgm:cxn modelId="{FEFFBF91-C0BD-4C08-A7E8-384955E6B1D9}" type="presOf" srcId="{37E51E9B-7421-4870-BADC-EBBB9DC8C121}" destId="{287E75BA-54CF-4589-9C6C-E581B783031A}" srcOrd="0" destOrd="0" presId="urn:microsoft.com/office/officeart/2005/8/layout/radial4"/>
    <dgm:cxn modelId="{8494E466-575C-47BA-ABD3-EB1F04D4F67A}" type="presOf" srcId="{59155319-B8EC-43B3-8AEE-2B6C35F9A051}" destId="{85376BC9-D582-4301-8300-5F9D440B9DBB}" srcOrd="0" destOrd="0" presId="urn:microsoft.com/office/officeart/2005/8/layout/radial4"/>
    <dgm:cxn modelId="{83D63894-1900-44AA-81B9-650C20F701F4}" type="presParOf" srcId="{492394F6-12D6-42F4-80A8-11A9AA5EB2BB}" destId="{887DCCE2-8307-4CCA-8490-C5C550FE7FBD}" srcOrd="0" destOrd="0" presId="urn:microsoft.com/office/officeart/2005/8/layout/radial4"/>
    <dgm:cxn modelId="{DB6BA492-D9D4-4D15-A1E7-80A4C6A54861}" type="presParOf" srcId="{492394F6-12D6-42F4-80A8-11A9AA5EB2BB}" destId="{70DE20BE-06FC-4057-BDC9-BFC74F3DC45A}" srcOrd="1" destOrd="0" presId="urn:microsoft.com/office/officeart/2005/8/layout/radial4"/>
    <dgm:cxn modelId="{E6A4B3E7-8719-4EB7-85B4-97B777CBA02E}" type="presParOf" srcId="{492394F6-12D6-42F4-80A8-11A9AA5EB2BB}" destId="{287E75BA-54CF-4589-9C6C-E581B783031A}" srcOrd="2" destOrd="0" presId="urn:microsoft.com/office/officeart/2005/8/layout/radial4"/>
    <dgm:cxn modelId="{4A767CF5-7986-476D-B745-AD73AD2496E7}" type="presParOf" srcId="{492394F6-12D6-42F4-80A8-11A9AA5EB2BB}" destId="{98A2E5DF-E49F-448A-BB9C-932C9E87F7D0}" srcOrd="3" destOrd="0" presId="urn:microsoft.com/office/officeart/2005/8/layout/radial4"/>
    <dgm:cxn modelId="{D9D05F05-FC58-41D2-9074-104AF062F00A}" type="presParOf" srcId="{492394F6-12D6-42F4-80A8-11A9AA5EB2BB}" destId="{85376BC9-D582-4301-8300-5F9D440B9DBB}" srcOrd="4" destOrd="0" presId="urn:microsoft.com/office/officeart/2005/8/layout/radial4"/>
    <dgm:cxn modelId="{023609CD-90C1-49E3-8EA7-CBB575CBE2E8}" type="presParOf" srcId="{492394F6-12D6-42F4-80A8-11A9AA5EB2BB}" destId="{FCC53410-A6F4-4EFC-9769-DD82E7B9DEE0}" srcOrd="5" destOrd="0" presId="urn:microsoft.com/office/officeart/2005/8/layout/radial4"/>
    <dgm:cxn modelId="{B83A20FF-5DAB-4D21-9B93-9033D95F0728}" type="presParOf" srcId="{492394F6-12D6-42F4-80A8-11A9AA5EB2BB}" destId="{8C9749C2-64C2-4EC7-BECD-EF5019CA31BD}" srcOrd="6" destOrd="0" presId="urn:microsoft.com/office/officeart/2005/8/layout/radial4"/>
    <dgm:cxn modelId="{417FEEFF-D75E-484F-BEFA-953974BEFEE9}" type="presParOf" srcId="{492394F6-12D6-42F4-80A8-11A9AA5EB2BB}" destId="{67C9C14E-FC50-423C-AB8C-A0D9DACCD792}" srcOrd="7" destOrd="0" presId="urn:microsoft.com/office/officeart/2005/8/layout/radial4"/>
    <dgm:cxn modelId="{6BC98839-C926-41D2-9815-C48DDE9CA7A4}" type="presParOf" srcId="{492394F6-12D6-42F4-80A8-11A9AA5EB2BB}" destId="{6E3F3A27-8816-4606-94F6-02D416E58D31}" srcOrd="8" destOrd="0" presId="urn:microsoft.com/office/officeart/2005/8/layout/radial4"/>
    <dgm:cxn modelId="{3A96A858-01F4-4AFC-9012-4592ADA700D0}" type="presParOf" srcId="{492394F6-12D6-42F4-80A8-11A9AA5EB2BB}" destId="{17AC94BC-D5E3-4D99-A348-688109DAAD72}" srcOrd="9" destOrd="0" presId="urn:microsoft.com/office/officeart/2005/8/layout/radial4"/>
    <dgm:cxn modelId="{D10F86A3-C77E-459A-9C17-4C2FA77CBCE9}" type="presParOf" srcId="{492394F6-12D6-42F4-80A8-11A9AA5EB2BB}" destId="{F2746627-515D-418E-8C9D-1A630BD7CF0D}"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9E0937-490F-4C4F-969A-400255159922}" type="doc">
      <dgm:prSet loTypeId="urn:microsoft.com/office/officeart/2005/8/layout/hierarchy5" loCatId="hierarchy" qsTypeId="urn:microsoft.com/office/officeart/2005/8/quickstyle/simple1" qsCatId="simple" csTypeId="urn:microsoft.com/office/officeart/2005/8/colors/colorful1" csCatId="colorful" phldr="1"/>
      <dgm:spPr/>
      <dgm:t>
        <a:bodyPr/>
        <a:lstStyle/>
        <a:p>
          <a:endParaRPr lang="es-EC"/>
        </a:p>
      </dgm:t>
    </dgm:pt>
    <dgm:pt modelId="{9150CF03-CFEA-4444-8B17-566F36FA9964}">
      <dgm:prSet phldrT="[Text]"/>
      <dgm:spPr>
        <a:scene3d>
          <a:camera prst="orthographicFront"/>
          <a:lightRig rig="threePt" dir="t"/>
        </a:scene3d>
        <a:sp3d>
          <a:bevelT/>
        </a:sp3d>
      </dgm:spPr>
      <dgm:t>
        <a:bodyPr/>
        <a:lstStyle/>
        <a:p>
          <a:r>
            <a:rPr lang="es-EC" b="0" cap="none" spc="0" dirty="0" smtClean="0">
              <a:ln w="0"/>
              <a:effectLst>
                <a:outerShdw blurRad="38100" dist="19050" dir="2700000" algn="tl" rotWithShape="0">
                  <a:schemeClr val="dk1">
                    <a:alpha val="40000"/>
                  </a:schemeClr>
                </a:outerShdw>
              </a:effectLst>
            </a:rPr>
            <a:t>APRENDIZAJE DEL MINIBALONCESTO</a:t>
          </a:r>
          <a:endParaRPr lang="es-EC" b="0" cap="none" spc="0" dirty="0">
            <a:ln w="0"/>
            <a:effectLst>
              <a:outerShdw blurRad="38100" dist="19050" dir="2700000" algn="tl" rotWithShape="0">
                <a:schemeClr val="dk1">
                  <a:alpha val="40000"/>
                </a:schemeClr>
              </a:outerShdw>
            </a:effectLst>
          </a:endParaRPr>
        </a:p>
      </dgm:t>
    </dgm:pt>
    <dgm:pt modelId="{FA7C2E1A-3968-481F-9FBB-892207142F66}" type="parTrans" cxnId="{A5EDF87D-5ECA-4D8F-9181-1BA04014838B}">
      <dgm:prSet/>
      <dgm:spPr/>
      <dgm:t>
        <a:bodyPr/>
        <a:lstStyle/>
        <a:p>
          <a:endParaRPr lang="es-EC"/>
        </a:p>
      </dgm:t>
    </dgm:pt>
    <dgm:pt modelId="{AFFCCC55-6AE9-4832-8FCF-F2CA7B234C32}" type="sibTrans" cxnId="{A5EDF87D-5ECA-4D8F-9181-1BA04014838B}">
      <dgm:prSet/>
      <dgm:spPr/>
      <dgm:t>
        <a:bodyPr/>
        <a:lstStyle/>
        <a:p>
          <a:endParaRPr lang="es-EC"/>
        </a:p>
      </dgm:t>
    </dgm:pt>
    <dgm:pt modelId="{A381EFAC-5F91-45B4-A713-C0B60EB27A8D}">
      <dgm:prSet phldrT="[Text]"/>
      <dgm:spPr>
        <a:solidFill>
          <a:schemeClr val="accent1">
            <a:lumMod val="75000"/>
          </a:schemeClr>
        </a:solidFill>
      </dgm:spPr>
      <dgm:t>
        <a:bodyPr/>
        <a:lstStyle/>
        <a:p>
          <a:r>
            <a:rPr lang="es-EC" b="0" cap="none" spc="0" dirty="0" smtClean="0">
              <a:ln w="0"/>
              <a:effectLst>
                <a:outerShdw blurRad="38100" dist="19050" dir="2700000" algn="tl" rotWithShape="0">
                  <a:schemeClr val="dk1">
                    <a:alpha val="40000"/>
                  </a:schemeClr>
                </a:outerShdw>
              </a:effectLst>
            </a:rPr>
            <a:t>INICIO DEL BALONCESTO</a:t>
          </a:r>
          <a:endParaRPr lang="es-EC" b="0" cap="none" spc="0" dirty="0">
            <a:ln w="0"/>
            <a:effectLst>
              <a:outerShdw blurRad="38100" dist="19050" dir="2700000" algn="tl" rotWithShape="0">
                <a:schemeClr val="dk1">
                  <a:alpha val="40000"/>
                </a:schemeClr>
              </a:outerShdw>
            </a:effectLst>
          </a:endParaRPr>
        </a:p>
      </dgm:t>
    </dgm:pt>
    <dgm:pt modelId="{8FFD9FDC-DEA0-4755-BA92-862FF9AC502C}" type="parTrans" cxnId="{8E277E36-249F-4A4D-B9AA-4703935D2490}">
      <dgm:prSet/>
      <dgm:spPr/>
      <dgm:t>
        <a:bodyPr/>
        <a:lstStyle/>
        <a:p>
          <a:endParaRPr lang="es-EC"/>
        </a:p>
      </dgm:t>
    </dgm:pt>
    <dgm:pt modelId="{1B9D70BA-491D-4347-8076-30A13C9C30F1}" type="sibTrans" cxnId="{8E277E36-249F-4A4D-B9AA-4703935D2490}">
      <dgm:prSet/>
      <dgm:spPr/>
      <dgm:t>
        <a:bodyPr/>
        <a:lstStyle/>
        <a:p>
          <a:endParaRPr lang="es-EC"/>
        </a:p>
      </dgm:t>
    </dgm:pt>
    <dgm:pt modelId="{E432662E-1E18-4760-AFD6-DAC0CFC3A999}">
      <dgm:prSet phldrT="[Text]"/>
      <dgm:spPr>
        <a:solidFill>
          <a:srgbClr val="00B050"/>
        </a:solidFill>
      </dgm:spPr>
      <dgm:t>
        <a:bodyPr/>
        <a:lstStyle/>
        <a:p>
          <a:r>
            <a:rPr lang="es-EC" b="0" cap="none" spc="0" smtClean="0">
              <a:ln w="0"/>
              <a:effectLst>
                <a:outerShdw blurRad="38100" dist="19050" dir="2700000" algn="tl" rotWithShape="0">
                  <a:schemeClr val="dk1">
                    <a:alpha val="40000"/>
                  </a:schemeClr>
                </a:outerShdw>
              </a:effectLst>
            </a:rPr>
            <a:t>MINI BALONCESTO</a:t>
          </a:r>
          <a:endParaRPr lang="es-EC" b="0" cap="none" spc="0" dirty="0">
            <a:ln w="0"/>
            <a:effectLst>
              <a:outerShdw blurRad="38100" dist="19050" dir="2700000" algn="tl" rotWithShape="0">
                <a:schemeClr val="dk1">
                  <a:alpha val="40000"/>
                </a:schemeClr>
              </a:outerShdw>
            </a:effectLst>
          </a:endParaRPr>
        </a:p>
      </dgm:t>
    </dgm:pt>
    <dgm:pt modelId="{9608127D-2001-45F0-B865-72F55430621A}" type="parTrans" cxnId="{819900BB-FBAF-40C7-B83E-02AB186864A8}">
      <dgm:prSet/>
      <dgm:spPr/>
      <dgm:t>
        <a:bodyPr/>
        <a:lstStyle/>
        <a:p>
          <a:endParaRPr lang="es-EC"/>
        </a:p>
      </dgm:t>
    </dgm:pt>
    <dgm:pt modelId="{CFD1B00A-DEC7-4BE4-935C-5557577A2C7B}" type="sibTrans" cxnId="{819900BB-FBAF-40C7-B83E-02AB186864A8}">
      <dgm:prSet/>
      <dgm:spPr/>
      <dgm:t>
        <a:bodyPr/>
        <a:lstStyle/>
        <a:p>
          <a:endParaRPr lang="es-EC"/>
        </a:p>
      </dgm:t>
    </dgm:pt>
    <dgm:pt modelId="{A3A3719B-BC4A-4638-B508-B7F9805B28C0}">
      <dgm:prSet phldrT="[Text]" custT="1"/>
      <dgm:spPr>
        <a:solidFill>
          <a:schemeClr val="accent1">
            <a:lumMod val="75000"/>
          </a:schemeClr>
        </a:solidFill>
      </dgm:spPr>
      <dgm:t>
        <a:bodyPr/>
        <a:lstStyle/>
        <a:p>
          <a:pPr algn="just"/>
          <a:r>
            <a:rPr lang="es-ES" sz="1600" dirty="0" smtClean="0">
              <a:solidFill>
                <a:schemeClr val="tx1"/>
              </a:solidFill>
            </a:rPr>
            <a:t>1891 creación JAMES NAISMITH </a:t>
          </a:r>
          <a:endParaRPr lang="es-EC" sz="1600" b="1" cap="none" spc="0" dirty="0" smtClean="0">
            <a:ln w="0"/>
            <a:solidFill>
              <a:schemeClr val="tx1"/>
            </a:solidFill>
            <a:effectLst>
              <a:outerShdw blurRad="38100" dist="19050" dir="2700000" algn="tl" rotWithShape="0">
                <a:schemeClr val="dk1">
                  <a:alpha val="40000"/>
                </a:schemeClr>
              </a:outerShdw>
            </a:effectLst>
          </a:endParaRPr>
        </a:p>
      </dgm:t>
    </dgm:pt>
    <dgm:pt modelId="{E9716705-E87A-456F-8963-D3C5EE5D0966}" type="parTrans" cxnId="{7CBC3AA4-A58D-42C8-96D6-02B017E6A696}">
      <dgm:prSet/>
      <dgm:spPr/>
      <dgm:t>
        <a:bodyPr/>
        <a:lstStyle/>
        <a:p>
          <a:endParaRPr lang="es-EC"/>
        </a:p>
      </dgm:t>
    </dgm:pt>
    <dgm:pt modelId="{E2D3BD21-033A-4E38-A6CA-B61DBA62860B}" type="sibTrans" cxnId="{7CBC3AA4-A58D-42C8-96D6-02B017E6A696}">
      <dgm:prSet/>
      <dgm:spPr/>
      <dgm:t>
        <a:bodyPr/>
        <a:lstStyle/>
        <a:p>
          <a:endParaRPr lang="es-EC"/>
        </a:p>
      </dgm:t>
    </dgm:pt>
    <dgm:pt modelId="{32AB0877-88EC-4035-B115-F848150197D6}">
      <dgm:prSet phldrT="[Text]" custT="1"/>
      <dgm:spPr>
        <a:solidFill>
          <a:srgbClr val="00B050"/>
        </a:solidFill>
      </dgm:spPr>
      <dgm:t>
        <a:bodyPr/>
        <a:lstStyle/>
        <a:p>
          <a:pPr algn="just"/>
          <a:r>
            <a:rPr lang="es-ES" sz="1600" b="1" dirty="0" smtClean="0">
              <a:solidFill>
                <a:schemeClr val="tx1"/>
              </a:solidFill>
            </a:rPr>
            <a:t>EL PROCESO DE ENSEÑANZA APRENDIZAJE DEL MINI BALONCESTO SE HA VISTO AFECTADO POR LA APLICACIÓN DEL MODELO TRADICIONAL(DELVAL, 2000)</a:t>
          </a:r>
          <a:endParaRPr lang="es-EC" sz="1600" b="1" dirty="0">
            <a:solidFill>
              <a:schemeClr val="tx1"/>
            </a:solidFill>
          </a:endParaRPr>
        </a:p>
      </dgm:t>
    </dgm:pt>
    <dgm:pt modelId="{09E1969C-2979-46FA-A9D8-BB6F799C5FC3}" type="parTrans" cxnId="{871D4037-1699-4032-95BA-BBC9F4C54D5A}">
      <dgm:prSet/>
      <dgm:spPr/>
      <dgm:t>
        <a:bodyPr/>
        <a:lstStyle/>
        <a:p>
          <a:endParaRPr lang="es-EC"/>
        </a:p>
      </dgm:t>
    </dgm:pt>
    <dgm:pt modelId="{B10EDBCF-0B44-4C70-B1EC-404C7679EA1C}" type="sibTrans" cxnId="{871D4037-1699-4032-95BA-BBC9F4C54D5A}">
      <dgm:prSet/>
      <dgm:spPr/>
      <dgm:t>
        <a:bodyPr/>
        <a:lstStyle/>
        <a:p>
          <a:endParaRPr lang="es-EC"/>
        </a:p>
      </dgm:t>
    </dgm:pt>
    <dgm:pt modelId="{FEAD5114-5EB8-4DDB-B495-BC7E371FF4B4}">
      <dgm:prSet phldrT="[Text]" custT="1"/>
      <dgm:spPr>
        <a:solidFill>
          <a:srgbClr val="00B050"/>
        </a:solidFill>
      </dgm:spPr>
      <dgm:t>
        <a:bodyPr/>
        <a:lstStyle/>
        <a:p>
          <a:pPr algn="just"/>
          <a:r>
            <a:rPr lang="es-ES" sz="1600" b="1" dirty="0" smtClean="0">
              <a:solidFill>
                <a:schemeClr val="tx1"/>
              </a:solidFill>
            </a:rPr>
            <a:t>"LO MÁS IMPORTANTE DEL DEPORTE NO ES GANAR, SINO PARTICIPAR, PORQUE LO ESENCIAL DE LA VIDA NO ES EL ÉXITO, SINO ESFORZARSE EN CONSEGUIRLO." (COUBERTIN P. .., 1900)</a:t>
          </a:r>
          <a:endParaRPr lang="es-EC" sz="1600" b="1" cap="none" spc="0" dirty="0">
            <a:ln w="0"/>
            <a:solidFill>
              <a:schemeClr val="tx1"/>
            </a:solidFill>
            <a:effectLst>
              <a:outerShdw blurRad="38100" dist="19050" dir="2700000" algn="tl" rotWithShape="0">
                <a:schemeClr val="dk1">
                  <a:alpha val="40000"/>
                </a:schemeClr>
              </a:outerShdw>
            </a:effectLst>
          </a:endParaRPr>
        </a:p>
      </dgm:t>
    </dgm:pt>
    <dgm:pt modelId="{82310E11-7E74-4F0B-B083-5190889DD94D}" type="parTrans" cxnId="{34C88DB3-7041-4C04-A46D-5691DA003359}">
      <dgm:prSet/>
      <dgm:spPr/>
      <dgm:t>
        <a:bodyPr/>
        <a:lstStyle/>
        <a:p>
          <a:endParaRPr lang="es-EC"/>
        </a:p>
      </dgm:t>
    </dgm:pt>
    <dgm:pt modelId="{597329B5-75DD-4CA1-9BF7-A5785CE9F80C}" type="sibTrans" cxnId="{34C88DB3-7041-4C04-A46D-5691DA003359}">
      <dgm:prSet/>
      <dgm:spPr/>
      <dgm:t>
        <a:bodyPr/>
        <a:lstStyle/>
        <a:p>
          <a:endParaRPr lang="es-EC"/>
        </a:p>
      </dgm:t>
    </dgm:pt>
    <dgm:pt modelId="{31083AF2-616E-49AB-8F37-DBF05B5706DD}">
      <dgm:prSet phldrT="[Text]" custT="1"/>
      <dgm:spPr>
        <a:solidFill>
          <a:srgbClr val="00B050"/>
        </a:solidFill>
      </dgm:spPr>
      <dgm:t>
        <a:bodyPr/>
        <a:lstStyle/>
        <a:p>
          <a:pPr algn="just"/>
          <a:r>
            <a:rPr lang="es-ES" sz="1600" b="1" dirty="0" smtClean="0">
              <a:solidFill>
                <a:schemeClr val="tx1"/>
              </a:solidFill>
            </a:rPr>
            <a:t>UN DEPORTE ES EDUCATIVO CUANDO PERMITE EL DESARROLLO DE SUS APTITUDES MOTRICES Y PSICOMOTRICES, EN RELACIÓN CON LOS ASPECTOS AFECTIVOS, COGNITIVOS Y SOCIALES DE SU PERSONALIDAD, LO EDUCATIVO DEL DEPORTE ES QUE CONTENGA COMO REFERENCIA VALORES DE AUTONOMÍA Y LIBERTAD, ENTRE OTROS. (SEIRULL.L, 1995)</a:t>
          </a:r>
          <a:endParaRPr lang="es-EC" sz="1600" b="1" dirty="0">
            <a:solidFill>
              <a:schemeClr val="tx1"/>
            </a:solidFill>
          </a:endParaRPr>
        </a:p>
      </dgm:t>
    </dgm:pt>
    <dgm:pt modelId="{36A58F01-DAE5-4605-96FE-B944CFBA9AC1}" type="parTrans" cxnId="{21529781-514D-43C7-A3E0-C4A13177EFB1}">
      <dgm:prSet/>
      <dgm:spPr/>
      <dgm:t>
        <a:bodyPr/>
        <a:lstStyle/>
        <a:p>
          <a:endParaRPr lang="es-EC"/>
        </a:p>
      </dgm:t>
    </dgm:pt>
    <dgm:pt modelId="{DB1DC378-1C30-482E-82F9-2ABF83CB5D63}" type="sibTrans" cxnId="{21529781-514D-43C7-A3E0-C4A13177EFB1}">
      <dgm:prSet/>
      <dgm:spPr/>
      <dgm:t>
        <a:bodyPr/>
        <a:lstStyle/>
        <a:p>
          <a:endParaRPr lang="es-EC"/>
        </a:p>
      </dgm:t>
    </dgm:pt>
    <dgm:pt modelId="{C735BA70-8591-4BDD-AD03-FB3935DAA7CB}">
      <dgm:prSet/>
      <dgm:spPr>
        <a:solidFill>
          <a:srgbClr val="00B050"/>
        </a:solidFill>
      </dgm:spPr>
      <dgm:t>
        <a:bodyPr/>
        <a:lstStyle/>
        <a:p>
          <a:pPr algn="l"/>
          <a:r>
            <a:rPr lang="es-ES" b="1" dirty="0" smtClean="0">
              <a:solidFill>
                <a:schemeClr val="tx1"/>
              </a:solidFill>
            </a:rPr>
            <a:t>EN EL AÑO 1955, ARCHER LO TRASLADA DE LOS ESTADOS UNIDOS A CANADÁ, SEGUIDO A PUERTO RICO. (EN ESTE PAÍS CONSTITUYE EL DEPORTE NACIONAL). A PARTIR DE AQUÍ DIFERENTES FEDERACIONES SE INTERESAN EN INICIAR PROGRAMAS PARA NIÑOS DE MINI BALONCESTO, INTRODUCIÉNDOLES EN SUS ESTRATEGIAS DE LARGO PLAZO, CON UN GRAN IMPACTO EN LAS EDADES INFANTILES. (F.J. &amp; FUENTES-GUERRA, 2004) </a:t>
          </a:r>
          <a:endParaRPr lang="es-EC" b="1" dirty="0">
            <a:solidFill>
              <a:schemeClr val="tx1"/>
            </a:solidFill>
          </a:endParaRPr>
        </a:p>
      </dgm:t>
    </dgm:pt>
    <dgm:pt modelId="{6AAFA648-F033-4C2B-AF40-6E83FAD8123D}" type="parTrans" cxnId="{AA54DC0D-DF2E-4AE2-BBFE-72CA522B21EB}">
      <dgm:prSet/>
      <dgm:spPr/>
      <dgm:t>
        <a:bodyPr/>
        <a:lstStyle/>
        <a:p>
          <a:endParaRPr lang="es-EC"/>
        </a:p>
      </dgm:t>
    </dgm:pt>
    <dgm:pt modelId="{4BD72134-4E90-40DF-BB0C-B8C8BFA155D2}" type="sibTrans" cxnId="{AA54DC0D-DF2E-4AE2-BBFE-72CA522B21EB}">
      <dgm:prSet/>
      <dgm:spPr/>
      <dgm:t>
        <a:bodyPr/>
        <a:lstStyle/>
        <a:p>
          <a:endParaRPr lang="es-EC"/>
        </a:p>
      </dgm:t>
    </dgm:pt>
    <dgm:pt modelId="{7445F9D9-799C-4417-8307-2D4836C74EB3}" type="pres">
      <dgm:prSet presAssocID="{839E0937-490F-4C4F-969A-400255159922}" presName="mainComposite" presStyleCnt="0">
        <dgm:presLayoutVars>
          <dgm:chPref val="1"/>
          <dgm:dir/>
          <dgm:animOne val="branch"/>
          <dgm:animLvl val="lvl"/>
          <dgm:resizeHandles val="exact"/>
        </dgm:presLayoutVars>
      </dgm:prSet>
      <dgm:spPr/>
      <dgm:t>
        <a:bodyPr/>
        <a:lstStyle/>
        <a:p>
          <a:endParaRPr lang="es-EC"/>
        </a:p>
      </dgm:t>
    </dgm:pt>
    <dgm:pt modelId="{BEADA580-9129-41FD-9F5C-607F6E88DFE4}" type="pres">
      <dgm:prSet presAssocID="{839E0937-490F-4C4F-969A-400255159922}" presName="hierFlow" presStyleCnt="0"/>
      <dgm:spPr/>
      <dgm:t>
        <a:bodyPr/>
        <a:lstStyle/>
        <a:p>
          <a:endParaRPr lang="es-EC"/>
        </a:p>
      </dgm:t>
    </dgm:pt>
    <dgm:pt modelId="{F6CF5B8E-03A9-4558-9ED9-A3BD826AE647}" type="pres">
      <dgm:prSet presAssocID="{839E0937-490F-4C4F-969A-400255159922}" presName="hierChild1" presStyleCnt="0">
        <dgm:presLayoutVars>
          <dgm:chPref val="1"/>
          <dgm:animOne val="branch"/>
          <dgm:animLvl val="lvl"/>
        </dgm:presLayoutVars>
      </dgm:prSet>
      <dgm:spPr/>
      <dgm:t>
        <a:bodyPr/>
        <a:lstStyle/>
        <a:p>
          <a:endParaRPr lang="es-EC"/>
        </a:p>
      </dgm:t>
    </dgm:pt>
    <dgm:pt modelId="{F35EFD4E-B2D0-4A2B-9497-A712419AE90F}" type="pres">
      <dgm:prSet presAssocID="{9150CF03-CFEA-4444-8B17-566F36FA9964}" presName="Name17" presStyleCnt="0"/>
      <dgm:spPr/>
      <dgm:t>
        <a:bodyPr/>
        <a:lstStyle/>
        <a:p>
          <a:endParaRPr lang="es-EC"/>
        </a:p>
      </dgm:t>
    </dgm:pt>
    <dgm:pt modelId="{7535F7F8-E80D-4E82-8009-5704E9F84380}" type="pres">
      <dgm:prSet presAssocID="{9150CF03-CFEA-4444-8B17-566F36FA9964}" presName="level1Shape" presStyleLbl="node0" presStyleIdx="0" presStyleCnt="1" custLinFactNeighborX="-261" custLinFactNeighborY="8519">
        <dgm:presLayoutVars>
          <dgm:chPref val="3"/>
        </dgm:presLayoutVars>
      </dgm:prSet>
      <dgm:spPr/>
      <dgm:t>
        <a:bodyPr/>
        <a:lstStyle/>
        <a:p>
          <a:endParaRPr lang="es-EC"/>
        </a:p>
      </dgm:t>
    </dgm:pt>
    <dgm:pt modelId="{21E91C06-4D33-4977-BB95-68354E3C5108}" type="pres">
      <dgm:prSet presAssocID="{9150CF03-CFEA-4444-8B17-566F36FA9964}" presName="hierChild2" presStyleCnt="0"/>
      <dgm:spPr/>
      <dgm:t>
        <a:bodyPr/>
        <a:lstStyle/>
        <a:p>
          <a:endParaRPr lang="es-EC"/>
        </a:p>
      </dgm:t>
    </dgm:pt>
    <dgm:pt modelId="{CC5E23A0-4C90-47F8-BAF7-AD5406AB6B7E}" type="pres">
      <dgm:prSet presAssocID="{8FFD9FDC-DEA0-4755-BA92-862FF9AC502C}" presName="Name25" presStyleLbl="parChTrans1D2" presStyleIdx="0" presStyleCnt="2"/>
      <dgm:spPr/>
      <dgm:t>
        <a:bodyPr/>
        <a:lstStyle/>
        <a:p>
          <a:endParaRPr lang="es-EC"/>
        </a:p>
      </dgm:t>
    </dgm:pt>
    <dgm:pt modelId="{6D3C1C60-7877-4508-B531-45C044D1A1AE}" type="pres">
      <dgm:prSet presAssocID="{8FFD9FDC-DEA0-4755-BA92-862FF9AC502C}" presName="connTx" presStyleLbl="parChTrans1D2" presStyleIdx="0" presStyleCnt="2"/>
      <dgm:spPr/>
      <dgm:t>
        <a:bodyPr/>
        <a:lstStyle/>
        <a:p>
          <a:endParaRPr lang="es-EC"/>
        </a:p>
      </dgm:t>
    </dgm:pt>
    <dgm:pt modelId="{7096AB3D-8E8F-4BD0-A813-8DB792898980}" type="pres">
      <dgm:prSet presAssocID="{A381EFAC-5F91-45B4-A713-C0B60EB27A8D}" presName="Name30" presStyleCnt="0"/>
      <dgm:spPr/>
      <dgm:t>
        <a:bodyPr/>
        <a:lstStyle/>
        <a:p>
          <a:endParaRPr lang="es-EC"/>
        </a:p>
      </dgm:t>
    </dgm:pt>
    <dgm:pt modelId="{5CEA55A2-5302-491F-AD4E-B1E99370875D}" type="pres">
      <dgm:prSet presAssocID="{A381EFAC-5F91-45B4-A713-C0B60EB27A8D}" presName="level2Shape" presStyleLbl="node2" presStyleIdx="0" presStyleCnt="2" custLinFactNeighborX="-4275" custLinFactNeighborY="-19485"/>
      <dgm:spPr/>
      <dgm:t>
        <a:bodyPr/>
        <a:lstStyle/>
        <a:p>
          <a:endParaRPr lang="es-EC"/>
        </a:p>
      </dgm:t>
    </dgm:pt>
    <dgm:pt modelId="{BA085335-5C99-40E5-96A7-4646CABB4EA7}" type="pres">
      <dgm:prSet presAssocID="{A381EFAC-5F91-45B4-A713-C0B60EB27A8D}" presName="hierChild3" presStyleCnt="0"/>
      <dgm:spPr/>
      <dgm:t>
        <a:bodyPr/>
        <a:lstStyle/>
        <a:p>
          <a:endParaRPr lang="es-EC"/>
        </a:p>
      </dgm:t>
    </dgm:pt>
    <dgm:pt modelId="{D81795BE-478C-4D54-8CCE-64C803B79ECB}" type="pres">
      <dgm:prSet presAssocID="{E9716705-E87A-456F-8963-D3C5EE5D0966}" presName="Name25" presStyleLbl="parChTrans1D3" presStyleIdx="0" presStyleCnt="5"/>
      <dgm:spPr/>
      <dgm:t>
        <a:bodyPr/>
        <a:lstStyle/>
        <a:p>
          <a:endParaRPr lang="es-EC"/>
        </a:p>
      </dgm:t>
    </dgm:pt>
    <dgm:pt modelId="{71738991-8851-45B6-8589-73ADEDD621FD}" type="pres">
      <dgm:prSet presAssocID="{E9716705-E87A-456F-8963-D3C5EE5D0966}" presName="connTx" presStyleLbl="parChTrans1D3" presStyleIdx="0" presStyleCnt="5"/>
      <dgm:spPr/>
      <dgm:t>
        <a:bodyPr/>
        <a:lstStyle/>
        <a:p>
          <a:endParaRPr lang="es-EC"/>
        </a:p>
      </dgm:t>
    </dgm:pt>
    <dgm:pt modelId="{4BB2E877-783A-461A-9FC5-7969E231D121}" type="pres">
      <dgm:prSet presAssocID="{A3A3719B-BC4A-4638-B508-B7F9805B28C0}" presName="Name30" presStyleCnt="0"/>
      <dgm:spPr/>
      <dgm:t>
        <a:bodyPr/>
        <a:lstStyle/>
        <a:p>
          <a:endParaRPr lang="es-EC"/>
        </a:p>
      </dgm:t>
    </dgm:pt>
    <dgm:pt modelId="{E51EEF11-DDBF-42F2-831B-0F3E32B8287E}" type="pres">
      <dgm:prSet presAssocID="{A3A3719B-BC4A-4638-B508-B7F9805B28C0}" presName="level2Shape" presStyleLbl="node3" presStyleIdx="0" presStyleCnt="5" custScaleX="241211" custScaleY="61253" custLinFactNeighborX="67398" custLinFactNeighborY="-22986"/>
      <dgm:spPr/>
      <dgm:t>
        <a:bodyPr/>
        <a:lstStyle/>
        <a:p>
          <a:endParaRPr lang="es-EC"/>
        </a:p>
      </dgm:t>
    </dgm:pt>
    <dgm:pt modelId="{652DB402-14B5-4822-901C-2BB8B57D5502}" type="pres">
      <dgm:prSet presAssocID="{A3A3719B-BC4A-4638-B508-B7F9805B28C0}" presName="hierChild3" presStyleCnt="0"/>
      <dgm:spPr/>
      <dgm:t>
        <a:bodyPr/>
        <a:lstStyle/>
        <a:p>
          <a:endParaRPr lang="es-EC"/>
        </a:p>
      </dgm:t>
    </dgm:pt>
    <dgm:pt modelId="{51322B9E-20D6-4A65-A870-72AAA453AA68}" type="pres">
      <dgm:prSet presAssocID="{9608127D-2001-45F0-B865-72F55430621A}" presName="Name25" presStyleLbl="parChTrans1D2" presStyleIdx="1" presStyleCnt="2"/>
      <dgm:spPr/>
      <dgm:t>
        <a:bodyPr/>
        <a:lstStyle/>
        <a:p>
          <a:endParaRPr lang="es-EC"/>
        </a:p>
      </dgm:t>
    </dgm:pt>
    <dgm:pt modelId="{D996E198-95D8-485D-9C81-36A706AC64FC}" type="pres">
      <dgm:prSet presAssocID="{9608127D-2001-45F0-B865-72F55430621A}" presName="connTx" presStyleLbl="parChTrans1D2" presStyleIdx="1" presStyleCnt="2"/>
      <dgm:spPr/>
      <dgm:t>
        <a:bodyPr/>
        <a:lstStyle/>
        <a:p>
          <a:endParaRPr lang="es-EC"/>
        </a:p>
      </dgm:t>
    </dgm:pt>
    <dgm:pt modelId="{F92D361A-B512-43C4-971C-D1A7DF43FF80}" type="pres">
      <dgm:prSet presAssocID="{E432662E-1E18-4760-AFD6-DAC0CFC3A999}" presName="Name30" presStyleCnt="0"/>
      <dgm:spPr/>
      <dgm:t>
        <a:bodyPr/>
        <a:lstStyle/>
        <a:p>
          <a:endParaRPr lang="es-EC"/>
        </a:p>
      </dgm:t>
    </dgm:pt>
    <dgm:pt modelId="{3A8477FE-E188-495F-B416-63CC5A655667}" type="pres">
      <dgm:prSet presAssocID="{E432662E-1E18-4760-AFD6-DAC0CFC3A999}" presName="level2Shape" presStyleLbl="node2" presStyleIdx="1" presStyleCnt="2" custLinFactNeighborX="-4335" custLinFactNeighborY="95694"/>
      <dgm:spPr/>
      <dgm:t>
        <a:bodyPr/>
        <a:lstStyle/>
        <a:p>
          <a:endParaRPr lang="es-EC"/>
        </a:p>
      </dgm:t>
    </dgm:pt>
    <dgm:pt modelId="{249EFCE9-243F-4AE5-8939-93E33C12AA37}" type="pres">
      <dgm:prSet presAssocID="{E432662E-1E18-4760-AFD6-DAC0CFC3A999}" presName="hierChild3" presStyleCnt="0"/>
      <dgm:spPr/>
      <dgm:t>
        <a:bodyPr/>
        <a:lstStyle/>
        <a:p>
          <a:endParaRPr lang="es-EC"/>
        </a:p>
      </dgm:t>
    </dgm:pt>
    <dgm:pt modelId="{4692659A-5982-4F5A-B306-C921956C8291}" type="pres">
      <dgm:prSet presAssocID="{6AAFA648-F033-4C2B-AF40-6E83FAD8123D}" presName="Name25" presStyleLbl="parChTrans1D3" presStyleIdx="1" presStyleCnt="5"/>
      <dgm:spPr/>
      <dgm:t>
        <a:bodyPr/>
        <a:lstStyle/>
        <a:p>
          <a:endParaRPr lang="es-EC"/>
        </a:p>
      </dgm:t>
    </dgm:pt>
    <dgm:pt modelId="{AF38DD6B-32A8-4AEB-8091-F9E955B8F3B0}" type="pres">
      <dgm:prSet presAssocID="{6AAFA648-F033-4C2B-AF40-6E83FAD8123D}" presName="connTx" presStyleLbl="parChTrans1D3" presStyleIdx="1" presStyleCnt="5"/>
      <dgm:spPr/>
      <dgm:t>
        <a:bodyPr/>
        <a:lstStyle/>
        <a:p>
          <a:endParaRPr lang="es-EC"/>
        </a:p>
      </dgm:t>
    </dgm:pt>
    <dgm:pt modelId="{299FAB08-303F-4862-AAF6-0A7363DD8B9E}" type="pres">
      <dgm:prSet presAssocID="{C735BA70-8591-4BDD-AD03-FB3935DAA7CB}" presName="Name30" presStyleCnt="0"/>
      <dgm:spPr/>
    </dgm:pt>
    <dgm:pt modelId="{4A920723-D4F5-4361-9B4B-9E55D53D61A7}" type="pres">
      <dgm:prSet presAssocID="{C735BA70-8591-4BDD-AD03-FB3935DAA7CB}" presName="level2Shape" presStyleLbl="node3" presStyleIdx="1" presStyleCnt="5" custScaleX="334634" custScaleY="155139" custLinFactNeighborX="29710" custLinFactNeighborY="-13713"/>
      <dgm:spPr/>
      <dgm:t>
        <a:bodyPr/>
        <a:lstStyle/>
        <a:p>
          <a:endParaRPr lang="es-EC"/>
        </a:p>
      </dgm:t>
    </dgm:pt>
    <dgm:pt modelId="{3B0D5BB8-F5BD-4F84-9BE6-FEBF75401AC3}" type="pres">
      <dgm:prSet presAssocID="{C735BA70-8591-4BDD-AD03-FB3935DAA7CB}" presName="hierChild3" presStyleCnt="0"/>
      <dgm:spPr/>
    </dgm:pt>
    <dgm:pt modelId="{3017AAF0-6A81-44C9-85C5-AF750D2AB08D}" type="pres">
      <dgm:prSet presAssocID="{36A58F01-DAE5-4605-96FE-B944CFBA9AC1}" presName="Name25" presStyleLbl="parChTrans1D3" presStyleIdx="2" presStyleCnt="5"/>
      <dgm:spPr/>
      <dgm:t>
        <a:bodyPr/>
        <a:lstStyle/>
        <a:p>
          <a:endParaRPr lang="es-EC"/>
        </a:p>
      </dgm:t>
    </dgm:pt>
    <dgm:pt modelId="{142DDA10-5F3E-43BC-8DFD-F148B4BE5AC8}" type="pres">
      <dgm:prSet presAssocID="{36A58F01-DAE5-4605-96FE-B944CFBA9AC1}" presName="connTx" presStyleLbl="parChTrans1D3" presStyleIdx="2" presStyleCnt="5"/>
      <dgm:spPr/>
      <dgm:t>
        <a:bodyPr/>
        <a:lstStyle/>
        <a:p>
          <a:endParaRPr lang="es-EC"/>
        </a:p>
      </dgm:t>
    </dgm:pt>
    <dgm:pt modelId="{449BEE14-AA8F-454A-AB93-9E6AC47CEA19}" type="pres">
      <dgm:prSet presAssocID="{31083AF2-616E-49AB-8F37-DBF05B5706DD}" presName="Name30" presStyleCnt="0"/>
      <dgm:spPr/>
      <dgm:t>
        <a:bodyPr/>
        <a:lstStyle/>
        <a:p>
          <a:endParaRPr lang="es-EC"/>
        </a:p>
      </dgm:t>
    </dgm:pt>
    <dgm:pt modelId="{E1EA002B-B063-4B38-9923-EF7ACB4FB9F0}" type="pres">
      <dgm:prSet presAssocID="{31083AF2-616E-49AB-8F37-DBF05B5706DD}" presName="level2Shape" presStyleLbl="node3" presStyleIdx="2" presStyleCnt="5" custScaleX="393670" custScaleY="148977" custLinFactNeighborX="4689" custLinFactNeighborY="-11331"/>
      <dgm:spPr/>
      <dgm:t>
        <a:bodyPr/>
        <a:lstStyle/>
        <a:p>
          <a:endParaRPr lang="es-EC"/>
        </a:p>
      </dgm:t>
    </dgm:pt>
    <dgm:pt modelId="{7937BE77-9E57-4A89-A332-11A76BA3041F}" type="pres">
      <dgm:prSet presAssocID="{31083AF2-616E-49AB-8F37-DBF05B5706DD}" presName="hierChild3" presStyleCnt="0"/>
      <dgm:spPr/>
      <dgm:t>
        <a:bodyPr/>
        <a:lstStyle/>
        <a:p>
          <a:endParaRPr lang="es-EC"/>
        </a:p>
      </dgm:t>
    </dgm:pt>
    <dgm:pt modelId="{716559D3-C041-4EAE-889E-8B8F1DFCB5D1}" type="pres">
      <dgm:prSet presAssocID="{09E1969C-2979-46FA-A9D8-BB6F799C5FC3}" presName="Name25" presStyleLbl="parChTrans1D3" presStyleIdx="3" presStyleCnt="5"/>
      <dgm:spPr/>
      <dgm:t>
        <a:bodyPr/>
        <a:lstStyle/>
        <a:p>
          <a:endParaRPr lang="es-EC"/>
        </a:p>
      </dgm:t>
    </dgm:pt>
    <dgm:pt modelId="{2FEA5328-9EA8-4856-AC74-F1B0B3D372F1}" type="pres">
      <dgm:prSet presAssocID="{09E1969C-2979-46FA-A9D8-BB6F799C5FC3}" presName="connTx" presStyleLbl="parChTrans1D3" presStyleIdx="3" presStyleCnt="5"/>
      <dgm:spPr/>
      <dgm:t>
        <a:bodyPr/>
        <a:lstStyle/>
        <a:p>
          <a:endParaRPr lang="es-EC"/>
        </a:p>
      </dgm:t>
    </dgm:pt>
    <dgm:pt modelId="{930C9DBC-D5C0-4271-B87B-8B5B4F934D29}" type="pres">
      <dgm:prSet presAssocID="{32AB0877-88EC-4035-B115-F848150197D6}" presName="Name30" presStyleCnt="0"/>
      <dgm:spPr/>
      <dgm:t>
        <a:bodyPr/>
        <a:lstStyle/>
        <a:p>
          <a:endParaRPr lang="es-EC"/>
        </a:p>
      </dgm:t>
    </dgm:pt>
    <dgm:pt modelId="{BBFE3BF4-EFFE-4608-9268-2549CA0D6F38}" type="pres">
      <dgm:prSet presAssocID="{32AB0877-88EC-4035-B115-F848150197D6}" presName="level2Shape" presStyleLbl="node3" presStyleIdx="3" presStyleCnt="5" custScaleX="391361" custScaleY="104351" custLinFactNeighborX="5397" custLinFactNeighborY="-19465"/>
      <dgm:spPr/>
      <dgm:t>
        <a:bodyPr/>
        <a:lstStyle/>
        <a:p>
          <a:endParaRPr lang="es-EC"/>
        </a:p>
      </dgm:t>
    </dgm:pt>
    <dgm:pt modelId="{298AB5EC-C129-4102-ACCF-799495030BBA}" type="pres">
      <dgm:prSet presAssocID="{32AB0877-88EC-4035-B115-F848150197D6}" presName="hierChild3" presStyleCnt="0"/>
      <dgm:spPr/>
      <dgm:t>
        <a:bodyPr/>
        <a:lstStyle/>
        <a:p>
          <a:endParaRPr lang="es-EC"/>
        </a:p>
      </dgm:t>
    </dgm:pt>
    <dgm:pt modelId="{F35CCD4D-1A05-4EEF-AF31-77262FE4DA2F}" type="pres">
      <dgm:prSet presAssocID="{82310E11-7E74-4F0B-B083-5190889DD94D}" presName="Name25" presStyleLbl="parChTrans1D3" presStyleIdx="4" presStyleCnt="5"/>
      <dgm:spPr/>
      <dgm:t>
        <a:bodyPr/>
        <a:lstStyle/>
        <a:p>
          <a:endParaRPr lang="es-EC"/>
        </a:p>
      </dgm:t>
    </dgm:pt>
    <dgm:pt modelId="{0F24CFDE-E800-4C2D-A2CD-A73E636C8F12}" type="pres">
      <dgm:prSet presAssocID="{82310E11-7E74-4F0B-B083-5190889DD94D}" presName="connTx" presStyleLbl="parChTrans1D3" presStyleIdx="4" presStyleCnt="5"/>
      <dgm:spPr/>
      <dgm:t>
        <a:bodyPr/>
        <a:lstStyle/>
        <a:p>
          <a:endParaRPr lang="es-EC"/>
        </a:p>
      </dgm:t>
    </dgm:pt>
    <dgm:pt modelId="{D0DAC4B7-480A-4A73-A688-3E98B1DE09B5}" type="pres">
      <dgm:prSet presAssocID="{FEAD5114-5EB8-4DDB-B495-BC7E371FF4B4}" presName="Name30" presStyleCnt="0"/>
      <dgm:spPr/>
      <dgm:t>
        <a:bodyPr/>
        <a:lstStyle/>
        <a:p>
          <a:endParaRPr lang="es-EC"/>
        </a:p>
      </dgm:t>
    </dgm:pt>
    <dgm:pt modelId="{FBDBEBAC-E015-4B0F-B812-B41C75DC75C2}" type="pres">
      <dgm:prSet presAssocID="{FEAD5114-5EB8-4DDB-B495-BC7E371FF4B4}" presName="level2Shape" presStyleLbl="node3" presStyleIdx="4" presStyleCnt="5" custScaleX="386838" custLinFactNeighborX="5569" custLinFactNeighborY="-16519"/>
      <dgm:spPr/>
      <dgm:t>
        <a:bodyPr/>
        <a:lstStyle/>
        <a:p>
          <a:endParaRPr lang="es-EC"/>
        </a:p>
      </dgm:t>
    </dgm:pt>
    <dgm:pt modelId="{84F4737D-11D5-40B8-902B-C8EED9308371}" type="pres">
      <dgm:prSet presAssocID="{FEAD5114-5EB8-4DDB-B495-BC7E371FF4B4}" presName="hierChild3" presStyleCnt="0"/>
      <dgm:spPr/>
      <dgm:t>
        <a:bodyPr/>
        <a:lstStyle/>
        <a:p>
          <a:endParaRPr lang="es-EC"/>
        </a:p>
      </dgm:t>
    </dgm:pt>
    <dgm:pt modelId="{E7F485B0-DF5A-4356-98D6-2E601F79BC8D}" type="pres">
      <dgm:prSet presAssocID="{839E0937-490F-4C4F-969A-400255159922}" presName="bgShapesFlow" presStyleCnt="0"/>
      <dgm:spPr/>
      <dgm:t>
        <a:bodyPr/>
        <a:lstStyle/>
        <a:p>
          <a:endParaRPr lang="es-EC"/>
        </a:p>
      </dgm:t>
    </dgm:pt>
  </dgm:ptLst>
  <dgm:cxnLst>
    <dgm:cxn modelId="{FDFFCEEA-57EF-42C9-B0FE-1F05B30AB883}" type="presOf" srcId="{6AAFA648-F033-4C2B-AF40-6E83FAD8123D}" destId="{4692659A-5982-4F5A-B306-C921956C8291}" srcOrd="0" destOrd="0" presId="urn:microsoft.com/office/officeart/2005/8/layout/hierarchy5"/>
    <dgm:cxn modelId="{64BD394C-10A0-4A4B-8983-CEF5BA440EED}" type="presOf" srcId="{8FFD9FDC-DEA0-4755-BA92-862FF9AC502C}" destId="{CC5E23A0-4C90-47F8-BAF7-AD5406AB6B7E}" srcOrd="0" destOrd="0" presId="urn:microsoft.com/office/officeart/2005/8/layout/hierarchy5"/>
    <dgm:cxn modelId="{4B2FDCDB-CB13-4F2D-8628-27E03FAC3A22}" type="presOf" srcId="{09E1969C-2979-46FA-A9D8-BB6F799C5FC3}" destId="{716559D3-C041-4EAE-889E-8B8F1DFCB5D1}" srcOrd="0" destOrd="0" presId="urn:microsoft.com/office/officeart/2005/8/layout/hierarchy5"/>
    <dgm:cxn modelId="{5D4637F1-742D-42AC-9A01-C7D6321548EF}" type="presOf" srcId="{8FFD9FDC-DEA0-4755-BA92-862FF9AC502C}" destId="{6D3C1C60-7877-4508-B531-45C044D1A1AE}" srcOrd="1" destOrd="0" presId="urn:microsoft.com/office/officeart/2005/8/layout/hierarchy5"/>
    <dgm:cxn modelId="{819900BB-FBAF-40C7-B83E-02AB186864A8}" srcId="{9150CF03-CFEA-4444-8B17-566F36FA9964}" destId="{E432662E-1E18-4760-AFD6-DAC0CFC3A999}" srcOrd="1" destOrd="0" parTransId="{9608127D-2001-45F0-B865-72F55430621A}" sibTransId="{CFD1B00A-DEC7-4BE4-935C-5557577A2C7B}"/>
    <dgm:cxn modelId="{AA54DC0D-DF2E-4AE2-BBFE-72CA522B21EB}" srcId="{E432662E-1E18-4760-AFD6-DAC0CFC3A999}" destId="{C735BA70-8591-4BDD-AD03-FB3935DAA7CB}" srcOrd="0" destOrd="0" parTransId="{6AAFA648-F033-4C2B-AF40-6E83FAD8123D}" sibTransId="{4BD72134-4E90-40DF-BB0C-B8C8BFA155D2}"/>
    <dgm:cxn modelId="{5C15954B-F9F6-4095-A93F-9668095B9763}" type="presOf" srcId="{839E0937-490F-4C4F-969A-400255159922}" destId="{7445F9D9-799C-4417-8307-2D4836C74EB3}" srcOrd="0" destOrd="0" presId="urn:microsoft.com/office/officeart/2005/8/layout/hierarchy5"/>
    <dgm:cxn modelId="{871D4037-1699-4032-95BA-BBC9F4C54D5A}" srcId="{E432662E-1E18-4760-AFD6-DAC0CFC3A999}" destId="{32AB0877-88EC-4035-B115-F848150197D6}" srcOrd="2" destOrd="0" parTransId="{09E1969C-2979-46FA-A9D8-BB6F799C5FC3}" sibTransId="{B10EDBCF-0B44-4C70-B1EC-404C7679EA1C}"/>
    <dgm:cxn modelId="{C2A158B6-F04D-45B4-8B22-40BA76B5DCCF}" type="presOf" srcId="{9608127D-2001-45F0-B865-72F55430621A}" destId="{51322B9E-20D6-4A65-A870-72AAA453AA68}" srcOrd="0" destOrd="0" presId="urn:microsoft.com/office/officeart/2005/8/layout/hierarchy5"/>
    <dgm:cxn modelId="{8F81D941-1540-4E8E-8ABE-BEB320C6D89A}" type="presOf" srcId="{9150CF03-CFEA-4444-8B17-566F36FA9964}" destId="{7535F7F8-E80D-4E82-8009-5704E9F84380}" srcOrd="0" destOrd="0" presId="urn:microsoft.com/office/officeart/2005/8/layout/hierarchy5"/>
    <dgm:cxn modelId="{5A34EBBC-21AC-4DF5-98B8-6CC093EA3659}" type="presOf" srcId="{36A58F01-DAE5-4605-96FE-B944CFBA9AC1}" destId="{3017AAF0-6A81-44C9-85C5-AF750D2AB08D}" srcOrd="0" destOrd="0" presId="urn:microsoft.com/office/officeart/2005/8/layout/hierarchy5"/>
    <dgm:cxn modelId="{8E277E36-249F-4A4D-B9AA-4703935D2490}" srcId="{9150CF03-CFEA-4444-8B17-566F36FA9964}" destId="{A381EFAC-5F91-45B4-A713-C0B60EB27A8D}" srcOrd="0" destOrd="0" parTransId="{8FFD9FDC-DEA0-4755-BA92-862FF9AC502C}" sibTransId="{1B9D70BA-491D-4347-8076-30A13C9C30F1}"/>
    <dgm:cxn modelId="{CCC36F79-C7F2-43E4-ADBC-FB4861F854E8}" type="presOf" srcId="{E9716705-E87A-456F-8963-D3C5EE5D0966}" destId="{D81795BE-478C-4D54-8CCE-64C803B79ECB}" srcOrd="0" destOrd="0" presId="urn:microsoft.com/office/officeart/2005/8/layout/hierarchy5"/>
    <dgm:cxn modelId="{4BD6DE96-61A8-45F5-84AD-0FEC0DCD588F}" type="presOf" srcId="{A381EFAC-5F91-45B4-A713-C0B60EB27A8D}" destId="{5CEA55A2-5302-491F-AD4E-B1E99370875D}" srcOrd="0" destOrd="0" presId="urn:microsoft.com/office/officeart/2005/8/layout/hierarchy5"/>
    <dgm:cxn modelId="{AA546646-DE80-40A0-BD30-DBA177247A22}" type="presOf" srcId="{A3A3719B-BC4A-4638-B508-B7F9805B28C0}" destId="{E51EEF11-DDBF-42F2-831B-0F3E32B8287E}" srcOrd="0" destOrd="0" presId="urn:microsoft.com/office/officeart/2005/8/layout/hierarchy5"/>
    <dgm:cxn modelId="{9D1D5598-ABD2-4F88-8779-199099B5A14D}" type="presOf" srcId="{E432662E-1E18-4760-AFD6-DAC0CFC3A999}" destId="{3A8477FE-E188-495F-B416-63CC5A655667}" srcOrd="0" destOrd="0" presId="urn:microsoft.com/office/officeart/2005/8/layout/hierarchy5"/>
    <dgm:cxn modelId="{5BB56E5E-B1C5-4AE9-AC66-A155839D6D59}" type="presOf" srcId="{9608127D-2001-45F0-B865-72F55430621A}" destId="{D996E198-95D8-485D-9C81-36A706AC64FC}" srcOrd="1" destOrd="0" presId="urn:microsoft.com/office/officeart/2005/8/layout/hierarchy5"/>
    <dgm:cxn modelId="{A8BA6021-6B89-411B-8504-BECADCB30E29}" type="presOf" srcId="{09E1969C-2979-46FA-A9D8-BB6F799C5FC3}" destId="{2FEA5328-9EA8-4856-AC74-F1B0B3D372F1}" srcOrd="1" destOrd="0" presId="urn:microsoft.com/office/officeart/2005/8/layout/hierarchy5"/>
    <dgm:cxn modelId="{3D7B42B7-7024-4880-BEB0-E501D721E593}" type="presOf" srcId="{31083AF2-616E-49AB-8F37-DBF05B5706DD}" destId="{E1EA002B-B063-4B38-9923-EF7ACB4FB9F0}" srcOrd="0" destOrd="0" presId="urn:microsoft.com/office/officeart/2005/8/layout/hierarchy5"/>
    <dgm:cxn modelId="{14E12D21-CBF7-4AB8-8143-526B113E2011}" type="presOf" srcId="{6AAFA648-F033-4C2B-AF40-6E83FAD8123D}" destId="{AF38DD6B-32A8-4AEB-8091-F9E955B8F3B0}" srcOrd="1" destOrd="0" presId="urn:microsoft.com/office/officeart/2005/8/layout/hierarchy5"/>
    <dgm:cxn modelId="{A5EDF87D-5ECA-4D8F-9181-1BA04014838B}" srcId="{839E0937-490F-4C4F-969A-400255159922}" destId="{9150CF03-CFEA-4444-8B17-566F36FA9964}" srcOrd="0" destOrd="0" parTransId="{FA7C2E1A-3968-481F-9FBB-892207142F66}" sibTransId="{AFFCCC55-6AE9-4832-8FCF-F2CA7B234C32}"/>
    <dgm:cxn modelId="{D1EACD99-FEE1-4BBF-B829-C44B9A014919}" type="presOf" srcId="{82310E11-7E74-4F0B-B083-5190889DD94D}" destId="{0F24CFDE-E800-4C2D-A2CD-A73E636C8F12}" srcOrd="1" destOrd="0" presId="urn:microsoft.com/office/officeart/2005/8/layout/hierarchy5"/>
    <dgm:cxn modelId="{F54173E0-CAB9-4543-823A-17045A2C4192}" type="presOf" srcId="{82310E11-7E74-4F0B-B083-5190889DD94D}" destId="{F35CCD4D-1A05-4EEF-AF31-77262FE4DA2F}" srcOrd="0" destOrd="0" presId="urn:microsoft.com/office/officeart/2005/8/layout/hierarchy5"/>
    <dgm:cxn modelId="{34C88DB3-7041-4C04-A46D-5691DA003359}" srcId="{E432662E-1E18-4760-AFD6-DAC0CFC3A999}" destId="{FEAD5114-5EB8-4DDB-B495-BC7E371FF4B4}" srcOrd="3" destOrd="0" parTransId="{82310E11-7E74-4F0B-B083-5190889DD94D}" sibTransId="{597329B5-75DD-4CA1-9BF7-A5785CE9F80C}"/>
    <dgm:cxn modelId="{7CBC3AA4-A58D-42C8-96D6-02B017E6A696}" srcId="{A381EFAC-5F91-45B4-A713-C0B60EB27A8D}" destId="{A3A3719B-BC4A-4638-B508-B7F9805B28C0}" srcOrd="0" destOrd="0" parTransId="{E9716705-E87A-456F-8963-D3C5EE5D0966}" sibTransId="{E2D3BD21-033A-4E38-A6CA-B61DBA62860B}"/>
    <dgm:cxn modelId="{8513A06D-BB31-4A95-BFEC-D877FD28CEC7}" type="presOf" srcId="{E9716705-E87A-456F-8963-D3C5EE5D0966}" destId="{71738991-8851-45B6-8589-73ADEDD621FD}" srcOrd="1" destOrd="0" presId="urn:microsoft.com/office/officeart/2005/8/layout/hierarchy5"/>
    <dgm:cxn modelId="{BC673F4A-E337-4A61-B215-BE2D4212A40D}" type="presOf" srcId="{FEAD5114-5EB8-4DDB-B495-BC7E371FF4B4}" destId="{FBDBEBAC-E015-4B0F-B812-B41C75DC75C2}" srcOrd="0" destOrd="0" presId="urn:microsoft.com/office/officeart/2005/8/layout/hierarchy5"/>
    <dgm:cxn modelId="{28CDB3A7-858B-495A-A004-F5FD2336AFC6}" type="presOf" srcId="{C735BA70-8591-4BDD-AD03-FB3935DAA7CB}" destId="{4A920723-D4F5-4361-9B4B-9E55D53D61A7}" srcOrd="0" destOrd="0" presId="urn:microsoft.com/office/officeart/2005/8/layout/hierarchy5"/>
    <dgm:cxn modelId="{21529781-514D-43C7-A3E0-C4A13177EFB1}" srcId="{E432662E-1E18-4760-AFD6-DAC0CFC3A999}" destId="{31083AF2-616E-49AB-8F37-DBF05B5706DD}" srcOrd="1" destOrd="0" parTransId="{36A58F01-DAE5-4605-96FE-B944CFBA9AC1}" sibTransId="{DB1DC378-1C30-482E-82F9-2ABF83CB5D63}"/>
    <dgm:cxn modelId="{542FE68A-6677-46B8-8836-78D9BAD8A3FC}" type="presOf" srcId="{36A58F01-DAE5-4605-96FE-B944CFBA9AC1}" destId="{142DDA10-5F3E-43BC-8DFD-F148B4BE5AC8}" srcOrd="1" destOrd="0" presId="urn:microsoft.com/office/officeart/2005/8/layout/hierarchy5"/>
    <dgm:cxn modelId="{0A28D984-D55D-4EBB-BC29-D602F236F3B1}" type="presOf" srcId="{32AB0877-88EC-4035-B115-F848150197D6}" destId="{BBFE3BF4-EFFE-4608-9268-2549CA0D6F38}" srcOrd="0" destOrd="0" presId="urn:microsoft.com/office/officeart/2005/8/layout/hierarchy5"/>
    <dgm:cxn modelId="{B94544AF-7A95-40CE-8EEE-5CB438BBEEE5}" type="presParOf" srcId="{7445F9D9-799C-4417-8307-2D4836C74EB3}" destId="{BEADA580-9129-41FD-9F5C-607F6E88DFE4}" srcOrd="0" destOrd="0" presId="urn:microsoft.com/office/officeart/2005/8/layout/hierarchy5"/>
    <dgm:cxn modelId="{2CAFC894-77E6-42F9-ADA0-656DB9AA865D}" type="presParOf" srcId="{BEADA580-9129-41FD-9F5C-607F6E88DFE4}" destId="{F6CF5B8E-03A9-4558-9ED9-A3BD826AE647}" srcOrd="0" destOrd="0" presId="urn:microsoft.com/office/officeart/2005/8/layout/hierarchy5"/>
    <dgm:cxn modelId="{680A502C-8030-4D28-92C8-55ADA0A01374}" type="presParOf" srcId="{F6CF5B8E-03A9-4558-9ED9-A3BD826AE647}" destId="{F35EFD4E-B2D0-4A2B-9497-A712419AE90F}" srcOrd="0" destOrd="0" presId="urn:microsoft.com/office/officeart/2005/8/layout/hierarchy5"/>
    <dgm:cxn modelId="{B5E524D7-F630-4A84-923E-D3CBF9ECC1DC}" type="presParOf" srcId="{F35EFD4E-B2D0-4A2B-9497-A712419AE90F}" destId="{7535F7F8-E80D-4E82-8009-5704E9F84380}" srcOrd="0" destOrd="0" presId="urn:microsoft.com/office/officeart/2005/8/layout/hierarchy5"/>
    <dgm:cxn modelId="{353C3725-A066-4530-9993-43252D446DAF}" type="presParOf" srcId="{F35EFD4E-B2D0-4A2B-9497-A712419AE90F}" destId="{21E91C06-4D33-4977-BB95-68354E3C5108}" srcOrd="1" destOrd="0" presId="urn:microsoft.com/office/officeart/2005/8/layout/hierarchy5"/>
    <dgm:cxn modelId="{6F9069F3-D5EA-4C91-85B4-EFE5B384571A}" type="presParOf" srcId="{21E91C06-4D33-4977-BB95-68354E3C5108}" destId="{CC5E23A0-4C90-47F8-BAF7-AD5406AB6B7E}" srcOrd="0" destOrd="0" presId="urn:microsoft.com/office/officeart/2005/8/layout/hierarchy5"/>
    <dgm:cxn modelId="{EA82936F-2296-4593-B1EE-E986DD6B2754}" type="presParOf" srcId="{CC5E23A0-4C90-47F8-BAF7-AD5406AB6B7E}" destId="{6D3C1C60-7877-4508-B531-45C044D1A1AE}" srcOrd="0" destOrd="0" presId="urn:microsoft.com/office/officeart/2005/8/layout/hierarchy5"/>
    <dgm:cxn modelId="{568C55DC-FD90-4C1B-BA7F-7D2697513942}" type="presParOf" srcId="{21E91C06-4D33-4977-BB95-68354E3C5108}" destId="{7096AB3D-8E8F-4BD0-A813-8DB792898980}" srcOrd="1" destOrd="0" presId="urn:microsoft.com/office/officeart/2005/8/layout/hierarchy5"/>
    <dgm:cxn modelId="{B7F630E0-9C6A-4BBA-8BE3-C011DE7BA927}" type="presParOf" srcId="{7096AB3D-8E8F-4BD0-A813-8DB792898980}" destId="{5CEA55A2-5302-491F-AD4E-B1E99370875D}" srcOrd="0" destOrd="0" presId="urn:microsoft.com/office/officeart/2005/8/layout/hierarchy5"/>
    <dgm:cxn modelId="{9FCB8BAE-7426-42E6-AA1E-2759C1FFDC6D}" type="presParOf" srcId="{7096AB3D-8E8F-4BD0-A813-8DB792898980}" destId="{BA085335-5C99-40E5-96A7-4646CABB4EA7}" srcOrd="1" destOrd="0" presId="urn:microsoft.com/office/officeart/2005/8/layout/hierarchy5"/>
    <dgm:cxn modelId="{D91FBE80-9A44-4FE7-90A3-FBF3E7B61E5C}" type="presParOf" srcId="{BA085335-5C99-40E5-96A7-4646CABB4EA7}" destId="{D81795BE-478C-4D54-8CCE-64C803B79ECB}" srcOrd="0" destOrd="0" presId="urn:microsoft.com/office/officeart/2005/8/layout/hierarchy5"/>
    <dgm:cxn modelId="{CB0D8D3B-A6EF-4BCD-AB8E-D645BEF0C16F}" type="presParOf" srcId="{D81795BE-478C-4D54-8CCE-64C803B79ECB}" destId="{71738991-8851-45B6-8589-73ADEDD621FD}" srcOrd="0" destOrd="0" presId="urn:microsoft.com/office/officeart/2005/8/layout/hierarchy5"/>
    <dgm:cxn modelId="{ABBB7A11-6753-4E71-BF19-A9CE944F0496}" type="presParOf" srcId="{BA085335-5C99-40E5-96A7-4646CABB4EA7}" destId="{4BB2E877-783A-461A-9FC5-7969E231D121}" srcOrd="1" destOrd="0" presId="urn:microsoft.com/office/officeart/2005/8/layout/hierarchy5"/>
    <dgm:cxn modelId="{B54D969C-9E20-491B-864D-DD194790D81F}" type="presParOf" srcId="{4BB2E877-783A-461A-9FC5-7969E231D121}" destId="{E51EEF11-DDBF-42F2-831B-0F3E32B8287E}" srcOrd="0" destOrd="0" presId="urn:microsoft.com/office/officeart/2005/8/layout/hierarchy5"/>
    <dgm:cxn modelId="{E6D0732B-1983-4EE4-AE07-03E51B926CF1}" type="presParOf" srcId="{4BB2E877-783A-461A-9FC5-7969E231D121}" destId="{652DB402-14B5-4822-901C-2BB8B57D5502}" srcOrd="1" destOrd="0" presId="urn:microsoft.com/office/officeart/2005/8/layout/hierarchy5"/>
    <dgm:cxn modelId="{6A90A323-385A-499D-9B56-297F0BEE8B46}" type="presParOf" srcId="{21E91C06-4D33-4977-BB95-68354E3C5108}" destId="{51322B9E-20D6-4A65-A870-72AAA453AA68}" srcOrd="2" destOrd="0" presId="urn:microsoft.com/office/officeart/2005/8/layout/hierarchy5"/>
    <dgm:cxn modelId="{3A91DA57-004B-4B4C-AC0A-A100C498AC88}" type="presParOf" srcId="{51322B9E-20D6-4A65-A870-72AAA453AA68}" destId="{D996E198-95D8-485D-9C81-36A706AC64FC}" srcOrd="0" destOrd="0" presId="urn:microsoft.com/office/officeart/2005/8/layout/hierarchy5"/>
    <dgm:cxn modelId="{2E1EC981-FC5A-4398-8267-25DAB20F2588}" type="presParOf" srcId="{21E91C06-4D33-4977-BB95-68354E3C5108}" destId="{F92D361A-B512-43C4-971C-D1A7DF43FF80}" srcOrd="3" destOrd="0" presId="urn:microsoft.com/office/officeart/2005/8/layout/hierarchy5"/>
    <dgm:cxn modelId="{AC39D25A-5E0A-4088-B0AF-9744CC9D04CE}" type="presParOf" srcId="{F92D361A-B512-43C4-971C-D1A7DF43FF80}" destId="{3A8477FE-E188-495F-B416-63CC5A655667}" srcOrd="0" destOrd="0" presId="urn:microsoft.com/office/officeart/2005/8/layout/hierarchy5"/>
    <dgm:cxn modelId="{6D202074-4A54-4B37-A7AF-B1FCB5B35E91}" type="presParOf" srcId="{F92D361A-B512-43C4-971C-D1A7DF43FF80}" destId="{249EFCE9-243F-4AE5-8939-93E33C12AA37}" srcOrd="1" destOrd="0" presId="urn:microsoft.com/office/officeart/2005/8/layout/hierarchy5"/>
    <dgm:cxn modelId="{01E4CD82-50A7-45FC-B573-F2C1F07C8DD8}" type="presParOf" srcId="{249EFCE9-243F-4AE5-8939-93E33C12AA37}" destId="{4692659A-5982-4F5A-B306-C921956C8291}" srcOrd="0" destOrd="0" presId="urn:microsoft.com/office/officeart/2005/8/layout/hierarchy5"/>
    <dgm:cxn modelId="{F14CEE82-EDD2-4648-BE2A-712FDD39084E}" type="presParOf" srcId="{4692659A-5982-4F5A-B306-C921956C8291}" destId="{AF38DD6B-32A8-4AEB-8091-F9E955B8F3B0}" srcOrd="0" destOrd="0" presId="urn:microsoft.com/office/officeart/2005/8/layout/hierarchy5"/>
    <dgm:cxn modelId="{12BC2166-912A-4E1E-B1A7-96190D8C86D4}" type="presParOf" srcId="{249EFCE9-243F-4AE5-8939-93E33C12AA37}" destId="{299FAB08-303F-4862-AAF6-0A7363DD8B9E}" srcOrd="1" destOrd="0" presId="urn:microsoft.com/office/officeart/2005/8/layout/hierarchy5"/>
    <dgm:cxn modelId="{FB504659-BCBC-479A-A5B3-DC6F92FE12D9}" type="presParOf" srcId="{299FAB08-303F-4862-AAF6-0A7363DD8B9E}" destId="{4A920723-D4F5-4361-9B4B-9E55D53D61A7}" srcOrd="0" destOrd="0" presId="urn:microsoft.com/office/officeart/2005/8/layout/hierarchy5"/>
    <dgm:cxn modelId="{BCEAE00F-7ABC-40CD-8B7B-47D6CCB4C8E3}" type="presParOf" srcId="{299FAB08-303F-4862-AAF6-0A7363DD8B9E}" destId="{3B0D5BB8-F5BD-4F84-9BE6-FEBF75401AC3}" srcOrd="1" destOrd="0" presId="urn:microsoft.com/office/officeart/2005/8/layout/hierarchy5"/>
    <dgm:cxn modelId="{265BF792-AFFD-4E87-BC22-548AEC070CE2}" type="presParOf" srcId="{249EFCE9-243F-4AE5-8939-93E33C12AA37}" destId="{3017AAF0-6A81-44C9-85C5-AF750D2AB08D}" srcOrd="2" destOrd="0" presId="urn:microsoft.com/office/officeart/2005/8/layout/hierarchy5"/>
    <dgm:cxn modelId="{FA1CC2C7-3227-4D31-AFFC-229AEEC2F7E4}" type="presParOf" srcId="{3017AAF0-6A81-44C9-85C5-AF750D2AB08D}" destId="{142DDA10-5F3E-43BC-8DFD-F148B4BE5AC8}" srcOrd="0" destOrd="0" presId="urn:microsoft.com/office/officeart/2005/8/layout/hierarchy5"/>
    <dgm:cxn modelId="{415D32C5-EDD6-4B52-A6A2-C71E0DC7986C}" type="presParOf" srcId="{249EFCE9-243F-4AE5-8939-93E33C12AA37}" destId="{449BEE14-AA8F-454A-AB93-9E6AC47CEA19}" srcOrd="3" destOrd="0" presId="urn:microsoft.com/office/officeart/2005/8/layout/hierarchy5"/>
    <dgm:cxn modelId="{D09C3F23-BAA1-4953-AFDC-D10AE998AF3B}" type="presParOf" srcId="{449BEE14-AA8F-454A-AB93-9E6AC47CEA19}" destId="{E1EA002B-B063-4B38-9923-EF7ACB4FB9F0}" srcOrd="0" destOrd="0" presId="urn:microsoft.com/office/officeart/2005/8/layout/hierarchy5"/>
    <dgm:cxn modelId="{23E02EC6-17C1-41E4-B013-853D71403CAA}" type="presParOf" srcId="{449BEE14-AA8F-454A-AB93-9E6AC47CEA19}" destId="{7937BE77-9E57-4A89-A332-11A76BA3041F}" srcOrd="1" destOrd="0" presId="urn:microsoft.com/office/officeart/2005/8/layout/hierarchy5"/>
    <dgm:cxn modelId="{15EB0AFA-5399-44C5-879A-7629DE8091F2}" type="presParOf" srcId="{249EFCE9-243F-4AE5-8939-93E33C12AA37}" destId="{716559D3-C041-4EAE-889E-8B8F1DFCB5D1}" srcOrd="4" destOrd="0" presId="urn:microsoft.com/office/officeart/2005/8/layout/hierarchy5"/>
    <dgm:cxn modelId="{0F6F5050-3E4C-4979-BF5C-B073A526E7F3}" type="presParOf" srcId="{716559D3-C041-4EAE-889E-8B8F1DFCB5D1}" destId="{2FEA5328-9EA8-4856-AC74-F1B0B3D372F1}" srcOrd="0" destOrd="0" presId="urn:microsoft.com/office/officeart/2005/8/layout/hierarchy5"/>
    <dgm:cxn modelId="{B6324B4B-AC31-4013-A18E-ECCAC9C8A0A7}" type="presParOf" srcId="{249EFCE9-243F-4AE5-8939-93E33C12AA37}" destId="{930C9DBC-D5C0-4271-B87B-8B5B4F934D29}" srcOrd="5" destOrd="0" presId="urn:microsoft.com/office/officeart/2005/8/layout/hierarchy5"/>
    <dgm:cxn modelId="{BFB5DF73-F1EC-4CC4-B03D-5596988E112C}" type="presParOf" srcId="{930C9DBC-D5C0-4271-B87B-8B5B4F934D29}" destId="{BBFE3BF4-EFFE-4608-9268-2549CA0D6F38}" srcOrd="0" destOrd="0" presId="urn:microsoft.com/office/officeart/2005/8/layout/hierarchy5"/>
    <dgm:cxn modelId="{E89771AC-B887-4F0F-B7F3-F7DB09264B43}" type="presParOf" srcId="{930C9DBC-D5C0-4271-B87B-8B5B4F934D29}" destId="{298AB5EC-C129-4102-ACCF-799495030BBA}" srcOrd="1" destOrd="0" presId="urn:microsoft.com/office/officeart/2005/8/layout/hierarchy5"/>
    <dgm:cxn modelId="{815AB47A-8FC9-41CA-9CA2-DF97F7BA4924}" type="presParOf" srcId="{249EFCE9-243F-4AE5-8939-93E33C12AA37}" destId="{F35CCD4D-1A05-4EEF-AF31-77262FE4DA2F}" srcOrd="6" destOrd="0" presId="urn:microsoft.com/office/officeart/2005/8/layout/hierarchy5"/>
    <dgm:cxn modelId="{E9D077CE-77A3-43B7-9B6C-A40407CB8423}" type="presParOf" srcId="{F35CCD4D-1A05-4EEF-AF31-77262FE4DA2F}" destId="{0F24CFDE-E800-4C2D-A2CD-A73E636C8F12}" srcOrd="0" destOrd="0" presId="urn:microsoft.com/office/officeart/2005/8/layout/hierarchy5"/>
    <dgm:cxn modelId="{61E2D269-5757-4222-8161-20647A7202AC}" type="presParOf" srcId="{249EFCE9-243F-4AE5-8939-93E33C12AA37}" destId="{D0DAC4B7-480A-4A73-A688-3E98B1DE09B5}" srcOrd="7" destOrd="0" presId="urn:microsoft.com/office/officeart/2005/8/layout/hierarchy5"/>
    <dgm:cxn modelId="{0896C5CE-BF11-4197-A9D4-C0E297BC4D5A}" type="presParOf" srcId="{D0DAC4B7-480A-4A73-A688-3E98B1DE09B5}" destId="{FBDBEBAC-E015-4B0F-B812-B41C75DC75C2}" srcOrd="0" destOrd="0" presId="urn:microsoft.com/office/officeart/2005/8/layout/hierarchy5"/>
    <dgm:cxn modelId="{E47B6CA8-970D-4E91-899A-02A4116ACAB7}" type="presParOf" srcId="{D0DAC4B7-480A-4A73-A688-3E98B1DE09B5}" destId="{84F4737D-11D5-40B8-902B-C8EED9308371}" srcOrd="1" destOrd="0" presId="urn:microsoft.com/office/officeart/2005/8/layout/hierarchy5"/>
    <dgm:cxn modelId="{27B01477-EB3E-4CC3-BD41-D76E4D6C4299}" type="presParOf" srcId="{7445F9D9-799C-4417-8307-2D4836C74EB3}" destId="{E7F485B0-DF5A-4356-98D6-2E601F79BC8D}"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2CFE736-84A1-42D6-97F7-C12B145BBEC6}"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s-EC"/>
        </a:p>
      </dgm:t>
    </dgm:pt>
    <dgm:pt modelId="{2487AB44-C72D-4E90-958D-F03165C9D271}">
      <dgm:prSet phldrT="[Texto]" custT="1"/>
      <dgm:spPr/>
      <dgm:t>
        <a:bodyPr/>
        <a:lstStyle/>
        <a:p>
          <a:r>
            <a:rPr lang="es-EC" sz="5400" b="1" dirty="0" smtClean="0">
              <a:solidFill>
                <a:schemeClr val="tx1"/>
              </a:solidFill>
            </a:rPr>
            <a:t>DEBE </a:t>
          </a:r>
          <a:endParaRPr lang="es-EC" sz="5400" b="1" dirty="0">
            <a:solidFill>
              <a:schemeClr val="tx1"/>
            </a:solidFill>
          </a:endParaRPr>
        </a:p>
      </dgm:t>
    </dgm:pt>
    <dgm:pt modelId="{3194A91A-3BDD-40EA-8901-272740A74488}" type="parTrans" cxnId="{130E8568-65A4-45EE-9ECB-E2398EBBA51B}">
      <dgm:prSet/>
      <dgm:spPr/>
      <dgm:t>
        <a:bodyPr/>
        <a:lstStyle/>
        <a:p>
          <a:endParaRPr lang="es-EC"/>
        </a:p>
      </dgm:t>
    </dgm:pt>
    <dgm:pt modelId="{DE6C7434-91E5-4C43-B841-3BA7404703F0}" type="sibTrans" cxnId="{130E8568-65A4-45EE-9ECB-E2398EBBA51B}">
      <dgm:prSet/>
      <dgm:spPr/>
      <dgm:t>
        <a:bodyPr/>
        <a:lstStyle/>
        <a:p>
          <a:endParaRPr lang="es-EC"/>
        </a:p>
      </dgm:t>
    </dgm:pt>
    <dgm:pt modelId="{B10C2F69-2CE6-48DD-A987-DF02E258F825}">
      <dgm:prSet custT="1"/>
      <dgm:spPr/>
      <dgm:t>
        <a:bodyPr/>
        <a:lstStyle/>
        <a:p>
          <a:r>
            <a:rPr lang="es-ES" sz="2400" b="1" dirty="0" smtClean="0">
              <a:solidFill>
                <a:schemeClr val="tx1"/>
              </a:solidFill>
            </a:rPr>
            <a:t>BUSCA QUE TUS EJERCICIOS Y JUEGOS  CAPTEN LA ATENCIÓN Y ATRAIGAN EL INTERÉS DEL GRUPO.</a:t>
          </a:r>
          <a:endParaRPr lang="es-EC" sz="2400" dirty="0">
            <a:solidFill>
              <a:schemeClr val="tx1"/>
            </a:solidFill>
          </a:endParaRPr>
        </a:p>
      </dgm:t>
    </dgm:pt>
    <dgm:pt modelId="{D5DCC24E-7E0D-4268-BF93-5A77EF67C2DD}" type="parTrans" cxnId="{08C9C9D4-3A05-419B-A18F-E3AC33B834B8}">
      <dgm:prSet/>
      <dgm:spPr/>
      <dgm:t>
        <a:bodyPr/>
        <a:lstStyle/>
        <a:p>
          <a:endParaRPr lang="es-EC"/>
        </a:p>
      </dgm:t>
    </dgm:pt>
    <dgm:pt modelId="{7228CFD4-85D6-4EB9-AD9E-2268EFA7221F}" type="sibTrans" cxnId="{08C9C9D4-3A05-419B-A18F-E3AC33B834B8}">
      <dgm:prSet/>
      <dgm:spPr/>
      <dgm:t>
        <a:bodyPr/>
        <a:lstStyle/>
        <a:p>
          <a:endParaRPr lang="es-EC"/>
        </a:p>
      </dgm:t>
    </dgm:pt>
    <dgm:pt modelId="{9F925D8B-1217-4F2F-835B-84C915E0E881}">
      <dgm:prSet custT="1"/>
      <dgm:spPr/>
      <dgm:t>
        <a:bodyPr/>
        <a:lstStyle/>
        <a:p>
          <a:pPr algn="ctr"/>
          <a:r>
            <a:rPr lang="es-ES" sz="2800" b="1" dirty="0" smtClean="0">
              <a:solidFill>
                <a:schemeClr val="tx1"/>
              </a:solidFill>
            </a:rPr>
            <a:t>INTENTA QUE EL JUGADOR ESTÉ MUCHO TIEMPO EN CONTACTO CON EL BALÓN</a:t>
          </a:r>
          <a:r>
            <a:rPr lang="es-ES" sz="2800" b="1" dirty="0" smtClean="0"/>
            <a:t>.</a:t>
          </a:r>
          <a:endParaRPr lang="es-EC" sz="2800" dirty="0"/>
        </a:p>
      </dgm:t>
    </dgm:pt>
    <dgm:pt modelId="{CAB02D9C-DEC8-4380-842B-60CC7B35ACE3}" type="parTrans" cxnId="{A6A35765-D10F-409B-B90E-609F09751875}">
      <dgm:prSet/>
      <dgm:spPr/>
      <dgm:t>
        <a:bodyPr/>
        <a:lstStyle/>
        <a:p>
          <a:endParaRPr lang="es-EC"/>
        </a:p>
      </dgm:t>
    </dgm:pt>
    <dgm:pt modelId="{2AC299CC-7C77-4EA1-B577-BE9B47C0644E}" type="sibTrans" cxnId="{A6A35765-D10F-409B-B90E-609F09751875}">
      <dgm:prSet/>
      <dgm:spPr/>
      <dgm:t>
        <a:bodyPr/>
        <a:lstStyle/>
        <a:p>
          <a:endParaRPr lang="es-EC"/>
        </a:p>
      </dgm:t>
    </dgm:pt>
    <dgm:pt modelId="{89B29A0A-8B72-4BED-97F8-D3AD149F0528}">
      <dgm:prSet custT="1"/>
      <dgm:spPr/>
      <dgm:t>
        <a:bodyPr/>
        <a:lstStyle/>
        <a:p>
          <a:r>
            <a:rPr lang="es-ES" sz="2800" b="1" dirty="0" smtClean="0">
              <a:solidFill>
                <a:schemeClr val="tx1"/>
              </a:solidFill>
            </a:rPr>
            <a:t>USA EL TONO DE VOZ ADECUADO AL MOMENTO. NO SIEMPRE DEBE SER EL MISMO.</a:t>
          </a:r>
          <a:endParaRPr lang="es-EC" sz="2800" dirty="0">
            <a:solidFill>
              <a:schemeClr val="tx1"/>
            </a:solidFill>
          </a:endParaRPr>
        </a:p>
      </dgm:t>
    </dgm:pt>
    <dgm:pt modelId="{561A769C-2F34-45C9-81DD-F2B496B50FB1}" type="parTrans" cxnId="{F0B58696-474B-498D-BC28-9068A3D7DBD7}">
      <dgm:prSet/>
      <dgm:spPr/>
      <dgm:t>
        <a:bodyPr/>
        <a:lstStyle/>
        <a:p>
          <a:endParaRPr lang="es-EC"/>
        </a:p>
      </dgm:t>
    </dgm:pt>
    <dgm:pt modelId="{F09A6149-88E1-4997-B170-7557252833BC}" type="sibTrans" cxnId="{F0B58696-474B-498D-BC28-9068A3D7DBD7}">
      <dgm:prSet/>
      <dgm:spPr/>
      <dgm:t>
        <a:bodyPr/>
        <a:lstStyle/>
        <a:p>
          <a:endParaRPr lang="es-EC"/>
        </a:p>
      </dgm:t>
    </dgm:pt>
    <dgm:pt modelId="{43730CDC-A762-4D9A-AE89-265BA5C70E14}">
      <dgm:prSet custT="1"/>
      <dgm:spPr/>
      <dgm:t>
        <a:bodyPr/>
        <a:lstStyle/>
        <a:p>
          <a:r>
            <a:rPr lang="es-ES" sz="2400" b="1" dirty="0" smtClean="0">
              <a:solidFill>
                <a:schemeClr val="tx1"/>
              </a:solidFill>
            </a:rPr>
            <a:t>DEBE SER EXIGENTE CON TUS JUGADORES, PERO TAMBIÉN CONTIGO MISMO.  INTENTA SER UN MODELO EFICAZ.</a:t>
          </a:r>
          <a:endParaRPr lang="es-EC" sz="2400" dirty="0">
            <a:solidFill>
              <a:schemeClr val="tx1"/>
            </a:solidFill>
          </a:endParaRPr>
        </a:p>
      </dgm:t>
    </dgm:pt>
    <dgm:pt modelId="{6D4FAA23-5E3E-4CA4-B553-B451924436C7}" type="parTrans" cxnId="{30013C05-B617-407F-BD40-CBA165AED13D}">
      <dgm:prSet/>
      <dgm:spPr/>
      <dgm:t>
        <a:bodyPr/>
        <a:lstStyle/>
        <a:p>
          <a:endParaRPr lang="es-EC"/>
        </a:p>
      </dgm:t>
    </dgm:pt>
    <dgm:pt modelId="{FF5FDCE7-07AF-4967-BC9D-634C4FBAEBAE}" type="sibTrans" cxnId="{30013C05-B617-407F-BD40-CBA165AED13D}">
      <dgm:prSet/>
      <dgm:spPr/>
      <dgm:t>
        <a:bodyPr/>
        <a:lstStyle/>
        <a:p>
          <a:endParaRPr lang="es-EC"/>
        </a:p>
      </dgm:t>
    </dgm:pt>
    <dgm:pt modelId="{AFFCC135-79A6-4EE6-B8EB-7581153F2CB5}" type="pres">
      <dgm:prSet presAssocID="{42CFE736-84A1-42D6-97F7-C12B145BBEC6}" presName="hierChild1" presStyleCnt="0">
        <dgm:presLayoutVars>
          <dgm:orgChart val="1"/>
          <dgm:chPref val="1"/>
          <dgm:dir/>
          <dgm:animOne val="branch"/>
          <dgm:animLvl val="lvl"/>
          <dgm:resizeHandles/>
        </dgm:presLayoutVars>
      </dgm:prSet>
      <dgm:spPr/>
      <dgm:t>
        <a:bodyPr/>
        <a:lstStyle/>
        <a:p>
          <a:endParaRPr lang="es-EC"/>
        </a:p>
      </dgm:t>
    </dgm:pt>
    <dgm:pt modelId="{D3A62EF9-CBA1-4672-B38E-9DD63ECBFFF5}" type="pres">
      <dgm:prSet presAssocID="{2487AB44-C72D-4E90-958D-F03165C9D271}" presName="hierRoot1" presStyleCnt="0">
        <dgm:presLayoutVars>
          <dgm:hierBranch val="init"/>
        </dgm:presLayoutVars>
      </dgm:prSet>
      <dgm:spPr/>
    </dgm:pt>
    <dgm:pt modelId="{27477B3D-661E-4D78-A6D5-40CDB19998F0}" type="pres">
      <dgm:prSet presAssocID="{2487AB44-C72D-4E90-958D-F03165C9D271}" presName="rootComposite1" presStyleCnt="0"/>
      <dgm:spPr/>
    </dgm:pt>
    <dgm:pt modelId="{53A183F3-B3CB-4E5E-B91D-AFF7A49A75CA}" type="pres">
      <dgm:prSet presAssocID="{2487AB44-C72D-4E90-958D-F03165C9D271}" presName="rootText1" presStyleLbl="node0" presStyleIdx="0" presStyleCnt="1" custLinFactNeighborX="1157" custLinFactNeighborY="-91942">
        <dgm:presLayoutVars>
          <dgm:chPref val="3"/>
        </dgm:presLayoutVars>
      </dgm:prSet>
      <dgm:spPr/>
      <dgm:t>
        <a:bodyPr/>
        <a:lstStyle/>
        <a:p>
          <a:endParaRPr lang="es-EC"/>
        </a:p>
      </dgm:t>
    </dgm:pt>
    <dgm:pt modelId="{8E94AB37-6241-4698-B59C-C05A0B06CA7E}" type="pres">
      <dgm:prSet presAssocID="{2487AB44-C72D-4E90-958D-F03165C9D271}" presName="rootConnector1" presStyleLbl="node1" presStyleIdx="0" presStyleCnt="0"/>
      <dgm:spPr/>
      <dgm:t>
        <a:bodyPr/>
        <a:lstStyle/>
        <a:p>
          <a:endParaRPr lang="es-EC"/>
        </a:p>
      </dgm:t>
    </dgm:pt>
    <dgm:pt modelId="{26BB79D4-EA7E-4606-ACA4-9F608418FF19}" type="pres">
      <dgm:prSet presAssocID="{2487AB44-C72D-4E90-958D-F03165C9D271}" presName="hierChild2" presStyleCnt="0"/>
      <dgm:spPr/>
    </dgm:pt>
    <dgm:pt modelId="{92A6E11C-CA4B-42E5-856A-3F11DB5B082F}" type="pres">
      <dgm:prSet presAssocID="{D5DCC24E-7E0D-4268-BF93-5A77EF67C2DD}" presName="Name37" presStyleLbl="parChTrans1D2" presStyleIdx="0" presStyleCnt="4"/>
      <dgm:spPr/>
      <dgm:t>
        <a:bodyPr/>
        <a:lstStyle/>
        <a:p>
          <a:endParaRPr lang="es-EC"/>
        </a:p>
      </dgm:t>
    </dgm:pt>
    <dgm:pt modelId="{88B207EB-341D-454E-BFA2-2CA5BD58DBE5}" type="pres">
      <dgm:prSet presAssocID="{B10C2F69-2CE6-48DD-A987-DF02E258F825}" presName="hierRoot2" presStyleCnt="0">
        <dgm:presLayoutVars>
          <dgm:hierBranch val="init"/>
        </dgm:presLayoutVars>
      </dgm:prSet>
      <dgm:spPr/>
    </dgm:pt>
    <dgm:pt modelId="{9447AB19-1868-44E0-BF69-AC8FBC014409}" type="pres">
      <dgm:prSet presAssocID="{B10C2F69-2CE6-48DD-A987-DF02E258F825}" presName="rootComposite" presStyleCnt="0"/>
      <dgm:spPr/>
    </dgm:pt>
    <dgm:pt modelId="{A0EAD3B3-6042-481A-A2D1-37B4C8092A27}" type="pres">
      <dgm:prSet presAssocID="{B10C2F69-2CE6-48DD-A987-DF02E258F825}" presName="rootText" presStyleLbl="node2" presStyleIdx="0" presStyleCnt="4" custScaleY="222711">
        <dgm:presLayoutVars>
          <dgm:chPref val="3"/>
        </dgm:presLayoutVars>
      </dgm:prSet>
      <dgm:spPr/>
      <dgm:t>
        <a:bodyPr/>
        <a:lstStyle/>
        <a:p>
          <a:endParaRPr lang="es-EC"/>
        </a:p>
      </dgm:t>
    </dgm:pt>
    <dgm:pt modelId="{A8FAD819-C8D8-4F13-8A40-9FDF98A8F31A}" type="pres">
      <dgm:prSet presAssocID="{B10C2F69-2CE6-48DD-A987-DF02E258F825}" presName="rootConnector" presStyleLbl="node2" presStyleIdx="0" presStyleCnt="4"/>
      <dgm:spPr/>
      <dgm:t>
        <a:bodyPr/>
        <a:lstStyle/>
        <a:p>
          <a:endParaRPr lang="es-EC"/>
        </a:p>
      </dgm:t>
    </dgm:pt>
    <dgm:pt modelId="{ECC9093E-7F67-4B89-803F-08AA0AF79350}" type="pres">
      <dgm:prSet presAssocID="{B10C2F69-2CE6-48DD-A987-DF02E258F825}" presName="hierChild4" presStyleCnt="0"/>
      <dgm:spPr/>
    </dgm:pt>
    <dgm:pt modelId="{94422C2D-CEFA-4032-A611-0FBC230B3858}" type="pres">
      <dgm:prSet presAssocID="{B10C2F69-2CE6-48DD-A987-DF02E258F825}" presName="hierChild5" presStyleCnt="0"/>
      <dgm:spPr/>
    </dgm:pt>
    <dgm:pt modelId="{D0C32025-BE69-4D1B-9E66-DE5D519D6F51}" type="pres">
      <dgm:prSet presAssocID="{CAB02D9C-DEC8-4380-842B-60CC7B35ACE3}" presName="Name37" presStyleLbl="parChTrans1D2" presStyleIdx="1" presStyleCnt="4"/>
      <dgm:spPr/>
      <dgm:t>
        <a:bodyPr/>
        <a:lstStyle/>
        <a:p>
          <a:endParaRPr lang="es-EC"/>
        </a:p>
      </dgm:t>
    </dgm:pt>
    <dgm:pt modelId="{C75160C3-1289-4D1C-9408-DF44B06C557F}" type="pres">
      <dgm:prSet presAssocID="{9F925D8B-1217-4F2F-835B-84C915E0E881}" presName="hierRoot2" presStyleCnt="0">
        <dgm:presLayoutVars>
          <dgm:hierBranch val="init"/>
        </dgm:presLayoutVars>
      </dgm:prSet>
      <dgm:spPr/>
    </dgm:pt>
    <dgm:pt modelId="{E48D8E3A-0347-4671-B0EA-7A04BB41CF7B}" type="pres">
      <dgm:prSet presAssocID="{9F925D8B-1217-4F2F-835B-84C915E0E881}" presName="rootComposite" presStyleCnt="0"/>
      <dgm:spPr/>
    </dgm:pt>
    <dgm:pt modelId="{F120235A-F6B5-4834-9567-018D2CAEB77B}" type="pres">
      <dgm:prSet presAssocID="{9F925D8B-1217-4F2F-835B-84C915E0E881}" presName="rootText" presStyleLbl="node2" presStyleIdx="1" presStyleCnt="4" custScaleY="221586">
        <dgm:presLayoutVars>
          <dgm:chPref val="3"/>
        </dgm:presLayoutVars>
      </dgm:prSet>
      <dgm:spPr/>
      <dgm:t>
        <a:bodyPr/>
        <a:lstStyle/>
        <a:p>
          <a:endParaRPr lang="es-EC"/>
        </a:p>
      </dgm:t>
    </dgm:pt>
    <dgm:pt modelId="{74E5FAA3-021F-4AA4-99DD-72DF20571064}" type="pres">
      <dgm:prSet presAssocID="{9F925D8B-1217-4F2F-835B-84C915E0E881}" presName="rootConnector" presStyleLbl="node2" presStyleIdx="1" presStyleCnt="4"/>
      <dgm:spPr/>
      <dgm:t>
        <a:bodyPr/>
        <a:lstStyle/>
        <a:p>
          <a:endParaRPr lang="es-EC"/>
        </a:p>
      </dgm:t>
    </dgm:pt>
    <dgm:pt modelId="{C225488C-0FD9-464B-8F07-05DED0CD274B}" type="pres">
      <dgm:prSet presAssocID="{9F925D8B-1217-4F2F-835B-84C915E0E881}" presName="hierChild4" presStyleCnt="0"/>
      <dgm:spPr/>
    </dgm:pt>
    <dgm:pt modelId="{E73B4F39-937B-4C84-830E-9E34A0F24486}" type="pres">
      <dgm:prSet presAssocID="{9F925D8B-1217-4F2F-835B-84C915E0E881}" presName="hierChild5" presStyleCnt="0"/>
      <dgm:spPr/>
    </dgm:pt>
    <dgm:pt modelId="{F7FD858E-FDED-4003-B60A-F8556573ADF4}" type="pres">
      <dgm:prSet presAssocID="{561A769C-2F34-45C9-81DD-F2B496B50FB1}" presName="Name37" presStyleLbl="parChTrans1D2" presStyleIdx="2" presStyleCnt="4"/>
      <dgm:spPr/>
      <dgm:t>
        <a:bodyPr/>
        <a:lstStyle/>
        <a:p>
          <a:endParaRPr lang="es-EC"/>
        </a:p>
      </dgm:t>
    </dgm:pt>
    <dgm:pt modelId="{F17B2F7E-0B47-4309-B267-F2BAB2BE2ED3}" type="pres">
      <dgm:prSet presAssocID="{89B29A0A-8B72-4BED-97F8-D3AD149F0528}" presName="hierRoot2" presStyleCnt="0">
        <dgm:presLayoutVars>
          <dgm:hierBranch val="init"/>
        </dgm:presLayoutVars>
      </dgm:prSet>
      <dgm:spPr/>
    </dgm:pt>
    <dgm:pt modelId="{5D69235E-E9E0-4A9B-9763-C2A8B1B3E5C7}" type="pres">
      <dgm:prSet presAssocID="{89B29A0A-8B72-4BED-97F8-D3AD149F0528}" presName="rootComposite" presStyleCnt="0"/>
      <dgm:spPr/>
    </dgm:pt>
    <dgm:pt modelId="{3C68DF11-801B-4EA7-849A-71387403AEBD}" type="pres">
      <dgm:prSet presAssocID="{89B29A0A-8B72-4BED-97F8-D3AD149F0528}" presName="rootText" presStyleLbl="node2" presStyleIdx="2" presStyleCnt="4" custScaleY="209946" custLinFactNeighborX="1629" custLinFactNeighborY="4888">
        <dgm:presLayoutVars>
          <dgm:chPref val="3"/>
        </dgm:presLayoutVars>
      </dgm:prSet>
      <dgm:spPr/>
      <dgm:t>
        <a:bodyPr/>
        <a:lstStyle/>
        <a:p>
          <a:endParaRPr lang="es-EC"/>
        </a:p>
      </dgm:t>
    </dgm:pt>
    <dgm:pt modelId="{7719B4F3-D968-4A06-8E82-F874460C814F}" type="pres">
      <dgm:prSet presAssocID="{89B29A0A-8B72-4BED-97F8-D3AD149F0528}" presName="rootConnector" presStyleLbl="node2" presStyleIdx="2" presStyleCnt="4"/>
      <dgm:spPr/>
      <dgm:t>
        <a:bodyPr/>
        <a:lstStyle/>
        <a:p>
          <a:endParaRPr lang="es-EC"/>
        </a:p>
      </dgm:t>
    </dgm:pt>
    <dgm:pt modelId="{52117E82-703B-424E-969E-87E3828BF44C}" type="pres">
      <dgm:prSet presAssocID="{89B29A0A-8B72-4BED-97F8-D3AD149F0528}" presName="hierChild4" presStyleCnt="0"/>
      <dgm:spPr/>
    </dgm:pt>
    <dgm:pt modelId="{D1D96EC4-092F-4668-A542-620859947ADE}" type="pres">
      <dgm:prSet presAssocID="{89B29A0A-8B72-4BED-97F8-D3AD149F0528}" presName="hierChild5" presStyleCnt="0"/>
      <dgm:spPr/>
    </dgm:pt>
    <dgm:pt modelId="{50BD45DD-3E12-4426-9AB4-8FC4E6F6AE29}" type="pres">
      <dgm:prSet presAssocID="{6D4FAA23-5E3E-4CA4-B553-B451924436C7}" presName="Name37" presStyleLbl="parChTrans1D2" presStyleIdx="3" presStyleCnt="4"/>
      <dgm:spPr/>
      <dgm:t>
        <a:bodyPr/>
        <a:lstStyle/>
        <a:p>
          <a:endParaRPr lang="es-EC"/>
        </a:p>
      </dgm:t>
    </dgm:pt>
    <dgm:pt modelId="{E7F3ADDE-7E8F-4D18-A219-E5E18829F238}" type="pres">
      <dgm:prSet presAssocID="{43730CDC-A762-4D9A-AE89-265BA5C70E14}" presName="hierRoot2" presStyleCnt="0">
        <dgm:presLayoutVars>
          <dgm:hierBranch val="init"/>
        </dgm:presLayoutVars>
      </dgm:prSet>
      <dgm:spPr/>
    </dgm:pt>
    <dgm:pt modelId="{BA25CEB5-14DC-47D2-BE06-A4BC653A357B}" type="pres">
      <dgm:prSet presAssocID="{43730CDC-A762-4D9A-AE89-265BA5C70E14}" presName="rootComposite" presStyleCnt="0"/>
      <dgm:spPr/>
    </dgm:pt>
    <dgm:pt modelId="{E2C5B077-D2FE-4A84-97A0-8B043D4F225F}" type="pres">
      <dgm:prSet presAssocID="{43730CDC-A762-4D9A-AE89-265BA5C70E14}" presName="rootText" presStyleLbl="node2" presStyleIdx="3" presStyleCnt="4" custScaleY="215068">
        <dgm:presLayoutVars>
          <dgm:chPref val="3"/>
        </dgm:presLayoutVars>
      </dgm:prSet>
      <dgm:spPr/>
      <dgm:t>
        <a:bodyPr/>
        <a:lstStyle/>
        <a:p>
          <a:endParaRPr lang="es-EC"/>
        </a:p>
      </dgm:t>
    </dgm:pt>
    <dgm:pt modelId="{864556A5-A7A7-4DDC-8E54-F2472BDCF714}" type="pres">
      <dgm:prSet presAssocID="{43730CDC-A762-4D9A-AE89-265BA5C70E14}" presName="rootConnector" presStyleLbl="node2" presStyleIdx="3" presStyleCnt="4"/>
      <dgm:spPr/>
      <dgm:t>
        <a:bodyPr/>
        <a:lstStyle/>
        <a:p>
          <a:endParaRPr lang="es-EC"/>
        </a:p>
      </dgm:t>
    </dgm:pt>
    <dgm:pt modelId="{1A6D70D3-68DF-4BED-BE28-3BD7F1EA7810}" type="pres">
      <dgm:prSet presAssocID="{43730CDC-A762-4D9A-AE89-265BA5C70E14}" presName="hierChild4" presStyleCnt="0"/>
      <dgm:spPr/>
    </dgm:pt>
    <dgm:pt modelId="{DA3DCB59-8CEB-4F1B-BDDA-D37994F8F3D0}" type="pres">
      <dgm:prSet presAssocID="{43730CDC-A762-4D9A-AE89-265BA5C70E14}" presName="hierChild5" presStyleCnt="0"/>
      <dgm:spPr/>
    </dgm:pt>
    <dgm:pt modelId="{E29B6698-8599-4938-BAC0-6767A2F8C6A4}" type="pres">
      <dgm:prSet presAssocID="{2487AB44-C72D-4E90-958D-F03165C9D271}" presName="hierChild3" presStyleCnt="0"/>
      <dgm:spPr/>
    </dgm:pt>
  </dgm:ptLst>
  <dgm:cxnLst>
    <dgm:cxn modelId="{86128353-783C-4957-93A2-42B7BA3E023D}" type="presOf" srcId="{43730CDC-A762-4D9A-AE89-265BA5C70E14}" destId="{864556A5-A7A7-4DDC-8E54-F2472BDCF714}" srcOrd="1" destOrd="0" presId="urn:microsoft.com/office/officeart/2005/8/layout/orgChart1"/>
    <dgm:cxn modelId="{08C9C9D4-3A05-419B-A18F-E3AC33B834B8}" srcId="{2487AB44-C72D-4E90-958D-F03165C9D271}" destId="{B10C2F69-2CE6-48DD-A987-DF02E258F825}" srcOrd="0" destOrd="0" parTransId="{D5DCC24E-7E0D-4268-BF93-5A77EF67C2DD}" sibTransId="{7228CFD4-85D6-4EB9-AD9E-2268EFA7221F}"/>
    <dgm:cxn modelId="{5D148C31-2348-409E-8C4F-8A112A0A92D6}" type="presOf" srcId="{2487AB44-C72D-4E90-958D-F03165C9D271}" destId="{8E94AB37-6241-4698-B59C-C05A0B06CA7E}" srcOrd="1" destOrd="0" presId="urn:microsoft.com/office/officeart/2005/8/layout/orgChart1"/>
    <dgm:cxn modelId="{A84ACB10-87BF-49CC-BFDD-CF216EE5309D}" type="presOf" srcId="{B10C2F69-2CE6-48DD-A987-DF02E258F825}" destId="{A0EAD3B3-6042-481A-A2D1-37B4C8092A27}" srcOrd="0" destOrd="0" presId="urn:microsoft.com/office/officeart/2005/8/layout/orgChart1"/>
    <dgm:cxn modelId="{5F5ABB52-1C1D-4977-B1D7-AB291DF9B7A8}" type="presOf" srcId="{89B29A0A-8B72-4BED-97F8-D3AD149F0528}" destId="{7719B4F3-D968-4A06-8E82-F874460C814F}" srcOrd="1" destOrd="0" presId="urn:microsoft.com/office/officeart/2005/8/layout/orgChart1"/>
    <dgm:cxn modelId="{362F5547-8F38-4801-83FA-ACEA1EB03821}" type="presOf" srcId="{561A769C-2F34-45C9-81DD-F2B496B50FB1}" destId="{F7FD858E-FDED-4003-B60A-F8556573ADF4}" srcOrd="0" destOrd="0" presId="urn:microsoft.com/office/officeart/2005/8/layout/orgChart1"/>
    <dgm:cxn modelId="{30013C05-B617-407F-BD40-CBA165AED13D}" srcId="{2487AB44-C72D-4E90-958D-F03165C9D271}" destId="{43730CDC-A762-4D9A-AE89-265BA5C70E14}" srcOrd="3" destOrd="0" parTransId="{6D4FAA23-5E3E-4CA4-B553-B451924436C7}" sibTransId="{FF5FDCE7-07AF-4967-BC9D-634C4FBAEBAE}"/>
    <dgm:cxn modelId="{4B02DC44-7E56-4C8B-97F8-54190281BD51}" type="presOf" srcId="{9F925D8B-1217-4F2F-835B-84C915E0E881}" destId="{F120235A-F6B5-4834-9567-018D2CAEB77B}" srcOrd="0" destOrd="0" presId="urn:microsoft.com/office/officeart/2005/8/layout/orgChart1"/>
    <dgm:cxn modelId="{630F1CE5-A81B-455B-91EA-4BF6382E2ECE}" type="presOf" srcId="{43730CDC-A762-4D9A-AE89-265BA5C70E14}" destId="{E2C5B077-D2FE-4A84-97A0-8B043D4F225F}" srcOrd="0" destOrd="0" presId="urn:microsoft.com/office/officeart/2005/8/layout/orgChart1"/>
    <dgm:cxn modelId="{A6A35765-D10F-409B-B90E-609F09751875}" srcId="{2487AB44-C72D-4E90-958D-F03165C9D271}" destId="{9F925D8B-1217-4F2F-835B-84C915E0E881}" srcOrd="1" destOrd="0" parTransId="{CAB02D9C-DEC8-4380-842B-60CC7B35ACE3}" sibTransId="{2AC299CC-7C77-4EA1-B577-BE9B47C0644E}"/>
    <dgm:cxn modelId="{9F3B5766-C411-41AD-89D5-A8FDAED62654}" type="presOf" srcId="{42CFE736-84A1-42D6-97F7-C12B145BBEC6}" destId="{AFFCC135-79A6-4EE6-B8EB-7581153F2CB5}" srcOrd="0" destOrd="0" presId="urn:microsoft.com/office/officeart/2005/8/layout/orgChart1"/>
    <dgm:cxn modelId="{201E6811-5392-4634-8824-5C3A860C1062}" type="presOf" srcId="{6D4FAA23-5E3E-4CA4-B553-B451924436C7}" destId="{50BD45DD-3E12-4426-9AB4-8FC4E6F6AE29}" srcOrd="0" destOrd="0" presId="urn:microsoft.com/office/officeart/2005/8/layout/orgChart1"/>
    <dgm:cxn modelId="{1A293826-1F08-4565-9D41-BF08636E39E2}" type="presOf" srcId="{2487AB44-C72D-4E90-958D-F03165C9D271}" destId="{53A183F3-B3CB-4E5E-B91D-AFF7A49A75CA}" srcOrd="0" destOrd="0" presId="urn:microsoft.com/office/officeart/2005/8/layout/orgChart1"/>
    <dgm:cxn modelId="{F0B58696-474B-498D-BC28-9068A3D7DBD7}" srcId="{2487AB44-C72D-4E90-958D-F03165C9D271}" destId="{89B29A0A-8B72-4BED-97F8-D3AD149F0528}" srcOrd="2" destOrd="0" parTransId="{561A769C-2F34-45C9-81DD-F2B496B50FB1}" sibTransId="{F09A6149-88E1-4997-B170-7557252833BC}"/>
    <dgm:cxn modelId="{5BF763BA-EF2E-4746-BA09-EA43500470E8}" type="presOf" srcId="{9F925D8B-1217-4F2F-835B-84C915E0E881}" destId="{74E5FAA3-021F-4AA4-99DD-72DF20571064}" srcOrd="1" destOrd="0" presId="urn:microsoft.com/office/officeart/2005/8/layout/orgChart1"/>
    <dgm:cxn modelId="{F1DA028E-CBCB-40A0-8F0D-3A9F950E434E}" type="presOf" srcId="{89B29A0A-8B72-4BED-97F8-D3AD149F0528}" destId="{3C68DF11-801B-4EA7-849A-71387403AEBD}" srcOrd="0" destOrd="0" presId="urn:microsoft.com/office/officeart/2005/8/layout/orgChart1"/>
    <dgm:cxn modelId="{5708A2D2-F44F-47C0-908F-CC102244B1B0}" type="presOf" srcId="{CAB02D9C-DEC8-4380-842B-60CC7B35ACE3}" destId="{D0C32025-BE69-4D1B-9E66-DE5D519D6F51}" srcOrd="0" destOrd="0" presId="urn:microsoft.com/office/officeart/2005/8/layout/orgChart1"/>
    <dgm:cxn modelId="{130E8568-65A4-45EE-9ECB-E2398EBBA51B}" srcId="{42CFE736-84A1-42D6-97F7-C12B145BBEC6}" destId="{2487AB44-C72D-4E90-958D-F03165C9D271}" srcOrd="0" destOrd="0" parTransId="{3194A91A-3BDD-40EA-8901-272740A74488}" sibTransId="{DE6C7434-91E5-4C43-B841-3BA7404703F0}"/>
    <dgm:cxn modelId="{2A904D44-DECC-4EA9-8DEA-D39194EDDD56}" type="presOf" srcId="{D5DCC24E-7E0D-4268-BF93-5A77EF67C2DD}" destId="{92A6E11C-CA4B-42E5-856A-3F11DB5B082F}" srcOrd="0" destOrd="0" presId="urn:microsoft.com/office/officeart/2005/8/layout/orgChart1"/>
    <dgm:cxn modelId="{5BDA7ECE-97C2-4500-BD84-B4829EABBEED}" type="presOf" srcId="{B10C2F69-2CE6-48DD-A987-DF02E258F825}" destId="{A8FAD819-C8D8-4F13-8A40-9FDF98A8F31A}" srcOrd="1" destOrd="0" presId="urn:microsoft.com/office/officeart/2005/8/layout/orgChart1"/>
    <dgm:cxn modelId="{900C0DE3-6F16-4796-BA0B-68C4F7A60D38}" type="presParOf" srcId="{AFFCC135-79A6-4EE6-B8EB-7581153F2CB5}" destId="{D3A62EF9-CBA1-4672-B38E-9DD63ECBFFF5}" srcOrd="0" destOrd="0" presId="urn:microsoft.com/office/officeart/2005/8/layout/orgChart1"/>
    <dgm:cxn modelId="{759B34D7-6110-4539-9ED4-FC3E5112F5EF}" type="presParOf" srcId="{D3A62EF9-CBA1-4672-B38E-9DD63ECBFFF5}" destId="{27477B3D-661E-4D78-A6D5-40CDB19998F0}" srcOrd="0" destOrd="0" presId="urn:microsoft.com/office/officeart/2005/8/layout/orgChart1"/>
    <dgm:cxn modelId="{53A4546D-0052-4918-9204-FCFDC8BAD93B}" type="presParOf" srcId="{27477B3D-661E-4D78-A6D5-40CDB19998F0}" destId="{53A183F3-B3CB-4E5E-B91D-AFF7A49A75CA}" srcOrd="0" destOrd="0" presId="urn:microsoft.com/office/officeart/2005/8/layout/orgChart1"/>
    <dgm:cxn modelId="{F2380901-652E-4690-88B5-362DAFF796E1}" type="presParOf" srcId="{27477B3D-661E-4D78-A6D5-40CDB19998F0}" destId="{8E94AB37-6241-4698-B59C-C05A0B06CA7E}" srcOrd="1" destOrd="0" presId="urn:microsoft.com/office/officeart/2005/8/layout/orgChart1"/>
    <dgm:cxn modelId="{0809B2C0-A6DB-400B-B0EB-F8C06F3E9ED2}" type="presParOf" srcId="{D3A62EF9-CBA1-4672-B38E-9DD63ECBFFF5}" destId="{26BB79D4-EA7E-4606-ACA4-9F608418FF19}" srcOrd="1" destOrd="0" presId="urn:microsoft.com/office/officeart/2005/8/layout/orgChart1"/>
    <dgm:cxn modelId="{EEF73F8F-6CB4-4BE2-9C2B-FAAFEA31650F}" type="presParOf" srcId="{26BB79D4-EA7E-4606-ACA4-9F608418FF19}" destId="{92A6E11C-CA4B-42E5-856A-3F11DB5B082F}" srcOrd="0" destOrd="0" presId="urn:microsoft.com/office/officeart/2005/8/layout/orgChart1"/>
    <dgm:cxn modelId="{852CA4DC-36D9-460E-9C20-DD6BFB4E8A8C}" type="presParOf" srcId="{26BB79D4-EA7E-4606-ACA4-9F608418FF19}" destId="{88B207EB-341D-454E-BFA2-2CA5BD58DBE5}" srcOrd="1" destOrd="0" presId="urn:microsoft.com/office/officeart/2005/8/layout/orgChart1"/>
    <dgm:cxn modelId="{AD432CC6-278D-4688-8522-EFB9966E83E7}" type="presParOf" srcId="{88B207EB-341D-454E-BFA2-2CA5BD58DBE5}" destId="{9447AB19-1868-44E0-BF69-AC8FBC014409}" srcOrd="0" destOrd="0" presId="urn:microsoft.com/office/officeart/2005/8/layout/orgChart1"/>
    <dgm:cxn modelId="{F9BD2597-8C35-4492-8D3C-4281A2A5BDEE}" type="presParOf" srcId="{9447AB19-1868-44E0-BF69-AC8FBC014409}" destId="{A0EAD3B3-6042-481A-A2D1-37B4C8092A27}" srcOrd="0" destOrd="0" presId="urn:microsoft.com/office/officeart/2005/8/layout/orgChart1"/>
    <dgm:cxn modelId="{C323166A-9FD1-4621-9994-F286839CE2A7}" type="presParOf" srcId="{9447AB19-1868-44E0-BF69-AC8FBC014409}" destId="{A8FAD819-C8D8-4F13-8A40-9FDF98A8F31A}" srcOrd="1" destOrd="0" presId="urn:microsoft.com/office/officeart/2005/8/layout/orgChart1"/>
    <dgm:cxn modelId="{BAB9FAFF-54FA-4069-AACD-88F79DAAC6D1}" type="presParOf" srcId="{88B207EB-341D-454E-BFA2-2CA5BD58DBE5}" destId="{ECC9093E-7F67-4B89-803F-08AA0AF79350}" srcOrd="1" destOrd="0" presId="urn:microsoft.com/office/officeart/2005/8/layout/orgChart1"/>
    <dgm:cxn modelId="{D2D917ED-8E4E-429D-8AEA-5232DC574276}" type="presParOf" srcId="{88B207EB-341D-454E-BFA2-2CA5BD58DBE5}" destId="{94422C2D-CEFA-4032-A611-0FBC230B3858}" srcOrd="2" destOrd="0" presId="urn:microsoft.com/office/officeart/2005/8/layout/orgChart1"/>
    <dgm:cxn modelId="{DDC4F7A8-CA3A-426C-8DAA-344C86F7D1FC}" type="presParOf" srcId="{26BB79D4-EA7E-4606-ACA4-9F608418FF19}" destId="{D0C32025-BE69-4D1B-9E66-DE5D519D6F51}" srcOrd="2" destOrd="0" presId="urn:microsoft.com/office/officeart/2005/8/layout/orgChart1"/>
    <dgm:cxn modelId="{EE32A558-25F1-4FF2-BE56-E4F5EB99F6B6}" type="presParOf" srcId="{26BB79D4-EA7E-4606-ACA4-9F608418FF19}" destId="{C75160C3-1289-4D1C-9408-DF44B06C557F}" srcOrd="3" destOrd="0" presId="urn:microsoft.com/office/officeart/2005/8/layout/orgChart1"/>
    <dgm:cxn modelId="{2F43CC11-374E-49DD-9BF3-3AE288023005}" type="presParOf" srcId="{C75160C3-1289-4D1C-9408-DF44B06C557F}" destId="{E48D8E3A-0347-4671-B0EA-7A04BB41CF7B}" srcOrd="0" destOrd="0" presId="urn:microsoft.com/office/officeart/2005/8/layout/orgChart1"/>
    <dgm:cxn modelId="{BC791805-F946-4797-AFC0-0F939BF575E3}" type="presParOf" srcId="{E48D8E3A-0347-4671-B0EA-7A04BB41CF7B}" destId="{F120235A-F6B5-4834-9567-018D2CAEB77B}" srcOrd="0" destOrd="0" presId="urn:microsoft.com/office/officeart/2005/8/layout/orgChart1"/>
    <dgm:cxn modelId="{C821C131-02C3-4FCA-9C17-27FF7219D946}" type="presParOf" srcId="{E48D8E3A-0347-4671-B0EA-7A04BB41CF7B}" destId="{74E5FAA3-021F-4AA4-99DD-72DF20571064}" srcOrd="1" destOrd="0" presId="urn:microsoft.com/office/officeart/2005/8/layout/orgChart1"/>
    <dgm:cxn modelId="{223A0CDA-94A3-4474-A2F4-D3F8D64EB78C}" type="presParOf" srcId="{C75160C3-1289-4D1C-9408-DF44B06C557F}" destId="{C225488C-0FD9-464B-8F07-05DED0CD274B}" srcOrd="1" destOrd="0" presId="urn:microsoft.com/office/officeart/2005/8/layout/orgChart1"/>
    <dgm:cxn modelId="{0C7471BF-6ED9-4898-A5A1-1F3BFE0AE569}" type="presParOf" srcId="{C75160C3-1289-4D1C-9408-DF44B06C557F}" destId="{E73B4F39-937B-4C84-830E-9E34A0F24486}" srcOrd="2" destOrd="0" presId="urn:microsoft.com/office/officeart/2005/8/layout/orgChart1"/>
    <dgm:cxn modelId="{F661FF61-351D-42E0-A4F0-A3992BCDF7E1}" type="presParOf" srcId="{26BB79D4-EA7E-4606-ACA4-9F608418FF19}" destId="{F7FD858E-FDED-4003-B60A-F8556573ADF4}" srcOrd="4" destOrd="0" presId="urn:microsoft.com/office/officeart/2005/8/layout/orgChart1"/>
    <dgm:cxn modelId="{73694D7F-82A5-4471-9867-94777283A2AA}" type="presParOf" srcId="{26BB79D4-EA7E-4606-ACA4-9F608418FF19}" destId="{F17B2F7E-0B47-4309-B267-F2BAB2BE2ED3}" srcOrd="5" destOrd="0" presId="urn:microsoft.com/office/officeart/2005/8/layout/orgChart1"/>
    <dgm:cxn modelId="{D823B602-A132-4174-9AC6-717FB7F82547}" type="presParOf" srcId="{F17B2F7E-0B47-4309-B267-F2BAB2BE2ED3}" destId="{5D69235E-E9E0-4A9B-9763-C2A8B1B3E5C7}" srcOrd="0" destOrd="0" presId="urn:microsoft.com/office/officeart/2005/8/layout/orgChart1"/>
    <dgm:cxn modelId="{1EA889CE-CCFF-41FD-8649-5816705FCB3B}" type="presParOf" srcId="{5D69235E-E9E0-4A9B-9763-C2A8B1B3E5C7}" destId="{3C68DF11-801B-4EA7-849A-71387403AEBD}" srcOrd="0" destOrd="0" presId="urn:microsoft.com/office/officeart/2005/8/layout/orgChart1"/>
    <dgm:cxn modelId="{CAE42AA0-2D55-478D-9F23-13E3B40CFAA8}" type="presParOf" srcId="{5D69235E-E9E0-4A9B-9763-C2A8B1B3E5C7}" destId="{7719B4F3-D968-4A06-8E82-F874460C814F}" srcOrd="1" destOrd="0" presId="urn:microsoft.com/office/officeart/2005/8/layout/orgChart1"/>
    <dgm:cxn modelId="{1C657540-09C4-49F7-9145-B2678C5A09DF}" type="presParOf" srcId="{F17B2F7E-0B47-4309-B267-F2BAB2BE2ED3}" destId="{52117E82-703B-424E-969E-87E3828BF44C}" srcOrd="1" destOrd="0" presId="urn:microsoft.com/office/officeart/2005/8/layout/orgChart1"/>
    <dgm:cxn modelId="{07D77A40-E1F1-4279-91A7-501CF698077E}" type="presParOf" srcId="{F17B2F7E-0B47-4309-B267-F2BAB2BE2ED3}" destId="{D1D96EC4-092F-4668-A542-620859947ADE}" srcOrd="2" destOrd="0" presId="urn:microsoft.com/office/officeart/2005/8/layout/orgChart1"/>
    <dgm:cxn modelId="{66209888-C256-4AC6-821A-DF27DA0D5485}" type="presParOf" srcId="{26BB79D4-EA7E-4606-ACA4-9F608418FF19}" destId="{50BD45DD-3E12-4426-9AB4-8FC4E6F6AE29}" srcOrd="6" destOrd="0" presId="urn:microsoft.com/office/officeart/2005/8/layout/orgChart1"/>
    <dgm:cxn modelId="{5705C250-D98D-41B6-91A2-A2531E4C4569}" type="presParOf" srcId="{26BB79D4-EA7E-4606-ACA4-9F608418FF19}" destId="{E7F3ADDE-7E8F-4D18-A219-E5E18829F238}" srcOrd="7" destOrd="0" presId="urn:microsoft.com/office/officeart/2005/8/layout/orgChart1"/>
    <dgm:cxn modelId="{B635ABEF-39FE-4D87-881B-ADF98FD213EA}" type="presParOf" srcId="{E7F3ADDE-7E8F-4D18-A219-E5E18829F238}" destId="{BA25CEB5-14DC-47D2-BE06-A4BC653A357B}" srcOrd="0" destOrd="0" presId="urn:microsoft.com/office/officeart/2005/8/layout/orgChart1"/>
    <dgm:cxn modelId="{DC6FBCCB-08B0-4239-A9B3-DE814B412FB3}" type="presParOf" srcId="{BA25CEB5-14DC-47D2-BE06-A4BC653A357B}" destId="{E2C5B077-D2FE-4A84-97A0-8B043D4F225F}" srcOrd="0" destOrd="0" presId="urn:microsoft.com/office/officeart/2005/8/layout/orgChart1"/>
    <dgm:cxn modelId="{59810EC6-DB71-4CF6-893B-1F5402AB2BE1}" type="presParOf" srcId="{BA25CEB5-14DC-47D2-BE06-A4BC653A357B}" destId="{864556A5-A7A7-4DDC-8E54-F2472BDCF714}" srcOrd="1" destOrd="0" presId="urn:microsoft.com/office/officeart/2005/8/layout/orgChart1"/>
    <dgm:cxn modelId="{45BD4B75-20E1-4FF0-AB8E-F120A99E562A}" type="presParOf" srcId="{E7F3ADDE-7E8F-4D18-A219-E5E18829F238}" destId="{1A6D70D3-68DF-4BED-BE28-3BD7F1EA7810}" srcOrd="1" destOrd="0" presId="urn:microsoft.com/office/officeart/2005/8/layout/orgChart1"/>
    <dgm:cxn modelId="{9324B334-417C-4CBF-925F-EBCD2DA96C8D}" type="presParOf" srcId="{E7F3ADDE-7E8F-4D18-A219-E5E18829F238}" destId="{DA3DCB59-8CEB-4F1B-BDDA-D37994F8F3D0}" srcOrd="2" destOrd="0" presId="urn:microsoft.com/office/officeart/2005/8/layout/orgChart1"/>
    <dgm:cxn modelId="{477B2051-060B-4A0B-8387-A0926041996D}" type="presParOf" srcId="{D3A62EF9-CBA1-4672-B38E-9DD63ECBFFF5}" destId="{E29B6698-8599-4938-BAC0-6767A2F8C6A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5B5D303-0CC7-4331-9DE1-031220F87A09}" type="doc">
      <dgm:prSet loTypeId="urn:microsoft.com/office/officeart/2008/layout/RadialCluster" loCatId="cycle" qsTypeId="urn:microsoft.com/office/officeart/2005/8/quickstyle/simple1" qsCatId="simple" csTypeId="urn:microsoft.com/office/officeart/2005/8/colors/colorful4" csCatId="colorful" phldr="1"/>
      <dgm:spPr/>
      <dgm:t>
        <a:bodyPr/>
        <a:lstStyle/>
        <a:p>
          <a:endParaRPr lang="es-EC"/>
        </a:p>
      </dgm:t>
    </dgm:pt>
    <dgm:pt modelId="{06794C5B-3D29-477C-A1FF-0484DB8FAB79}">
      <dgm:prSet phldrT="[Texto]"/>
      <dgm:spPr>
        <a:scene3d>
          <a:camera prst="orthographicFront"/>
          <a:lightRig rig="threePt" dir="t"/>
        </a:scene3d>
        <a:sp3d>
          <a:bevelT prst="angle"/>
        </a:sp3d>
      </dgm:spPr>
      <dgm:t>
        <a:bodyPr/>
        <a:lstStyle/>
        <a:p>
          <a:r>
            <a:rPr lang="es-EC" b="1" dirty="0" smtClean="0"/>
            <a:t>METODOLOGÍA DE INVESTIGACIÓN </a:t>
          </a:r>
          <a:endParaRPr lang="es-EC" b="1" dirty="0"/>
        </a:p>
      </dgm:t>
    </dgm:pt>
    <dgm:pt modelId="{411CBE26-54EF-4264-A299-7870EE0A4BE2}" type="parTrans" cxnId="{9B18F433-912F-4E47-B583-505FAF3FD6EA}">
      <dgm:prSet/>
      <dgm:spPr/>
      <dgm:t>
        <a:bodyPr/>
        <a:lstStyle/>
        <a:p>
          <a:endParaRPr lang="es-EC"/>
        </a:p>
      </dgm:t>
    </dgm:pt>
    <dgm:pt modelId="{95DDF5D1-37F9-4010-BA70-316322E0B582}" type="sibTrans" cxnId="{9B18F433-912F-4E47-B583-505FAF3FD6EA}">
      <dgm:prSet/>
      <dgm:spPr/>
      <dgm:t>
        <a:bodyPr/>
        <a:lstStyle/>
        <a:p>
          <a:endParaRPr lang="es-EC"/>
        </a:p>
      </dgm:t>
    </dgm:pt>
    <dgm:pt modelId="{856EE198-FD54-4409-8454-3AC3847659AD}">
      <dgm:prSet phldrT="[Texto]"/>
      <dgm:spPr/>
      <dgm:t>
        <a:bodyPr/>
        <a:lstStyle/>
        <a:p>
          <a:r>
            <a:rPr lang="es-EC" b="1" dirty="0" smtClean="0">
              <a:solidFill>
                <a:schemeClr val="tx1"/>
              </a:solidFill>
            </a:rPr>
            <a:t>DISEÑO  </a:t>
          </a:r>
          <a:endParaRPr lang="es-EC" b="1" dirty="0">
            <a:solidFill>
              <a:schemeClr val="tx1"/>
            </a:solidFill>
          </a:endParaRPr>
        </a:p>
      </dgm:t>
    </dgm:pt>
    <dgm:pt modelId="{C8AD2246-0DDA-48F1-88D1-C06194B11F14}" type="parTrans" cxnId="{37B29D24-8BDC-488B-A331-B9EADE715143}">
      <dgm:prSet/>
      <dgm:spPr/>
      <dgm:t>
        <a:bodyPr/>
        <a:lstStyle/>
        <a:p>
          <a:endParaRPr lang="es-EC"/>
        </a:p>
      </dgm:t>
    </dgm:pt>
    <dgm:pt modelId="{A730959F-93CA-4B2C-88E8-580FF6BE0D5A}" type="sibTrans" cxnId="{37B29D24-8BDC-488B-A331-B9EADE715143}">
      <dgm:prSet/>
      <dgm:spPr/>
      <dgm:t>
        <a:bodyPr/>
        <a:lstStyle/>
        <a:p>
          <a:endParaRPr lang="es-EC"/>
        </a:p>
      </dgm:t>
    </dgm:pt>
    <dgm:pt modelId="{8E6A32F8-3B2D-4C29-80A8-ED296BB80520}">
      <dgm:prSet phldrT="[Texto]"/>
      <dgm:spPr/>
      <dgm:t>
        <a:bodyPr/>
        <a:lstStyle/>
        <a:p>
          <a:r>
            <a:rPr lang="es-EC" b="1" dirty="0" smtClean="0">
              <a:solidFill>
                <a:schemeClr val="tx1"/>
              </a:solidFill>
            </a:rPr>
            <a:t>ENFOQUE  </a:t>
          </a:r>
          <a:endParaRPr lang="es-EC" b="1" dirty="0">
            <a:solidFill>
              <a:schemeClr val="tx1"/>
            </a:solidFill>
          </a:endParaRPr>
        </a:p>
      </dgm:t>
    </dgm:pt>
    <dgm:pt modelId="{1EF93E3F-45CB-4BEE-ADC1-81098B715058}" type="parTrans" cxnId="{AFD02948-DF35-4134-BD26-AFFC0F1B94BB}">
      <dgm:prSet/>
      <dgm:spPr/>
      <dgm:t>
        <a:bodyPr/>
        <a:lstStyle/>
        <a:p>
          <a:endParaRPr lang="es-EC"/>
        </a:p>
      </dgm:t>
    </dgm:pt>
    <dgm:pt modelId="{30CDB129-ABE9-4310-8C1E-7A00834B45BB}" type="sibTrans" cxnId="{AFD02948-DF35-4134-BD26-AFFC0F1B94BB}">
      <dgm:prSet/>
      <dgm:spPr/>
      <dgm:t>
        <a:bodyPr/>
        <a:lstStyle/>
        <a:p>
          <a:endParaRPr lang="es-EC"/>
        </a:p>
      </dgm:t>
    </dgm:pt>
    <dgm:pt modelId="{EC159EA0-6DF0-4A38-994F-66CDFAA9A2E7}">
      <dgm:prSet phldrT="[Texto]"/>
      <dgm:spPr/>
      <dgm:t>
        <a:bodyPr/>
        <a:lstStyle/>
        <a:p>
          <a:r>
            <a:rPr lang="es-EC" b="1" dirty="0" smtClean="0">
              <a:solidFill>
                <a:schemeClr val="tx1"/>
              </a:solidFill>
            </a:rPr>
            <a:t>MÉTODOS</a:t>
          </a:r>
          <a:endParaRPr lang="es-EC" b="1" dirty="0">
            <a:solidFill>
              <a:schemeClr val="tx1"/>
            </a:solidFill>
          </a:endParaRPr>
        </a:p>
      </dgm:t>
    </dgm:pt>
    <dgm:pt modelId="{01871726-CC02-423D-A62A-FD40AB964DBB}" type="parTrans" cxnId="{32945212-E3C6-4A05-84F3-95F62C42AC88}">
      <dgm:prSet/>
      <dgm:spPr/>
      <dgm:t>
        <a:bodyPr/>
        <a:lstStyle/>
        <a:p>
          <a:endParaRPr lang="es-EC"/>
        </a:p>
      </dgm:t>
    </dgm:pt>
    <dgm:pt modelId="{95B5A8CF-9786-47BA-9DC2-6E3EAC455DF9}" type="sibTrans" cxnId="{32945212-E3C6-4A05-84F3-95F62C42AC88}">
      <dgm:prSet/>
      <dgm:spPr/>
      <dgm:t>
        <a:bodyPr/>
        <a:lstStyle/>
        <a:p>
          <a:endParaRPr lang="es-EC"/>
        </a:p>
      </dgm:t>
    </dgm:pt>
    <dgm:pt modelId="{923EBD33-4673-4296-B8E0-6EA3B87B7D04}">
      <dgm:prSet phldrT="[Texto]"/>
      <dgm:spPr/>
      <dgm:t>
        <a:bodyPr/>
        <a:lstStyle/>
        <a:p>
          <a:r>
            <a:rPr lang="es-EC" b="1" dirty="0" smtClean="0">
              <a:solidFill>
                <a:schemeClr val="tx1"/>
              </a:solidFill>
            </a:rPr>
            <a:t>CUASI</a:t>
          </a:r>
        </a:p>
        <a:p>
          <a:r>
            <a:rPr lang="es-EC" b="1" dirty="0" smtClean="0">
              <a:solidFill>
                <a:schemeClr val="tx1"/>
              </a:solidFill>
            </a:rPr>
            <a:t>EXPERIMENTAL </a:t>
          </a:r>
          <a:endParaRPr lang="es-EC" b="1" dirty="0">
            <a:solidFill>
              <a:schemeClr val="tx1"/>
            </a:solidFill>
          </a:endParaRPr>
        </a:p>
      </dgm:t>
    </dgm:pt>
    <dgm:pt modelId="{CE2DBAC0-3F45-4667-9EE9-11794B435F85}" type="parTrans" cxnId="{0A47BD81-F05E-4822-8BD6-AFF8BB6E233D}">
      <dgm:prSet/>
      <dgm:spPr/>
      <dgm:t>
        <a:bodyPr/>
        <a:lstStyle/>
        <a:p>
          <a:endParaRPr lang="es-EC"/>
        </a:p>
      </dgm:t>
    </dgm:pt>
    <dgm:pt modelId="{79856C8B-D8E4-4173-B03C-56212705D63A}" type="sibTrans" cxnId="{0A47BD81-F05E-4822-8BD6-AFF8BB6E233D}">
      <dgm:prSet/>
      <dgm:spPr/>
      <dgm:t>
        <a:bodyPr/>
        <a:lstStyle/>
        <a:p>
          <a:endParaRPr lang="es-EC"/>
        </a:p>
      </dgm:t>
    </dgm:pt>
    <dgm:pt modelId="{E302BAF9-3BE2-425E-BA17-FA581826F375}">
      <dgm:prSet phldrT="[Texto]" custT="1"/>
      <dgm:spPr/>
      <dgm:t>
        <a:bodyPr/>
        <a:lstStyle/>
        <a:p>
          <a:r>
            <a:rPr lang="es-EC" sz="1000" dirty="0" smtClean="0"/>
            <a:t> </a:t>
          </a:r>
          <a:r>
            <a:rPr lang="es-EC" sz="1200" b="1" dirty="0" smtClean="0">
              <a:solidFill>
                <a:schemeClr val="tx1"/>
              </a:solidFill>
            </a:rPr>
            <a:t>CIENTÍFICO</a:t>
          </a:r>
          <a:r>
            <a:rPr lang="es-EC" sz="1000" b="1" dirty="0" smtClean="0">
              <a:solidFill>
                <a:schemeClr val="tx1"/>
              </a:solidFill>
            </a:rPr>
            <a:t> </a:t>
          </a:r>
          <a:endParaRPr lang="es-EC" sz="1000" b="1" dirty="0">
            <a:solidFill>
              <a:schemeClr val="tx1"/>
            </a:solidFill>
          </a:endParaRPr>
        </a:p>
      </dgm:t>
    </dgm:pt>
    <dgm:pt modelId="{61C7A2C5-4736-4101-A71A-DB5F15577EF5}" type="parTrans" cxnId="{ADB2546D-9120-48A7-B93E-6E030BB7D344}">
      <dgm:prSet/>
      <dgm:spPr/>
      <dgm:t>
        <a:bodyPr/>
        <a:lstStyle/>
        <a:p>
          <a:endParaRPr lang="es-EC"/>
        </a:p>
      </dgm:t>
    </dgm:pt>
    <dgm:pt modelId="{9F65512E-80F7-4BD7-B45A-38B876421B2A}" type="sibTrans" cxnId="{ADB2546D-9120-48A7-B93E-6E030BB7D344}">
      <dgm:prSet/>
      <dgm:spPr/>
      <dgm:t>
        <a:bodyPr/>
        <a:lstStyle/>
        <a:p>
          <a:endParaRPr lang="es-EC"/>
        </a:p>
      </dgm:t>
    </dgm:pt>
    <dgm:pt modelId="{DAAB1694-3659-4873-83EB-2D5DEB52B6D1}">
      <dgm:prSet phldrT="[Texto]" custT="1"/>
      <dgm:spPr/>
      <dgm:t>
        <a:bodyPr/>
        <a:lstStyle/>
        <a:p>
          <a:r>
            <a:rPr lang="es-EC" sz="1000" b="1" dirty="0" smtClean="0">
              <a:solidFill>
                <a:schemeClr val="tx1"/>
              </a:solidFill>
            </a:rPr>
            <a:t>ANALÍTICO </a:t>
          </a:r>
          <a:r>
            <a:rPr lang="es-EC" sz="1050" b="1" dirty="0" smtClean="0">
              <a:solidFill>
                <a:schemeClr val="tx1"/>
              </a:solidFill>
            </a:rPr>
            <a:t>SINTÉTICO</a:t>
          </a:r>
          <a:endParaRPr lang="es-EC" sz="1000" b="1" dirty="0">
            <a:solidFill>
              <a:schemeClr val="tx1"/>
            </a:solidFill>
          </a:endParaRPr>
        </a:p>
      </dgm:t>
    </dgm:pt>
    <dgm:pt modelId="{00FAA19C-8B92-42BD-B06A-736D4820D301}" type="parTrans" cxnId="{25E5B653-7010-4EF0-9147-0EEAC12C4C1D}">
      <dgm:prSet/>
      <dgm:spPr/>
      <dgm:t>
        <a:bodyPr/>
        <a:lstStyle/>
        <a:p>
          <a:endParaRPr lang="es-EC"/>
        </a:p>
      </dgm:t>
    </dgm:pt>
    <dgm:pt modelId="{F58E23D7-EEB6-4961-A763-7F1A049B2BFB}" type="sibTrans" cxnId="{25E5B653-7010-4EF0-9147-0EEAC12C4C1D}">
      <dgm:prSet/>
      <dgm:spPr/>
      <dgm:t>
        <a:bodyPr/>
        <a:lstStyle/>
        <a:p>
          <a:endParaRPr lang="es-EC"/>
        </a:p>
      </dgm:t>
    </dgm:pt>
    <dgm:pt modelId="{8F70A847-B4C2-4AE8-9A20-868E06D4A500}">
      <dgm:prSet phldrT="[Texto]" custT="1"/>
      <dgm:spPr/>
      <dgm:t>
        <a:bodyPr/>
        <a:lstStyle/>
        <a:p>
          <a:r>
            <a:rPr lang="es-EC" sz="1050" b="1" dirty="0" smtClean="0">
              <a:solidFill>
                <a:schemeClr val="tx1"/>
              </a:solidFill>
            </a:rPr>
            <a:t>DESCRIPTIVO</a:t>
          </a:r>
          <a:r>
            <a:rPr lang="es-EC" sz="1000" b="1" dirty="0" smtClean="0">
              <a:solidFill>
                <a:schemeClr val="tx1"/>
              </a:solidFill>
            </a:rPr>
            <a:t>  </a:t>
          </a:r>
          <a:endParaRPr lang="es-EC" sz="1000" b="1" dirty="0">
            <a:solidFill>
              <a:schemeClr val="tx1"/>
            </a:solidFill>
          </a:endParaRPr>
        </a:p>
      </dgm:t>
    </dgm:pt>
    <dgm:pt modelId="{576D6F0F-C380-47CD-B3DA-B1A3A8BFF2FB}" type="parTrans" cxnId="{BFD1D7D1-92DB-468C-A571-3D521716F4C6}">
      <dgm:prSet/>
      <dgm:spPr/>
      <dgm:t>
        <a:bodyPr/>
        <a:lstStyle/>
        <a:p>
          <a:endParaRPr lang="es-EC"/>
        </a:p>
      </dgm:t>
    </dgm:pt>
    <dgm:pt modelId="{5655D534-140F-4698-9353-D2BD3C9176F0}" type="sibTrans" cxnId="{BFD1D7D1-92DB-468C-A571-3D521716F4C6}">
      <dgm:prSet/>
      <dgm:spPr/>
      <dgm:t>
        <a:bodyPr/>
        <a:lstStyle/>
        <a:p>
          <a:endParaRPr lang="es-EC"/>
        </a:p>
      </dgm:t>
    </dgm:pt>
    <dgm:pt modelId="{58CA1612-D129-4942-AD86-D5B928A76BEF}">
      <dgm:prSet phldrT="[Texto]"/>
      <dgm:spPr/>
      <dgm:t>
        <a:bodyPr/>
        <a:lstStyle/>
        <a:p>
          <a:r>
            <a:rPr lang="es-ES" b="1" dirty="0" smtClean="0">
              <a:solidFill>
                <a:schemeClr val="tx1"/>
              </a:solidFill>
            </a:rPr>
            <a:t>CUALITATIVO DESCRIPTIVO Y EXPLORATORIO DE CAMPO</a:t>
          </a:r>
          <a:endParaRPr lang="es-EC" b="1" dirty="0">
            <a:solidFill>
              <a:schemeClr val="tx1"/>
            </a:solidFill>
          </a:endParaRPr>
        </a:p>
      </dgm:t>
    </dgm:pt>
    <dgm:pt modelId="{6EBA5F93-3CFB-414C-8997-B34A54666DBF}" type="parTrans" cxnId="{278EA130-C783-4976-A5A3-A34FE408FE1C}">
      <dgm:prSet/>
      <dgm:spPr/>
      <dgm:t>
        <a:bodyPr/>
        <a:lstStyle/>
        <a:p>
          <a:endParaRPr lang="es-EC"/>
        </a:p>
      </dgm:t>
    </dgm:pt>
    <dgm:pt modelId="{3A288A4F-8B73-4C3D-BD23-E6A5779A878B}" type="sibTrans" cxnId="{278EA130-C783-4976-A5A3-A34FE408FE1C}">
      <dgm:prSet/>
      <dgm:spPr/>
      <dgm:t>
        <a:bodyPr/>
        <a:lstStyle/>
        <a:p>
          <a:endParaRPr lang="es-EC"/>
        </a:p>
      </dgm:t>
    </dgm:pt>
    <dgm:pt modelId="{AF4A2D0E-592D-48DC-865D-6AB9F93DB5F0}" type="pres">
      <dgm:prSet presAssocID="{45B5D303-0CC7-4331-9DE1-031220F87A09}" presName="Name0" presStyleCnt="0">
        <dgm:presLayoutVars>
          <dgm:chMax val="1"/>
          <dgm:chPref val="1"/>
          <dgm:dir/>
          <dgm:animOne val="branch"/>
          <dgm:animLvl val="lvl"/>
        </dgm:presLayoutVars>
      </dgm:prSet>
      <dgm:spPr/>
      <dgm:t>
        <a:bodyPr/>
        <a:lstStyle/>
        <a:p>
          <a:endParaRPr lang="es-EC"/>
        </a:p>
      </dgm:t>
    </dgm:pt>
    <dgm:pt modelId="{6D5F2388-EE88-4B76-AA7D-F3DCF17722C4}" type="pres">
      <dgm:prSet presAssocID="{06794C5B-3D29-477C-A1FF-0484DB8FAB79}" presName="textCenter" presStyleLbl="node1" presStyleIdx="0" presStyleCnt="9" custScaleX="162825" custLinFactNeighborX="2843" custLinFactNeighborY="27482"/>
      <dgm:spPr/>
      <dgm:t>
        <a:bodyPr/>
        <a:lstStyle/>
        <a:p>
          <a:endParaRPr lang="es-EC"/>
        </a:p>
      </dgm:t>
    </dgm:pt>
    <dgm:pt modelId="{400FB66E-D315-4F8B-8396-B4C120DC1878}" type="pres">
      <dgm:prSet presAssocID="{06794C5B-3D29-477C-A1FF-0484DB8FAB79}" presName="cycle_1" presStyleCnt="0"/>
      <dgm:spPr/>
    </dgm:pt>
    <dgm:pt modelId="{0C38916A-4439-4F73-931F-8C94CC88A904}" type="pres">
      <dgm:prSet presAssocID="{856EE198-FD54-4409-8454-3AC3847659AD}" presName="childCenter1" presStyleLbl="node1" presStyleIdx="1" presStyleCnt="9" custScaleX="385864" custLinFactNeighborX="2269" custLinFactNeighborY="6808"/>
      <dgm:spPr/>
      <dgm:t>
        <a:bodyPr/>
        <a:lstStyle/>
        <a:p>
          <a:endParaRPr lang="es-EC"/>
        </a:p>
      </dgm:t>
    </dgm:pt>
    <dgm:pt modelId="{BF510132-8853-436A-B677-26F66265E516}" type="pres">
      <dgm:prSet presAssocID="{CE2DBAC0-3F45-4667-9EE9-11794B435F85}" presName="Name141" presStyleLbl="parChTrans1D3" presStyleIdx="0" presStyleCnt="5"/>
      <dgm:spPr/>
      <dgm:t>
        <a:bodyPr/>
        <a:lstStyle/>
        <a:p>
          <a:endParaRPr lang="es-EC"/>
        </a:p>
      </dgm:t>
    </dgm:pt>
    <dgm:pt modelId="{61161ECA-4DB1-4613-8448-D6FEC2FDC2C6}" type="pres">
      <dgm:prSet presAssocID="{923EBD33-4673-4296-B8E0-6EA3B87B7D04}" presName="text1" presStyleLbl="node1" presStyleIdx="2" presStyleCnt="9" custScaleX="257273" custRadScaleRad="71767" custRadScaleInc="703">
        <dgm:presLayoutVars>
          <dgm:bulletEnabled val="1"/>
        </dgm:presLayoutVars>
      </dgm:prSet>
      <dgm:spPr/>
      <dgm:t>
        <a:bodyPr/>
        <a:lstStyle/>
        <a:p>
          <a:endParaRPr lang="es-EC"/>
        </a:p>
      </dgm:t>
    </dgm:pt>
    <dgm:pt modelId="{ACBA929F-04C8-4751-9A69-EFFFA68D6C18}" type="pres">
      <dgm:prSet presAssocID="{C8AD2246-0DDA-48F1-88D1-C06194B11F14}" presName="Name144" presStyleLbl="parChTrans1D2" presStyleIdx="0" presStyleCnt="3"/>
      <dgm:spPr/>
      <dgm:t>
        <a:bodyPr/>
        <a:lstStyle/>
        <a:p>
          <a:endParaRPr lang="es-EC"/>
        </a:p>
      </dgm:t>
    </dgm:pt>
    <dgm:pt modelId="{D5F2A132-6300-4E81-8237-BD11A5D459C6}" type="pres">
      <dgm:prSet presAssocID="{06794C5B-3D29-477C-A1FF-0484DB8FAB79}" presName="cycle_2" presStyleCnt="0"/>
      <dgm:spPr/>
    </dgm:pt>
    <dgm:pt modelId="{7EACAB4F-6AD6-4A92-9A37-495367B44A2B}" type="pres">
      <dgm:prSet presAssocID="{8E6A32F8-3B2D-4C29-80A8-ED296BB80520}" presName="childCenter2" presStyleLbl="node1" presStyleIdx="3" presStyleCnt="9" custScaleX="302405" custLinFactX="547" custLinFactNeighborX="100000" custLinFactNeighborY="-10667"/>
      <dgm:spPr/>
      <dgm:t>
        <a:bodyPr/>
        <a:lstStyle/>
        <a:p>
          <a:endParaRPr lang="es-EC"/>
        </a:p>
      </dgm:t>
    </dgm:pt>
    <dgm:pt modelId="{B7C6B470-51D8-432D-B3A3-A5867DDF2E87}" type="pres">
      <dgm:prSet presAssocID="{6EBA5F93-3CFB-414C-8997-B34A54666DBF}" presName="Name218" presStyleLbl="parChTrans1D3" presStyleIdx="1" presStyleCnt="5"/>
      <dgm:spPr/>
      <dgm:t>
        <a:bodyPr/>
        <a:lstStyle/>
        <a:p>
          <a:endParaRPr lang="es-EC"/>
        </a:p>
      </dgm:t>
    </dgm:pt>
    <dgm:pt modelId="{88DC301B-54A6-4725-85D7-30385D88B4C4}" type="pres">
      <dgm:prSet presAssocID="{58CA1612-D129-4942-AD86-D5B928A76BEF}" presName="text2" presStyleLbl="node1" presStyleIdx="4" presStyleCnt="9" custScaleX="232144" custScaleY="95908" custRadScaleRad="218658" custRadScaleInc="-4316">
        <dgm:presLayoutVars>
          <dgm:bulletEnabled val="1"/>
        </dgm:presLayoutVars>
      </dgm:prSet>
      <dgm:spPr/>
      <dgm:t>
        <a:bodyPr/>
        <a:lstStyle/>
        <a:p>
          <a:endParaRPr lang="es-EC"/>
        </a:p>
      </dgm:t>
    </dgm:pt>
    <dgm:pt modelId="{638C460B-A06B-4F2E-868C-8ADCE3FED449}" type="pres">
      <dgm:prSet presAssocID="{1EF93E3F-45CB-4BEE-ADC1-81098B715058}" presName="Name221" presStyleLbl="parChTrans1D2" presStyleIdx="1" presStyleCnt="3"/>
      <dgm:spPr/>
      <dgm:t>
        <a:bodyPr/>
        <a:lstStyle/>
        <a:p>
          <a:endParaRPr lang="es-EC"/>
        </a:p>
      </dgm:t>
    </dgm:pt>
    <dgm:pt modelId="{215D65E8-2647-4CAC-A179-D8E55826D5B8}" type="pres">
      <dgm:prSet presAssocID="{06794C5B-3D29-477C-A1FF-0484DB8FAB79}" presName="cycle_3" presStyleCnt="0"/>
      <dgm:spPr/>
    </dgm:pt>
    <dgm:pt modelId="{82F6076F-CCF3-415C-B77F-55B33522DA2B}" type="pres">
      <dgm:prSet presAssocID="{EC159EA0-6DF0-4A38-994F-66CDFAA9A2E7}" presName="childCenter3" presStyleLbl="node1" presStyleIdx="5" presStyleCnt="9" custScaleX="305679" custLinFactNeighborX="-71741" custLinFactNeighborY="-32823"/>
      <dgm:spPr/>
      <dgm:t>
        <a:bodyPr/>
        <a:lstStyle/>
        <a:p>
          <a:endParaRPr lang="es-EC"/>
        </a:p>
      </dgm:t>
    </dgm:pt>
    <dgm:pt modelId="{4EBAF707-B9C8-41BC-B55A-D1B566822DA4}" type="pres">
      <dgm:prSet presAssocID="{61C7A2C5-4736-4101-A71A-DB5F15577EF5}" presName="Name285" presStyleLbl="parChTrans1D3" presStyleIdx="2" presStyleCnt="5"/>
      <dgm:spPr/>
      <dgm:t>
        <a:bodyPr/>
        <a:lstStyle/>
        <a:p>
          <a:endParaRPr lang="es-EC"/>
        </a:p>
      </dgm:t>
    </dgm:pt>
    <dgm:pt modelId="{244D3F8F-9419-430D-98C1-2B1F93B00EB9}" type="pres">
      <dgm:prSet presAssocID="{E302BAF9-3BE2-425E-BA17-FA581826F375}" presName="text3" presStyleLbl="node1" presStyleIdx="6" presStyleCnt="9" custRadScaleRad="252012" custRadScaleInc="172171">
        <dgm:presLayoutVars>
          <dgm:bulletEnabled val="1"/>
        </dgm:presLayoutVars>
      </dgm:prSet>
      <dgm:spPr/>
      <dgm:t>
        <a:bodyPr/>
        <a:lstStyle/>
        <a:p>
          <a:endParaRPr lang="es-EC"/>
        </a:p>
      </dgm:t>
    </dgm:pt>
    <dgm:pt modelId="{BD7007AF-7F5F-4296-A726-4A90AA90352F}" type="pres">
      <dgm:prSet presAssocID="{00FAA19C-8B92-42BD-B06A-736D4820D301}" presName="Name285" presStyleLbl="parChTrans1D3" presStyleIdx="3" presStyleCnt="5"/>
      <dgm:spPr/>
      <dgm:t>
        <a:bodyPr/>
        <a:lstStyle/>
        <a:p>
          <a:endParaRPr lang="es-EC"/>
        </a:p>
      </dgm:t>
    </dgm:pt>
    <dgm:pt modelId="{35242297-0924-482D-A9F1-F4484E5A067E}" type="pres">
      <dgm:prSet presAssocID="{DAAB1694-3659-4873-83EB-2D5DEB52B6D1}" presName="text3" presStyleLbl="node1" presStyleIdx="7" presStyleCnt="9" custRadScaleRad="160696" custRadScaleInc="-2388">
        <dgm:presLayoutVars>
          <dgm:bulletEnabled val="1"/>
        </dgm:presLayoutVars>
      </dgm:prSet>
      <dgm:spPr/>
      <dgm:t>
        <a:bodyPr/>
        <a:lstStyle/>
        <a:p>
          <a:endParaRPr lang="es-EC"/>
        </a:p>
      </dgm:t>
    </dgm:pt>
    <dgm:pt modelId="{F13CA043-99D4-497C-A725-416A1EC03304}" type="pres">
      <dgm:prSet presAssocID="{576D6F0F-C380-47CD-B3DA-B1A3A8BFF2FB}" presName="Name285" presStyleLbl="parChTrans1D3" presStyleIdx="4" presStyleCnt="5"/>
      <dgm:spPr/>
      <dgm:t>
        <a:bodyPr/>
        <a:lstStyle/>
        <a:p>
          <a:endParaRPr lang="es-EC"/>
        </a:p>
      </dgm:t>
    </dgm:pt>
    <dgm:pt modelId="{C2E40094-71C1-45DB-9DE5-88315348FAB5}" type="pres">
      <dgm:prSet presAssocID="{8F70A847-B4C2-4AE8-9A20-868E06D4A500}" presName="text3" presStyleLbl="node1" presStyleIdx="8" presStyleCnt="9" custRadScaleRad="87758" custRadScaleInc="-208696">
        <dgm:presLayoutVars>
          <dgm:bulletEnabled val="1"/>
        </dgm:presLayoutVars>
      </dgm:prSet>
      <dgm:spPr/>
      <dgm:t>
        <a:bodyPr/>
        <a:lstStyle/>
        <a:p>
          <a:endParaRPr lang="es-EC"/>
        </a:p>
      </dgm:t>
    </dgm:pt>
    <dgm:pt modelId="{D39C2C75-706B-44D9-84AF-C3BE6CDA2D40}" type="pres">
      <dgm:prSet presAssocID="{01871726-CC02-423D-A62A-FD40AB964DBB}" presName="Name288" presStyleLbl="parChTrans1D2" presStyleIdx="2" presStyleCnt="3"/>
      <dgm:spPr/>
      <dgm:t>
        <a:bodyPr/>
        <a:lstStyle/>
        <a:p>
          <a:endParaRPr lang="es-EC"/>
        </a:p>
      </dgm:t>
    </dgm:pt>
  </dgm:ptLst>
  <dgm:cxnLst>
    <dgm:cxn modelId="{32945212-E3C6-4A05-84F3-95F62C42AC88}" srcId="{06794C5B-3D29-477C-A1FF-0484DB8FAB79}" destId="{EC159EA0-6DF0-4A38-994F-66CDFAA9A2E7}" srcOrd="2" destOrd="0" parTransId="{01871726-CC02-423D-A62A-FD40AB964DBB}" sibTransId="{95B5A8CF-9786-47BA-9DC2-6E3EAC455DF9}"/>
    <dgm:cxn modelId="{BFD1D7D1-92DB-468C-A571-3D521716F4C6}" srcId="{EC159EA0-6DF0-4A38-994F-66CDFAA9A2E7}" destId="{8F70A847-B4C2-4AE8-9A20-868E06D4A500}" srcOrd="2" destOrd="0" parTransId="{576D6F0F-C380-47CD-B3DA-B1A3A8BFF2FB}" sibTransId="{5655D534-140F-4698-9353-D2BD3C9176F0}"/>
    <dgm:cxn modelId="{278EA130-C783-4976-A5A3-A34FE408FE1C}" srcId="{8E6A32F8-3B2D-4C29-80A8-ED296BB80520}" destId="{58CA1612-D129-4942-AD86-D5B928A76BEF}" srcOrd="0" destOrd="0" parTransId="{6EBA5F93-3CFB-414C-8997-B34A54666DBF}" sibTransId="{3A288A4F-8B73-4C3D-BD23-E6A5779A878B}"/>
    <dgm:cxn modelId="{37B29D24-8BDC-488B-A331-B9EADE715143}" srcId="{06794C5B-3D29-477C-A1FF-0484DB8FAB79}" destId="{856EE198-FD54-4409-8454-3AC3847659AD}" srcOrd="0" destOrd="0" parTransId="{C8AD2246-0DDA-48F1-88D1-C06194B11F14}" sibTransId="{A730959F-93CA-4B2C-88E8-580FF6BE0D5A}"/>
    <dgm:cxn modelId="{1DF17443-7200-4679-A49B-034516742DB0}" type="presOf" srcId="{576D6F0F-C380-47CD-B3DA-B1A3A8BFF2FB}" destId="{F13CA043-99D4-497C-A725-416A1EC03304}" srcOrd="0" destOrd="0" presId="urn:microsoft.com/office/officeart/2008/layout/RadialCluster"/>
    <dgm:cxn modelId="{9B18F433-912F-4E47-B583-505FAF3FD6EA}" srcId="{45B5D303-0CC7-4331-9DE1-031220F87A09}" destId="{06794C5B-3D29-477C-A1FF-0484DB8FAB79}" srcOrd="0" destOrd="0" parTransId="{411CBE26-54EF-4264-A299-7870EE0A4BE2}" sibTransId="{95DDF5D1-37F9-4010-BA70-316322E0B582}"/>
    <dgm:cxn modelId="{FCA3A9D8-F1D0-455A-AEF6-A1AA6EDAF918}" type="presOf" srcId="{45B5D303-0CC7-4331-9DE1-031220F87A09}" destId="{AF4A2D0E-592D-48DC-865D-6AB9F93DB5F0}" srcOrd="0" destOrd="0" presId="urn:microsoft.com/office/officeart/2008/layout/RadialCluster"/>
    <dgm:cxn modelId="{ADB2546D-9120-48A7-B93E-6E030BB7D344}" srcId="{EC159EA0-6DF0-4A38-994F-66CDFAA9A2E7}" destId="{E302BAF9-3BE2-425E-BA17-FA581826F375}" srcOrd="0" destOrd="0" parTransId="{61C7A2C5-4736-4101-A71A-DB5F15577EF5}" sibTransId="{9F65512E-80F7-4BD7-B45A-38B876421B2A}"/>
    <dgm:cxn modelId="{2DCA0D06-08EA-46F7-B31B-C553CE0B6480}" type="presOf" srcId="{856EE198-FD54-4409-8454-3AC3847659AD}" destId="{0C38916A-4439-4F73-931F-8C94CC88A904}" srcOrd="0" destOrd="0" presId="urn:microsoft.com/office/officeart/2008/layout/RadialCluster"/>
    <dgm:cxn modelId="{533515B2-E87C-4F43-BAD2-636F4FDFD601}" type="presOf" srcId="{CE2DBAC0-3F45-4667-9EE9-11794B435F85}" destId="{BF510132-8853-436A-B677-26F66265E516}" srcOrd="0" destOrd="0" presId="urn:microsoft.com/office/officeart/2008/layout/RadialCluster"/>
    <dgm:cxn modelId="{25E5B653-7010-4EF0-9147-0EEAC12C4C1D}" srcId="{EC159EA0-6DF0-4A38-994F-66CDFAA9A2E7}" destId="{DAAB1694-3659-4873-83EB-2D5DEB52B6D1}" srcOrd="1" destOrd="0" parTransId="{00FAA19C-8B92-42BD-B06A-736D4820D301}" sibTransId="{F58E23D7-EEB6-4961-A763-7F1A049B2BFB}"/>
    <dgm:cxn modelId="{CC29FDC0-C642-4D6F-98A7-507A774DB9AF}" type="presOf" srcId="{1EF93E3F-45CB-4BEE-ADC1-81098B715058}" destId="{638C460B-A06B-4F2E-868C-8ADCE3FED449}" srcOrd="0" destOrd="0" presId="urn:microsoft.com/office/officeart/2008/layout/RadialCluster"/>
    <dgm:cxn modelId="{19D07206-7710-4E7B-B5BD-4EBDDFE9D511}" type="presOf" srcId="{00FAA19C-8B92-42BD-B06A-736D4820D301}" destId="{BD7007AF-7F5F-4296-A726-4A90AA90352F}" srcOrd="0" destOrd="0" presId="urn:microsoft.com/office/officeart/2008/layout/RadialCluster"/>
    <dgm:cxn modelId="{0A47BD81-F05E-4822-8BD6-AFF8BB6E233D}" srcId="{856EE198-FD54-4409-8454-3AC3847659AD}" destId="{923EBD33-4673-4296-B8E0-6EA3B87B7D04}" srcOrd="0" destOrd="0" parTransId="{CE2DBAC0-3F45-4667-9EE9-11794B435F85}" sibTransId="{79856C8B-D8E4-4173-B03C-56212705D63A}"/>
    <dgm:cxn modelId="{BC717ECB-8F2F-46F9-87E8-39AC357A9CDB}" type="presOf" srcId="{923EBD33-4673-4296-B8E0-6EA3B87B7D04}" destId="{61161ECA-4DB1-4613-8448-D6FEC2FDC2C6}" srcOrd="0" destOrd="0" presId="urn:microsoft.com/office/officeart/2008/layout/RadialCluster"/>
    <dgm:cxn modelId="{DFD52E6B-7F01-41FA-8BC8-519C84335E55}" type="presOf" srcId="{6EBA5F93-3CFB-414C-8997-B34A54666DBF}" destId="{B7C6B470-51D8-432D-B3A3-A5867DDF2E87}" srcOrd="0" destOrd="0" presId="urn:microsoft.com/office/officeart/2008/layout/RadialCluster"/>
    <dgm:cxn modelId="{8450D3FB-8189-4605-89FF-FBE565E4EBE9}" type="presOf" srcId="{8F70A847-B4C2-4AE8-9A20-868E06D4A500}" destId="{C2E40094-71C1-45DB-9DE5-88315348FAB5}" srcOrd="0" destOrd="0" presId="urn:microsoft.com/office/officeart/2008/layout/RadialCluster"/>
    <dgm:cxn modelId="{D2234344-3C56-4D89-BBE7-E98E830EF444}" type="presOf" srcId="{01871726-CC02-423D-A62A-FD40AB964DBB}" destId="{D39C2C75-706B-44D9-84AF-C3BE6CDA2D40}" srcOrd="0" destOrd="0" presId="urn:microsoft.com/office/officeart/2008/layout/RadialCluster"/>
    <dgm:cxn modelId="{AFD02948-DF35-4134-BD26-AFFC0F1B94BB}" srcId="{06794C5B-3D29-477C-A1FF-0484DB8FAB79}" destId="{8E6A32F8-3B2D-4C29-80A8-ED296BB80520}" srcOrd="1" destOrd="0" parTransId="{1EF93E3F-45CB-4BEE-ADC1-81098B715058}" sibTransId="{30CDB129-ABE9-4310-8C1E-7A00834B45BB}"/>
    <dgm:cxn modelId="{A50BA4D6-3C88-4533-ACC6-4726F189A18F}" type="presOf" srcId="{61C7A2C5-4736-4101-A71A-DB5F15577EF5}" destId="{4EBAF707-B9C8-41BC-B55A-D1B566822DA4}" srcOrd="0" destOrd="0" presId="urn:microsoft.com/office/officeart/2008/layout/RadialCluster"/>
    <dgm:cxn modelId="{7AD048B5-1866-4449-88DA-8D6399285962}" type="presOf" srcId="{E302BAF9-3BE2-425E-BA17-FA581826F375}" destId="{244D3F8F-9419-430D-98C1-2B1F93B00EB9}" srcOrd="0" destOrd="0" presId="urn:microsoft.com/office/officeart/2008/layout/RadialCluster"/>
    <dgm:cxn modelId="{B2A6EF67-AF8F-4D01-9BC0-5FECDA82127B}" type="presOf" srcId="{DAAB1694-3659-4873-83EB-2D5DEB52B6D1}" destId="{35242297-0924-482D-A9F1-F4484E5A067E}" srcOrd="0" destOrd="0" presId="urn:microsoft.com/office/officeart/2008/layout/RadialCluster"/>
    <dgm:cxn modelId="{81E7273E-74F4-48FF-89F3-B0F5A96D7F1A}" type="presOf" srcId="{EC159EA0-6DF0-4A38-994F-66CDFAA9A2E7}" destId="{82F6076F-CCF3-415C-B77F-55B33522DA2B}" srcOrd="0" destOrd="0" presId="urn:microsoft.com/office/officeart/2008/layout/RadialCluster"/>
    <dgm:cxn modelId="{291C66E7-A66E-43A7-BE9C-BE8D2538B240}" type="presOf" srcId="{C8AD2246-0DDA-48F1-88D1-C06194B11F14}" destId="{ACBA929F-04C8-4751-9A69-EFFFA68D6C18}" srcOrd="0" destOrd="0" presId="urn:microsoft.com/office/officeart/2008/layout/RadialCluster"/>
    <dgm:cxn modelId="{9745FFD9-EA7D-44B5-8F86-655FB885817D}" type="presOf" srcId="{06794C5B-3D29-477C-A1FF-0484DB8FAB79}" destId="{6D5F2388-EE88-4B76-AA7D-F3DCF17722C4}" srcOrd="0" destOrd="0" presId="urn:microsoft.com/office/officeart/2008/layout/RadialCluster"/>
    <dgm:cxn modelId="{F043B8F4-0B83-4542-A89A-C4D51E3C867B}" type="presOf" srcId="{58CA1612-D129-4942-AD86-D5B928A76BEF}" destId="{88DC301B-54A6-4725-85D7-30385D88B4C4}" srcOrd="0" destOrd="0" presId="urn:microsoft.com/office/officeart/2008/layout/RadialCluster"/>
    <dgm:cxn modelId="{A56D2BA7-F783-49A7-954C-58FFC47415B1}" type="presOf" srcId="{8E6A32F8-3B2D-4C29-80A8-ED296BB80520}" destId="{7EACAB4F-6AD6-4A92-9A37-495367B44A2B}" srcOrd="0" destOrd="0" presId="urn:microsoft.com/office/officeart/2008/layout/RadialCluster"/>
    <dgm:cxn modelId="{4355E017-BD7F-4D8E-A9F4-A8CD95DA25D3}" type="presParOf" srcId="{AF4A2D0E-592D-48DC-865D-6AB9F93DB5F0}" destId="{6D5F2388-EE88-4B76-AA7D-F3DCF17722C4}" srcOrd="0" destOrd="0" presId="urn:microsoft.com/office/officeart/2008/layout/RadialCluster"/>
    <dgm:cxn modelId="{0BE9505F-BCA3-42D6-B863-63F76E61B481}" type="presParOf" srcId="{AF4A2D0E-592D-48DC-865D-6AB9F93DB5F0}" destId="{400FB66E-D315-4F8B-8396-B4C120DC1878}" srcOrd="1" destOrd="0" presId="urn:microsoft.com/office/officeart/2008/layout/RadialCluster"/>
    <dgm:cxn modelId="{B2273B18-3087-4ABE-A761-C6C4ACFED7F4}" type="presParOf" srcId="{400FB66E-D315-4F8B-8396-B4C120DC1878}" destId="{0C38916A-4439-4F73-931F-8C94CC88A904}" srcOrd="0" destOrd="0" presId="urn:microsoft.com/office/officeart/2008/layout/RadialCluster"/>
    <dgm:cxn modelId="{BB83887D-D1EE-4B4F-8057-7B2CDDC4B081}" type="presParOf" srcId="{400FB66E-D315-4F8B-8396-B4C120DC1878}" destId="{BF510132-8853-436A-B677-26F66265E516}" srcOrd="1" destOrd="0" presId="urn:microsoft.com/office/officeart/2008/layout/RadialCluster"/>
    <dgm:cxn modelId="{AFE8132E-4DD4-4576-8942-25028011E0FA}" type="presParOf" srcId="{400FB66E-D315-4F8B-8396-B4C120DC1878}" destId="{61161ECA-4DB1-4613-8448-D6FEC2FDC2C6}" srcOrd="2" destOrd="0" presId="urn:microsoft.com/office/officeart/2008/layout/RadialCluster"/>
    <dgm:cxn modelId="{E328D9CB-AA28-4A67-90F5-FC11AB02123F}" type="presParOf" srcId="{AF4A2D0E-592D-48DC-865D-6AB9F93DB5F0}" destId="{ACBA929F-04C8-4751-9A69-EFFFA68D6C18}" srcOrd="2" destOrd="0" presId="urn:microsoft.com/office/officeart/2008/layout/RadialCluster"/>
    <dgm:cxn modelId="{79A2B36F-A65A-4B5B-AEBA-7BB3CEA3D597}" type="presParOf" srcId="{AF4A2D0E-592D-48DC-865D-6AB9F93DB5F0}" destId="{D5F2A132-6300-4E81-8237-BD11A5D459C6}" srcOrd="3" destOrd="0" presId="urn:microsoft.com/office/officeart/2008/layout/RadialCluster"/>
    <dgm:cxn modelId="{9873BA20-FED2-47D6-8307-1B4FB82CAEE8}" type="presParOf" srcId="{D5F2A132-6300-4E81-8237-BD11A5D459C6}" destId="{7EACAB4F-6AD6-4A92-9A37-495367B44A2B}" srcOrd="0" destOrd="0" presId="urn:microsoft.com/office/officeart/2008/layout/RadialCluster"/>
    <dgm:cxn modelId="{42C98CAB-15E5-443E-8EFC-4544D67CEAA0}" type="presParOf" srcId="{D5F2A132-6300-4E81-8237-BD11A5D459C6}" destId="{B7C6B470-51D8-432D-B3A3-A5867DDF2E87}" srcOrd="1" destOrd="0" presId="urn:microsoft.com/office/officeart/2008/layout/RadialCluster"/>
    <dgm:cxn modelId="{76468693-E6D6-40C2-AEB8-55648A2D4DA3}" type="presParOf" srcId="{D5F2A132-6300-4E81-8237-BD11A5D459C6}" destId="{88DC301B-54A6-4725-85D7-30385D88B4C4}" srcOrd="2" destOrd="0" presId="urn:microsoft.com/office/officeart/2008/layout/RadialCluster"/>
    <dgm:cxn modelId="{3E4B3FD7-327B-4A5A-ADF5-CC015395FF55}" type="presParOf" srcId="{AF4A2D0E-592D-48DC-865D-6AB9F93DB5F0}" destId="{638C460B-A06B-4F2E-868C-8ADCE3FED449}" srcOrd="4" destOrd="0" presId="urn:microsoft.com/office/officeart/2008/layout/RadialCluster"/>
    <dgm:cxn modelId="{3CF8CEDF-ECC6-4E1E-9807-20C054B98917}" type="presParOf" srcId="{AF4A2D0E-592D-48DC-865D-6AB9F93DB5F0}" destId="{215D65E8-2647-4CAC-A179-D8E55826D5B8}" srcOrd="5" destOrd="0" presId="urn:microsoft.com/office/officeart/2008/layout/RadialCluster"/>
    <dgm:cxn modelId="{8DB708C4-F592-44AC-BC12-7C8194300CB0}" type="presParOf" srcId="{215D65E8-2647-4CAC-A179-D8E55826D5B8}" destId="{82F6076F-CCF3-415C-B77F-55B33522DA2B}" srcOrd="0" destOrd="0" presId="urn:microsoft.com/office/officeart/2008/layout/RadialCluster"/>
    <dgm:cxn modelId="{8D3DBDE7-FF88-40EB-9F88-05B63EE78593}" type="presParOf" srcId="{215D65E8-2647-4CAC-A179-D8E55826D5B8}" destId="{4EBAF707-B9C8-41BC-B55A-D1B566822DA4}" srcOrd="1" destOrd="0" presId="urn:microsoft.com/office/officeart/2008/layout/RadialCluster"/>
    <dgm:cxn modelId="{00321362-20F4-4C17-8694-52B5AC9AA31B}" type="presParOf" srcId="{215D65E8-2647-4CAC-A179-D8E55826D5B8}" destId="{244D3F8F-9419-430D-98C1-2B1F93B00EB9}" srcOrd="2" destOrd="0" presId="urn:microsoft.com/office/officeart/2008/layout/RadialCluster"/>
    <dgm:cxn modelId="{C7F82B46-1301-465D-B1B2-C90D6B68EC82}" type="presParOf" srcId="{215D65E8-2647-4CAC-A179-D8E55826D5B8}" destId="{BD7007AF-7F5F-4296-A726-4A90AA90352F}" srcOrd="3" destOrd="0" presId="urn:microsoft.com/office/officeart/2008/layout/RadialCluster"/>
    <dgm:cxn modelId="{C0FD4422-D6D9-4105-A41B-365A0CBC508C}" type="presParOf" srcId="{215D65E8-2647-4CAC-A179-D8E55826D5B8}" destId="{35242297-0924-482D-A9F1-F4484E5A067E}" srcOrd="4" destOrd="0" presId="urn:microsoft.com/office/officeart/2008/layout/RadialCluster"/>
    <dgm:cxn modelId="{061191AA-881A-4E08-B174-C55A66708C7D}" type="presParOf" srcId="{215D65E8-2647-4CAC-A179-D8E55826D5B8}" destId="{F13CA043-99D4-497C-A725-416A1EC03304}" srcOrd="5" destOrd="0" presId="urn:microsoft.com/office/officeart/2008/layout/RadialCluster"/>
    <dgm:cxn modelId="{5D625569-06AC-4F76-BB48-2E2567B7F10D}" type="presParOf" srcId="{215D65E8-2647-4CAC-A179-D8E55826D5B8}" destId="{C2E40094-71C1-45DB-9DE5-88315348FAB5}" srcOrd="6" destOrd="0" presId="urn:microsoft.com/office/officeart/2008/layout/RadialCluster"/>
    <dgm:cxn modelId="{60C3DC19-B8DD-4E76-A490-3045FA89C329}" type="presParOf" srcId="{AF4A2D0E-592D-48DC-865D-6AB9F93DB5F0}" destId="{D39C2C75-706B-44D9-84AF-C3BE6CDA2D40}"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A6ED5A-95E6-4C6A-B73E-2EB0E593416F}" type="doc">
      <dgm:prSet loTypeId="urn:microsoft.com/office/officeart/2009/3/layout/HorizontalOrganizationChart" loCatId="hierarchy" qsTypeId="urn:microsoft.com/office/officeart/2005/8/quickstyle/simple1" qsCatId="simple" csTypeId="urn:microsoft.com/office/officeart/2005/8/colors/colorful4" csCatId="colorful" phldr="1"/>
      <dgm:spPr/>
      <dgm:t>
        <a:bodyPr/>
        <a:lstStyle/>
        <a:p>
          <a:endParaRPr lang="es-EC"/>
        </a:p>
      </dgm:t>
    </dgm:pt>
    <dgm:pt modelId="{41CEA672-3B8B-4784-9FB1-5B0F9831011E}">
      <dgm:prSet phldrT="[Texto]" custT="1"/>
      <dgm:spPr>
        <a:scene3d>
          <a:camera prst="orthographicFront"/>
          <a:lightRig rig="threePt" dir="t"/>
        </a:scene3d>
        <a:sp3d>
          <a:bevelT prst="angle"/>
        </a:sp3d>
      </dgm:spPr>
      <dgm:t>
        <a:bodyPr/>
        <a:lstStyle/>
        <a:p>
          <a:r>
            <a:rPr lang="es-EC" sz="2400" b="1" dirty="0" smtClean="0">
              <a:solidFill>
                <a:schemeClr val="bg1"/>
              </a:solidFill>
            </a:rPr>
            <a:t>METODOLOGÍA</a:t>
          </a:r>
          <a:r>
            <a:rPr lang="es-EC" sz="2400" b="1" dirty="0" smtClean="0">
              <a:solidFill>
                <a:schemeClr val="tx1"/>
              </a:solidFill>
            </a:rPr>
            <a:t> </a:t>
          </a:r>
          <a:endParaRPr lang="es-EC" sz="2400" b="1" dirty="0">
            <a:solidFill>
              <a:schemeClr val="tx1"/>
            </a:solidFill>
          </a:endParaRPr>
        </a:p>
      </dgm:t>
    </dgm:pt>
    <dgm:pt modelId="{C670ADFF-5316-4CE9-8C42-D8192FB72D6F}" type="parTrans" cxnId="{31A56F6D-9D4B-49E0-B844-A18D00DCA60C}">
      <dgm:prSet/>
      <dgm:spPr/>
      <dgm:t>
        <a:bodyPr/>
        <a:lstStyle/>
        <a:p>
          <a:endParaRPr lang="es-EC"/>
        </a:p>
      </dgm:t>
    </dgm:pt>
    <dgm:pt modelId="{BEBD5D6B-F777-4AC5-986A-CD93CF22F793}" type="sibTrans" cxnId="{31A56F6D-9D4B-49E0-B844-A18D00DCA60C}">
      <dgm:prSet/>
      <dgm:spPr/>
      <dgm:t>
        <a:bodyPr/>
        <a:lstStyle/>
        <a:p>
          <a:endParaRPr lang="es-EC"/>
        </a:p>
      </dgm:t>
    </dgm:pt>
    <dgm:pt modelId="{F1C81BE7-82CC-4E56-BBB2-ED4E64D60F45}" type="asst">
      <dgm:prSet phldrT="[Texto]" custT="1"/>
      <dgm:spPr/>
      <dgm:t>
        <a:bodyPr/>
        <a:lstStyle/>
        <a:p>
          <a:r>
            <a:rPr lang="es-EC" sz="2000" b="1" dirty="0" smtClean="0">
              <a:solidFill>
                <a:srgbClr val="FFC000"/>
              </a:solidFill>
            </a:rPr>
            <a:t>MINI BALONCESTO </a:t>
          </a:r>
          <a:endParaRPr lang="es-EC" sz="2000" b="1" dirty="0">
            <a:solidFill>
              <a:srgbClr val="FFC000"/>
            </a:solidFill>
          </a:endParaRPr>
        </a:p>
      </dgm:t>
    </dgm:pt>
    <dgm:pt modelId="{E25B23F2-B8C0-49A4-8B95-BFAEDD7D8C8C}" type="parTrans" cxnId="{4D02CC4C-089B-4070-861C-DC32B1266302}">
      <dgm:prSet/>
      <dgm:spPr/>
      <dgm:t>
        <a:bodyPr/>
        <a:lstStyle/>
        <a:p>
          <a:endParaRPr lang="es-EC"/>
        </a:p>
      </dgm:t>
    </dgm:pt>
    <dgm:pt modelId="{FA42E995-A7D6-4133-B938-E4C64AC4C41A}" type="sibTrans" cxnId="{4D02CC4C-089B-4070-861C-DC32B1266302}">
      <dgm:prSet/>
      <dgm:spPr/>
      <dgm:t>
        <a:bodyPr/>
        <a:lstStyle/>
        <a:p>
          <a:endParaRPr lang="es-EC"/>
        </a:p>
      </dgm:t>
    </dgm:pt>
    <dgm:pt modelId="{9654EEDD-2D64-41DA-A243-9A9CF24EE363}">
      <dgm:prSet phldrT="[Texto]" custT="1"/>
      <dgm:spPr/>
      <dgm:t>
        <a:bodyPr/>
        <a:lstStyle/>
        <a:p>
          <a:r>
            <a:rPr lang="es-EC" sz="2000" b="1" dirty="0" smtClean="0">
              <a:solidFill>
                <a:schemeClr val="tx1"/>
              </a:solidFill>
            </a:rPr>
            <a:t>TEST TÉCNICO   </a:t>
          </a:r>
          <a:endParaRPr lang="es-EC" sz="2000" b="1" dirty="0">
            <a:solidFill>
              <a:schemeClr val="tx1"/>
            </a:solidFill>
          </a:endParaRPr>
        </a:p>
      </dgm:t>
    </dgm:pt>
    <dgm:pt modelId="{6949B1CD-962E-4B60-A921-58980E026ADD}" type="parTrans" cxnId="{15288E29-5A74-4F8B-B437-E9BFD99B3ECD}">
      <dgm:prSet/>
      <dgm:spPr/>
      <dgm:t>
        <a:bodyPr/>
        <a:lstStyle/>
        <a:p>
          <a:endParaRPr lang="es-EC"/>
        </a:p>
      </dgm:t>
    </dgm:pt>
    <dgm:pt modelId="{5920A722-B236-499C-A0BA-EC92B210B8A7}" type="sibTrans" cxnId="{15288E29-5A74-4F8B-B437-E9BFD99B3ECD}">
      <dgm:prSet/>
      <dgm:spPr/>
      <dgm:t>
        <a:bodyPr/>
        <a:lstStyle/>
        <a:p>
          <a:endParaRPr lang="es-EC"/>
        </a:p>
      </dgm:t>
    </dgm:pt>
    <dgm:pt modelId="{3751FFD0-3DC3-4F6E-819B-3EB6991422A6}">
      <dgm:prSet phldrT="[Texto]" custT="1"/>
      <dgm:spPr/>
      <dgm:t>
        <a:bodyPr/>
        <a:lstStyle/>
        <a:p>
          <a:r>
            <a:rPr lang="es-EC" sz="2000" b="1" dirty="0" smtClean="0">
              <a:solidFill>
                <a:schemeClr val="tx1"/>
              </a:solidFill>
            </a:rPr>
            <a:t>FUNDAMENTOS</a:t>
          </a:r>
          <a:endParaRPr lang="es-EC" sz="2000" b="1" dirty="0">
            <a:solidFill>
              <a:schemeClr val="tx1"/>
            </a:solidFill>
          </a:endParaRPr>
        </a:p>
      </dgm:t>
    </dgm:pt>
    <dgm:pt modelId="{779085DC-4CFF-4A9B-808D-E91CA63ED5EE}" type="parTrans" cxnId="{E50403BC-16DE-43BF-B39B-C8CAF89AC20C}">
      <dgm:prSet/>
      <dgm:spPr/>
      <dgm:t>
        <a:bodyPr/>
        <a:lstStyle/>
        <a:p>
          <a:endParaRPr lang="es-EC"/>
        </a:p>
      </dgm:t>
    </dgm:pt>
    <dgm:pt modelId="{8B5B650C-B222-43F3-B9DC-FC3D27793146}" type="sibTrans" cxnId="{E50403BC-16DE-43BF-B39B-C8CAF89AC20C}">
      <dgm:prSet/>
      <dgm:spPr/>
      <dgm:t>
        <a:bodyPr/>
        <a:lstStyle/>
        <a:p>
          <a:endParaRPr lang="es-EC"/>
        </a:p>
      </dgm:t>
    </dgm:pt>
    <dgm:pt modelId="{B2844FEB-8BCD-4131-BFA3-AB599B0C18EE}">
      <dgm:prSet phldrT="[Texto]" custT="1"/>
      <dgm:spPr/>
      <dgm:t>
        <a:bodyPr/>
        <a:lstStyle/>
        <a:p>
          <a:r>
            <a:rPr lang="es-EC" sz="2000" b="1" dirty="0" smtClean="0">
              <a:solidFill>
                <a:schemeClr val="tx1"/>
              </a:solidFill>
            </a:rPr>
            <a:t>MUESTRA </a:t>
          </a:r>
          <a:endParaRPr lang="es-EC" sz="2000" b="1" dirty="0">
            <a:solidFill>
              <a:schemeClr val="tx1"/>
            </a:solidFill>
          </a:endParaRPr>
        </a:p>
      </dgm:t>
    </dgm:pt>
    <dgm:pt modelId="{7FC4944E-0A22-4FCD-851D-150D8108FC31}" type="parTrans" cxnId="{5455EFFC-8D15-499B-9F04-A00E8F5E653D}">
      <dgm:prSet/>
      <dgm:spPr/>
      <dgm:t>
        <a:bodyPr/>
        <a:lstStyle/>
        <a:p>
          <a:endParaRPr lang="es-EC"/>
        </a:p>
      </dgm:t>
    </dgm:pt>
    <dgm:pt modelId="{565E4CA4-7A89-452F-A056-358EF7A95D0E}" type="sibTrans" cxnId="{5455EFFC-8D15-499B-9F04-A00E8F5E653D}">
      <dgm:prSet/>
      <dgm:spPr/>
      <dgm:t>
        <a:bodyPr/>
        <a:lstStyle/>
        <a:p>
          <a:endParaRPr lang="es-EC"/>
        </a:p>
      </dgm:t>
    </dgm:pt>
    <dgm:pt modelId="{2505B654-A2E4-41A9-9F69-2BEA30ED39AC}">
      <dgm:prSet custT="1"/>
      <dgm:spPr/>
      <dgm:t>
        <a:bodyPr/>
        <a:lstStyle/>
        <a:p>
          <a:pPr algn="just"/>
          <a:r>
            <a:rPr lang="es-ES" sz="1400" b="1" dirty="0" smtClean="0">
              <a:solidFill>
                <a:schemeClr val="tx1"/>
              </a:solidFill>
            </a:rPr>
            <a:t>DRIBLE EN TRENZA O ENTRE OBSTÁCULOS. </a:t>
          </a:r>
        </a:p>
        <a:p>
          <a:pPr algn="just"/>
          <a:r>
            <a:rPr lang="es-ES" sz="1400" b="1" dirty="0" smtClean="0">
              <a:solidFill>
                <a:schemeClr val="tx1"/>
              </a:solidFill>
            </a:rPr>
            <a:t>DRIBLE CON CAMBIOS DE DIRECCIÓN </a:t>
          </a:r>
        </a:p>
        <a:p>
          <a:pPr algn="just"/>
          <a:r>
            <a:rPr lang="es-ES" sz="1400" b="1" dirty="0" smtClean="0">
              <a:solidFill>
                <a:schemeClr val="tx1"/>
              </a:solidFill>
            </a:rPr>
            <a:t>TIRO EN MOVIMIENTO </a:t>
          </a:r>
        </a:p>
        <a:p>
          <a:pPr algn="just"/>
          <a:r>
            <a:rPr lang="es-ES" sz="1400" b="1" dirty="0" smtClean="0">
              <a:solidFill>
                <a:schemeClr val="tx1"/>
              </a:solidFill>
            </a:rPr>
            <a:t>TIRO LIBRE</a:t>
          </a:r>
        </a:p>
        <a:p>
          <a:pPr algn="just"/>
          <a:r>
            <a:rPr lang="es-ES" sz="1400" b="1" dirty="0" smtClean="0">
              <a:solidFill>
                <a:schemeClr val="tx1"/>
              </a:solidFill>
            </a:rPr>
            <a:t>PASES CON PRECISIÓN EN MOVIMIENTOS </a:t>
          </a:r>
          <a:endParaRPr lang="es-EC" sz="1400" dirty="0"/>
        </a:p>
      </dgm:t>
    </dgm:pt>
    <dgm:pt modelId="{66E973D0-3062-415D-8DD1-BB252401965E}" type="parTrans" cxnId="{106A6BBA-C450-4651-8FAA-299F3F693D42}">
      <dgm:prSet/>
      <dgm:spPr/>
      <dgm:t>
        <a:bodyPr/>
        <a:lstStyle/>
        <a:p>
          <a:endParaRPr lang="es-EC"/>
        </a:p>
      </dgm:t>
    </dgm:pt>
    <dgm:pt modelId="{80327423-A36F-4ED7-80C5-1E6C2546A161}" type="sibTrans" cxnId="{106A6BBA-C450-4651-8FAA-299F3F693D42}">
      <dgm:prSet/>
      <dgm:spPr/>
      <dgm:t>
        <a:bodyPr/>
        <a:lstStyle/>
        <a:p>
          <a:endParaRPr lang="es-EC"/>
        </a:p>
      </dgm:t>
    </dgm:pt>
    <dgm:pt modelId="{73383394-0C55-40E3-83D3-4A30E03BA109}">
      <dgm:prSet phldrT="[Texto]" custT="1"/>
      <dgm:spPr/>
      <dgm:t>
        <a:bodyPr/>
        <a:lstStyle/>
        <a:p>
          <a:pPr algn="just"/>
          <a:r>
            <a:rPr lang="es-EC" sz="1400" b="1" dirty="0" smtClean="0">
              <a:solidFill>
                <a:schemeClr val="tx1"/>
              </a:solidFill>
            </a:rPr>
            <a:t>COMRUEBA EL DOMINIO DE LOS FUNDAMENTOS  TÉCNICOS  </a:t>
          </a:r>
          <a:endParaRPr lang="es-EC" sz="1400" b="1" dirty="0">
            <a:solidFill>
              <a:schemeClr val="tx1"/>
            </a:solidFill>
          </a:endParaRPr>
        </a:p>
      </dgm:t>
    </dgm:pt>
    <dgm:pt modelId="{C493F6C8-A409-4367-BE9B-8B290940185C}" type="parTrans" cxnId="{EE3F4DD9-DA07-4AE4-A23F-107EFBA820A6}">
      <dgm:prSet/>
      <dgm:spPr/>
      <dgm:t>
        <a:bodyPr/>
        <a:lstStyle/>
        <a:p>
          <a:endParaRPr lang="es-EC"/>
        </a:p>
      </dgm:t>
    </dgm:pt>
    <dgm:pt modelId="{51A3651D-561E-480A-AB53-C2FA9060DE5F}" type="sibTrans" cxnId="{EE3F4DD9-DA07-4AE4-A23F-107EFBA820A6}">
      <dgm:prSet/>
      <dgm:spPr/>
      <dgm:t>
        <a:bodyPr/>
        <a:lstStyle/>
        <a:p>
          <a:endParaRPr lang="es-EC"/>
        </a:p>
      </dgm:t>
    </dgm:pt>
    <dgm:pt modelId="{4AAB26C0-CBBF-4104-ADD4-69AA4E091933}">
      <dgm:prSet phldrT="[Texto]"/>
      <dgm:spPr>
        <a:blipFill rotWithShape="0">
          <a:blip xmlns:r="http://schemas.openxmlformats.org/officeDocument/2006/relationships" r:embed="rId1"/>
          <a:stretch>
            <a:fillRect/>
          </a:stretch>
        </a:blipFill>
      </dgm:spPr>
      <dgm:t>
        <a:bodyPr/>
        <a:lstStyle/>
        <a:p>
          <a:endParaRPr lang="es-EC" dirty="0"/>
        </a:p>
      </dgm:t>
    </dgm:pt>
    <dgm:pt modelId="{D163A9D4-F2E7-44B6-9F73-0899858F9BD7}" type="parTrans" cxnId="{CFC9D732-07A3-4A40-BA8D-04C83EA1901F}">
      <dgm:prSet/>
      <dgm:spPr/>
      <dgm:t>
        <a:bodyPr/>
        <a:lstStyle/>
        <a:p>
          <a:endParaRPr lang="es-EC"/>
        </a:p>
      </dgm:t>
    </dgm:pt>
    <dgm:pt modelId="{84D15E87-E7B3-46FE-9A65-162F45F427BF}" type="sibTrans" cxnId="{CFC9D732-07A3-4A40-BA8D-04C83EA1901F}">
      <dgm:prSet/>
      <dgm:spPr/>
      <dgm:t>
        <a:bodyPr/>
        <a:lstStyle/>
        <a:p>
          <a:endParaRPr lang="es-EC"/>
        </a:p>
      </dgm:t>
    </dgm:pt>
    <dgm:pt modelId="{3F4DC07B-94D9-44F9-8F78-A21D6FDBF934}" type="pres">
      <dgm:prSet presAssocID="{72A6ED5A-95E6-4C6A-B73E-2EB0E593416F}" presName="hierChild1" presStyleCnt="0">
        <dgm:presLayoutVars>
          <dgm:orgChart val="1"/>
          <dgm:chPref val="1"/>
          <dgm:dir/>
          <dgm:animOne val="branch"/>
          <dgm:animLvl val="lvl"/>
          <dgm:resizeHandles/>
        </dgm:presLayoutVars>
      </dgm:prSet>
      <dgm:spPr/>
      <dgm:t>
        <a:bodyPr/>
        <a:lstStyle/>
        <a:p>
          <a:endParaRPr lang="es-EC"/>
        </a:p>
      </dgm:t>
    </dgm:pt>
    <dgm:pt modelId="{AC67B8C6-22FB-45D0-9C23-A53E986A4B9F}" type="pres">
      <dgm:prSet presAssocID="{41CEA672-3B8B-4784-9FB1-5B0F9831011E}" presName="hierRoot1" presStyleCnt="0">
        <dgm:presLayoutVars>
          <dgm:hierBranch val="init"/>
        </dgm:presLayoutVars>
      </dgm:prSet>
      <dgm:spPr/>
    </dgm:pt>
    <dgm:pt modelId="{E038127A-B027-4D91-997D-3B2079E71B60}" type="pres">
      <dgm:prSet presAssocID="{41CEA672-3B8B-4784-9FB1-5B0F9831011E}" presName="rootComposite1" presStyleCnt="0"/>
      <dgm:spPr/>
    </dgm:pt>
    <dgm:pt modelId="{9F1AB37A-C03A-41AE-89E9-C1CF0AB4ECA3}" type="pres">
      <dgm:prSet presAssocID="{41CEA672-3B8B-4784-9FB1-5B0F9831011E}" presName="rootText1" presStyleLbl="node0" presStyleIdx="0" presStyleCnt="1" custScaleX="66440" custLinFactNeighborX="3633" custLinFactNeighborY="1323">
        <dgm:presLayoutVars>
          <dgm:chPref val="3"/>
        </dgm:presLayoutVars>
      </dgm:prSet>
      <dgm:spPr/>
      <dgm:t>
        <a:bodyPr/>
        <a:lstStyle/>
        <a:p>
          <a:endParaRPr lang="es-EC"/>
        </a:p>
      </dgm:t>
    </dgm:pt>
    <dgm:pt modelId="{2FD47D8B-3EC0-4862-BD2D-D3EF7658441B}" type="pres">
      <dgm:prSet presAssocID="{41CEA672-3B8B-4784-9FB1-5B0F9831011E}" presName="rootConnector1" presStyleLbl="node1" presStyleIdx="0" presStyleCnt="0"/>
      <dgm:spPr/>
      <dgm:t>
        <a:bodyPr/>
        <a:lstStyle/>
        <a:p>
          <a:endParaRPr lang="es-EC"/>
        </a:p>
      </dgm:t>
    </dgm:pt>
    <dgm:pt modelId="{90895DEC-8448-4A27-90FA-E795E67E62AC}" type="pres">
      <dgm:prSet presAssocID="{41CEA672-3B8B-4784-9FB1-5B0F9831011E}" presName="hierChild2" presStyleCnt="0"/>
      <dgm:spPr/>
    </dgm:pt>
    <dgm:pt modelId="{274E5DA2-6A47-4160-AE5D-50D26A22DEB6}" type="pres">
      <dgm:prSet presAssocID="{6949B1CD-962E-4B60-A921-58980E026ADD}" presName="Name64" presStyleLbl="parChTrans1D2" presStyleIdx="0" presStyleCnt="4"/>
      <dgm:spPr/>
      <dgm:t>
        <a:bodyPr/>
        <a:lstStyle/>
        <a:p>
          <a:endParaRPr lang="es-EC"/>
        </a:p>
      </dgm:t>
    </dgm:pt>
    <dgm:pt modelId="{988CE6EA-7306-4639-AEC5-B761A7C98A70}" type="pres">
      <dgm:prSet presAssocID="{9654EEDD-2D64-41DA-A243-9A9CF24EE363}" presName="hierRoot2" presStyleCnt="0">
        <dgm:presLayoutVars>
          <dgm:hierBranch val="init"/>
        </dgm:presLayoutVars>
      </dgm:prSet>
      <dgm:spPr/>
    </dgm:pt>
    <dgm:pt modelId="{1C1D7F67-DC0E-4AA1-8639-A6BD67DAE4D8}" type="pres">
      <dgm:prSet presAssocID="{9654EEDD-2D64-41DA-A243-9A9CF24EE363}" presName="rootComposite" presStyleCnt="0"/>
      <dgm:spPr/>
    </dgm:pt>
    <dgm:pt modelId="{AC764A6C-C09E-4837-9645-E24F3BD48761}" type="pres">
      <dgm:prSet presAssocID="{9654EEDD-2D64-41DA-A243-9A9CF24EE363}" presName="rootText" presStyleLbl="node2" presStyleIdx="0" presStyleCnt="3" custScaleX="53683">
        <dgm:presLayoutVars>
          <dgm:chPref val="3"/>
        </dgm:presLayoutVars>
      </dgm:prSet>
      <dgm:spPr/>
      <dgm:t>
        <a:bodyPr/>
        <a:lstStyle/>
        <a:p>
          <a:endParaRPr lang="es-EC"/>
        </a:p>
      </dgm:t>
    </dgm:pt>
    <dgm:pt modelId="{BCC2A04A-DAEE-46A6-BE18-F96E623B5EAE}" type="pres">
      <dgm:prSet presAssocID="{9654EEDD-2D64-41DA-A243-9A9CF24EE363}" presName="rootConnector" presStyleLbl="node2" presStyleIdx="0" presStyleCnt="3"/>
      <dgm:spPr/>
      <dgm:t>
        <a:bodyPr/>
        <a:lstStyle/>
        <a:p>
          <a:endParaRPr lang="es-EC"/>
        </a:p>
      </dgm:t>
    </dgm:pt>
    <dgm:pt modelId="{3AC1AE6F-5023-4A76-99D8-C73D9756C8D2}" type="pres">
      <dgm:prSet presAssocID="{9654EEDD-2D64-41DA-A243-9A9CF24EE363}" presName="hierChild4" presStyleCnt="0"/>
      <dgm:spPr/>
    </dgm:pt>
    <dgm:pt modelId="{9FF104A3-A3AC-4F7D-8E8B-776A687CEE57}" type="pres">
      <dgm:prSet presAssocID="{C493F6C8-A409-4367-BE9B-8B290940185C}" presName="Name64" presStyleLbl="parChTrans1D3" presStyleIdx="0" presStyleCnt="3"/>
      <dgm:spPr/>
      <dgm:t>
        <a:bodyPr/>
        <a:lstStyle/>
        <a:p>
          <a:endParaRPr lang="es-EC"/>
        </a:p>
      </dgm:t>
    </dgm:pt>
    <dgm:pt modelId="{C2689C44-DA1C-4345-B7A8-AD7A66EF9860}" type="pres">
      <dgm:prSet presAssocID="{73383394-0C55-40E3-83D3-4A30E03BA109}" presName="hierRoot2" presStyleCnt="0">
        <dgm:presLayoutVars>
          <dgm:hierBranch val="init"/>
        </dgm:presLayoutVars>
      </dgm:prSet>
      <dgm:spPr/>
    </dgm:pt>
    <dgm:pt modelId="{C6849737-FFCD-436A-8624-97E6E86EF5C2}" type="pres">
      <dgm:prSet presAssocID="{73383394-0C55-40E3-83D3-4A30E03BA109}" presName="rootComposite" presStyleCnt="0"/>
      <dgm:spPr/>
    </dgm:pt>
    <dgm:pt modelId="{A6AF09B2-D199-44FC-AEAB-266F3BC3F847}" type="pres">
      <dgm:prSet presAssocID="{73383394-0C55-40E3-83D3-4A30E03BA109}" presName="rootText" presStyleLbl="node3" presStyleIdx="0" presStyleCnt="3">
        <dgm:presLayoutVars>
          <dgm:chPref val="3"/>
        </dgm:presLayoutVars>
      </dgm:prSet>
      <dgm:spPr/>
      <dgm:t>
        <a:bodyPr/>
        <a:lstStyle/>
        <a:p>
          <a:endParaRPr lang="es-EC"/>
        </a:p>
      </dgm:t>
    </dgm:pt>
    <dgm:pt modelId="{2FD5D554-ADE6-4717-B147-664C824550DD}" type="pres">
      <dgm:prSet presAssocID="{73383394-0C55-40E3-83D3-4A30E03BA109}" presName="rootConnector" presStyleLbl="node3" presStyleIdx="0" presStyleCnt="3"/>
      <dgm:spPr/>
      <dgm:t>
        <a:bodyPr/>
        <a:lstStyle/>
        <a:p>
          <a:endParaRPr lang="es-EC"/>
        </a:p>
      </dgm:t>
    </dgm:pt>
    <dgm:pt modelId="{69A109AB-E7F0-416E-8A76-D1618B74C599}" type="pres">
      <dgm:prSet presAssocID="{73383394-0C55-40E3-83D3-4A30E03BA109}" presName="hierChild4" presStyleCnt="0"/>
      <dgm:spPr/>
    </dgm:pt>
    <dgm:pt modelId="{75F0CD00-7908-46B2-9ED1-04D2097DBDDA}" type="pres">
      <dgm:prSet presAssocID="{73383394-0C55-40E3-83D3-4A30E03BA109}" presName="hierChild5" presStyleCnt="0"/>
      <dgm:spPr/>
    </dgm:pt>
    <dgm:pt modelId="{F4B2E65F-5B6F-412E-95C0-D502884D9835}" type="pres">
      <dgm:prSet presAssocID="{9654EEDD-2D64-41DA-A243-9A9CF24EE363}" presName="hierChild5" presStyleCnt="0"/>
      <dgm:spPr/>
    </dgm:pt>
    <dgm:pt modelId="{A54A4B4F-D367-4D8B-87D2-700715E3CDAF}" type="pres">
      <dgm:prSet presAssocID="{779085DC-4CFF-4A9B-808D-E91CA63ED5EE}" presName="Name64" presStyleLbl="parChTrans1D2" presStyleIdx="1" presStyleCnt="4"/>
      <dgm:spPr/>
      <dgm:t>
        <a:bodyPr/>
        <a:lstStyle/>
        <a:p>
          <a:endParaRPr lang="es-EC"/>
        </a:p>
      </dgm:t>
    </dgm:pt>
    <dgm:pt modelId="{227D09CA-7A43-4C7D-A917-16B0848260D7}" type="pres">
      <dgm:prSet presAssocID="{3751FFD0-3DC3-4F6E-819B-3EB6991422A6}" presName="hierRoot2" presStyleCnt="0">
        <dgm:presLayoutVars>
          <dgm:hierBranch val="init"/>
        </dgm:presLayoutVars>
      </dgm:prSet>
      <dgm:spPr/>
    </dgm:pt>
    <dgm:pt modelId="{D0EA52F4-4AF9-47F1-B7E8-3C3BB9772917}" type="pres">
      <dgm:prSet presAssocID="{3751FFD0-3DC3-4F6E-819B-3EB6991422A6}" presName="rootComposite" presStyleCnt="0"/>
      <dgm:spPr/>
    </dgm:pt>
    <dgm:pt modelId="{13B0C909-AC77-4446-8E55-E673D9B005E0}" type="pres">
      <dgm:prSet presAssocID="{3751FFD0-3DC3-4F6E-819B-3EB6991422A6}" presName="rootText" presStyleLbl="node2" presStyleIdx="1" presStyleCnt="3" custScaleX="56901">
        <dgm:presLayoutVars>
          <dgm:chPref val="3"/>
        </dgm:presLayoutVars>
      </dgm:prSet>
      <dgm:spPr/>
      <dgm:t>
        <a:bodyPr/>
        <a:lstStyle/>
        <a:p>
          <a:endParaRPr lang="es-EC"/>
        </a:p>
      </dgm:t>
    </dgm:pt>
    <dgm:pt modelId="{3285AD86-7E40-4587-9ECA-6E5DD3724A08}" type="pres">
      <dgm:prSet presAssocID="{3751FFD0-3DC3-4F6E-819B-3EB6991422A6}" presName="rootConnector" presStyleLbl="node2" presStyleIdx="1" presStyleCnt="3"/>
      <dgm:spPr/>
      <dgm:t>
        <a:bodyPr/>
        <a:lstStyle/>
        <a:p>
          <a:endParaRPr lang="es-EC"/>
        </a:p>
      </dgm:t>
    </dgm:pt>
    <dgm:pt modelId="{9D988B41-459D-4DB3-A1B9-A4FFFF2D229D}" type="pres">
      <dgm:prSet presAssocID="{3751FFD0-3DC3-4F6E-819B-3EB6991422A6}" presName="hierChild4" presStyleCnt="0"/>
      <dgm:spPr/>
    </dgm:pt>
    <dgm:pt modelId="{67E54B73-B34C-4AAE-B4B9-0ADEDFE84AC3}" type="pres">
      <dgm:prSet presAssocID="{66E973D0-3062-415D-8DD1-BB252401965E}" presName="Name64" presStyleLbl="parChTrans1D3" presStyleIdx="1" presStyleCnt="3"/>
      <dgm:spPr/>
      <dgm:t>
        <a:bodyPr/>
        <a:lstStyle/>
        <a:p>
          <a:endParaRPr lang="es-EC"/>
        </a:p>
      </dgm:t>
    </dgm:pt>
    <dgm:pt modelId="{A24C99CE-A4FD-4E20-9F98-CAE89D9E3667}" type="pres">
      <dgm:prSet presAssocID="{2505B654-A2E4-41A9-9F69-2BEA30ED39AC}" presName="hierRoot2" presStyleCnt="0">
        <dgm:presLayoutVars>
          <dgm:hierBranch val="init"/>
        </dgm:presLayoutVars>
      </dgm:prSet>
      <dgm:spPr/>
    </dgm:pt>
    <dgm:pt modelId="{16530AAE-C27A-450F-986C-9D56FCDA0668}" type="pres">
      <dgm:prSet presAssocID="{2505B654-A2E4-41A9-9F69-2BEA30ED39AC}" presName="rootComposite" presStyleCnt="0"/>
      <dgm:spPr/>
    </dgm:pt>
    <dgm:pt modelId="{79D80577-266A-43E3-A8B7-411CEFE174D1}" type="pres">
      <dgm:prSet presAssocID="{2505B654-A2E4-41A9-9F69-2BEA30ED39AC}" presName="rootText" presStyleLbl="node3" presStyleIdx="1" presStyleCnt="3" custScaleY="156832" custLinFactNeighborX="-5248">
        <dgm:presLayoutVars>
          <dgm:chPref val="3"/>
        </dgm:presLayoutVars>
      </dgm:prSet>
      <dgm:spPr/>
      <dgm:t>
        <a:bodyPr/>
        <a:lstStyle/>
        <a:p>
          <a:endParaRPr lang="es-EC"/>
        </a:p>
      </dgm:t>
    </dgm:pt>
    <dgm:pt modelId="{674300B6-690D-42F3-A675-42517A5FFB9C}" type="pres">
      <dgm:prSet presAssocID="{2505B654-A2E4-41A9-9F69-2BEA30ED39AC}" presName="rootConnector" presStyleLbl="node3" presStyleIdx="1" presStyleCnt="3"/>
      <dgm:spPr/>
      <dgm:t>
        <a:bodyPr/>
        <a:lstStyle/>
        <a:p>
          <a:endParaRPr lang="es-EC"/>
        </a:p>
      </dgm:t>
    </dgm:pt>
    <dgm:pt modelId="{C62E68AC-404F-44E7-8839-80A4970DFA10}" type="pres">
      <dgm:prSet presAssocID="{2505B654-A2E4-41A9-9F69-2BEA30ED39AC}" presName="hierChild4" presStyleCnt="0"/>
      <dgm:spPr/>
    </dgm:pt>
    <dgm:pt modelId="{B8EEBF0D-11AB-4AB6-9899-FBE996CEB585}" type="pres">
      <dgm:prSet presAssocID="{2505B654-A2E4-41A9-9F69-2BEA30ED39AC}" presName="hierChild5" presStyleCnt="0"/>
      <dgm:spPr/>
    </dgm:pt>
    <dgm:pt modelId="{8104B38B-2D8D-4255-AF44-4F745EEAB448}" type="pres">
      <dgm:prSet presAssocID="{3751FFD0-3DC3-4F6E-819B-3EB6991422A6}" presName="hierChild5" presStyleCnt="0"/>
      <dgm:spPr/>
    </dgm:pt>
    <dgm:pt modelId="{1739EDE8-8E20-4AF6-9931-79E869C6DE7B}" type="pres">
      <dgm:prSet presAssocID="{7FC4944E-0A22-4FCD-851D-150D8108FC31}" presName="Name64" presStyleLbl="parChTrans1D2" presStyleIdx="2" presStyleCnt="4"/>
      <dgm:spPr/>
      <dgm:t>
        <a:bodyPr/>
        <a:lstStyle/>
        <a:p>
          <a:endParaRPr lang="es-EC"/>
        </a:p>
      </dgm:t>
    </dgm:pt>
    <dgm:pt modelId="{38E70097-0261-49FA-8F15-F58026536676}" type="pres">
      <dgm:prSet presAssocID="{B2844FEB-8BCD-4131-BFA3-AB599B0C18EE}" presName="hierRoot2" presStyleCnt="0">
        <dgm:presLayoutVars>
          <dgm:hierBranch val="init"/>
        </dgm:presLayoutVars>
      </dgm:prSet>
      <dgm:spPr/>
    </dgm:pt>
    <dgm:pt modelId="{3A348349-010D-4517-811F-19885443FA5D}" type="pres">
      <dgm:prSet presAssocID="{B2844FEB-8BCD-4131-BFA3-AB599B0C18EE}" presName="rootComposite" presStyleCnt="0"/>
      <dgm:spPr/>
    </dgm:pt>
    <dgm:pt modelId="{86177EE9-4D2B-4967-A2D5-54F561BF8978}" type="pres">
      <dgm:prSet presAssocID="{B2844FEB-8BCD-4131-BFA3-AB599B0C18EE}" presName="rootText" presStyleLbl="node2" presStyleIdx="2" presStyleCnt="3" custScaleX="38840">
        <dgm:presLayoutVars>
          <dgm:chPref val="3"/>
        </dgm:presLayoutVars>
      </dgm:prSet>
      <dgm:spPr/>
      <dgm:t>
        <a:bodyPr/>
        <a:lstStyle/>
        <a:p>
          <a:endParaRPr lang="es-EC"/>
        </a:p>
      </dgm:t>
    </dgm:pt>
    <dgm:pt modelId="{2443B312-2317-4E15-A0CB-BE42F88A46C8}" type="pres">
      <dgm:prSet presAssocID="{B2844FEB-8BCD-4131-BFA3-AB599B0C18EE}" presName="rootConnector" presStyleLbl="node2" presStyleIdx="2" presStyleCnt="3"/>
      <dgm:spPr/>
      <dgm:t>
        <a:bodyPr/>
        <a:lstStyle/>
        <a:p>
          <a:endParaRPr lang="es-EC"/>
        </a:p>
      </dgm:t>
    </dgm:pt>
    <dgm:pt modelId="{CC7EC8F8-7651-4D65-B5BA-82CF3ABE0F56}" type="pres">
      <dgm:prSet presAssocID="{B2844FEB-8BCD-4131-BFA3-AB599B0C18EE}" presName="hierChild4" presStyleCnt="0"/>
      <dgm:spPr/>
    </dgm:pt>
    <dgm:pt modelId="{ADCC9195-665E-4DCF-91B7-8C73AB3D163D}" type="pres">
      <dgm:prSet presAssocID="{D163A9D4-F2E7-44B6-9F73-0899858F9BD7}" presName="Name64" presStyleLbl="parChTrans1D3" presStyleIdx="2" presStyleCnt="3"/>
      <dgm:spPr/>
      <dgm:t>
        <a:bodyPr/>
        <a:lstStyle/>
        <a:p>
          <a:endParaRPr lang="es-EC"/>
        </a:p>
      </dgm:t>
    </dgm:pt>
    <dgm:pt modelId="{EBF67D55-C7A8-40C2-B747-5EE5C7D8F57B}" type="pres">
      <dgm:prSet presAssocID="{4AAB26C0-CBBF-4104-ADD4-69AA4E091933}" presName="hierRoot2" presStyleCnt="0">
        <dgm:presLayoutVars>
          <dgm:hierBranch val="init"/>
        </dgm:presLayoutVars>
      </dgm:prSet>
      <dgm:spPr/>
    </dgm:pt>
    <dgm:pt modelId="{95D2291D-6FE7-437F-981D-0D2D85FD01BA}" type="pres">
      <dgm:prSet presAssocID="{4AAB26C0-CBBF-4104-ADD4-69AA4E091933}" presName="rootComposite" presStyleCnt="0"/>
      <dgm:spPr/>
    </dgm:pt>
    <dgm:pt modelId="{8C77F2C7-3262-4507-97A7-066187A0CCA7}" type="pres">
      <dgm:prSet presAssocID="{4AAB26C0-CBBF-4104-ADD4-69AA4E091933}" presName="rootText" presStyleLbl="node3" presStyleIdx="2" presStyleCnt="3" custScaleX="119299" custScaleY="145571">
        <dgm:presLayoutVars>
          <dgm:chPref val="3"/>
        </dgm:presLayoutVars>
      </dgm:prSet>
      <dgm:spPr/>
      <dgm:t>
        <a:bodyPr/>
        <a:lstStyle/>
        <a:p>
          <a:endParaRPr lang="es-EC"/>
        </a:p>
      </dgm:t>
    </dgm:pt>
    <dgm:pt modelId="{03F15D14-18F1-458E-85C9-F7BB4F21F6BB}" type="pres">
      <dgm:prSet presAssocID="{4AAB26C0-CBBF-4104-ADD4-69AA4E091933}" presName="rootConnector" presStyleLbl="node3" presStyleIdx="2" presStyleCnt="3"/>
      <dgm:spPr/>
      <dgm:t>
        <a:bodyPr/>
        <a:lstStyle/>
        <a:p>
          <a:endParaRPr lang="es-EC"/>
        </a:p>
      </dgm:t>
    </dgm:pt>
    <dgm:pt modelId="{6B692E55-B7CD-4C8A-8C61-01CD984135FA}" type="pres">
      <dgm:prSet presAssocID="{4AAB26C0-CBBF-4104-ADD4-69AA4E091933}" presName="hierChild4" presStyleCnt="0"/>
      <dgm:spPr/>
    </dgm:pt>
    <dgm:pt modelId="{D11DF66A-75F1-4D0E-8D6D-4238A01A2704}" type="pres">
      <dgm:prSet presAssocID="{4AAB26C0-CBBF-4104-ADD4-69AA4E091933}" presName="hierChild5" presStyleCnt="0"/>
      <dgm:spPr/>
    </dgm:pt>
    <dgm:pt modelId="{6F4E3A9D-2EE2-4D8A-AD7C-580BA7AE4854}" type="pres">
      <dgm:prSet presAssocID="{B2844FEB-8BCD-4131-BFA3-AB599B0C18EE}" presName="hierChild5" presStyleCnt="0"/>
      <dgm:spPr/>
    </dgm:pt>
    <dgm:pt modelId="{4440CB6B-3C6D-4542-B1B1-067C82226C4C}" type="pres">
      <dgm:prSet presAssocID="{41CEA672-3B8B-4784-9FB1-5B0F9831011E}" presName="hierChild3" presStyleCnt="0"/>
      <dgm:spPr/>
    </dgm:pt>
    <dgm:pt modelId="{CB86E800-0C02-4BD0-BE6E-3171288CAA41}" type="pres">
      <dgm:prSet presAssocID="{E25B23F2-B8C0-49A4-8B95-BFAEDD7D8C8C}" presName="Name115" presStyleLbl="parChTrans1D2" presStyleIdx="3" presStyleCnt="4"/>
      <dgm:spPr/>
      <dgm:t>
        <a:bodyPr/>
        <a:lstStyle/>
        <a:p>
          <a:endParaRPr lang="es-EC"/>
        </a:p>
      </dgm:t>
    </dgm:pt>
    <dgm:pt modelId="{5B083397-4729-4A54-8C2A-E487A37EDB8C}" type="pres">
      <dgm:prSet presAssocID="{F1C81BE7-82CC-4E56-BBB2-ED4E64D60F45}" presName="hierRoot3" presStyleCnt="0">
        <dgm:presLayoutVars>
          <dgm:hierBranch val="init"/>
        </dgm:presLayoutVars>
      </dgm:prSet>
      <dgm:spPr/>
    </dgm:pt>
    <dgm:pt modelId="{791B17AC-EB37-4CBA-9909-3B9FE835DB66}" type="pres">
      <dgm:prSet presAssocID="{F1C81BE7-82CC-4E56-BBB2-ED4E64D60F45}" presName="rootComposite3" presStyleCnt="0"/>
      <dgm:spPr/>
    </dgm:pt>
    <dgm:pt modelId="{E3EB88FA-043F-4073-A7F7-ADB2CBFD7BFD}" type="pres">
      <dgm:prSet presAssocID="{F1C81BE7-82CC-4E56-BBB2-ED4E64D60F45}" presName="rootText3" presStyleLbl="asst1" presStyleIdx="0" presStyleCnt="1" custScaleX="54353" custLinFactNeighborX="-21179" custLinFactNeighborY="-2647">
        <dgm:presLayoutVars>
          <dgm:chPref val="3"/>
        </dgm:presLayoutVars>
      </dgm:prSet>
      <dgm:spPr/>
      <dgm:t>
        <a:bodyPr/>
        <a:lstStyle/>
        <a:p>
          <a:endParaRPr lang="es-EC"/>
        </a:p>
      </dgm:t>
    </dgm:pt>
    <dgm:pt modelId="{541B5AEF-DC84-47DB-ACD2-2FEA2751D0F2}" type="pres">
      <dgm:prSet presAssocID="{F1C81BE7-82CC-4E56-BBB2-ED4E64D60F45}" presName="rootConnector3" presStyleLbl="asst1" presStyleIdx="0" presStyleCnt="1"/>
      <dgm:spPr/>
      <dgm:t>
        <a:bodyPr/>
        <a:lstStyle/>
        <a:p>
          <a:endParaRPr lang="es-EC"/>
        </a:p>
      </dgm:t>
    </dgm:pt>
    <dgm:pt modelId="{EBB38111-9DEF-4EB2-B136-938E10BEEEFE}" type="pres">
      <dgm:prSet presAssocID="{F1C81BE7-82CC-4E56-BBB2-ED4E64D60F45}" presName="hierChild6" presStyleCnt="0"/>
      <dgm:spPr/>
    </dgm:pt>
    <dgm:pt modelId="{FF6E9736-8BAB-437E-9005-4D254B928565}" type="pres">
      <dgm:prSet presAssocID="{F1C81BE7-82CC-4E56-BBB2-ED4E64D60F45}" presName="hierChild7" presStyleCnt="0"/>
      <dgm:spPr/>
    </dgm:pt>
  </dgm:ptLst>
  <dgm:cxnLst>
    <dgm:cxn modelId="{0206E528-3553-4C12-B37A-42424FD27922}" type="presOf" srcId="{9654EEDD-2D64-41DA-A243-9A9CF24EE363}" destId="{BCC2A04A-DAEE-46A6-BE18-F96E623B5EAE}" srcOrd="1" destOrd="0" presId="urn:microsoft.com/office/officeart/2009/3/layout/HorizontalOrganizationChart"/>
    <dgm:cxn modelId="{5455EFFC-8D15-499B-9F04-A00E8F5E653D}" srcId="{41CEA672-3B8B-4784-9FB1-5B0F9831011E}" destId="{B2844FEB-8BCD-4131-BFA3-AB599B0C18EE}" srcOrd="3" destOrd="0" parTransId="{7FC4944E-0A22-4FCD-851D-150D8108FC31}" sibTransId="{565E4CA4-7A89-452F-A056-358EF7A95D0E}"/>
    <dgm:cxn modelId="{E50403BC-16DE-43BF-B39B-C8CAF89AC20C}" srcId="{41CEA672-3B8B-4784-9FB1-5B0F9831011E}" destId="{3751FFD0-3DC3-4F6E-819B-3EB6991422A6}" srcOrd="2" destOrd="0" parTransId="{779085DC-4CFF-4A9B-808D-E91CA63ED5EE}" sibTransId="{8B5B650C-B222-43F3-B9DC-FC3D27793146}"/>
    <dgm:cxn modelId="{601B80EE-DC63-4CC8-88E6-EB074752B702}" type="presOf" srcId="{73383394-0C55-40E3-83D3-4A30E03BA109}" destId="{2FD5D554-ADE6-4717-B147-664C824550DD}" srcOrd="1" destOrd="0" presId="urn:microsoft.com/office/officeart/2009/3/layout/HorizontalOrganizationChart"/>
    <dgm:cxn modelId="{15288E29-5A74-4F8B-B437-E9BFD99B3ECD}" srcId="{41CEA672-3B8B-4784-9FB1-5B0F9831011E}" destId="{9654EEDD-2D64-41DA-A243-9A9CF24EE363}" srcOrd="1" destOrd="0" parTransId="{6949B1CD-962E-4B60-A921-58980E026ADD}" sibTransId="{5920A722-B236-499C-A0BA-EC92B210B8A7}"/>
    <dgm:cxn modelId="{D4EC6059-C689-45E6-8634-103177ED2611}" type="presOf" srcId="{73383394-0C55-40E3-83D3-4A30E03BA109}" destId="{A6AF09B2-D199-44FC-AEAB-266F3BC3F847}" srcOrd="0" destOrd="0" presId="urn:microsoft.com/office/officeart/2009/3/layout/HorizontalOrganizationChart"/>
    <dgm:cxn modelId="{AEEB6ADC-8A18-43D5-9BE5-3729BF564758}" type="presOf" srcId="{3751FFD0-3DC3-4F6E-819B-3EB6991422A6}" destId="{13B0C909-AC77-4446-8E55-E673D9B005E0}" srcOrd="0" destOrd="0" presId="urn:microsoft.com/office/officeart/2009/3/layout/HorizontalOrganizationChart"/>
    <dgm:cxn modelId="{4D02CC4C-089B-4070-861C-DC32B1266302}" srcId="{41CEA672-3B8B-4784-9FB1-5B0F9831011E}" destId="{F1C81BE7-82CC-4E56-BBB2-ED4E64D60F45}" srcOrd="0" destOrd="0" parTransId="{E25B23F2-B8C0-49A4-8B95-BFAEDD7D8C8C}" sibTransId="{FA42E995-A7D6-4133-B938-E4C64AC4C41A}"/>
    <dgm:cxn modelId="{0C415036-B9DD-40CB-82F7-2A22D35586C9}" type="presOf" srcId="{72A6ED5A-95E6-4C6A-B73E-2EB0E593416F}" destId="{3F4DC07B-94D9-44F9-8F78-A21D6FDBF934}" srcOrd="0" destOrd="0" presId="urn:microsoft.com/office/officeart/2009/3/layout/HorizontalOrganizationChart"/>
    <dgm:cxn modelId="{CE606FAA-A4E9-43BE-B7E5-94EE5BDAA5AC}" type="presOf" srcId="{F1C81BE7-82CC-4E56-BBB2-ED4E64D60F45}" destId="{E3EB88FA-043F-4073-A7F7-ADB2CBFD7BFD}" srcOrd="0" destOrd="0" presId="urn:microsoft.com/office/officeart/2009/3/layout/HorizontalOrganizationChart"/>
    <dgm:cxn modelId="{F5062C40-AB73-4CC2-B956-7D8D5E750A0D}" type="presOf" srcId="{2505B654-A2E4-41A9-9F69-2BEA30ED39AC}" destId="{79D80577-266A-43E3-A8B7-411CEFE174D1}" srcOrd="0" destOrd="0" presId="urn:microsoft.com/office/officeart/2009/3/layout/HorizontalOrganizationChart"/>
    <dgm:cxn modelId="{E7DA7E15-CFFE-4BE9-8554-D393106251A3}" type="presOf" srcId="{E25B23F2-B8C0-49A4-8B95-BFAEDD7D8C8C}" destId="{CB86E800-0C02-4BD0-BE6E-3171288CAA41}" srcOrd="0" destOrd="0" presId="urn:microsoft.com/office/officeart/2009/3/layout/HorizontalOrganizationChart"/>
    <dgm:cxn modelId="{69DA96AF-D0DE-4AD3-BFA3-E13EE1EA4FE0}" type="presOf" srcId="{B2844FEB-8BCD-4131-BFA3-AB599B0C18EE}" destId="{86177EE9-4D2B-4967-A2D5-54F561BF8978}" srcOrd="0" destOrd="0" presId="urn:microsoft.com/office/officeart/2009/3/layout/HorizontalOrganizationChart"/>
    <dgm:cxn modelId="{962251B1-2224-4444-A53B-C23E0095382A}" type="presOf" srcId="{3751FFD0-3DC3-4F6E-819B-3EB6991422A6}" destId="{3285AD86-7E40-4587-9ECA-6E5DD3724A08}" srcOrd="1" destOrd="0" presId="urn:microsoft.com/office/officeart/2009/3/layout/HorizontalOrganizationChart"/>
    <dgm:cxn modelId="{CFC9D732-07A3-4A40-BA8D-04C83EA1901F}" srcId="{B2844FEB-8BCD-4131-BFA3-AB599B0C18EE}" destId="{4AAB26C0-CBBF-4104-ADD4-69AA4E091933}" srcOrd="0" destOrd="0" parTransId="{D163A9D4-F2E7-44B6-9F73-0899858F9BD7}" sibTransId="{84D15E87-E7B3-46FE-9A65-162F45F427BF}"/>
    <dgm:cxn modelId="{3B234F94-A7BA-49E9-A336-D7B23CF9D9F6}" type="presOf" srcId="{66E973D0-3062-415D-8DD1-BB252401965E}" destId="{67E54B73-B34C-4AAE-B4B9-0ADEDFE84AC3}" srcOrd="0" destOrd="0" presId="urn:microsoft.com/office/officeart/2009/3/layout/HorizontalOrganizationChart"/>
    <dgm:cxn modelId="{9075FB77-8ED0-4E54-A57F-325F5F5B90BE}" type="presOf" srcId="{9654EEDD-2D64-41DA-A243-9A9CF24EE363}" destId="{AC764A6C-C09E-4837-9645-E24F3BD48761}" srcOrd="0" destOrd="0" presId="urn:microsoft.com/office/officeart/2009/3/layout/HorizontalOrganizationChart"/>
    <dgm:cxn modelId="{67DAADA1-8E1A-42AA-8917-415CB3C4D14E}" type="presOf" srcId="{4AAB26C0-CBBF-4104-ADD4-69AA4E091933}" destId="{03F15D14-18F1-458E-85C9-F7BB4F21F6BB}" srcOrd="1" destOrd="0" presId="urn:microsoft.com/office/officeart/2009/3/layout/HorizontalOrganizationChart"/>
    <dgm:cxn modelId="{1D4513C3-3C3E-4F71-ADE5-18C07606C27A}" type="presOf" srcId="{4AAB26C0-CBBF-4104-ADD4-69AA4E091933}" destId="{8C77F2C7-3262-4507-97A7-066187A0CCA7}" srcOrd="0" destOrd="0" presId="urn:microsoft.com/office/officeart/2009/3/layout/HorizontalOrganizationChart"/>
    <dgm:cxn modelId="{EE3F4DD9-DA07-4AE4-A23F-107EFBA820A6}" srcId="{9654EEDD-2D64-41DA-A243-9A9CF24EE363}" destId="{73383394-0C55-40E3-83D3-4A30E03BA109}" srcOrd="0" destOrd="0" parTransId="{C493F6C8-A409-4367-BE9B-8B290940185C}" sibTransId="{51A3651D-561E-480A-AB53-C2FA9060DE5F}"/>
    <dgm:cxn modelId="{C580EF4D-5F03-4DB9-93D1-FA3F963F60E3}" type="presOf" srcId="{C493F6C8-A409-4367-BE9B-8B290940185C}" destId="{9FF104A3-A3AC-4F7D-8E8B-776A687CEE57}" srcOrd="0" destOrd="0" presId="urn:microsoft.com/office/officeart/2009/3/layout/HorizontalOrganizationChart"/>
    <dgm:cxn modelId="{6EB45BFC-097D-4323-9B86-D2B149285837}" type="presOf" srcId="{6949B1CD-962E-4B60-A921-58980E026ADD}" destId="{274E5DA2-6A47-4160-AE5D-50D26A22DEB6}" srcOrd="0" destOrd="0" presId="urn:microsoft.com/office/officeart/2009/3/layout/HorizontalOrganizationChart"/>
    <dgm:cxn modelId="{25A85B84-7B8E-4C4F-9F76-77285164EA2C}" type="presOf" srcId="{2505B654-A2E4-41A9-9F69-2BEA30ED39AC}" destId="{674300B6-690D-42F3-A675-42517A5FFB9C}" srcOrd="1" destOrd="0" presId="urn:microsoft.com/office/officeart/2009/3/layout/HorizontalOrganizationChart"/>
    <dgm:cxn modelId="{106A6BBA-C450-4651-8FAA-299F3F693D42}" srcId="{3751FFD0-3DC3-4F6E-819B-3EB6991422A6}" destId="{2505B654-A2E4-41A9-9F69-2BEA30ED39AC}" srcOrd="0" destOrd="0" parTransId="{66E973D0-3062-415D-8DD1-BB252401965E}" sibTransId="{80327423-A36F-4ED7-80C5-1E6C2546A161}"/>
    <dgm:cxn modelId="{02653AEE-5FC5-403F-A684-D51DAA1CEE73}" type="presOf" srcId="{B2844FEB-8BCD-4131-BFA3-AB599B0C18EE}" destId="{2443B312-2317-4E15-A0CB-BE42F88A46C8}" srcOrd="1" destOrd="0" presId="urn:microsoft.com/office/officeart/2009/3/layout/HorizontalOrganizationChart"/>
    <dgm:cxn modelId="{4ED26E40-E7C4-40D6-88AF-D91718A746B2}" type="presOf" srcId="{F1C81BE7-82CC-4E56-BBB2-ED4E64D60F45}" destId="{541B5AEF-DC84-47DB-ACD2-2FEA2751D0F2}" srcOrd="1" destOrd="0" presId="urn:microsoft.com/office/officeart/2009/3/layout/HorizontalOrganizationChart"/>
    <dgm:cxn modelId="{4FB0CD98-5B25-47B3-A7F6-C57A21AA2DD7}" type="presOf" srcId="{7FC4944E-0A22-4FCD-851D-150D8108FC31}" destId="{1739EDE8-8E20-4AF6-9931-79E869C6DE7B}" srcOrd="0" destOrd="0" presId="urn:microsoft.com/office/officeart/2009/3/layout/HorizontalOrganizationChart"/>
    <dgm:cxn modelId="{1371478D-4494-44E8-AE12-73234C43BA33}" type="presOf" srcId="{779085DC-4CFF-4A9B-808D-E91CA63ED5EE}" destId="{A54A4B4F-D367-4D8B-87D2-700715E3CDAF}" srcOrd="0" destOrd="0" presId="urn:microsoft.com/office/officeart/2009/3/layout/HorizontalOrganizationChart"/>
    <dgm:cxn modelId="{31A56F6D-9D4B-49E0-B844-A18D00DCA60C}" srcId="{72A6ED5A-95E6-4C6A-B73E-2EB0E593416F}" destId="{41CEA672-3B8B-4784-9FB1-5B0F9831011E}" srcOrd="0" destOrd="0" parTransId="{C670ADFF-5316-4CE9-8C42-D8192FB72D6F}" sibTransId="{BEBD5D6B-F777-4AC5-986A-CD93CF22F793}"/>
    <dgm:cxn modelId="{1534E0E2-1F58-4009-9787-375DE187375F}" type="presOf" srcId="{D163A9D4-F2E7-44B6-9F73-0899858F9BD7}" destId="{ADCC9195-665E-4DCF-91B7-8C73AB3D163D}" srcOrd="0" destOrd="0" presId="urn:microsoft.com/office/officeart/2009/3/layout/HorizontalOrganizationChart"/>
    <dgm:cxn modelId="{63011173-A5B0-4623-9CB0-23B20787BAA9}" type="presOf" srcId="{41CEA672-3B8B-4784-9FB1-5B0F9831011E}" destId="{2FD47D8B-3EC0-4862-BD2D-D3EF7658441B}" srcOrd="1" destOrd="0" presId="urn:microsoft.com/office/officeart/2009/3/layout/HorizontalOrganizationChart"/>
    <dgm:cxn modelId="{FB8A34F3-C553-43C5-B93F-D845F49E92AE}" type="presOf" srcId="{41CEA672-3B8B-4784-9FB1-5B0F9831011E}" destId="{9F1AB37A-C03A-41AE-89E9-C1CF0AB4ECA3}" srcOrd="0" destOrd="0" presId="urn:microsoft.com/office/officeart/2009/3/layout/HorizontalOrganizationChart"/>
    <dgm:cxn modelId="{7665D2FE-8045-4BBC-81A7-948BA7923549}" type="presParOf" srcId="{3F4DC07B-94D9-44F9-8F78-A21D6FDBF934}" destId="{AC67B8C6-22FB-45D0-9C23-A53E986A4B9F}" srcOrd="0" destOrd="0" presId="urn:microsoft.com/office/officeart/2009/3/layout/HorizontalOrganizationChart"/>
    <dgm:cxn modelId="{E1241C89-DE9E-4DCE-9E44-554F58DAB14A}" type="presParOf" srcId="{AC67B8C6-22FB-45D0-9C23-A53E986A4B9F}" destId="{E038127A-B027-4D91-997D-3B2079E71B60}" srcOrd="0" destOrd="0" presId="urn:microsoft.com/office/officeart/2009/3/layout/HorizontalOrganizationChart"/>
    <dgm:cxn modelId="{C9EC82FD-183D-4C50-9EB7-1F9CFF1954D2}" type="presParOf" srcId="{E038127A-B027-4D91-997D-3B2079E71B60}" destId="{9F1AB37A-C03A-41AE-89E9-C1CF0AB4ECA3}" srcOrd="0" destOrd="0" presId="urn:microsoft.com/office/officeart/2009/3/layout/HorizontalOrganizationChart"/>
    <dgm:cxn modelId="{8FC072D4-86EF-41D0-94D9-318E735B1903}" type="presParOf" srcId="{E038127A-B027-4D91-997D-3B2079E71B60}" destId="{2FD47D8B-3EC0-4862-BD2D-D3EF7658441B}" srcOrd="1" destOrd="0" presId="urn:microsoft.com/office/officeart/2009/3/layout/HorizontalOrganizationChart"/>
    <dgm:cxn modelId="{1F674A05-F39E-43B5-ADC8-3D0F2CD18805}" type="presParOf" srcId="{AC67B8C6-22FB-45D0-9C23-A53E986A4B9F}" destId="{90895DEC-8448-4A27-90FA-E795E67E62AC}" srcOrd="1" destOrd="0" presId="urn:microsoft.com/office/officeart/2009/3/layout/HorizontalOrganizationChart"/>
    <dgm:cxn modelId="{7158145D-3A50-4303-B065-869C36C7B784}" type="presParOf" srcId="{90895DEC-8448-4A27-90FA-E795E67E62AC}" destId="{274E5DA2-6A47-4160-AE5D-50D26A22DEB6}" srcOrd="0" destOrd="0" presId="urn:microsoft.com/office/officeart/2009/3/layout/HorizontalOrganizationChart"/>
    <dgm:cxn modelId="{BFBE2507-A392-477E-B221-07C7E48CFCC1}" type="presParOf" srcId="{90895DEC-8448-4A27-90FA-E795E67E62AC}" destId="{988CE6EA-7306-4639-AEC5-B761A7C98A70}" srcOrd="1" destOrd="0" presId="urn:microsoft.com/office/officeart/2009/3/layout/HorizontalOrganizationChart"/>
    <dgm:cxn modelId="{816B7E50-0223-4D66-9B69-0C7C1F2783D7}" type="presParOf" srcId="{988CE6EA-7306-4639-AEC5-B761A7C98A70}" destId="{1C1D7F67-DC0E-4AA1-8639-A6BD67DAE4D8}" srcOrd="0" destOrd="0" presId="urn:microsoft.com/office/officeart/2009/3/layout/HorizontalOrganizationChart"/>
    <dgm:cxn modelId="{BBA486D4-9A66-4B79-B7B2-2203BB0910A0}" type="presParOf" srcId="{1C1D7F67-DC0E-4AA1-8639-A6BD67DAE4D8}" destId="{AC764A6C-C09E-4837-9645-E24F3BD48761}" srcOrd="0" destOrd="0" presId="urn:microsoft.com/office/officeart/2009/3/layout/HorizontalOrganizationChart"/>
    <dgm:cxn modelId="{56CDABDF-D3EE-4EC6-8FC1-67380BAE365A}" type="presParOf" srcId="{1C1D7F67-DC0E-4AA1-8639-A6BD67DAE4D8}" destId="{BCC2A04A-DAEE-46A6-BE18-F96E623B5EAE}" srcOrd="1" destOrd="0" presId="urn:microsoft.com/office/officeart/2009/3/layout/HorizontalOrganizationChart"/>
    <dgm:cxn modelId="{77FDD85B-7B30-4B7D-A552-DF567A1FFDF5}" type="presParOf" srcId="{988CE6EA-7306-4639-AEC5-B761A7C98A70}" destId="{3AC1AE6F-5023-4A76-99D8-C73D9756C8D2}" srcOrd="1" destOrd="0" presId="urn:microsoft.com/office/officeart/2009/3/layout/HorizontalOrganizationChart"/>
    <dgm:cxn modelId="{62BB751C-72A5-418A-9025-BAB81AD13E7A}" type="presParOf" srcId="{3AC1AE6F-5023-4A76-99D8-C73D9756C8D2}" destId="{9FF104A3-A3AC-4F7D-8E8B-776A687CEE57}" srcOrd="0" destOrd="0" presId="urn:microsoft.com/office/officeart/2009/3/layout/HorizontalOrganizationChart"/>
    <dgm:cxn modelId="{25879CD5-B7D7-44EF-B830-C26264EDB15D}" type="presParOf" srcId="{3AC1AE6F-5023-4A76-99D8-C73D9756C8D2}" destId="{C2689C44-DA1C-4345-B7A8-AD7A66EF9860}" srcOrd="1" destOrd="0" presId="urn:microsoft.com/office/officeart/2009/3/layout/HorizontalOrganizationChart"/>
    <dgm:cxn modelId="{F4207594-8847-4CE9-B66F-BE09AE8CC529}" type="presParOf" srcId="{C2689C44-DA1C-4345-B7A8-AD7A66EF9860}" destId="{C6849737-FFCD-436A-8624-97E6E86EF5C2}" srcOrd="0" destOrd="0" presId="urn:microsoft.com/office/officeart/2009/3/layout/HorizontalOrganizationChart"/>
    <dgm:cxn modelId="{8360F447-BD9F-46F0-AFD8-A962D0FB1D44}" type="presParOf" srcId="{C6849737-FFCD-436A-8624-97E6E86EF5C2}" destId="{A6AF09B2-D199-44FC-AEAB-266F3BC3F847}" srcOrd="0" destOrd="0" presId="urn:microsoft.com/office/officeart/2009/3/layout/HorizontalOrganizationChart"/>
    <dgm:cxn modelId="{18C0F6B0-2EF1-4CA9-AAFE-C4E2B49A672E}" type="presParOf" srcId="{C6849737-FFCD-436A-8624-97E6E86EF5C2}" destId="{2FD5D554-ADE6-4717-B147-664C824550DD}" srcOrd="1" destOrd="0" presId="urn:microsoft.com/office/officeart/2009/3/layout/HorizontalOrganizationChart"/>
    <dgm:cxn modelId="{C0C3AFA6-2A36-4CB8-A31A-1261F8CF3BF0}" type="presParOf" srcId="{C2689C44-DA1C-4345-B7A8-AD7A66EF9860}" destId="{69A109AB-E7F0-416E-8A76-D1618B74C599}" srcOrd="1" destOrd="0" presId="urn:microsoft.com/office/officeart/2009/3/layout/HorizontalOrganizationChart"/>
    <dgm:cxn modelId="{768177EA-02FB-4C28-8D9F-92581321DD36}" type="presParOf" srcId="{C2689C44-DA1C-4345-B7A8-AD7A66EF9860}" destId="{75F0CD00-7908-46B2-9ED1-04D2097DBDDA}" srcOrd="2" destOrd="0" presId="urn:microsoft.com/office/officeart/2009/3/layout/HorizontalOrganizationChart"/>
    <dgm:cxn modelId="{B8CC66CA-23EC-475D-962E-C77B9AB4398F}" type="presParOf" srcId="{988CE6EA-7306-4639-AEC5-B761A7C98A70}" destId="{F4B2E65F-5B6F-412E-95C0-D502884D9835}" srcOrd="2" destOrd="0" presId="urn:microsoft.com/office/officeart/2009/3/layout/HorizontalOrganizationChart"/>
    <dgm:cxn modelId="{3B289790-550A-4830-8790-F367DA6B146F}" type="presParOf" srcId="{90895DEC-8448-4A27-90FA-E795E67E62AC}" destId="{A54A4B4F-D367-4D8B-87D2-700715E3CDAF}" srcOrd="2" destOrd="0" presId="urn:microsoft.com/office/officeart/2009/3/layout/HorizontalOrganizationChart"/>
    <dgm:cxn modelId="{922C1C61-6F81-403D-B247-675737FEB476}" type="presParOf" srcId="{90895DEC-8448-4A27-90FA-E795E67E62AC}" destId="{227D09CA-7A43-4C7D-A917-16B0848260D7}" srcOrd="3" destOrd="0" presId="urn:microsoft.com/office/officeart/2009/3/layout/HorizontalOrganizationChart"/>
    <dgm:cxn modelId="{C562DC9B-519E-416A-95F6-211D2AA56E38}" type="presParOf" srcId="{227D09CA-7A43-4C7D-A917-16B0848260D7}" destId="{D0EA52F4-4AF9-47F1-B7E8-3C3BB9772917}" srcOrd="0" destOrd="0" presId="urn:microsoft.com/office/officeart/2009/3/layout/HorizontalOrganizationChart"/>
    <dgm:cxn modelId="{0B9CBE04-AB4A-4A4D-B874-7D33677C5100}" type="presParOf" srcId="{D0EA52F4-4AF9-47F1-B7E8-3C3BB9772917}" destId="{13B0C909-AC77-4446-8E55-E673D9B005E0}" srcOrd="0" destOrd="0" presId="urn:microsoft.com/office/officeart/2009/3/layout/HorizontalOrganizationChart"/>
    <dgm:cxn modelId="{7577258F-806F-4EA1-9C07-7BFE0F713578}" type="presParOf" srcId="{D0EA52F4-4AF9-47F1-B7E8-3C3BB9772917}" destId="{3285AD86-7E40-4587-9ECA-6E5DD3724A08}" srcOrd="1" destOrd="0" presId="urn:microsoft.com/office/officeart/2009/3/layout/HorizontalOrganizationChart"/>
    <dgm:cxn modelId="{A5DBFD6A-D7B9-4B66-A7A7-91C6B2D70B4D}" type="presParOf" srcId="{227D09CA-7A43-4C7D-A917-16B0848260D7}" destId="{9D988B41-459D-4DB3-A1B9-A4FFFF2D229D}" srcOrd="1" destOrd="0" presId="urn:microsoft.com/office/officeart/2009/3/layout/HorizontalOrganizationChart"/>
    <dgm:cxn modelId="{C87C85AE-DC8A-4F11-94DD-753CC06D0892}" type="presParOf" srcId="{9D988B41-459D-4DB3-A1B9-A4FFFF2D229D}" destId="{67E54B73-B34C-4AAE-B4B9-0ADEDFE84AC3}" srcOrd="0" destOrd="0" presId="urn:microsoft.com/office/officeart/2009/3/layout/HorizontalOrganizationChart"/>
    <dgm:cxn modelId="{F5A6FF65-F433-44E0-913C-A2A631F4B8C0}" type="presParOf" srcId="{9D988B41-459D-4DB3-A1B9-A4FFFF2D229D}" destId="{A24C99CE-A4FD-4E20-9F98-CAE89D9E3667}" srcOrd="1" destOrd="0" presId="urn:microsoft.com/office/officeart/2009/3/layout/HorizontalOrganizationChart"/>
    <dgm:cxn modelId="{653E31DD-C6F6-4C92-83EC-896509D4D06D}" type="presParOf" srcId="{A24C99CE-A4FD-4E20-9F98-CAE89D9E3667}" destId="{16530AAE-C27A-450F-986C-9D56FCDA0668}" srcOrd="0" destOrd="0" presId="urn:microsoft.com/office/officeart/2009/3/layout/HorizontalOrganizationChart"/>
    <dgm:cxn modelId="{FBDDE734-06F5-4DA8-BD1E-3DA315F7DCF3}" type="presParOf" srcId="{16530AAE-C27A-450F-986C-9D56FCDA0668}" destId="{79D80577-266A-43E3-A8B7-411CEFE174D1}" srcOrd="0" destOrd="0" presId="urn:microsoft.com/office/officeart/2009/3/layout/HorizontalOrganizationChart"/>
    <dgm:cxn modelId="{8D179D21-AECA-4763-9BBF-787A929F848B}" type="presParOf" srcId="{16530AAE-C27A-450F-986C-9D56FCDA0668}" destId="{674300B6-690D-42F3-A675-42517A5FFB9C}" srcOrd="1" destOrd="0" presId="urn:microsoft.com/office/officeart/2009/3/layout/HorizontalOrganizationChart"/>
    <dgm:cxn modelId="{8EF0F7F4-49BB-4E01-9F37-96CDCC0EBE2E}" type="presParOf" srcId="{A24C99CE-A4FD-4E20-9F98-CAE89D9E3667}" destId="{C62E68AC-404F-44E7-8839-80A4970DFA10}" srcOrd="1" destOrd="0" presId="urn:microsoft.com/office/officeart/2009/3/layout/HorizontalOrganizationChart"/>
    <dgm:cxn modelId="{CE9A2E7A-52CA-4A27-AF79-A846C7EB673F}" type="presParOf" srcId="{A24C99CE-A4FD-4E20-9F98-CAE89D9E3667}" destId="{B8EEBF0D-11AB-4AB6-9899-FBE996CEB585}" srcOrd="2" destOrd="0" presId="urn:microsoft.com/office/officeart/2009/3/layout/HorizontalOrganizationChart"/>
    <dgm:cxn modelId="{3360B36A-1A08-42ED-9E29-1B13E5831CD8}" type="presParOf" srcId="{227D09CA-7A43-4C7D-A917-16B0848260D7}" destId="{8104B38B-2D8D-4255-AF44-4F745EEAB448}" srcOrd="2" destOrd="0" presId="urn:microsoft.com/office/officeart/2009/3/layout/HorizontalOrganizationChart"/>
    <dgm:cxn modelId="{687E4B3C-FCDB-4D0C-BF1B-01E78D2643C3}" type="presParOf" srcId="{90895DEC-8448-4A27-90FA-E795E67E62AC}" destId="{1739EDE8-8E20-4AF6-9931-79E869C6DE7B}" srcOrd="4" destOrd="0" presId="urn:microsoft.com/office/officeart/2009/3/layout/HorizontalOrganizationChart"/>
    <dgm:cxn modelId="{E8C71364-4280-4EAF-B4A2-A69755F806C6}" type="presParOf" srcId="{90895DEC-8448-4A27-90FA-E795E67E62AC}" destId="{38E70097-0261-49FA-8F15-F58026536676}" srcOrd="5" destOrd="0" presId="urn:microsoft.com/office/officeart/2009/3/layout/HorizontalOrganizationChart"/>
    <dgm:cxn modelId="{FFF672CA-21A8-42E3-97F8-18D9D2011893}" type="presParOf" srcId="{38E70097-0261-49FA-8F15-F58026536676}" destId="{3A348349-010D-4517-811F-19885443FA5D}" srcOrd="0" destOrd="0" presId="urn:microsoft.com/office/officeart/2009/3/layout/HorizontalOrganizationChart"/>
    <dgm:cxn modelId="{82346978-2EB2-4216-91C1-60899817570C}" type="presParOf" srcId="{3A348349-010D-4517-811F-19885443FA5D}" destId="{86177EE9-4D2B-4967-A2D5-54F561BF8978}" srcOrd="0" destOrd="0" presId="urn:microsoft.com/office/officeart/2009/3/layout/HorizontalOrganizationChart"/>
    <dgm:cxn modelId="{ACF353E1-AB2A-4323-A44E-0DD8CBE3EBC6}" type="presParOf" srcId="{3A348349-010D-4517-811F-19885443FA5D}" destId="{2443B312-2317-4E15-A0CB-BE42F88A46C8}" srcOrd="1" destOrd="0" presId="urn:microsoft.com/office/officeart/2009/3/layout/HorizontalOrganizationChart"/>
    <dgm:cxn modelId="{BBBA45CF-F986-4958-89D6-66CC3B0A3FE7}" type="presParOf" srcId="{38E70097-0261-49FA-8F15-F58026536676}" destId="{CC7EC8F8-7651-4D65-B5BA-82CF3ABE0F56}" srcOrd="1" destOrd="0" presId="urn:microsoft.com/office/officeart/2009/3/layout/HorizontalOrganizationChart"/>
    <dgm:cxn modelId="{4A6D0506-4256-43AA-8C89-F032EDF81504}" type="presParOf" srcId="{CC7EC8F8-7651-4D65-B5BA-82CF3ABE0F56}" destId="{ADCC9195-665E-4DCF-91B7-8C73AB3D163D}" srcOrd="0" destOrd="0" presId="urn:microsoft.com/office/officeart/2009/3/layout/HorizontalOrganizationChart"/>
    <dgm:cxn modelId="{EE5A76A2-2F68-47D2-9884-04BA578896AF}" type="presParOf" srcId="{CC7EC8F8-7651-4D65-B5BA-82CF3ABE0F56}" destId="{EBF67D55-C7A8-40C2-B747-5EE5C7D8F57B}" srcOrd="1" destOrd="0" presId="urn:microsoft.com/office/officeart/2009/3/layout/HorizontalOrganizationChart"/>
    <dgm:cxn modelId="{469C7941-BB07-404F-99D9-D31DE4384E48}" type="presParOf" srcId="{EBF67D55-C7A8-40C2-B747-5EE5C7D8F57B}" destId="{95D2291D-6FE7-437F-981D-0D2D85FD01BA}" srcOrd="0" destOrd="0" presId="urn:microsoft.com/office/officeart/2009/3/layout/HorizontalOrganizationChart"/>
    <dgm:cxn modelId="{A523D89A-88D8-4D1E-AB52-17691774E2C0}" type="presParOf" srcId="{95D2291D-6FE7-437F-981D-0D2D85FD01BA}" destId="{8C77F2C7-3262-4507-97A7-066187A0CCA7}" srcOrd="0" destOrd="0" presId="urn:microsoft.com/office/officeart/2009/3/layout/HorizontalOrganizationChart"/>
    <dgm:cxn modelId="{E3973E86-D3EF-4472-A0EE-3E51389C7F33}" type="presParOf" srcId="{95D2291D-6FE7-437F-981D-0D2D85FD01BA}" destId="{03F15D14-18F1-458E-85C9-F7BB4F21F6BB}" srcOrd="1" destOrd="0" presId="urn:microsoft.com/office/officeart/2009/3/layout/HorizontalOrganizationChart"/>
    <dgm:cxn modelId="{EDBCDCF1-E51B-406B-9B2D-680B17F0E90A}" type="presParOf" srcId="{EBF67D55-C7A8-40C2-B747-5EE5C7D8F57B}" destId="{6B692E55-B7CD-4C8A-8C61-01CD984135FA}" srcOrd="1" destOrd="0" presId="urn:microsoft.com/office/officeart/2009/3/layout/HorizontalOrganizationChart"/>
    <dgm:cxn modelId="{B6F603E7-6E2D-4E74-A2ED-991C1BCA9FD2}" type="presParOf" srcId="{EBF67D55-C7A8-40C2-B747-5EE5C7D8F57B}" destId="{D11DF66A-75F1-4D0E-8D6D-4238A01A2704}" srcOrd="2" destOrd="0" presId="urn:microsoft.com/office/officeart/2009/3/layout/HorizontalOrganizationChart"/>
    <dgm:cxn modelId="{A1C9C875-395B-4D25-8C09-D2E4003CEB63}" type="presParOf" srcId="{38E70097-0261-49FA-8F15-F58026536676}" destId="{6F4E3A9D-2EE2-4D8A-AD7C-580BA7AE4854}" srcOrd="2" destOrd="0" presId="urn:microsoft.com/office/officeart/2009/3/layout/HorizontalOrganizationChart"/>
    <dgm:cxn modelId="{BF0E128A-8441-4CFF-BB7E-A0A31B1BEE3B}" type="presParOf" srcId="{AC67B8C6-22FB-45D0-9C23-A53E986A4B9F}" destId="{4440CB6B-3C6D-4542-B1B1-067C82226C4C}" srcOrd="2" destOrd="0" presId="urn:microsoft.com/office/officeart/2009/3/layout/HorizontalOrganizationChart"/>
    <dgm:cxn modelId="{3538B19C-91AE-4ACA-9070-E492CEFF5B1A}" type="presParOf" srcId="{4440CB6B-3C6D-4542-B1B1-067C82226C4C}" destId="{CB86E800-0C02-4BD0-BE6E-3171288CAA41}" srcOrd="0" destOrd="0" presId="urn:microsoft.com/office/officeart/2009/3/layout/HorizontalOrganizationChart"/>
    <dgm:cxn modelId="{2FFBEF9E-22FF-49C0-96B4-CD7FD66D842B}" type="presParOf" srcId="{4440CB6B-3C6D-4542-B1B1-067C82226C4C}" destId="{5B083397-4729-4A54-8C2A-E487A37EDB8C}" srcOrd="1" destOrd="0" presId="urn:microsoft.com/office/officeart/2009/3/layout/HorizontalOrganizationChart"/>
    <dgm:cxn modelId="{31F9DF24-21FD-4CE8-8B7F-AFFB73CECEEA}" type="presParOf" srcId="{5B083397-4729-4A54-8C2A-E487A37EDB8C}" destId="{791B17AC-EB37-4CBA-9909-3B9FE835DB66}" srcOrd="0" destOrd="0" presId="urn:microsoft.com/office/officeart/2009/3/layout/HorizontalOrganizationChart"/>
    <dgm:cxn modelId="{EA6E2C77-D7A2-47B0-8FD5-1B1A65881799}" type="presParOf" srcId="{791B17AC-EB37-4CBA-9909-3B9FE835DB66}" destId="{E3EB88FA-043F-4073-A7F7-ADB2CBFD7BFD}" srcOrd="0" destOrd="0" presId="urn:microsoft.com/office/officeart/2009/3/layout/HorizontalOrganizationChart"/>
    <dgm:cxn modelId="{A667D0E8-BFE5-4061-92CD-F36212C2858D}" type="presParOf" srcId="{791B17AC-EB37-4CBA-9909-3B9FE835DB66}" destId="{541B5AEF-DC84-47DB-ACD2-2FEA2751D0F2}" srcOrd="1" destOrd="0" presId="urn:microsoft.com/office/officeart/2009/3/layout/HorizontalOrganizationChart"/>
    <dgm:cxn modelId="{B8316886-A605-4F4A-B338-96C085536843}" type="presParOf" srcId="{5B083397-4729-4A54-8C2A-E487A37EDB8C}" destId="{EBB38111-9DEF-4EB2-B136-938E10BEEEFE}" srcOrd="1" destOrd="0" presId="urn:microsoft.com/office/officeart/2009/3/layout/HorizontalOrganizationChart"/>
    <dgm:cxn modelId="{A8262DF3-80FE-43E8-88AA-70B28DE4E48A}" type="presParOf" srcId="{5B083397-4729-4A54-8C2A-E487A37EDB8C}" destId="{FF6E9736-8BAB-437E-9005-4D254B928565}"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1DCB7-F7DE-4DBA-A660-7979ADDC880D}">
      <dsp:nvSpPr>
        <dsp:cNvPr id="0" name=""/>
        <dsp:cNvSpPr/>
      </dsp:nvSpPr>
      <dsp:spPr>
        <a:xfrm>
          <a:off x="95320" y="2590331"/>
          <a:ext cx="1685895" cy="1221185"/>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b="1" kern="1200" dirty="0" smtClean="0"/>
            <a:t>OBJETIVOS </a:t>
          </a:r>
          <a:endParaRPr lang="es-EC" sz="2400" b="1" kern="1200" dirty="0"/>
        </a:p>
      </dsp:txBody>
      <dsp:txXfrm>
        <a:off x="131087" y="2626098"/>
        <a:ext cx="1614361" cy="1149651"/>
      </dsp:txXfrm>
    </dsp:sp>
    <dsp:sp modelId="{2016A505-E834-4159-9F21-C7E520151DED}">
      <dsp:nvSpPr>
        <dsp:cNvPr id="0" name=""/>
        <dsp:cNvSpPr/>
      </dsp:nvSpPr>
      <dsp:spPr>
        <a:xfrm rot="16558317">
          <a:off x="700560" y="1984840"/>
          <a:ext cx="2412287" cy="32970"/>
        </a:xfrm>
        <a:custGeom>
          <a:avLst/>
          <a:gdLst/>
          <a:ahLst/>
          <a:cxnLst/>
          <a:rect l="0" t="0" r="0" b="0"/>
          <a:pathLst>
            <a:path>
              <a:moveTo>
                <a:pt x="0" y="16485"/>
              </a:moveTo>
              <a:lnTo>
                <a:pt x="2412287" y="1648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C" sz="800" kern="1200"/>
        </a:p>
      </dsp:txBody>
      <dsp:txXfrm>
        <a:off x="1846397" y="1941018"/>
        <a:ext cx="120614" cy="120614"/>
      </dsp:txXfrm>
    </dsp:sp>
    <dsp:sp modelId="{B40123E8-370B-41FC-873D-13C3BE69F533}">
      <dsp:nvSpPr>
        <dsp:cNvPr id="0" name=""/>
        <dsp:cNvSpPr/>
      </dsp:nvSpPr>
      <dsp:spPr>
        <a:xfrm>
          <a:off x="2032193" y="191135"/>
          <a:ext cx="1695664" cy="1221185"/>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t>GENERAL</a:t>
          </a:r>
          <a:endParaRPr lang="es-EC" sz="2000" b="1" kern="1200" dirty="0"/>
        </a:p>
      </dsp:txBody>
      <dsp:txXfrm>
        <a:off x="2067960" y="226902"/>
        <a:ext cx="1624130" cy="1149651"/>
      </dsp:txXfrm>
    </dsp:sp>
    <dsp:sp modelId="{FE1C3618-C66D-4073-BC59-A5C7AFDE5089}">
      <dsp:nvSpPr>
        <dsp:cNvPr id="0" name=""/>
        <dsp:cNvSpPr/>
      </dsp:nvSpPr>
      <dsp:spPr>
        <a:xfrm rot="21518435">
          <a:off x="3727581" y="761857"/>
          <a:ext cx="1971474" cy="32970"/>
        </a:xfrm>
        <a:custGeom>
          <a:avLst/>
          <a:gdLst/>
          <a:ahLst/>
          <a:cxnLst/>
          <a:rect l="0" t="0" r="0" b="0"/>
          <a:pathLst>
            <a:path>
              <a:moveTo>
                <a:pt x="0" y="16485"/>
              </a:moveTo>
              <a:lnTo>
                <a:pt x="1971474" y="1648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4664031" y="729055"/>
        <a:ext cx="98573" cy="98573"/>
      </dsp:txXfrm>
    </dsp:sp>
    <dsp:sp modelId="{7D501867-8DC8-4A6C-85B3-01A9EFB22649}">
      <dsp:nvSpPr>
        <dsp:cNvPr id="0" name=""/>
        <dsp:cNvSpPr/>
      </dsp:nvSpPr>
      <dsp:spPr>
        <a:xfrm>
          <a:off x="5698778" y="144364"/>
          <a:ext cx="5230093" cy="1221185"/>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r>
            <a:rPr lang="es-ES" sz="1800" b="1" kern="1200" dirty="0" smtClean="0">
              <a:solidFill>
                <a:schemeClr val="tx1"/>
              </a:solidFill>
            </a:rPr>
            <a:t>DISEÑAR UN PROGRAMA DE JUEGOS RECREATIVOS, Y DEPORTIVOS, PARA MEJORAR EL PROCESO DE ENSEÑANZA - APRENDIZAJE DEL MINI BALONCESTO, EN NIÑOS DEL LICEO JOSÉ ORTEGA GASSET</a:t>
          </a:r>
          <a:endParaRPr lang="es-EC" sz="1800" b="1" kern="1200" dirty="0">
            <a:solidFill>
              <a:schemeClr val="tx1"/>
            </a:solidFill>
          </a:endParaRPr>
        </a:p>
      </dsp:txBody>
      <dsp:txXfrm>
        <a:off x="5734545" y="180131"/>
        <a:ext cx="5158559" cy="1149651"/>
      </dsp:txXfrm>
    </dsp:sp>
    <dsp:sp modelId="{1F6DA90C-6AE3-4BDA-8637-A062CB342DDC}">
      <dsp:nvSpPr>
        <dsp:cNvPr id="0" name=""/>
        <dsp:cNvSpPr/>
      </dsp:nvSpPr>
      <dsp:spPr>
        <a:xfrm rot="4259708">
          <a:off x="1154901" y="4062577"/>
          <a:ext cx="1857530" cy="32970"/>
        </a:xfrm>
        <a:custGeom>
          <a:avLst/>
          <a:gdLst/>
          <a:ahLst/>
          <a:cxnLst/>
          <a:rect l="0" t="0" r="0" b="0"/>
          <a:pathLst>
            <a:path>
              <a:moveTo>
                <a:pt x="0" y="16485"/>
              </a:moveTo>
              <a:lnTo>
                <a:pt x="1857530" y="1648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2037228" y="4032625"/>
        <a:ext cx="92876" cy="92876"/>
      </dsp:txXfrm>
    </dsp:sp>
    <dsp:sp modelId="{26806E1E-C60F-407C-80EA-7EA03EEEA50C}">
      <dsp:nvSpPr>
        <dsp:cNvPr id="0" name=""/>
        <dsp:cNvSpPr/>
      </dsp:nvSpPr>
      <dsp:spPr>
        <a:xfrm>
          <a:off x="2386117" y="4346609"/>
          <a:ext cx="1570566" cy="1221185"/>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t>ESPECÍFICOS </a:t>
          </a:r>
          <a:endParaRPr lang="es-EC" sz="2000" b="1" kern="1200" dirty="0"/>
        </a:p>
      </dsp:txBody>
      <dsp:txXfrm>
        <a:off x="2421884" y="4382376"/>
        <a:ext cx="1499032" cy="1149651"/>
      </dsp:txXfrm>
    </dsp:sp>
    <dsp:sp modelId="{E2562ECB-78D7-4D60-A0F0-C4B023496E1D}">
      <dsp:nvSpPr>
        <dsp:cNvPr id="0" name=""/>
        <dsp:cNvSpPr/>
      </dsp:nvSpPr>
      <dsp:spPr>
        <a:xfrm rot="2327991">
          <a:off x="3791599" y="5409502"/>
          <a:ext cx="1496279" cy="32970"/>
        </a:xfrm>
        <a:custGeom>
          <a:avLst/>
          <a:gdLst/>
          <a:ahLst/>
          <a:cxnLst/>
          <a:rect l="0" t="0" r="0" b="0"/>
          <a:pathLst>
            <a:path>
              <a:moveTo>
                <a:pt x="0" y="16485"/>
              </a:moveTo>
              <a:lnTo>
                <a:pt x="1496279" y="1648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502332" y="5388581"/>
        <a:ext cx="74813" cy="74813"/>
      </dsp:txXfrm>
    </dsp:sp>
    <dsp:sp modelId="{5DAAD09A-F82E-43CF-A203-AFF7A73292E5}">
      <dsp:nvSpPr>
        <dsp:cNvPr id="0" name=""/>
        <dsp:cNvSpPr/>
      </dsp:nvSpPr>
      <dsp:spPr>
        <a:xfrm>
          <a:off x="5122794" y="5568405"/>
          <a:ext cx="6747538" cy="652735"/>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rPr>
            <a:t>EVALUAR EL IMPACTO DEL PROGRAMA PROPUESTO Y COMPROBAR LA TRANSFORMACIÓN E IMPACTO CAUSADO EN LOS NIÑOS PRACTICANTES</a:t>
          </a:r>
          <a:r>
            <a:rPr lang="es-EC" sz="1600" b="1" kern="1200" dirty="0" smtClean="0"/>
            <a:t>.</a:t>
          </a:r>
          <a:endParaRPr lang="es-EC" sz="1600" kern="1200" dirty="0"/>
        </a:p>
      </dsp:txBody>
      <dsp:txXfrm>
        <a:off x="5141912" y="5587523"/>
        <a:ext cx="6709302" cy="614499"/>
      </dsp:txXfrm>
    </dsp:sp>
    <dsp:sp modelId="{1591B388-2E87-4A5E-93CF-8DC3D240E8CD}">
      <dsp:nvSpPr>
        <dsp:cNvPr id="0" name=""/>
        <dsp:cNvSpPr/>
      </dsp:nvSpPr>
      <dsp:spPr>
        <a:xfrm rot="21403790">
          <a:off x="3955805" y="4909946"/>
          <a:ext cx="1078842" cy="32970"/>
        </a:xfrm>
        <a:custGeom>
          <a:avLst/>
          <a:gdLst/>
          <a:ahLst/>
          <a:cxnLst/>
          <a:rect l="0" t="0" r="0" b="0"/>
          <a:pathLst>
            <a:path>
              <a:moveTo>
                <a:pt x="0" y="16485"/>
              </a:moveTo>
              <a:lnTo>
                <a:pt x="1078842" y="1648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468255" y="4899460"/>
        <a:ext cx="53942" cy="53942"/>
      </dsp:txXfrm>
    </dsp:sp>
    <dsp:sp modelId="{A586DF56-686B-42BA-8FB6-618D90FFB681}">
      <dsp:nvSpPr>
        <dsp:cNvPr id="0" name=""/>
        <dsp:cNvSpPr/>
      </dsp:nvSpPr>
      <dsp:spPr>
        <a:xfrm>
          <a:off x="5033769" y="4660075"/>
          <a:ext cx="6868191" cy="471169"/>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rPr>
            <a:t>APLICAR UN PROGRAMA DE JUEGOS RECREATIVOS Y DEPORTIVOS </a:t>
          </a:r>
          <a:endParaRPr lang="es-EC" sz="1600" b="1" kern="1200" dirty="0">
            <a:solidFill>
              <a:schemeClr val="tx1"/>
            </a:solidFill>
          </a:endParaRPr>
        </a:p>
      </dsp:txBody>
      <dsp:txXfrm>
        <a:off x="5047569" y="4673875"/>
        <a:ext cx="6840591" cy="443569"/>
      </dsp:txXfrm>
    </dsp:sp>
    <dsp:sp modelId="{6B5BE711-D019-45C7-99F1-AFCAD44098CE}">
      <dsp:nvSpPr>
        <dsp:cNvPr id="0" name=""/>
        <dsp:cNvSpPr/>
      </dsp:nvSpPr>
      <dsp:spPr>
        <a:xfrm rot="19271731">
          <a:off x="3794528" y="4480308"/>
          <a:ext cx="1469392" cy="32970"/>
        </a:xfrm>
        <a:custGeom>
          <a:avLst/>
          <a:gdLst/>
          <a:ahLst/>
          <a:cxnLst/>
          <a:rect l="0" t="0" r="0" b="0"/>
          <a:pathLst>
            <a:path>
              <a:moveTo>
                <a:pt x="0" y="16485"/>
              </a:moveTo>
              <a:lnTo>
                <a:pt x="1469392" y="1648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492490" y="4460059"/>
        <a:ext cx="73469" cy="73469"/>
      </dsp:txXfrm>
    </dsp:sp>
    <dsp:sp modelId="{88DE20C2-EDDB-4954-9F68-54F0101EF48A}">
      <dsp:nvSpPr>
        <dsp:cNvPr id="0" name=""/>
        <dsp:cNvSpPr/>
      </dsp:nvSpPr>
      <dsp:spPr>
        <a:xfrm>
          <a:off x="5101765" y="3730765"/>
          <a:ext cx="6778141" cy="611239"/>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rPr>
            <a:t>PROPONER UN PROGRAMA DE JUEGOS  RECREATIVOS  Y DEPORTIVOS</a:t>
          </a:r>
          <a:endParaRPr lang="es-EC" sz="1600" b="1" kern="1200" dirty="0">
            <a:solidFill>
              <a:schemeClr val="tx1"/>
            </a:solidFill>
          </a:endParaRPr>
        </a:p>
      </dsp:txBody>
      <dsp:txXfrm>
        <a:off x="5119668" y="3748668"/>
        <a:ext cx="6742335" cy="575433"/>
      </dsp:txXfrm>
    </dsp:sp>
    <dsp:sp modelId="{BB3767DF-EFAE-42FD-B12F-8683CF547162}">
      <dsp:nvSpPr>
        <dsp:cNvPr id="0" name=""/>
        <dsp:cNvSpPr/>
      </dsp:nvSpPr>
      <dsp:spPr>
        <a:xfrm rot="18255084">
          <a:off x="3420370" y="3926696"/>
          <a:ext cx="2453544" cy="32970"/>
        </a:xfrm>
        <a:custGeom>
          <a:avLst/>
          <a:gdLst/>
          <a:ahLst/>
          <a:cxnLst/>
          <a:rect l="0" t="0" r="0" b="0"/>
          <a:pathLst>
            <a:path>
              <a:moveTo>
                <a:pt x="0" y="16485"/>
              </a:moveTo>
              <a:lnTo>
                <a:pt x="2453544" y="1648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C" sz="800" kern="1200"/>
        </a:p>
      </dsp:txBody>
      <dsp:txXfrm>
        <a:off x="4585803" y="3881843"/>
        <a:ext cx="122677" cy="122677"/>
      </dsp:txXfrm>
    </dsp:sp>
    <dsp:sp modelId="{5CFE8AEE-E4DD-40F7-A1F3-9FA73A28C80C}">
      <dsp:nvSpPr>
        <dsp:cNvPr id="0" name=""/>
        <dsp:cNvSpPr/>
      </dsp:nvSpPr>
      <dsp:spPr>
        <a:xfrm>
          <a:off x="5337600" y="2665684"/>
          <a:ext cx="6504839" cy="526953"/>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rPr>
            <a:t>DIAGNOSTICAR EL ESTADO ACTUAL DE LA RECREACIÓN </a:t>
          </a:r>
          <a:endParaRPr lang="es-EC" sz="1800" b="1" kern="1200" dirty="0">
            <a:solidFill>
              <a:schemeClr val="tx1"/>
            </a:solidFill>
          </a:endParaRPr>
        </a:p>
      </dsp:txBody>
      <dsp:txXfrm>
        <a:off x="5353034" y="2681118"/>
        <a:ext cx="6473971" cy="496085"/>
      </dsp:txXfrm>
    </dsp:sp>
    <dsp:sp modelId="{86F4BC2C-C27B-4F6B-A5A9-ED7066816A75}">
      <dsp:nvSpPr>
        <dsp:cNvPr id="0" name=""/>
        <dsp:cNvSpPr/>
      </dsp:nvSpPr>
      <dsp:spPr>
        <a:xfrm rot="18030293">
          <a:off x="3098813" y="3439605"/>
          <a:ext cx="3484531" cy="32970"/>
        </a:xfrm>
        <a:custGeom>
          <a:avLst/>
          <a:gdLst/>
          <a:ahLst/>
          <a:cxnLst/>
          <a:rect l="0" t="0" r="0" b="0"/>
          <a:pathLst>
            <a:path>
              <a:moveTo>
                <a:pt x="0" y="16485"/>
              </a:moveTo>
              <a:lnTo>
                <a:pt x="3484531" y="1648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C" sz="1200" kern="1200"/>
        </a:p>
      </dsp:txBody>
      <dsp:txXfrm>
        <a:off x="4753965" y="3368977"/>
        <a:ext cx="174226" cy="174226"/>
      </dsp:txXfrm>
    </dsp:sp>
    <dsp:sp modelId="{1F022D85-4FE4-4C6D-8276-96072181E890}">
      <dsp:nvSpPr>
        <dsp:cNvPr id="0" name=""/>
        <dsp:cNvSpPr/>
      </dsp:nvSpPr>
      <dsp:spPr>
        <a:xfrm>
          <a:off x="5725473" y="1716799"/>
          <a:ext cx="5338387" cy="476360"/>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rPr>
            <a:t>FUNDAMENTAR TEÓRICAMENTE LA RECREACIÓN </a:t>
          </a:r>
          <a:endParaRPr lang="es-EC" sz="1800" b="1" kern="1200" dirty="0">
            <a:solidFill>
              <a:schemeClr val="tx1"/>
            </a:solidFill>
          </a:endParaRPr>
        </a:p>
      </dsp:txBody>
      <dsp:txXfrm>
        <a:off x="5739425" y="1730751"/>
        <a:ext cx="5310483" cy="4484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DCCE2-8307-4CCA-8490-C5C550FE7FBD}">
      <dsp:nvSpPr>
        <dsp:cNvPr id="0" name=""/>
        <dsp:cNvSpPr/>
      </dsp:nvSpPr>
      <dsp:spPr>
        <a:xfrm>
          <a:off x="4139739" y="4492398"/>
          <a:ext cx="3666816" cy="1935696"/>
        </a:xfrm>
        <a:prstGeom prst="ellipse">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s-EC" sz="3200" b="1" kern="1200" smtClean="0">
              <a:ln w="9525">
                <a:prstDash val="solid"/>
              </a:ln>
              <a:effectLst>
                <a:glow rad="101600">
                  <a:schemeClr val="accent5">
                    <a:satMod val="175000"/>
                    <a:alpha val="40000"/>
                  </a:schemeClr>
                </a:glow>
                <a:outerShdw blurRad="12700" dist="38100" dir="2700000" algn="tl" rotWithShape="0">
                  <a:schemeClr val="accent5">
                    <a:lumMod val="60000"/>
                    <a:lumOff val="40000"/>
                  </a:schemeClr>
                </a:outerShdw>
              </a:effectLst>
              <a:latin typeface="+mj-lt"/>
              <a:ea typeface="+mj-ea"/>
              <a:cs typeface="+mj-cs"/>
            </a:rPr>
            <a:t>CONCLUSIONES </a:t>
          </a:r>
          <a:r>
            <a:rPr lang="es-EC" sz="4900" b="1" kern="1200" smtClean="0">
              <a:ln w="9525">
                <a:prstDash val="solid"/>
              </a:ln>
              <a:effectLst>
                <a:glow rad="101600">
                  <a:schemeClr val="accent5">
                    <a:satMod val="175000"/>
                    <a:alpha val="40000"/>
                  </a:schemeClr>
                </a:glow>
                <a:outerShdw blurRad="12700" dist="38100" dir="2700000" algn="tl" rotWithShape="0">
                  <a:schemeClr val="accent5">
                    <a:lumMod val="60000"/>
                    <a:lumOff val="40000"/>
                  </a:schemeClr>
                </a:outerShdw>
              </a:effectLst>
              <a:latin typeface="+mj-lt"/>
              <a:ea typeface="+mj-ea"/>
              <a:cs typeface="+mj-cs"/>
            </a:rPr>
            <a:t>  </a:t>
          </a:r>
          <a:endParaRPr lang="es-EC" sz="4900" b="1" kern="1200" dirty="0">
            <a:ln w="9525">
              <a:prstDash val="solid"/>
            </a:ln>
            <a:effectLst>
              <a:glow rad="101600">
                <a:schemeClr val="accent5">
                  <a:satMod val="175000"/>
                  <a:alpha val="40000"/>
                </a:schemeClr>
              </a:glow>
              <a:outerShdw blurRad="12700" dist="38100" dir="2700000" algn="tl" rotWithShape="0">
                <a:schemeClr val="accent5">
                  <a:lumMod val="60000"/>
                  <a:lumOff val="40000"/>
                </a:schemeClr>
              </a:outerShdw>
            </a:effectLst>
            <a:latin typeface="+mj-lt"/>
            <a:ea typeface="+mj-ea"/>
            <a:cs typeface="+mj-cs"/>
          </a:endParaRPr>
        </a:p>
      </dsp:txBody>
      <dsp:txXfrm>
        <a:off x="4676732" y="4775874"/>
        <a:ext cx="2592830" cy="1368744"/>
      </dsp:txXfrm>
    </dsp:sp>
    <dsp:sp modelId="{EF6A6F62-0662-4280-8E40-6514EAA3D5E6}">
      <dsp:nvSpPr>
        <dsp:cNvPr id="0" name=""/>
        <dsp:cNvSpPr/>
      </dsp:nvSpPr>
      <dsp:spPr>
        <a:xfrm rot="11679384">
          <a:off x="2247131" y="4262870"/>
          <a:ext cx="2462266" cy="894513"/>
        </a:xfrm>
        <a:prstGeom prst="lef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442EDF-CB10-4A87-A77C-BC5346E0CBFB}">
      <dsp:nvSpPr>
        <dsp:cNvPr id="0" name=""/>
        <dsp:cNvSpPr/>
      </dsp:nvSpPr>
      <dsp:spPr>
        <a:xfrm>
          <a:off x="0" y="3178637"/>
          <a:ext cx="3619024" cy="2385370"/>
        </a:xfrm>
        <a:prstGeom prst="roundRect">
          <a:avLst>
            <a:gd name="adj" fmla="val 10000"/>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just" defTabSz="533400">
            <a:lnSpc>
              <a:spcPct val="90000"/>
            </a:lnSpc>
            <a:spcBef>
              <a:spcPct val="0"/>
            </a:spcBef>
            <a:spcAft>
              <a:spcPct val="35000"/>
            </a:spcAft>
          </a:pPr>
          <a:r>
            <a:rPr lang="es-ES" sz="1200" b="1" kern="1200" dirty="0" smtClean="0">
              <a:solidFill>
                <a:schemeClr val="tx1"/>
              </a:solidFill>
            </a:rPr>
            <a:t>LOS PRACTICANTES DE MINI BALONCESTO NO REALIZAN JUEGOS RECREATIVOS EN LAS CLASES, ADEMÁS NO RECIBEN ORIENTACIONES SOBRE LA IMPORTANCIA DE LAS ACTIVIDADES RECREATIVAS, DONDE EL 96% CULPA A LOS PADRES Y A LOS MAESTROS DE NO CREARLES LAS CONDICIONES PARA PRACTICARLAS, ASÍ COMO EL 67 % MANIFIESTA</a:t>
          </a:r>
          <a:r>
            <a:rPr lang="es-EC" sz="1200" b="1" kern="1200" dirty="0" smtClean="0">
              <a:solidFill>
                <a:schemeClr val="tx1"/>
              </a:solidFill>
            </a:rPr>
            <a:t> </a:t>
          </a:r>
          <a:r>
            <a:rPr lang="es-ES" sz="1200" b="1" kern="1200" dirty="0" smtClean="0">
              <a:solidFill>
                <a:schemeClr val="tx1"/>
              </a:solidFill>
            </a:rPr>
            <a:t> QUE NO  SE UTILIZAN CORRECTAMENTE LOS  ESPACIOS PARA REALIZAR LAS ACTIVIDADES RECREATIVAS PARA SATISFACER SUS NECESIDADES DE ESPARCIMIENTOS.</a:t>
          </a:r>
          <a:endParaRPr lang="es-EC" sz="1200" b="1" kern="1200" dirty="0">
            <a:solidFill>
              <a:schemeClr val="tx1"/>
            </a:solidFill>
          </a:endParaRPr>
        </a:p>
      </dsp:txBody>
      <dsp:txXfrm>
        <a:off x="69865" y="3248502"/>
        <a:ext cx="3479294" cy="2245640"/>
      </dsp:txXfrm>
    </dsp:sp>
    <dsp:sp modelId="{1146DF94-0CA5-4F43-97E6-F79ADD334EB3}">
      <dsp:nvSpPr>
        <dsp:cNvPr id="0" name=""/>
        <dsp:cNvSpPr/>
      </dsp:nvSpPr>
      <dsp:spPr>
        <a:xfrm rot="14417920">
          <a:off x="2888706" y="2490498"/>
          <a:ext cx="3291119" cy="894513"/>
        </a:xfrm>
        <a:prstGeom prst="leftArrow">
          <a:avLst>
            <a:gd name="adj1" fmla="val 60000"/>
            <a:gd name="adj2" fmla="val 50000"/>
          </a:avLst>
        </a:prstGeom>
        <a:solidFill>
          <a:schemeClr val="accent1">
            <a:shade val="90000"/>
            <a:hueOff val="68926"/>
            <a:satOff val="260"/>
            <a:lumOff val="1010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971944-85A2-4138-AFB4-3D2EA01885C2}">
      <dsp:nvSpPr>
        <dsp:cNvPr id="0" name=""/>
        <dsp:cNvSpPr/>
      </dsp:nvSpPr>
      <dsp:spPr>
        <a:xfrm>
          <a:off x="1558078" y="315703"/>
          <a:ext cx="4321695" cy="2385370"/>
        </a:xfrm>
        <a:prstGeom prst="roundRect">
          <a:avLst>
            <a:gd name="adj" fmla="val 10000"/>
          </a:avLst>
        </a:prstGeom>
        <a:solidFill>
          <a:schemeClr val="accent1">
            <a:shade val="50000"/>
            <a:hueOff val="64498"/>
            <a:satOff val="8709"/>
            <a:lumOff val="172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just" defTabSz="711200">
            <a:lnSpc>
              <a:spcPct val="90000"/>
            </a:lnSpc>
            <a:spcBef>
              <a:spcPct val="0"/>
            </a:spcBef>
            <a:spcAft>
              <a:spcPct val="35000"/>
            </a:spcAft>
          </a:pPr>
          <a:r>
            <a:rPr lang="es-ES" sz="1600" b="1" kern="1200" dirty="0" smtClean="0">
              <a:solidFill>
                <a:schemeClr val="tx1"/>
              </a:solidFill>
            </a:rPr>
            <a:t>LOS DEPORTISTAS EXPRESAN QUE EL ENTRENADOR PRIORIZA LOS FUNDAMENTOS TÉCNICOS Y LOS JUEGOS DE BALONCESTO EN CLASES, MIENTRAS QUE EL 0 % MANIFIESTA QUE REALIZAN JUEGOS RECREATIVOS Y DEPORTIVOS DE MINI BALONCESTO, SIN EMBARGO LOS RESULTADOS REFLEJAN UNA EVALUACIÓN DE REGULAR Y MAL DEL 100% DE LOS JUGADORES EN EL ASPECTO TÉCNICO EN GENERAL.</a:t>
          </a:r>
          <a:endParaRPr lang="es-EC" sz="1600" b="1" kern="1200" dirty="0">
            <a:solidFill>
              <a:schemeClr val="tx1"/>
            </a:solidFill>
          </a:endParaRPr>
        </a:p>
      </dsp:txBody>
      <dsp:txXfrm>
        <a:off x="1627943" y="385568"/>
        <a:ext cx="4181965" cy="2245640"/>
      </dsp:txXfrm>
    </dsp:sp>
    <dsp:sp modelId="{A6C944FC-DFEA-40F7-846C-1EDC4E2CC890}">
      <dsp:nvSpPr>
        <dsp:cNvPr id="0" name=""/>
        <dsp:cNvSpPr/>
      </dsp:nvSpPr>
      <dsp:spPr>
        <a:xfrm rot="18257676">
          <a:off x="5946064" y="2490904"/>
          <a:ext cx="3494369" cy="894513"/>
        </a:xfrm>
        <a:prstGeom prst="leftArrow">
          <a:avLst>
            <a:gd name="adj1" fmla="val 60000"/>
            <a:gd name="adj2" fmla="val 50000"/>
          </a:avLst>
        </a:prstGeom>
        <a:solidFill>
          <a:schemeClr val="accent1">
            <a:shade val="90000"/>
            <a:hueOff val="137852"/>
            <a:satOff val="520"/>
            <a:lumOff val="2020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6ADCDA-CDDE-4E91-950B-0C6C00550F11}">
      <dsp:nvSpPr>
        <dsp:cNvPr id="0" name=""/>
        <dsp:cNvSpPr/>
      </dsp:nvSpPr>
      <dsp:spPr>
        <a:xfrm>
          <a:off x="6694277" y="302036"/>
          <a:ext cx="3966841" cy="2385370"/>
        </a:xfrm>
        <a:prstGeom prst="roundRect">
          <a:avLst>
            <a:gd name="adj" fmla="val 10000"/>
          </a:avLst>
        </a:prstGeom>
        <a:solidFill>
          <a:schemeClr val="accent1">
            <a:shade val="50000"/>
            <a:hueOff val="128996"/>
            <a:satOff val="17418"/>
            <a:lumOff val="344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just" defTabSz="622300">
            <a:lnSpc>
              <a:spcPct val="90000"/>
            </a:lnSpc>
            <a:spcBef>
              <a:spcPct val="0"/>
            </a:spcBef>
            <a:spcAft>
              <a:spcPct val="35000"/>
            </a:spcAft>
          </a:pPr>
          <a:r>
            <a:rPr lang="es-ES" sz="1400" b="1" kern="1200" dirty="0" smtClean="0">
              <a:solidFill>
                <a:schemeClr val="tx1"/>
              </a:solidFill>
            </a:rPr>
            <a:t>LOS RESULTADOS DE LOS TEST A TRAVÉS DE LA MEDIA ARITMÉTICA APLICADA EN EL PRE TEST, SE EVIDENCIÓ EN DRIBLING CON OBSTÁCULO UN VALOR DEL 2,57; DRIBLING CON CAMBIO DE DIRECCIÓN 2, 57; TIRO EN MOVIMIENTO BAJO EL ARO 2,75; TIRO LIBRE 2,64; TIRO BÁSICO 2,64; Y, EN PRECISIÓN PASE EN MOVIMIENTO 2,64. EL TEST DEMUESTRA QUE EXISTÍA UN AUMENTO DE VALORES EN TODAS LAS ALTERNATIVAS, REFLEJANDO EL POCO DOMINIO DE LOS ELEMENTOS TÉCNICOS DEL MINI BALONCESTO</a:t>
          </a:r>
          <a:r>
            <a:rPr lang="es-ES" sz="1400" kern="1200" dirty="0" smtClean="0">
              <a:solidFill>
                <a:schemeClr val="tx1"/>
              </a:solidFill>
            </a:rPr>
            <a:t>.</a:t>
          </a:r>
          <a:endParaRPr lang="es-EC" sz="1400" kern="1200" dirty="0">
            <a:solidFill>
              <a:schemeClr val="tx1"/>
            </a:solidFill>
          </a:endParaRPr>
        </a:p>
      </dsp:txBody>
      <dsp:txXfrm>
        <a:off x="6764142" y="371901"/>
        <a:ext cx="3827111" cy="2245640"/>
      </dsp:txXfrm>
    </dsp:sp>
    <dsp:sp modelId="{5B98EC55-121B-40D3-BDDB-369D0ABB2C1A}">
      <dsp:nvSpPr>
        <dsp:cNvPr id="0" name=""/>
        <dsp:cNvSpPr/>
      </dsp:nvSpPr>
      <dsp:spPr>
        <a:xfrm rot="20784531">
          <a:off x="7399931" y="4298556"/>
          <a:ext cx="2374242" cy="894513"/>
        </a:xfrm>
        <a:prstGeom prst="leftArrow">
          <a:avLst>
            <a:gd name="adj1" fmla="val 60000"/>
            <a:gd name="adj2" fmla="val 50000"/>
          </a:avLst>
        </a:prstGeom>
        <a:solidFill>
          <a:schemeClr val="accent1">
            <a:shade val="90000"/>
            <a:hueOff val="68926"/>
            <a:satOff val="260"/>
            <a:lumOff val="1010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F2BBA4-B80F-4367-B54B-A7C1918E537D}">
      <dsp:nvSpPr>
        <dsp:cNvPr id="0" name=""/>
        <dsp:cNvSpPr/>
      </dsp:nvSpPr>
      <dsp:spPr>
        <a:xfrm>
          <a:off x="8331659" y="3274164"/>
          <a:ext cx="3500948" cy="2385370"/>
        </a:xfrm>
        <a:prstGeom prst="roundRect">
          <a:avLst>
            <a:gd name="adj" fmla="val 10000"/>
          </a:avLst>
        </a:prstGeom>
        <a:solidFill>
          <a:schemeClr val="accent1">
            <a:shade val="50000"/>
            <a:hueOff val="64498"/>
            <a:satOff val="8709"/>
            <a:lumOff val="172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just" defTabSz="622300">
            <a:lnSpc>
              <a:spcPct val="90000"/>
            </a:lnSpc>
            <a:spcBef>
              <a:spcPct val="0"/>
            </a:spcBef>
            <a:spcAft>
              <a:spcPct val="35000"/>
            </a:spcAft>
          </a:pPr>
          <a:r>
            <a:rPr lang="es-ES" sz="1400" b="1" kern="1200" dirty="0" smtClean="0">
              <a:solidFill>
                <a:schemeClr val="tx1"/>
              </a:solidFill>
            </a:rPr>
            <a:t>ESCASA PROGRAMACIÓN DE ACCIONES DE MOVIMIENTOS Y JUEGOS  RECREATIVOS Y   DEPORTIVOS EN LAS ACTIVIDADES QUE SE PROGRAMAN EN NIÑOS DEL LICEO JOSÉ ORTEGA GASSET ESPECIALMENTE EN EL MINI BALONCESTO.  LOS DIRECTIVOS DE LA INSTITUCIÓN, NO PROYECTAN UN PLAN A LARGO PLAZO DE ACTIVIDADES  RECREATIVAS Y DEPORTIVAS , QUE FACILITEN LA PRÁCTICA DE ESTE DEPORTE PARA SUS NIÑOS.</a:t>
          </a:r>
          <a:endParaRPr lang="es-EC" sz="1400" b="1" kern="1200" dirty="0">
            <a:solidFill>
              <a:schemeClr val="tx1"/>
            </a:solidFill>
          </a:endParaRPr>
        </a:p>
      </dsp:txBody>
      <dsp:txXfrm>
        <a:off x="8401524" y="3344029"/>
        <a:ext cx="3361218" cy="22456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DCCE2-8307-4CCA-8490-C5C550FE7FBD}">
      <dsp:nvSpPr>
        <dsp:cNvPr id="0" name=""/>
        <dsp:cNvSpPr/>
      </dsp:nvSpPr>
      <dsp:spPr>
        <a:xfrm>
          <a:off x="4396977" y="4190343"/>
          <a:ext cx="3138645" cy="1935696"/>
        </a:xfrm>
        <a:prstGeom prst="ellipse">
          <a:avLst/>
        </a:prstGeom>
        <a:solidFill>
          <a:schemeClr val="accent3">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ln w="9525">
                <a:prstDash val="solid"/>
              </a:ln>
              <a:effectLst>
                <a:glow rad="101600">
                  <a:schemeClr val="accent5">
                    <a:satMod val="175000"/>
                    <a:alpha val="40000"/>
                  </a:schemeClr>
                </a:glow>
                <a:outerShdw blurRad="12700" dist="38100" dir="2700000" algn="tl" rotWithShape="0">
                  <a:schemeClr val="accent5">
                    <a:lumMod val="60000"/>
                    <a:lumOff val="40000"/>
                  </a:schemeClr>
                </a:outerShdw>
              </a:effectLst>
              <a:latin typeface="+mj-lt"/>
              <a:ea typeface="+mj-ea"/>
              <a:cs typeface="+mj-cs"/>
            </a:rPr>
            <a:t>RECOMENDACIONES</a:t>
          </a:r>
          <a:r>
            <a:rPr lang="es-EC" sz="2000" b="1" kern="1200" dirty="0" smtClean="0"/>
            <a:t>  </a:t>
          </a:r>
          <a:r>
            <a:rPr lang="es-EC" sz="2000" kern="1200" dirty="0" smtClean="0"/>
            <a:t>  </a:t>
          </a:r>
          <a:endParaRPr lang="es-EC" sz="2000" kern="1200" dirty="0"/>
        </a:p>
      </dsp:txBody>
      <dsp:txXfrm>
        <a:off x="4856621" y="4473819"/>
        <a:ext cx="2219357" cy="1368744"/>
      </dsp:txXfrm>
    </dsp:sp>
    <dsp:sp modelId="{CC22A4A2-7225-4CF2-8615-117BB78B91E6}">
      <dsp:nvSpPr>
        <dsp:cNvPr id="0" name=""/>
        <dsp:cNvSpPr/>
      </dsp:nvSpPr>
      <dsp:spPr>
        <a:xfrm rot="11244375">
          <a:off x="1399414" y="4331115"/>
          <a:ext cx="3289858" cy="894513"/>
        </a:xfrm>
        <a:prstGeom prst="lef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C4C736-630C-4262-8C2D-781F75EB46EC}">
      <dsp:nvSpPr>
        <dsp:cNvPr id="0" name=""/>
        <dsp:cNvSpPr/>
      </dsp:nvSpPr>
      <dsp:spPr>
        <a:xfrm>
          <a:off x="47591" y="3424264"/>
          <a:ext cx="3509864" cy="2385370"/>
        </a:xfrm>
        <a:prstGeom prst="roundRect">
          <a:avLst>
            <a:gd name="adj" fmla="val 10000"/>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just" defTabSz="577850">
            <a:lnSpc>
              <a:spcPct val="90000"/>
            </a:lnSpc>
            <a:spcBef>
              <a:spcPct val="0"/>
            </a:spcBef>
            <a:spcAft>
              <a:spcPct val="35000"/>
            </a:spcAft>
          </a:pPr>
          <a:r>
            <a:rPr lang="es-ES" sz="1300" b="1" kern="1200" dirty="0" smtClean="0">
              <a:solidFill>
                <a:schemeClr val="tx1"/>
              </a:solidFill>
            </a:rPr>
            <a:t>UTILIZAR LOS ESPACIOS DEL LICEO JOSÉ ORTEGA Y GASSET Y APROVECHAR LOS HORARIOS EXTRACURRICULARES PARA REALIZAR ACTIVIDADES RECREATIVAS A LOS ESTUDIANTES, ORGANIZADOS POR EL ENTRENADOR   Y LOS PADRES DE FAMILIA, ADEMÁS APLICAR EN LOS ENTRENAMIENTOS DEL MINI BALONCESTO JUEGOS  RECREATIVOS Y DEPORTIVOS  PARA ELEVAR LA MOTIVACIÓN Y LA AUTOESTIMA DE LOS PRACTICANTES.  </a:t>
          </a:r>
          <a:endParaRPr lang="es-EC" sz="1300" b="1" kern="1200" dirty="0">
            <a:solidFill>
              <a:schemeClr val="tx1"/>
            </a:solidFill>
          </a:endParaRPr>
        </a:p>
      </dsp:txBody>
      <dsp:txXfrm>
        <a:off x="117456" y="3494129"/>
        <a:ext cx="3370134" cy="2245640"/>
      </dsp:txXfrm>
    </dsp:sp>
    <dsp:sp modelId="{608E4795-0CB0-429D-B877-0A6C9971748C}">
      <dsp:nvSpPr>
        <dsp:cNvPr id="0" name=""/>
        <dsp:cNvSpPr/>
      </dsp:nvSpPr>
      <dsp:spPr>
        <a:xfrm rot="14194803">
          <a:off x="2920038" y="2398074"/>
          <a:ext cx="3040110" cy="894513"/>
        </a:xfrm>
        <a:prstGeom prst="leftArrow">
          <a:avLst>
            <a:gd name="adj1" fmla="val 60000"/>
            <a:gd name="adj2" fmla="val 50000"/>
          </a:avLst>
        </a:prstGeom>
        <a:solidFill>
          <a:schemeClr val="accent3">
            <a:shade val="90000"/>
            <a:hueOff val="29721"/>
            <a:satOff val="-1213"/>
            <a:lumOff val="1346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63065C-8D77-456D-BAF9-2A577B878830}">
      <dsp:nvSpPr>
        <dsp:cNvPr id="0" name=""/>
        <dsp:cNvSpPr/>
      </dsp:nvSpPr>
      <dsp:spPr>
        <a:xfrm>
          <a:off x="1351100" y="383922"/>
          <a:ext cx="4503579" cy="2385370"/>
        </a:xfrm>
        <a:prstGeom prst="roundRect">
          <a:avLst>
            <a:gd name="adj" fmla="val 10000"/>
          </a:avLst>
        </a:prstGeom>
        <a:solidFill>
          <a:schemeClr val="accent3">
            <a:shade val="50000"/>
            <a:hueOff val="28234"/>
            <a:satOff val="662"/>
            <a:lumOff val="191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just" defTabSz="800100">
            <a:lnSpc>
              <a:spcPct val="90000"/>
            </a:lnSpc>
            <a:spcBef>
              <a:spcPct val="0"/>
            </a:spcBef>
            <a:spcAft>
              <a:spcPct val="35000"/>
            </a:spcAft>
          </a:pPr>
          <a:r>
            <a:rPr lang="es-ES" sz="1800" b="1" kern="1200" dirty="0" smtClean="0">
              <a:solidFill>
                <a:schemeClr val="tx1"/>
              </a:solidFill>
            </a:rPr>
            <a:t>APLICAR JUEGOS RECREATIVOS EN LAS CLASES DE ENTRENAMIENTOS DE MINI BALONCESTO, COMO MEDIO DE DIVERSIÓN, Y ENTRETENIMIENTO, GARANTIZANDO ASÍ LA ESTABILIDAD DE LOS JUGADORES Y GARANTIZAR EL APRENDIZAJE DE LA TÉCNICA EN COMBINACIÓN CON LA RECREACIÓN EN EL MINI BALONCESTO.</a:t>
          </a:r>
          <a:endParaRPr lang="es-EC" sz="1800" b="1" kern="1200" dirty="0">
            <a:solidFill>
              <a:schemeClr val="tx1"/>
            </a:solidFill>
          </a:endParaRPr>
        </a:p>
      </dsp:txBody>
      <dsp:txXfrm>
        <a:off x="1420965" y="453787"/>
        <a:ext cx="4363849" cy="2245640"/>
      </dsp:txXfrm>
    </dsp:sp>
    <dsp:sp modelId="{D9577498-CD33-45CC-8ED9-D3FFAF8E20F1}">
      <dsp:nvSpPr>
        <dsp:cNvPr id="0" name=""/>
        <dsp:cNvSpPr/>
      </dsp:nvSpPr>
      <dsp:spPr>
        <a:xfrm rot="18415122">
          <a:off x="6099798" y="2406732"/>
          <a:ext cx="3195444" cy="894513"/>
        </a:xfrm>
        <a:prstGeom prst="leftArrow">
          <a:avLst>
            <a:gd name="adj1" fmla="val 60000"/>
            <a:gd name="adj2" fmla="val 50000"/>
          </a:avLst>
        </a:prstGeom>
        <a:solidFill>
          <a:schemeClr val="accent3">
            <a:shade val="90000"/>
            <a:hueOff val="59443"/>
            <a:satOff val="-2427"/>
            <a:lumOff val="2692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9AFDB1-BE22-4496-8F93-BC99D9AA159E}">
      <dsp:nvSpPr>
        <dsp:cNvPr id="0" name=""/>
        <dsp:cNvSpPr/>
      </dsp:nvSpPr>
      <dsp:spPr>
        <a:xfrm>
          <a:off x="6464505" y="450375"/>
          <a:ext cx="4385473" cy="2252505"/>
        </a:xfrm>
        <a:prstGeom prst="roundRect">
          <a:avLst>
            <a:gd name="adj" fmla="val 10000"/>
          </a:avLst>
        </a:prstGeom>
        <a:solidFill>
          <a:schemeClr val="accent3">
            <a:shade val="50000"/>
            <a:hueOff val="56468"/>
            <a:satOff val="1324"/>
            <a:lumOff val="383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just" defTabSz="577850">
            <a:lnSpc>
              <a:spcPct val="90000"/>
            </a:lnSpc>
            <a:spcBef>
              <a:spcPct val="0"/>
            </a:spcBef>
            <a:spcAft>
              <a:spcPct val="35000"/>
            </a:spcAft>
          </a:pPr>
          <a:r>
            <a:rPr lang="es-ES" sz="1300" b="1" kern="1200" dirty="0" smtClean="0"/>
            <a:t> </a:t>
          </a:r>
          <a:r>
            <a:rPr lang="es-ES" sz="1800" b="1" kern="1200" dirty="0" smtClean="0">
              <a:solidFill>
                <a:schemeClr val="tx1"/>
              </a:solidFill>
            </a:rPr>
            <a:t>APLICAR TEST SEGÚN LA ETAPA Y PERÍODO DE PREPARACIÓN DE LOS JUGADORES DE MINI BALONCESTO, QUE PERMITA DISMINUIR LOS VALORES ALTERNATIVOS A CERO, GARANTIZANDO ASÍ UNA CONSOLIDACIÓN CONTENIDOS A TRAVÉS DE LA COMBINACIÓN DE ENTRENAMIENTOS Y JUEGOS TÉCNICOS RECREATIVOS.</a:t>
          </a:r>
          <a:endParaRPr lang="es-EC" sz="1800" b="1" kern="1200" dirty="0">
            <a:solidFill>
              <a:schemeClr val="tx1"/>
            </a:solidFill>
          </a:endParaRPr>
        </a:p>
      </dsp:txBody>
      <dsp:txXfrm>
        <a:off x="6530479" y="516349"/>
        <a:ext cx="4253525" cy="2120557"/>
      </dsp:txXfrm>
    </dsp:sp>
    <dsp:sp modelId="{86FA8B66-C108-4218-AB5F-7242256BA0F2}">
      <dsp:nvSpPr>
        <dsp:cNvPr id="0" name=""/>
        <dsp:cNvSpPr/>
      </dsp:nvSpPr>
      <dsp:spPr>
        <a:xfrm rot="21209895">
          <a:off x="7334594" y="4378341"/>
          <a:ext cx="3100100" cy="894513"/>
        </a:xfrm>
        <a:prstGeom prst="leftArrow">
          <a:avLst>
            <a:gd name="adj1" fmla="val 60000"/>
            <a:gd name="adj2" fmla="val 50000"/>
          </a:avLst>
        </a:prstGeom>
        <a:solidFill>
          <a:schemeClr val="accent3">
            <a:shade val="90000"/>
            <a:hueOff val="29721"/>
            <a:satOff val="-1213"/>
            <a:lumOff val="1346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3306E3-0D51-47BB-9BBA-954127C34EF0}">
      <dsp:nvSpPr>
        <dsp:cNvPr id="0" name=""/>
        <dsp:cNvSpPr/>
      </dsp:nvSpPr>
      <dsp:spPr>
        <a:xfrm>
          <a:off x="8461473" y="3492532"/>
          <a:ext cx="3309880" cy="2385370"/>
        </a:xfrm>
        <a:prstGeom prst="roundRect">
          <a:avLst>
            <a:gd name="adj" fmla="val 10000"/>
          </a:avLst>
        </a:prstGeom>
        <a:solidFill>
          <a:schemeClr val="accent3">
            <a:shade val="50000"/>
            <a:hueOff val="28234"/>
            <a:satOff val="662"/>
            <a:lumOff val="191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just" defTabSz="577850">
            <a:lnSpc>
              <a:spcPct val="90000"/>
            </a:lnSpc>
            <a:spcBef>
              <a:spcPct val="0"/>
            </a:spcBef>
            <a:spcAft>
              <a:spcPct val="35000"/>
            </a:spcAft>
          </a:pPr>
          <a:r>
            <a:rPr lang="es-ES" sz="1300" b="1" kern="1200" dirty="0" smtClean="0">
              <a:solidFill>
                <a:schemeClr val="tx1"/>
              </a:solidFill>
            </a:rPr>
            <a:t>APLICAR EL PROGRAMA DE RECREACIÓN QUE LLEVA IMPLÍCITO JUEGOS RECREATIVOS Y DEPORTIVOS COMBINADOS CON LOS FUNDAMENTOS TÉCNICOS DEL MINI BALONCESTO, GENERANDO MOTIVACIÓN Y  BUEN DESEMPEÑO DE LOS NIÑOS EN CADA CLASE DE ENTRENAMIENTO; MEJORANDO ASÍ, EL PROCESO DE ENSEÑANZA APRENDIZAJE DEL MINI BALONCESTO, MEDIANTE LAS ÁREAS DE LA RECREACIÓN PRÁCTICAS CON BASE EN LAS TEORÍAS.</a:t>
          </a:r>
          <a:endParaRPr lang="es-EC" sz="1300" b="1" kern="1200" dirty="0">
            <a:solidFill>
              <a:schemeClr val="tx1"/>
            </a:solidFill>
          </a:endParaRPr>
        </a:p>
      </dsp:txBody>
      <dsp:txXfrm>
        <a:off x="8531338" y="3562397"/>
        <a:ext cx="3170150" cy="22456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836A2-32E9-4BF1-85BE-DFE54A0A423E}">
      <dsp:nvSpPr>
        <dsp:cNvPr id="0" name=""/>
        <dsp:cNvSpPr/>
      </dsp:nvSpPr>
      <dsp:spPr>
        <a:xfrm>
          <a:off x="1265281" y="-250558"/>
          <a:ext cx="4908719" cy="4908719"/>
        </a:xfrm>
        <a:prstGeom prst="blockArc">
          <a:avLst>
            <a:gd name="adj1" fmla="val 9088733"/>
            <a:gd name="adj2" fmla="val 19888733"/>
            <a:gd name="adj3" fmla="val 4427"/>
          </a:avLst>
        </a:prstGeom>
        <a:solidFill>
          <a:schemeClr val="accent4">
            <a:hueOff val="7484979"/>
            <a:satOff val="-41387"/>
            <a:lumOff val="-352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AA3B63-31AB-4D42-BE52-DC9B1CCDE8CD}">
      <dsp:nvSpPr>
        <dsp:cNvPr id="0" name=""/>
        <dsp:cNvSpPr/>
      </dsp:nvSpPr>
      <dsp:spPr>
        <a:xfrm>
          <a:off x="1340631" y="1167889"/>
          <a:ext cx="4872798" cy="4872798"/>
        </a:xfrm>
        <a:prstGeom prst="blockArc">
          <a:avLst>
            <a:gd name="adj1" fmla="val 1695067"/>
            <a:gd name="adj2" fmla="val 12495067"/>
            <a:gd name="adj3" fmla="val 4460"/>
          </a:avLst>
        </a:prstGeom>
        <a:solidFill>
          <a:schemeClr val="accent4">
            <a:hueOff val="4989986"/>
            <a:satOff val="-27591"/>
            <a:lumOff val="-2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D2E234-F447-437B-9159-02B785405F5E}">
      <dsp:nvSpPr>
        <dsp:cNvPr id="0" name=""/>
        <dsp:cNvSpPr/>
      </dsp:nvSpPr>
      <dsp:spPr>
        <a:xfrm>
          <a:off x="5346983" y="1149687"/>
          <a:ext cx="4885818" cy="4885818"/>
        </a:xfrm>
        <a:prstGeom prst="blockArc">
          <a:avLst>
            <a:gd name="adj1" fmla="val 19868394"/>
            <a:gd name="adj2" fmla="val 9068394"/>
            <a:gd name="adj3" fmla="val 4448"/>
          </a:avLst>
        </a:prstGeom>
        <a:solidFill>
          <a:schemeClr val="accent4">
            <a:hueOff val="2494993"/>
            <a:satOff val="-13796"/>
            <a:lumOff val="-11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BDE577-DD78-4220-AAF1-5BAB8B23750A}">
      <dsp:nvSpPr>
        <dsp:cNvPr id="0" name=""/>
        <dsp:cNvSpPr/>
      </dsp:nvSpPr>
      <dsp:spPr>
        <a:xfrm>
          <a:off x="5396724" y="-268532"/>
          <a:ext cx="4836562" cy="4836562"/>
        </a:xfrm>
        <a:prstGeom prst="blockArc">
          <a:avLst>
            <a:gd name="adj1" fmla="val 12497786"/>
            <a:gd name="adj2" fmla="val 1697786"/>
            <a:gd name="adj3" fmla="val 4493"/>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E9E2BB-F81C-489B-8362-DFB558104A21}">
      <dsp:nvSpPr>
        <dsp:cNvPr id="0" name=""/>
        <dsp:cNvSpPr/>
      </dsp:nvSpPr>
      <dsp:spPr>
        <a:xfrm>
          <a:off x="3889967" y="1965498"/>
          <a:ext cx="3903392" cy="215590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s-EC" sz="4000" b="1" kern="1200" dirty="0" smtClean="0">
              <a:solidFill>
                <a:schemeClr val="bg1"/>
              </a:solidFill>
              <a:hlinkClick xmlns:r="http://schemas.openxmlformats.org/officeDocument/2006/relationships" r:id="rId1" action="ppaction://hlinkfile"/>
            </a:rPr>
            <a:t>PROGRAMA</a:t>
          </a:r>
          <a:r>
            <a:rPr lang="es-EC" sz="4000" b="1" kern="1200" dirty="0" smtClean="0">
              <a:solidFill>
                <a:schemeClr val="bg1"/>
              </a:solidFill>
            </a:rPr>
            <a:t> </a:t>
          </a:r>
          <a:endParaRPr lang="es-EC" sz="4000" b="1" kern="1200" dirty="0">
            <a:solidFill>
              <a:schemeClr val="bg1"/>
            </a:solidFill>
          </a:endParaRPr>
        </a:p>
      </dsp:txBody>
      <dsp:txXfrm>
        <a:off x="4461606" y="2281223"/>
        <a:ext cx="2760114" cy="1524453"/>
      </dsp:txXfrm>
    </dsp:sp>
    <dsp:sp modelId="{D610B9C6-7E27-4974-ADF2-06426E54F9A0}">
      <dsp:nvSpPr>
        <dsp:cNvPr id="0" name=""/>
        <dsp:cNvSpPr/>
      </dsp:nvSpPr>
      <dsp:spPr>
        <a:xfrm>
          <a:off x="3571510" y="30778"/>
          <a:ext cx="4594885" cy="150913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C" sz="2800" b="1" kern="1200" dirty="0" smtClean="0">
              <a:solidFill>
                <a:schemeClr val="tx1"/>
              </a:solidFill>
            </a:rPr>
            <a:t>FUNDAMENTACIÓN </a:t>
          </a:r>
          <a:endParaRPr lang="es-EC" sz="2800" b="1" kern="1200" dirty="0">
            <a:solidFill>
              <a:schemeClr val="tx1"/>
            </a:solidFill>
          </a:endParaRPr>
        </a:p>
      </dsp:txBody>
      <dsp:txXfrm>
        <a:off x="4244415" y="251785"/>
        <a:ext cx="3249075" cy="1067118"/>
      </dsp:txXfrm>
    </dsp:sp>
    <dsp:sp modelId="{A7452ACA-C85C-48EB-8F74-4D9974E2D6DB}">
      <dsp:nvSpPr>
        <dsp:cNvPr id="0" name=""/>
        <dsp:cNvSpPr/>
      </dsp:nvSpPr>
      <dsp:spPr>
        <a:xfrm>
          <a:off x="8367680" y="2271964"/>
          <a:ext cx="3328451" cy="1509132"/>
        </a:xfrm>
        <a:prstGeom prst="ellipse">
          <a:avLst/>
        </a:prstGeom>
        <a:solidFill>
          <a:schemeClr val="accent4">
            <a:hueOff val="2494993"/>
            <a:satOff val="-13796"/>
            <a:lumOff val="-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C" sz="2800" b="1" kern="1200" dirty="0" smtClean="0">
              <a:solidFill>
                <a:schemeClr val="tx1"/>
              </a:solidFill>
            </a:rPr>
            <a:t>METODOLOGÍA</a:t>
          </a:r>
          <a:endParaRPr lang="es-EC" sz="2800" b="1" kern="1200" dirty="0">
            <a:solidFill>
              <a:schemeClr val="tx1"/>
            </a:solidFill>
          </a:endParaRPr>
        </a:p>
      </dsp:txBody>
      <dsp:txXfrm>
        <a:off x="8855120" y="2492971"/>
        <a:ext cx="2353571" cy="1067118"/>
      </dsp:txXfrm>
    </dsp:sp>
    <dsp:sp modelId="{66F4BB08-C612-4BD4-A839-D032BA48A3AF}">
      <dsp:nvSpPr>
        <dsp:cNvPr id="0" name=""/>
        <dsp:cNvSpPr/>
      </dsp:nvSpPr>
      <dsp:spPr>
        <a:xfrm>
          <a:off x="4555832" y="4577768"/>
          <a:ext cx="2584464" cy="1509132"/>
        </a:xfrm>
        <a:prstGeom prst="ellipse">
          <a:avLst/>
        </a:prstGeom>
        <a:solidFill>
          <a:schemeClr val="accent4">
            <a:hueOff val="4989986"/>
            <a:satOff val="-27591"/>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C" sz="2800" b="1" kern="1200" dirty="0" smtClean="0">
              <a:solidFill>
                <a:schemeClr val="tx1"/>
              </a:solidFill>
            </a:rPr>
            <a:t>MÉTODOS </a:t>
          </a:r>
          <a:endParaRPr lang="es-EC" sz="2800" b="1" kern="1200" dirty="0">
            <a:solidFill>
              <a:schemeClr val="tx1"/>
            </a:solidFill>
          </a:endParaRPr>
        </a:p>
      </dsp:txBody>
      <dsp:txXfrm>
        <a:off x="4934318" y="4798775"/>
        <a:ext cx="1827492" cy="1067118"/>
      </dsp:txXfrm>
    </dsp:sp>
    <dsp:sp modelId="{7077CC60-B0C5-485F-9CA0-CBC42E0AD03C}">
      <dsp:nvSpPr>
        <dsp:cNvPr id="0" name=""/>
        <dsp:cNvSpPr/>
      </dsp:nvSpPr>
      <dsp:spPr>
        <a:xfrm>
          <a:off x="0" y="2322725"/>
          <a:ext cx="3302841" cy="1509132"/>
        </a:xfrm>
        <a:prstGeom prst="ellipse">
          <a:avLst/>
        </a:prstGeom>
        <a:solidFill>
          <a:schemeClr val="accent4">
            <a:hueOff val="7484979"/>
            <a:satOff val="-41387"/>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C" sz="2800" b="1" kern="1200" dirty="0" smtClean="0">
              <a:solidFill>
                <a:schemeClr val="tx1"/>
              </a:solidFill>
            </a:rPr>
            <a:t>ACTIVIDADES</a:t>
          </a:r>
          <a:r>
            <a:rPr lang="es-EC" sz="4400" b="1" kern="1200" dirty="0" smtClean="0">
              <a:solidFill>
                <a:schemeClr val="tx1"/>
              </a:solidFill>
            </a:rPr>
            <a:t>  </a:t>
          </a:r>
          <a:endParaRPr lang="es-EC" sz="4400" b="1" kern="1200" dirty="0">
            <a:solidFill>
              <a:schemeClr val="tx1"/>
            </a:solidFill>
          </a:endParaRPr>
        </a:p>
      </dsp:txBody>
      <dsp:txXfrm>
        <a:off x="483690" y="2543732"/>
        <a:ext cx="2335461" cy="106711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BAE6E-52C2-4FDF-8EFD-CECB63825E77}">
      <dsp:nvSpPr>
        <dsp:cNvPr id="0" name=""/>
        <dsp:cNvSpPr/>
      </dsp:nvSpPr>
      <dsp:spPr>
        <a:xfrm>
          <a:off x="3418827" y="2094206"/>
          <a:ext cx="2653727" cy="2295313"/>
        </a:xfrm>
        <a:prstGeom prst="hexagon">
          <a:avLst>
            <a:gd name="adj" fmla="val 28570"/>
            <a:gd name="vf" fmla="val 115470"/>
          </a:avLst>
        </a:prstGeom>
        <a:solidFill>
          <a:schemeClr val="accent3"/>
        </a:solidFill>
        <a:ln w="12700" cap="flat" cmpd="sng" algn="ctr">
          <a:solidFill>
            <a:schemeClr val="accent3">
              <a:shade val="50000"/>
            </a:schemeClr>
          </a:solidFill>
          <a:prstDash val="solid"/>
          <a:miter lim="800000"/>
        </a:ln>
        <a:effectLst/>
        <a:scene3d>
          <a:camera prst="orthographicFront"/>
          <a:lightRig rig="threePt" dir="t"/>
        </a:scene3d>
        <a:sp3d>
          <a:bevelT/>
        </a:sp3d>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EC" sz="1900" b="1" kern="1200" cap="none" spc="0" dirty="0" smtClean="0">
              <a:ln w="0"/>
              <a:solidFill>
                <a:schemeClr val="tx1"/>
              </a:solidFill>
              <a:effectLst>
                <a:outerShdw blurRad="38100" dist="19050" dir="2700000" algn="tl" rotWithShape="0">
                  <a:schemeClr val="dk1">
                    <a:alpha val="40000"/>
                  </a:schemeClr>
                </a:outerShdw>
              </a:effectLst>
            </a:rPr>
            <a:t>JUEGOS RECREATIVOS PARA EL</a:t>
          </a:r>
        </a:p>
        <a:p>
          <a:pPr lvl="0" algn="ctr" defTabSz="844550">
            <a:lnSpc>
              <a:spcPct val="90000"/>
            </a:lnSpc>
            <a:spcBef>
              <a:spcPct val="0"/>
            </a:spcBef>
            <a:spcAft>
              <a:spcPct val="35000"/>
            </a:spcAft>
          </a:pPr>
          <a:r>
            <a:rPr lang="es-EC" sz="1900" b="1" kern="1200" cap="none" spc="0" dirty="0" smtClean="0">
              <a:ln w="0"/>
              <a:solidFill>
                <a:schemeClr val="tx1"/>
              </a:solidFill>
              <a:effectLst>
                <a:outerShdw blurRad="38100" dist="19050" dir="2700000" algn="tl" rotWithShape="0">
                  <a:schemeClr val="dk1">
                    <a:alpha val="40000"/>
                  </a:schemeClr>
                </a:outerShdw>
              </a:effectLst>
            </a:rPr>
            <a:t>MINI BALONCESTO</a:t>
          </a:r>
          <a:endParaRPr lang="es-EC" sz="1900" b="1" kern="1200" cap="none" spc="0" dirty="0">
            <a:ln w="0"/>
            <a:solidFill>
              <a:schemeClr val="tx1"/>
            </a:solidFill>
            <a:effectLst>
              <a:outerShdw blurRad="38100" dist="19050" dir="2700000" algn="tl" rotWithShape="0">
                <a:schemeClr val="dk1">
                  <a:alpha val="40000"/>
                </a:schemeClr>
              </a:outerShdw>
            </a:effectLst>
          </a:endParaRPr>
        </a:p>
      </dsp:txBody>
      <dsp:txXfrm>
        <a:off x="3858561" y="2474549"/>
        <a:ext cx="1774259" cy="1534627"/>
      </dsp:txXfrm>
    </dsp:sp>
    <dsp:sp modelId="{00469970-8398-4F7A-911A-6D26DAFF4C4A}">
      <dsp:nvSpPr>
        <dsp:cNvPr id="0" name=""/>
        <dsp:cNvSpPr/>
      </dsp:nvSpPr>
      <dsp:spPr>
        <a:xfrm>
          <a:off x="0" y="1195433"/>
          <a:ext cx="1001381" cy="5363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305329-E553-44E3-B739-5C1736FE4CA3}">
      <dsp:nvSpPr>
        <dsp:cNvPr id="0" name=""/>
        <dsp:cNvSpPr/>
      </dsp:nvSpPr>
      <dsp:spPr>
        <a:xfrm>
          <a:off x="4047047" y="298027"/>
          <a:ext cx="1397295" cy="1221079"/>
        </a:xfrm>
        <a:prstGeom prst="hexagon">
          <a:avLst>
            <a:gd name="adj" fmla="val 28570"/>
            <a:gd name="vf" fmla="val 115470"/>
          </a:avLst>
        </a:prstGeom>
        <a:solidFill>
          <a:srgbClr val="92D050"/>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C" sz="1500" b="0" kern="1200" cap="none" spc="0" dirty="0" smtClean="0">
              <a:ln w="0"/>
              <a:solidFill>
                <a:schemeClr val="tx1"/>
              </a:solidFill>
              <a:effectLst>
                <a:outerShdw blurRad="38100" dist="19050" dir="2700000" algn="tl" rotWithShape="0">
                  <a:schemeClr val="dk1">
                    <a:alpha val="40000"/>
                  </a:schemeClr>
                </a:outerShdw>
              </a:effectLst>
            </a:rPr>
            <a:t>QUITALE LAS COLAS </a:t>
          </a:r>
          <a:endParaRPr lang="es-EC" sz="1500" b="0" kern="1200" cap="none" spc="0" dirty="0">
            <a:ln w="0"/>
            <a:solidFill>
              <a:schemeClr val="tx1"/>
            </a:solidFill>
            <a:effectLst>
              <a:outerShdw blurRad="38100" dist="19050" dir="2700000" algn="tl" rotWithShape="0">
                <a:schemeClr val="dk1">
                  <a:alpha val="40000"/>
                </a:schemeClr>
              </a:outerShdw>
            </a:effectLst>
          </a:endParaRPr>
        </a:p>
      </dsp:txBody>
      <dsp:txXfrm>
        <a:off x="4279776" y="501406"/>
        <a:ext cx="931837" cy="814321"/>
      </dsp:txXfrm>
    </dsp:sp>
    <dsp:sp modelId="{5A1E8D62-D188-43EB-A154-D36E1ACF663E}">
      <dsp:nvSpPr>
        <dsp:cNvPr id="0" name=""/>
        <dsp:cNvSpPr/>
      </dsp:nvSpPr>
      <dsp:spPr>
        <a:xfrm>
          <a:off x="6960581" y="2637263"/>
          <a:ext cx="1001381" cy="86260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7D20BF-225F-435E-9AB8-9BD061134145}">
      <dsp:nvSpPr>
        <dsp:cNvPr id="0" name=""/>
        <dsp:cNvSpPr/>
      </dsp:nvSpPr>
      <dsp:spPr>
        <a:xfrm>
          <a:off x="6813221" y="2509203"/>
          <a:ext cx="1609086" cy="1349130"/>
        </a:xfrm>
        <a:prstGeom prst="hexagon">
          <a:avLst>
            <a:gd name="adj" fmla="val 28570"/>
            <a:gd name="vf" fmla="val 115470"/>
          </a:avLst>
        </a:prstGeom>
        <a:solidFill>
          <a:srgbClr val="FFFF00"/>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C" sz="1500" b="0" kern="1200" cap="none" spc="0" dirty="0" smtClean="0">
              <a:ln w="0"/>
              <a:solidFill>
                <a:schemeClr val="tx1"/>
              </a:solidFill>
              <a:effectLst>
                <a:outerShdw blurRad="38100" dist="19050" dir="2700000" algn="tl" rotWithShape="0">
                  <a:schemeClr val="dk1">
                    <a:alpha val="40000"/>
                  </a:schemeClr>
                </a:outerShdw>
              </a:effectLst>
            </a:rPr>
            <a:t>MINI </a:t>
          </a:r>
          <a:endParaRPr lang="es-EC" sz="1500" b="0" kern="1200" cap="none" spc="0" dirty="0">
            <a:ln w="0"/>
            <a:solidFill>
              <a:schemeClr val="tx1"/>
            </a:solidFill>
            <a:effectLst>
              <a:outerShdw blurRad="38100" dist="19050" dir="2700000" algn="tl" rotWithShape="0">
                <a:schemeClr val="dk1">
                  <a:alpha val="40000"/>
                </a:schemeClr>
              </a:outerShdw>
            </a:effectLst>
          </a:endParaRPr>
        </a:p>
      </dsp:txBody>
      <dsp:txXfrm>
        <a:off x="7075794" y="2729356"/>
        <a:ext cx="1083940" cy="908824"/>
      </dsp:txXfrm>
    </dsp:sp>
    <dsp:sp modelId="{0D4721D2-4677-47EA-8E25-5674A7198D61}">
      <dsp:nvSpPr>
        <dsp:cNvPr id="0" name=""/>
        <dsp:cNvSpPr/>
      </dsp:nvSpPr>
      <dsp:spPr>
        <a:xfrm>
          <a:off x="4333377" y="5187404"/>
          <a:ext cx="1001381" cy="8154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F43B54-FD10-49AF-A93C-0A7C7C81DCE4}">
      <dsp:nvSpPr>
        <dsp:cNvPr id="0" name=""/>
        <dsp:cNvSpPr/>
      </dsp:nvSpPr>
      <dsp:spPr>
        <a:xfrm>
          <a:off x="4072806" y="4875618"/>
          <a:ext cx="1420671" cy="1118707"/>
        </a:xfrm>
        <a:prstGeom prst="hexagon">
          <a:avLst>
            <a:gd name="adj" fmla="val 28570"/>
            <a:gd name="vf" fmla="val 115470"/>
          </a:avLst>
        </a:prstGeom>
        <a:solidFill>
          <a:schemeClr val="accent6">
            <a:lumMod val="40000"/>
            <a:lumOff val="60000"/>
          </a:schemeClr>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C" sz="1500" b="0" kern="1200" cap="none" spc="0" dirty="0" smtClean="0">
              <a:ln w="0"/>
              <a:solidFill>
                <a:schemeClr val="tx1"/>
              </a:solidFill>
              <a:effectLst>
                <a:outerShdw blurRad="38100" dist="19050" dir="2700000" algn="tl" rotWithShape="0">
                  <a:schemeClr val="dk1">
                    <a:alpha val="40000"/>
                  </a:schemeClr>
                </a:outerShdw>
              </a:effectLst>
            </a:rPr>
            <a:t>REACCIONA </a:t>
          </a:r>
          <a:endParaRPr lang="es-EC" sz="1500" b="0" kern="1200" cap="none" spc="0" dirty="0">
            <a:ln w="0"/>
            <a:solidFill>
              <a:schemeClr val="tx1"/>
            </a:solidFill>
            <a:effectLst>
              <a:outerShdw blurRad="38100" dist="19050" dir="2700000" algn="tl" rotWithShape="0">
                <a:schemeClr val="dk1">
                  <a:alpha val="40000"/>
                </a:schemeClr>
              </a:outerShdw>
            </a:effectLst>
          </a:endParaRPr>
        </a:p>
      </dsp:txBody>
      <dsp:txXfrm>
        <a:off x="4297733" y="5052737"/>
        <a:ext cx="970817" cy="764469"/>
      </dsp:txXfrm>
    </dsp:sp>
    <dsp:sp modelId="{0260D59B-245E-44C7-BB35-FFC5E1EDED6C}">
      <dsp:nvSpPr>
        <dsp:cNvPr id="0" name=""/>
        <dsp:cNvSpPr/>
      </dsp:nvSpPr>
      <dsp:spPr>
        <a:xfrm>
          <a:off x="1136427" y="2395158"/>
          <a:ext cx="1609086" cy="1349130"/>
        </a:xfrm>
        <a:prstGeom prst="hexagon">
          <a:avLst>
            <a:gd name="adj" fmla="val 28570"/>
            <a:gd name="vf" fmla="val 115470"/>
          </a:avLst>
        </a:prstGeom>
        <a:solidFill>
          <a:srgbClr val="FFC000"/>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C" sz="1500" b="0" kern="1200" cap="none" spc="0" dirty="0" smtClean="0">
              <a:ln w="0"/>
              <a:solidFill>
                <a:schemeClr val="tx1"/>
              </a:solidFill>
              <a:effectLst>
                <a:outerShdw blurRad="38100" dist="19050" dir="2700000" algn="tl" rotWithShape="0">
                  <a:schemeClr val="dk1">
                    <a:alpha val="40000"/>
                  </a:schemeClr>
                </a:outerShdw>
              </a:effectLst>
            </a:rPr>
            <a:t>TU LA TOPAS </a:t>
          </a:r>
          <a:endParaRPr lang="es-EC" sz="1500" b="0" kern="1200" cap="none" spc="0" dirty="0">
            <a:ln w="0"/>
            <a:solidFill>
              <a:schemeClr val="tx1"/>
            </a:solidFill>
            <a:effectLst>
              <a:outerShdw blurRad="38100" dist="19050" dir="2700000" algn="tl" rotWithShape="0">
                <a:schemeClr val="dk1">
                  <a:alpha val="40000"/>
                </a:schemeClr>
              </a:outerShdw>
            </a:effectLst>
          </a:endParaRPr>
        </a:p>
      </dsp:txBody>
      <dsp:txXfrm>
        <a:off x="1399000" y="2615311"/>
        <a:ext cx="1083940" cy="9088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27A79-37E1-420E-835D-2FC6BF7BE15D}">
      <dsp:nvSpPr>
        <dsp:cNvPr id="0" name=""/>
        <dsp:cNvSpPr/>
      </dsp:nvSpPr>
      <dsp:spPr>
        <a:xfrm>
          <a:off x="2735505" y="248541"/>
          <a:ext cx="4168817" cy="4168817"/>
        </a:xfrm>
        <a:prstGeom prst="blockArc">
          <a:avLst>
            <a:gd name="adj1" fmla="val 10184259"/>
            <a:gd name="adj2" fmla="val 18323925"/>
            <a:gd name="adj3" fmla="val 464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7EB78B-F9E2-4555-B50A-F933CE117764}">
      <dsp:nvSpPr>
        <dsp:cNvPr id="0" name=""/>
        <dsp:cNvSpPr/>
      </dsp:nvSpPr>
      <dsp:spPr>
        <a:xfrm>
          <a:off x="2729534" y="1005567"/>
          <a:ext cx="4168817" cy="4168817"/>
        </a:xfrm>
        <a:prstGeom prst="blockArc">
          <a:avLst>
            <a:gd name="adj1" fmla="val 3263691"/>
            <a:gd name="adj2" fmla="val 11469971"/>
            <a:gd name="adj3" fmla="val 464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2B9262-8DCB-425B-AF1C-4B0199302228}">
      <dsp:nvSpPr>
        <dsp:cNvPr id="0" name=""/>
        <dsp:cNvSpPr/>
      </dsp:nvSpPr>
      <dsp:spPr>
        <a:xfrm>
          <a:off x="5118075" y="1018443"/>
          <a:ext cx="4168817" cy="4168817"/>
        </a:xfrm>
        <a:prstGeom prst="blockArc">
          <a:avLst>
            <a:gd name="adj1" fmla="val 20789783"/>
            <a:gd name="adj2" fmla="val 7573370"/>
            <a:gd name="adj3" fmla="val 464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14EAB9-F703-47AD-A5FD-AA89B2D5D31F}">
      <dsp:nvSpPr>
        <dsp:cNvPr id="0" name=""/>
        <dsp:cNvSpPr/>
      </dsp:nvSpPr>
      <dsp:spPr>
        <a:xfrm>
          <a:off x="5081938" y="257275"/>
          <a:ext cx="4168817" cy="4168817"/>
        </a:xfrm>
        <a:prstGeom prst="blockArc">
          <a:avLst>
            <a:gd name="adj1" fmla="val 14101669"/>
            <a:gd name="adj2" fmla="val 484045"/>
            <a:gd name="adj3" fmla="val 464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4B4F41-5BF6-4BE4-854F-91B060F5C797}">
      <dsp:nvSpPr>
        <dsp:cNvPr id="0" name=""/>
        <dsp:cNvSpPr/>
      </dsp:nvSpPr>
      <dsp:spPr>
        <a:xfrm>
          <a:off x="4847217" y="1749891"/>
          <a:ext cx="2304214" cy="19188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b="1" kern="1200" dirty="0" smtClean="0"/>
            <a:t>RECREACIÓN</a:t>
          </a:r>
          <a:r>
            <a:rPr lang="es-EC" sz="2000" kern="1200" dirty="0" smtClean="0"/>
            <a:t> </a:t>
          </a:r>
          <a:r>
            <a:rPr lang="es-EC" sz="2000" b="1" kern="1200" dirty="0" smtClean="0">
              <a:solidFill>
                <a:schemeClr val="tx1"/>
              </a:solidFill>
            </a:rPr>
            <a:t> </a:t>
          </a:r>
          <a:endParaRPr lang="es-EC" sz="2000" b="1" kern="1200" dirty="0">
            <a:solidFill>
              <a:schemeClr val="tx1"/>
            </a:solidFill>
          </a:endParaRPr>
        </a:p>
      </dsp:txBody>
      <dsp:txXfrm>
        <a:off x="5184661" y="2030905"/>
        <a:ext cx="1629326" cy="1356855"/>
      </dsp:txXfrm>
    </dsp:sp>
    <dsp:sp modelId="{170DF3B0-701C-4FCD-9ACB-1B305366109E}">
      <dsp:nvSpPr>
        <dsp:cNvPr id="0" name=""/>
        <dsp:cNvSpPr/>
      </dsp:nvSpPr>
      <dsp:spPr>
        <a:xfrm>
          <a:off x="4660834" y="1671"/>
          <a:ext cx="2676980" cy="13432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s-EC" sz="3200" b="1" kern="1200" dirty="0" smtClean="0">
              <a:solidFill>
                <a:schemeClr val="tx1"/>
              </a:solidFill>
            </a:rPr>
            <a:t>RAZONES </a:t>
          </a:r>
          <a:endParaRPr lang="es-EC" sz="3200" b="1" kern="1200" dirty="0">
            <a:solidFill>
              <a:schemeClr val="tx1"/>
            </a:solidFill>
          </a:endParaRPr>
        </a:p>
      </dsp:txBody>
      <dsp:txXfrm>
        <a:off x="5052869" y="198381"/>
        <a:ext cx="1892910" cy="949798"/>
      </dsp:txXfrm>
    </dsp:sp>
    <dsp:sp modelId="{E6A01290-E379-4121-869E-C6098AE2EB47}">
      <dsp:nvSpPr>
        <dsp:cNvPr id="0" name=""/>
        <dsp:cNvSpPr/>
      </dsp:nvSpPr>
      <dsp:spPr>
        <a:xfrm>
          <a:off x="7532771" y="1955810"/>
          <a:ext cx="3298957" cy="134321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C" sz="2400" b="1" kern="1200" dirty="0" smtClean="0">
              <a:solidFill>
                <a:schemeClr val="tx1"/>
              </a:solidFill>
            </a:rPr>
            <a:t>COMPETENCIAS</a:t>
          </a:r>
          <a:endParaRPr lang="es-EC" sz="2400" b="1" kern="1200" dirty="0">
            <a:solidFill>
              <a:schemeClr val="tx1"/>
            </a:solidFill>
          </a:endParaRPr>
        </a:p>
      </dsp:txBody>
      <dsp:txXfrm>
        <a:off x="8015892" y="2152520"/>
        <a:ext cx="2332715" cy="949798"/>
      </dsp:txXfrm>
    </dsp:sp>
    <dsp:sp modelId="{887E4AD6-D45E-41DD-9586-90131608E888}">
      <dsp:nvSpPr>
        <dsp:cNvPr id="0" name=""/>
        <dsp:cNvSpPr/>
      </dsp:nvSpPr>
      <dsp:spPr>
        <a:xfrm>
          <a:off x="4663158" y="4073777"/>
          <a:ext cx="2672332" cy="134321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C" sz="2400" b="1" kern="1200" dirty="0" smtClean="0">
              <a:solidFill>
                <a:schemeClr val="tx1"/>
              </a:solidFill>
            </a:rPr>
            <a:t>FACTIBILIDAD </a:t>
          </a:r>
          <a:endParaRPr lang="es-EC" sz="2400" b="1" kern="1200" dirty="0">
            <a:solidFill>
              <a:schemeClr val="tx1"/>
            </a:solidFill>
          </a:endParaRPr>
        </a:p>
      </dsp:txBody>
      <dsp:txXfrm>
        <a:off x="5054512" y="4270487"/>
        <a:ext cx="1889624" cy="949798"/>
      </dsp:txXfrm>
    </dsp:sp>
    <dsp:sp modelId="{75D5FDB6-5505-41AB-9AA1-0757B275D02E}">
      <dsp:nvSpPr>
        <dsp:cNvPr id="0" name=""/>
        <dsp:cNvSpPr/>
      </dsp:nvSpPr>
      <dsp:spPr>
        <a:xfrm>
          <a:off x="1260221" y="2024075"/>
          <a:ext cx="3112424" cy="134321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C" sz="2800" b="1" kern="1200" dirty="0" smtClean="0">
              <a:solidFill>
                <a:schemeClr val="tx1"/>
              </a:solidFill>
            </a:rPr>
            <a:t>IMPACTO</a:t>
          </a:r>
          <a:endParaRPr lang="es-EC" sz="2800" b="1" kern="1200" dirty="0">
            <a:solidFill>
              <a:schemeClr val="tx1"/>
            </a:solidFill>
          </a:endParaRPr>
        </a:p>
      </dsp:txBody>
      <dsp:txXfrm>
        <a:off x="1716025" y="2220785"/>
        <a:ext cx="2200816" cy="9497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C39DA-8966-4280-8C3F-D87E943AD5EF}">
      <dsp:nvSpPr>
        <dsp:cNvPr id="0" name=""/>
        <dsp:cNvSpPr/>
      </dsp:nvSpPr>
      <dsp:spPr>
        <a:xfrm>
          <a:off x="8794" y="1794142"/>
          <a:ext cx="2816464" cy="1408232"/>
        </a:xfrm>
        <a:prstGeom prst="roundRect">
          <a:avLst>
            <a:gd name="adj" fmla="val 10000"/>
          </a:avLst>
        </a:prstGeom>
        <a:blipFill rotWithShape="0">
          <a:blip xmlns:r="http://schemas.openxmlformats.org/officeDocument/2006/relationships" r:embed="rId1"/>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s-EC" sz="2400" kern="1200" dirty="0"/>
        </a:p>
      </dsp:txBody>
      <dsp:txXfrm>
        <a:off x="50040" y="1835388"/>
        <a:ext cx="2733972" cy="1325740"/>
      </dsp:txXfrm>
    </dsp:sp>
    <dsp:sp modelId="{05B84FCE-0DC6-4BD0-AF7A-8BF11464C781}">
      <dsp:nvSpPr>
        <dsp:cNvPr id="0" name=""/>
        <dsp:cNvSpPr/>
      </dsp:nvSpPr>
      <dsp:spPr>
        <a:xfrm rot="18095801">
          <a:off x="2550831" y="1981931"/>
          <a:ext cx="1152901" cy="50663"/>
        </a:xfrm>
        <a:custGeom>
          <a:avLst/>
          <a:gdLst/>
          <a:ahLst/>
          <a:cxnLst/>
          <a:rect l="0" t="0" r="0" b="0"/>
          <a:pathLst>
            <a:path>
              <a:moveTo>
                <a:pt x="0" y="25331"/>
              </a:moveTo>
              <a:lnTo>
                <a:pt x="1152901" y="2533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98459" y="1978440"/>
        <a:ext cx="57645" cy="57645"/>
      </dsp:txXfrm>
    </dsp:sp>
    <dsp:sp modelId="{3CF4FD1A-F2DE-4081-A6A2-A640A2277249}">
      <dsp:nvSpPr>
        <dsp:cNvPr id="0" name=""/>
        <dsp:cNvSpPr/>
      </dsp:nvSpPr>
      <dsp:spPr>
        <a:xfrm>
          <a:off x="3429305" y="1046276"/>
          <a:ext cx="1624339" cy="93998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TRABAJO</a:t>
          </a:r>
          <a:endParaRPr lang="es-EC" sz="2400" kern="1200" dirty="0"/>
        </a:p>
      </dsp:txBody>
      <dsp:txXfrm>
        <a:off x="3456836" y="1073807"/>
        <a:ext cx="1569277" cy="884918"/>
      </dsp:txXfrm>
    </dsp:sp>
    <dsp:sp modelId="{2F312183-AD51-48C2-815F-17C17765C73D}">
      <dsp:nvSpPr>
        <dsp:cNvPr id="0" name=""/>
        <dsp:cNvSpPr/>
      </dsp:nvSpPr>
      <dsp:spPr>
        <a:xfrm rot="20108310">
          <a:off x="5017756" y="1328122"/>
          <a:ext cx="774512" cy="50663"/>
        </a:xfrm>
        <a:custGeom>
          <a:avLst/>
          <a:gdLst/>
          <a:ahLst/>
          <a:cxnLst/>
          <a:rect l="0" t="0" r="0" b="0"/>
          <a:pathLst>
            <a:path>
              <a:moveTo>
                <a:pt x="0" y="25331"/>
              </a:moveTo>
              <a:lnTo>
                <a:pt x="774512" y="253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385650" y="1334091"/>
        <a:ext cx="38725" cy="38725"/>
      </dsp:txXfrm>
    </dsp:sp>
    <dsp:sp modelId="{63D3C808-9B40-40AF-A9F6-ECBDB4B9DEF1}">
      <dsp:nvSpPr>
        <dsp:cNvPr id="0" name=""/>
        <dsp:cNvSpPr/>
      </dsp:nvSpPr>
      <dsp:spPr>
        <a:xfrm>
          <a:off x="5756381" y="310017"/>
          <a:ext cx="5225076" cy="176124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s-ES" sz="2000" b="1" kern="1200" dirty="0" smtClean="0">
              <a:solidFill>
                <a:schemeClr val="tx1"/>
              </a:solidFill>
            </a:rPr>
            <a:t>SI SE APLICA LA RECREACIÓN COMO MEDIO ALTERNATIVO, ENTONCES, INFLUIRÁ POSITIVAMENTE EN EL APRENDIZAJE DE LOS ELEMENTOS TÉCNICOS DEL MINI BALONCESTO, EN NIÑOS DEL LICEO JOSÉ ORTEGA Y GASSET</a:t>
          </a:r>
          <a:r>
            <a:rPr lang="es-ES" sz="2000" b="1" kern="1200" dirty="0" smtClean="0"/>
            <a:t>.</a:t>
          </a:r>
          <a:endParaRPr lang="es-EC" sz="2000" b="1" kern="1200" dirty="0"/>
        </a:p>
      </dsp:txBody>
      <dsp:txXfrm>
        <a:off x="5807966" y="361602"/>
        <a:ext cx="5121906" cy="1658077"/>
      </dsp:txXfrm>
    </dsp:sp>
    <dsp:sp modelId="{1357C3B1-CE16-4F40-8A3B-6CA56CF171BE}">
      <dsp:nvSpPr>
        <dsp:cNvPr id="0" name=""/>
        <dsp:cNvSpPr/>
      </dsp:nvSpPr>
      <dsp:spPr>
        <a:xfrm rot="3433937">
          <a:off x="2555300" y="2967732"/>
          <a:ext cx="1176886" cy="50663"/>
        </a:xfrm>
        <a:custGeom>
          <a:avLst/>
          <a:gdLst/>
          <a:ahLst/>
          <a:cxnLst/>
          <a:rect l="0" t="0" r="0" b="0"/>
          <a:pathLst>
            <a:path>
              <a:moveTo>
                <a:pt x="0" y="25331"/>
              </a:moveTo>
              <a:lnTo>
                <a:pt x="1176886" y="2533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114322" y="2963641"/>
        <a:ext cx="58844" cy="58844"/>
      </dsp:txXfrm>
    </dsp:sp>
    <dsp:sp modelId="{D64BE5E7-AE92-4711-B731-A215438509AB}">
      <dsp:nvSpPr>
        <dsp:cNvPr id="0" name=""/>
        <dsp:cNvSpPr/>
      </dsp:nvSpPr>
      <dsp:spPr>
        <a:xfrm>
          <a:off x="3462230" y="3054056"/>
          <a:ext cx="1577783" cy="86762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b="1" kern="1200" dirty="0" smtClean="0"/>
            <a:t>HIPÓSTESIS NULA</a:t>
          </a:r>
          <a:endParaRPr lang="es-EC" sz="2400" b="1" kern="1200" dirty="0"/>
        </a:p>
      </dsp:txBody>
      <dsp:txXfrm>
        <a:off x="3487642" y="3079468"/>
        <a:ext cx="1526959" cy="816801"/>
      </dsp:txXfrm>
    </dsp:sp>
    <dsp:sp modelId="{B79C74E1-E591-47B4-97E9-AFDF68A1ACBF}">
      <dsp:nvSpPr>
        <dsp:cNvPr id="0" name=""/>
        <dsp:cNvSpPr/>
      </dsp:nvSpPr>
      <dsp:spPr>
        <a:xfrm rot="1981157">
          <a:off x="4963767" y="3719779"/>
          <a:ext cx="944142" cy="50663"/>
        </a:xfrm>
        <a:custGeom>
          <a:avLst/>
          <a:gdLst/>
          <a:ahLst/>
          <a:cxnLst/>
          <a:rect l="0" t="0" r="0" b="0"/>
          <a:pathLst>
            <a:path>
              <a:moveTo>
                <a:pt x="0" y="25331"/>
              </a:moveTo>
              <a:lnTo>
                <a:pt x="944142" y="253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412235" y="3721507"/>
        <a:ext cx="47207" cy="47207"/>
      </dsp:txXfrm>
    </dsp:sp>
    <dsp:sp modelId="{71D9B001-DF71-4D87-AEA4-6A5ECF2383A7}">
      <dsp:nvSpPr>
        <dsp:cNvPr id="0" name=""/>
        <dsp:cNvSpPr/>
      </dsp:nvSpPr>
      <dsp:spPr>
        <a:xfrm>
          <a:off x="5831665" y="3151168"/>
          <a:ext cx="5257212" cy="170236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b="1" kern="1200" dirty="0" smtClean="0">
              <a:solidFill>
                <a:schemeClr val="tx1"/>
              </a:solidFill>
            </a:rPr>
            <a:t>LAS ACTIVIDADES RECREATIVAS, NO INCIDEN </a:t>
          </a:r>
          <a:r>
            <a:rPr lang="es-ES" sz="2400" b="1" kern="1200" dirty="0" smtClean="0">
              <a:solidFill>
                <a:schemeClr val="tx1"/>
              </a:solidFill>
            </a:rPr>
            <a:t>EN EL APRENDIZAJE DE LOS ELEMENTOS TÉCNICOS DEL MINI BALONCESTO</a:t>
          </a:r>
          <a:r>
            <a:rPr lang="es-ES" sz="2000" b="1" kern="1200" dirty="0" smtClean="0">
              <a:solidFill>
                <a:schemeClr val="tx1"/>
              </a:solidFill>
            </a:rPr>
            <a:t>, EN NIÑOS DEL LICEO JOSÉ ORTEGA Y GASSET.</a:t>
          </a:r>
          <a:endParaRPr lang="es-EC" sz="2000" b="1" kern="1200" dirty="0">
            <a:solidFill>
              <a:schemeClr val="tx1"/>
            </a:solidFill>
          </a:endParaRPr>
        </a:p>
      </dsp:txBody>
      <dsp:txXfrm>
        <a:off x="5881526" y="3201029"/>
        <a:ext cx="5157490" cy="16026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48564-6325-4A92-9C0B-696A3C2CB20A}">
      <dsp:nvSpPr>
        <dsp:cNvPr id="0" name=""/>
        <dsp:cNvSpPr/>
      </dsp:nvSpPr>
      <dsp:spPr>
        <a:xfrm>
          <a:off x="5008226" y="2166595"/>
          <a:ext cx="2070887" cy="16618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ACTIVIDADES  RECREATIVAS</a:t>
          </a:r>
          <a:endParaRPr lang="es-EC" sz="1800" kern="1200" dirty="0"/>
        </a:p>
      </dsp:txBody>
      <dsp:txXfrm>
        <a:off x="5311500" y="2409966"/>
        <a:ext cx="1464339" cy="1175099"/>
      </dsp:txXfrm>
    </dsp:sp>
    <dsp:sp modelId="{C8A0974F-9DF3-4F04-B041-71C04D3FC0FB}">
      <dsp:nvSpPr>
        <dsp:cNvPr id="0" name=""/>
        <dsp:cNvSpPr/>
      </dsp:nvSpPr>
      <dsp:spPr>
        <a:xfrm rot="16200000">
          <a:off x="5793887" y="1904443"/>
          <a:ext cx="499563" cy="24741"/>
        </a:xfrm>
        <a:custGeom>
          <a:avLst/>
          <a:gdLst/>
          <a:ahLst/>
          <a:cxnLst/>
          <a:rect l="0" t="0" r="0" b="0"/>
          <a:pathLst>
            <a:path>
              <a:moveTo>
                <a:pt x="0" y="12370"/>
              </a:moveTo>
              <a:lnTo>
                <a:pt x="499563" y="1237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6031180" y="1904324"/>
        <a:ext cx="24978" cy="24978"/>
      </dsp:txXfrm>
    </dsp:sp>
    <dsp:sp modelId="{04CD20D3-9666-4C7C-AA2C-25DE75BA016C}">
      <dsp:nvSpPr>
        <dsp:cNvPr id="0" name=""/>
        <dsp:cNvSpPr/>
      </dsp:nvSpPr>
      <dsp:spPr>
        <a:xfrm>
          <a:off x="3887197" y="5190"/>
          <a:ext cx="4312944" cy="166184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b="1" kern="1200" dirty="0" smtClean="0">
              <a:ln w="0"/>
              <a:solidFill>
                <a:schemeClr val="tx1"/>
              </a:solidFill>
              <a:effectLst>
                <a:outerShdw blurRad="38100" dist="19050" dir="2700000" algn="tl" rotWithShape="0">
                  <a:schemeClr val="dk1">
                    <a:alpha val="40000"/>
                  </a:schemeClr>
                </a:outerShdw>
              </a:effectLst>
            </a:rPr>
            <a:t>DESARROLLAN LAS CAPACIDADES FÍSICAS</a:t>
          </a:r>
          <a:endParaRPr lang="es-EC" sz="2400" b="1" kern="1200" dirty="0">
            <a:solidFill>
              <a:schemeClr val="tx1"/>
            </a:solidFill>
          </a:endParaRPr>
        </a:p>
      </dsp:txBody>
      <dsp:txXfrm>
        <a:off x="4518813" y="248561"/>
        <a:ext cx="3049712" cy="1175099"/>
      </dsp:txXfrm>
    </dsp:sp>
    <dsp:sp modelId="{8985AB2C-69EA-4AEB-B10B-777C98D2BA0A}">
      <dsp:nvSpPr>
        <dsp:cNvPr id="0" name=""/>
        <dsp:cNvSpPr/>
      </dsp:nvSpPr>
      <dsp:spPr>
        <a:xfrm rot="91827">
          <a:off x="7078446" y="3019820"/>
          <a:ext cx="526045" cy="24741"/>
        </a:xfrm>
        <a:custGeom>
          <a:avLst/>
          <a:gdLst/>
          <a:ahLst/>
          <a:cxnLst/>
          <a:rect l="0" t="0" r="0" b="0"/>
          <a:pathLst>
            <a:path>
              <a:moveTo>
                <a:pt x="0" y="12370"/>
              </a:moveTo>
              <a:lnTo>
                <a:pt x="526045" y="1237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7328317" y="3019039"/>
        <a:ext cx="26302" cy="26302"/>
      </dsp:txXfrm>
    </dsp:sp>
    <dsp:sp modelId="{DAF97249-B65C-4F11-B2D5-159C3586FEC6}">
      <dsp:nvSpPr>
        <dsp:cNvPr id="0" name=""/>
        <dsp:cNvSpPr/>
      </dsp:nvSpPr>
      <dsp:spPr>
        <a:xfrm>
          <a:off x="7598564" y="2268144"/>
          <a:ext cx="4491841" cy="166184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ln w="0"/>
              <a:solidFill>
                <a:schemeClr val="tx1"/>
              </a:solidFill>
              <a:effectLst>
                <a:outerShdw blurRad="38100" dist="19050" dir="2700000" algn="tl" rotWithShape="0">
                  <a:schemeClr val="dk1">
                    <a:alpha val="40000"/>
                  </a:schemeClr>
                </a:outerShdw>
              </a:effectLst>
            </a:rPr>
            <a:t>GARANTIZAN LA ASIMILACIÓN DE LOS CONTENIDOS TÉCNICOS Y ATRACTIVOS DEL MINI BALONCESTO</a:t>
          </a:r>
          <a:endParaRPr lang="es-EC" sz="2000" b="1" kern="1200" dirty="0">
            <a:solidFill>
              <a:schemeClr val="tx1"/>
            </a:solidFill>
          </a:endParaRPr>
        </a:p>
      </dsp:txBody>
      <dsp:txXfrm>
        <a:off x="8256379" y="2511515"/>
        <a:ext cx="3176211" cy="1175099"/>
      </dsp:txXfrm>
    </dsp:sp>
    <dsp:sp modelId="{62CE4E0D-67DA-405A-8EE7-968177E7F830}">
      <dsp:nvSpPr>
        <dsp:cNvPr id="0" name=""/>
        <dsp:cNvSpPr/>
      </dsp:nvSpPr>
      <dsp:spPr>
        <a:xfrm rot="5400000">
          <a:off x="5793887" y="4065848"/>
          <a:ext cx="499563" cy="24741"/>
        </a:xfrm>
        <a:custGeom>
          <a:avLst/>
          <a:gdLst/>
          <a:ahLst/>
          <a:cxnLst/>
          <a:rect l="0" t="0" r="0" b="0"/>
          <a:pathLst>
            <a:path>
              <a:moveTo>
                <a:pt x="0" y="12370"/>
              </a:moveTo>
              <a:lnTo>
                <a:pt x="499563" y="1237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6031180" y="4065730"/>
        <a:ext cx="24978" cy="24978"/>
      </dsp:txXfrm>
    </dsp:sp>
    <dsp:sp modelId="{29C4C72B-FD43-4D7A-B8AA-3549DC754928}">
      <dsp:nvSpPr>
        <dsp:cNvPr id="0" name=""/>
        <dsp:cNvSpPr/>
      </dsp:nvSpPr>
      <dsp:spPr>
        <a:xfrm>
          <a:off x="3993597" y="4328001"/>
          <a:ext cx="4100145" cy="166184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tx1"/>
              </a:solidFill>
            </a:rPr>
            <a:t>FORTIFICAN LOS VALORES EN LA PRÁCTICA DEL MINI BALONCESTO</a:t>
          </a:r>
          <a:endParaRPr lang="es-EC" sz="2000" b="1" kern="1200" dirty="0">
            <a:solidFill>
              <a:schemeClr val="tx1"/>
            </a:solidFill>
          </a:endParaRPr>
        </a:p>
      </dsp:txBody>
      <dsp:txXfrm>
        <a:off x="4594049" y="4571372"/>
        <a:ext cx="2899241" cy="1175099"/>
      </dsp:txXfrm>
    </dsp:sp>
    <dsp:sp modelId="{B38AD470-FEE6-4C7B-8243-C82EE19958E9}">
      <dsp:nvSpPr>
        <dsp:cNvPr id="0" name=""/>
        <dsp:cNvSpPr/>
      </dsp:nvSpPr>
      <dsp:spPr>
        <a:xfrm rot="10648947">
          <a:off x="4469801" y="3042468"/>
          <a:ext cx="540235" cy="24741"/>
        </a:xfrm>
        <a:custGeom>
          <a:avLst/>
          <a:gdLst/>
          <a:ahLst/>
          <a:cxnLst/>
          <a:rect l="0" t="0" r="0" b="0"/>
          <a:pathLst>
            <a:path>
              <a:moveTo>
                <a:pt x="0" y="12370"/>
              </a:moveTo>
              <a:lnTo>
                <a:pt x="540235" y="1237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10800000">
        <a:off x="4726413" y="3041333"/>
        <a:ext cx="27011" cy="27011"/>
      </dsp:txXfrm>
    </dsp:sp>
    <dsp:sp modelId="{851D0391-4C3A-431F-9BFE-163DBB996535}">
      <dsp:nvSpPr>
        <dsp:cNvPr id="0" name=""/>
        <dsp:cNvSpPr/>
      </dsp:nvSpPr>
      <dsp:spPr>
        <a:xfrm>
          <a:off x="0" y="2333709"/>
          <a:ext cx="4485692" cy="166184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ln w="0"/>
              <a:solidFill>
                <a:schemeClr val="tx1"/>
              </a:solidFill>
              <a:effectLst>
                <a:outerShdw blurRad="38100" dist="19050" dir="2700000" algn="tl" rotWithShape="0">
                  <a:schemeClr val="dk1">
                    <a:alpha val="40000"/>
                  </a:schemeClr>
                </a:outerShdw>
              </a:effectLst>
            </a:rPr>
            <a:t>DISMINUYE DIFERENTES ANSIEDADES Y DESPIERTA EL INTERÉS POR EL MINI BALONCESTO EN LOS NIÑOS </a:t>
          </a:r>
          <a:endParaRPr lang="es-EC" sz="1800" b="1" kern="1200" dirty="0">
            <a:solidFill>
              <a:schemeClr val="tx1"/>
            </a:solidFill>
          </a:endParaRPr>
        </a:p>
      </dsp:txBody>
      <dsp:txXfrm>
        <a:off x="656914" y="2577080"/>
        <a:ext cx="3171864" cy="11750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DCCE2-8307-4CCA-8490-C5C550FE7FBD}">
      <dsp:nvSpPr>
        <dsp:cNvPr id="0" name=""/>
        <dsp:cNvSpPr/>
      </dsp:nvSpPr>
      <dsp:spPr>
        <a:xfrm>
          <a:off x="4513897" y="3785862"/>
          <a:ext cx="2804813" cy="280481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s-EC" sz="2600" kern="1200" dirty="0" smtClean="0"/>
            <a:t>RECREACIÓN</a:t>
          </a:r>
        </a:p>
        <a:p>
          <a:pPr lvl="0" algn="ctr" defTabSz="1155700">
            <a:lnSpc>
              <a:spcPct val="90000"/>
            </a:lnSpc>
            <a:spcBef>
              <a:spcPct val="0"/>
            </a:spcBef>
            <a:spcAft>
              <a:spcPct val="35000"/>
            </a:spcAft>
          </a:pPr>
          <a:r>
            <a:rPr lang="es-EC" sz="2600" kern="1200" dirty="0" smtClean="0"/>
            <a:t>IMPORTANCIA  </a:t>
          </a:r>
          <a:endParaRPr lang="es-EC" sz="2600" kern="1200" dirty="0"/>
        </a:p>
      </dsp:txBody>
      <dsp:txXfrm>
        <a:off x="4924652" y="4196617"/>
        <a:ext cx="1983303" cy="1983303"/>
      </dsp:txXfrm>
    </dsp:sp>
    <dsp:sp modelId="{70DE20BE-06FC-4057-BDC9-BFC74F3DC45A}">
      <dsp:nvSpPr>
        <dsp:cNvPr id="0" name=""/>
        <dsp:cNvSpPr/>
      </dsp:nvSpPr>
      <dsp:spPr>
        <a:xfrm rot="10800000">
          <a:off x="1795055" y="4788583"/>
          <a:ext cx="2569305" cy="799371"/>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7E75BA-54CF-4589-9C6C-E581B783031A}">
      <dsp:nvSpPr>
        <dsp:cNvPr id="0" name=""/>
        <dsp:cNvSpPr/>
      </dsp:nvSpPr>
      <dsp:spPr>
        <a:xfrm>
          <a:off x="462768" y="4122440"/>
          <a:ext cx="2664572" cy="213165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just" defTabSz="666750">
            <a:lnSpc>
              <a:spcPct val="90000"/>
            </a:lnSpc>
            <a:spcBef>
              <a:spcPct val="0"/>
            </a:spcBef>
            <a:spcAft>
              <a:spcPct val="35000"/>
            </a:spcAft>
          </a:pPr>
          <a:r>
            <a:rPr lang="es-EC" sz="1500" b="1" kern="1200" cap="none" spc="0" dirty="0" smtClean="0">
              <a:ln w="0"/>
              <a:solidFill>
                <a:schemeClr val="tx1"/>
              </a:solidFill>
              <a:effectLst>
                <a:outerShdw blurRad="38100" dist="19050" dir="2700000" algn="tl" rotWithShape="0">
                  <a:schemeClr val="dk1">
                    <a:alpha val="40000"/>
                  </a:schemeClr>
                </a:outerShdw>
              </a:effectLst>
            </a:rPr>
            <a:t>AYUDA AL APREDIZAJE. MEJORA DESTREZAS Y CAPACIDADES EN LOS NIÑOS PRACTICANTES DEL MINI BALONCESTO.</a:t>
          </a:r>
        </a:p>
      </dsp:txBody>
      <dsp:txXfrm>
        <a:off x="525202" y="4184874"/>
        <a:ext cx="2539704" cy="2006790"/>
      </dsp:txXfrm>
    </dsp:sp>
    <dsp:sp modelId="{98A2E5DF-E49F-448A-BB9C-932C9E87F7D0}">
      <dsp:nvSpPr>
        <dsp:cNvPr id="0" name=""/>
        <dsp:cNvSpPr/>
      </dsp:nvSpPr>
      <dsp:spPr>
        <a:xfrm rot="13500000">
          <a:off x="2625875" y="2782807"/>
          <a:ext cx="2569305" cy="799371"/>
        </a:xfrm>
        <a:prstGeom prst="leftArrow">
          <a:avLst>
            <a:gd name="adj1" fmla="val 60000"/>
            <a:gd name="adj2" fmla="val 50000"/>
          </a:avLst>
        </a:prstGeom>
        <a:solidFill>
          <a:schemeClr val="accent4">
            <a:hueOff val="1871245"/>
            <a:satOff val="-10347"/>
            <a:lumOff val="-88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376BC9-D582-4301-8300-5F9D440B9DBB}">
      <dsp:nvSpPr>
        <dsp:cNvPr id="0" name=""/>
        <dsp:cNvSpPr/>
      </dsp:nvSpPr>
      <dsp:spPr>
        <a:xfrm>
          <a:off x="1669854" y="1208277"/>
          <a:ext cx="2664572" cy="2131658"/>
        </a:xfrm>
        <a:prstGeom prst="roundRect">
          <a:avLst>
            <a:gd name="adj" fmla="val 10000"/>
          </a:avLst>
        </a:prstGeom>
        <a:solidFill>
          <a:schemeClr val="accent4">
            <a:hueOff val="1871245"/>
            <a:satOff val="-10347"/>
            <a:lumOff val="-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just" defTabSz="666750">
            <a:lnSpc>
              <a:spcPct val="90000"/>
            </a:lnSpc>
            <a:spcBef>
              <a:spcPct val="0"/>
            </a:spcBef>
            <a:spcAft>
              <a:spcPct val="35000"/>
            </a:spcAft>
          </a:pPr>
          <a:r>
            <a:rPr lang="es-EC" sz="1500" b="1" kern="1200" cap="none" spc="0" dirty="0" smtClean="0">
              <a:ln w="0"/>
              <a:solidFill>
                <a:schemeClr val="tx1"/>
              </a:solidFill>
              <a:effectLst>
                <a:outerShdw blurRad="38100" dist="19050" dir="2700000" algn="tl" rotWithShape="0">
                  <a:schemeClr val="dk1">
                    <a:alpha val="40000"/>
                  </a:schemeClr>
                </a:outerShdw>
              </a:effectLst>
            </a:rPr>
            <a:t>LAS HABILIDADES SE AMPLÍAN, VARÍAN, ESTABILIZAN Y MODIFICAN. SE LAS DESARROLLA A TRAVÉS DE NUEVAS EXPERIENCIAS Y VIVENCIAS EN LOS NIÑOS PRACTICANTES DEL MINI BALONCESTO..</a:t>
          </a:r>
          <a:endParaRPr lang="es-EC" sz="1500" b="1" kern="1200" cap="none" spc="0" dirty="0">
            <a:ln w="0"/>
            <a:solidFill>
              <a:schemeClr val="tx1"/>
            </a:solidFill>
            <a:effectLst>
              <a:outerShdw blurRad="38100" dist="19050" dir="2700000" algn="tl" rotWithShape="0">
                <a:schemeClr val="dk1">
                  <a:alpha val="40000"/>
                </a:schemeClr>
              </a:outerShdw>
            </a:effectLst>
          </a:endParaRPr>
        </a:p>
      </dsp:txBody>
      <dsp:txXfrm>
        <a:off x="1732288" y="1270711"/>
        <a:ext cx="2539704" cy="2006790"/>
      </dsp:txXfrm>
    </dsp:sp>
    <dsp:sp modelId="{FCC53410-A6F4-4EFC-9769-DD82E7B9DEE0}">
      <dsp:nvSpPr>
        <dsp:cNvPr id="0" name=""/>
        <dsp:cNvSpPr/>
      </dsp:nvSpPr>
      <dsp:spPr>
        <a:xfrm rot="16200000">
          <a:off x="4631651" y="1951987"/>
          <a:ext cx="2569305" cy="799371"/>
        </a:xfrm>
        <a:prstGeom prst="leftArrow">
          <a:avLst>
            <a:gd name="adj1" fmla="val 60000"/>
            <a:gd name="adj2" fmla="val 50000"/>
          </a:avLst>
        </a:prstGeom>
        <a:solidFill>
          <a:schemeClr val="accent4">
            <a:hueOff val="3742489"/>
            <a:satOff val="-20694"/>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9749C2-64C2-4EC7-BECD-EF5019CA31BD}">
      <dsp:nvSpPr>
        <dsp:cNvPr id="0" name=""/>
        <dsp:cNvSpPr/>
      </dsp:nvSpPr>
      <dsp:spPr>
        <a:xfrm>
          <a:off x="4584017" y="1191"/>
          <a:ext cx="2664572" cy="2131658"/>
        </a:xfrm>
        <a:prstGeom prst="roundRect">
          <a:avLst>
            <a:gd name="adj" fmla="val 10000"/>
          </a:avLst>
        </a:prstGeom>
        <a:solidFill>
          <a:schemeClr val="accent4">
            <a:hueOff val="3742489"/>
            <a:satOff val="-20694"/>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just" defTabSz="666750">
            <a:lnSpc>
              <a:spcPct val="90000"/>
            </a:lnSpc>
            <a:spcBef>
              <a:spcPct val="0"/>
            </a:spcBef>
            <a:spcAft>
              <a:spcPct val="35000"/>
            </a:spcAft>
          </a:pPr>
          <a:r>
            <a:rPr lang="es-EC" sz="1500" b="1" kern="1200" cap="none" spc="0" dirty="0" smtClean="0">
              <a:ln w="0"/>
              <a:solidFill>
                <a:schemeClr val="tx1"/>
              </a:solidFill>
              <a:effectLst>
                <a:outerShdw blurRad="38100" dist="19050" dir="2700000" algn="tl" rotWithShape="0">
                  <a:schemeClr val="dk1">
                    <a:alpha val="40000"/>
                  </a:schemeClr>
                </a:outerShdw>
              </a:effectLst>
            </a:rPr>
            <a:t>AYUDA AL DESCANSO MENTAL Y FÍSICO, LA CREATIVIDAD, ADQUIEREN VALORES Y GENERA PLACER EN LOS NIÑOS PRACTICANTES DEL MINI BALONCESTO.</a:t>
          </a:r>
        </a:p>
      </dsp:txBody>
      <dsp:txXfrm>
        <a:off x="4646451" y="63625"/>
        <a:ext cx="2539704" cy="2006790"/>
      </dsp:txXfrm>
    </dsp:sp>
    <dsp:sp modelId="{67C9C14E-FC50-423C-AB8C-A0D9DACCD792}">
      <dsp:nvSpPr>
        <dsp:cNvPr id="0" name=""/>
        <dsp:cNvSpPr/>
      </dsp:nvSpPr>
      <dsp:spPr>
        <a:xfrm rot="18876348">
          <a:off x="6614703" y="2736397"/>
          <a:ext cx="2651481" cy="799371"/>
        </a:xfrm>
        <a:prstGeom prst="leftArrow">
          <a:avLst>
            <a:gd name="adj1" fmla="val 60000"/>
            <a:gd name="adj2" fmla="val 50000"/>
          </a:avLst>
        </a:prstGeom>
        <a:solidFill>
          <a:schemeClr val="accent4">
            <a:hueOff val="5613734"/>
            <a:satOff val="-31040"/>
            <a:lumOff val="-264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3F3A27-8816-4606-94F6-02D416E58D31}">
      <dsp:nvSpPr>
        <dsp:cNvPr id="0" name=""/>
        <dsp:cNvSpPr/>
      </dsp:nvSpPr>
      <dsp:spPr>
        <a:xfrm>
          <a:off x="7539126" y="1126386"/>
          <a:ext cx="2664572" cy="2131658"/>
        </a:xfrm>
        <a:prstGeom prst="roundRect">
          <a:avLst>
            <a:gd name="adj" fmla="val 10000"/>
          </a:avLst>
        </a:prstGeom>
        <a:solidFill>
          <a:schemeClr val="accent4">
            <a:hueOff val="5613734"/>
            <a:satOff val="-31040"/>
            <a:lumOff val="-2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just" defTabSz="666750">
            <a:lnSpc>
              <a:spcPct val="90000"/>
            </a:lnSpc>
            <a:spcBef>
              <a:spcPct val="0"/>
            </a:spcBef>
            <a:spcAft>
              <a:spcPct val="35000"/>
            </a:spcAft>
          </a:pPr>
          <a:r>
            <a:rPr lang="es-EC" sz="1500" b="1" kern="1200" cap="none" spc="0" dirty="0" smtClean="0">
              <a:ln w="0"/>
              <a:solidFill>
                <a:schemeClr val="tx1"/>
              </a:solidFill>
              <a:effectLst>
                <a:outerShdw blurRad="38100" dist="19050" dir="2700000" algn="tl" rotWithShape="0">
                  <a:schemeClr val="dk1">
                    <a:alpha val="40000"/>
                  </a:schemeClr>
                </a:outerShdw>
              </a:effectLst>
            </a:rPr>
            <a:t>AYUDA AL ESPARCIMIENTO, LIBERA ALEGRÍA Y ALEJA TENSIONES EMOCIONALES, TIENE UNA SENSACIÓN AGRADABLE, EN  LOS NIÑOS PRACTICANTES DEL MINI BALONCESTO</a:t>
          </a:r>
        </a:p>
      </dsp:txBody>
      <dsp:txXfrm>
        <a:off x="7601560" y="1188820"/>
        <a:ext cx="2539704" cy="2006790"/>
      </dsp:txXfrm>
    </dsp:sp>
    <dsp:sp modelId="{17AC94BC-D5E3-4D99-A348-688109DAAD72}">
      <dsp:nvSpPr>
        <dsp:cNvPr id="0" name=""/>
        <dsp:cNvSpPr/>
      </dsp:nvSpPr>
      <dsp:spPr>
        <a:xfrm>
          <a:off x="7468247" y="4788583"/>
          <a:ext cx="2569305" cy="799371"/>
        </a:xfrm>
        <a:prstGeom prst="leftArrow">
          <a:avLst>
            <a:gd name="adj1" fmla="val 60000"/>
            <a:gd name="adj2" fmla="val 50000"/>
          </a:avLst>
        </a:prstGeom>
        <a:solidFill>
          <a:schemeClr val="accent4">
            <a:hueOff val="7484979"/>
            <a:satOff val="-41387"/>
            <a:lumOff val="-352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746627-515D-418E-8C9D-1A630BD7CF0D}">
      <dsp:nvSpPr>
        <dsp:cNvPr id="0" name=""/>
        <dsp:cNvSpPr/>
      </dsp:nvSpPr>
      <dsp:spPr>
        <a:xfrm>
          <a:off x="8705266" y="4122440"/>
          <a:ext cx="2664572" cy="2131658"/>
        </a:xfrm>
        <a:prstGeom prst="roundRect">
          <a:avLst>
            <a:gd name="adj" fmla="val 10000"/>
          </a:avLst>
        </a:prstGeom>
        <a:solidFill>
          <a:schemeClr val="accent4">
            <a:hueOff val="7484979"/>
            <a:satOff val="-41387"/>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just" defTabSz="666750">
            <a:lnSpc>
              <a:spcPct val="90000"/>
            </a:lnSpc>
            <a:spcBef>
              <a:spcPct val="0"/>
            </a:spcBef>
            <a:spcAft>
              <a:spcPct val="35000"/>
            </a:spcAft>
          </a:pPr>
          <a:r>
            <a:rPr lang="es-EC" sz="1500" b="1" kern="1200" cap="none" spc="0" dirty="0" smtClean="0">
              <a:ln w="0"/>
              <a:solidFill>
                <a:schemeClr val="tx1"/>
              </a:solidFill>
              <a:effectLst>
                <a:outerShdw blurRad="38100" dist="19050" dir="2700000" algn="tl" rotWithShape="0">
                  <a:schemeClr val="dk1">
                    <a:alpha val="40000"/>
                  </a:schemeClr>
                </a:outerShdw>
              </a:effectLst>
            </a:rPr>
            <a:t>BUSCA SATISFACER NECESIDADES, DESARROLLO INTEGRAL, SATISFACE Y EXPRESA ACTIVIDADES LIBRES Y VOLUNTARIAS Y ES REALIZADA FUERA DE LA OBLIGACIÓN Y COTIDIANIDAD EN LOS NIÑOS PRACTICANTE DEL MINI BALONCESTO.</a:t>
          </a:r>
        </a:p>
      </dsp:txBody>
      <dsp:txXfrm>
        <a:off x="8767700" y="4184874"/>
        <a:ext cx="2539704" cy="20067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5F7F8-E80D-4E82-8009-5704E9F84380}">
      <dsp:nvSpPr>
        <dsp:cNvPr id="0" name=""/>
        <dsp:cNvSpPr/>
      </dsp:nvSpPr>
      <dsp:spPr>
        <a:xfrm>
          <a:off x="0" y="2041936"/>
          <a:ext cx="1791518" cy="8957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C" sz="1300" b="0" kern="1200" cap="none" spc="0" dirty="0" smtClean="0">
              <a:ln w="0"/>
              <a:effectLst>
                <a:outerShdw blurRad="38100" dist="19050" dir="2700000" algn="tl" rotWithShape="0">
                  <a:schemeClr val="dk1">
                    <a:alpha val="40000"/>
                  </a:schemeClr>
                </a:outerShdw>
              </a:effectLst>
            </a:rPr>
            <a:t>APRENDIZAJE DEL MINIBALONCESTO</a:t>
          </a:r>
          <a:endParaRPr lang="es-EC" sz="1300" b="0" kern="1200" cap="none" spc="0" dirty="0">
            <a:ln w="0"/>
            <a:effectLst>
              <a:outerShdw blurRad="38100" dist="19050" dir="2700000" algn="tl" rotWithShape="0">
                <a:schemeClr val="dk1">
                  <a:alpha val="40000"/>
                </a:schemeClr>
              </a:outerShdw>
            </a:effectLst>
          </a:endParaRPr>
        </a:p>
      </dsp:txBody>
      <dsp:txXfrm>
        <a:off x="26236" y="2068172"/>
        <a:ext cx="1739046" cy="843287"/>
      </dsp:txXfrm>
    </dsp:sp>
    <dsp:sp modelId="{CC5E23A0-4C90-47F8-BAF7-AD5406AB6B7E}">
      <dsp:nvSpPr>
        <dsp:cNvPr id="0" name=""/>
        <dsp:cNvSpPr/>
      </dsp:nvSpPr>
      <dsp:spPr>
        <a:xfrm rot="17449705">
          <a:off x="1207304" y="1630744"/>
          <a:ext cx="1813121" cy="23510"/>
        </a:xfrm>
        <a:custGeom>
          <a:avLst/>
          <a:gdLst/>
          <a:ahLst/>
          <a:cxnLst/>
          <a:rect l="0" t="0" r="0" b="0"/>
          <a:pathLst>
            <a:path>
              <a:moveTo>
                <a:pt x="0" y="11755"/>
              </a:moveTo>
              <a:lnTo>
                <a:pt x="1813121" y="1175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2068536" y="1597171"/>
        <a:ext cx="90656" cy="90656"/>
      </dsp:txXfrm>
    </dsp:sp>
    <dsp:sp modelId="{5CEA55A2-5302-491F-AD4E-B1E99370875D}">
      <dsp:nvSpPr>
        <dsp:cNvPr id="0" name=""/>
        <dsp:cNvSpPr/>
      </dsp:nvSpPr>
      <dsp:spPr>
        <a:xfrm>
          <a:off x="2436211" y="347303"/>
          <a:ext cx="1791518" cy="895759"/>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C" sz="1300" b="0" kern="1200" cap="none" spc="0" dirty="0" smtClean="0">
              <a:ln w="0"/>
              <a:effectLst>
                <a:outerShdw blurRad="38100" dist="19050" dir="2700000" algn="tl" rotWithShape="0">
                  <a:schemeClr val="dk1">
                    <a:alpha val="40000"/>
                  </a:schemeClr>
                </a:outerShdw>
              </a:effectLst>
            </a:rPr>
            <a:t>INICIO DEL BALONCESTO</a:t>
          </a:r>
          <a:endParaRPr lang="es-EC" sz="1300" b="0" kern="1200" cap="none" spc="0" dirty="0">
            <a:ln w="0"/>
            <a:effectLst>
              <a:outerShdw blurRad="38100" dist="19050" dir="2700000" algn="tl" rotWithShape="0">
                <a:schemeClr val="dk1">
                  <a:alpha val="40000"/>
                </a:schemeClr>
              </a:outerShdw>
            </a:effectLst>
          </a:endParaRPr>
        </a:p>
      </dsp:txBody>
      <dsp:txXfrm>
        <a:off x="2462447" y="373539"/>
        <a:ext cx="1739046" cy="843287"/>
      </dsp:txXfrm>
    </dsp:sp>
    <dsp:sp modelId="{D81795BE-478C-4D54-8CCE-64C803B79ECB}">
      <dsp:nvSpPr>
        <dsp:cNvPr id="0" name=""/>
        <dsp:cNvSpPr/>
      </dsp:nvSpPr>
      <dsp:spPr>
        <a:xfrm rot="21546117">
          <a:off x="4227607" y="767747"/>
          <a:ext cx="2000888" cy="23510"/>
        </a:xfrm>
        <a:custGeom>
          <a:avLst/>
          <a:gdLst/>
          <a:ahLst/>
          <a:cxnLst/>
          <a:rect l="0" t="0" r="0" b="0"/>
          <a:pathLst>
            <a:path>
              <a:moveTo>
                <a:pt x="0" y="11755"/>
              </a:moveTo>
              <a:lnTo>
                <a:pt x="2000888" y="1175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5178029" y="729480"/>
        <a:ext cx="100044" cy="100044"/>
      </dsp:txXfrm>
    </dsp:sp>
    <dsp:sp modelId="{E51EEF11-DDBF-42F2-831B-0F3E32B8287E}">
      <dsp:nvSpPr>
        <dsp:cNvPr id="0" name=""/>
        <dsp:cNvSpPr/>
      </dsp:nvSpPr>
      <dsp:spPr>
        <a:xfrm>
          <a:off x="6228372" y="489483"/>
          <a:ext cx="4321339" cy="548679"/>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S" sz="1600" kern="1200" dirty="0" smtClean="0">
              <a:solidFill>
                <a:schemeClr val="tx1"/>
              </a:solidFill>
            </a:rPr>
            <a:t>1891 creación JAMES NAISMITH </a:t>
          </a:r>
          <a:endParaRPr lang="es-EC" sz="1600" b="1" kern="1200" cap="none" spc="0" dirty="0" smtClean="0">
            <a:ln w="0"/>
            <a:solidFill>
              <a:schemeClr val="tx1"/>
            </a:solidFill>
            <a:effectLst>
              <a:outerShdw blurRad="38100" dist="19050" dir="2700000" algn="tl" rotWithShape="0">
                <a:schemeClr val="dk1">
                  <a:alpha val="40000"/>
                </a:schemeClr>
              </a:outerShdw>
            </a:effectLst>
          </a:endParaRPr>
        </a:p>
      </dsp:txBody>
      <dsp:txXfrm>
        <a:off x="6244442" y="505553"/>
        <a:ext cx="4289199" cy="516539"/>
      </dsp:txXfrm>
    </dsp:sp>
    <dsp:sp modelId="{51322B9E-20D6-4A65-A870-72AAA453AA68}">
      <dsp:nvSpPr>
        <dsp:cNvPr id="0" name=""/>
        <dsp:cNvSpPr/>
      </dsp:nvSpPr>
      <dsp:spPr>
        <a:xfrm rot="4431858">
          <a:off x="955380" y="3590392"/>
          <a:ext cx="2315894" cy="23510"/>
        </a:xfrm>
        <a:custGeom>
          <a:avLst/>
          <a:gdLst/>
          <a:ahLst/>
          <a:cxnLst/>
          <a:rect l="0" t="0" r="0" b="0"/>
          <a:pathLst>
            <a:path>
              <a:moveTo>
                <a:pt x="0" y="11755"/>
              </a:moveTo>
              <a:lnTo>
                <a:pt x="2315894" y="1175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C" sz="800" kern="1200"/>
        </a:p>
      </dsp:txBody>
      <dsp:txXfrm>
        <a:off x="2055430" y="3544250"/>
        <a:ext cx="115794" cy="115794"/>
      </dsp:txXfrm>
    </dsp:sp>
    <dsp:sp modelId="{3A8477FE-E188-495F-B416-63CC5A655667}">
      <dsp:nvSpPr>
        <dsp:cNvPr id="0" name=""/>
        <dsp:cNvSpPr/>
      </dsp:nvSpPr>
      <dsp:spPr>
        <a:xfrm>
          <a:off x="2435136" y="4266599"/>
          <a:ext cx="1791518" cy="895759"/>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C" sz="1300" b="0" kern="1200" cap="none" spc="0" smtClean="0">
              <a:ln w="0"/>
              <a:effectLst>
                <a:outerShdw blurRad="38100" dist="19050" dir="2700000" algn="tl" rotWithShape="0">
                  <a:schemeClr val="dk1">
                    <a:alpha val="40000"/>
                  </a:schemeClr>
                </a:outerShdw>
              </a:effectLst>
            </a:rPr>
            <a:t>MINI BALONCESTO</a:t>
          </a:r>
          <a:endParaRPr lang="es-EC" sz="1300" b="0" kern="1200" cap="none" spc="0" dirty="0">
            <a:ln w="0"/>
            <a:effectLst>
              <a:outerShdw blurRad="38100" dist="19050" dir="2700000" algn="tl" rotWithShape="0">
                <a:schemeClr val="dk1">
                  <a:alpha val="40000"/>
                </a:schemeClr>
              </a:outerShdw>
            </a:effectLst>
          </a:endParaRPr>
        </a:p>
      </dsp:txBody>
      <dsp:txXfrm>
        <a:off x="2461372" y="4292835"/>
        <a:ext cx="1739046" cy="843287"/>
      </dsp:txXfrm>
    </dsp:sp>
    <dsp:sp modelId="{4692659A-5982-4F5A-B306-C921956C8291}">
      <dsp:nvSpPr>
        <dsp:cNvPr id="0" name=""/>
        <dsp:cNvSpPr/>
      </dsp:nvSpPr>
      <dsp:spPr>
        <a:xfrm rot="17738242">
          <a:off x="3356975" y="3320697"/>
          <a:ext cx="3065888" cy="23510"/>
        </a:xfrm>
        <a:custGeom>
          <a:avLst/>
          <a:gdLst/>
          <a:ahLst/>
          <a:cxnLst/>
          <a:rect l="0" t="0" r="0" b="0"/>
          <a:pathLst>
            <a:path>
              <a:moveTo>
                <a:pt x="0" y="11755"/>
              </a:moveTo>
              <a:lnTo>
                <a:pt x="3065888" y="1175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C" sz="1000" kern="1200"/>
        </a:p>
      </dsp:txBody>
      <dsp:txXfrm>
        <a:off x="4813272" y="3255805"/>
        <a:ext cx="153294" cy="153294"/>
      </dsp:txXfrm>
    </dsp:sp>
    <dsp:sp modelId="{4A920723-D4F5-4361-9B4B-9E55D53D61A7}">
      <dsp:nvSpPr>
        <dsp:cNvPr id="0" name=""/>
        <dsp:cNvSpPr/>
      </dsp:nvSpPr>
      <dsp:spPr>
        <a:xfrm>
          <a:off x="5553185" y="1255590"/>
          <a:ext cx="5995030" cy="1389671"/>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l" defTabSz="577850">
            <a:lnSpc>
              <a:spcPct val="90000"/>
            </a:lnSpc>
            <a:spcBef>
              <a:spcPct val="0"/>
            </a:spcBef>
            <a:spcAft>
              <a:spcPct val="35000"/>
            </a:spcAft>
          </a:pPr>
          <a:r>
            <a:rPr lang="es-ES" sz="1300" b="1" kern="1200" dirty="0" smtClean="0">
              <a:solidFill>
                <a:schemeClr val="tx1"/>
              </a:solidFill>
            </a:rPr>
            <a:t>EN EL AÑO 1955, ARCHER LO TRASLADA DE LOS ESTADOS UNIDOS A CANADÁ, SEGUIDO A PUERTO RICO. (EN ESTE PAÍS CONSTITUYE EL DEPORTE NACIONAL). A PARTIR DE AQUÍ DIFERENTES FEDERACIONES SE INTERESAN EN INICIAR PROGRAMAS PARA NIÑOS DE MINI BALONCESTO, INTRODUCIÉNDOLES EN SUS ESTRATEGIAS DE LARGO PLAZO, CON UN GRAN IMPACTO EN LAS EDADES INFANTILES. (F.J. &amp; FUENTES-GUERRA, 2004) </a:t>
          </a:r>
          <a:endParaRPr lang="es-EC" sz="1300" b="1" kern="1200" dirty="0">
            <a:solidFill>
              <a:schemeClr val="tx1"/>
            </a:solidFill>
          </a:endParaRPr>
        </a:p>
      </dsp:txBody>
      <dsp:txXfrm>
        <a:off x="5593887" y="1296292"/>
        <a:ext cx="5913626" cy="1308267"/>
      </dsp:txXfrm>
    </dsp:sp>
    <dsp:sp modelId="{3017AAF0-6A81-44C9-85C5-AF750D2AB08D}">
      <dsp:nvSpPr>
        <dsp:cNvPr id="0" name=""/>
        <dsp:cNvSpPr/>
      </dsp:nvSpPr>
      <dsp:spPr>
        <a:xfrm rot="18159745">
          <a:off x="3885937" y="4079584"/>
          <a:ext cx="1480378" cy="23510"/>
        </a:xfrm>
        <a:custGeom>
          <a:avLst/>
          <a:gdLst/>
          <a:ahLst/>
          <a:cxnLst/>
          <a:rect l="0" t="0" r="0" b="0"/>
          <a:pathLst>
            <a:path>
              <a:moveTo>
                <a:pt x="0" y="11755"/>
              </a:moveTo>
              <a:lnTo>
                <a:pt x="1480378" y="1175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589117" y="4054330"/>
        <a:ext cx="74018" cy="74018"/>
      </dsp:txXfrm>
    </dsp:sp>
    <dsp:sp modelId="{E1EA002B-B063-4B38-9923-EF7ACB4FB9F0}">
      <dsp:nvSpPr>
        <dsp:cNvPr id="0" name=""/>
        <dsp:cNvSpPr/>
      </dsp:nvSpPr>
      <dsp:spPr>
        <a:xfrm>
          <a:off x="5025597" y="2800963"/>
          <a:ext cx="7052671" cy="1334475"/>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S" sz="1600" b="1" kern="1200" dirty="0" smtClean="0">
              <a:solidFill>
                <a:schemeClr val="tx1"/>
              </a:solidFill>
            </a:rPr>
            <a:t>UN DEPORTE ES EDUCATIVO CUANDO PERMITE EL DESARROLLO DE SUS APTITUDES MOTRICES Y PSICOMOTRICES, EN RELACIÓN CON LOS ASPECTOS AFECTIVOS, COGNITIVOS Y SOCIALES DE SU PERSONALIDAD, LO EDUCATIVO DEL DEPORTE ES QUE CONTENGA COMO REFERENCIA VALORES DE AUTONOMÍA Y LIBERTAD, ENTRE OTROS. (SEIRULL.L, 1995)</a:t>
          </a:r>
          <a:endParaRPr lang="es-EC" sz="1600" b="1" kern="1200" dirty="0">
            <a:solidFill>
              <a:schemeClr val="tx1"/>
            </a:solidFill>
          </a:endParaRPr>
        </a:p>
      </dsp:txBody>
      <dsp:txXfrm>
        <a:off x="5064682" y="2840048"/>
        <a:ext cx="6974501" cy="1256305"/>
      </dsp:txXfrm>
    </dsp:sp>
    <dsp:sp modelId="{716559D3-C041-4EAE-889E-8B8F1DFCB5D1}">
      <dsp:nvSpPr>
        <dsp:cNvPr id="0" name=""/>
        <dsp:cNvSpPr/>
      </dsp:nvSpPr>
      <dsp:spPr>
        <a:xfrm rot="21394989">
          <a:off x="4225906" y="4677638"/>
          <a:ext cx="841805" cy="23510"/>
        </a:xfrm>
        <a:custGeom>
          <a:avLst/>
          <a:gdLst/>
          <a:ahLst/>
          <a:cxnLst/>
          <a:rect l="0" t="0" r="0" b="0"/>
          <a:pathLst>
            <a:path>
              <a:moveTo>
                <a:pt x="0" y="11755"/>
              </a:moveTo>
              <a:lnTo>
                <a:pt x="841805" y="1175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625764" y="4668348"/>
        <a:ext cx="42090" cy="42090"/>
      </dsp:txXfrm>
    </dsp:sp>
    <dsp:sp modelId="{BBFE3BF4-EFFE-4608-9268-2549CA0D6F38}">
      <dsp:nvSpPr>
        <dsp:cNvPr id="0" name=""/>
        <dsp:cNvSpPr/>
      </dsp:nvSpPr>
      <dsp:spPr>
        <a:xfrm>
          <a:off x="5066964" y="4196941"/>
          <a:ext cx="7011304" cy="934733"/>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S" sz="1600" b="1" kern="1200" dirty="0" smtClean="0">
              <a:solidFill>
                <a:schemeClr val="tx1"/>
              </a:solidFill>
            </a:rPr>
            <a:t>EL PROCESO DE ENSEÑANZA APRENDIZAJE DEL MINI BALONCESTO SE HA VISTO AFECTADO POR LA APLICACIÓN DEL MODELO TRADICIONAL(DELVAL, 2000)</a:t>
          </a:r>
          <a:endParaRPr lang="es-EC" sz="1600" b="1" kern="1200" dirty="0">
            <a:solidFill>
              <a:schemeClr val="tx1"/>
            </a:solidFill>
          </a:endParaRPr>
        </a:p>
      </dsp:txBody>
      <dsp:txXfrm>
        <a:off x="5094341" y="4224318"/>
        <a:ext cx="6956550" cy="879979"/>
      </dsp:txXfrm>
    </dsp:sp>
    <dsp:sp modelId="{F35CCD4D-1A05-4EEF-AF31-77262FE4DA2F}">
      <dsp:nvSpPr>
        <dsp:cNvPr id="0" name=""/>
        <dsp:cNvSpPr/>
      </dsp:nvSpPr>
      <dsp:spPr>
        <a:xfrm rot="2935613">
          <a:off x="3993301" y="5215638"/>
          <a:ext cx="1360745" cy="23510"/>
        </a:xfrm>
        <a:custGeom>
          <a:avLst/>
          <a:gdLst/>
          <a:ahLst/>
          <a:cxnLst/>
          <a:rect l="0" t="0" r="0" b="0"/>
          <a:pathLst>
            <a:path>
              <a:moveTo>
                <a:pt x="0" y="11755"/>
              </a:moveTo>
              <a:lnTo>
                <a:pt x="1360745" y="1175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639656" y="5193374"/>
        <a:ext cx="68037" cy="68037"/>
      </dsp:txXfrm>
    </dsp:sp>
    <dsp:sp modelId="{FBDBEBAC-E015-4B0F-B812-B41C75DC75C2}">
      <dsp:nvSpPr>
        <dsp:cNvPr id="0" name=""/>
        <dsp:cNvSpPr/>
      </dsp:nvSpPr>
      <dsp:spPr>
        <a:xfrm>
          <a:off x="5120694" y="5292427"/>
          <a:ext cx="6930274" cy="895759"/>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S" sz="1600" b="1" kern="1200" dirty="0" smtClean="0">
              <a:solidFill>
                <a:schemeClr val="tx1"/>
              </a:solidFill>
            </a:rPr>
            <a:t>"LO MÁS IMPORTANTE DEL DEPORTE NO ES GANAR, SINO PARTICIPAR, PORQUE LO ESENCIAL DE LA VIDA NO ES EL ÉXITO, SINO ESFORZARSE EN CONSEGUIRLO." (COUBERTIN P. .., 1900)</a:t>
          </a:r>
          <a:endParaRPr lang="es-EC" sz="1600" b="1" kern="1200" cap="none" spc="0" dirty="0">
            <a:ln w="0"/>
            <a:solidFill>
              <a:schemeClr val="tx1"/>
            </a:solidFill>
            <a:effectLst>
              <a:outerShdw blurRad="38100" dist="19050" dir="2700000" algn="tl" rotWithShape="0">
                <a:schemeClr val="dk1">
                  <a:alpha val="40000"/>
                </a:schemeClr>
              </a:outerShdw>
            </a:effectLst>
          </a:endParaRPr>
        </a:p>
      </dsp:txBody>
      <dsp:txXfrm>
        <a:off x="5146930" y="5318663"/>
        <a:ext cx="6877802" cy="8432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D45DD-3E12-4426-9AB4-8FC4E6F6AE29}">
      <dsp:nvSpPr>
        <dsp:cNvPr id="0" name=""/>
        <dsp:cNvSpPr/>
      </dsp:nvSpPr>
      <dsp:spPr>
        <a:xfrm>
          <a:off x="6078950" y="1305074"/>
          <a:ext cx="4707220" cy="720986"/>
        </a:xfrm>
        <a:custGeom>
          <a:avLst/>
          <a:gdLst/>
          <a:ahLst/>
          <a:cxnLst/>
          <a:rect l="0" t="0" r="0" b="0"/>
          <a:pathLst>
            <a:path>
              <a:moveTo>
                <a:pt x="0" y="0"/>
              </a:moveTo>
              <a:lnTo>
                <a:pt x="0" y="446920"/>
              </a:lnTo>
              <a:lnTo>
                <a:pt x="4707220" y="446920"/>
              </a:lnTo>
              <a:lnTo>
                <a:pt x="4707220" y="72098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FD858E-FDED-4003-B60A-F8556573ADF4}">
      <dsp:nvSpPr>
        <dsp:cNvPr id="0" name=""/>
        <dsp:cNvSpPr/>
      </dsp:nvSpPr>
      <dsp:spPr>
        <a:xfrm>
          <a:off x="6078950" y="1305074"/>
          <a:ext cx="1591459" cy="784778"/>
        </a:xfrm>
        <a:custGeom>
          <a:avLst/>
          <a:gdLst/>
          <a:ahLst/>
          <a:cxnLst/>
          <a:rect l="0" t="0" r="0" b="0"/>
          <a:pathLst>
            <a:path>
              <a:moveTo>
                <a:pt x="0" y="0"/>
              </a:moveTo>
              <a:lnTo>
                <a:pt x="0" y="510712"/>
              </a:lnTo>
              <a:lnTo>
                <a:pt x="1591459" y="510712"/>
              </a:lnTo>
              <a:lnTo>
                <a:pt x="1591459" y="78477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C32025-BE69-4D1B-9E66-DE5D519D6F51}">
      <dsp:nvSpPr>
        <dsp:cNvPr id="0" name=""/>
        <dsp:cNvSpPr/>
      </dsp:nvSpPr>
      <dsp:spPr>
        <a:xfrm>
          <a:off x="4469611" y="1305074"/>
          <a:ext cx="1609339" cy="720986"/>
        </a:xfrm>
        <a:custGeom>
          <a:avLst/>
          <a:gdLst/>
          <a:ahLst/>
          <a:cxnLst/>
          <a:rect l="0" t="0" r="0" b="0"/>
          <a:pathLst>
            <a:path>
              <a:moveTo>
                <a:pt x="1609339" y="0"/>
              </a:moveTo>
              <a:lnTo>
                <a:pt x="1609339" y="446920"/>
              </a:lnTo>
              <a:lnTo>
                <a:pt x="0" y="446920"/>
              </a:lnTo>
              <a:lnTo>
                <a:pt x="0" y="72098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A6E11C-CA4B-42E5-856A-3F11DB5B082F}">
      <dsp:nvSpPr>
        <dsp:cNvPr id="0" name=""/>
        <dsp:cNvSpPr/>
      </dsp:nvSpPr>
      <dsp:spPr>
        <a:xfrm>
          <a:off x="1311331" y="1305074"/>
          <a:ext cx="4767618" cy="720986"/>
        </a:xfrm>
        <a:custGeom>
          <a:avLst/>
          <a:gdLst/>
          <a:ahLst/>
          <a:cxnLst/>
          <a:rect l="0" t="0" r="0" b="0"/>
          <a:pathLst>
            <a:path>
              <a:moveTo>
                <a:pt x="4767618" y="0"/>
              </a:moveTo>
              <a:lnTo>
                <a:pt x="4767618" y="446920"/>
              </a:lnTo>
              <a:lnTo>
                <a:pt x="0" y="446920"/>
              </a:lnTo>
              <a:lnTo>
                <a:pt x="0" y="72098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A183F3-B3CB-4E5E-B91D-AFF7A49A75CA}">
      <dsp:nvSpPr>
        <dsp:cNvPr id="0" name=""/>
        <dsp:cNvSpPr/>
      </dsp:nvSpPr>
      <dsp:spPr>
        <a:xfrm>
          <a:off x="4773876" y="0"/>
          <a:ext cx="2610148" cy="13050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es-EC" sz="5400" b="1" kern="1200" dirty="0" smtClean="0">
              <a:solidFill>
                <a:schemeClr val="tx1"/>
              </a:solidFill>
            </a:rPr>
            <a:t>DEBE </a:t>
          </a:r>
          <a:endParaRPr lang="es-EC" sz="5400" b="1" kern="1200" dirty="0">
            <a:solidFill>
              <a:schemeClr val="tx1"/>
            </a:solidFill>
          </a:endParaRPr>
        </a:p>
      </dsp:txBody>
      <dsp:txXfrm>
        <a:off x="4773876" y="0"/>
        <a:ext cx="2610148" cy="1305074"/>
      </dsp:txXfrm>
    </dsp:sp>
    <dsp:sp modelId="{A0EAD3B3-6042-481A-A2D1-37B4C8092A27}">
      <dsp:nvSpPr>
        <dsp:cNvPr id="0" name=""/>
        <dsp:cNvSpPr/>
      </dsp:nvSpPr>
      <dsp:spPr>
        <a:xfrm>
          <a:off x="6257" y="2026060"/>
          <a:ext cx="2610148" cy="29065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solidFill>
                <a:schemeClr val="tx1"/>
              </a:solidFill>
            </a:rPr>
            <a:t>BUSCA QUE TUS EJERCICIOS Y JUEGOS  CAPTEN LA ATENCIÓN Y ATRAIGAN EL INTERÉS DEL GRUPO.</a:t>
          </a:r>
          <a:endParaRPr lang="es-EC" sz="2400" kern="1200" dirty="0">
            <a:solidFill>
              <a:schemeClr val="tx1"/>
            </a:solidFill>
          </a:endParaRPr>
        </a:p>
      </dsp:txBody>
      <dsp:txXfrm>
        <a:off x="6257" y="2026060"/>
        <a:ext cx="2610148" cy="2906543"/>
      </dsp:txXfrm>
    </dsp:sp>
    <dsp:sp modelId="{F120235A-F6B5-4834-9567-018D2CAEB77B}">
      <dsp:nvSpPr>
        <dsp:cNvPr id="0" name=""/>
        <dsp:cNvSpPr/>
      </dsp:nvSpPr>
      <dsp:spPr>
        <a:xfrm>
          <a:off x="3164537" y="2026060"/>
          <a:ext cx="2610148" cy="289186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b="1" kern="1200" dirty="0" smtClean="0">
              <a:solidFill>
                <a:schemeClr val="tx1"/>
              </a:solidFill>
            </a:rPr>
            <a:t>INTENTA QUE EL JUGADOR ESTÉ MUCHO TIEMPO EN CONTACTO CON EL BALÓN</a:t>
          </a:r>
          <a:r>
            <a:rPr lang="es-ES" sz="2800" b="1" kern="1200" dirty="0" smtClean="0"/>
            <a:t>.</a:t>
          </a:r>
          <a:endParaRPr lang="es-EC" sz="2800" kern="1200" dirty="0"/>
        </a:p>
      </dsp:txBody>
      <dsp:txXfrm>
        <a:off x="3164537" y="2026060"/>
        <a:ext cx="2610148" cy="2891861"/>
      </dsp:txXfrm>
    </dsp:sp>
    <dsp:sp modelId="{3C68DF11-801B-4EA7-849A-71387403AEBD}">
      <dsp:nvSpPr>
        <dsp:cNvPr id="0" name=""/>
        <dsp:cNvSpPr/>
      </dsp:nvSpPr>
      <dsp:spPr>
        <a:xfrm>
          <a:off x="6365336" y="2089852"/>
          <a:ext cx="2610148" cy="273995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b="1" kern="1200" dirty="0" smtClean="0">
              <a:solidFill>
                <a:schemeClr val="tx1"/>
              </a:solidFill>
            </a:rPr>
            <a:t>USA EL TONO DE VOZ ADECUADO AL MOMENTO. NO SIEMPRE DEBE SER EL MISMO.</a:t>
          </a:r>
          <a:endParaRPr lang="es-EC" sz="2800" kern="1200" dirty="0">
            <a:solidFill>
              <a:schemeClr val="tx1"/>
            </a:solidFill>
          </a:endParaRPr>
        </a:p>
      </dsp:txBody>
      <dsp:txXfrm>
        <a:off x="6365336" y="2089852"/>
        <a:ext cx="2610148" cy="2739951"/>
      </dsp:txXfrm>
    </dsp:sp>
    <dsp:sp modelId="{E2C5B077-D2FE-4A84-97A0-8B043D4F225F}">
      <dsp:nvSpPr>
        <dsp:cNvPr id="0" name=""/>
        <dsp:cNvSpPr/>
      </dsp:nvSpPr>
      <dsp:spPr>
        <a:xfrm>
          <a:off x="9481096" y="2026060"/>
          <a:ext cx="2610148" cy="280679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solidFill>
                <a:schemeClr val="tx1"/>
              </a:solidFill>
            </a:rPr>
            <a:t>DEBE SER EXIGENTE CON TUS JUGADORES, PERO TAMBIÉN CONTIGO MISMO.  INTENTA SER UN MODELO EFICAZ.</a:t>
          </a:r>
          <a:endParaRPr lang="es-EC" sz="2400" kern="1200" dirty="0">
            <a:solidFill>
              <a:schemeClr val="tx1"/>
            </a:solidFill>
          </a:endParaRPr>
        </a:p>
      </dsp:txBody>
      <dsp:txXfrm>
        <a:off x="9481096" y="2026060"/>
        <a:ext cx="2610148" cy="28067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9C2C75-706B-44D9-84AF-C3BE6CDA2D40}">
      <dsp:nvSpPr>
        <dsp:cNvPr id="0" name=""/>
        <dsp:cNvSpPr/>
      </dsp:nvSpPr>
      <dsp:spPr>
        <a:xfrm rot="10918693">
          <a:off x="3716113" y="4042788"/>
          <a:ext cx="1325698" cy="0"/>
        </a:xfrm>
        <a:custGeom>
          <a:avLst/>
          <a:gdLst/>
          <a:ahLst/>
          <a:cxnLst/>
          <a:rect l="0" t="0" r="0" b="0"/>
          <a:pathLst>
            <a:path>
              <a:moveTo>
                <a:pt x="0" y="0"/>
              </a:moveTo>
              <a:lnTo>
                <a:pt x="1325698"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8C460B-A06B-4F2E-868C-8ADCE3FED449}">
      <dsp:nvSpPr>
        <dsp:cNvPr id="0" name=""/>
        <dsp:cNvSpPr/>
      </dsp:nvSpPr>
      <dsp:spPr>
        <a:xfrm rot="30543">
          <a:off x="7386358" y="4123690"/>
          <a:ext cx="1599601" cy="0"/>
        </a:xfrm>
        <a:custGeom>
          <a:avLst/>
          <a:gdLst/>
          <a:ahLst/>
          <a:cxnLst/>
          <a:rect l="0" t="0" r="0" b="0"/>
          <a:pathLst>
            <a:path>
              <a:moveTo>
                <a:pt x="0" y="0"/>
              </a:moveTo>
              <a:lnTo>
                <a:pt x="1599601"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BA929F-04C8-4751-9A69-EFFFA68D6C18}">
      <dsp:nvSpPr>
        <dsp:cNvPr id="0" name=""/>
        <dsp:cNvSpPr/>
      </dsp:nvSpPr>
      <dsp:spPr>
        <a:xfrm rot="16248979">
          <a:off x="5872959" y="3029833"/>
          <a:ext cx="712560" cy="0"/>
        </a:xfrm>
        <a:custGeom>
          <a:avLst/>
          <a:gdLst/>
          <a:ahLst/>
          <a:cxnLst/>
          <a:rect l="0" t="0" r="0" b="0"/>
          <a:pathLst>
            <a:path>
              <a:moveTo>
                <a:pt x="0" y="0"/>
              </a:moveTo>
              <a:lnTo>
                <a:pt x="712560"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5F2388-EE88-4B76-AA7D-F3DCF17722C4}">
      <dsp:nvSpPr>
        <dsp:cNvPr id="0" name=""/>
        <dsp:cNvSpPr/>
      </dsp:nvSpPr>
      <dsp:spPr>
        <a:xfrm>
          <a:off x="5041417" y="3386077"/>
          <a:ext cx="2344972" cy="144017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METODOLOGÍA DE INVESTIGACIÓN </a:t>
          </a:r>
          <a:endParaRPr lang="es-EC" sz="2400" b="1" kern="1200" dirty="0"/>
        </a:p>
      </dsp:txBody>
      <dsp:txXfrm>
        <a:off x="5111721" y="3456381"/>
        <a:ext cx="2204364" cy="1299571"/>
      </dsp:txXfrm>
    </dsp:sp>
    <dsp:sp modelId="{0C38916A-4439-4F73-931F-8C94CC88A904}">
      <dsp:nvSpPr>
        <dsp:cNvPr id="0" name=""/>
        <dsp:cNvSpPr/>
      </dsp:nvSpPr>
      <dsp:spPr>
        <a:xfrm>
          <a:off x="4379549" y="1708668"/>
          <a:ext cx="3723280" cy="964920"/>
        </a:xfrm>
        <a:prstGeom prst="roundRect">
          <a:avLst/>
        </a:prstGeom>
        <a:solidFill>
          <a:schemeClr val="accent4">
            <a:hueOff val="935622"/>
            <a:satOff val="-5173"/>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866900">
            <a:lnSpc>
              <a:spcPct val="90000"/>
            </a:lnSpc>
            <a:spcBef>
              <a:spcPct val="0"/>
            </a:spcBef>
            <a:spcAft>
              <a:spcPct val="35000"/>
            </a:spcAft>
          </a:pPr>
          <a:r>
            <a:rPr lang="es-EC" sz="4200" b="1" kern="1200" dirty="0" smtClean="0">
              <a:solidFill>
                <a:schemeClr val="tx1"/>
              </a:solidFill>
            </a:rPr>
            <a:t>DISEÑO  </a:t>
          </a:r>
          <a:endParaRPr lang="es-EC" sz="4200" b="1" kern="1200" dirty="0">
            <a:solidFill>
              <a:schemeClr val="tx1"/>
            </a:solidFill>
          </a:endParaRPr>
        </a:p>
      </dsp:txBody>
      <dsp:txXfrm>
        <a:off x="4426653" y="1755772"/>
        <a:ext cx="3629072" cy="870712"/>
      </dsp:txXfrm>
    </dsp:sp>
    <dsp:sp modelId="{BF510132-8853-436A-B677-26F66265E516}">
      <dsp:nvSpPr>
        <dsp:cNvPr id="0" name=""/>
        <dsp:cNvSpPr/>
      </dsp:nvSpPr>
      <dsp:spPr>
        <a:xfrm rot="16081122">
          <a:off x="6059603" y="1549378"/>
          <a:ext cx="318771" cy="0"/>
        </a:xfrm>
        <a:custGeom>
          <a:avLst/>
          <a:gdLst/>
          <a:ahLst/>
          <a:cxnLst/>
          <a:rect l="0" t="0" r="0" b="0"/>
          <a:pathLst>
            <a:path>
              <a:moveTo>
                <a:pt x="0" y="0"/>
              </a:moveTo>
              <a:lnTo>
                <a:pt x="318771"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161ECA-4DB1-4613-8448-D6FEC2FDC2C6}">
      <dsp:nvSpPr>
        <dsp:cNvPr id="0" name=""/>
        <dsp:cNvSpPr/>
      </dsp:nvSpPr>
      <dsp:spPr>
        <a:xfrm>
          <a:off x="4955548" y="425167"/>
          <a:ext cx="2482479" cy="964920"/>
        </a:xfrm>
        <a:prstGeom prst="roundRect">
          <a:avLst/>
        </a:prstGeom>
        <a:solidFill>
          <a:schemeClr val="accent4">
            <a:hueOff val="1871245"/>
            <a:satOff val="-10347"/>
            <a:lumOff val="-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s-EC" sz="1400" b="1" kern="1200" dirty="0" smtClean="0">
              <a:solidFill>
                <a:schemeClr val="tx1"/>
              </a:solidFill>
            </a:rPr>
            <a:t>CUASI</a:t>
          </a:r>
        </a:p>
        <a:p>
          <a:pPr lvl="0" algn="ctr" defTabSz="622300">
            <a:lnSpc>
              <a:spcPct val="90000"/>
            </a:lnSpc>
            <a:spcBef>
              <a:spcPct val="0"/>
            </a:spcBef>
            <a:spcAft>
              <a:spcPct val="35000"/>
            </a:spcAft>
          </a:pPr>
          <a:r>
            <a:rPr lang="es-EC" sz="1400" b="1" kern="1200" dirty="0" smtClean="0">
              <a:solidFill>
                <a:schemeClr val="tx1"/>
              </a:solidFill>
            </a:rPr>
            <a:t>EXPERIMENTAL </a:t>
          </a:r>
          <a:endParaRPr lang="es-EC" sz="1400" b="1" kern="1200" dirty="0">
            <a:solidFill>
              <a:schemeClr val="tx1"/>
            </a:solidFill>
          </a:endParaRPr>
        </a:p>
      </dsp:txBody>
      <dsp:txXfrm>
        <a:off x="5002652" y="472271"/>
        <a:ext cx="2388271" cy="870712"/>
      </dsp:txXfrm>
    </dsp:sp>
    <dsp:sp modelId="{7EACAB4F-6AD6-4A92-9A37-495367B44A2B}">
      <dsp:nvSpPr>
        <dsp:cNvPr id="0" name=""/>
        <dsp:cNvSpPr/>
      </dsp:nvSpPr>
      <dsp:spPr>
        <a:xfrm>
          <a:off x="8985928" y="3661299"/>
          <a:ext cx="2917967" cy="964920"/>
        </a:xfrm>
        <a:prstGeom prst="roundRect">
          <a:avLst/>
        </a:prstGeom>
        <a:solidFill>
          <a:schemeClr val="accent4">
            <a:hueOff val="2806867"/>
            <a:satOff val="-15520"/>
            <a:lumOff val="-13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866900">
            <a:lnSpc>
              <a:spcPct val="90000"/>
            </a:lnSpc>
            <a:spcBef>
              <a:spcPct val="0"/>
            </a:spcBef>
            <a:spcAft>
              <a:spcPct val="35000"/>
            </a:spcAft>
          </a:pPr>
          <a:r>
            <a:rPr lang="es-EC" sz="4200" b="1" kern="1200" dirty="0" smtClean="0">
              <a:solidFill>
                <a:schemeClr val="tx1"/>
              </a:solidFill>
            </a:rPr>
            <a:t>ENFOQUE  </a:t>
          </a:r>
          <a:endParaRPr lang="es-EC" sz="4200" b="1" kern="1200" dirty="0">
            <a:solidFill>
              <a:schemeClr val="tx1"/>
            </a:solidFill>
          </a:endParaRPr>
        </a:p>
      </dsp:txBody>
      <dsp:txXfrm>
        <a:off x="9033032" y="3708403"/>
        <a:ext cx="2823759" cy="870712"/>
      </dsp:txXfrm>
    </dsp:sp>
    <dsp:sp modelId="{B7C6B470-51D8-432D-B3A3-A5867DDF2E87}">
      <dsp:nvSpPr>
        <dsp:cNvPr id="0" name=""/>
        <dsp:cNvSpPr/>
      </dsp:nvSpPr>
      <dsp:spPr>
        <a:xfrm rot="5356726">
          <a:off x="10036749" y="5045703"/>
          <a:ext cx="839033" cy="0"/>
        </a:xfrm>
        <a:custGeom>
          <a:avLst/>
          <a:gdLst/>
          <a:ahLst/>
          <a:cxnLst/>
          <a:rect l="0" t="0" r="0" b="0"/>
          <a:pathLst>
            <a:path>
              <a:moveTo>
                <a:pt x="0" y="0"/>
              </a:moveTo>
              <a:lnTo>
                <a:pt x="839033"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DC301B-54A6-4725-85D7-30385D88B4C4}">
      <dsp:nvSpPr>
        <dsp:cNvPr id="0" name=""/>
        <dsp:cNvSpPr/>
      </dsp:nvSpPr>
      <dsp:spPr>
        <a:xfrm>
          <a:off x="9347369" y="5465186"/>
          <a:ext cx="2240004" cy="925435"/>
        </a:xfrm>
        <a:prstGeom prst="roundRect">
          <a:avLst/>
        </a:prstGeom>
        <a:solidFill>
          <a:schemeClr val="accent4">
            <a:hueOff val="3742489"/>
            <a:satOff val="-20694"/>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577850">
            <a:lnSpc>
              <a:spcPct val="90000"/>
            </a:lnSpc>
            <a:spcBef>
              <a:spcPct val="0"/>
            </a:spcBef>
            <a:spcAft>
              <a:spcPct val="35000"/>
            </a:spcAft>
          </a:pPr>
          <a:r>
            <a:rPr lang="es-ES" sz="1300" b="1" kern="1200" dirty="0" smtClean="0">
              <a:solidFill>
                <a:schemeClr val="tx1"/>
              </a:solidFill>
            </a:rPr>
            <a:t>CUALITATIVO DESCRIPTIVO Y EXPLORATORIO DE CAMPO</a:t>
          </a:r>
          <a:endParaRPr lang="es-EC" sz="1300" b="1" kern="1200" dirty="0">
            <a:solidFill>
              <a:schemeClr val="tx1"/>
            </a:solidFill>
          </a:endParaRPr>
        </a:p>
      </dsp:txBody>
      <dsp:txXfrm>
        <a:off x="9392545" y="5510362"/>
        <a:ext cx="2149652" cy="835083"/>
      </dsp:txXfrm>
    </dsp:sp>
    <dsp:sp modelId="{82F6076F-CCF3-415C-B77F-55B33522DA2B}">
      <dsp:nvSpPr>
        <dsp:cNvPr id="0" name=""/>
        <dsp:cNvSpPr/>
      </dsp:nvSpPr>
      <dsp:spPr>
        <a:xfrm>
          <a:off x="766949" y="3486507"/>
          <a:ext cx="2949559" cy="964920"/>
        </a:xfrm>
        <a:prstGeom prst="roundRect">
          <a:avLst/>
        </a:prstGeom>
        <a:solidFill>
          <a:schemeClr val="accent4">
            <a:hueOff val="4678112"/>
            <a:satOff val="-25867"/>
            <a:lumOff val="-2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140" tIns="104140" rIns="104140" bIns="104140" numCol="1" spcCol="1270" anchor="ctr" anchorCtr="0">
          <a:noAutofit/>
        </a:bodyPr>
        <a:lstStyle/>
        <a:p>
          <a:pPr lvl="0" algn="ctr" defTabSz="1822450">
            <a:lnSpc>
              <a:spcPct val="90000"/>
            </a:lnSpc>
            <a:spcBef>
              <a:spcPct val="0"/>
            </a:spcBef>
            <a:spcAft>
              <a:spcPct val="35000"/>
            </a:spcAft>
          </a:pPr>
          <a:r>
            <a:rPr lang="es-EC" sz="4100" b="1" kern="1200" dirty="0" smtClean="0">
              <a:solidFill>
                <a:schemeClr val="tx1"/>
              </a:solidFill>
            </a:rPr>
            <a:t>MÉTODOS</a:t>
          </a:r>
          <a:endParaRPr lang="es-EC" sz="4100" b="1" kern="1200" dirty="0">
            <a:solidFill>
              <a:schemeClr val="tx1"/>
            </a:solidFill>
          </a:endParaRPr>
        </a:p>
      </dsp:txBody>
      <dsp:txXfrm>
        <a:off x="814053" y="3533611"/>
        <a:ext cx="2855351" cy="870712"/>
      </dsp:txXfrm>
    </dsp:sp>
    <dsp:sp modelId="{4EBAF707-B9C8-41BC-B55A-D1B566822DA4}">
      <dsp:nvSpPr>
        <dsp:cNvPr id="0" name=""/>
        <dsp:cNvSpPr/>
      </dsp:nvSpPr>
      <dsp:spPr>
        <a:xfrm rot="7520600">
          <a:off x="721977" y="5059972"/>
          <a:ext cx="1492077" cy="0"/>
        </a:xfrm>
        <a:custGeom>
          <a:avLst/>
          <a:gdLst/>
          <a:ahLst/>
          <a:cxnLst/>
          <a:rect l="0" t="0" r="0" b="0"/>
          <a:pathLst>
            <a:path>
              <a:moveTo>
                <a:pt x="0" y="0"/>
              </a:moveTo>
              <a:lnTo>
                <a:pt x="1492077"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4D3F8F-9419-430D-98C1-2B1F93B00EB9}">
      <dsp:nvSpPr>
        <dsp:cNvPr id="0" name=""/>
        <dsp:cNvSpPr/>
      </dsp:nvSpPr>
      <dsp:spPr>
        <a:xfrm>
          <a:off x="211842" y="5668516"/>
          <a:ext cx="964920" cy="964920"/>
        </a:xfrm>
        <a:prstGeom prst="roundRect">
          <a:avLst/>
        </a:prstGeom>
        <a:solidFill>
          <a:schemeClr val="accent4">
            <a:hueOff val="5613734"/>
            <a:satOff val="-31040"/>
            <a:lumOff val="-2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444500">
            <a:lnSpc>
              <a:spcPct val="90000"/>
            </a:lnSpc>
            <a:spcBef>
              <a:spcPct val="0"/>
            </a:spcBef>
            <a:spcAft>
              <a:spcPct val="35000"/>
            </a:spcAft>
          </a:pPr>
          <a:r>
            <a:rPr lang="es-EC" sz="1000" kern="1200" dirty="0" smtClean="0"/>
            <a:t> </a:t>
          </a:r>
          <a:r>
            <a:rPr lang="es-EC" sz="1200" b="1" kern="1200" dirty="0" smtClean="0">
              <a:solidFill>
                <a:schemeClr val="tx1"/>
              </a:solidFill>
            </a:rPr>
            <a:t>CIENTÍFICO</a:t>
          </a:r>
          <a:r>
            <a:rPr lang="es-EC" sz="1000" b="1" kern="1200" dirty="0" smtClean="0">
              <a:solidFill>
                <a:schemeClr val="tx1"/>
              </a:solidFill>
            </a:rPr>
            <a:t> </a:t>
          </a:r>
          <a:endParaRPr lang="es-EC" sz="1000" b="1" kern="1200" dirty="0">
            <a:solidFill>
              <a:schemeClr val="tx1"/>
            </a:solidFill>
          </a:endParaRPr>
        </a:p>
      </dsp:txBody>
      <dsp:txXfrm>
        <a:off x="258946" y="5715620"/>
        <a:ext cx="870712" cy="870712"/>
      </dsp:txXfrm>
    </dsp:sp>
    <dsp:sp modelId="{BD7007AF-7F5F-4296-A726-4A90AA90352F}">
      <dsp:nvSpPr>
        <dsp:cNvPr id="0" name=""/>
        <dsp:cNvSpPr/>
      </dsp:nvSpPr>
      <dsp:spPr>
        <a:xfrm rot="5253612">
          <a:off x="1592819" y="5150026"/>
          <a:ext cx="1398464" cy="0"/>
        </a:xfrm>
        <a:custGeom>
          <a:avLst/>
          <a:gdLst/>
          <a:ahLst/>
          <a:cxnLst/>
          <a:rect l="0" t="0" r="0" b="0"/>
          <a:pathLst>
            <a:path>
              <a:moveTo>
                <a:pt x="0" y="0"/>
              </a:moveTo>
              <a:lnTo>
                <a:pt x="1398464"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242297-0924-482D-A9F1-F4484E5A067E}">
      <dsp:nvSpPr>
        <dsp:cNvPr id="0" name=""/>
        <dsp:cNvSpPr/>
      </dsp:nvSpPr>
      <dsp:spPr>
        <a:xfrm>
          <a:off x="1859914" y="5848625"/>
          <a:ext cx="964920" cy="964920"/>
        </a:xfrm>
        <a:prstGeom prst="roundRect">
          <a:avLst/>
        </a:prstGeom>
        <a:solidFill>
          <a:schemeClr val="accent4">
            <a:hueOff val="6549357"/>
            <a:satOff val="-36214"/>
            <a:lumOff val="-30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444500">
            <a:lnSpc>
              <a:spcPct val="90000"/>
            </a:lnSpc>
            <a:spcBef>
              <a:spcPct val="0"/>
            </a:spcBef>
            <a:spcAft>
              <a:spcPct val="35000"/>
            </a:spcAft>
          </a:pPr>
          <a:r>
            <a:rPr lang="es-EC" sz="1000" b="1" kern="1200" dirty="0" smtClean="0">
              <a:solidFill>
                <a:schemeClr val="tx1"/>
              </a:solidFill>
            </a:rPr>
            <a:t>ANALÍTICO </a:t>
          </a:r>
          <a:r>
            <a:rPr lang="es-EC" sz="1050" b="1" kern="1200" dirty="0" smtClean="0">
              <a:solidFill>
                <a:schemeClr val="tx1"/>
              </a:solidFill>
            </a:rPr>
            <a:t>SINTÉTICO</a:t>
          </a:r>
          <a:endParaRPr lang="es-EC" sz="1000" b="1" kern="1200" dirty="0">
            <a:solidFill>
              <a:schemeClr val="tx1"/>
            </a:solidFill>
          </a:endParaRPr>
        </a:p>
      </dsp:txBody>
      <dsp:txXfrm>
        <a:off x="1907018" y="5895729"/>
        <a:ext cx="870712" cy="870712"/>
      </dsp:txXfrm>
    </dsp:sp>
    <dsp:sp modelId="{F13CA043-99D4-497C-A725-416A1EC03304}">
      <dsp:nvSpPr>
        <dsp:cNvPr id="0" name=""/>
        <dsp:cNvSpPr/>
      </dsp:nvSpPr>
      <dsp:spPr>
        <a:xfrm rot="3222821">
          <a:off x="2258710" y="5117415"/>
          <a:ext cx="1652429" cy="0"/>
        </a:xfrm>
        <a:custGeom>
          <a:avLst/>
          <a:gdLst/>
          <a:ahLst/>
          <a:cxnLst/>
          <a:rect l="0" t="0" r="0" b="0"/>
          <a:pathLst>
            <a:path>
              <a:moveTo>
                <a:pt x="0" y="0"/>
              </a:moveTo>
              <a:lnTo>
                <a:pt x="1652429"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E40094-71C1-45DB-9DE5-88315348FAB5}">
      <dsp:nvSpPr>
        <dsp:cNvPr id="0" name=""/>
        <dsp:cNvSpPr/>
      </dsp:nvSpPr>
      <dsp:spPr>
        <a:xfrm>
          <a:off x="3445660" y="5783401"/>
          <a:ext cx="964920" cy="964920"/>
        </a:xfrm>
        <a:prstGeom prst="roundRect">
          <a:avLst/>
        </a:prstGeom>
        <a:solidFill>
          <a:schemeClr val="accent4">
            <a:hueOff val="7484979"/>
            <a:satOff val="-41387"/>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466725">
            <a:lnSpc>
              <a:spcPct val="90000"/>
            </a:lnSpc>
            <a:spcBef>
              <a:spcPct val="0"/>
            </a:spcBef>
            <a:spcAft>
              <a:spcPct val="35000"/>
            </a:spcAft>
          </a:pPr>
          <a:r>
            <a:rPr lang="es-EC" sz="1050" b="1" kern="1200" dirty="0" smtClean="0">
              <a:solidFill>
                <a:schemeClr val="tx1"/>
              </a:solidFill>
            </a:rPr>
            <a:t>DESCRIPTIVO</a:t>
          </a:r>
          <a:r>
            <a:rPr lang="es-EC" sz="1000" b="1" kern="1200" dirty="0" smtClean="0">
              <a:solidFill>
                <a:schemeClr val="tx1"/>
              </a:solidFill>
            </a:rPr>
            <a:t>  </a:t>
          </a:r>
          <a:endParaRPr lang="es-EC" sz="1000" b="1" kern="1200" dirty="0">
            <a:solidFill>
              <a:schemeClr val="tx1"/>
            </a:solidFill>
          </a:endParaRPr>
        </a:p>
      </dsp:txBody>
      <dsp:txXfrm>
        <a:off x="3492764" y="5830505"/>
        <a:ext cx="870712" cy="8707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86E800-0C02-4BD0-BE6E-3171288CAA41}">
      <dsp:nvSpPr>
        <dsp:cNvPr id="0" name=""/>
        <dsp:cNvSpPr/>
      </dsp:nvSpPr>
      <dsp:spPr>
        <a:xfrm>
          <a:off x="2305818" y="2861448"/>
          <a:ext cx="1483547" cy="244943"/>
        </a:xfrm>
        <a:custGeom>
          <a:avLst/>
          <a:gdLst/>
          <a:ahLst/>
          <a:cxnLst/>
          <a:rect l="0" t="0" r="0" b="0"/>
          <a:pathLst>
            <a:path>
              <a:moveTo>
                <a:pt x="0" y="244943"/>
              </a:moveTo>
              <a:lnTo>
                <a:pt x="1483547" y="244943"/>
              </a:lnTo>
              <a:lnTo>
                <a:pt x="1483547"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CC9195-665E-4DCF-91B7-8C73AB3D163D}">
      <dsp:nvSpPr>
        <dsp:cNvPr id="0" name=""/>
        <dsp:cNvSpPr/>
      </dsp:nvSpPr>
      <dsp:spPr>
        <a:xfrm>
          <a:off x="7308653" y="4857756"/>
          <a:ext cx="656611" cy="91440"/>
        </a:xfrm>
        <a:custGeom>
          <a:avLst/>
          <a:gdLst/>
          <a:ahLst/>
          <a:cxnLst/>
          <a:rect l="0" t="0" r="0" b="0"/>
          <a:pathLst>
            <a:path>
              <a:moveTo>
                <a:pt x="0" y="45720"/>
              </a:moveTo>
              <a:lnTo>
                <a:pt x="656611" y="457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39EDE8-8E20-4AF6-9931-79E869C6DE7B}">
      <dsp:nvSpPr>
        <dsp:cNvPr id="0" name=""/>
        <dsp:cNvSpPr/>
      </dsp:nvSpPr>
      <dsp:spPr>
        <a:xfrm>
          <a:off x="2305818" y="3106392"/>
          <a:ext cx="3727696" cy="1797083"/>
        </a:xfrm>
        <a:custGeom>
          <a:avLst/>
          <a:gdLst/>
          <a:ahLst/>
          <a:cxnLst/>
          <a:rect l="0" t="0" r="0" b="0"/>
          <a:pathLst>
            <a:path>
              <a:moveTo>
                <a:pt x="0" y="0"/>
              </a:moveTo>
              <a:lnTo>
                <a:pt x="3399390" y="0"/>
              </a:lnTo>
              <a:lnTo>
                <a:pt x="3399390" y="1797083"/>
              </a:lnTo>
              <a:lnTo>
                <a:pt x="3727696" y="179708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E54B73-B34C-4AAE-B4B9-0ADEDFE84AC3}">
      <dsp:nvSpPr>
        <dsp:cNvPr id="0" name=""/>
        <dsp:cNvSpPr/>
      </dsp:nvSpPr>
      <dsp:spPr>
        <a:xfrm>
          <a:off x="7901606" y="2933345"/>
          <a:ext cx="484316" cy="91440"/>
        </a:xfrm>
        <a:custGeom>
          <a:avLst/>
          <a:gdLst/>
          <a:ahLst/>
          <a:cxnLst/>
          <a:rect l="0" t="0" r="0" b="0"/>
          <a:pathLst>
            <a:path>
              <a:moveTo>
                <a:pt x="0" y="45720"/>
              </a:moveTo>
              <a:lnTo>
                <a:pt x="484316" y="457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4A4B4F-D367-4D8B-87D2-700715E3CDAF}">
      <dsp:nvSpPr>
        <dsp:cNvPr id="0" name=""/>
        <dsp:cNvSpPr/>
      </dsp:nvSpPr>
      <dsp:spPr>
        <a:xfrm>
          <a:off x="2305818" y="2979065"/>
          <a:ext cx="3727696" cy="127326"/>
        </a:xfrm>
        <a:custGeom>
          <a:avLst/>
          <a:gdLst/>
          <a:ahLst/>
          <a:cxnLst/>
          <a:rect l="0" t="0" r="0" b="0"/>
          <a:pathLst>
            <a:path>
              <a:moveTo>
                <a:pt x="0" y="127326"/>
              </a:moveTo>
              <a:lnTo>
                <a:pt x="3399390" y="127326"/>
              </a:lnTo>
              <a:lnTo>
                <a:pt x="3399390" y="0"/>
              </a:lnTo>
              <a:lnTo>
                <a:pt x="3727696"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F104A3-A3AC-4F7D-8E8B-776A687CEE57}">
      <dsp:nvSpPr>
        <dsp:cNvPr id="0" name=""/>
        <dsp:cNvSpPr/>
      </dsp:nvSpPr>
      <dsp:spPr>
        <a:xfrm>
          <a:off x="7795957" y="1237093"/>
          <a:ext cx="656611" cy="91440"/>
        </a:xfrm>
        <a:custGeom>
          <a:avLst/>
          <a:gdLst/>
          <a:ahLst/>
          <a:cxnLst/>
          <a:rect l="0" t="0" r="0" b="0"/>
          <a:pathLst>
            <a:path>
              <a:moveTo>
                <a:pt x="0" y="45720"/>
              </a:moveTo>
              <a:lnTo>
                <a:pt x="656611" y="457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4E5DA2-6A47-4160-AE5D-50D26A22DEB6}">
      <dsp:nvSpPr>
        <dsp:cNvPr id="0" name=""/>
        <dsp:cNvSpPr/>
      </dsp:nvSpPr>
      <dsp:spPr>
        <a:xfrm>
          <a:off x="2305818" y="1282813"/>
          <a:ext cx="3727696" cy="1823579"/>
        </a:xfrm>
        <a:custGeom>
          <a:avLst/>
          <a:gdLst/>
          <a:ahLst/>
          <a:cxnLst/>
          <a:rect l="0" t="0" r="0" b="0"/>
          <a:pathLst>
            <a:path>
              <a:moveTo>
                <a:pt x="0" y="1823579"/>
              </a:moveTo>
              <a:lnTo>
                <a:pt x="3399390" y="1823579"/>
              </a:lnTo>
              <a:lnTo>
                <a:pt x="3399390" y="0"/>
              </a:lnTo>
              <a:lnTo>
                <a:pt x="3727696"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1AB37A-C03A-41AE-89E9-C1CF0AB4ECA3}">
      <dsp:nvSpPr>
        <dsp:cNvPr id="0" name=""/>
        <dsp:cNvSpPr/>
      </dsp:nvSpPr>
      <dsp:spPr>
        <a:xfrm>
          <a:off x="124556" y="2605726"/>
          <a:ext cx="2181262" cy="10013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b="1" kern="1200" dirty="0" smtClean="0">
              <a:solidFill>
                <a:schemeClr val="bg1"/>
              </a:solidFill>
            </a:rPr>
            <a:t>METODOLOGÍA</a:t>
          </a:r>
          <a:r>
            <a:rPr lang="es-EC" sz="2400" b="1" kern="1200" dirty="0" smtClean="0">
              <a:solidFill>
                <a:schemeClr val="tx1"/>
              </a:solidFill>
            </a:rPr>
            <a:t> </a:t>
          </a:r>
          <a:endParaRPr lang="es-EC" sz="2400" b="1" kern="1200" dirty="0">
            <a:solidFill>
              <a:schemeClr val="tx1"/>
            </a:solidFill>
          </a:endParaRPr>
        </a:p>
      </dsp:txBody>
      <dsp:txXfrm>
        <a:off x="124556" y="2605726"/>
        <a:ext cx="2181262" cy="1001331"/>
      </dsp:txXfrm>
    </dsp:sp>
    <dsp:sp modelId="{AC764A6C-C09E-4837-9645-E24F3BD48761}">
      <dsp:nvSpPr>
        <dsp:cNvPr id="0" name=""/>
        <dsp:cNvSpPr/>
      </dsp:nvSpPr>
      <dsp:spPr>
        <a:xfrm>
          <a:off x="6033514" y="782147"/>
          <a:ext cx="1762442" cy="100133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tx1"/>
              </a:solidFill>
            </a:rPr>
            <a:t>TEST TÉCNICO   </a:t>
          </a:r>
          <a:endParaRPr lang="es-EC" sz="2000" b="1" kern="1200" dirty="0">
            <a:solidFill>
              <a:schemeClr val="tx1"/>
            </a:solidFill>
          </a:endParaRPr>
        </a:p>
      </dsp:txBody>
      <dsp:txXfrm>
        <a:off x="6033514" y="782147"/>
        <a:ext cx="1762442" cy="1001331"/>
      </dsp:txXfrm>
    </dsp:sp>
    <dsp:sp modelId="{A6AF09B2-D199-44FC-AEAB-266F3BC3F847}">
      <dsp:nvSpPr>
        <dsp:cNvPr id="0" name=""/>
        <dsp:cNvSpPr/>
      </dsp:nvSpPr>
      <dsp:spPr>
        <a:xfrm>
          <a:off x="8452568" y="782147"/>
          <a:ext cx="3283055" cy="100133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just" defTabSz="622300">
            <a:lnSpc>
              <a:spcPct val="90000"/>
            </a:lnSpc>
            <a:spcBef>
              <a:spcPct val="0"/>
            </a:spcBef>
            <a:spcAft>
              <a:spcPct val="35000"/>
            </a:spcAft>
          </a:pPr>
          <a:r>
            <a:rPr lang="es-EC" sz="1400" b="1" kern="1200" dirty="0" smtClean="0">
              <a:solidFill>
                <a:schemeClr val="tx1"/>
              </a:solidFill>
            </a:rPr>
            <a:t>COMRUEBA EL DOMINIO DE LOS FUNDAMENTOS  TÉCNICOS  </a:t>
          </a:r>
          <a:endParaRPr lang="es-EC" sz="1400" b="1" kern="1200" dirty="0">
            <a:solidFill>
              <a:schemeClr val="tx1"/>
            </a:solidFill>
          </a:endParaRPr>
        </a:p>
      </dsp:txBody>
      <dsp:txXfrm>
        <a:off x="8452568" y="782147"/>
        <a:ext cx="3283055" cy="1001331"/>
      </dsp:txXfrm>
    </dsp:sp>
    <dsp:sp modelId="{13B0C909-AC77-4446-8E55-E673D9B005E0}">
      <dsp:nvSpPr>
        <dsp:cNvPr id="0" name=""/>
        <dsp:cNvSpPr/>
      </dsp:nvSpPr>
      <dsp:spPr>
        <a:xfrm>
          <a:off x="6033514" y="2478399"/>
          <a:ext cx="1868091" cy="100133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tx1"/>
              </a:solidFill>
            </a:rPr>
            <a:t>FUNDAMENTOS</a:t>
          </a:r>
          <a:endParaRPr lang="es-EC" sz="2000" b="1" kern="1200" dirty="0">
            <a:solidFill>
              <a:schemeClr val="tx1"/>
            </a:solidFill>
          </a:endParaRPr>
        </a:p>
      </dsp:txBody>
      <dsp:txXfrm>
        <a:off x="6033514" y="2478399"/>
        <a:ext cx="1868091" cy="1001331"/>
      </dsp:txXfrm>
    </dsp:sp>
    <dsp:sp modelId="{79D80577-266A-43E3-A8B7-411CEFE174D1}">
      <dsp:nvSpPr>
        <dsp:cNvPr id="0" name=""/>
        <dsp:cNvSpPr/>
      </dsp:nvSpPr>
      <dsp:spPr>
        <a:xfrm>
          <a:off x="8385922" y="2193861"/>
          <a:ext cx="3283055" cy="157040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just" defTabSz="622300">
            <a:lnSpc>
              <a:spcPct val="90000"/>
            </a:lnSpc>
            <a:spcBef>
              <a:spcPct val="0"/>
            </a:spcBef>
            <a:spcAft>
              <a:spcPct val="35000"/>
            </a:spcAft>
          </a:pPr>
          <a:r>
            <a:rPr lang="es-ES" sz="1400" b="1" kern="1200" dirty="0" smtClean="0">
              <a:solidFill>
                <a:schemeClr val="tx1"/>
              </a:solidFill>
            </a:rPr>
            <a:t>DRIBLE EN TRENZA O ENTRE OBSTÁCULOS. </a:t>
          </a:r>
        </a:p>
        <a:p>
          <a:pPr lvl="0" algn="just" defTabSz="622300">
            <a:lnSpc>
              <a:spcPct val="90000"/>
            </a:lnSpc>
            <a:spcBef>
              <a:spcPct val="0"/>
            </a:spcBef>
            <a:spcAft>
              <a:spcPct val="35000"/>
            </a:spcAft>
          </a:pPr>
          <a:r>
            <a:rPr lang="es-ES" sz="1400" b="1" kern="1200" dirty="0" smtClean="0">
              <a:solidFill>
                <a:schemeClr val="tx1"/>
              </a:solidFill>
            </a:rPr>
            <a:t>DRIBLE CON CAMBIOS DE DIRECCIÓN </a:t>
          </a:r>
        </a:p>
        <a:p>
          <a:pPr lvl="0" algn="just" defTabSz="622300">
            <a:lnSpc>
              <a:spcPct val="90000"/>
            </a:lnSpc>
            <a:spcBef>
              <a:spcPct val="0"/>
            </a:spcBef>
            <a:spcAft>
              <a:spcPct val="35000"/>
            </a:spcAft>
          </a:pPr>
          <a:r>
            <a:rPr lang="es-ES" sz="1400" b="1" kern="1200" dirty="0" smtClean="0">
              <a:solidFill>
                <a:schemeClr val="tx1"/>
              </a:solidFill>
            </a:rPr>
            <a:t>TIRO EN MOVIMIENTO </a:t>
          </a:r>
        </a:p>
        <a:p>
          <a:pPr lvl="0" algn="just" defTabSz="622300">
            <a:lnSpc>
              <a:spcPct val="90000"/>
            </a:lnSpc>
            <a:spcBef>
              <a:spcPct val="0"/>
            </a:spcBef>
            <a:spcAft>
              <a:spcPct val="35000"/>
            </a:spcAft>
          </a:pPr>
          <a:r>
            <a:rPr lang="es-ES" sz="1400" b="1" kern="1200" dirty="0" smtClean="0">
              <a:solidFill>
                <a:schemeClr val="tx1"/>
              </a:solidFill>
            </a:rPr>
            <a:t>TIRO LIBRE</a:t>
          </a:r>
        </a:p>
        <a:p>
          <a:pPr lvl="0" algn="just" defTabSz="622300">
            <a:lnSpc>
              <a:spcPct val="90000"/>
            </a:lnSpc>
            <a:spcBef>
              <a:spcPct val="0"/>
            </a:spcBef>
            <a:spcAft>
              <a:spcPct val="35000"/>
            </a:spcAft>
          </a:pPr>
          <a:r>
            <a:rPr lang="es-ES" sz="1400" b="1" kern="1200" dirty="0" smtClean="0">
              <a:solidFill>
                <a:schemeClr val="tx1"/>
              </a:solidFill>
            </a:rPr>
            <a:t>PASES CON PRECISIÓN EN MOVIMIENTOS </a:t>
          </a:r>
          <a:endParaRPr lang="es-EC" sz="1400" kern="1200" dirty="0"/>
        </a:p>
      </dsp:txBody>
      <dsp:txXfrm>
        <a:off x="8385922" y="2193861"/>
        <a:ext cx="3283055" cy="1570408"/>
      </dsp:txXfrm>
    </dsp:sp>
    <dsp:sp modelId="{86177EE9-4D2B-4967-A2D5-54F561BF8978}">
      <dsp:nvSpPr>
        <dsp:cNvPr id="0" name=""/>
        <dsp:cNvSpPr/>
      </dsp:nvSpPr>
      <dsp:spPr>
        <a:xfrm>
          <a:off x="6033514" y="4402810"/>
          <a:ext cx="1275138" cy="100133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tx1"/>
              </a:solidFill>
            </a:rPr>
            <a:t>MUESTRA </a:t>
          </a:r>
          <a:endParaRPr lang="es-EC" sz="2000" b="1" kern="1200" dirty="0">
            <a:solidFill>
              <a:schemeClr val="tx1"/>
            </a:solidFill>
          </a:endParaRPr>
        </a:p>
      </dsp:txBody>
      <dsp:txXfrm>
        <a:off x="6033514" y="4402810"/>
        <a:ext cx="1275138" cy="1001331"/>
      </dsp:txXfrm>
    </dsp:sp>
    <dsp:sp modelId="{8C77F2C7-3262-4507-97A7-066187A0CCA7}">
      <dsp:nvSpPr>
        <dsp:cNvPr id="0" name=""/>
        <dsp:cNvSpPr/>
      </dsp:nvSpPr>
      <dsp:spPr>
        <a:xfrm>
          <a:off x="7965264" y="4174651"/>
          <a:ext cx="3916652" cy="1457648"/>
        </a:xfrm>
        <a:prstGeom prst="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s-EC" sz="6500" kern="1200" dirty="0"/>
        </a:p>
      </dsp:txBody>
      <dsp:txXfrm>
        <a:off x="7965264" y="4174651"/>
        <a:ext cx="3916652" cy="1457648"/>
      </dsp:txXfrm>
    </dsp:sp>
    <dsp:sp modelId="{E3EB88FA-043F-4073-A7F7-ADB2CBFD7BFD}">
      <dsp:nvSpPr>
        <dsp:cNvPr id="0" name=""/>
        <dsp:cNvSpPr/>
      </dsp:nvSpPr>
      <dsp:spPr>
        <a:xfrm>
          <a:off x="2897146" y="1860116"/>
          <a:ext cx="1784439" cy="1001331"/>
        </a:xfrm>
        <a:prstGeom prst="rect">
          <a:avLst/>
        </a:prstGeom>
        <a:solidFill>
          <a:schemeClr val="accent5">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solidFill>
                <a:srgbClr val="FFC000"/>
              </a:solidFill>
            </a:rPr>
            <a:t>MINI BALONCESTO </a:t>
          </a:r>
          <a:endParaRPr lang="es-EC" sz="2000" b="1" kern="1200" dirty="0">
            <a:solidFill>
              <a:srgbClr val="FFC000"/>
            </a:solidFill>
          </a:endParaRPr>
        </a:p>
      </dsp:txBody>
      <dsp:txXfrm>
        <a:off x="2897146" y="1860116"/>
        <a:ext cx="1784439" cy="100133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B250D-AC25-4DFD-AF35-615D8284F891}" type="datetimeFigureOut">
              <a:rPr lang="es-EC" smtClean="0"/>
              <a:t>27/05/2018</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E200C-999C-4FE3-A7E6-C773390F032C}" type="slidenum">
              <a:rPr lang="es-EC" smtClean="0"/>
              <a:t>‹Nº›</a:t>
            </a:fld>
            <a:endParaRPr lang="es-EC"/>
          </a:p>
        </p:txBody>
      </p:sp>
    </p:spTree>
    <p:extLst>
      <p:ext uri="{BB962C8B-B14F-4D97-AF65-F5344CB8AC3E}">
        <p14:creationId xmlns:p14="http://schemas.microsoft.com/office/powerpoint/2010/main" val="2822411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19E200C-999C-4FE3-A7E6-C773390F032C}" type="slidenum">
              <a:rPr lang="es-EC" smtClean="0"/>
              <a:t>36</a:t>
            </a:fld>
            <a:endParaRPr lang="es-EC"/>
          </a:p>
        </p:txBody>
      </p:sp>
    </p:spTree>
    <p:extLst>
      <p:ext uri="{BB962C8B-B14F-4D97-AF65-F5344CB8AC3E}">
        <p14:creationId xmlns:p14="http://schemas.microsoft.com/office/powerpoint/2010/main" val="1049374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s-EC"/>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C"/>
          </a:p>
        </p:txBody>
      </p:sp>
      <p:sp>
        <p:nvSpPr>
          <p:cNvPr id="4" name="Date Placeholder 3"/>
          <p:cNvSpPr>
            <a:spLocks noGrp="1"/>
          </p:cNvSpPr>
          <p:nvPr>
            <p:ph type="dt" sz="half" idx="10"/>
          </p:nvPr>
        </p:nvSpPr>
        <p:spPr/>
        <p:txBody>
          <a:bodyPr/>
          <a:lstStyle/>
          <a:p>
            <a:fld id="{AFAEE012-7AC8-4A25-8C60-5D57684C7C85}" type="datetimeFigureOut">
              <a:rPr lang="es-EC" smtClean="0"/>
              <a:t>27/05/2018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416487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Date Placeholder 3"/>
          <p:cNvSpPr>
            <a:spLocks noGrp="1"/>
          </p:cNvSpPr>
          <p:nvPr>
            <p:ph type="dt" sz="half" idx="10"/>
          </p:nvPr>
        </p:nvSpPr>
        <p:spPr/>
        <p:txBody>
          <a:bodyPr/>
          <a:lstStyle/>
          <a:p>
            <a:fld id="{AFAEE012-7AC8-4A25-8C60-5D57684C7C85}" type="datetimeFigureOut">
              <a:rPr lang="es-EC" smtClean="0"/>
              <a:t>27/05/2018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3924057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C"/>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Date Placeholder 3"/>
          <p:cNvSpPr>
            <a:spLocks noGrp="1"/>
          </p:cNvSpPr>
          <p:nvPr>
            <p:ph type="dt" sz="half" idx="10"/>
          </p:nvPr>
        </p:nvSpPr>
        <p:spPr/>
        <p:txBody>
          <a:bodyPr/>
          <a:lstStyle/>
          <a:p>
            <a:fld id="{AFAEE012-7AC8-4A25-8C60-5D57684C7C85}" type="datetimeFigureOut">
              <a:rPr lang="es-EC" smtClean="0"/>
              <a:t>27/05/2018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3855742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Date Placeholder 3"/>
          <p:cNvSpPr>
            <a:spLocks noGrp="1"/>
          </p:cNvSpPr>
          <p:nvPr>
            <p:ph type="dt" sz="half" idx="10"/>
          </p:nvPr>
        </p:nvSpPr>
        <p:spPr/>
        <p:txBody>
          <a:bodyPr/>
          <a:lstStyle/>
          <a:p>
            <a:fld id="{AFAEE012-7AC8-4A25-8C60-5D57684C7C85}" type="datetimeFigureOut">
              <a:rPr lang="es-EC" smtClean="0"/>
              <a:t>27/05/2018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2774532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s-EC"/>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AEE012-7AC8-4A25-8C60-5D57684C7C85}" type="datetimeFigureOut">
              <a:rPr lang="es-EC" smtClean="0"/>
              <a:t>27/05/2018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191162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Date Placeholder 4"/>
          <p:cNvSpPr>
            <a:spLocks noGrp="1"/>
          </p:cNvSpPr>
          <p:nvPr>
            <p:ph type="dt" sz="half" idx="10"/>
          </p:nvPr>
        </p:nvSpPr>
        <p:spPr/>
        <p:txBody>
          <a:bodyPr/>
          <a:lstStyle/>
          <a:p>
            <a:fld id="{AFAEE012-7AC8-4A25-8C60-5D57684C7C85}" type="datetimeFigureOut">
              <a:rPr lang="es-EC" smtClean="0"/>
              <a:t>27/05/2018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135583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s-EC"/>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7" name="Date Placeholder 6"/>
          <p:cNvSpPr>
            <a:spLocks noGrp="1"/>
          </p:cNvSpPr>
          <p:nvPr>
            <p:ph type="dt" sz="half" idx="10"/>
          </p:nvPr>
        </p:nvSpPr>
        <p:spPr/>
        <p:txBody>
          <a:bodyPr/>
          <a:lstStyle/>
          <a:p>
            <a:fld id="{AFAEE012-7AC8-4A25-8C60-5D57684C7C85}" type="datetimeFigureOut">
              <a:rPr lang="es-EC" smtClean="0"/>
              <a:t>27/05/2018</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1517522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Date Placeholder 2"/>
          <p:cNvSpPr>
            <a:spLocks noGrp="1"/>
          </p:cNvSpPr>
          <p:nvPr>
            <p:ph type="dt" sz="half" idx="10"/>
          </p:nvPr>
        </p:nvSpPr>
        <p:spPr/>
        <p:txBody>
          <a:bodyPr/>
          <a:lstStyle/>
          <a:p>
            <a:fld id="{AFAEE012-7AC8-4A25-8C60-5D57684C7C85}" type="datetimeFigureOut">
              <a:rPr lang="es-EC" smtClean="0"/>
              <a:t>27/05/2018</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611068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AEE012-7AC8-4A25-8C60-5D57684C7C85}" type="datetimeFigureOut">
              <a:rPr lang="es-EC" smtClean="0"/>
              <a:t>27/05/2018</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2668202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EC"/>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AEE012-7AC8-4A25-8C60-5D57684C7C85}" type="datetimeFigureOut">
              <a:rPr lang="es-EC" smtClean="0"/>
              <a:t>27/05/2018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375013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EC"/>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AEE012-7AC8-4A25-8C60-5D57684C7C85}" type="datetimeFigureOut">
              <a:rPr lang="es-EC" smtClean="0"/>
              <a:t>27/05/2018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433087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s-EC"/>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AEE012-7AC8-4A25-8C60-5D57684C7C85}" type="datetimeFigureOut">
              <a:rPr lang="es-EC" smtClean="0"/>
              <a:t>27/05/2018</a:t>
            </a:fld>
            <a:endParaRPr lang="es-EC"/>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AD916-BD54-4083-B769-E93FB9BF7808}" type="slidenum">
              <a:rPr lang="es-EC" smtClean="0"/>
              <a:t>‹Nº›</a:t>
            </a:fld>
            <a:endParaRPr lang="es-EC"/>
          </a:p>
        </p:txBody>
      </p:sp>
    </p:spTree>
    <p:extLst>
      <p:ext uri="{BB962C8B-B14F-4D97-AF65-F5344CB8AC3E}">
        <p14:creationId xmlns:p14="http://schemas.microsoft.com/office/powerpoint/2010/main" val="3994721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2.xml"/><Relationship Id="rId7" Type="http://schemas.openxmlformats.org/officeDocument/2006/relationships/hyperlink" Target="TEST%202.docx"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gif"/><Relationship Id="rId5" Type="http://schemas.openxmlformats.org/officeDocument/2006/relationships/hyperlink" Target="TEST%201.docx" TargetMode="Externa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MANUAL%20DE%20JUEGOS.docx"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14.xml"/><Relationship Id="rId7" Type="http://schemas.openxmlformats.org/officeDocument/2006/relationships/image" Target="../media/image35.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10" Type="http://schemas.openxmlformats.org/officeDocument/2006/relationships/image" Target="../media/image38.png"/><Relationship Id="rId4" Type="http://schemas.openxmlformats.org/officeDocument/2006/relationships/diagramQuickStyle" Target="../diagrams/quickStyle14.xml"/><Relationship Id="rId9"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TESIS%20MAESTRIA%20RTL.doc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Resultado de imagen para marcos de invitacio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AutoShape 6" descr="Resultado de imagen para marcos de invitacion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9" name="Imagen 8"/>
          <p:cNvPicPr>
            <a:picLocks noChangeAspect="1"/>
          </p:cNvPicPr>
          <p:nvPr/>
        </p:nvPicPr>
        <p:blipFill>
          <a:blip r:embed="rId2"/>
          <a:stretch>
            <a:fillRect/>
          </a:stretch>
        </p:blipFill>
        <p:spPr>
          <a:xfrm>
            <a:off x="460376" y="465138"/>
            <a:ext cx="11344938" cy="5881071"/>
          </a:xfrm>
          <a:prstGeom prst="rect">
            <a:avLst/>
          </a:prstGeom>
          <a:effectLst>
            <a:softEdge rad="317500"/>
          </a:effectLst>
        </p:spPr>
      </p:pic>
      <p:sp>
        <p:nvSpPr>
          <p:cNvPr id="10" name="Rectángulo 9"/>
          <p:cNvSpPr/>
          <p:nvPr/>
        </p:nvSpPr>
        <p:spPr>
          <a:xfrm>
            <a:off x="1410720" y="1749690"/>
            <a:ext cx="9444250" cy="3513782"/>
          </a:xfrm>
          <a:prstGeom prst="rect">
            <a:avLst/>
          </a:prstGeom>
        </p:spPr>
        <p:txBody>
          <a:bodyPr wrap="square">
            <a:spAutoFit/>
          </a:bodyPr>
          <a:lstStyle/>
          <a:p>
            <a:pPr lvl="0" algn="ctr">
              <a:lnSpc>
                <a:spcPct val="90000"/>
              </a:lnSpc>
              <a:spcBef>
                <a:spcPts val="1000"/>
              </a:spcBef>
            </a:pPr>
            <a:r>
              <a:rPr lang="es-E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“LUCHA POR TUS SUEÑOS</a:t>
            </a:r>
          </a:p>
          <a:p>
            <a:pPr lvl="0" algn="ctr">
              <a:lnSpc>
                <a:spcPct val="90000"/>
              </a:lnSpc>
              <a:spcBef>
                <a:spcPts val="1000"/>
              </a:spcBef>
            </a:pPr>
            <a:r>
              <a:rPr lang="es-E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O </a:t>
            </a:r>
            <a:r>
              <a:rPr lang="es-ES" sz="40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LOS DEMÁS </a:t>
            </a:r>
            <a:r>
              <a:rPr lang="es-E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IMPONDRÁN </a:t>
            </a:r>
          </a:p>
          <a:p>
            <a:pPr lvl="0" algn="ctr">
              <a:lnSpc>
                <a:spcPct val="90000"/>
              </a:lnSpc>
              <a:spcBef>
                <a:spcPts val="1000"/>
              </a:spcBef>
            </a:pPr>
            <a:r>
              <a:rPr lang="es-E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LOS SUYOS ."</a:t>
            </a:r>
            <a:r>
              <a:rPr lang="es-E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s-E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ctr">
              <a:lnSpc>
                <a:spcPct val="90000"/>
              </a:lnSpc>
              <a:spcBef>
                <a:spcPts val="1000"/>
              </a:spcBef>
            </a:pPr>
            <a:endParaRPr lang="es-ES"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ctr">
              <a:lnSpc>
                <a:spcPct val="90000"/>
              </a:lnSpc>
              <a:spcBef>
                <a:spcPts val="1000"/>
              </a:spcBef>
            </a:pPr>
            <a:r>
              <a:rPr lang="es-E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(PAULLO COELHO )</a:t>
            </a:r>
            <a:endParaRPr lang="es-EC" sz="3600" dirty="0">
              <a:solidFill>
                <a:prstClr val="black"/>
              </a:solidFill>
            </a:endParaRPr>
          </a:p>
        </p:txBody>
      </p:sp>
      <p:pic>
        <p:nvPicPr>
          <p:cNvPr id="12" name="Imagen 11"/>
          <p:cNvPicPr>
            <a:picLocks noChangeAspect="1"/>
          </p:cNvPicPr>
          <p:nvPr/>
        </p:nvPicPr>
        <p:blipFill>
          <a:blip r:embed="rId3"/>
          <a:stretch>
            <a:fillRect/>
          </a:stretch>
        </p:blipFill>
        <p:spPr>
          <a:xfrm>
            <a:off x="4937607" y="0"/>
            <a:ext cx="1767993" cy="1597290"/>
          </a:xfrm>
          <a:prstGeom prst="rect">
            <a:avLst/>
          </a:prstGeom>
        </p:spPr>
      </p:pic>
    </p:spTree>
    <p:extLst>
      <p:ext uri="{BB962C8B-B14F-4D97-AF65-F5344CB8AC3E}">
        <p14:creationId xmlns:p14="http://schemas.microsoft.com/office/powerpoint/2010/main" val="12993081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57612" y="2674"/>
            <a:ext cx="4876784" cy="8402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MARCO TEÓRICO</a:t>
            </a:r>
            <a:endPar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sp>
        <p:nvSpPr>
          <p:cNvPr id="2" name="Rectangle 1"/>
          <p:cNvSpPr/>
          <p:nvPr/>
        </p:nvSpPr>
        <p:spPr>
          <a:xfrm>
            <a:off x="9191188" y="6461548"/>
            <a:ext cx="1877437"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(Hahn E. , 2007)</a:t>
            </a:r>
            <a:endParaRPr lang="es-EC" dirty="0"/>
          </a:p>
        </p:txBody>
      </p:sp>
      <p:graphicFrame>
        <p:nvGraphicFramePr>
          <p:cNvPr id="5" name="Diagrama 4"/>
          <p:cNvGraphicFramePr/>
          <p:nvPr>
            <p:extLst>
              <p:ext uri="{D42A27DB-BD31-4B8C-83A1-F6EECF244321}">
                <p14:modId xmlns:p14="http://schemas.microsoft.com/office/powerpoint/2010/main" val="1394754756"/>
              </p:ext>
            </p:extLst>
          </p:nvPr>
        </p:nvGraphicFramePr>
        <p:xfrm>
          <a:off x="0" y="719666"/>
          <a:ext cx="12090414" cy="5995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6074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2231535827"/>
              </p:ext>
            </p:extLst>
          </p:nvPr>
        </p:nvGraphicFramePr>
        <p:xfrm>
          <a:off x="95535" y="150126"/>
          <a:ext cx="11832608" cy="6591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9240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96958661"/>
              </p:ext>
            </p:extLst>
          </p:nvPr>
        </p:nvGraphicFramePr>
        <p:xfrm>
          <a:off x="-1" y="1"/>
          <a:ext cx="12078269"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17326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5485" y="231273"/>
            <a:ext cx="7870681" cy="8402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ETAPA DE MINIBALONCESTO</a:t>
            </a:r>
            <a:endPar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graphicFrame>
        <p:nvGraphicFramePr>
          <p:cNvPr id="12" name="Marcador de contenido 11"/>
          <p:cNvGraphicFramePr>
            <a:graphicFrameLocks noGrp="1"/>
          </p:cNvGraphicFramePr>
          <p:nvPr>
            <p:ph idx="1"/>
            <p:extLst>
              <p:ext uri="{D42A27DB-BD31-4B8C-83A1-F6EECF244321}">
                <p14:modId xmlns:p14="http://schemas.microsoft.com/office/powerpoint/2010/main" val="1989838141"/>
              </p:ext>
            </p:extLst>
          </p:nvPr>
        </p:nvGraphicFramePr>
        <p:xfrm>
          <a:off x="-1" y="1071503"/>
          <a:ext cx="12097503" cy="5105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8727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388358" y="1869744"/>
            <a:ext cx="7697337" cy="4367284"/>
          </a:xfrm>
          <a:prstGeom prst="ellipse">
            <a:avLst/>
          </a:prstGeom>
          <a:ln>
            <a:noFill/>
          </a:ln>
          <a:effectLst>
            <a:softEdge rad="112500"/>
          </a:effectLst>
        </p:spPr>
      </p:pic>
      <p:sp>
        <p:nvSpPr>
          <p:cNvPr id="5" name="Title 3"/>
          <p:cNvSpPr>
            <a:spLocks noGrp="1"/>
          </p:cNvSpPr>
          <p:nvPr>
            <p:ph type="title"/>
          </p:nvPr>
        </p:nvSpPr>
        <p:spPr>
          <a:xfrm>
            <a:off x="1236518" y="163329"/>
            <a:ext cx="10227263" cy="1588127"/>
          </a:xfrm>
          <a:prstGeom prst="rect">
            <a:avLst/>
          </a:prstGeom>
          <a:noFill/>
        </p:spPr>
        <p:txBody>
          <a:bodyPr wrap="square" lIns="91440" tIns="45720" rIns="91440" bIns="45720">
            <a:sp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METODOLOGÍA DE LA INVESTIGACIÓN</a:t>
            </a:r>
            <a:endPar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7671754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387856173"/>
              </p:ext>
            </p:extLst>
          </p:nvPr>
        </p:nvGraphicFramePr>
        <p:xfrm>
          <a:off x="-68239" y="0"/>
          <a:ext cx="12260239"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47158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2762977029"/>
              </p:ext>
            </p:extLst>
          </p:nvPr>
        </p:nvGraphicFramePr>
        <p:xfrm>
          <a:off x="122830" y="218364"/>
          <a:ext cx="11887200" cy="6414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23501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PROCEDIMIENTO</a:t>
            </a:r>
            <a:endParaRPr lang="es-EC" sz="5400" dirty="0"/>
          </a:p>
        </p:txBody>
      </p:sp>
      <p:graphicFrame>
        <p:nvGraphicFramePr>
          <p:cNvPr id="6" name="4 Diagrama"/>
          <p:cNvGraphicFramePr>
            <a:graphicFrameLocks noGrp="1"/>
          </p:cNvGraphicFramePr>
          <p:nvPr>
            <p:ph idx="1"/>
            <p:extLst>
              <p:ext uri="{D42A27DB-BD31-4B8C-83A1-F6EECF244321}">
                <p14:modId xmlns:p14="http://schemas.microsoft.com/office/powerpoint/2010/main" val="732101614"/>
              </p:ext>
            </p:extLst>
          </p:nvPr>
        </p:nvGraphicFramePr>
        <p:xfrm>
          <a:off x="215153" y="1825625"/>
          <a:ext cx="11604812" cy="4481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0090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1693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a:t>
            </a:r>
            <a:endParaRPr lang="es-EC" sz="5400" dirty="0">
              <a:ln w="0"/>
              <a:solidFill>
                <a:schemeClr val="accent1"/>
              </a:solidFill>
              <a:effectLst>
                <a:outerShdw blurRad="38100" dist="25400" dir="5400000" algn="ctr" rotWithShape="0">
                  <a:srgbClr val="6E747A">
                    <a:alpha val="43000"/>
                  </a:srgbClr>
                </a:outerShdw>
              </a:effectLst>
            </a:endParaRPr>
          </a:p>
        </p:txBody>
      </p:sp>
      <p:pic>
        <p:nvPicPr>
          <p:cNvPr id="6" name="VID-20180307-WA003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3485492" y="482219"/>
            <a:ext cx="4936101" cy="624625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pic>
        <p:nvPicPr>
          <p:cNvPr id="9" name="Picture 2" descr="Resultado de imagen para gifs animados de baloncesto con movimiento">
            <a:hlinkClick r:id="rId5" action="ppaction://hlinkfile"/>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8695" y="3766767"/>
            <a:ext cx="22860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sultado de imagen para gifs animados de baloncesto con movimiento">
            <a:hlinkClick r:id="rId7" action="ppaction://hlinkfile"/>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192825" y="4381499"/>
            <a:ext cx="2971800" cy="247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504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1088264" y="1175411"/>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 LA ENCUESTA A ESTUDIANTES</a:t>
            </a:r>
            <a:endParaRPr lang="es-EC" sz="5400" dirty="0">
              <a:ln w="0"/>
              <a:solidFill>
                <a:schemeClr val="accent1"/>
              </a:solidFill>
              <a:effectLst>
                <a:outerShdw blurRad="38100" dist="25400" dir="5400000" algn="ctr" rotWithShape="0">
                  <a:srgbClr val="6E747A">
                    <a:alpha val="43000"/>
                  </a:srgbClr>
                </a:outerShdw>
              </a:effectLst>
            </a:endParaRPr>
          </a:p>
        </p:txBody>
      </p:sp>
      <p:sp>
        <p:nvSpPr>
          <p:cNvPr id="2" name="Rectángulo 1"/>
          <p:cNvSpPr/>
          <p:nvPr/>
        </p:nvSpPr>
        <p:spPr>
          <a:xfrm>
            <a:off x="437882" y="2536739"/>
            <a:ext cx="11165982" cy="507831"/>
          </a:xfrm>
          <a:prstGeom prst="rect">
            <a:avLst/>
          </a:prstGeom>
          <a:solidFill>
            <a:schemeClr val="bg1"/>
          </a:solidFill>
        </p:spPr>
        <p:txBody>
          <a:bodyPr wrap="square">
            <a:spAutoFit/>
          </a:bodyPr>
          <a:lstStyle/>
          <a:p>
            <a:pPr marL="900430" marR="516890">
              <a:lnSpc>
                <a:spcPct val="150000"/>
              </a:lnSpc>
              <a:spcAft>
                <a:spcPts val="0"/>
              </a:spcAft>
            </a:pPr>
            <a:r>
              <a:rPr lang="es-ES" b="1" dirty="0" smtClean="0">
                <a:latin typeface="Times New Roman" panose="02020603050405020304" pitchFamily="18" charset="0"/>
                <a:ea typeface="Calibri" panose="020F0502020204030204" pitchFamily="34" charset="0"/>
                <a:cs typeface="Times New Roman" panose="02020603050405020304" pitchFamily="18" charset="0"/>
              </a:rPr>
              <a:t>¿Realiza </a:t>
            </a:r>
            <a:r>
              <a:rPr lang="es-ES" b="1" dirty="0">
                <a:latin typeface="Times New Roman" panose="02020603050405020304" pitchFamily="18" charset="0"/>
                <a:ea typeface="Calibri" panose="020F0502020204030204" pitchFamily="34" charset="0"/>
                <a:cs typeface="Times New Roman" panose="02020603050405020304" pitchFamily="18" charset="0"/>
              </a:rPr>
              <a:t>usted, actividades físicas recreativas sistemáticamente en las clases de M</a:t>
            </a:r>
            <a:r>
              <a:rPr lang="es-ES" b="1" dirty="0" smtClean="0">
                <a:latin typeface="Times New Roman" panose="02020603050405020304" pitchFamily="18" charset="0"/>
                <a:ea typeface="Calibri" panose="020F0502020204030204" pitchFamily="34" charset="0"/>
                <a:cs typeface="Times New Roman" panose="02020603050405020304" pitchFamily="18" charset="0"/>
              </a:rPr>
              <a:t>ini </a:t>
            </a:r>
            <a:r>
              <a:rPr lang="es-ES" b="1" dirty="0">
                <a:latin typeface="Times New Roman" panose="02020603050405020304" pitchFamily="18" charset="0"/>
                <a:ea typeface="Calibri" panose="020F0502020204030204" pitchFamily="34" charset="0"/>
                <a:cs typeface="Times New Roman" panose="02020603050405020304" pitchFamily="18" charset="0"/>
              </a:rPr>
              <a:t>baloncesto?</a:t>
            </a:r>
            <a:endParaRPr lang="es-EC"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p:cNvPicPr/>
          <p:nvPr/>
        </p:nvPicPr>
        <p:blipFill rotWithShape="1">
          <a:blip r:embed="rId2"/>
          <a:srcRect l="34063" t="53657" r="40817" b="23698"/>
          <a:stretch/>
        </p:blipFill>
        <p:spPr bwMode="auto">
          <a:xfrm>
            <a:off x="5872766" y="3044571"/>
            <a:ext cx="5731098" cy="3227440"/>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3"/>
          <a:srcRect l="36853" t="28230" r="38017" b="46343"/>
          <a:stretch/>
        </p:blipFill>
        <p:spPr bwMode="auto">
          <a:xfrm>
            <a:off x="437882" y="3044572"/>
            <a:ext cx="5434884" cy="32274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1890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6456" y="1543371"/>
            <a:ext cx="9739086" cy="1241946"/>
          </a:xfrm>
        </p:spPr>
        <p:txBody>
          <a:bodyPr anchor="ctr">
            <a:normAutofit/>
          </a:bodyPr>
          <a:lstStyle/>
          <a:p>
            <a:r>
              <a:rPr lang="es-EC" sz="2000" b="1" dirty="0" smtClean="0"/>
              <a:t>DEPARTAMENTO DE CIENCIAS HUMANAS  Y SOCIALES</a:t>
            </a:r>
            <a:br>
              <a:rPr lang="es-EC" sz="2000" b="1" dirty="0" smtClean="0"/>
            </a:br>
            <a:r>
              <a:rPr lang="es-EC" sz="2000" b="1" dirty="0" smtClean="0"/>
              <a:t/>
            </a:r>
            <a:br>
              <a:rPr lang="es-EC" sz="2000" b="1" dirty="0" smtClean="0"/>
            </a:br>
            <a:r>
              <a:rPr lang="es-ES" sz="1800" b="1" dirty="0" smtClean="0"/>
              <a:t>TESIS </a:t>
            </a:r>
            <a:r>
              <a:rPr lang="es-ES" sz="1800" b="1" dirty="0"/>
              <a:t>PREVIO A LA OBTENCIÓN DEL TÍTULO DE MAGISTER EN RECREACIÓN Y TIEMPO LIBRE</a:t>
            </a:r>
            <a:endParaRPr lang="es-EC" sz="1800" dirty="0"/>
          </a:p>
        </p:txBody>
      </p:sp>
      <p:sp>
        <p:nvSpPr>
          <p:cNvPr id="3" name="Subtitle 2"/>
          <p:cNvSpPr>
            <a:spLocks noGrp="1"/>
          </p:cNvSpPr>
          <p:nvPr>
            <p:ph type="subTitle" idx="1"/>
          </p:nvPr>
        </p:nvSpPr>
        <p:spPr>
          <a:xfrm>
            <a:off x="825498" y="5713210"/>
            <a:ext cx="10541002" cy="1001485"/>
          </a:xfrm>
        </p:spPr>
        <p:txBody>
          <a:bodyPr>
            <a:normAutofit/>
          </a:bodyPr>
          <a:lstStyle/>
          <a:p>
            <a:r>
              <a:rPr lang="es-EC" dirty="0" smtClean="0"/>
              <a:t>PhD. DANILO CHARCHABAL PEREZ</a:t>
            </a:r>
            <a:r>
              <a:rPr lang="es-EC" dirty="0"/>
              <a:t> </a:t>
            </a:r>
            <a:r>
              <a:rPr lang="es-EC" dirty="0" smtClean="0"/>
              <a:t>     Lic.</a:t>
            </a:r>
            <a:r>
              <a:rPr lang="es-ES" dirty="0" smtClean="0"/>
              <a:t>MARILIN JACQUELINE VIVAS PÁEZ</a:t>
            </a:r>
            <a:endParaRPr lang="es-EC" dirty="0" smtClean="0"/>
          </a:p>
          <a:p>
            <a:r>
              <a:rPr lang="es-EC" b="1" dirty="0" smtClean="0"/>
              <a:t>DIRECTOR		</a:t>
            </a:r>
            <a:r>
              <a:rPr lang="es-EC" b="1" dirty="0"/>
              <a:t>	</a:t>
            </a:r>
            <a:r>
              <a:rPr lang="es-EC" b="1" dirty="0" smtClean="0"/>
              <a:t>			AUTOR</a:t>
            </a:r>
          </a:p>
        </p:txBody>
      </p:sp>
      <p:sp>
        <p:nvSpPr>
          <p:cNvPr id="6" name="TextBox 5"/>
          <p:cNvSpPr txBox="1"/>
          <p:nvPr/>
        </p:nvSpPr>
        <p:spPr>
          <a:xfrm>
            <a:off x="3307848" y="2971991"/>
            <a:ext cx="5849256" cy="2554545"/>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s-ES" sz="3200" b="1" dirty="0"/>
              <a:t>TEMA: </a:t>
            </a:r>
            <a:r>
              <a:rPr lang="es-ES" sz="3200" dirty="0"/>
              <a:t>"LA RECREACIÓN EN EL PROCESO DE ENSEÑANZA APRENDIZAJE DEL MINI BALONCESTO EN NIÑOS DEL LICEO JOSÉ ORTEGA Y GASSET”</a:t>
            </a:r>
            <a:endParaRPr lang="es-EC" sz="3200" dirty="0"/>
          </a:p>
        </p:txBody>
      </p:sp>
      <p:pic>
        <p:nvPicPr>
          <p:cNvPr id="7" name="Imagen 6"/>
          <p:cNvPicPr/>
          <p:nvPr/>
        </p:nvPicPr>
        <p:blipFill rotWithShape="1">
          <a:blip r:embed="rId2" cstate="print">
            <a:extLst>
              <a:ext uri="{28A0092B-C50C-407E-A947-70E740481C1C}">
                <a14:useLocalDpi xmlns:a14="http://schemas.microsoft.com/office/drawing/2010/main" val="0"/>
              </a:ext>
            </a:extLst>
          </a:blip>
          <a:srcRect l="15957" t="26825" r="12147" b="38241"/>
          <a:stretch/>
        </p:blipFill>
        <p:spPr bwMode="auto">
          <a:xfrm>
            <a:off x="2738649" y="167977"/>
            <a:ext cx="6714699" cy="11887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52808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657206"/>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 LA ENCUESTA </a:t>
            </a:r>
            <a:r>
              <a:rPr lang="es-EC"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 A </a:t>
            </a: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ESTUDIANTES</a:t>
            </a:r>
            <a:endParaRPr lang="es-EC" sz="5400" dirty="0">
              <a:ln w="0"/>
              <a:solidFill>
                <a:schemeClr val="accent1"/>
              </a:solidFill>
              <a:effectLst>
                <a:outerShdw blurRad="38100" dist="25400" dir="5400000" algn="ctr" rotWithShape="0">
                  <a:srgbClr val="6E747A">
                    <a:alpha val="43000"/>
                  </a:srgbClr>
                </a:outerShdw>
              </a:effectLst>
            </a:endParaRPr>
          </a:p>
        </p:txBody>
      </p:sp>
      <p:pic>
        <p:nvPicPr>
          <p:cNvPr id="6" name="Imagen 5"/>
          <p:cNvPicPr/>
          <p:nvPr/>
        </p:nvPicPr>
        <p:blipFill rotWithShape="1">
          <a:blip r:embed="rId2"/>
          <a:srcRect l="36890" t="26374" r="26035" b="52236"/>
          <a:stretch/>
        </p:blipFill>
        <p:spPr bwMode="auto">
          <a:xfrm>
            <a:off x="572553" y="3221855"/>
            <a:ext cx="5346914" cy="2949261"/>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3"/>
          <a:srcRect l="26809" t="25132" r="46205" b="53787"/>
          <a:stretch/>
        </p:blipFill>
        <p:spPr bwMode="auto">
          <a:xfrm>
            <a:off x="5919469" y="3221855"/>
            <a:ext cx="5699974" cy="2949261"/>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572555" y="2342960"/>
            <a:ext cx="11046890" cy="923330"/>
          </a:xfrm>
          <a:prstGeom prst="rect">
            <a:avLst/>
          </a:prstGeom>
          <a:solidFill>
            <a:schemeClr val="bg1"/>
          </a:solidFill>
        </p:spPr>
        <p:txBody>
          <a:bodyPr wrap="square">
            <a:spAutoFit/>
          </a:bodyPr>
          <a:lstStyle/>
          <a:p>
            <a:pPr marR="876935" algn="just">
              <a:lnSpc>
                <a:spcPct val="150000"/>
              </a:lnSpc>
              <a:spcAft>
                <a:spcPts val="0"/>
              </a:spcAft>
            </a:pPr>
            <a:r>
              <a:rPr lang="es-ES" b="1" dirty="0" smtClean="0">
                <a:latin typeface="Times New Roman" panose="02020603050405020304" pitchFamily="18" charset="0"/>
                <a:ea typeface="Calibri" panose="020F0502020204030204" pitchFamily="34" charset="0"/>
                <a:cs typeface="Times New Roman" panose="02020603050405020304" pitchFamily="18" charset="0"/>
              </a:rPr>
              <a:t>¿Considera </a:t>
            </a:r>
            <a:r>
              <a:rPr lang="es-ES" b="1" dirty="0">
                <a:latin typeface="Times New Roman" panose="02020603050405020304" pitchFamily="18" charset="0"/>
                <a:ea typeface="Calibri" panose="020F0502020204030204" pitchFamily="34" charset="0"/>
                <a:cs typeface="Times New Roman" panose="02020603050405020304" pitchFamily="18" charset="0"/>
              </a:rPr>
              <a:t>usted, que los padres, maestros son responsables antes el poco nivel de actividades físicas recreativas que realizan ustedes fuera del horario académico?</a:t>
            </a:r>
            <a:endParaRPr lang="es-EC"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46420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949367" y="594306"/>
            <a:ext cx="10515600" cy="1325563"/>
          </a:xfrm>
          <a:prstGeom prst="rect">
            <a:avLst/>
          </a:prstGeom>
          <a:no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 LA ENCUESTA </a:t>
            </a:r>
            <a:r>
              <a:rPr lang="es-EC"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 A </a:t>
            </a: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ESTUDIANTES</a:t>
            </a:r>
            <a:endParaRPr lang="es-EC" sz="5400" dirty="0">
              <a:ln w="0"/>
              <a:solidFill>
                <a:schemeClr val="accent1"/>
              </a:solidFill>
              <a:effectLst>
                <a:outerShdw blurRad="38100" dist="25400" dir="5400000" algn="ctr" rotWithShape="0">
                  <a:srgbClr val="6E747A">
                    <a:alpha val="43000"/>
                  </a:srgbClr>
                </a:outerShdw>
              </a:effectLst>
            </a:endParaRPr>
          </a:p>
        </p:txBody>
      </p:sp>
      <p:sp>
        <p:nvSpPr>
          <p:cNvPr id="5" name="Rectángulo 4"/>
          <p:cNvSpPr/>
          <p:nvPr/>
        </p:nvSpPr>
        <p:spPr>
          <a:xfrm>
            <a:off x="618185" y="2423255"/>
            <a:ext cx="10908407" cy="923330"/>
          </a:xfrm>
          <a:prstGeom prst="rect">
            <a:avLst/>
          </a:prstGeom>
          <a:solidFill>
            <a:schemeClr val="bg1"/>
          </a:solidFill>
        </p:spPr>
        <p:txBody>
          <a:bodyPr wrap="square">
            <a:spAutoFit/>
          </a:bodyPr>
          <a:lstStyle/>
          <a:p>
            <a:pPr marR="426720" indent="-89535">
              <a:lnSpc>
                <a:spcPct val="150000"/>
              </a:lnSpc>
              <a:spcAft>
                <a:spcPts val="0"/>
              </a:spcAft>
            </a:pPr>
            <a:r>
              <a:rPr lang="es-ES"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s-ES" b="1" dirty="0" smtClean="0">
                <a:latin typeface="Times New Roman" panose="02020603050405020304" pitchFamily="18" charset="0"/>
                <a:ea typeface="Calibri" panose="020F0502020204030204" pitchFamily="34" charset="0"/>
                <a:cs typeface="Times New Roman" panose="02020603050405020304" pitchFamily="18" charset="0"/>
              </a:rPr>
              <a:t>Dentro </a:t>
            </a:r>
            <a:r>
              <a:rPr lang="es-ES" b="1" dirty="0">
                <a:latin typeface="Times New Roman" panose="02020603050405020304" pitchFamily="18" charset="0"/>
                <a:ea typeface="Calibri" panose="020F0502020204030204" pitchFamily="34" charset="0"/>
                <a:cs typeface="Times New Roman" panose="02020603050405020304" pitchFamily="18" charset="0"/>
              </a:rPr>
              <a:t>del programa de clases del mini baloncesto extracurricular. ¿Diga que actividades aplica el entrenador con más frecuencia?</a:t>
            </a:r>
            <a:endParaRPr lang="es-EC"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p:cNvPicPr/>
          <p:nvPr/>
        </p:nvPicPr>
        <p:blipFill rotWithShape="1">
          <a:blip r:embed="rId2"/>
          <a:srcRect l="35601" t="57542" r="36983" b="12453"/>
          <a:stretch/>
        </p:blipFill>
        <p:spPr bwMode="auto">
          <a:xfrm>
            <a:off x="618186" y="3346585"/>
            <a:ext cx="5254580" cy="3067094"/>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2"/>
          <a:srcRect l="36666" t="26449" r="36983" b="44959"/>
          <a:stretch/>
        </p:blipFill>
        <p:spPr bwMode="auto">
          <a:xfrm>
            <a:off x="5872766" y="3346585"/>
            <a:ext cx="5653826" cy="30670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3525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 LA ENCUESTA A ESTUDIANTES</a:t>
            </a:r>
            <a:endParaRPr lang="es-EC" sz="5400" dirty="0">
              <a:ln w="0"/>
              <a:solidFill>
                <a:schemeClr val="accent1"/>
              </a:solidFill>
              <a:effectLst>
                <a:outerShdw blurRad="38100" dist="25400" dir="5400000" algn="ctr" rotWithShape="0">
                  <a:srgbClr val="6E747A">
                    <a:alpha val="43000"/>
                  </a:srgbClr>
                </a:outerShdw>
              </a:effectLst>
            </a:endParaRPr>
          </a:p>
        </p:txBody>
      </p:sp>
      <p:sp>
        <p:nvSpPr>
          <p:cNvPr id="3" name="Rectángulo 2"/>
          <p:cNvSpPr/>
          <p:nvPr/>
        </p:nvSpPr>
        <p:spPr>
          <a:xfrm>
            <a:off x="450760" y="1923003"/>
            <a:ext cx="10903039" cy="1015663"/>
          </a:xfrm>
          <a:prstGeom prst="rect">
            <a:avLst/>
          </a:prstGeom>
          <a:solidFill>
            <a:schemeClr val="bg1"/>
          </a:solidFill>
        </p:spPr>
        <p:txBody>
          <a:bodyPr wrap="square">
            <a:spAutoFit/>
          </a:bodyPr>
          <a:lstStyle/>
          <a:p>
            <a:pPr marL="630555" marR="786765" indent="90170" algn="just">
              <a:lnSpc>
                <a:spcPct val="150000"/>
              </a:lnSpc>
              <a:spcAft>
                <a:spcPts val="0"/>
              </a:spcAft>
            </a:pPr>
            <a:r>
              <a:rPr lang="es-ES" sz="1200" b="1" dirty="0" smtClean="0">
                <a:latin typeface="Times New Roman" panose="02020603050405020304" pitchFamily="18" charset="0"/>
                <a:ea typeface="Calibri" panose="020F0502020204030204" pitchFamily="34" charset="0"/>
                <a:cs typeface="Times New Roman" panose="02020603050405020304" pitchFamily="18" charset="0"/>
              </a:rPr>
              <a:t>¿</a:t>
            </a:r>
            <a:r>
              <a:rPr lang="es-ES" sz="2000" b="1" dirty="0" smtClean="0">
                <a:latin typeface="Times New Roman" panose="02020603050405020304" pitchFamily="18" charset="0"/>
                <a:ea typeface="Calibri" panose="020F0502020204030204" pitchFamily="34" charset="0"/>
                <a:cs typeface="Times New Roman" panose="02020603050405020304" pitchFamily="18" charset="0"/>
              </a:rPr>
              <a:t>Durante </a:t>
            </a:r>
            <a:r>
              <a:rPr lang="es-ES" sz="2000" b="1" dirty="0">
                <a:latin typeface="Times New Roman" panose="02020603050405020304" pitchFamily="18" charset="0"/>
                <a:ea typeface="Calibri" panose="020F0502020204030204" pitchFamily="34" charset="0"/>
                <a:cs typeface="Times New Roman" panose="02020603050405020304" pitchFamily="18" charset="0"/>
              </a:rPr>
              <a:t>las clases de min baloncesto cómo evalúa lo aprendido sobre las técnicas de dribling, pases, y lanzamientos?</a:t>
            </a:r>
            <a:endParaRPr lang="es-EC" sz="2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n 9"/>
          <p:cNvPicPr/>
          <p:nvPr/>
        </p:nvPicPr>
        <p:blipFill rotWithShape="1">
          <a:blip r:embed="rId2"/>
          <a:srcRect l="37977" t="10860" r="26847" b="64020"/>
          <a:stretch/>
        </p:blipFill>
        <p:spPr bwMode="auto">
          <a:xfrm>
            <a:off x="450760" y="2889293"/>
            <a:ext cx="5151549" cy="3129495"/>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3"/>
          <a:srcRect l="32965" t="33222" r="36664" b="35454"/>
          <a:stretch/>
        </p:blipFill>
        <p:spPr bwMode="auto">
          <a:xfrm>
            <a:off x="5602311" y="2889294"/>
            <a:ext cx="5751488" cy="31294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53628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657206"/>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 LA ENCUESTA A ESTUDIANTES</a:t>
            </a:r>
            <a:endParaRPr lang="es-EC" sz="5400" dirty="0">
              <a:ln w="0"/>
              <a:solidFill>
                <a:schemeClr val="accent1"/>
              </a:solidFill>
              <a:effectLst>
                <a:outerShdw blurRad="38100" dist="25400" dir="5400000" algn="ctr" rotWithShape="0">
                  <a:srgbClr val="6E747A">
                    <a:alpha val="43000"/>
                  </a:srgbClr>
                </a:outerShdw>
              </a:effectLst>
            </a:endParaRPr>
          </a:p>
        </p:txBody>
      </p:sp>
      <p:sp>
        <p:nvSpPr>
          <p:cNvPr id="3" name="Rectángulo 2"/>
          <p:cNvSpPr/>
          <p:nvPr/>
        </p:nvSpPr>
        <p:spPr>
          <a:xfrm>
            <a:off x="476517" y="2175388"/>
            <a:ext cx="11140227" cy="553998"/>
          </a:xfrm>
          <a:prstGeom prst="rect">
            <a:avLst/>
          </a:prstGeom>
          <a:solidFill>
            <a:schemeClr val="bg1"/>
          </a:solidFill>
        </p:spPr>
        <p:txBody>
          <a:bodyPr wrap="square">
            <a:spAutoFit/>
          </a:bodyPr>
          <a:lstStyle/>
          <a:p>
            <a:pPr algn="just">
              <a:lnSpc>
                <a:spcPct val="150000"/>
              </a:lnSpc>
              <a:spcAft>
                <a:spcPts val="0"/>
              </a:spcAft>
            </a:pPr>
            <a:r>
              <a:rPr lang="es-ES" sz="2000" b="1" dirty="0" smtClean="0">
                <a:latin typeface="Times New Roman" panose="02020603050405020304" pitchFamily="18" charset="0"/>
                <a:ea typeface="Calibri" panose="020F0502020204030204" pitchFamily="34" charset="0"/>
                <a:cs typeface="Times New Roman" panose="02020603050405020304" pitchFamily="18" charset="0"/>
              </a:rPr>
              <a:t>¿Que </a:t>
            </a:r>
            <a:r>
              <a:rPr lang="es-ES" sz="2000" b="1" dirty="0">
                <a:latin typeface="Times New Roman" panose="02020603050405020304" pitchFamily="18" charset="0"/>
                <a:ea typeface="Calibri" panose="020F0502020204030204" pitchFamily="34" charset="0"/>
                <a:cs typeface="Times New Roman" panose="02020603050405020304" pitchFamily="18" charset="0"/>
              </a:rPr>
              <a:t>te gustaría más que te pongan hacer en las clases de Mini baloncesto?</a:t>
            </a:r>
            <a:endParaRPr lang="es-EC" sz="2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p:nvPr/>
        </p:nvPicPr>
        <p:blipFill rotWithShape="1">
          <a:blip r:embed="rId2"/>
          <a:srcRect l="33323" t="32257" r="35777" b="38587"/>
          <a:stretch/>
        </p:blipFill>
        <p:spPr bwMode="auto">
          <a:xfrm>
            <a:off x="476517" y="2680013"/>
            <a:ext cx="5164429" cy="3605938"/>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3"/>
          <a:srcRect l="36682" t="61416" r="33527" b="10675"/>
          <a:stretch/>
        </p:blipFill>
        <p:spPr bwMode="auto">
          <a:xfrm>
            <a:off x="5482107" y="2680013"/>
            <a:ext cx="6134637" cy="36059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00317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657206"/>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a:t>
            </a:r>
            <a:r>
              <a:rPr lang="es-EC"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DEL TEST TÉCNICO DE MINIBALONCESTO</a:t>
            </a:r>
            <a:endParaRPr lang="es-EC" sz="5400" dirty="0">
              <a:ln w="0"/>
              <a:solidFill>
                <a:schemeClr val="accent1"/>
              </a:solidFill>
              <a:effectLst>
                <a:outerShdw blurRad="38100" dist="25400" dir="5400000" algn="ctr" rotWithShape="0">
                  <a:srgbClr val="6E747A">
                    <a:alpha val="43000"/>
                  </a:srgbClr>
                </a:outerShdw>
              </a:effectLst>
            </a:endParaRPr>
          </a:p>
        </p:txBody>
      </p:sp>
      <p:pic>
        <p:nvPicPr>
          <p:cNvPr id="7" name="Imagen 6"/>
          <p:cNvPicPr/>
          <p:nvPr/>
        </p:nvPicPr>
        <p:blipFill rotWithShape="1">
          <a:blip r:embed="rId2"/>
          <a:srcRect l="34951" t="19295" r="31410" b="47102"/>
          <a:stretch/>
        </p:blipFill>
        <p:spPr bwMode="auto">
          <a:xfrm>
            <a:off x="529107" y="2408350"/>
            <a:ext cx="5433811" cy="4005330"/>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3"/>
          <a:srcRect l="39040" t="18936" r="28181" b="51054"/>
          <a:stretch/>
        </p:blipFill>
        <p:spPr bwMode="auto">
          <a:xfrm>
            <a:off x="6194739" y="2408350"/>
            <a:ext cx="5447762" cy="40053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20025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657206"/>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DEL TEST TÉCNICO DE MINIBALONCESTO</a:t>
            </a:r>
            <a:endParaRPr lang="es-EC" sz="5400" dirty="0">
              <a:ln w="0"/>
              <a:solidFill>
                <a:schemeClr val="accent1"/>
              </a:solidFill>
              <a:effectLst>
                <a:outerShdw blurRad="38100" dist="25400" dir="5400000" algn="ctr" rotWithShape="0">
                  <a:srgbClr val="6E747A">
                    <a:alpha val="43000"/>
                  </a:srgbClr>
                </a:outerShdw>
              </a:effectLst>
            </a:endParaRPr>
          </a:p>
        </p:txBody>
      </p:sp>
      <p:pic>
        <p:nvPicPr>
          <p:cNvPr id="8" name="Imagen 7"/>
          <p:cNvPicPr/>
          <p:nvPr/>
        </p:nvPicPr>
        <p:blipFill rotWithShape="1">
          <a:blip r:embed="rId2"/>
          <a:srcRect l="35593" t="53591" r="31814" b="18325"/>
          <a:stretch/>
        </p:blipFill>
        <p:spPr bwMode="auto">
          <a:xfrm>
            <a:off x="6096000" y="2500338"/>
            <a:ext cx="5572259" cy="3974051"/>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3"/>
          <a:srcRect l="39252" t="31440" r="28362" b="37827"/>
          <a:stretch/>
        </p:blipFill>
        <p:spPr bwMode="auto">
          <a:xfrm>
            <a:off x="489397" y="2504020"/>
            <a:ext cx="5396248" cy="39740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82791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657206"/>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DEL TEST TÉCNICO DE MINIBALONCESTO</a:t>
            </a:r>
            <a:endParaRPr lang="es-EC" sz="5400" dirty="0">
              <a:ln w="0"/>
              <a:solidFill>
                <a:schemeClr val="accent1"/>
              </a:solidFill>
              <a:effectLst>
                <a:outerShdw blurRad="38100" dist="25400" dir="5400000" algn="ctr" rotWithShape="0">
                  <a:srgbClr val="6E747A">
                    <a:alpha val="43000"/>
                  </a:srgbClr>
                </a:outerShdw>
              </a:effectLst>
            </a:endParaRPr>
          </a:p>
        </p:txBody>
      </p:sp>
      <p:pic>
        <p:nvPicPr>
          <p:cNvPr id="9" name="Imagen 8"/>
          <p:cNvPicPr/>
          <p:nvPr/>
        </p:nvPicPr>
        <p:blipFill rotWithShape="1">
          <a:blip r:embed="rId2"/>
          <a:srcRect l="38803" t="20364" r="28398" b="51054"/>
          <a:stretch/>
        </p:blipFill>
        <p:spPr bwMode="auto">
          <a:xfrm>
            <a:off x="6135674" y="2504022"/>
            <a:ext cx="5519706" cy="3664958"/>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3"/>
          <a:srcRect l="32825" t="10005" r="34347" b="59270"/>
          <a:stretch/>
        </p:blipFill>
        <p:spPr bwMode="auto">
          <a:xfrm>
            <a:off x="489397" y="2504022"/>
            <a:ext cx="5344733" cy="36649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52668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657206"/>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DEL TEST TÉCNICO DE MINIBALONCESTO</a:t>
            </a:r>
            <a:endParaRPr lang="es-EC" sz="5400" dirty="0">
              <a:ln w="0"/>
              <a:solidFill>
                <a:schemeClr val="accent1"/>
              </a:solidFill>
              <a:effectLst>
                <a:outerShdw blurRad="38100" dist="25400" dir="5400000" algn="ctr" rotWithShape="0">
                  <a:srgbClr val="6E747A">
                    <a:alpha val="43000"/>
                  </a:srgbClr>
                </a:outerShdw>
              </a:effectLst>
            </a:endParaRPr>
          </a:p>
        </p:txBody>
      </p:sp>
      <p:pic>
        <p:nvPicPr>
          <p:cNvPr id="7" name="Imagen 6"/>
          <p:cNvPicPr/>
          <p:nvPr/>
        </p:nvPicPr>
        <p:blipFill rotWithShape="1">
          <a:blip r:embed="rId2"/>
          <a:srcRect l="30235" t="47874" r="36532" b="20324"/>
          <a:stretch/>
        </p:blipFill>
        <p:spPr bwMode="auto">
          <a:xfrm>
            <a:off x="540913" y="2504023"/>
            <a:ext cx="5241701" cy="3948292"/>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3"/>
          <a:srcRect l="38817" t="57878" r="28807" b="13180"/>
          <a:stretch/>
        </p:blipFill>
        <p:spPr bwMode="auto">
          <a:xfrm>
            <a:off x="5975797" y="2504023"/>
            <a:ext cx="5482179" cy="39482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40297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657206"/>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DEL TEST TÉCNICO DE MINIBALONCESTO</a:t>
            </a:r>
            <a:endParaRPr lang="es-EC" sz="5400" dirty="0">
              <a:ln w="0"/>
              <a:solidFill>
                <a:schemeClr val="accent1"/>
              </a:solidFill>
              <a:effectLst>
                <a:outerShdw blurRad="38100" dist="25400" dir="5400000" algn="ctr" rotWithShape="0">
                  <a:srgbClr val="6E747A">
                    <a:alpha val="43000"/>
                  </a:srgbClr>
                </a:outerShdw>
              </a:effectLst>
            </a:endParaRPr>
          </a:p>
        </p:txBody>
      </p:sp>
      <p:pic>
        <p:nvPicPr>
          <p:cNvPr id="10" name="Imagen 9"/>
          <p:cNvPicPr/>
          <p:nvPr/>
        </p:nvPicPr>
        <p:blipFill rotWithShape="1">
          <a:blip r:embed="rId2"/>
          <a:srcRect l="42237" t="48239" r="37830" b="14256"/>
          <a:stretch/>
        </p:blipFill>
        <p:spPr bwMode="auto">
          <a:xfrm>
            <a:off x="515155" y="2910625"/>
            <a:ext cx="4984124" cy="3387144"/>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3"/>
          <a:srcRect l="42236" t="11790" r="36761" b="50334"/>
          <a:stretch/>
        </p:blipFill>
        <p:spPr bwMode="auto">
          <a:xfrm>
            <a:off x="5924281" y="2910625"/>
            <a:ext cx="5016357" cy="33871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22188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613250139"/>
              </p:ext>
            </p:extLst>
          </p:nvPr>
        </p:nvGraphicFramePr>
        <p:xfrm>
          <a:off x="95535" y="150126"/>
          <a:ext cx="11832608" cy="6428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46638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204521" y="138481"/>
            <a:ext cx="9841028"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PLANTEAMIENTO DEL PROBLEMA</a:t>
            </a:r>
            <a:endPar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sp>
        <p:nvSpPr>
          <p:cNvPr id="6" name="3 Rectángulo"/>
          <p:cNvSpPr/>
          <p:nvPr/>
        </p:nvSpPr>
        <p:spPr>
          <a:xfrm>
            <a:off x="1596839" y="2297166"/>
            <a:ext cx="3744416" cy="1152128"/>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ES" sz="2400" b="1" dirty="0" smtClean="0">
                <a:latin typeface="Arial" pitchFamily="34" charset="0"/>
                <a:cs typeface="Arial" pitchFamily="34" charset="0"/>
              </a:rPr>
              <a:t>RECREACIÓN PARA EL MINI BALONCESTO</a:t>
            </a:r>
            <a:endParaRPr lang="es-ES" sz="2400" b="1" dirty="0">
              <a:latin typeface="Arial" pitchFamily="34" charset="0"/>
              <a:cs typeface="Arial" pitchFamily="34" charset="0"/>
            </a:endParaRPr>
          </a:p>
        </p:txBody>
      </p:sp>
      <p:sp>
        <p:nvSpPr>
          <p:cNvPr id="7" name="3 Rectángulo"/>
          <p:cNvSpPr/>
          <p:nvPr/>
        </p:nvSpPr>
        <p:spPr>
          <a:xfrm>
            <a:off x="6836587" y="2297166"/>
            <a:ext cx="3744416" cy="1152128"/>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ES" sz="2400" b="1" dirty="0" smtClean="0">
                <a:latin typeface="Arial" pitchFamily="34" charset="0"/>
                <a:cs typeface="Arial" pitchFamily="34" charset="0"/>
              </a:rPr>
              <a:t>ESCUELAS VACACIONALES </a:t>
            </a:r>
          </a:p>
          <a:p>
            <a:pPr algn="ctr"/>
            <a:r>
              <a:rPr lang="es-ES" sz="2400" b="1" dirty="0" smtClean="0">
                <a:latin typeface="Arial" pitchFamily="34" charset="0"/>
                <a:cs typeface="Arial" pitchFamily="34" charset="0"/>
              </a:rPr>
              <a:t> </a:t>
            </a:r>
            <a:endParaRPr lang="es-ES" sz="2400" b="1" dirty="0">
              <a:latin typeface="Arial" pitchFamily="34" charset="0"/>
              <a:cs typeface="Arial" pitchFamily="34" charset="0"/>
            </a:endParaRPr>
          </a:p>
        </p:txBody>
      </p:sp>
      <p:sp>
        <p:nvSpPr>
          <p:cNvPr id="11" name="Curved Down Arrow 10"/>
          <p:cNvSpPr/>
          <p:nvPr/>
        </p:nvSpPr>
        <p:spPr>
          <a:xfrm>
            <a:off x="3469047" y="1061811"/>
            <a:ext cx="5341124" cy="1086303"/>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solidFill>
                <a:schemeClr val="tx1"/>
              </a:solidFill>
            </a:endParaRPr>
          </a:p>
        </p:txBody>
      </p:sp>
      <p:pic>
        <p:nvPicPr>
          <p:cNvPr id="3" name="Imagen 2"/>
          <p:cNvPicPr>
            <a:picLocks noChangeAspect="1"/>
          </p:cNvPicPr>
          <p:nvPr/>
        </p:nvPicPr>
        <p:blipFill>
          <a:blip r:embed="rId2"/>
          <a:stretch>
            <a:fillRect/>
          </a:stretch>
        </p:blipFill>
        <p:spPr>
          <a:xfrm>
            <a:off x="6632157" y="3598346"/>
            <a:ext cx="4153275" cy="3085788"/>
          </a:xfrm>
          <a:prstGeom prst="ellipse">
            <a:avLst/>
          </a:prstGeom>
          <a:ln>
            <a:noFill/>
          </a:ln>
          <a:effectLst>
            <a:softEdge rad="112500"/>
          </a:effectLst>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6231" y="3598346"/>
            <a:ext cx="4185632" cy="2893513"/>
          </a:xfrm>
          <a:prstGeom prst="ellipse">
            <a:avLst/>
          </a:prstGeom>
          <a:ln>
            <a:noFill/>
          </a:ln>
          <a:effectLst>
            <a:softEdge rad="112500"/>
          </a:effectLst>
        </p:spPr>
      </p:pic>
    </p:spTree>
    <p:extLst>
      <p:ext uri="{BB962C8B-B14F-4D97-AF65-F5344CB8AC3E}">
        <p14:creationId xmlns:p14="http://schemas.microsoft.com/office/powerpoint/2010/main" val="35685064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732821992"/>
              </p:ext>
            </p:extLst>
          </p:nvPr>
        </p:nvGraphicFramePr>
        <p:xfrm>
          <a:off x="95535" y="150126"/>
          <a:ext cx="11832608" cy="6428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12516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829128" y="1159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BIBLIOGRAFÍA</a:t>
            </a:r>
            <a:endParaRPr lang="es-EC" sz="5400" dirty="0"/>
          </a:p>
        </p:txBody>
      </p:sp>
      <p:sp>
        <p:nvSpPr>
          <p:cNvPr id="2" name="Rectángulo 1"/>
          <p:cNvSpPr/>
          <p:nvPr/>
        </p:nvSpPr>
        <p:spPr>
          <a:xfrm>
            <a:off x="838200" y="1161729"/>
            <a:ext cx="10945968" cy="5760295"/>
          </a:xfrm>
          <a:prstGeom prst="rect">
            <a:avLst/>
          </a:prstGeom>
        </p:spPr>
        <p:txBody>
          <a:bodyPr wrap="square">
            <a:spAutoFit/>
          </a:bodyPr>
          <a:lstStyle/>
          <a:p>
            <a:pPr marL="457200" indent="-457200">
              <a:lnSpc>
                <a:spcPct val="115000"/>
              </a:lnSpc>
              <a:spcAft>
                <a:spcPts val="1000"/>
              </a:spcAft>
            </a:pPr>
            <a:r>
              <a:rPr lang="es-ES" sz="1600" b="1" dirty="0" smtClean="0">
                <a:solidFill>
                  <a:prstClr val="black"/>
                </a:solidFill>
                <a:ea typeface="Calibri" panose="020F0502020204030204" pitchFamily="34" charset="0"/>
                <a:cs typeface="Times New Roman" panose="02020603050405020304" pitchFamily="18" charset="0"/>
              </a:rPr>
              <a:t>Ayllón</a:t>
            </a:r>
            <a:r>
              <a:rPr lang="es-ES" sz="1600" b="1" dirty="0">
                <a:solidFill>
                  <a:prstClr val="black"/>
                </a:solidFill>
                <a:ea typeface="Calibri" panose="020F0502020204030204" pitchFamily="34" charset="0"/>
                <a:cs typeface="Times New Roman" panose="02020603050405020304" pitchFamily="18" charset="0"/>
              </a:rPr>
              <a:t>, M. (1998). </a:t>
            </a:r>
            <a:r>
              <a:rPr lang="es-ES" sz="1600" b="1" i="1" dirty="0">
                <a:solidFill>
                  <a:prstClr val="black"/>
                </a:solidFill>
                <a:ea typeface="Calibri" panose="020F0502020204030204" pitchFamily="34" charset="0"/>
                <a:cs typeface="Times New Roman" panose="02020603050405020304" pitchFamily="18" charset="0"/>
              </a:rPr>
              <a:t>Influencia de Los Juegos en el proceso de aprendizaje de niños dedicados al </a:t>
            </a:r>
            <a:r>
              <a:rPr lang="es-ES" sz="1600" b="1" i="1" dirty="0" smtClean="0">
                <a:solidFill>
                  <a:prstClr val="black"/>
                </a:solidFill>
                <a:ea typeface="Calibri" panose="020F0502020204030204" pitchFamily="34" charset="0"/>
                <a:cs typeface="Times New Roman" panose="02020603050405020304" pitchFamily="18" charset="0"/>
              </a:rPr>
              <a:t>mini baloncesto.</a:t>
            </a:r>
            <a:r>
              <a:rPr lang="es-ES" sz="1600" b="1" dirty="0" smtClean="0">
                <a:solidFill>
                  <a:prstClr val="black"/>
                </a:solidFill>
                <a:ea typeface="Calibri" panose="020F0502020204030204" pitchFamily="34" charset="0"/>
                <a:cs typeface="Times New Roman" panose="02020603050405020304" pitchFamily="18" charset="0"/>
              </a:rPr>
              <a:t> </a:t>
            </a:r>
            <a:r>
              <a:rPr lang="es-ES" sz="1600" b="1" dirty="0">
                <a:solidFill>
                  <a:prstClr val="black"/>
                </a:solidFill>
                <a:ea typeface="Calibri" panose="020F0502020204030204" pitchFamily="34" charset="0"/>
                <a:cs typeface="Times New Roman" panose="02020603050405020304" pitchFamily="18" charset="0"/>
              </a:rPr>
              <a:t>Habana:: Federación Cubana de Baloncesto.</a:t>
            </a:r>
            <a:endParaRPr lang="es-EC" sz="1600" b="1" dirty="0">
              <a:solidFill>
                <a:prstClr val="black"/>
              </a:solidFill>
              <a:ea typeface="Calibri" panose="020F0502020204030204" pitchFamily="34" charset="0"/>
              <a:cs typeface="Times New Roman" panose="02020603050405020304" pitchFamily="18" charset="0"/>
            </a:endParaRPr>
          </a:p>
          <a:p>
            <a:pPr marL="457200" indent="-457200">
              <a:lnSpc>
                <a:spcPct val="115000"/>
              </a:lnSpc>
              <a:spcAft>
                <a:spcPts val="1000"/>
              </a:spcAft>
            </a:pPr>
            <a:r>
              <a:rPr lang="es-ES" sz="1600" b="1" dirty="0">
                <a:solidFill>
                  <a:prstClr val="black"/>
                </a:solidFill>
                <a:ea typeface="Calibri" panose="020F0502020204030204" pitchFamily="34" charset="0"/>
                <a:cs typeface="Times New Roman" panose="02020603050405020304" pitchFamily="18" charset="0"/>
              </a:rPr>
              <a:t>Ayllón. M, F. (1998). Influencia de Los Juegos en el proceso de aprendizaje de niños dedicados al </a:t>
            </a:r>
            <a:r>
              <a:rPr lang="es-ES" sz="1600" b="1" dirty="0" smtClean="0">
                <a:solidFill>
                  <a:prstClr val="black"/>
                </a:solidFill>
                <a:ea typeface="Calibri" panose="020F0502020204030204" pitchFamily="34" charset="0"/>
                <a:cs typeface="Times New Roman" panose="02020603050405020304" pitchFamily="18" charset="0"/>
              </a:rPr>
              <a:t>mini baloncesto. </a:t>
            </a:r>
            <a:r>
              <a:rPr lang="es-ES" sz="1600" b="1" dirty="0">
                <a:solidFill>
                  <a:prstClr val="black"/>
                </a:solidFill>
                <a:ea typeface="Calibri" panose="020F0502020204030204" pitchFamily="34" charset="0"/>
                <a:cs typeface="Times New Roman" panose="02020603050405020304" pitchFamily="18" charset="0"/>
              </a:rPr>
              <a:t>Conferencias Impartidas en la Clínica Internacional . (pág. 123). Habana: Federación Cubana de Baloncesto.</a:t>
            </a:r>
            <a:endParaRPr lang="es-EC" sz="1600" b="1" dirty="0">
              <a:solidFill>
                <a:prstClr val="black"/>
              </a:solidFill>
              <a:ea typeface="Calibri" panose="020F0502020204030204" pitchFamily="34" charset="0"/>
              <a:cs typeface="Times New Roman" panose="02020603050405020304" pitchFamily="18" charset="0"/>
            </a:endParaRPr>
          </a:p>
          <a:p>
            <a:pPr marL="457200" indent="-457200">
              <a:lnSpc>
                <a:spcPct val="115000"/>
              </a:lnSpc>
              <a:spcAft>
                <a:spcPts val="1000"/>
              </a:spcAft>
            </a:pPr>
            <a:r>
              <a:rPr lang="es-ES" sz="1600" b="1" dirty="0">
                <a:solidFill>
                  <a:prstClr val="black"/>
                </a:solidFill>
                <a:ea typeface="Calibri" panose="020F0502020204030204" pitchFamily="34" charset="0"/>
                <a:cs typeface="Times New Roman" panose="02020603050405020304" pitchFamily="18" charset="0"/>
              </a:rPr>
              <a:t>Bañuelos y Ruiz, O. (1997). </a:t>
            </a:r>
            <a:r>
              <a:rPr lang="es-ES" sz="1600" b="1" i="1" dirty="0">
                <a:solidFill>
                  <a:prstClr val="black"/>
                </a:solidFill>
                <a:ea typeface="Calibri" panose="020F0502020204030204" pitchFamily="34" charset="0"/>
                <a:cs typeface="Times New Roman" panose="02020603050405020304" pitchFamily="18" charset="0"/>
              </a:rPr>
              <a:t>Rendimiento deportivo. Claves para la optimización del aprendizaje.</a:t>
            </a:r>
            <a:r>
              <a:rPr lang="es-ES" sz="1600" b="1" dirty="0">
                <a:solidFill>
                  <a:prstClr val="black"/>
                </a:solidFill>
                <a:ea typeface="Calibri" panose="020F0502020204030204" pitchFamily="34" charset="0"/>
                <a:cs typeface="Times New Roman" panose="02020603050405020304" pitchFamily="18" charset="0"/>
              </a:rPr>
              <a:t> Madrid: Gymnos.</a:t>
            </a:r>
            <a:endParaRPr lang="es-EC" sz="1600" b="1" dirty="0">
              <a:solidFill>
                <a:prstClr val="black"/>
              </a:solidFill>
              <a:ea typeface="Calibri" panose="020F0502020204030204" pitchFamily="34" charset="0"/>
              <a:cs typeface="Times New Roman" panose="02020603050405020304" pitchFamily="18" charset="0"/>
            </a:endParaRPr>
          </a:p>
          <a:p>
            <a:pPr marL="457200" indent="-457200">
              <a:lnSpc>
                <a:spcPct val="115000"/>
              </a:lnSpc>
              <a:spcAft>
                <a:spcPts val="1000"/>
              </a:spcAft>
            </a:pPr>
            <a:r>
              <a:rPr lang="es-ES" sz="1600" b="1" dirty="0">
                <a:solidFill>
                  <a:prstClr val="black"/>
                </a:solidFill>
                <a:ea typeface="Calibri" panose="020F0502020204030204" pitchFamily="34" charset="0"/>
                <a:cs typeface="Times New Roman" panose="02020603050405020304" pitchFamily="18" charset="0"/>
              </a:rPr>
              <a:t>Cagigal, J. M. (1979). </a:t>
            </a:r>
            <a:r>
              <a:rPr lang="es-ES" sz="1600" b="1" i="1" dirty="0">
                <a:solidFill>
                  <a:prstClr val="black"/>
                </a:solidFill>
                <a:ea typeface="Calibri" panose="020F0502020204030204" pitchFamily="34" charset="0"/>
                <a:cs typeface="Times New Roman" panose="02020603050405020304" pitchFamily="18" charset="0"/>
              </a:rPr>
              <a:t>Cultura intelectual y cultura física.</a:t>
            </a:r>
            <a:r>
              <a:rPr lang="es-ES" sz="1600" b="1" dirty="0">
                <a:solidFill>
                  <a:prstClr val="black"/>
                </a:solidFill>
                <a:ea typeface="Calibri" panose="020F0502020204030204" pitchFamily="34" charset="0"/>
                <a:cs typeface="Times New Roman" panose="02020603050405020304" pitchFamily="18" charset="0"/>
              </a:rPr>
              <a:t> Buenos Aires:: Kapelusz.</a:t>
            </a:r>
            <a:endParaRPr lang="es-EC" sz="1600" b="1" dirty="0">
              <a:solidFill>
                <a:prstClr val="black"/>
              </a:solidFill>
              <a:ea typeface="Calibri" panose="020F0502020204030204" pitchFamily="34" charset="0"/>
              <a:cs typeface="Times New Roman" panose="02020603050405020304" pitchFamily="18" charset="0"/>
            </a:endParaRPr>
          </a:p>
          <a:p>
            <a:pPr marL="457200" indent="-457200">
              <a:lnSpc>
                <a:spcPct val="115000"/>
              </a:lnSpc>
              <a:spcAft>
                <a:spcPts val="1000"/>
              </a:spcAft>
            </a:pPr>
            <a:r>
              <a:rPr lang="es-ES" sz="1600" b="1" dirty="0">
                <a:solidFill>
                  <a:prstClr val="black"/>
                </a:solidFill>
                <a:ea typeface="Calibri" panose="020F0502020204030204" pitchFamily="34" charset="0"/>
                <a:cs typeface="Times New Roman" panose="02020603050405020304" pitchFamily="18" charset="0"/>
              </a:rPr>
              <a:t>Canales,A,P. (2012). </a:t>
            </a:r>
            <a:r>
              <a:rPr lang="es-ES" sz="1600" b="1" i="1" dirty="0">
                <a:solidFill>
                  <a:prstClr val="black"/>
                </a:solidFill>
                <a:ea typeface="Calibri" panose="020F0502020204030204" pitchFamily="34" charset="0"/>
                <a:cs typeface="Times New Roman" panose="02020603050405020304" pitchFamily="18" charset="0"/>
              </a:rPr>
              <a:t>Metodología de la Investigación.</a:t>
            </a:r>
            <a:r>
              <a:rPr lang="es-ES" sz="1600" b="1" dirty="0">
                <a:solidFill>
                  <a:prstClr val="black"/>
                </a:solidFill>
                <a:ea typeface="Calibri" panose="020F0502020204030204" pitchFamily="34" charset="0"/>
                <a:cs typeface="Times New Roman" panose="02020603050405020304" pitchFamily="18" charset="0"/>
              </a:rPr>
              <a:t> México: Limusa.</a:t>
            </a:r>
            <a:endParaRPr lang="es-EC" sz="1600" b="1" dirty="0">
              <a:solidFill>
                <a:prstClr val="black"/>
              </a:solidFill>
              <a:ea typeface="Calibri" panose="020F0502020204030204" pitchFamily="34" charset="0"/>
              <a:cs typeface="Times New Roman" panose="02020603050405020304" pitchFamily="18" charset="0"/>
            </a:endParaRPr>
          </a:p>
          <a:p>
            <a:pPr marL="457200" indent="-457200">
              <a:lnSpc>
                <a:spcPct val="115000"/>
              </a:lnSpc>
              <a:spcAft>
                <a:spcPts val="1000"/>
              </a:spcAft>
            </a:pPr>
            <a:r>
              <a:rPr lang="es-ES" sz="1600" b="1" dirty="0">
                <a:solidFill>
                  <a:prstClr val="black"/>
                </a:solidFill>
                <a:ea typeface="Calibri" panose="020F0502020204030204" pitchFamily="34" charset="0"/>
                <a:cs typeface="Times New Roman" panose="02020603050405020304" pitchFamily="18" charset="0"/>
              </a:rPr>
              <a:t>Cárdenas, D. y. ( (2001).). </a:t>
            </a:r>
            <a:r>
              <a:rPr lang="es-ES" sz="1600" b="1" i="1" dirty="0">
                <a:solidFill>
                  <a:prstClr val="black"/>
                </a:solidFill>
                <a:ea typeface="Calibri" panose="020F0502020204030204" pitchFamily="34" charset="0"/>
                <a:cs typeface="Times New Roman" panose="02020603050405020304" pitchFamily="18" charset="0"/>
              </a:rPr>
              <a:t>La iniciación al baloncesto en el medio </a:t>
            </a:r>
            <a:r>
              <a:rPr lang="es-ES" sz="1600" b="1" i="1" dirty="0" smtClean="0">
                <a:solidFill>
                  <a:prstClr val="black"/>
                </a:solidFill>
                <a:ea typeface="Calibri" panose="020F0502020204030204" pitchFamily="34" charset="0"/>
                <a:cs typeface="Times New Roman" panose="02020603050405020304" pitchFamily="18" charset="0"/>
              </a:rPr>
              <a:t>escolar La </a:t>
            </a:r>
            <a:r>
              <a:rPr lang="es-ES" sz="1600" b="1" i="1" dirty="0">
                <a:solidFill>
                  <a:prstClr val="black"/>
                </a:solidFill>
                <a:ea typeface="Calibri" panose="020F0502020204030204" pitchFamily="34" charset="0"/>
                <a:cs typeface="Times New Roman" panose="02020603050405020304" pitchFamily="18" charset="0"/>
              </a:rPr>
              <a:t>iniciación deportiva basada en los deportes colectivos.</a:t>
            </a:r>
            <a:r>
              <a:rPr lang="es-ES" sz="1600" b="1" dirty="0">
                <a:solidFill>
                  <a:prstClr val="black"/>
                </a:solidFill>
                <a:ea typeface="Calibri" panose="020F0502020204030204" pitchFamily="34" charset="0"/>
                <a:cs typeface="Times New Roman" panose="02020603050405020304" pitchFamily="18" charset="0"/>
              </a:rPr>
              <a:t> Madrid:: Gymnos. (pp. 105-144).</a:t>
            </a:r>
            <a:endParaRPr lang="es-EC" sz="1600" b="1" dirty="0">
              <a:solidFill>
                <a:prstClr val="black"/>
              </a:solidFill>
              <a:ea typeface="Calibri" panose="020F0502020204030204" pitchFamily="34" charset="0"/>
              <a:cs typeface="Times New Roman" panose="02020603050405020304" pitchFamily="18" charset="0"/>
            </a:endParaRPr>
          </a:p>
          <a:p>
            <a:pPr marL="457200" indent="-457200">
              <a:lnSpc>
                <a:spcPct val="115000"/>
              </a:lnSpc>
              <a:spcAft>
                <a:spcPts val="1000"/>
              </a:spcAft>
            </a:pPr>
            <a:r>
              <a:rPr lang="es-ES" sz="1600" b="1" dirty="0">
                <a:solidFill>
                  <a:prstClr val="black"/>
                </a:solidFill>
                <a:ea typeface="Calibri" panose="020F0502020204030204" pitchFamily="34" charset="0"/>
                <a:cs typeface="Times New Roman" panose="02020603050405020304" pitchFamily="18" charset="0"/>
              </a:rPr>
              <a:t>Castejón, F. (1994). La enseñanza del deporte en la educación obligatoria: enfoque metodológico. . </a:t>
            </a:r>
            <a:r>
              <a:rPr lang="es-ES" sz="1600" b="1" i="1" dirty="0">
                <a:solidFill>
                  <a:prstClr val="black"/>
                </a:solidFill>
                <a:ea typeface="Calibri" panose="020F0502020204030204" pitchFamily="34" charset="0"/>
                <a:cs typeface="Times New Roman" panose="02020603050405020304" pitchFamily="18" charset="0"/>
              </a:rPr>
              <a:t>Revista complutense de educación, </a:t>
            </a:r>
            <a:r>
              <a:rPr lang="es-ES" sz="1600" b="1" dirty="0">
                <a:solidFill>
                  <a:prstClr val="black"/>
                </a:solidFill>
                <a:ea typeface="Calibri" panose="020F0502020204030204" pitchFamily="34" charset="0"/>
                <a:cs typeface="Times New Roman" panose="02020603050405020304" pitchFamily="18" charset="0"/>
              </a:rPr>
              <a:t>, Vol. 5 (2), 137-151. .</a:t>
            </a:r>
            <a:endParaRPr lang="es-EC" sz="1600" b="1" dirty="0">
              <a:solidFill>
                <a:prstClr val="black"/>
              </a:solidFill>
              <a:ea typeface="Calibri" panose="020F0502020204030204" pitchFamily="34" charset="0"/>
              <a:cs typeface="Times New Roman" panose="02020603050405020304" pitchFamily="18" charset="0"/>
            </a:endParaRPr>
          </a:p>
          <a:p>
            <a:pPr marL="457200" indent="-457200">
              <a:lnSpc>
                <a:spcPct val="115000"/>
              </a:lnSpc>
              <a:spcAft>
                <a:spcPts val="1000"/>
              </a:spcAft>
            </a:pPr>
            <a:r>
              <a:rPr lang="es-ES" sz="1600" b="1" dirty="0">
                <a:solidFill>
                  <a:prstClr val="black"/>
                </a:solidFill>
                <a:ea typeface="Calibri" panose="020F0502020204030204" pitchFamily="34" charset="0"/>
                <a:cs typeface="Times New Roman" panose="02020603050405020304" pitchFamily="18" charset="0"/>
              </a:rPr>
              <a:t>Cerda, G, H. (2011). </a:t>
            </a:r>
            <a:r>
              <a:rPr lang="es-ES" sz="1600" b="1" i="1" dirty="0">
                <a:solidFill>
                  <a:prstClr val="black"/>
                </a:solidFill>
                <a:ea typeface="Calibri" panose="020F0502020204030204" pitchFamily="34" charset="0"/>
                <a:cs typeface="Times New Roman" panose="02020603050405020304" pitchFamily="18" charset="0"/>
              </a:rPr>
              <a:t>Los Elementos de la Investigación.</a:t>
            </a:r>
            <a:r>
              <a:rPr lang="es-ES" sz="1600" b="1" dirty="0">
                <a:solidFill>
                  <a:prstClr val="black"/>
                </a:solidFill>
                <a:ea typeface="Calibri" panose="020F0502020204030204" pitchFamily="34" charset="0"/>
                <a:cs typeface="Times New Roman" panose="02020603050405020304" pitchFamily="18" charset="0"/>
              </a:rPr>
              <a:t> Bogotá: Magisterio.</a:t>
            </a:r>
            <a:endParaRPr lang="es-EC" sz="1600" b="1" dirty="0">
              <a:solidFill>
                <a:prstClr val="black"/>
              </a:solidFill>
              <a:ea typeface="Calibri" panose="020F0502020204030204" pitchFamily="34" charset="0"/>
              <a:cs typeface="Times New Roman" panose="02020603050405020304" pitchFamily="18" charset="0"/>
            </a:endParaRPr>
          </a:p>
          <a:p>
            <a:pPr marL="457200" indent="-457200">
              <a:lnSpc>
                <a:spcPct val="115000"/>
              </a:lnSpc>
              <a:spcAft>
                <a:spcPts val="1000"/>
              </a:spcAft>
            </a:pPr>
            <a:r>
              <a:rPr lang="es-ES" sz="1600" b="1" dirty="0">
                <a:solidFill>
                  <a:prstClr val="black"/>
                </a:solidFill>
                <a:ea typeface="Calibri" panose="020F0502020204030204" pitchFamily="34" charset="0"/>
                <a:cs typeface="Times New Roman" panose="02020603050405020304" pitchFamily="18" charset="0"/>
              </a:rPr>
              <a:t>Charchabal, D. (2012). </a:t>
            </a:r>
            <a:r>
              <a:rPr lang="es-ES" sz="1600" b="1" i="1" dirty="0">
                <a:solidFill>
                  <a:prstClr val="black"/>
                </a:solidFill>
                <a:ea typeface="Calibri" panose="020F0502020204030204" pitchFamily="34" charset="0"/>
                <a:cs typeface="Times New Roman" panose="02020603050405020304" pitchFamily="18" charset="0"/>
              </a:rPr>
              <a:t>Programa de enseñanza del baloncestista. .</a:t>
            </a:r>
            <a:r>
              <a:rPr lang="es-ES" sz="1600" b="1" dirty="0">
                <a:solidFill>
                  <a:prstClr val="black"/>
                </a:solidFill>
                <a:ea typeface="Calibri" panose="020F0502020204030204" pitchFamily="34" charset="0"/>
                <a:cs typeface="Times New Roman" panose="02020603050405020304" pitchFamily="18" charset="0"/>
              </a:rPr>
              <a:t> Moa - Holguin: Editorial Digital Instituto Superior Minero Metalúrgico de Moa.</a:t>
            </a:r>
            <a:endParaRPr lang="es-EC" sz="1600" b="1" dirty="0">
              <a:solidFill>
                <a:prstClr val="black"/>
              </a:solidFill>
              <a:ea typeface="Calibri" panose="020F0502020204030204" pitchFamily="34" charset="0"/>
              <a:cs typeface="Times New Roman" panose="02020603050405020304" pitchFamily="18" charset="0"/>
            </a:endParaRPr>
          </a:p>
          <a:p>
            <a:pPr marL="457200" indent="-457200">
              <a:lnSpc>
                <a:spcPct val="115000"/>
              </a:lnSpc>
              <a:spcAft>
                <a:spcPts val="1000"/>
              </a:spcAft>
            </a:pPr>
            <a:r>
              <a:rPr lang="es-ES" sz="1600" b="1" dirty="0">
                <a:solidFill>
                  <a:prstClr val="black"/>
                </a:solidFill>
                <a:ea typeface="Calibri" panose="020F0502020204030204" pitchFamily="34" charset="0"/>
                <a:cs typeface="Times New Roman" panose="02020603050405020304" pitchFamily="18" charset="0"/>
              </a:rPr>
              <a:t>Charchabal, D. (2014). </a:t>
            </a:r>
            <a:r>
              <a:rPr lang="es-ES" sz="1600" b="1" i="1" dirty="0">
                <a:solidFill>
                  <a:prstClr val="black"/>
                </a:solidFill>
                <a:ea typeface="Calibri" panose="020F0502020204030204" pitchFamily="34" charset="0"/>
                <a:cs typeface="Times New Roman" panose="02020603050405020304" pitchFamily="18" charset="0"/>
              </a:rPr>
              <a:t>Programa de enseñanza del baloncestista. .</a:t>
            </a:r>
            <a:r>
              <a:rPr lang="es-ES" sz="1600" b="1" dirty="0">
                <a:solidFill>
                  <a:prstClr val="black"/>
                </a:solidFill>
                <a:ea typeface="Calibri" panose="020F0502020204030204" pitchFamily="34" charset="0"/>
                <a:cs typeface="Times New Roman" panose="02020603050405020304" pitchFamily="18" charset="0"/>
              </a:rPr>
              <a:t> Cuba. Holguín.: Editorial Digital Instituto Superior Minero Metalúrgico de Moa.</a:t>
            </a:r>
            <a:endParaRPr lang="es-EC" sz="1600" b="1"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76642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2734861"/>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PROGRAMA DE JUEGOS RECREATIVOS Y DEPORTIVOS COMBINADOS CON LOS FUNDAMENTOS TÉCNICOS DEL MINI </a:t>
            </a: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hlinkClick r:id="rId2" action="ppaction://hlinkfile"/>
              </a:rPr>
              <a:t>BALONCESTO</a:t>
            </a: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a:t>
            </a:r>
            <a:endParaRPr lang="es-EC" sz="5400" dirty="0"/>
          </a:p>
        </p:txBody>
      </p:sp>
    </p:spTree>
    <p:extLst>
      <p:ext uri="{BB962C8B-B14F-4D97-AF65-F5344CB8AC3E}">
        <p14:creationId xmlns:p14="http://schemas.microsoft.com/office/powerpoint/2010/main" val="30743649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6628088"/>
              </p:ext>
            </p:extLst>
          </p:nvPr>
        </p:nvGraphicFramePr>
        <p:xfrm>
          <a:off x="218364" y="477672"/>
          <a:ext cx="11696132" cy="60869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47339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970209" y="4798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JUEGOS  </a:t>
            </a:r>
            <a:endParaRPr lang="es-EC" sz="5400" dirty="0"/>
          </a:p>
        </p:txBody>
      </p:sp>
      <p:pic>
        <p:nvPicPr>
          <p:cNvPr id="7" name="Imagen 6"/>
          <p:cNvPicPr>
            <a:picLocks noChangeAspect="1"/>
          </p:cNvPicPr>
          <p:nvPr/>
        </p:nvPicPr>
        <p:blipFill>
          <a:blip r:embed="rId2"/>
          <a:stretch>
            <a:fillRect/>
          </a:stretch>
        </p:blipFill>
        <p:spPr>
          <a:xfrm>
            <a:off x="296214" y="1957452"/>
            <a:ext cx="6001555" cy="4469106"/>
          </a:xfrm>
          <a:prstGeom prst="rect">
            <a:avLst/>
          </a:prstGeom>
        </p:spPr>
      </p:pic>
      <p:pic>
        <p:nvPicPr>
          <p:cNvPr id="8" name="Imagen 7"/>
          <p:cNvPicPr>
            <a:picLocks noChangeAspect="1"/>
          </p:cNvPicPr>
          <p:nvPr/>
        </p:nvPicPr>
        <p:blipFill>
          <a:blip r:embed="rId3"/>
          <a:stretch>
            <a:fillRect/>
          </a:stretch>
        </p:blipFill>
        <p:spPr>
          <a:xfrm>
            <a:off x="6502327" y="1957452"/>
            <a:ext cx="5588752" cy="4469106"/>
          </a:xfrm>
          <a:prstGeom prst="rect">
            <a:avLst/>
          </a:prstGeom>
        </p:spPr>
      </p:pic>
    </p:spTree>
    <p:extLst>
      <p:ext uri="{BB962C8B-B14F-4D97-AF65-F5344CB8AC3E}">
        <p14:creationId xmlns:p14="http://schemas.microsoft.com/office/powerpoint/2010/main" val="2778406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79441548"/>
              </p:ext>
            </p:extLst>
          </p:nvPr>
        </p:nvGraphicFramePr>
        <p:xfrm>
          <a:off x="1091625" y="264802"/>
          <a:ext cx="11934092" cy="6471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7540512" y="264802"/>
            <a:ext cx="4159177" cy="2238375"/>
          </a:xfrm>
          <a:prstGeom prst="rect">
            <a:avLst/>
          </a:prstGeom>
        </p:spPr>
      </p:pic>
      <p:pic>
        <p:nvPicPr>
          <p:cNvPr id="10" name="Imagen 9"/>
          <p:cNvPicPr>
            <a:picLocks noChangeAspect="1"/>
          </p:cNvPicPr>
          <p:nvPr/>
        </p:nvPicPr>
        <p:blipFill>
          <a:blip r:embed="rId8"/>
          <a:stretch>
            <a:fillRect/>
          </a:stretch>
        </p:blipFill>
        <p:spPr>
          <a:xfrm>
            <a:off x="321972" y="264802"/>
            <a:ext cx="4113550" cy="2238375"/>
          </a:xfrm>
          <a:prstGeom prst="rect">
            <a:avLst/>
          </a:prstGeom>
        </p:spPr>
      </p:pic>
      <p:pic>
        <p:nvPicPr>
          <p:cNvPr id="14" name="Imagen 13"/>
          <p:cNvPicPr>
            <a:picLocks noChangeAspect="1"/>
          </p:cNvPicPr>
          <p:nvPr/>
        </p:nvPicPr>
        <p:blipFill>
          <a:blip r:embed="rId9"/>
          <a:stretch>
            <a:fillRect/>
          </a:stretch>
        </p:blipFill>
        <p:spPr>
          <a:xfrm>
            <a:off x="637952" y="4444194"/>
            <a:ext cx="3551275" cy="2062932"/>
          </a:xfrm>
          <a:prstGeom prst="rect">
            <a:avLst/>
          </a:prstGeom>
        </p:spPr>
      </p:pic>
      <p:pic>
        <p:nvPicPr>
          <p:cNvPr id="15" name="Imagen 14"/>
          <p:cNvPicPr>
            <a:picLocks noChangeAspect="1"/>
          </p:cNvPicPr>
          <p:nvPr/>
        </p:nvPicPr>
        <p:blipFill>
          <a:blip r:embed="rId10"/>
          <a:stretch>
            <a:fillRect/>
          </a:stretch>
        </p:blipFill>
        <p:spPr>
          <a:xfrm>
            <a:off x="7714446" y="4444194"/>
            <a:ext cx="3985244" cy="2243137"/>
          </a:xfrm>
          <a:prstGeom prst="rect">
            <a:avLst/>
          </a:prstGeom>
        </p:spPr>
      </p:pic>
    </p:spTree>
    <p:extLst>
      <p:ext uri="{BB962C8B-B14F-4D97-AF65-F5344CB8AC3E}">
        <p14:creationId xmlns:p14="http://schemas.microsoft.com/office/powerpoint/2010/main" val="24188464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marcos de invitaciones DEPORTIVA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2019869" y="993318"/>
            <a:ext cx="8024883" cy="5826723"/>
          </a:xfrm>
          <a:prstGeom prst="rect">
            <a:avLst/>
          </a:prstGeom>
        </p:spPr>
        <p:txBody>
          <a:bodyPr wrap="square">
            <a:spAutoFit/>
          </a:bodyPr>
          <a:lstStyle/>
          <a:p>
            <a:pPr lvl="0" algn="ctr">
              <a:lnSpc>
                <a:spcPct val="90000"/>
              </a:lnSpc>
              <a:spcBef>
                <a:spcPts val="1000"/>
              </a:spcBef>
            </a:pPr>
            <a:endParaRPr lang="es-EC" sz="2400" dirty="0" smtClean="0">
              <a:solidFill>
                <a:prstClr val="black"/>
              </a:solidFill>
              <a:latin typeface="BatangChe" panose="02030609000101010101" pitchFamily="49" charset="-127"/>
              <a:ea typeface="BatangChe" panose="02030609000101010101" pitchFamily="49" charset="-127"/>
            </a:endParaRPr>
          </a:p>
          <a:p>
            <a:pPr lvl="0" algn="ctr">
              <a:lnSpc>
                <a:spcPct val="90000"/>
              </a:lnSpc>
              <a:spcBef>
                <a:spcPts val="1000"/>
              </a:spcBef>
            </a:pPr>
            <a:r>
              <a:rPr lang="es-EC" sz="2800" b="1" dirty="0" smtClean="0">
                <a:solidFill>
                  <a:prstClr val="black"/>
                </a:solidFill>
                <a:latin typeface="BatangChe" panose="02030609000101010101" pitchFamily="49" charset="-127"/>
                <a:ea typeface="BatangChe" panose="02030609000101010101" pitchFamily="49" charset="-127"/>
              </a:rPr>
              <a:t>ESTOY </a:t>
            </a:r>
            <a:r>
              <a:rPr lang="es-EC" sz="2800" b="1" dirty="0">
                <a:solidFill>
                  <a:prstClr val="black"/>
                </a:solidFill>
                <a:latin typeface="BatangChe" panose="02030609000101010101" pitchFamily="49" charset="-127"/>
                <a:ea typeface="BatangChe" panose="02030609000101010101" pitchFamily="49" charset="-127"/>
              </a:rPr>
              <a:t>CONVENCIDA QUE LA RECREACIÓN CAMBIO MI VIDA Y CAMBIARÉ DONDE YO ESTE,ME COMPROMETO </a:t>
            </a:r>
            <a:r>
              <a:rPr lang="es-EC" sz="2800" b="1" dirty="0" smtClean="0">
                <a:solidFill>
                  <a:prstClr val="black"/>
                </a:solidFill>
                <a:latin typeface="BatangChe" panose="02030609000101010101" pitchFamily="49" charset="-127"/>
                <a:ea typeface="BatangChe" panose="02030609000101010101" pitchFamily="49" charset="-127"/>
              </a:rPr>
              <a:t>A GENERAR  </a:t>
            </a:r>
            <a:r>
              <a:rPr lang="es-EC" sz="2800" b="1" dirty="0">
                <a:solidFill>
                  <a:prstClr val="black"/>
                </a:solidFill>
                <a:latin typeface="BatangChe" panose="02030609000101010101" pitchFamily="49" charset="-127"/>
                <a:ea typeface="BatangChe" panose="02030609000101010101" pitchFamily="49" charset="-127"/>
              </a:rPr>
              <a:t>AMOR,ALEGRIA, PAZ, GOZO EN SI </a:t>
            </a:r>
            <a:r>
              <a:rPr lang="es-EC" sz="2800" b="1" dirty="0" smtClean="0">
                <a:solidFill>
                  <a:prstClr val="black"/>
                </a:solidFill>
                <a:latin typeface="BatangChe" panose="02030609000101010101" pitchFamily="49" charset="-127"/>
                <a:ea typeface="BatangChe" panose="02030609000101010101" pitchFamily="49" charset="-127"/>
              </a:rPr>
              <a:t>DISFRUTAR </a:t>
            </a:r>
            <a:r>
              <a:rPr lang="es-EC" sz="2800" b="1" dirty="0">
                <a:solidFill>
                  <a:prstClr val="black"/>
                </a:solidFill>
                <a:latin typeface="BatangChe" panose="02030609000101010101" pitchFamily="49" charset="-127"/>
                <a:ea typeface="BatangChe" panose="02030609000101010101" pitchFamily="49" charset="-127"/>
              </a:rPr>
              <a:t>CON  LAS PERSONAS QUE COMPARTO MI VIDA,EMPEZANDO DESDE MI FAMILIA,MI TRABAJO Y LOS QUE ME RODEAN</a:t>
            </a:r>
            <a:r>
              <a:rPr lang="es-EC" sz="2800" b="1" dirty="0" smtClean="0">
                <a:solidFill>
                  <a:prstClr val="black"/>
                </a:solidFill>
                <a:latin typeface="BatangChe" panose="02030609000101010101" pitchFamily="49" charset="-127"/>
                <a:ea typeface="BatangChe" panose="02030609000101010101" pitchFamily="49" charset="-127"/>
              </a:rPr>
              <a:t>.</a:t>
            </a:r>
          </a:p>
          <a:p>
            <a:pPr lvl="0" algn="ctr">
              <a:lnSpc>
                <a:spcPct val="90000"/>
              </a:lnSpc>
              <a:spcBef>
                <a:spcPts val="1000"/>
              </a:spcBef>
            </a:pPr>
            <a:endParaRPr lang="es-EC" sz="2800" b="1" dirty="0">
              <a:solidFill>
                <a:prstClr val="black"/>
              </a:solidFill>
              <a:latin typeface="BatangChe" panose="02030609000101010101" pitchFamily="49" charset="-127"/>
              <a:ea typeface="BatangChe" panose="02030609000101010101" pitchFamily="49" charset="-127"/>
            </a:endParaRPr>
          </a:p>
          <a:p>
            <a:pPr lvl="0" algn="ctr">
              <a:lnSpc>
                <a:spcPct val="90000"/>
              </a:lnSpc>
              <a:spcBef>
                <a:spcPts val="1000"/>
              </a:spcBef>
            </a:pPr>
            <a:r>
              <a:rPr lang="es-EC" sz="2800" b="1" dirty="0">
                <a:solidFill>
                  <a:prstClr val="black"/>
                </a:solidFill>
                <a:latin typeface="BatangChe" panose="02030609000101010101" pitchFamily="49" charset="-127"/>
                <a:ea typeface="BatangChe" panose="02030609000101010101" pitchFamily="49" charset="-127"/>
              </a:rPr>
              <a:t>DIOS LES BENDIGA QUERIDOS MAESTROS POR </a:t>
            </a:r>
            <a:r>
              <a:rPr lang="es-EC" sz="2800" b="1" dirty="0" smtClean="0">
                <a:solidFill>
                  <a:prstClr val="black"/>
                </a:solidFill>
                <a:latin typeface="BatangChe" panose="02030609000101010101" pitchFamily="49" charset="-127"/>
                <a:ea typeface="BatangChe" panose="02030609000101010101" pitchFamily="49" charset="-127"/>
              </a:rPr>
              <a:t>SER PARTE DE ESTA GRAN FELICIDAD QUE HOY SIENTO</a:t>
            </a:r>
            <a:r>
              <a:rPr lang="es-EC" sz="5700" dirty="0" smtClean="0">
                <a:solidFill>
                  <a:prstClr val="black"/>
                </a:solidFill>
                <a:latin typeface="BatangChe" panose="02030609000101010101" pitchFamily="49" charset="-127"/>
                <a:ea typeface="BatangChe" panose="02030609000101010101" pitchFamily="49" charset="-127"/>
              </a:rPr>
              <a:t>.</a:t>
            </a:r>
            <a:endParaRPr lang="es-EC" sz="5700" dirty="0">
              <a:solidFill>
                <a:prstClr val="black"/>
              </a:solidFill>
              <a:latin typeface="BatangChe" panose="02030609000101010101" pitchFamily="49" charset="-127"/>
              <a:ea typeface="BatangChe" panose="02030609000101010101" pitchFamily="49" charset="-127"/>
            </a:endParaRPr>
          </a:p>
          <a:p>
            <a:pPr lvl="0" algn="ctr">
              <a:lnSpc>
                <a:spcPct val="90000"/>
              </a:lnSpc>
              <a:spcBef>
                <a:spcPts val="1000"/>
              </a:spcBef>
            </a:pPr>
            <a:endParaRPr lang="es-EC" sz="4400" dirty="0">
              <a:solidFill>
                <a:prstClr val="black"/>
              </a:solidFill>
              <a:latin typeface="BatangChe" panose="02030609000101010101" pitchFamily="49" charset="-127"/>
              <a:ea typeface="BatangChe" panose="02030609000101010101" pitchFamily="49" charset="-127"/>
            </a:endParaRPr>
          </a:p>
        </p:txBody>
      </p:sp>
      <p:pic>
        <p:nvPicPr>
          <p:cNvPr id="5" name="Imagen 4">
            <a:hlinkClick r:id="rId4" action="ppaction://hlinkfile"/>
          </p:cNvPr>
          <p:cNvPicPr>
            <a:picLocks noChangeAspect="1"/>
          </p:cNvPicPr>
          <p:nvPr/>
        </p:nvPicPr>
        <p:blipFill>
          <a:blip r:embed="rId5"/>
          <a:stretch>
            <a:fillRect/>
          </a:stretch>
        </p:blipFill>
        <p:spPr>
          <a:xfrm rot="21046681">
            <a:off x="8258077" y="4403684"/>
            <a:ext cx="4299683" cy="2063118"/>
          </a:xfrm>
          <a:prstGeom prst="rect">
            <a:avLst/>
          </a:prstGeom>
        </p:spPr>
      </p:pic>
    </p:spTree>
    <p:extLst>
      <p:ext uri="{BB962C8B-B14F-4D97-AF65-F5344CB8AC3E}">
        <p14:creationId xmlns:p14="http://schemas.microsoft.com/office/powerpoint/2010/main" val="36809403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475539" y="607791"/>
            <a:ext cx="9240928" cy="8402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latin typeface="+mn-lt"/>
                <a:ea typeface="+mn-ea"/>
                <a:cs typeface="+mn-cs"/>
              </a:rPr>
              <a:t>FORMULACIÓN DEL PROBLEMA</a:t>
            </a:r>
          </a:p>
        </p:txBody>
      </p:sp>
      <p:sp>
        <p:nvSpPr>
          <p:cNvPr id="5" name="Oval 4"/>
          <p:cNvSpPr/>
          <p:nvPr/>
        </p:nvSpPr>
        <p:spPr>
          <a:xfrm>
            <a:off x="6230855" y="1746912"/>
            <a:ext cx="5581933" cy="310361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2000" dirty="0"/>
              <a:t> </a:t>
            </a:r>
            <a:r>
              <a:rPr lang="es-ES" b="1" dirty="0" smtClean="0">
                <a:solidFill>
                  <a:schemeClr val="tx1"/>
                </a:solidFill>
              </a:rPr>
              <a:t>¿CÓMO INCIDE UN PROGRAMA DE RECREACIÓN A TRAVÉS DE JUEGOS RECREATIVOS Y DEPORTIVOS EN EL PROCESO DE ENSEÑANZA APRENDIZAJE DEL MINI BALONCESTO EN LAS ACTIVIDADES EXTRACURRICULARES EN NIÑOS DEL LICEO JOSÉ ORTEGA GASSET EN EL AÑO LECTIVO 2017-2018</a:t>
            </a:r>
            <a:r>
              <a:rPr lang="es-ES" b="1" dirty="0">
                <a:solidFill>
                  <a:schemeClr val="tx1"/>
                </a:solidFill>
              </a:rPr>
              <a:t>?</a:t>
            </a:r>
            <a:endParaRPr lang="es-EC" b="1" dirty="0">
              <a:solidFill>
                <a:schemeClr val="tx1"/>
              </a:solidFill>
            </a:endParaRPr>
          </a:p>
        </p:txBody>
      </p:sp>
      <p:pic>
        <p:nvPicPr>
          <p:cNvPr id="1026" name="Picture 2" descr="Resultado de imagen para imagenes de entrenamiento de balonces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30" y="1558633"/>
            <a:ext cx="5357612" cy="348017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3"/>
          <a:stretch>
            <a:fillRect/>
          </a:stretch>
        </p:blipFill>
        <p:spPr>
          <a:xfrm>
            <a:off x="3664210" y="4847314"/>
            <a:ext cx="4043966" cy="2010686"/>
          </a:xfrm>
          <a:prstGeom prst="ellipse">
            <a:avLst/>
          </a:prstGeom>
          <a:ln>
            <a:noFill/>
          </a:ln>
          <a:effectLst>
            <a:softEdge rad="112500"/>
          </a:effectLst>
        </p:spPr>
      </p:pic>
    </p:spTree>
    <p:extLst>
      <p:ext uri="{BB962C8B-B14F-4D97-AF65-F5344CB8AC3E}">
        <p14:creationId xmlns:p14="http://schemas.microsoft.com/office/powerpoint/2010/main" val="3410863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1282197272"/>
              </p:ext>
            </p:extLst>
          </p:nvPr>
        </p:nvGraphicFramePr>
        <p:xfrm>
          <a:off x="95534" y="191069"/>
          <a:ext cx="12096466" cy="66669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99489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881425" y="169375"/>
            <a:ext cx="4414606" cy="8402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JUSTIFICACIÓN </a:t>
            </a:r>
            <a:endPar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graphicFrame>
        <p:nvGraphicFramePr>
          <p:cNvPr id="3" name="Diagrama 2"/>
          <p:cNvGraphicFramePr/>
          <p:nvPr>
            <p:extLst>
              <p:ext uri="{D42A27DB-BD31-4B8C-83A1-F6EECF244321}">
                <p14:modId xmlns:p14="http://schemas.microsoft.com/office/powerpoint/2010/main" val="942290734"/>
              </p:ext>
            </p:extLst>
          </p:nvPr>
        </p:nvGraphicFramePr>
        <p:xfrm>
          <a:off x="0" y="1142746"/>
          <a:ext cx="1209191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06781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25050" y="217827"/>
            <a:ext cx="8341899" cy="8402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HIPÓTESIS DE INVESTIGACIÓN</a:t>
            </a:r>
            <a:endPar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graphicFrame>
        <p:nvGraphicFramePr>
          <p:cNvPr id="13" name="Marcador de contenido 12"/>
          <p:cNvGraphicFramePr>
            <a:graphicFrameLocks noGrp="1"/>
          </p:cNvGraphicFramePr>
          <p:nvPr>
            <p:ph idx="1"/>
            <p:extLst>
              <p:ext uri="{D42A27DB-BD31-4B8C-83A1-F6EECF244321}">
                <p14:modId xmlns:p14="http://schemas.microsoft.com/office/powerpoint/2010/main" val="1098134910"/>
              </p:ext>
            </p:extLst>
          </p:nvPr>
        </p:nvGraphicFramePr>
        <p:xfrm>
          <a:off x="127679" y="1241946"/>
          <a:ext cx="11936640" cy="500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7444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57563" y="484502"/>
            <a:ext cx="8476872" cy="1920526"/>
          </a:xfrm>
          <a:prstGeom prst="rect">
            <a:avLst/>
          </a:prstGeom>
          <a:noFill/>
        </p:spPr>
        <p:txBody>
          <a:bodyPr wrap="none" lIns="91440" tIns="45720" rIns="91440" bIns="45720">
            <a:spAutoFit/>
          </a:bodyPr>
          <a:lstStyle/>
          <a:p>
            <a:pPr algn="ctr"/>
            <a: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OPERACIONALIZACIÓN DE VARIABLES</a:t>
            </a:r>
            <a:b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br>
            <a: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VARIABLE INDEPENDIENTE</a:t>
            </a:r>
            <a:b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br>
            <a: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RECREACIÓN</a:t>
            </a:r>
            <a:endParaRPr lang="en-US"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cxnSp>
        <p:nvCxnSpPr>
          <p:cNvPr id="7" name="Straight Connector 6"/>
          <p:cNvCxnSpPr/>
          <p:nvPr/>
        </p:nvCxnSpPr>
        <p:spPr>
          <a:xfrm flipV="1">
            <a:off x="3872927" y="3017955"/>
            <a:ext cx="1631459" cy="447026"/>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499846" y="2391581"/>
            <a:ext cx="2017059" cy="135815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600" dirty="0" smtClean="0">
                <a:ln w="0"/>
                <a:solidFill>
                  <a:schemeClr val="tx1"/>
                </a:solidFill>
                <a:effectLst>
                  <a:outerShdw blurRad="38100" dist="19050" dir="2700000" algn="tl" rotWithShape="0">
                    <a:schemeClr val="dk1">
                      <a:alpha val="40000"/>
                    </a:schemeClr>
                  </a:outerShdw>
                </a:effectLst>
              </a:rPr>
              <a:t>DIMENSIONES</a:t>
            </a:r>
            <a:endParaRPr lang="es-EC" sz="1600" dirty="0">
              <a:ln w="0"/>
              <a:solidFill>
                <a:schemeClr val="tx1"/>
              </a:solidFill>
              <a:effectLst>
                <a:outerShdw blurRad="38100" dist="19050" dir="2700000" algn="tl" rotWithShape="0">
                  <a:schemeClr val="dk1">
                    <a:alpha val="40000"/>
                  </a:schemeClr>
                </a:outerShdw>
              </a:effectLst>
            </a:endParaRPr>
          </a:p>
        </p:txBody>
      </p:sp>
      <p:cxnSp>
        <p:nvCxnSpPr>
          <p:cNvPr id="10" name="Straight Connector 9"/>
          <p:cNvCxnSpPr/>
          <p:nvPr/>
        </p:nvCxnSpPr>
        <p:spPr>
          <a:xfrm>
            <a:off x="4464422" y="4524935"/>
            <a:ext cx="1398496"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5889812" y="3845858"/>
            <a:ext cx="2391303" cy="135815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600" dirty="0" smtClean="0">
                <a:ln w="0"/>
                <a:solidFill>
                  <a:schemeClr val="tx1"/>
                </a:solidFill>
                <a:effectLst>
                  <a:outerShdw blurRad="38100" dist="19050" dir="2700000" algn="tl" rotWithShape="0">
                    <a:schemeClr val="dk1">
                      <a:alpha val="40000"/>
                    </a:schemeClr>
                  </a:outerShdw>
                </a:effectLst>
              </a:rPr>
              <a:t>INDICADORES</a:t>
            </a:r>
            <a:endParaRPr lang="es-EC" sz="1600" dirty="0">
              <a:ln w="0"/>
              <a:solidFill>
                <a:schemeClr val="tx1"/>
              </a:solidFill>
              <a:effectLst>
                <a:outerShdw blurRad="38100" dist="19050" dir="2700000" algn="tl" rotWithShape="0">
                  <a:schemeClr val="dk1">
                    <a:alpha val="40000"/>
                  </a:schemeClr>
                </a:outerShdw>
              </a:effectLst>
            </a:endParaRPr>
          </a:p>
        </p:txBody>
      </p:sp>
      <p:cxnSp>
        <p:nvCxnSpPr>
          <p:cNvPr id="13" name="Straight Connector 12"/>
          <p:cNvCxnSpPr/>
          <p:nvPr/>
        </p:nvCxnSpPr>
        <p:spPr>
          <a:xfrm>
            <a:off x="3868388" y="5604150"/>
            <a:ext cx="1739036" cy="326003"/>
          </a:xfrm>
          <a:prstGeom prst="line">
            <a:avLst/>
          </a:prstGeom>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607424" y="5286688"/>
            <a:ext cx="2299447" cy="135815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600" dirty="0" smtClean="0">
                <a:ln w="0"/>
                <a:solidFill>
                  <a:schemeClr val="tx1"/>
                </a:solidFill>
                <a:effectLst>
                  <a:outerShdw blurRad="38100" dist="19050" dir="2700000" algn="tl" rotWithShape="0">
                    <a:schemeClr val="dk1">
                      <a:alpha val="40000"/>
                    </a:schemeClr>
                  </a:outerShdw>
                </a:effectLst>
              </a:rPr>
              <a:t>INSTRUMENTOS</a:t>
            </a:r>
            <a:endParaRPr lang="es-EC" sz="1600" dirty="0">
              <a:ln w="0"/>
              <a:solidFill>
                <a:schemeClr val="tx1"/>
              </a:solidFill>
              <a:effectLst>
                <a:outerShdw blurRad="38100" dist="19050" dir="2700000" algn="tl" rotWithShape="0">
                  <a:schemeClr val="dk1">
                    <a:alpha val="40000"/>
                  </a:schemeClr>
                </a:outerShdw>
              </a:effectLst>
            </a:endParaRPr>
          </a:p>
        </p:txBody>
      </p:sp>
      <p:sp>
        <p:nvSpPr>
          <p:cNvPr id="16" name="TextBox 15"/>
          <p:cNvSpPr txBox="1"/>
          <p:nvPr/>
        </p:nvSpPr>
        <p:spPr>
          <a:xfrm>
            <a:off x="7906871" y="2391581"/>
            <a:ext cx="4504766" cy="923330"/>
          </a:xfrm>
          <a:prstGeom prst="rect">
            <a:avLst/>
          </a:prstGeom>
          <a:noFill/>
        </p:spPr>
        <p:txBody>
          <a:bodyPr wrap="square" rtlCol="0">
            <a:spAutoFit/>
          </a:bodyPr>
          <a:lstStyle/>
          <a:p>
            <a:pPr marL="285750" indent="-285750">
              <a:buFont typeface="Arial" panose="020B0604020202020204" pitchFamily="34" charset="0"/>
              <a:buChar char="•"/>
            </a:pPr>
            <a:r>
              <a:rPr lang="es-EC" dirty="0" smtClean="0"/>
              <a:t>ÁREA FÍSICO-DEPORTIVA</a:t>
            </a:r>
          </a:p>
          <a:p>
            <a:pPr marL="285750" indent="-285750">
              <a:buFont typeface="Arial" panose="020B0604020202020204" pitchFamily="34" charset="0"/>
              <a:buChar char="•"/>
            </a:pPr>
            <a:r>
              <a:rPr lang="es-EC" dirty="0" smtClean="0"/>
              <a:t>ÁREA LÚDICA</a:t>
            </a:r>
          </a:p>
          <a:p>
            <a:pPr marL="285750" indent="-285750">
              <a:buFont typeface="Arial" panose="020B0604020202020204" pitchFamily="34" charset="0"/>
              <a:buChar char="•"/>
            </a:pPr>
            <a:r>
              <a:rPr lang="es-EC" dirty="0" smtClean="0"/>
              <a:t>ÁREA AL AIRE LIBRE</a:t>
            </a:r>
          </a:p>
        </p:txBody>
      </p:sp>
      <p:sp>
        <p:nvSpPr>
          <p:cNvPr id="17" name="TextBox 16"/>
          <p:cNvSpPr txBox="1"/>
          <p:nvPr/>
        </p:nvSpPr>
        <p:spPr>
          <a:xfrm>
            <a:off x="8451477" y="3879191"/>
            <a:ext cx="3415553" cy="1200329"/>
          </a:xfrm>
          <a:prstGeom prst="rect">
            <a:avLst/>
          </a:prstGeom>
          <a:noFill/>
        </p:spPr>
        <p:txBody>
          <a:bodyPr wrap="square" rtlCol="0">
            <a:spAutoFit/>
          </a:bodyPr>
          <a:lstStyle/>
          <a:p>
            <a:pPr marL="285750" indent="-285750">
              <a:buFont typeface="Arial" panose="020B0604020202020204" pitchFamily="34" charset="0"/>
              <a:buChar char="•"/>
            </a:pPr>
            <a:r>
              <a:rPr lang="es-EC" dirty="0" smtClean="0"/>
              <a:t>TIEMPO</a:t>
            </a:r>
          </a:p>
          <a:p>
            <a:pPr marL="285750" indent="-285750">
              <a:buFont typeface="Arial" panose="020B0604020202020204" pitchFamily="34" charset="0"/>
              <a:buChar char="•"/>
            </a:pPr>
            <a:r>
              <a:rPr lang="es-EC" dirty="0" smtClean="0"/>
              <a:t>FRECUENCIA</a:t>
            </a:r>
          </a:p>
          <a:p>
            <a:pPr marL="285750" indent="-285750">
              <a:buFont typeface="Arial" panose="020B0604020202020204" pitchFamily="34" charset="0"/>
              <a:buChar char="•"/>
            </a:pPr>
            <a:r>
              <a:rPr lang="es-EC" dirty="0" smtClean="0"/>
              <a:t>ACTITUD</a:t>
            </a:r>
          </a:p>
          <a:p>
            <a:pPr marL="285750" indent="-285750">
              <a:buFont typeface="Arial" panose="020B0604020202020204" pitchFamily="34" charset="0"/>
              <a:buChar char="•"/>
            </a:pPr>
            <a:r>
              <a:rPr lang="es-EC" dirty="0" smtClean="0"/>
              <a:t>PREDISPOSICIÓN</a:t>
            </a:r>
            <a:endParaRPr lang="es-EC" dirty="0"/>
          </a:p>
        </p:txBody>
      </p:sp>
      <p:sp>
        <p:nvSpPr>
          <p:cNvPr id="18" name="TextBox 17"/>
          <p:cNvSpPr txBox="1"/>
          <p:nvPr/>
        </p:nvSpPr>
        <p:spPr>
          <a:xfrm>
            <a:off x="7953169" y="5604150"/>
            <a:ext cx="3415553" cy="1200329"/>
          </a:xfrm>
          <a:prstGeom prst="rect">
            <a:avLst/>
          </a:prstGeom>
          <a:noFill/>
        </p:spPr>
        <p:txBody>
          <a:bodyPr wrap="square" rtlCol="0">
            <a:spAutoFit/>
          </a:bodyPr>
          <a:lstStyle/>
          <a:p>
            <a:pPr marL="285750" indent="-285750">
              <a:buFont typeface="Arial" panose="020B0604020202020204" pitchFamily="34" charset="0"/>
              <a:buChar char="•"/>
            </a:pPr>
            <a:r>
              <a:rPr lang="es-EC" dirty="0" smtClean="0"/>
              <a:t>PROGRAMA DE ACTIVIDADES RECREATIVAS DEPORTIVAS  PARA ENSEÑANZA DEL MINI BALONCESTO</a:t>
            </a:r>
            <a:endParaRPr lang="es-EC" dirty="0"/>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431" y="2627290"/>
            <a:ext cx="4523420" cy="3593206"/>
          </a:xfrm>
          <a:prstGeom prst="ellipse">
            <a:avLst/>
          </a:prstGeom>
          <a:ln>
            <a:noFill/>
          </a:ln>
          <a:effectLst>
            <a:softEdge rad="112500"/>
          </a:effectLst>
        </p:spPr>
      </p:pic>
    </p:spTree>
    <p:extLst>
      <p:ext uri="{BB962C8B-B14F-4D97-AF65-F5344CB8AC3E}">
        <p14:creationId xmlns:p14="http://schemas.microsoft.com/office/powerpoint/2010/main" val="8719639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8227" y="556572"/>
            <a:ext cx="11615551" cy="1588127"/>
          </a:xfrm>
          <a:prstGeom prst="rect">
            <a:avLst/>
          </a:prstGeom>
          <a:noFill/>
        </p:spPr>
        <p:txBody>
          <a:bodyPr wrap="none" lIns="91440" tIns="45720" rIns="91440" bIns="45720">
            <a:spAutoFit/>
          </a:bodyPr>
          <a:lstStyle/>
          <a:p>
            <a:pPr algn="ctr"/>
            <a:r>
              <a:rPr lang="en-US" sz="36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OPERACIONALIZACIÓN DE VARIABLES</a:t>
            </a:r>
            <a:br>
              <a:rPr lang="en-US" sz="36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br>
            <a:r>
              <a:rPr lang="en-US" sz="36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VARIABLE DEPENDIENTE</a:t>
            </a:r>
            <a:br>
              <a:rPr lang="en-US" sz="36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br>
            <a:r>
              <a:rPr lang="en-US" sz="36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PROCESO DE ENSEÑANZA DEL MINIBALONCESTO</a:t>
            </a:r>
            <a:endParaRPr lang="en-US" sz="36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cxnSp>
        <p:nvCxnSpPr>
          <p:cNvPr id="7" name="Straight Connector 6"/>
          <p:cNvCxnSpPr/>
          <p:nvPr/>
        </p:nvCxnSpPr>
        <p:spPr>
          <a:xfrm flipV="1">
            <a:off x="3988963" y="3065929"/>
            <a:ext cx="1416755" cy="326341"/>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405717" y="2419068"/>
            <a:ext cx="2299447" cy="129372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DIMENSIONES</a:t>
            </a:r>
            <a:endParaRPr lang="es-EC" dirty="0">
              <a:ln w="0"/>
              <a:solidFill>
                <a:schemeClr val="tx1"/>
              </a:solidFill>
              <a:effectLst>
                <a:outerShdw blurRad="38100" dist="19050" dir="2700000" algn="tl" rotWithShape="0">
                  <a:schemeClr val="dk1">
                    <a:alpha val="40000"/>
                  </a:schemeClr>
                </a:outerShdw>
              </a:effectLst>
            </a:endParaRPr>
          </a:p>
        </p:txBody>
      </p:sp>
      <p:cxnSp>
        <p:nvCxnSpPr>
          <p:cNvPr id="10" name="Straight Connector 9"/>
          <p:cNvCxnSpPr/>
          <p:nvPr/>
        </p:nvCxnSpPr>
        <p:spPr>
          <a:xfrm flipV="1">
            <a:off x="4603377" y="4477871"/>
            <a:ext cx="896470" cy="26894"/>
          </a:xfrm>
          <a:prstGeom prst="line">
            <a:avLst/>
          </a:prstGeom>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5499847" y="3857904"/>
            <a:ext cx="2838732" cy="129372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INDICADORES</a:t>
            </a:r>
            <a:endParaRPr lang="es-EC" dirty="0">
              <a:ln w="0"/>
              <a:solidFill>
                <a:schemeClr val="tx1"/>
              </a:solidFill>
              <a:effectLst>
                <a:outerShdw blurRad="38100" dist="19050" dir="2700000" algn="tl" rotWithShape="0">
                  <a:schemeClr val="dk1">
                    <a:alpha val="40000"/>
                  </a:schemeClr>
                </a:outerShdw>
              </a:effectLst>
            </a:endParaRPr>
          </a:p>
        </p:txBody>
      </p:sp>
      <p:cxnSp>
        <p:nvCxnSpPr>
          <p:cNvPr id="13" name="Straight Connector 12"/>
          <p:cNvCxnSpPr/>
          <p:nvPr/>
        </p:nvCxnSpPr>
        <p:spPr>
          <a:xfrm>
            <a:off x="3988963" y="5617260"/>
            <a:ext cx="1510884" cy="312893"/>
          </a:xfrm>
          <a:prstGeom prst="line">
            <a:avLst/>
          </a:prstGeom>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499847" y="5296740"/>
            <a:ext cx="2393577" cy="129372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INSTRUMENTOS</a:t>
            </a:r>
            <a:endParaRPr lang="es-EC" dirty="0">
              <a:ln w="0"/>
              <a:solidFill>
                <a:schemeClr val="tx1"/>
              </a:solidFill>
              <a:effectLst>
                <a:outerShdw blurRad="38100" dist="19050" dir="2700000" algn="tl" rotWithShape="0">
                  <a:schemeClr val="dk1">
                    <a:alpha val="40000"/>
                  </a:schemeClr>
                </a:outerShdw>
              </a:effectLst>
            </a:endParaRPr>
          </a:p>
        </p:txBody>
      </p:sp>
      <p:sp>
        <p:nvSpPr>
          <p:cNvPr id="16" name="TextBox 15"/>
          <p:cNvSpPr txBox="1"/>
          <p:nvPr/>
        </p:nvSpPr>
        <p:spPr>
          <a:xfrm>
            <a:off x="7705164" y="2081838"/>
            <a:ext cx="2808072" cy="1477328"/>
          </a:xfrm>
          <a:prstGeom prst="rect">
            <a:avLst/>
          </a:prstGeom>
          <a:noFill/>
        </p:spPr>
        <p:txBody>
          <a:bodyPr wrap="square" rtlCol="0">
            <a:spAutoFit/>
          </a:bodyPr>
          <a:lstStyle/>
          <a:p>
            <a:pPr marL="285750" indent="-285750">
              <a:buFont typeface="Arial" panose="020B0604020202020204" pitchFamily="34" charset="0"/>
              <a:buChar char="•"/>
            </a:pPr>
            <a:r>
              <a:rPr lang="es-EC" dirty="0" smtClean="0"/>
              <a:t>PROGRAMA DE JUEGOS RECREATIVOS, A TRAVÉS DE LOS FUNDAMENTOS TÉCNICOS DEL MINI BALONCESTO. </a:t>
            </a:r>
            <a:endParaRPr lang="es-EC" dirty="0"/>
          </a:p>
        </p:txBody>
      </p:sp>
      <p:sp>
        <p:nvSpPr>
          <p:cNvPr id="18" name="TextBox 17"/>
          <p:cNvSpPr txBox="1"/>
          <p:nvPr/>
        </p:nvSpPr>
        <p:spPr>
          <a:xfrm>
            <a:off x="8397212" y="3529546"/>
            <a:ext cx="2808072" cy="1754326"/>
          </a:xfrm>
          <a:prstGeom prst="rect">
            <a:avLst/>
          </a:prstGeom>
          <a:noFill/>
        </p:spPr>
        <p:txBody>
          <a:bodyPr wrap="square" rtlCol="0">
            <a:spAutoFit/>
          </a:bodyPr>
          <a:lstStyle/>
          <a:p>
            <a:pPr marL="285750" indent="-285750">
              <a:buFont typeface="Arial" panose="020B0604020202020204" pitchFamily="34" charset="0"/>
              <a:buChar char="•"/>
            </a:pPr>
            <a:r>
              <a:rPr lang="es-EC" dirty="0" smtClean="0"/>
              <a:t>REPETICIONES</a:t>
            </a:r>
          </a:p>
          <a:p>
            <a:pPr marL="285750" indent="-285750">
              <a:buFont typeface="Arial" panose="020B0604020202020204" pitchFamily="34" charset="0"/>
              <a:buChar char="•"/>
            </a:pPr>
            <a:r>
              <a:rPr lang="es-EC" dirty="0" smtClean="0"/>
              <a:t>TIEMPO</a:t>
            </a:r>
          </a:p>
          <a:p>
            <a:pPr marL="285750" indent="-285750">
              <a:buFont typeface="Arial" panose="020B0604020202020204" pitchFamily="34" charset="0"/>
              <a:buChar char="•"/>
            </a:pPr>
            <a:r>
              <a:rPr lang="es-EC" dirty="0" smtClean="0"/>
              <a:t>DISTANCIA</a:t>
            </a:r>
          </a:p>
          <a:p>
            <a:pPr marL="285750" indent="-285750">
              <a:buFont typeface="Arial" panose="020B0604020202020204" pitchFamily="34" charset="0"/>
              <a:buChar char="•"/>
            </a:pPr>
            <a:r>
              <a:rPr lang="es-EC" dirty="0" smtClean="0"/>
              <a:t>PESO</a:t>
            </a:r>
          </a:p>
          <a:p>
            <a:pPr marL="285750" indent="-285750">
              <a:buFont typeface="Arial" panose="020B0604020202020204" pitchFamily="34" charset="0"/>
              <a:buChar char="•"/>
            </a:pPr>
            <a:r>
              <a:rPr lang="es-EC" dirty="0" smtClean="0"/>
              <a:t>NO GANAR A TODA COSTA</a:t>
            </a:r>
            <a:endParaRPr lang="es-EC" dirty="0"/>
          </a:p>
        </p:txBody>
      </p:sp>
      <p:sp>
        <p:nvSpPr>
          <p:cNvPr id="19" name="TextBox 18"/>
          <p:cNvSpPr txBox="1"/>
          <p:nvPr/>
        </p:nvSpPr>
        <p:spPr>
          <a:xfrm>
            <a:off x="7893424" y="5181109"/>
            <a:ext cx="2808072" cy="1754326"/>
          </a:xfrm>
          <a:prstGeom prst="rect">
            <a:avLst/>
          </a:prstGeom>
          <a:noFill/>
        </p:spPr>
        <p:txBody>
          <a:bodyPr wrap="square" rtlCol="0">
            <a:spAutoFit/>
          </a:bodyPr>
          <a:lstStyle/>
          <a:p>
            <a:pPr marL="285750" indent="-285750">
              <a:buFont typeface="Arial" panose="020B0604020202020204" pitchFamily="34" charset="0"/>
              <a:buChar char="•"/>
            </a:pPr>
            <a:r>
              <a:rPr lang="es-EC" dirty="0" smtClean="0"/>
              <a:t>JUEGOS APLICANDO LOS FUNDAMENTOS TÉCNICOS: PASE, DRIBLING, TIRO Y EJERCICIOS COMBINADOS.</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609" y="3065929"/>
            <a:ext cx="4353060" cy="2987141"/>
          </a:xfrm>
          <a:prstGeom prst="ellipse">
            <a:avLst/>
          </a:prstGeom>
          <a:ln>
            <a:noFill/>
          </a:ln>
          <a:effectLst>
            <a:softEdge rad="112500"/>
          </a:effectLst>
        </p:spPr>
      </p:pic>
    </p:spTree>
    <p:extLst>
      <p:ext uri="{BB962C8B-B14F-4D97-AF65-F5344CB8AC3E}">
        <p14:creationId xmlns:p14="http://schemas.microsoft.com/office/powerpoint/2010/main" val="22808420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10264</TotalTime>
  <Words>1811</Words>
  <Application>Microsoft Office PowerPoint</Application>
  <PresentationFormat>Panorámica</PresentationFormat>
  <Paragraphs>168</Paragraphs>
  <Slides>36</Slides>
  <Notes>1</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36</vt:i4>
      </vt:variant>
    </vt:vector>
  </HeadingPairs>
  <TitlesOfParts>
    <vt:vector size="42" baseType="lpstr">
      <vt:lpstr>BatangChe</vt:lpstr>
      <vt:lpstr>Arial</vt:lpstr>
      <vt:lpstr>Calibri</vt:lpstr>
      <vt:lpstr>Calibri Light</vt:lpstr>
      <vt:lpstr>Times New Roman</vt:lpstr>
      <vt:lpstr>Office Theme</vt:lpstr>
      <vt:lpstr>Presentación de PowerPoint</vt:lpstr>
      <vt:lpstr>DEPARTAMENTO DE CIENCIAS HUMANAS  Y SOCIALES  TESIS PREVIO A LA OBTENCIÓN DEL TÍTULO DE MAGISTER EN RECREACIÓN Y TIEMPO LIBRE</vt:lpstr>
      <vt:lpstr>Presentación de PowerPoint</vt:lpstr>
      <vt:lpstr>FORMULACIÓN DEL PROBLEMA</vt:lpstr>
      <vt:lpstr>Presentación de PowerPoint</vt:lpstr>
      <vt:lpstr>JUSTIFICACIÓN </vt:lpstr>
      <vt:lpstr>HIPÓTESIS DE INVESTIGACIÓN</vt:lpstr>
      <vt:lpstr>OPERACIONALIZACIÓN DE VARIABLES VARIABLE INDEPENDIENTE RECREACIÓN</vt:lpstr>
      <vt:lpstr>OPERACIONALIZACIÓN DE VARIABLES VARIABLE DEPENDIENTE PROCESO DE ENSEÑANZA DEL MINIBALONCESTO</vt:lpstr>
      <vt:lpstr>MARCO TEÓRICO</vt:lpstr>
      <vt:lpstr>Presentación de PowerPoint</vt:lpstr>
      <vt:lpstr>Presentación de PowerPoint</vt:lpstr>
      <vt:lpstr>ETAPA DE MINIBALONCESTO</vt:lpstr>
      <vt:lpstr>METODOLOGÍA DE LA INVESTIGACIÓN</vt:lpstr>
      <vt:lpstr>Presentación de PowerPoint</vt:lpstr>
      <vt:lpstr>Presentación de PowerPoint</vt:lpstr>
      <vt:lpstr>PROCEDIMIENTO</vt:lpstr>
      <vt:lpstr>RESULTADOS</vt:lpstr>
      <vt:lpstr>RESULTADOS DE LA ENCUESTA A ESTUDIANTES</vt:lpstr>
      <vt:lpstr>RESULTADOS DE LA ENCUESTA  A ESTUDIANTES</vt:lpstr>
      <vt:lpstr>RESULTADOS DE LA ENCUESTA  A ESTUDIANTES</vt:lpstr>
      <vt:lpstr>RESULTADOS DE LA ENCUESTA A ESTUDIANTES</vt:lpstr>
      <vt:lpstr>RESULTADOS DE LA ENCUESTA A ESTUDIANTES</vt:lpstr>
      <vt:lpstr>RESULTADOS DEL TEST TÉCNICO DE MINIBALONCESTO</vt:lpstr>
      <vt:lpstr>RESULTADOS DEL TEST TÉCNICO DE MINIBALONCESTO</vt:lpstr>
      <vt:lpstr>RESULTADOS DEL TEST TÉCNICO DE MINIBALONCESTO</vt:lpstr>
      <vt:lpstr>RESULTADOS DEL TEST TÉCNICO DE MINIBALONCESTO</vt:lpstr>
      <vt:lpstr>RESULTADOS DEL TEST TÉCNICO DE MINIBALONCESTO</vt:lpstr>
      <vt:lpstr>Presentación de PowerPoint</vt:lpstr>
      <vt:lpstr>Presentación de PowerPoint</vt:lpstr>
      <vt:lpstr>BIBLIOGRAFÍA</vt:lpstr>
      <vt:lpstr>PROGRAMA DE JUEGOS RECREATIVOS Y DEPORTIVOS COMBINADOS CON LOS FUNDAMENTOS TÉCNICOS DEL MINI BALONCESTO.</vt:lpstr>
      <vt:lpstr>Presentación de PowerPoint</vt:lpstr>
      <vt:lpstr>JUEGOS  </vt:lpstr>
      <vt:lpstr>Presentación de PowerPoint</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DE LAS FUERZAS ARMADAS – “ESPE”  DEPARTAMENTO DE CIENCIAS HUMANAS  Y SOCIALES  LICENCIATURA DE CIENCIAS DE LA ACTIVIDAD FÍSICA, DEPORTES Y RECREACIÓN</dc:title>
  <dc:creator>homero</dc:creator>
  <cp:lastModifiedBy>MARILIN</cp:lastModifiedBy>
  <cp:revision>305</cp:revision>
  <dcterms:created xsi:type="dcterms:W3CDTF">2018-01-31T13:52:35Z</dcterms:created>
  <dcterms:modified xsi:type="dcterms:W3CDTF">2018-05-27T20:15:10Z</dcterms:modified>
</cp:coreProperties>
</file>