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6" r:id="rId2"/>
    <p:sldId id="259" r:id="rId3"/>
    <p:sldId id="317" r:id="rId4"/>
    <p:sldId id="260" r:id="rId5"/>
    <p:sldId id="319" r:id="rId6"/>
    <p:sldId id="321" r:id="rId7"/>
    <p:sldId id="320" r:id="rId8"/>
    <p:sldId id="322" r:id="rId9"/>
    <p:sldId id="323" r:id="rId10"/>
    <p:sldId id="267" r:id="rId11"/>
    <p:sldId id="272" r:id="rId12"/>
    <p:sldId id="273" r:id="rId13"/>
    <p:sldId id="268" r:id="rId14"/>
    <p:sldId id="269" r:id="rId15"/>
    <p:sldId id="270" r:id="rId16"/>
    <p:sldId id="276" r:id="rId17"/>
    <p:sldId id="315" r:id="rId18"/>
    <p:sldId id="283" r:id="rId19"/>
    <p:sldId id="286" r:id="rId20"/>
    <p:sldId id="288" r:id="rId21"/>
    <p:sldId id="289" r:id="rId22"/>
    <p:sldId id="281" r:id="rId23"/>
    <p:sldId id="291" r:id="rId24"/>
    <p:sldId id="325" r:id="rId25"/>
    <p:sldId id="324" r:id="rId26"/>
    <p:sldId id="305" r:id="rId27"/>
    <p:sldId id="307" r:id="rId28"/>
    <p:sldId id="308" r:id="rId29"/>
    <p:sldId id="326" r:id="rId30"/>
    <p:sldId id="309" r:id="rId31"/>
    <p:sldId id="312" r:id="rId32"/>
    <p:sldId id="293" r:id="rId33"/>
    <p:sldId id="295" r:id="rId34"/>
    <p:sldId id="297" r:id="rId35"/>
    <p:sldId id="299" r:id="rId36"/>
    <p:sldId id="300" r:id="rId37"/>
    <p:sldId id="313" r:id="rId38"/>
  </p:sldIdLst>
  <p:sldSz cx="9144000" cy="6858000" type="screen4x3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30" autoAdjust="0"/>
    <p:restoredTop sz="92527" autoAdjust="0"/>
  </p:normalViewPr>
  <p:slideViewPr>
    <p:cSldViewPr>
      <p:cViewPr varScale="1">
        <p:scale>
          <a:sx n="67" d="100"/>
          <a:sy n="67" d="100"/>
        </p:scale>
        <p:origin x="1482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microsoft.com/office/2007/relationships/hdphoto" Target="../media/hdphoto1.wdp"/><Relationship Id="rId1" Type="http://schemas.openxmlformats.org/officeDocument/2006/relationships/image" Target="../media/image26.png"/><Relationship Id="rId5" Type="http://schemas.openxmlformats.org/officeDocument/2006/relationships/image" Target="../media/image28.png"/><Relationship Id="rId4" Type="http://schemas.microsoft.com/office/2007/relationships/hdphoto" Target="../media/hdphoto2.wdp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microsoft.com/office/2007/relationships/hdphoto" Target="../media/hdphoto1.wdp"/><Relationship Id="rId1" Type="http://schemas.openxmlformats.org/officeDocument/2006/relationships/image" Target="../media/image26.png"/><Relationship Id="rId5" Type="http://schemas.openxmlformats.org/officeDocument/2006/relationships/image" Target="../media/image28.png"/><Relationship Id="rId4" Type="http://schemas.microsoft.com/office/2007/relationships/hdphoto" Target="../media/hdphoto2.wdp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png"/><Relationship Id="rId1" Type="http://schemas.openxmlformats.org/officeDocument/2006/relationships/image" Target="../media/image3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273C719-C632-4CC2-8062-9D19BA21963F}" type="doc">
      <dgm:prSet loTypeId="urn:microsoft.com/office/officeart/2008/layout/PictureAccentList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26B3561E-98A0-44BF-B687-77649F95A39B}">
      <dgm:prSet phldrT="[Texto]" custT="1"/>
      <dgm:spPr/>
      <dgm:t>
        <a:bodyPr/>
        <a:lstStyle/>
        <a:p>
          <a:r>
            <a:rPr lang="es-EC" sz="2800" dirty="0"/>
            <a:t>Acción del parásito sobre el huésped </a:t>
          </a:r>
        </a:p>
      </dgm:t>
    </dgm:pt>
    <dgm:pt modelId="{E98F7D6A-E58C-42B1-84D7-F5106C6276BF}" type="parTrans" cxnId="{60B08FFC-0A55-4220-8B78-7C7DE6ABD51B}">
      <dgm:prSet/>
      <dgm:spPr/>
      <dgm:t>
        <a:bodyPr/>
        <a:lstStyle/>
        <a:p>
          <a:endParaRPr lang="es-EC" sz="1800"/>
        </a:p>
      </dgm:t>
    </dgm:pt>
    <dgm:pt modelId="{94D1C814-4B1D-42AE-AF3D-6C9352191A5D}" type="sibTrans" cxnId="{60B08FFC-0A55-4220-8B78-7C7DE6ABD51B}">
      <dgm:prSet/>
      <dgm:spPr/>
      <dgm:t>
        <a:bodyPr/>
        <a:lstStyle/>
        <a:p>
          <a:endParaRPr lang="es-EC" sz="1800"/>
        </a:p>
      </dgm:t>
    </dgm:pt>
    <dgm:pt modelId="{C7B3980D-B465-4A07-BE06-9A84CE8066B1}">
      <dgm:prSet phldrT="[Texto]" custT="1"/>
      <dgm:spPr/>
      <dgm:t>
        <a:bodyPr/>
        <a:lstStyle/>
        <a:p>
          <a:r>
            <a:rPr lang="es-EC" sz="1400" b="1" dirty="0"/>
            <a:t>Acción </a:t>
          </a:r>
          <a:r>
            <a:rPr lang="es-EC" sz="1400" b="1" dirty="0" err="1"/>
            <a:t>expoliatriz</a:t>
          </a:r>
          <a:endParaRPr lang="es-EC" sz="1400" b="1" dirty="0"/>
        </a:p>
        <a:p>
          <a:r>
            <a:rPr lang="es-EC" sz="1400" dirty="0"/>
            <a:t>Sustraen sustancias nutritivas del huésped.</a:t>
          </a:r>
        </a:p>
        <a:p>
          <a:r>
            <a:rPr lang="es-EC" sz="1400" dirty="0"/>
            <a:t>Ejemplo: </a:t>
          </a:r>
          <a:r>
            <a:rPr lang="es-EC" sz="1400" i="1" dirty="0" err="1"/>
            <a:t>Moniezia</a:t>
          </a:r>
          <a:r>
            <a:rPr lang="es-EC" sz="1400" dirty="0"/>
            <a:t> </a:t>
          </a:r>
          <a:r>
            <a:rPr lang="es-EC" sz="1400" dirty="0" err="1"/>
            <a:t>spp</a:t>
          </a:r>
          <a:r>
            <a:rPr lang="es-EC" sz="1400" dirty="0"/>
            <a:t>., </a:t>
          </a:r>
          <a:r>
            <a:rPr lang="es-EC" sz="1400" i="1" dirty="0" err="1"/>
            <a:t>Haemonchus</a:t>
          </a:r>
          <a:r>
            <a:rPr lang="es-EC" sz="1400" dirty="0"/>
            <a:t> </a:t>
          </a:r>
          <a:r>
            <a:rPr lang="es-EC" sz="1400" dirty="0" err="1"/>
            <a:t>spp</a:t>
          </a:r>
          <a:r>
            <a:rPr lang="es-EC" sz="1400" dirty="0"/>
            <a:t>.</a:t>
          </a:r>
        </a:p>
      </dgm:t>
    </dgm:pt>
    <dgm:pt modelId="{E156065C-AB37-46E0-98C3-F9BBB5AD0C90}" type="parTrans" cxnId="{33881E28-E772-4413-9375-E86B1B3401E6}">
      <dgm:prSet/>
      <dgm:spPr/>
      <dgm:t>
        <a:bodyPr/>
        <a:lstStyle/>
        <a:p>
          <a:endParaRPr lang="es-EC" sz="1800"/>
        </a:p>
      </dgm:t>
    </dgm:pt>
    <dgm:pt modelId="{EACA7A73-B202-4C36-A7DB-25119E1BBBA3}" type="sibTrans" cxnId="{33881E28-E772-4413-9375-E86B1B3401E6}">
      <dgm:prSet/>
      <dgm:spPr/>
      <dgm:t>
        <a:bodyPr/>
        <a:lstStyle/>
        <a:p>
          <a:endParaRPr lang="es-EC" sz="1800"/>
        </a:p>
      </dgm:t>
    </dgm:pt>
    <dgm:pt modelId="{B18D73DF-6657-45CD-B850-257572B4C6E6}">
      <dgm:prSet phldrT="[Texto]" custT="1"/>
      <dgm:spPr/>
      <dgm:t>
        <a:bodyPr/>
        <a:lstStyle/>
        <a:p>
          <a:r>
            <a:rPr lang="es-EC" sz="1400" b="1" dirty="0"/>
            <a:t>Acción mecánica</a:t>
          </a:r>
        </a:p>
        <a:p>
          <a:r>
            <a:rPr lang="es-EC" sz="1400" b="0" dirty="0"/>
            <a:t>Pueden obstruir el intestino, vasos sanguíneos o linfáticos y vísceras</a:t>
          </a:r>
          <a:r>
            <a:rPr lang="es-EC" sz="1400" b="1" dirty="0"/>
            <a:t>.</a:t>
          </a:r>
        </a:p>
      </dgm:t>
    </dgm:pt>
    <dgm:pt modelId="{4B44653F-4093-4D4C-86F9-AE70D4983357}" type="parTrans" cxnId="{0D104D9B-590D-4485-B4E7-98FE3603FB02}">
      <dgm:prSet/>
      <dgm:spPr/>
      <dgm:t>
        <a:bodyPr/>
        <a:lstStyle/>
        <a:p>
          <a:endParaRPr lang="es-EC" sz="1800"/>
        </a:p>
      </dgm:t>
    </dgm:pt>
    <dgm:pt modelId="{167EE840-107A-439B-87B8-D60EFF024C2F}" type="sibTrans" cxnId="{0D104D9B-590D-4485-B4E7-98FE3603FB02}">
      <dgm:prSet/>
      <dgm:spPr/>
      <dgm:t>
        <a:bodyPr/>
        <a:lstStyle/>
        <a:p>
          <a:endParaRPr lang="es-EC" sz="1800"/>
        </a:p>
      </dgm:t>
    </dgm:pt>
    <dgm:pt modelId="{0F4F3408-93CE-48EB-959D-C71FAA7577B4}">
      <dgm:prSet phldrT="[Texto]" custT="1"/>
      <dgm:spPr/>
      <dgm:t>
        <a:bodyPr/>
        <a:lstStyle/>
        <a:p>
          <a:r>
            <a:rPr lang="es-EC" sz="1400" b="1" dirty="0"/>
            <a:t>Acción traumática</a:t>
          </a:r>
        </a:p>
        <a:p>
          <a:r>
            <a:rPr lang="es-EC" sz="1400" b="0" dirty="0"/>
            <a:t>Originado por </a:t>
          </a:r>
          <a:r>
            <a:rPr lang="es-EC" sz="1400" b="0" dirty="0" err="1"/>
            <a:t>ecto</a:t>
          </a:r>
          <a:r>
            <a:rPr lang="es-EC" sz="1400" b="0" dirty="0"/>
            <a:t> y endoparásitos sobre órganos y tejidos de sus huéspedes.</a:t>
          </a:r>
        </a:p>
        <a:p>
          <a:r>
            <a:rPr lang="es-EC" sz="1400" b="0" dirty="0"/>
            <a:t>Ejemplo: Helmintos y larvas que producen </a:t>
          </a:r>
          <a:r>
            <a:rPr lang="es-EC" sz="1400" b="0" dirty="0" err="1"/>
            <a:t>miasis</a:t>
          </a:r>
          <a:endParaRPr lang="es-EC" sz="1400" b="0" dirty="0"/>
        </a:p>
      </dgm:t>
    </dgm:pt>
    <dgm:pt modelId="{BB3703CB-46DA-4206-A6B5-75278277A803}" type="parTrans" cxnId="{D0E89686-370D-47EE-AD0F-F1F2D9CFB203}">
      <dgm:prSet/>
      <dgm:spPr/>
      <dgm:t>
        <a:bodyPr/>
        <a:lstStyle/>
        <a:p>
          <a:endParaRPr lang="es-EC" sz="1800"/>
        </a:p>
      </dgm:t>
    </dgm:pt>
    <dgm:pt modelId="{0C540386-71B0-4A46-B71A-DDB096C49693}" type="sibTrans" cxnId="{D0E89686-370D-47EE-AD0F-F1F2D9CFB203}">
      <dgm:prSet/>
      <dgm:spPr/>
      <dgm:t>
        <a:bodyPr/>
        <a:lstStyle/>
        <a:p>
          <a:endParaRPr lang="es-EC" sz="1800"/>
        </a:p>
      </dgm:t>
    </dgm:pt>
    <dgm:pt modelId="{069AD8A2-4D51-48D4-A164-C36B4F1B18BB}">
      <dgm:prSet phldrT="[Texto]" custT="1"/>
      <dgm:spPr/>
      <dgm:t>
        <a:bodyPr/>
        <a:lstStyle/>
        <a:p>
          <a:r>
            <a:rPr lang="es-EC" sz="1400" b="1" dirty="0"/>
            <a:t>Acción tóxica</a:t>
          </a:r>
        </a:p>
        <a:p>
          <a:r>
            <a:rPr lang="es-EC" sz="1400" b="0" dirty="0"/>
            <a:t>Capacidad de los parásitos para segregar toxinas.</a:t>
          </a:r>
        </a:p>
        <a:p>
          <a:r>
            <a:rPr lang="es-EC" sz="1400" b="0" dirty="0"/>
            <a:t>Ejemplo: artrópodos hematófagos</a:t>
          </a:r>
        </a:p>
      </dgm:t>
    </dgm:pt>
    <dgm:pt modelId="{20E93AEF-ADCC-43B9-A045-F5F3265E405C}" type="parTrans" cxnId="{DBE4A5AC-DDAF-4CA3-817D-110FB7B4D55A}">
      <dgm:prSet/>
      <dgm:spPr/>
      <dgm:t>
        <a:bodyPr/>
        <a:lstStyle/>
        <a:p>
          <a:endParaRPr lang="es-EC" sz="1800"/>
        </a:p>
      </dgm:t>
    </dgm:pt>
    <dgm:pt modelId="{F1E04E92-E31B-4D27-A56B-0CFBB2DFCF67}" type="sibTrans" cxnId="{DBE4A5AC-DDAF-4CA3-817D-110FB7B4D55A}">
      <dgm:prSet/>
      <dgm:spPr/>
      <dgm:t>
        <a:bodyPr/>
        <a:lstStyle/>
        <a:p>
          <a:endParaRPr lang="es-EC" sz="1800"/>
        </a:p>
      </dgm:t>
    </dgm:pt>
    <dgm:pt modelId="{E6E8DF06-512D-457B-B9A1-35A42CD16DDC}" type="pres">
      <dgm:prSet presAssocID="{5273C719-C632-4CC2-8062-9D19BA21963F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33E5D7EC-9604-4F2E-BCCB-938C05AD34F8}" type="pres">
      <dgm:prSet presAssocID="{26B3561E-98A0-44BF-B687-77649F95A39B}" presName="root" presStyleCnt="0">
        <dgm:presLayoutVars>
          <dgm:chMax/>
          <dgm:chPref val="4"/>
        </dgm:presLayoutVars>
      </dgm:prSet>
      <dgm:spPr/>
    </dgm:pt>
    <dgm:pt modelId="{6B9B11F4-FB33-4E53-A6F3-824ABDABF4C6}" type="pres">
      <dgm:prSet presAssocID="{26B3561E-98A0-44BF-B687-77649F95A39B}" presName="rootComposite" presStyleCnt="0">
        <dgm:presLayoutVars/>
      </dgm:prSet>
      <dgm:spPr/>
    </dgm:pt>
    <dgm:pt modelId="{295BC8F4-F354-4A7C-9073-92926A6FAAFD}" type="pres">
      <dgm:prSet presAssocID="{26B3561E-98A0-44BF-B687-77649F95A39B}" presName="rootText" presStyleLbl="node0" presStyleIdx="0" presStyleCnt="1">
        <dgm:presLayoutVars>
          <dgm:chMax/>
          <dgm:chPref val="4"/>
        </dgm:presLayoutVars>
      </dgm:prSet>
      <dgm:spPr/>
    </dgm:pt>
    <dgm:pt modelId="{6EB358CF-69F4-4877-BAC6-C9FBC0AB3540}" type="pres">
      <dgm:prSet presAssocID="{26B3561E-98A0-44BF-B687-77649F95A39B}" presName="childShape" presStyleCnt="0">
        <dgm:presLayoutVars>
          <dgm:chMax val="0"/>
          <dgm:chPref val="0"/>
        </dgm:presLayoutVars>
      </dgm:prSet>
      <dgm:spPr/>
    </dgm:pt>
    <dgm:pt modelId="{5DEEE14F-D743-49D2-B22C-38B6BD9699A0}" type="pres">
      <dgm:prSet presAssocID="{C7B3980D-B465-4A07-BE06-9A84CE8066B1}" presName="childComposite" presStyleCnt="0">
        <dgm:presLayoutVars>
          <dgm:chMax val="0"/>
          <dgm:chPref val="0"/>
        </dgm:presLayoutVars>
      </dgm:prSet>
      <dgm:spPr/>
    </dgm:pt>
    <dgm:pt modelId="{A14B9472-5B95-407B-82F2-7D0386194C74}" type="pres">
      <dgm:prSet presAssocID="{C7B3980D-B465-4A07-BE06-9A84CE8066B1}" presName="Image" presStyleLbl="nod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7F342585-7AAB-4B40-B7E1-8825C310D4A6}" type="pres">
      <dgm:prSet presAssocID="{C7B3980D-B465-4A07-BE06-9A84CE8066B1}" presName="childText" presStyleLbl="lnNode1" presStyleIdx="0" presStyleCnt="4">
        <dgm:presLayoutVars>
          <dgm:chMax val="0"/>
          <dgm:chPref val="0"/>
          <dgm:bulletEnabled val="1"/>
        </dgm:presLayoutVars>
      </dgm:prSet>
      <dgm:spPr/>
    </dgm:pt>
    <dgm:pt modelId="{A6F1CE09-BEAC-4114-AD8F-56C3BB1C3E16}" type="pres">
      <dgm:prSet presAssocID="{B18D73DF-6657-45CD-B850-257572B4C6E6}" presName="childComposite" presStyleCnt="0">
        <dgm:presLayoutVars>
          <dgm:chMax val="0"/>
          <dgm:chPref val="0"/>
        </dgm:presLayoutVars>
      </dgm:prSet>
      <dgm:spPr/>
    </dgm:pt>
    <dgm:pt modelId="{8EA6B9BE-3198-4C73-9EE0-119FEBDC0E30}" type="pres">
      <dgm:prSet presAssocID="{B18D73DF-6657-45CD-B850-257572B4C6E6}" presName="Image" presStyleLbl="nod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EF1E1261-BB9A-4EA1-9B23-4D229681E5AD}" type="pres">
      <dgm:prSet presAssocID="{B18D73DF-6657-45CD-B850-257572B4C6E6}" presName="childText" presStyleLbl="lnNode1" presStyleIdx="1" presStyleCnt="4">
        <dgm:presLayoutVars>
          <dgm:chMax val="0"/>
          <dgm:chPref val="0"/>
          <dgm:bulletEnabled val="1"/>
        </dgm:presLayoutVars>
      </dgm:prSet>
      <dgm:spPr/>
    </dgm:pt>
    <dgm:pt modelId="{BA2A332A-5D04-4775-AFEA-89FCB6344F33}" type="pres">
      <dgm:prSet presAssocID="{0F4F3408-93CE-48EB-959D-C71FAA7577B4}" presName="childComposite" presStyleCnt="0">
        <dgm:presLayoutVars>
          <dgm:chMax val="0"/>
          <dgm:chPref val="0"/>
        </dgm:presLayoutVars>
      </dgm:prSet>
      <dgm:spPr/>
    </dgm:pt>
    <dgm:pt modelId="{2DEF60A0-6638-4375-9C83-C0E56CB8B6DA}" type="pres">
      <dgm:prSet presAssocID="{0F4F3408-93CE-48EB-959D-C71FAA7577B4}" presName="Image" presStyleLbl="node1" presStyleIdx="2" presStyleCnt="4" custScaleX="75783" custScaleY="99751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C05C6C44-C769-43EC-8736-E5C0D95E2DF9}" type="pres">
      <dgm:prSet presAssocID="{0F4F3408-93CE-48EB-959D-C71FAA7577B4}" presName="childText" presStyleLbl="lnNode1" presStyleIdx="2" presStyleCnt="4">
        <dgm:presLayoutVars>
          <dgm:chMax val="0"/>
          <dgm:chPref val="0"/>
          <dgm:bulletEnabled val="1"/>
        </dgm:presLayoutVars>
      </dgm:prSet>
      <dgm:spPr/>
    </dgm:pt>
    <dgm:pt modelId="{796DCEF0-0B1D-4698-A6A7-6F03E7FF3D1C}" type="pres">
      <dgm:prSet presAssocID="{069AD8A2-4D51-48D4-A164-C36B4F1B18BB}" presName="childComposite" presStyleCnt="0">
        <dgm:presLayoutVars>
          <dgm:chMax val="0"/>
          <dgm:chPref val="0"/>
        </dgm:presLayoutVars>
      </dgm:prSet>
      <dgm:spPr/>
    </dgm:pt>
    <dgm:pt modelId="{AED74228-F56C-4632-918E-5BA5DFB25B08}" type="pres">
      <dgm:prSet presAssocID="{069AD8A2-4D51-48D4-A164-C36B4F1B18BB}" presName="Image" presStyleLbl="node1" presStyleIdx="3" presStyleCnt="4" custScaleX="75783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B784EDBE-4B18-479B-ACAC-9B4B60B3A0EC}" type="pres">
      <dgm:prSet presAssocID="{069AD8A2-4D51-48D4-A164-C36B4F1B18BB}" presName="childText" presStyleLbl="ln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33881E28-E772-4413-9375-E86B1B3401E6}" srcId="{26B3561E-98A0-44BF-B687-77649F95A39B}" destId="{C7B3980D-B465-4A07-BE06-9A84CE8066B1}" srcOrd="0" destOrd="0" parTransId="{E156065C-AB37-46E0-98C3-F9BBB5AD0C90}" sibTransId="{EACA7A73-B202-4C36-A7DB-25119E1BBBA3}"/>
    <dgm:cxn modelId="{C3BEC530-8A25-4AA7-B929-C64FDD594804}" type="presOf" srcId="{069AD8A2-4D51-48D4-A164-C36B4F1B18BB}" destId="{B784EDBE-4B18-479B-ACAC-9B4B60B3A0EC}" srcOrd="0" destOrd="0" presId="urn:microsoft.com/office/officeart/2008/layout/PictureAccentList"/>
    <dgm:cxn modelId="{9944CA49-F8C5-41DF-A111-1942D7DF3C8F}" type="presOf" srcId="{0F4F3408-93CE-48EB-959D-C71FAA7577B4}" destId="{C05C6C44-C769-43EC-8736-E5C0D95E2DF9}" srcOrd="0" destOrd="0" presId="urn:microsoft.com/office/officeart/2008/layout/PictureAccentList"/>
    <dgm:cxn modelId="{3E9BED4D-594C-4C4B-AA5E-1B2F214DCB63}" type="presOf" srcId="{C7B3980D-B465-4A07-BE06-9A84CE8066B1}" destId="{7F342585-7AAB-4B40-B7E1-8825C310D4A6}" srcOrd="0" destOrd="0" presId="urn:microsoft.com/office/officeart/2008/layout/PictureAccentList"/>
    <dgm:cxn modelId="{D0E89686-370D-47EE-AD0F-F1F2D9CFB203}" srcId="{26B3561E-98A0-44BF-B687-77649F95A39B}" destId="{0F4F3408-93CE-48EB-959D-C71FAA7577B4}" srcOrd="2" destOrd="0" parTransId="{BB3703CB-46DA-4206-A6B5-75278277A803}" sibTransId="{0C540386-71B0-4A46-B71A-DDB096C49693}"/>
    <dgm:cxn modelId="{82FC9790-2F4B-4504-80DF-98D763F33FAE}" type="presOf" srcId="{26B3561E-98A0-44BF-B687-77649F95A39B}" destId="{295BC8F4-F354-4A7C-9073-92926A6FAAFD}" srcOrd="0" destOrd="0" presId="urn:microsoft.com/office/officeart/2008/layout/PictureAccentList"/>
    <dgm:cxn modelId="{0D104D9B-590D-4485-B4E7-98FE3603FB02}" srcId="{26B3561E-98A0-44BF-B687-77649F95A39B}" destId="{B18D73DF-6657-45CD-B850-257572B4C6E6}" srcOrd="1" destOrd="0" parTransId="{4B44653F-4093-4D4C-86F9-AE70D4983357}" sibTransId="{167EE840-107A-439B-87B8-D60EFF024C2F}"/>
    <dgm:cxn modelId="{DBE4A5AC-DDAF-4CA3-817D-110FB7B4D55A}" srcId="{26B3561E-98A0-44BF-B687-77649F95A39B}" destId="{069AD8A2-4D51-48D4-A164-C36B4F1B18BB}" srcOrd="3" destOrd="0" parTransId="{20E93AEF-ADCC-43B9-A045-F5F3265E405C}" sibTransId="{F1E04E92-E31B-4D27-A56B-0CFBB2DFCF67}"/>
    <dgm:cxn modelId="{6C780BB5-3AE8-4FE2-A25A-7C34055C2A04}" type="presOf" srcId="{B18D73DF-6657-45CD-B850-257572B4C6E6}" destId="{EF1E1261-BB9A-4EA1-9B23-4D229681E5AD}" srcOrd="0" destOrd="0" presId="urn:microsoft.com/office/officeart/2008/layout/PictureAccentList"/>
    <dgm:cxn modelId="{026956D2-3070-4383-9B06-B6E5E819D6B8}" type="presOf" srcId="{5273C719-C632-4CC2-8062-9D19BA21963F}" destId="{E6E8DF06-512D-457B-B9A1-35A42CD16DDC}" srcOrd="0" destOrd="0" presId="urn:microsoft.com/office/officeart/2008/layout/PictureAccentList"/>
    <dgm:cxn modelId="{60B08FFC-0A55-4220-8B78-7C7DE6ABD51B}" srcId="{5273C719-C632-4CC2-8062-9D19BA21963F}" destId="{26B3561E-98A0-44BF-B687-77649F95A39B}" srcOrd="0" destOrd="0" parTransId="{E98F7D6A-E58C-42B1-84D7-F5106C6276BF}" sibTransId="{94D1C814-4B1D-42AE-AF3D-6C9352191A5D}"/>
    <dgm:cxn modelId="{A9009BFB-9295-4E14-B43F-FFEDDAE027FF}" type="presParOf" srcId="{E6E8DF06-512D-457B-B9A1-35A42CD16DDC}" destId="{33E5D7EC-9604-4F2E-BCCB-938C05AD34F8}" srcOrd="0" destOrd="0" presId="urn:microsoft.com/office/officeart/2008/layout/PictureAccentList"/>
    <dgm:cxn modelId="{F7502F22-517E-40A8-A5F6-37D36C26DED7}" type="presParOf" srcId="{33E5D7EC-9604-4F2E-BCCB-938C05AD34F8}" destId="{6B9B11F4-FB33-4E53-A6F3-824ABDABF4C6}" srcOrd="0" destOrd="0" presId="urn:microsoft.com/office/officeart/2008/layout/PictureAccentList"/>
    <dgm:cxn modelId="{26C8A832-88F8-4073-B44B-BF43EAC53F44}" type="presParOf" srcId="{6B9B11F4-FB33-4E53-A6F3-824ABDABF4C6}" destId="{295BC8F4-F354-4A7C-9073-92926A6FAAFD}" srcOrd="0" destOrd="0" presId="urn:microsoft.com/office/officeart/2008/layout/PictureAccentList"/>
    <dgm:cxn modelId="{5EE23336-F88A-433F-B1BB-8AF3FA6C6804}" type="presParOf" srcId="{33E5D7EC-9604-4F2E-BCCB-938C05AD34F8}" destId="{6EB358CF-69F4-4877-BAC6-C9FBC0AB3540}" srcOrd="1" destOrd="0" presId="urn:microsoft.com/office/officeart/2008/layout/PictureAccentList"/>
    <dgm:cxn modelId="{FFF234D2-8B93-4274-8890-5D7F40CFC8BA}" type="presParOf" srcId="{6EB358CF-69F4-4877-BAC6-C9FBC0AB3540}" destId="{5DEEE14F-D743-49D2-B22C-38B6BD9699A0}" srcOrd="0" destOrd="0" presId="urn:microsoft.com/office/officeart/2008/layout/PictureAccentList"/>
    <dgm:cxn modelId="{EF687CEC-145D-478B-A852-BB8D56D0C959}" type="presParOf" srcId="{5DEEE14F-D743-49D2-B22C-38B6BD9699A0}" destId="{A14B9472-5B95-407B-82F2-7D0386194C74}" srcOrd="0" destOrd="0" presId="urn:microsoft.com/office/officeart/2008/layout/PictureAccentList"/>
    <dgm:cxn modelId="{113A9D48-F875-43A7-813E-595C5F60679B}" type="presParOf" srcId="{5DEEE14F-D743-49D2-B22C-38B6BD9699A0}" destId="{7F342585-7AAB-4B40-B7E1-8825C310D4A6}" srcOrd="1" destOrd="0" presId="urn:microsoft.com/office/officeart/2008/layout/PictureAccentList"/>
    <dgm:cxn modelId="{68A46B38-026A-454F-A160-F2A99A031F9A}" type="presParOf" srcId="{6EB358CF-69F4-4877-BAC6-C9FBC0AB3540}" destId="{A6F1CE09-BEAC-4114-AD8F-56C3BB1C3E16}" srcOrd="1" destOrd="0" presId="urn:microsoft.com/office/officeart/2008/layout/PictureAccentList"/>
    <dgm:cxn modelId="{FD7768E3-B60D-4551-96FB-E01235BDDA66}" type="presParOf" srcId="{A6F1CE09-BEAC-4114-AD8F-56C3BB1C3E16}" destId="{8EA6B9BE-3198-4C73-9EE0-119FEBDC0E30}" srcOrd="0" destOrd="0" presId="urn:microsoft.com/office/officeart/2008/layout/PictureAccentList"/>
    <dgm:cxn modelId="{EED964A5-E9E5-4287-B730-286665773EF7}" type="presParOf" srcId="{A6F1CE09-BEAC-4114-AD8F-56C3BB1C3E16}" destId="{EF1E1261-BB9A-4EA1-9B23-4D229681E5AD}" srcOrd="1" destOrd="0" presId="urn:microsoft.com/office/officeart/2008/layout/PictureAccentList"/>
    <dgm:cxn modelId="{3A510F54-4E10-4907-ACDE-88EC6659A709}" type="presParOf" srcId="{6EB358CF-69F4-4877-BAC6-C9FBC0AB3540}" destId="{BA2A332A-5D04-4775-AFEA-89FCB6344F33}" srcOrd="2" destOrd="0" presId="urn:microsoft.com/office/officeart/2008/layout/PictureAccentList"/>
    <dgm:cxn modelId="{69F87A6E-9A83-4E04-B6FC-902C980CEEC0}" type="presParOf" srcId="{BA2A332A-5D04-4775-AFEA-89FCB6344F33}" destId="{2DEF60A0-6638-4375-9C83-C0E56CB8B6DA}" srcOrd="0" destOrd="0" presId="urn:microsoft.com/office/officeart/2008/layout/PictureAccentList"/>
    <dgm:cxn modelId="{AF9A0CD2-FC00-4618-81A9-60A1A0060684}" type="presParOf" srcId="{BA2A332A-5D04-4775-AFEA-89FCB6344F33}" destId="{C05C6C44-C769-43EC-8736-E5C0D95E2DF9}" srcOrd="1" destOrd="0" presId="urn:microsoft.com/office/officeart/2008/layout/PictureAccentList"/>
    <dgm:cxn modelId="{BE06E544-3D54-4927-B0CE-5CB62DCCD3C8}" type="presParOf" srcId="{6EB358CF-69F4-4877-BAC6-C9FBC0AB3540}" destId="{796DCEF0-0B1D-4698-A6A7-6F03E7FF3D1C}" srcOrd="3" destOrd="0" presId="urn:microsoft.com/office/officeart/2008/layout/PictureAccentList"/>
    <dgm:cxn modelId="{00DFEE3A-FAC2-4FA4-B4B0-2C8DC58E97F6}" type="presParOf" srcId="{796DCEF0-0B1D-4698-A6A7-6F03E7FF3D1C}" destId="{AED74228-F56C-4632-918E-5BA5DFB25B08}" srcOrd="0" destOrd="0" presId="urn:microsoft.com/office/officeart/2008/layout/PictureAccentList"/>
    <dgm:cxn modelId="{61E70EFA-4EE9-4281-9DD1-99F814E27A91}" type="presParOf" srcId="{796DCEF0-0B1D-4698-A6A7-6F03E7FF3D1C}" destId="{B784EDBE-4B18-479B-ACAC-9B4B60B3A0EC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EBE93EC6-1972-40B7-9D4C-480857118686}" type="doc">
      <dgm:prSet loTypeId="urn:microsoft.com/office/officeart/2008/layout/PictureStrips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82BB7270-3EAA-4C75-9A1E-2B56D4062DC4}">
      <dgm:prSet phldrT="[Texto]" custT="1"/>
      <dgm:spPr/>
      <dgm:t>
        <a:bodyPr/>
        <a:lstStyle/>
        <a:p>
          <a:pPr algn="just"/>
          <a:r>
            <a:rPr lang="es-EC" sz="1600" dirty="0"/>
            <a:t>-En la Comunidad “Isinliví Centro” únicamente existen explotaciones extensivas. </a:t>
          </a:r>
        </a:p>
      </dgm:t>
    </dgm:pt>
    <dgm:pt modelId="{4E9B1AEA-D233-42F5-93A7-52C4CA61D5E2}" type="parTrans" cxnId="{4D7FC876-7A20-40F2-A5D6-1DABFB23DD91}">
      <dgm:prSet/>
      <dgm:spPr/>
      <dgm:t>
        <a:bodyPr/>
        <a:lstStyle/>
        <a:p>
          <a:endParaRPr lang="es-EC"/>
        </a:p>
      </dgm:t>
    </dgm:pt>
    <dgm:pt modelId="{458423D2-F1E7-4366-9557-1A72862775FC}" type="sibTrans" cxnId="{4D7FC876-7A20-40F2-A5D6-1DABFB23DD91}">
      <dgm:prSet/>
      <dgm:spPr/>
      <dgm:t>
        <a:bodyPr/>
        <a:lstStyle/>
        <a:p>
          <a:endParaRPr lang="es-EC"/>
        </a:p>
      </dgm:t>
    </dgm:pt>
    <dgm:pt modelId="{F5C9ACBB-FB3A-4A6F-A89D-BB6C6925E739}">
      <dgm:prSet phldrT="[Texto]" custT="1"/>
      <dgm:spPr/>
      <dgm:t>
        <a:bodyPr/>
        <a:lstStyle/>
        <a:p>
          <a:pPr algn="just"/>
          <a:endParaRPr lang="es-EC" sz="1600" dirty="0"/>
        </a:p>
        <a:p>
          <a:pPr algn="just"/>
          <a:r>
            <a:rPr lang="es-EC" sz="1600" dirty="0"/>
            <a:t>Existe la presencia de:</a:t>
          </a:r>
        </a:p>
        <a:p>
          <a:pPr algn="just"/>
          <a:r>
            <a:rPr lang="es-EC" sz="1600" dirty="0"/>
            <a:t>-Otros rumiantes como vacas y cabras: 23,07%</a:t>
          </a:r>
        </a:p>
        <a:p>
          <a:pPr algn="just"/>
          <a:r>
            <a:rPr lang="es-EC" sz="1600" dirty="0"/>
            <a:t>-Gallinas, patos, caballos, cerdos y animales de compañía: 84,62% </a:t>
          </a:r>
        </a:p>
        <a:p>
          <a:pPr algn="just"/>
          <a:r>
            <a:rPr lang="es-EC" sz="1600" dirty="0"/>
            <a:t>- No cuenta con asistencia técnica 76,92% </a:t>
          </a:r>
        </a:p>
        <a:p>
          <a:pPr algn="just"/>
          <a:r>
            <a:rPr lang="es-EC" sz="1600" dirty="0"/>
            <a:t>-No desparasita: 53,84%</a:t>
          </a:r>
        </a:p>
        <a:p>
          <a:pPr algn="just"/>
          <a:r>
            <a:rPr lang="es-EC" sz="1400" dirty="0"/>
            <a:t> </a:t>
          </a:r>
        </a:p>
      </dgm:t>
    </dgm:pt>
    <dgm:pt modelId="{B46C9168-F2EB-49EB-BBEE-538310D131D5}" type="parTrans" cxnId="{6453E2E5-6544-4999-A8D5-5028D9E8ED7D}">
      <dgm:prSet/>
      <dgm:spPr/>
      <dgm:t>
        <a:bodyPr/>
        <a:lstStyle/>
        <a:p>
          <a:endParaRPr lang="es-EC"/>
        </a:p>
      </dgm:t>
    </dgm:pt>
    <dgm:pt modelId="{C04C7AD0-31A6-42D1-83A0-1F06B562AC28}" type="sibTrans" cxnId="{6453E2E5-6544-4999-A8D5-5028D9E8ED7D}">
      <dgm:prSet/>
      <dgm:spPr/>
      <dgm:t>
        <a:bodyPr/>
        <a:lstStyle/>
        <a:p>
          <a:endParaRPr lang="es-EC"/>
        </a:p>
      </dgm:t>
    </dgm:pt>
    <dgm:pt modelId="{BDD4E48E-6953-4431-BAB5-91BDAE1BCCC8}">
      <dgm:prSet phldrT="[Texto]" custT="1"/>
      <dgm:spPr/>
      <dgm:t>
        <a:bodyPr/>
        <a:lstStyle/>
        <a:p>
          <a:pPr algn="just"/>
          <a:r>
            <a:rPr lang="es-EC" sz="1600"/>
            <a:t>Los parásitos gastrointestinales encontrados en este trabajo fueron:</a:t>
          </a:r>
        </a:p>
        <a:p>
          <a:pPr algn="just"/>
          <a:r>
            <a:rPr lang="es-EC" sz="1600" i="1"/>
            <a:t>Haemonchus</a:t>
          </a:r>
          <a:r>
            <a:rPr lang="es-EC" sz="1600"/>
            <a:t> spp. </a:t>
          </a:r>
          <a:r>
            <a:rPr lang="en-US" sz="1600"/>
            <a:t>(78,18%)         </a:t>
          </a:r>
          <a:r>
            <a:rPr lang="en-US" sz="1600" i="1"/>
            <a:t>Ostertagia</a:t>
          </a:r>
          <a:r>
            <a:rPr lang="en-US" sz="1600"/>
            <a:t> spp (27,27%)</a:t>
          </a:r>
        </a:p>
        <a:p>
          <a:pPr algn="just"/>
          <a:r>
            <a:rPr lang="en-US" sz="1600" i="1"/>
            <a:t>Trichostrongylus</a:t>
          </a:r>
          <a:r>
            <a:rPr lang="en-US" sz="1600"/>
            <a:t> spp. (57,72%)   T</a:t>
          </a:r>
          <a:r>
            <a:rPr lang="en-US" sz="1600" i="1"/>
            <a:t>richuris</a:t>
          </a:r>
          <a:r>
            <a:rPr lang="en-US" sz="1600"/>
            <a:t> spp. (25,45%)</a:t>
          </a:r>
        </a:p>
        <a:p>
          <a:pPr algn="just"/>
          <a:r>
            <a:rPr lang="en-US" sz="1600" i="1"/>
            <a:t>Nematodirus</a:t>
          </a:r>
          <a:r>
            <a:rPr lang="en-US" sz="1600"/>
            <a:t> spp. (30,90%)        </a:t>
          </a:r>
          <a:r>
            <a:rPr lang="en-US" sz="1600" i="1"/>
            <a:t>Bunostomum</a:t>
          </a:r>
          <a:r>
            <a:rPr lang="en-US" sz="1600"/>
            <a:t> spp. </a:t>
          </a:r>
          <a:r>
            <a:rPr lang="es-EC" sz="1600"/>
            <a:t>(12,72%)</a:t>
          </a:r>
        </a:p>
        <a:p>
          <a:pPr algn="just"/>
          <a:r>
            <a:rPr lang="es-EC" sz="1600" i="1"/>
            <a:t>Chabertia</a:t>
          </a:r>
          <a:r>
            <a:rPr lang="es-EC" sz="1600"/>
            <a:t> spp. (18,18%)             </a:t>
          </a:r>
          <a:r>
            <a:rPr lang="es-EC" sz="1600" i="1"/>
            <a:t>Oesophagostomum</a:t>
          </a:r>
          <a:r>
            <a:rPr lang="es-EC" sz="1600"/>
            <a:t> spp. (10,91%) </a:t>
          </a:r>
        </a:p>
        <a:p>
          <a:pPr algn="just"/>
          <a:r>
            <a:rPr lang="es-EC" sz="1600" i="1"/>
            <a:t>Fasciola hepática</a:t>
          </a:r>
          <a:r>
            <a:rPr lang="es-EC" sz="1600"/>
            <a:t> (16,36%)         </a:t>
          </a:r>
          <a:r>
            <a:rPr lang="es-EC" sz="1600" i="1"/>
            <a:t>Eimeria</a:t>
          </a:r>
          <a:r>
            <a:rPr lang="es-EC" sz="1600"/>
            <a:t> spp. (89,09%)</a:t>
          </a:r>
          <a:endParaRPr lang="es-EC" sz="1600" dirty="0"/>
        </a:p>
      </dgm:t>
    </dgm:pt>
    <dgm:pt modelId="{8B852C50-F156-4B55-A7EA-54424B00BF7B}" type="parTrans" cxnId="{F30B4957-D37B-4EE1-AF28-26C2143EF2F7}">
      <dgm:prSet/>
      <dgm:spPr/>
      <dgm:t>
        <a:bodyPr/>
        <a:lstStyle/>
        <a:p>
          <a:endParaRPr lang="es-EC"/>
        </a:p>
      </dgm:t>
    </dgm:pt>
    <dgm:pt modelId="{E2FF5355-3851-4FBE-8954-EE79B2A942BF}" type="sibTrans" cxnId="{F30B4957-D37B-4EE1-AF28-26C2143EF2F7}">
      <dgm:prSet/>
      <dgm:spPr/>
      <dgm:t>
        <a:bodyPr/>
        <a:lstStyle/>
        <a:p>
          <a:endParaRPr lang="es-EC"/>
        </a:p>
      </dgm:t>
    </dgm:pt>
    <dgm:pt modelId="{0B2B7F0C-BFCE-45B1-9BB8-293DFDD4637C}" type="pres">
      <dgm:prSet presAssocID="{EBE93EC6-1972-40B7-9D4C-480857118686}" presName="Name0" presStyleCnt="0">
        <dgm:presLayoutVars>
          <dgm:dir/>
          <dgm:resizeHandles val="exact"/>
        </dgm:presLayoutVars>
      </dgm:prSet>
      <dgm:spPr/>
    </dgm:pt>
    <dgm:pt modelId="{598A4B4D-7DD0-49B5-A485-645727ECB0B2}" type="pres">
      <dgm:prSet presAssocID="{82BB7270-3EAA-4C75-9A1E-2B56D4062DC4}" presName="composite" presStyleCnt="0"/>
      <dgm:spPr/>
    </dgm:pt>
    <dgm:pt modelId="{7B188D98-896A-4D3A-A7DD-D6372CD92E2F}" type="pres">
      <dgm:prSet presAssocID="{82BB7270-3EAA-4C75-9A1E-2B56D4062DC4}" presName="rect1" presStyleLbl="trAlignAcc1" presStyleIdx="0" presStyleCnt="3" custScaleX="145683" custScaleY="69750">
        <dgm:presLayoutVars>
          <dgm:bulletEnabled val="1"/>
        </dgm:presLayoutVars>
      </dgm:prSet>
      <dgm:spPr/>
    </dgm:pt>
    <dgm:pt modelId="{D0642A35-ED69-4638-A3E7-88CEDEB7B551}" type="pres">
      <dgm:prSet presAssocID="{82BB7270-3EAA-4C75-9A1E-2B56D4062DC4}" presName="rect2" presStyleLbl="fgImgPlace1" presStyleIdx="0" presStyleCnt="3" custLinFactNeighborX="-93851" custLinFactNeighborY="14547"/>
      <dgm:spPr/>
    </dgm:pt>
    <dgm:pt modelId="{22F2B680-A8CE-411B-98DD-3C4543DBB4E9}" type="pres">
      <dgm:prSet presAssocID="{458423D2-F1E7-4366-9557-1A72862775FC}" presName="sibTrans" presStyleCnt="0"/>
      <dgm:spPr/>
    </dgm:pt>
    <dgm:pt modelId="{9952D365-52CB-4FB9-83C1-0CDD7B7B0E05}" type="pres">
      <dgm:prSet presAssocID="{F5C9ACBB-FB3A-4A6F-A89D-BB6C6925E739}" presName="composite" presStyleCnt="0"/>
      <dgm:spPr/>
    </dgm:pt>
    <dgm:pt modelId="{2F65FCCC-9FFA-4117-9676-344E353D69C5}" type="pres">
      <dgm:prSet presAssocID="{F5C9ACBB-FB3A-4A6F-A89D-BB6C6925E739}" presName="rect1" presStyleLbl="trAlignAcc1" presStyleIdx="1" presStyleCnt="3" custScaleX="142769" custScaleY="125816">
        <dgm:presLayoutVars>
          <dgm:bulletEnabled val="1"/>
        </dgm:presLayoutVars>
      </dgm:prSet>
      <dgm:spPr/>
    </dgm:pt>
    <dgm:pt modelId="{14F96675-DF6C-4D90-A950-B8F9293E8BB7}" type="pres">
      <dgm:prSet presAssocID="{F5C9ACBB-FB3A-4A6F-A89D-BB6C6925E739}" presName="rect2" presStyleLbl="fgImgPlace1" presStyleIdx="1" presStyleCnt="3" custLinFactNeighborX="-87021" custLinFactNeighborY="13689"/>
      <dgm:spPr/>
    </dgm:pt>
    <dgm:pt modelId="{6959E694-D5E2-4BE5-BC72-18F116983B93}" type="pres">
      <dgm:prSet presAssocID="{C04C7AD0-31A6-42D1-83A0-1F06B562AC28}" presName="sibTrans" presStyleCnt="0"/>
      <dgm:spPr/>
    </dgm:pt>
    <dgm:pt modelId="{AE23A4C8-1A69-4D0B-9A24-20C61C740F31}" type="pres">
      <dgm:prSet presAssocID="{BDD4E48E-6953-4431-BAB5-91BDAE1BCCC8}" presName="composite" presStyleCnt="0"/>
      <dgm:spPr/>
    </dgm:pt>
    <dgm:pt modelId="{618BE35C-A973-4FD2-9CB5-223E34E763F0}" type="pres">
      <dgm:prSet presAssocID="{BDD4E48E-6953-4431-BAB5-91BDAE1BCCC8}" presName="rect1" presStyleLbl="trAlignAcc1" presStyleIdx="2" presStyleCnt="3" custScaleX="139856" custScaleY="130690">
        <dgm:presLayoutVars>
          <dgm:bulletEnabled val="1"/>
        </dgm:presLayoutVars>
      </dgm:prSet>
      <dgm:spPr/>
    </dgm:pt>
    <dgm:pt modelId="{3801D74B-59BC-47E2-B872-C6CEEED9AE8D}" type="pres">
      <dgm:prSet presAssocID="{BDD4E48E-6953-4431-BAB5-91BDAE1BCCC8}" presName="rect2" presStyleLbl="fgImgPlace1" presStyleIdx="2" presStyleCnt="3" custLinFactNeighborX="-87021" custLinFactNeighborY="8126"/>
      <dgm:spPr/>
    </dgm:pt>
  </dgm:ptLst>
  <dgm:cxnLst>
    <dgm:cxn modelId="{4D7FC876-7A20-40F2-A5D6-1DABFB23DD91}" srcId="{EBE93EC6-1972-40B7-9D4C-480857118686}" destId="{82BB7270-3EAA-4C75-9A1E-2B56D4062DC4}" srcOrd="0" destOrd="0" parTransId="{4E9B1AEA-D233-42F5-93A7-52C4CA61D5E2}" sibTransId="{458423D2-F1E7-4366-9557-1A72862775FC}"/>
    <dgm:cxn modelId="{F30B4957-D37B-4EE1-AF28-26C2143EF2F7}" srcId="{EBE93EC6-1972-40B7-9D4C-480857118686}" destId="{BDD4E48E-6953-4431-BAB5-91BDAE1BCCC8}" srcOrd="2" destOrd="0" parTransId="{8B852C50-F156-4B55-A7EA-54424B00BF7B}" sibTransId="{E2FF5355-3851-4FBE-8954-EE79B2A942BF}"/>
    <dgm:cxn modelId="{D4836BB4-834D-4A2F-A498-5735F9FA6B9B}" type="presOf" srcId="{82BB7270-3EAA-4C75-9A1E-2B56D4062DC4}" destId="{7B188D98-896A-4D3A-A7DD-D6372CD92E2F}" srcOrd="0" destOrd="0" presId="urn:microsoft.com/office/officeart/2008/layout/PictureStrips"/>
    <dgm:cxn modelId="{36DAD9C4-EB8B-4567-8E71-DB572984E6B0}" type="presOf" srcId="{BDD4E48E-6953-4431-BAB5-91BDAE1BCCC8}" destId="{618BE35C-A973-4FD2-9CB5-223E34E763F0}" srcOrd="0" destOrd="0" presId="urn:microsoft.com/office/officeart/2008/layout/PictureStrips"/>
    <dgm:cxn modelId="{02943EE5-C3D6-4455-B763-BE5005085969}" type="presOf" srcId="{EBE93EC6-1972-40B7-9D4C-480857118686}" destId="{0B2B7F0C-BFCE-45B1-9BB8-293DFDD4637C}" srcOrd="0" destOrd="0" presId="urn:microsoft.com/office/officeart/2008/layout/PictureStrips"/>
    <dgm:cxn modelId="{324F5FE5-D6CC-4D30-A6CB-5928B6AF93CC}" type="presOf" srcId="{F5C9ACBB-FB3A-4A6F-A89D-BB6C6925E739}" destId="{2F65FCCC-9FFA-4117-9676-344E353D69C5}" srcOrd="0" destOrd="0" presId="urn:microsoft.com/office/officeart/2008/layout/PictureStrips"/>
    <dgm:cxn modelId="{6453E2E5-6544-4999-A8D5-5028D9E8ED7D}" srcId="{EBE93EC6-1972-40B7-9D4C-480857118686}" destId="{F5C9ACBB-FB3A-4A6F-A89D-BB6C6925E739}" srcOrd="1" destOrd="0" parTransId="{B46C9168-F2EB-49EB-BBEE-538310D131D5}" sibTransId="{C04C7AD0-31A6-42D1-83A0-1F06B562AC28}"/>
    <dgm:cxn modelId="{C1612689-7D72-43E1-B4A6-456D14B3CCEE}" type="presParOf" srcId="{0B2B7F0C-BFCE-45B1-9BB8-293DFDD4637C}" destId="{598A4B4D-7DD0-49B5-A485-645727ECB0B2}" srcOrd="0" destOrd="0" presId="urn:microsoft.com/office/officeart/2008/layout/PictureStrips"/>
    <dgm:cxn modelId="{5CF1A583-5AF0-46EC-8868-FFFF94F97761}" type="presParOf" srcId="{598A4B4D-7DD0-49B5-A485-645727ECB0B2}" destId="{7B188D98-896A-4D3A-A7DD-D6372CD92E2F}" srcOrd="0" destOrd="0" presId="urn:microsoft.com/office/officeart/2008/layout/PictureStrips"/>
    <dgm:cxn modelId="{87B32A0E-9C57-443E-BCAB-36075758A4D5}" type="presParOf" srcId="{598A4B4D-7DD0-49B5-A485-645727ECB0B2}" destId="{D0642A35-ED69-4638-A3E7-88CEDEB7B551}" srcOrd="1" destOrd="0" presId="urn:microsoft.com/office/officeart/2008/layout/PictureStrips"/>
    <dgm:cxn modelId="{543B2EB1-7A03-4BE1-9D9B-EDD59B91A361}" type="presParOf" srcId="{0B2B7F0C-BFCE-45B1-9BB8-293DFDD4637C}" destId="{22F2B680-A8CE-411B-98DD-3C4543DBB4E9}" srcOrd="1" destOrd="0" presId="urn:microsoft.com/office/officeart/2008/layout/PictureStrips"/>
    <dgm:cxn modelId="{3020D161-39A9-4E95-9112-31A6C391E9C3}" type="presParOf" srcId="{0B2B7F0C-BFCE-45B1-9BB8-293DFDD4637C}" destId="{9952D365-52CB-4FB9-83C1-0CDD7B7B0E05}" srcOrd="2" destOrd="0" presId="urn:microsoft.com/office/officeart/2008/layout/PictureStrips"/>
    <dgm:cxn modelId="{4B875C46-ADDB-45EB-B787-F83D4E199E8E}" type="presParOf" srcId="{9952D365-52CB-4FB9-83C1-0CDD7B7B0E05}" destId="{2F65FCCC-9FFA-4117-9676-344E353D69C5}" srcOrd="0" destOrd="0" presId="urn:microsoft.com/office/officeart/2008/layout/PictureStrips"/>
    <dgm:cxn modelId="{09D1EF18-8BE1-4C5F-B22B-D95B61584113}" type="presParOf" srcId="{9952D365-52CB-4FB9-83C1-0CDD7B7B0E05}" destId="{14F96675-DF6C-4D90-A950-B8F9293E8BB7}" srcOrd="1" destOrd="0" presId="urn:microsoft.com/office/officeart/2008/layout/PictureStrips"/>
    <dgm:cxn modelId="{BCE6A424-F3B0-4B55-AB23-9C5E1634D79B}" type="presParOf" srcId="{0B2B7F0C-BFCE-45B1-9BB8-293DFDD4637C}" destId="{6959E694-D5E2-4BE5-BC72-18F116983B93}" srcOrd="3" destOrd="0" presId="urn:microsoft.com/office/officeart/2008/layout/PictureStrips"/>
    <dgm:cxn modelId="{80250D14-545B-46F2-826A-86518E2AD992}" type="presParOf" srcId="{0B2B7F0C-BFCE-45B1-9BB8-293DFDD4637C}" destId="{AE23A4C8-1A69-4D0B-9A24-20C61C740F31}" srcOrd="4" destOrd="0" presId="urn:microsoft.com/office/officeart/2008/layout/PictureStrips"/>
    <dgm:cxn modelId="{368FE115-2B0A-4299-A2A4-CC75B79EFD58}" type="presParOf" srcId="{AE23A4C8-1A69-4D0B-9A24-20C61C740F31}" destId="{618BE35C-A973-4FD2-9CB5-223E34E763F0}" srcOrd="0" destOrd="0" presId="urn:microsoft.com/office/officeart/2008/layout/PictureStrips"/>
    <dgm:cxn modelId="{C6A082B1-67B4-4AA8-82E8-5C457FF71DE0}" type="presParOf" srcId="{AE23A4C8-1A69-4D0B-9A24-20C61C740F31}" destId="{3801D74B-59BC-47E2-B872-C6CEEED9AE8D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EBE93EC6-1972-40B7-9D4C-480857118686}" type="doc">
      <dgm:prSet loTypeId="urn:microsoft.com/office/officeart/2008/layout/PictureStrips" loCatId="list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82BB7270-3EAA-4C75-9A1E-2B56D4062DC4}">
      <dgm:prSet phldrT="[Texto]" custT="1"/>
      <dgm:spPr/>
      <dgm:t>
        <a:bodyPr/>
        <a:lstStyle/>
        <a:p>
          <a:pPr algn="just"/>
          <a:r>
            <a:rPr lang="es-EC" sz="1600"/>
            <a:t>-No se encontraron especies de parásitos pulmonares.</a:t>
          </a:r>
        </a:p>
        <a:p>
          <a:pPr algn="just"/>
          <a:r>
            <a:rPr lang="es-EC" sz="1600"/>
            <a:t>-Parásitos externos: </a:t>
          </a:r>
          <a:r>
            <a:rPr lang="es-EC" sz="1600" i="1"/>
            <a:t>Melophagus ovinus</a:t>
          </a:r>
          <a:r>
            <a:rPr lang="es-EC" sz="1600"/>
            <a:t> (60%).</a:t>
          </a:r>
          <a:endParaRPr lang="es-EC" sz="1600" dirty="0"/>
        </a:p>
      </dgm:t>
    </dgm:pt>
    <dgm:pt modelId="{4E9B1AEA-D233-42F5-93A7-52C4CA61D5E2}" type="parTrans" cxnId="{4D7FC876-7A20-40F2-A5D6-1DABFB23DD91}">
      <dgm:prSet/>
      <dgm:spPr/>
      <dgm:t>
        <a:bodyPr/>
        <a:lstStyle/>
        <a:p>
          <a:endParaRPr lang="es-EC"/>
        </a:p>
      </dgm:t>
    </dgm:pt>
    <dgm:pt modelId="{458423D2-F1E7-4366-9557-1A72862775FC}" type="sibTrans" cxnId="{4D7FC876-7A20-40F2-A5D6-1DABFB23DD91}">
      <dgm:prSet/>
      <dgm:spPr/>
      <dgm:t>
        <a:bodyPr/>
        <a:lstStyle/>
        <a:p>
          <a:endParaRPr lang="es-EC"/>
        </a:p>
      </dgm:t>
    </dgm:pt>
    <dgm:pt modelId="{F5C9ACBB-FB3A-4A6F-A89D-BB6C6925E739}">
      <dgm:prSet phldrT="[Texto]" custT="1"/>
      <dgm:spPr/>
      <dgm:t>
        <a:bodyPr/>
        <a:lstStyle/>
        <a:p>
          <a:pPr algn="just"/>
          <a:r>
            <a:rPr lang="es-EC" sz="1600" dirty="0"/>
            <a:t>- Ninguna de las especies de parásitos tienen influencia sobre el hematocrito</a:t>
          </a:r>
        </a:p>
        <a:p>
          <a:pPr algn="just"/>
          <a:r>
            <a:rPr lang="es-EC" sz="1600" dirty="0"/>
            <a:t>-</a:t>
          </a:r>
          <a:r>
            <a:rPr lang="es-EC" sz="1600" i="1" dirty="0" err="1"/>
            <a:t>Haemonchus</a:t>
          </a:r>
          <a:r>
            <a:rPr lang="es-EC" sz="1600" dirty="0"/>
            <a:t> </a:t>
          </a:r>
          <a:r>
            <a:rPr lang="es-EC" sz="1600" dirty="0" err="1"/>
            <a:t>spp</a:t>
          </a:r>
          <a:r>
            <a:rPr lang="es-EC" sz="1600" dirty="0"/>
            <a:t>.  influye en la condición corporal de los animales, sin embargo esto podría ser consecuencia del manejo que reciben los semovientes, por lo tanto se puede tratar de infecciones subclínicas.  </a:t>
          </a:r>
        </a:p>
      </dgm:t>
    </dgm:pt>
    <dgm:pt modelId="{B46C9168-F2EB-49EB-BBEE-538310D131D5}" type="parTrans" cxnId="{6453E2E5-6544-4999-A8D5-5028D9E8ED7D}">
      <dgm:prSet/>
      <dgm:spPr/>
      <dgm:t>
        <a:bodyPr/>
        <a:lstStyle/>
        <a:p>
          <a:endParaRPr lang="es-EC"/>
        </a:p>
      </dgm:t>
    </dgm:pt>
    <dgm:pt modelId="{C04C7AD0-31A6-42D1-83A0-1F06B562AC28}" type="sibTrans" cxnId="{6453E2E5-6544-4999-A8D5-5028D9E8ED7D}">
      <dgm:prSet/>
      <dgm:spPr/>
      <dgm:t>
        <a:bodyPr/>
        <a:lstStyle/>
        <a:p>
          <a:endParaRPr lang="es-EC"/>
        </a:p>
      </dgm:t>
    </dgm:pt>
    <dgm:pt modelId="{BDD4E48E-6953-4431-BAB5-91BDAE1BCCC8}">
      <dgm:prSet phldrT="[Texto]" custT="1"/>
      <dgm:spPr/>
      <dgm:t>
        <a:bodyPr/>
        <a:lstStyle/>
        <a:p>
          <a:pPr algn="just"/>
          <a:r>
            <a:rPr lang="es-EC" sz="1600" dirty="0"/>
            <a:t>-El sexo de los animales es un factor que predispone a la presencia de determinados parásitos:</a:t>
          </a:r>
        </a:p>
        <a:p>
          <a:pPr algn="just"/>
          <a:r>
            <a:rPr lang="es-EC" sz="1600" i="1" dirty="0" err="1"/>
            <a:t>Ostertagia</a:t>
          </a:r>
          <a:r>
            <a:rPr lang="es-EC" sz="1600" dirty="0"/>
            <a:t> </a:t>
          </a:r>
          <a:r>
            <a:rPr lang="es-EC" sz="1600" dirty="0" err="1"/>
            <a:t>spp</a:t>
          </a:r>
          <a:r>
            <a:rPr lang="es-EC" sz="1600" dirty="0"/>
            <a:t>. (44,44%)       </a:t>
          </a:r>
          <a:r>
            <a:rPr lang="es-EC" sz="1600" i="1" dirty="0" err="1"/>
            <a:t>Trichuris</a:t>
          </a:r>
          <a:r>
            <a:rPr lang="es-EC" sz="1600" dirty="0"/>
            <a:t> </a:t>
          </a:r>
          <a:r>
            <a:rPr lang="es-EC" sz="1600" dirty="0" err="1"/>
            <a:t>spp</a:t>
          </a:r>
          <a:r>
            <a:rPr lang="es-EC" sz="1600" dirty="0"/>
            <a:t>. (44,44%)</a:t>
          </a:r>
        </a:p>
        <a:p>
          <a:pPr algn="just"/>
          <a:r>
            <a:rPr lang="es-EC" sz="1600" i="1" dirty="0" err="1"/>
            <a:t>Nematodirus</a:t>
          </a:r>
          <a:r>
            <a:rPr lang="es-EC" sz="1600" dirty="0"/>
            <a:t> </a:t>
          </a:r>
          <a:r>
            <a:rPr lang="es-EC" sz="1600" dirty="0" err="1"/>
            <a:t>spp</a:t>
          </a:r>
          <a:r>
            <a:rPr lang="es-EC" sz="1600" dirty="0"/>
            <a:t>. (55,56%)    </a:t>
          </a:r>
          <a:r>
            <a:rPr lang="es-EC" sz="1600" i="1" dirty="0"/>
            <a:t>Fasciola hepática</a:t>
          </a:r>
          <a:r>
            <a:rPr lang="es-EC" sz="1600" dirty="0"/>
            <a:t> (44,44%). </a:t>
          </a:r>
        </a:p>
      </dgm:t>
    </dgm:pt>
    <dgm:pt modelId="{8B852C50-F156-4B55-A7EA-54424B00BF7B}" type="parTrans" cxnId="{F30B4957-D37B-4EE1-AF28-26C2143EF2F7}">
      <dgm:prSet/>
      <dgm:spPr/>
      <dgm:t>
        <a:bodyPr/>
        <a:lstStyle/>
        <a:p>
          <a:endParaRPr lang="es-EC"/>
        </a:p>
      </dgm:t>
    </dgm:pt>
    <dgm:pt modelId="{E2FF5355-3851-4FBE-8954-EE79B2A942BF}" type="sibTrans" cxnId="{F30B4957-D37B-4EE1-AF28-26C2143EF2F7}">
      <dgm:prSet/>
      <dgm:spPr/>
      <dgm:t>
        <a:bodyPr/>
        <a:lstStyle/>
        <a:p>
          <a:endParaRPr lang="es-EC"/>
        </a:p>
      </dgm:t>
    </dgm:pt>
    <dgm:pt modelId="{0B2B7F0C-BFCE-45B1-9BB8-293DFDD4637C}" type="pres">
      <dgm:prSet presAssocID="{EBE93EC6-1972-40B7-9D4C-480857118686}" presName="Name0" presStyleCnt="0">
        <dgm:presLayoutVars>
          <dgm:dir/>
          <dgm:resizeHandles val="exact"/>
        </dgm:presLayoutVars>
      </dgm:prSet>
      <dgm:spPr/>
    </dgm:pt>
    <dgm:pt modelId="{598A4B4D-7DD0-49B5-A485-645727ECB0B2}" type="pres">
      <dgm:prSet presAssocID="{82BB7270-3EAA-4C75-9A1E-2B56D4062DC4}" presName="composite" presStyleCnt="0"/>
      <dgm:spPr/>
    </dgm:pt>
    <dgm:pt modelId="{7B188D98-896A-4D3A-A7DD-D6372CD92E2F}" type="pres">
      <dgm:prSet presAssocID="{82BB7270-3EAA-4C75-9A1E-2B56D4062DC4}" presName="rect1" presStyleLbl="trAlignAcc1" presStyleIdx="0" presStyleCnt="3" custScaleX="127303">
        <dgm:presLayoutVars>
          <dgm:bulletEnabled val="1"/>
        </dgm:presLayoutVars>
      </dgm:prSet>
      <dgm:spPr/>
    </dgm:pt>
    <dgm:pt modelId="{D0642A35-ED69-4638-A3E7-88CEDEB7B551}" type="pres">
      <dgm:prSet presAssocID="{82BB7270-3EAA-4C75-9A1E-2B56D4062DC4}" presName="rect2" presStyleLbl="fgImgPlace1" presStyleIdx="0" presStyleCnt="3" custLinFactNeighborX="-64179" custLinFactNeighborY="13935"/>
      <dgm:spPr/>
    </dgm:pt>
    <dgm:pt modelId="{22F2B680-A8CE-411B-98DD-3C4543DBB4E9}" type="pres">
      <dgm:prSet presAssocID="{458423D2-F1E7-4366-9557-1A72862775FC}" presName="sibTrans" presStyleCnt="0"/>
      <dgm:spPr/>
    </dgm:pt>
    <dgm:pt modelId="{9952D365-52CB-4FB9-83C1-0CDD7B7B0E05}" type="pres">
      <dgm:prSet presAssocID="{F5C9ACBB-FB3A-4A6F-A89D-BB6C6925E739}" presName="composite" presStyleCnt="0"/>
      <dgm:spPr/>
    </dgm:pt>
    <dgm:pt modelId="{2F65FCCC-9FFA-4117-9676-344E353D69C5}" type="pres">
      <dgm:prSet presAssocID="{F5C9ACBB-FB3A-4A6F-A89D-BB6C6925E739}" presName="rect1" presStyleLbl="trAlignAcc1" presStyleIdx="1" presStyleCnt="3" custScaleX="130163" custScaleY="125816">
        <dgm:presLayoutVars>
          <dgm:bulletEnabled val="1"/>
        </dgm:presLayoutVars>
      </dgm:prSet>
      <dgm:spPr/>
    </dgm:pt>
    <dgm:pt modelId="{14F96675-DF6C-4D90-A950-B8F9293E8BB7}" type="pres">
      <dgm:prSet presAssocID="{F5C9ACBB-FB3A-4A6F-A89D-BB6C6925E739}" presName="rect2" presStyleLbl="fgImgPlace1" presStyleIdx="1" presStyleCnt="3" custLinFactNeighborX="-70885" custLinFactNeighborY="10267"/>
      <dgm:spPr/>
    </dgm:pt>
    <dgm:pt modelId="{6959E694-D5E2-4BE5-BC72-18F116983B93}" type="pres">
      <dgm:prSet presAssocID="{C04C7AD0-31A6-42D1-83A0-1F06B562AC28}" presName="sibTrans" presStyleCnt="0"/>
      <dgm:spPr/>
    </dgm:pt>
    <dgm:pt modelId="{AE23A4C8-1A69-4D0B-9A24-20C61C740F31}" type="pres">
      <dgm:prSet presAssocID="{BDD4E48E-6953-4431-BAB5-91BDAE1BCCC8}" presName="composite" presStyleCnt="0"/>
      <dgm:spPr/>
    </dgm:pt>
    <dgm:pt modelId="{618BE35C-A973-4FD2-9CB5-223E34E763F0}" type="pres">
      <dgm:prSet presAssocID="{BDD4E48E-6953-4431-BAB5-91BDAE1BCCC8}" presName="rect1" presStyleLbl="trAlignAcc1" presStyleIdx="2" presStyleCnt="3" custScaleX="131822" custScaleY="130690" custLinFactNeighborY="4554">
        <dgm:presLayoutVars>
          <dgm:bulletEnabled val="1"/>
        </dgm:presLayoutVars>
      </dgm:prSet>
      <dgm:spPr/>
    </dgm:pt>
    <dgm:pt modelId="{3801D74B-59BC-47E2-B872-C6CEEED9AE8D}" type="pres">
      <dgm:prSet presAssocID="{BDD4E48E-6953-4431-BAB5-91BDAE1BCCC8}" presName="rect2" presStyleLbl="fgImgPlace1" presStyleIdx="2" presStyleCnt="3" custLinFactNeighborX="-64179" custLinFactNeighborY="11329"/>
      <dgm:spPr/>
    </dgm:pt>
  </dgm:ptLst>
  <dgm:cxnLst>
    <dgm:cxn modelId="{785DD203-ED22-4A65-86D8-C81C6E7FDC8A}" type="presOf" srcId="{82BB7270-3EAA-4C75-9A1E-2B56D4062DC4}" destId="{7B188D98-896A-4D3A-A7DD-D6372CD92E2F}" srcOrd="0" destOrd="0" presId="urn:microsoft.com/office/officeart/2008/layout/PictureStrips"/>
    <dgm:cxn modelId="{E63D945F-7452-4A58-A81E-607B0F809BC6}" type="presOf" srcId="{EBE93EC6-1972-40B7-9D4C-480857118686}" destId="{0B2B7F0C-BFCE-45B1-9BB8-293DFDD4637C}" srcOrd="0" destOrd="0" presId="urn:microsoft.com/office/officeart/2008/layout/PictureStrips"/>
    <dgm:cxn modelId="{4D7FC876-7A20-40F2-A5D6-1DABFB23DD91}" srcId="{EBE93EC6-1972-40B7-9D4C-480857118686}" destId="{82BB7270-3EAA-4C75-9A1E-2B56D4062DC4}" srcOrd="0" destOrd="0" parTransId="{4E9B1AEA-D233-42F5-93A7-52C4CA61D5E2}" sibTransId="{458423D2-F1E7-4366-9557-1A72862775FC}"/>
    <dgm:cxn modelId="{F30B4957-D37B-4EE1-AF28-26C2143EF2F7}" srcId="{EBE93EC6-1972-40B7-9D4C-480857118686}" destId="{BDD4E48E-6953-4431-BAB5-91BDAE1BCCC8}" srcOrd="2" destOrd="0" parTransId="{8B852C50-F156-4B55-A7EA-54424B00BF7B}" sibTransId="{E2FF5355-3851-4FBE-8954-EE79B2A942BF}"/>
    <dgm:cxn modelId="{98238BB2-1D95-4CDF-A135-6DD8286B6D46}" type="presOf" srcId="{F5C9ACBB-FB3A-4A6F-A89D-BB6C6925E739}" destId="{2F65FCCC-9FFA-4117-9676-344E353D69C5}" srcOrd="0" destOrd="0" presId="urn:microsoft.com/office/officeart/2008/layout/PictureStrips"/>
    <dgm:cxn modelId="{431C31E5-D197-4D80-B63C-19F531A9AE9A}" type="presOf" srcId="{BDD4E48E-6953-4431-BAB5-91BDAE1BCCC8}" destId="{618BE35C-A973-4FD2-9CB5-223E34E763F0}" srcOrd="0" destOrd="0" presId="urn:microsoft.com/office/officeart/2008/layout/PictureStrips"/>
    <dgm:cxn modelId="{6453E2E5-6544-4999-A8D5-5028D9E8ED7D}" srcId="{EBE93EC6-1972-40B7-9D4C-480857118686}" destId="{F5C9ACBB-FB3A-4A6F-A89D-BB6C6925E739}" srcOrd="1" destOrd="0" parTransId="{B46C9168-F2EB-49EB-BBEE-538310D131D5}" sibTransId="{C04C7AD0-31A6-42D1-83A0-1F06B562AC28}"/>
    <dgm:cxn modelId="{760F6740-71A1-40FB-A614-5A3F29B285A1}" type="presParOf" srcId="{0B2B7F0C-BFCE-45B1-9BB8-293DFDD4637C}" destId="{598A4B4D-7DD0-49B5-A485-645727ECB0B2}" srcOrd="0" destOrd="0" presId="urn:microsoft.com/office/officeart/2008/layout/PictureStrips"/>
    <dgm:cxn modelId="{2019388D-38A1-4B97-966B-710633C2F651}" type="presParOf" srcId="{598A4B4D-7DD0-49B5-A485-645727ECB0B2}" destId="{7B188D98-896A-4D3A-A7DD-D6372CD92E2F}" srcOrd="0" destOrd="0" presId="urn:microsoft.com/office/officeart/2008/layout/PictureStrips"/>
    <dgm:cxn modelId="{41A6167B-884E-4FBE-B74F-054BDEFDFE38}" type="presParOf" srcId="{598A4B4D-7DD0-49B5-A485-645727ECB0B2}" destId="{D0642A35-ED69-4638-A3E7-88CEDEB7B551}" srcOrd="1" destOrd="0" presId="urn:microsoft.com/office/officeart/2008/layout/PictureStrips"/>
    <dgm:cxn modelId="{9C65DE17-C108-4CE2-95DE-035025FCDE12}" type="presParOf" srcId="{0B2B7F0C-BFCE-45B1-9BB8-293DFDD4637C}" destId="{22F2B680-A8CE-411B-98DD-3C4543DBB4E9}" srcOrd="1" destOrd="0" presId="urn:microsoft.com/office/officeart/2008/layout/PictureStrips"/>
    <dgm:cxn modelId="{AA24AF75-6525-412D-B7ED-38C4C6405D91}" type="presParOf" srcId="{0B2B7F0C-BFCE-45B1-9BB8-293DFDD4637C}" destId="{9952D365-52CB-4FB9-83C1-0CDD7B7B0E05}" srcOrd="2" destOrd="0" presId="urn:microsoft.com/office/officeart/2008/layout/PictureStrips"/>
    <dgm:cxn modelId="{ADC8BAA8-B8CD-4855-8BF2-AA2E159537D7}" type="presParOf" srcId="{9952D365-52CB-4FB9-83C1-0CDD7B7B0E05}" destId="{2F65FCCC-9FFA-4117-9676-344E353D69C5}" srcOrd="0" destOrd="0" presId="urn:microsoft.com/office/officeart/2008/layout/PictureStrips"/>
    <dgm:cxn modelId="{16EB6D0E-8E50-4EEA-B10E-75944618D04E}" type="presParOf" srcId="{9952D365-52CB-4FB9-83C1-0CDD7B7B0E05}" destId="{14F96675-DF6C-4D90-A950-B8F9293E8BB7}" srcOrd="1" destOrd="0" presId="urn:microsoft.com/office/officeart/2008/layout/PictureStrips"/>
    <dgm:cxn modelId="{1DE83B62-D8FD-4D93-95FF-BFFE87E825AB}" type="presParOf" srcId="{0B2B7F0C-BFCE-45B1-9BB8-293DFDD4637C}" destId="{6959E694-D5E2-4BE5-BC72-18F116983B93}" srcOrd="3" destOrd="0" presId="urn:microsoft.com/office/officeart/2008/layout/PictureStrips"/>
    <dgm:cxn modelId="{1E1056C5-5F48-4688-92F1-6571677A80F3}" type="presParOf" srcId="{0B2B7F0C-BFCE-45B1-9BB8-293DFDD4637C}" destId="{AE23A4C8-1A69-4D0B-9A24-20C61C740F31}" srcOrd="4" destOrd="0" presId="urn:microsoft.com/office/officeart/2008/layout/PictureStrips"/>
    <dgm:cxn modelId="{8C3712D2-0BD5-49A8-86E2-4E85F0940605}" type="presParOf" srcId="{AE23A4C8-1A69-4D0B-9A24-20C61C740F31}" destId="{618BE35C-A973-4FD2-9CB5-223E34E763F0}" srcOrd="0" destOrd="0" presId="urn:microsoft.com/office/officeart/2008/layout/PictureStrips"/>
    <dgm:cxn modelId="{8874F338-78DB-447A-B864-8E2C580D698B}" type="presParOf" srcId="{AE23A4C8-1A69-4D0B-9A24-20C61C740F31}" destId="{3801D74B-59BC-47E2-B872-C6CEEED9AE8D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EBE93EC6-1972-40B7-9D4C-480857118686}" type="doc">
      <dgm:prSet loTypeId="urn:microsoft.com/office/officeart/2008/layout/PictureStrips" loCatId="list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82BB7270-3EAA-4C75-9A1E-2B56D4062DC4}">
      <dgm:prSet phldrT="[Texto]" custT="1"/>
      <dgm:spPr/>
      <dgm:t>
        <a:bodyPr/>
        <a:lstStyle/>
        <a:p>
          <a:r>
            <a:rPr lang="es-EC" sz="1600" dirty="0"/>
            <a:t>- La edad es un factor de riesgo que incide sobre la presencia de: </a:t>
          </a:r>
          <a:r>
            <a:rPr lang="es-EC" sz="1600" i="1" dirty="0" err="1"/>
            <a:t>Haemonchus</a:t>
          </a:r>
          <a:r>
            <a:rPr lang="es-EC" sz="1600" dirty="0"/>
            <a:t> </a:t>
          </a:r>
          <a:r>
            <a:rPr lang="es-EC" sz="1600" dirty="0" err="1"/>
            <a:t>spp</a:t>
          </a:r>
          <a:r>
            <a:rPr lang="es-EC" sz="1600" dirty="0"/>
            <a:t> y </a:t>
          </a:r>
          <a:r>
            <a:rPr lang="es-EC" sz="1600" i="1" dirty="0" err="1"/>
            <a:t>Eimeria</a:t>
          </a:r>
          <a:r>
            <a:rPr lang="es-EC" sz="1600" dirty="0"/>
            <a:t> </a:t>
          </a:r>
          <a:r>
            <a:rPr lang="es-EC" sz="1600" dirty="0" err="1"/>
            <a:t>spp</a:t>
          </a:r>
          <a:r>
            <a:rPr lang="es-EC" sz="1600" dirty="0"/>
            <a:t>.</a:t>
          </a:r>
        </a:p>
        <a:p>
          <a:r>
            <a:rPr lang="es-EC" sz="1600" dirty="0"/>
            <a:t>-Los animales más susceptibles son aquellos de 4 meses a 1 año: </a:t>
          </a:r>
          <a:r>
            <a:rPr lang="es-EC" sz="1600" dirty="0" err="1"/>
            <a:t>Haemonchus</a:t>
          </a:r>
          <a:r>
            <a:rPr lang="es-EC" sz="1600" dirty="0"/>
            <a:t> </a:t>
          </a:r>
          <a:r>
            <a:rPr lang="es-EC" sz="1600" dirty="0" err="1"/>
            <a:t>spp</a:t>
          </a:r>
          <a:r>
            <a:rPr lang="es-EC" sz="1600" dirty="0"/>
            <a:t>.: 86,66%  </a:t>
          </a:r>
        </a:p>
        <a:p>
          <a:r>
            <a:rPr lang="es-EC" sz="1600" dirty="0"/>
            <a:t> </a:t>
          </a:r>
          <a:r>
            <a:rPr lang="es-EC" sz="1600" i="1" dirty="0" err="1"/>
            <a:t>Eimeria</a:t>
          </a:r>
          <a:r>
            <a:rPr lang="es-EC" sz="1600" dirty="0"/>
            <a:t> </a:t>
          </a:r>
          <a:r>
            <a:rPr lang="es-EC" sz="1600" dirty="0" err="1"/>
            <a:t>spp</a:t>
          </a:r>
          <a:r>
            <a:rPr lang="es-EC" sz="1600" dirty="0"/>
            <a:t>.:  96,67%     </a:t>
          </a:r>
        </a:p>
      </dgm:t>
    </dgm:pt>
    <dgm:pt modelId="{4E9B1AEA-D233-42F5-93A7-52C4CA61D5E2}" type="parTrans" cxnId="{4D7FC876-7A20-40F2-A5D6-1DABFB23DD91}">
      <dgm:prSet/>
      <dgm:spPr/>
      <dgm:t>
        <a:bodyPr/>
        <a:lstStyle/>
        <a:p>
          <a:endParaRPr lang="es-EC"/>
        </a:p>
      </dgm:t>
    </dgm:pt>
    <dgm:pt modelId="{458423D2-F1E7-4366-9557-1A72862775FC}" type="sibTrans" cxnId="{4D7FC876-7A20-40F2-A5D6-1DABFB23DD91}">
      <dgm:prSet/>
      <dgm:spPr/>
      <dgm:t>
        <a:bodyPr/>
        <a:lstStyle/>
        <a:p>
          <a:endParaRPr lang="es-EC"/>
        </a:p>
      </dgm:t>
    </dgm:pt>
    <dgm:pt modelId="{F5C9ACBB-FB3A-4A6F-A89D-BB6C6925E739}">
      <dgm:prSet phldrT="[Texto]" custT="1"/>
      <dgm:spPr/>
      <dgm:t>
        <a:bodyPr/>
        <a:lstStyle/>
        <a:p>
          <a:r>
            <a:rPr lang="es-EC" sz="1600"/>
            <a:t>- La falta de desparasitación interviene en la presencia de </a:t>
          </a:r>
          <a:r>
            <a:rPr lang="es-EC" sz="1600" i="1"/>
            <a:t>Chabertia</a:t>
          </a:r>
          <a:r>
            <a:rPr lang="es-EC" sz="1600"/>
            <a:t> spp.: (85,71%) </a:t>
          </a:r>
          <a:endParaRPr lang="es-EC" sz="1600" dirty="0"/>
        </a:p>
      </dgm:t>
    </dgm:pt>
    <dgm:pt modelId="{B46C9168-F2EB-49EB-BBEE-538310D131D5}" type="parTrans" cxnId="{6453E2E5-6544-4999-A8D5-5028D9E8ED7D}">
      <dgm:prSet/>
      <dgm:spPr/>
      <dgm:t>
        <a:bodyPr/>
        <a:lstStyle/>
        <a:p>
          <a:endParaRPr lang="es-EC"/>
        </a:p>
      </dgm:t>
    </dgm:pt>
    <dgm:pt modelId="{C04C7AD0-31A6-42D1-83A0-1F06B562AC28}" type="sibTrans" cxnId="{6453E2E5-6544-4999-A8D5-5028D9E8ED7D}">
      <dgm:prSet/>
      <dgm:spPr/>
      <dgm:t>
        <a:bodyPr/>
        <a:lstStyle/>
        <a:p>
          <a:endParaRPr lang="es-EC"/>
        </a:p>
      </dgm:t>
    </dgm:pt>
    <dgm:pt modelId="{BDD4E48E-6953-4431-BAB5-91BDAE1BCCC8}">
      <dgm:prSet phldrT="[Texto]" custT="1"/>
      <dgm:spPr/>
      <dgm:t>
        <a:bodyPr/>
        <a:lstStyle/>
        <a:p>
          <a:r>
            <a:rPr lang="es-EC" sz="1600" dirty="0"/>
            <a:t>- Una frecuencia incorrecta de desparasitación influye a que se presente </a:t>
          </a:r>
          <a:r>
            <a:rPr lang="es-EC" sz="1600" i="1" dirty="0" err="1"/>
            <a:t>Nematodirus</a:t>
          </a:r>
          <a:r>
            <a:rPr lang="es-EC" sz="1600" dirty="0"/>
            <a:t> </a:t>
          </a:r>
          <a:r>
            <a:rPr lang="es-EC" sz="1600" dirty="0" err="1"/>
            <a:t>spp</a:t>
          </a:r>
          <a:r>
            <a:rPr lang="es-EC" sz="1600" dirty="0"/>
            <a:t>: (81,82%) </a:t>
          </a:r>
        </a:p>
      </dgm:t>
    </dgm:pt>
    <dgm:pt modelId="{8B852C50-F156-4B55-A7EA-54424B00BF7B}" type="parTrans" cxnId="{F30B4957-D37B-4EE1-AF28-26C2143EF2F7}">
      <dgm:prSet/>
      <dgm:spPr/>
      <dgm:t>
        <a:bodyPr/>
        <a:lstStyle/>
        <a:p>
          <a:endParaRPr lang="es-EC"/>
        </a:p>
      </dgm:t>
    </dgm:pt>
    <dgm:pt modelId="{E2FF5355-3851-4FBE-8954-EE79B2A942BF}" type="sibTrans" cxnId="{F30B4957-D37B-4EE1-AF28-26C2143EF2F7}">
      <dgm:prSet/>
      <dgm:spPr/>
      <dgm:t>
        <a:bodyPr/>
        <a:lstStyle/>
        <a:p>
          <a:endParaRPr lang="es-EC"/>
        </a:p>
      </dgm:t>
    </dgm:pt>
    <dgm:pt modelId="{0B2B7F0C-BFCE-45B1-9BB8-293DFDD4637C}" type="pres">
      <dgm:prSet presAssocID="{EBE93EC6-1972-40B7-9D4C-480857118686}" presName="Name0" presStyleCnt="0">
        <dgm:presLayoutVars>
          <dgm:dir/>
          <dgm:resizeHandles val="exact"/>
        </dgm:presLayoutVars>
      </dgm:prSet>
      <dgm:spPr/>
    </dgm:pt>
    <dgm:pt modelId="{598A4B4D-7DD0-49B5-A485-645727ECB0B2}" type="pres">
      <dgm:prSet presAssocID="{82BB7270-3EAA-4C75-9A1E-2B56D4062DC4}" presName="composite" presStyleCnt="0"/>
      <dgm:spPr/>
    </dgm:pt>
    <dgm:pt modelId="{7B188D98-896A-4D3A-A7DD-D6372CD92E2F}" type="pres">
      <dgm:prSet presAssocID="{82BB7270-3EAA-4C75-9A1E-2B56D4062DC4}" presName="rect1" presStyleLbl="trAlignAcc1" presStyleIdx="0" presStyleCnt="3" custScaleX="127303" custScaleY="83891" custLinFactNeighborX="-1296" custLinFactNeighborY="-6023">
        <dgm:presLayoutVars>
          <dgm:bulletEnabled val="1"/>
        </dgm:presLayoutVars>
      </dgm:prSet>
      <dgm:spPr/>
    </dgm:pt>
    <dgm:pt modelId="{D0642A35-ED69-4638-A3E7-88CEDEB7B551}" type="pres">
      <dgm:prSet presAssocID="{82BB7270-3EAA-4C75-9A1E-2B56D4062DC4}" presName="rect2" presStyleLbl="fgImgPlace1" presStyleIdx="0" presStyleCnt="3" custLinFactNeighborX="-64179" custLinFactNeighborY="13935"/>
      <dgm:spPr/>
    </dgm:pt>
    <dgm:pt modelId="{22F2B680-A8CE-411B-98DD-3C4543DBB4E9}" type="pres">
      <dgm:prSet presAssocID="{458423D2-F1E7-4366-9557-1A72862775FC}" presName="sibTrans" presStyleCnt="0"/>
      <dgm:spPr/>
    </dgm:pt>
    <dgm:pt modelId="{9952D365-52CB-4FB9-83C1-0CDD7B7B0E05}" type="pres">
      <dgm:prSet presAssocID="{F5C9ACBB-FB3A-4A6F-A89D-BB6C6925E739}" presName="composite" presStyleCnt="0"/>
      <dgm:spPr/>
    </dgm:pt>
    <dgm:pt modelId="{2F65FCCC-9FFA-4117-9676-344E353D69C5}" type="pres">
      <dgm:prSet presAssocID="{F5C9ACBB-FB3A-4A6F-A89D-BB6C6925E739}" presName="rect1" presStyleLbl="trAlignAcc1" presStyleIdx="1" presStyleCnt="3" custScaleX="124437" custScaleY="68439">
        <dgm:presLayoutVars>
          <dgm:bulletEnabled val="1"/>
        </dgm:presLayoutVars>
      </dgm:prSet>
      <dgm:spPr/>
    </dgm:pt>
    <dgm:pt modelId="{14F96675-DF6C-4D90-A950-B8F9293E8BB7}" type="pres">
      <dgm:prSet presAssocID="{F5C9ACBB-FB3A-4A6F-A89D-BB6C6925E739}" presName="rect2" presStyleLbl="fgImgPlace1" presStyleIdx="1" presStyleCnt="3" custLinFactNeighborX="-70885" custLinFactNeighborY="10267"/>
      <dgm:spPr/>
    </dgm:pt>
    <dgm:pt modelId="{6959E694-D5E2-4BE5-BC72-18F116983B93}" type="pres">
      <dgm:prSet presAssocID="{C04C7AD0-31A6-42D1-83A0-1F06B562AC28}" presName="sibTrans" presStyleCnt="0"/>
      <dgm:spPr/>
    </dgm:pt>
    <dgm:pt modelId="{AE23A4C8-1A69-4D0B-9A24-20C61C740F31}" type="pres">
      <dgm:prSet presAssocID="{BDD4E48E-6953-4431-BAB5-91BDAE1BCCC8}" presName="composite" presStyleCnt="0"/>
      <dgm:spPr/>
    </dgm:pt>
    <dgm:pt modelId="{618BE35C-A973-4FD2-9CB5-223E34E763F0}" type="pres">
      <dgm:prSet presAssocID="{BDD4E48E-6953-4431-BAB5-91BDAE1BCCC8}" presName="rect1" presStyleLbl="trAlignAcc1" presStyleIdx="2" presStyleCnt="3" custScaleX="125206" custScaleY="68901">
        <dgm:presLayoutVars>
          <dgm:bulletEnabled val="1"/>
        </dgm:presLayoutVars>
      </dgm:prSet>
      <dgm:spPr/>
    </dgm:pt>
    <dgm:pt modelId="{3801D74B-59BC-47E2-B872-C6CEEED9AE8D}" type="pres">
      <dgm:prSet presAssocID="{BDD4E48E-6953-4431-BAB5-91BDAE1BCCC8}" presName="rect2" presStyleLbl="fgImgPlace1" presStyleIdx="2" presStyleCnt="3" custLinFactNeighborX="-64179" custLinFactNeighborY="11329"/>
      <dgm:spPr/>
    </dgm:pt>
  </dgm:ptLst>
  <dgm:cxnLst>
    <dgm:cxn modelId="{A5A28804-BF09-469E-B33F-80DC0F415D3B}" type="presOf" srcId="{F5C9ACBB-FB3A-4A6F-A89D-BB6C6925E739}" destId="{2F65FCCC-9FFA-4117-9676-344E353D69C5}" srcOrd="0" destOrd="0" presId="urn:microsoft.com/office/officeart/2008/layout/PictureStrips"/>
    <dgm:cxn modelId="{2E1A7169-A211-4DF8-8DAF-7C741DC9DC21}" type="presOf" srcId="{82BB7270-3EAA-4C75-9A1E-2B56D4062DC4}" destId="{7B188D98-896A-4D3A-A7DD-D6372CD92E2F}" srcOrd="0" destOrd="0" presId="urn:microsoft.com/office/officeart/2008/layout/PictureStrips"/>
    <dgm:cxn modelId="{490E686B-F9C2-4659-9E59-600AF6406473}" type="presOf" srcId="{BDD4E48E-6953-4431-BAB5-91BDAE1BCCC8}" destId="{618BE35C-A973-4FD2-9CB5-223E34E763F0}" srcOrd="0" destOrd="0" presId="urn:microsoft.com/office/officeart/2008/layout/PictureStrips"/>
    <dgm:cxn modelId="{4D7FC876-7A20-40F2-A5D6-1DABFB23DD91}" srcId="{EBE93EC6-1972-40B7-9D4C-480857118686}" destId="{82BB7270-3EAA-4C75-9A1E-2B56D4062DC4}" srcOrd="0" destOrd="0" parTransId="{4E9B1AEA-D233-42F5-93A7-52C4CA61D5E2}" sibTransId="{458423D2-F1E7-4366-9557-1A72862775FC}"/>
    <dgm:cxn modelId="{F30B4957-D37B-4EE1-AF28-26C2143EF2F7}" srcId="{EBE93EC6-1972-40B7-9D4C-480857118686}" destId="{BDD4E48E-6953-4431-BAB5-91BDAE1BCCC8}" srcOrd="2" destOrd="0" parTransId="{8B852C50-F156-4B55-A7EA-54424B00BF7B}" sibTransId="{E2FF5355-3851-4FBE-8954-EE79B2A942BF}"/>
    <dgm:cxn modelId="{0E18CEC1-E339-4064-AC70-5779EBBC1A45}" type="presOf" srcId="{EBE93EC6-1972-40B7-9D4C-480857118686}" destId="{0B2B7F0C-BFCE-45B1-9BB8-293DFDD4637C}" srcOrd="0" destOrd="0" presId="urn:microsoft.com/office/officeart/2008/layout/PictureStrips"/>
    <dgm:cxn modelId="{6453E2E5-6544-4999-A8D5-5028D9E8ED7D}" srcId="{EBE93EC6-1972-40B7-9D4C-480857118686}" destId="{F5C9ACBB-FB3A-4A6F-A89D-BB6C6925E739}" srcOrd="1" destOrd="0" parTransId="{B46C9168-F2EB-49EB-BBEE-538310D131D5}" sibTransId="{C04C7AD0-31A6-42D1-83A0-1F06B562AC28}"/>
    <dgm:cxn modelId="{A11ECF9D-5684-4931-B528-DC7590F2D3C5}" type="presParOf" srcId="{0B2B7F0C-BFCE-45B1-9BB8-293DFDD4637C}" destId="{598A4B4D-7DD0-49B5-A485-645727ECB0B2}" srcOrd="0" destOrd="0" presId="urn:microsoft.com/office/officeart/2008/layout/PictureStrips"/>
    <dgm:cxn modelId="{2E1B4728-14CE-4AE4-BF42-91B79D53B2B7}" type="presParOf" srcId="{598A4B4D-7DD0-49B5-A485-645727ECB0B2}" destId="{7B188D98-896A-4D3A-A7DD-D6372CD92E2F}" srcOrd="0" destOrd="0" presId="urn:microsoft.com/office/officeart/2008/layout/PictureStrips"/>
    <dgm:cxn modelId="{8EB6FE99-B15E-41AA-A133-3D7C77D7EA4B}" type="presParOf" srcId="{598A4B4D-7DD0-49B5-A485-645727ECB0B2}" destId="{D0642A35-ED69-4638-A3E7-88CEDEB7B551}" srcOrd="1" destOrd="0" presId="urn:microsoft.com/office/officeart/2008/layout/PictureStrips"/>
    <dgm:cxn modelId="{0CFA265E-C646-4741-9878-DA818808BC57}" type="presParOf" srcId="{0B2B7F0C-BFCE-45B1-9BB8-293DFDD4637C}" destId="{22F2B680-A8CE-411B-98DD-3C4543DBB4E9}" srcOrd="1" destOrd="0" presId="urn:microsoft.com/office/officeart/2008/layout/PictureStrips"/>
    <dgm:cxn modelId="{91FA05EC-8031-4E78-9EFB-0A5A4FBE21C5}" type="presParOf" srcId="{0B2B7F0C-BFCE-45B1-9BB8-293DFDD4637C}" destId="{9952D365-52CB-4FB9-83C1-0CDD7B7B0E05}" srcOrd="2" destOrd="0" presId="urn:microsoft.com/office/officeart/2008/layout/PictureStrips"/>
    <dgm:cxn modelId="{36FB2817-834A-41AF-BFCA-F94C714AE4E4}" type="presParOf" srcId="{9952D365-52CB-4FB9-83C1-0CDD7B7B0E05}" destId="{2F65FCCC-9FFA-4117-9676-344E353D69C5}" srcOrd="0" destOrd="0" presId="urn:microsoft.com/office/officeart/2008/layout/PictureStrips"/>
    <dgm:cxn modelId="{5DA3F453-7C2D-4358-8CF6-6201424B7E8C}" type="presParOf" srcId="{9952D365-52CB-4FB9-83C1-0CDD7B7B0E05}" destId="{14F96675-DF6C-4D90-A950-B8F9293E8BB7}" srcOrd="1" destOrd="0" presId="urn:microsoft.com/office/officeart/2008/layout/PictureStrips"/>
    <dgm:cxn modelId="{ABEBF510-428A-4A44-AD92-5961E1227FA7}" type="presParOf" srcId="{0B2B7F0C-BFCE-45B1-9BB8-293DFDD4637C}" destId="{6959E694-D5E2-4BE5-BC72-18F116983B93}" srcOrd="3" destOrd="0" presId="urn:microsoft.com/office/officeart/2008/layout/PictureStrips"/>
    <dgm:cxn modelId="{924A5707-37D2-432C-9BB9-0A2705081720}" type="presParOf" srcId="{0B2B7F0C-BFCE-45B1-9BB8-293DFDD4637C}" destId="{AE23A4C8-1A69-4D0B-9A24-20C61C740F31}" srcOrd="4" destOrd="0" presId="urn:microsoft.com/office/officeart/2008/layout/PictureStrips"/>
    <dgm:cxn modelId="{88E8FD28-CDF0-48FF-BDA3-30385C4AC8A1}" type="presParOf" srcId="{AE23A4C8-1A69-4D0B-9A24-20C61C740F31}" destId="{618BE35C-A973-4FD2-9CB5-223E34E763F0}" srcOrd="0" destOrd="0" presId="urn:microsoft.com/office/officeart/2008/layout/PictureStrips"/>
    <dgm:cxn modelId="{DC547DD7-B406-4659-9C87-34A53D7CBF9C}" type="presParOf" srcId="{AE23A4C8-1A69-4D0B-9A24-20C61C740F31}" destId="{3801D74B-59BC-47E2-B872-C6CEEED9AE8D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C875B06-3FAE-441B-BEFD-FAE82E0602C7}" type="doc">
      <dgm:prSet loTypeId="urn:microsoft.com/office/officeart/2005/8/layout/orgChart1" loCatId="hierarchy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2F6FC8B4-CAE1-4A8D-B363-79E2EBC90976}">
      <dgm:prSet phldrT="[Texto]" custT="1"/>
      <dgm:spPr/>
      <dgm:t>
        <a:bodyPr/>
        <a:lstStyle/>
        <a:p>
          <a:r>
            <a:rPr lang="es-EC" sz="2000" dirty="0"/>
            <a:t>Helmintos</a:t>
          </a:r>
        </a:p>
      </dgm:t>
    </dgm:pt>
    <dgm:pt modelId="{7F2D9B25-CD42-475A-95F1-6FA7690AC820}" type="parTrans" cxnId="{9CE24E6E-3201-476C-8475-2E5BA446EBF1}">
      <dgm:prSet/>
      <dgm:spPr/>
      <dgm:t>
        <a:bodyPr/>
        <a:lstStyle/>
        <a:p>
          <a:endParaRPr lang="es-EC" sz="2400"/>
        </a:p>
      </dgm:t>
    </dgm:pt>
    <dgm:pt modelId="{B7B37494-2A20-4788-895C-36B9E28CA2F3}" type="sibTrans" cxnId="{9CE24E6E-3201-476C-8475-2E5BA446EBF1}">
      <dgm:prSet/>
      <dgm:spPr/>
      <dgm:t>
        <a:bodyPr/>
        <a:lstStyle/>
        <a:p>
          <a:endParaRPr lang="es-EC" sz="2400"/>
        </a:p>
      </dgm:t>
    </dgm:pt>
    <dgm:pt modelId="{664C47D9-110B-4CD5-8BCE-F91CB8D3A808}">
      <dgm:prSet phldrT="[Texto]" custT="1"/>
      <dgm:spPr/>
      <dgm:t>
        <a:bodyPr/>
        <a:lstStyle/>
        <a:p>
          <a:r>
            <a:rPr lang="es-EC" sz="1600" dirty="0"/>
            <a:t>Nemátodos</a:t>
          </a:r>
        </a:p>
      </dgm:t>
    </dgm:pt>
    <dgm:pt modelId="{7097C362-8F6F-4D86-857C-E5C80CF3AB82}" type="parTrans" cxnId="{1C6DE5B0-0546-4DE7-9F8C-767CE8DEF88F}">
      <dgm:prSet/>
      <dgm:spPr/>
      <dgm:t>
        <a:bodyPr/>
        <a:lstStyle/>
        <a:p>
          <a:endParaRPr lang="es-EC" sz="2400"/>
        </a:p>
      </dgm:t>
    </dgm:pt>
    <dgm:pt modelId="{FFF8152A-4CEB-4858-913A-289B5FE8991B}" type="sibTrans" cxnId="{1C6DE5B0-0546-4DE7-9F8C-767CE8DEF88F}">
      <dgm:prSet/>
      <dgm:spPr/>
      <dgm:t>
        <a:bodyPr/>
        <a:lstStyle/>
        <a:p>
          <a:endParaRPr lang="es-EC" sz="2400"/>
        </a:p>
      </dgm:t>
    </dgm:pt>
    <dgm:pt modelId="{D59591E6-7E4F-47DB-BE5C-A18CE6ED6098}">
      <dgm:prSet phldrT="[Texto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C" sz="1600" dirty="0" err="1"/>
            <a:t>Céstodos</a:t>
          </a:r>
          <a:endParaRPr lang="es-EC" sz="1600" dirty="0"/>
        </a:p>
      </dgm:t>
    </dgm:pt>
    <dgm:pt modelId="{CF80188E-22C9-4A2B-9E47-E76D83DFAC0D}" type="parTrans" cxnId="{86E6C892-5267-49C7-8D20-4B0699CD25FC}">
      <dgm:prSet/>
      <dgm:spPr/>
      <dgm:t>
        <a:bodyPr/>
        <a:lstStyle/>
        <a:p>
          <a:endParaRPr lang="es-EC" sz="2400"/>
        </a:p>
      </dgm:t>
    </dgm:pt>
    <dgm:pt modelId="{FC898DDB-3E2D-4626-A484-5051B5B58C63}" type="sibTrans" cxnId="{86E6C892-5267-49C7-8D20-4B0699CD25FC}">
      <dgm:prSet/>
      <dgm:spPr/>
      <dgm:t>
        <a:bodyPr/>
        <a:lstStyle/>
        <a:p>
          <a:endParaRPr lang="es-EC" sz="2400"/>
        </a:p>
      </dgm:t>
    </dgm:pt>
    <dgm:pt modelId="{C85086DE-035A-4AF0-91CA-E3FB13EF57B2}">
      <dgm:prSet phldrT="[Texto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C" sz="1600" dirty="0" err="1"/>
            <a:t>Tremátodos</a:t>
          </a:r>
          <a:endParaRPr lang="es-EC" sz="1600" dirty="0"/>
        </a:p>
      </dgm:t>
    </dgm:pt>
    <dgm:pt modelId="{0DA0047D-8CDB-477B-B24A-F68C137C0843}" type="parTrans" cxnId="{BCA69521-C5CE-413D-8953-1858D2C222FC}">
      <dgm:prSet/>
      <dgm:spPr/>
      <dgm:t>
        <a:bodyPr/>
        <a:lstStyle/>
        <a:p>
          <a:endParaRPr lang="es-EC" sz="2400"/>
        </a:p>
      </dgm:t>
    </dgm:pt>
    <dgm:pt modelId="{AE172E16-9728-4197-B2DA-EF2635D2E0DD}" type="sibTrans" cxnId="{BCA69521-C5CE-413D-8953-1858D2C222FC}">
      <dgm:prSet/>
      <dgm:spPr/>
      <dgm:t>
        <a:bodyPr/>
        <a:lstStyle/>
        <a:p>
          <a:endParaRPr lang="es-EC" sz="2400"/>
        </a:p>
      </dgm:t>
    </dgm:pt>
    <dgm:pt modelId="{A6254778-26EB-420F-8D98-9C9DF417F3F5}">
      <dgm:prSet custT="1"/>
      <dgm:spPr/>
      <dgm:t>
        <a:bodyPr/>
        <a:lstStyle/>
        <a:p>
          <a:r>
            <a:rPr lang="es-EC" sz="1600" dirty="0"/>
            <a:t>-Nemátodos Gastrointestinales</a:t>
          </a:r>
        </a:p>
        <a:p>
          <a:r>
            <a:rPr lang="es-EC" sz="1600" dirty="0"/>
            <a:t>-Nemátodos pulmonares</a:t>
          </a:r>
        </a:p>
      </dgm:t>
    </dgm:pt>
    <dgm:pt modelId="{E80F8B64-241A-460A-AFB1-0C936B6A51A1}" type="parTrans" cxnId="{96605BAD-32D8-4DFB-809C-7167C4859E14}">
      <dgm:prSet/>
      <dgm:spPr/>
      <dgm:t>
        <a:bodyPr/>
        <a:lstStyle/>
        <a:p>
          <a:endParaRPr lang="es-EC" sz="2400"/>
        </a:p>
      </dgm:t>
    </dgm:pt>
    <dgm:pt modelId="{523884E9-61AE-4CFF-B0A1-7AA933A19AB4}" type="sibTrans" cxnId="{96605BAD-32D8-4DFB-809C-7167C4859E14}">
      <dgm:prSet/>
      <dgm:spPr/>
      <dgm:t>
        <a:bodyPr/>
        <a:lstStyle/>
        <a:p>
          <a:endParaRPr lang="es-EC" sz="2400"/>
        </a:p>
      </dgm:t>
    </dgm:pt>
    <dgm:pt modelId="{8EABAB6F-47F2-42BA-BA18-0A09F54824E8}">
      <dgm:prSet custT="1"/>
      <dgm:spPr/>
      <dgm:t>
        <a:bodyPr/>
        <a:lstStyle/>
        <a:p>
          <a:r>
            <a:rPr lang="es-EC" sz="1600" i="1" dirty="0"/>
            <a:t>-</a:t>
          </a:r>
          <a:r>
            <a:rPr lang="es-EC" sz="1600" i="1" dirty="0" err="1"/>
            <a:t>Moniezia</a:t>
          </a:r>
          <a:r>
            <a:rPr lang="es-EC" sz="1600" i="1" dirty="0"/>
            <a:t> </a:t>
          </a:r>
          <a:r>
            <a:rPr lang="es-EC" sz="1600" i="1" dirty="0" err="1"/>
            <a:t>expansa</a:t>
          </a:r>
          <a:br>
            <a:rPr lang="es-EC" sz="1600" i="1" dirty="0"/>
          </a:br>
          <a:r>
            <a:rPr lang="es-EC" sz="1600" i="1" dirty="0"/>
            <a:t>-</a:t>
          </a:r>
          <a:r>
            <a:rPr lang="en-US" sz="1600" i="1" dirty="0" err="1"/>
            <a:t>Echinococcus</a:t>
          </a:r>
          <a:r>
            <a:rPr lang="en-US" sz="1600" i="1" dirty="0"/>
            <a:t> </a:t>
          </a:r>
          <a:r>
            <a:rPr lang="en-US" sz="1600" i="1" dirty="0" err="1"/>
            <a:t>granulosus</a:t>
          </a:r>
          <a:r>
            <a:rPr lang="en-US" sz="1600" i="1" dirty="0"/>
            <a:t> </a:t>
          </a:r>
          <a:endParaRPr lang="es-EC" sz="1600" dirty="0"/>
        </a:p>
      </dgm:t>
    </dgm:pt>
    <dgm:pt modelId="{23D1F530-EE99-4520-AC7D-E5E0A8658172}" type="parTrans" cxnId="{E85BFBAF-3E67-4EA3-89D3-E1E9F1C4A4AC}">
      <dgm:prSet/>
      <dgm:spPr/>
      <dgm:t>
        <a:bodyPr/>
        <a:lstStyle/>
        <a:p>
          <a:endParaRPr lang="es-EC" sz="2400"/>
        </a:p>
      </dgm:t>
    </dgm:pt>
    <dgm:pt modelId="{F4F4F4E4-D73C-494E-891D-ACAF425449F4}" type="sibTrans" cxnId="{E85BFBAF-3E67-4EA3-89D3-E1E9F1C4A4AC}">
      <dgm:prSet/>
      <dgm:spPr/>
      <dgm:t>
        <a:bodyPr/>
        <a:lstStyle/>
        <a:p>
          <a:endParaRPr lang="es-EC" sz="2400"/>
        </a:p>
      </dgm:t>
    </dgm:pt>
    <dgm:pt modelId="{F9CA23C1-5D0F-4B41-A47C-09260E288BF1}">
      <dgm:prSet custT="1"/>
      <dgm:spPr/>
      <dgm:t>
        <a:bodyPr/>
        <a:lstStyle/>
        <a:p>
          <a:r>
            <a:rPr lang="es-EC" sz="1600" i="1" dirty="0" err="1"/>
            <a:t>Paramphistomum</a:t>
          </a:r>
          <a:r>
            <a:rPr lang="es-EC" sz="1600" i="1" dirty="0"/>
            <a:t> </a:t>
          </a:r>
          <a:r>
            <a:rPr lang="es-EC" sz="1600" dirty="0" err="1"/>
            <a:t>spp</a:t>
          </a:r>
          <a:r>
            <a:rPr lang="es-EC" sz="1600" dirty="0"/>
            <a:t>.</a:t>
          </a:r>
          <a:br>
            <a:rPr lang="es-EC" sz="1600" dirty="0"/>
          </a:br>
          <a:r>
            <a:rPr lang="en-US" sz="1600" i="1" dirty="0"/>
            <a:t>Fasciola hepatica</a:t>
          </a:r>
          <a:endParaRPr lang="es-EC" sz="1600" dirty="0"/>
        </a:p>
      </dgm:t>
    </dgm:pt>
    <dgm:pt modelId="{BE9AF961-B2AF-4650-A873-49C1BB4CB91E}" type="parTrans" cxnId="{2D0A6A70-5183-4D89-99A7-51109884480A}">
      <dgm:prSet/>
      <dgm:spPr/>
      <dgm:t>
        <a:bodyPr/>
        <a:lstStyle/>
        <a:p>
          <a:endParaRPr lang="es-EC" sz="2400"/>
        </a:p>
      </dgm:t>
    </dgm:pt>
    <dgm:pt modelId="{D1B7C6C2-1DB8-4C8B-AB98-A53D6FAA49A9}" type="sibTrans" cxnId="{2D0A6A70-5183-4D89-99A7-51109884480A}">
      <dgm:prSet/>
      <dgm:spPr/>
      <dgm:t>
        <a:bodyPr/>
        <a:lstStyle/>
        <a:p>
          <a:endParaRPr lang="es-EC" sz="2400"/>
        </a:p>
      </dgm:t>
    </dgm:pt>
    <dgm:pt modelId="{41757053-D469-4A01-8536-1A7B74112342}">
      <dgm:prSet/>
      <dgm:spPr/>
      <dgm:t>
        <a:bodyPr/>
        <a:lstStyle/>
        <a:p>
          <a:r>
            <a:rPr lang="es-EC" dirty="0"/>
            <a:t>Parásitos</a:t>
          </a:r>
        </a:p>
      </dgm:t>
    </dgm:pt>
    <dgm:pt modelId="{31382272-8BD1-405C-BF08-9EED248C5C35}" type="parTrans" cxnId="{61FA2DEC-D930-4EB9-956B-C12F8467CECB}">
      <dgm:prSet/>
      <dgm:spPr/>
      <dgm:t>
        <a:bodyPr/>
        <a:lstStyle/>
        <a:p>
          <a:endParaRPr lang="es-EC"/>
        </a:p>
      </dgm:t>
    </dgm:pt>
    <dgm:pt modelId="{4CDE5E6B-4A02-469C-A654-BCFC4BDB82E1}" type="sibTrans" cxnId="{61FA2DEC-D930-4EB9-956B-C12F8467CECB}">
      <dgm:prSet/>
      <dgm:spPr/>
      <dgm:t>
        <a:bodyPr/>
        <a:lstStyle/>
        <a:p>
          <a:endParaRPr lang="es-EC"/>
        </a:p>
      </dgm:t>
    </dgm:pt>
    <dgm:pt modelId="{2BD90EC3-00F5-429B-A3F6-02BCB2150E1D}">
      <dgm:prSet phldrT="[Texto]" custT="1"/>
      <dgm:spPr/>
      <dgm:t>
        <a:bodyPr/>
        <a:lstStyle/>
        <a:p>
          <a:r>
            <a:rPr lang="es-EC" sz="2000" dirty="0"/>
            <a:t>Protozoarios</a:t>
          </a:r>
        </a:p>
      </dgm:t>
    </dgm:pt>
    <dgm:pt modelId="{FDB598E7-19DB-4321-BC74-DBADAA1F1651}" type="parTrans" cxnId="{6B7474F8-DDE5-452B-9EBE-B9381CFA706E}">
      <dgm:prSet/>
      <dgm:spPr/>
      <dgm:t>
        <a:bodyPr/>
        <a:lstStyle/>
        <a:p>
          <a:endParaRPr lang="es-EC"/>
        </a:p>
      </dgm:t>
    </dgm:pt>
    <dgm:pt modelId="{FF91BE0F-AB7B-40E0-8F89-3CECE13B752B}" type="sibTrans" cxnId="{6B7474F8-DDE5-452B-9EBE-B9381CFA706E}">
      <dgm:prSet/>
      <dgm:spPr/>
      <dgm:t>
        <a:bodyPr/>
        <a:lstStyle/>
        <a:p>
          <a:endParaRPr lang="es-EC"/>
        </a:p>
      </dgm:t>
    </dgm:pt>
    <dgm:pt modelId="{BBA7C099-87A6-4506-8948-FAE03C1D1780}">
      <dgm:prSet custT="1"/>
      <dgm:spPr/>
      <dgm:t>
        <a:bodyPr/>
        <a:lstStyle/>
        <a:p>
          <a:r>
            <a:rPr lang="es-EC" sz="1600" i="1" dirty="0" err="1"/>
            <a:t>Eimeria</a:t>
          </a:r>
          <a:r>
            <a:rPr lang="es-EC" sz="1600" dirty="0"/>
            <a:t> </a:t>
          </a:r>
          <a:r>
            <a:rPr lang="es-EC" sz="1600" dirty="0" err="1"/>
            <a:t>spp</a:t>
          </a:r>
          <a:r>
            <a:rPr lang="es-EC" sz="1600" dirty="0"/>
            <a:t>.</a:t>
          </a:r>
        </a:p>
      </dgm:t>
    </dgm:pt>
    <dgm:pt modelId="{273018B6-CC39-40B8-9721-C41885A13F35}" type="parTrans" cxnId="{AAEC6922-C7DA-4EAB-9D52-7A9F45876DD3}">
      <dgm:prSet/>
      <dgm:spPr/>
      <dgm:t>
        <a:bodyPr/>
        <a:lstStyle/>
        <a:p>
          <a:endParaRPr lang="es-EC"/>
        </a:p>
      </dgm:t>
    </dgm:pt>
    <dgm:pt modelId="{09DA615A-7703-4CAD-A642-3B10FF678840}" type="sibTrans" cxnId="{AAEC6922-C7DA-4EAB-9D52-7A9F45876DD3}">
      <dgm:prSet/>
      <dgm:spPr/>
      <dgm:t>
        <a:bodyPr/>
        <a:lstStyle/>
        <a:p>
          <a:endParaRPr lang="es-EC"/>
        </a:p>
      </dgm:t>
    </dgm:pt>
    <dgm:pt modelId="{13EF1506-11D8-4C25-AF87-3E5088D1572E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C" sz="2000" dirty="0"/>
            <a:t>Artrópodos</a:t>
          </a:r>
        </a:p>
      </dgm:t>
    </dgm:pt>
    <dgm:pt modelId="{5B8C582F-66C4-4D7A-97BA-803F0AC725EE}" type="parTrans" cxnId="{5D377882-6E71-4CB6-8D9C-4A6A2294E319}">
      <dgm:prSet/>
      <dgm:spPr/>
      <dgm:t>
        <a:bodyPr/>
        <a:lstStyle/>
        <a:p>
          <a:endParaRPr lang="es-EC"/>
        </a:p>
      </dgm:t>
    </dgm:pt>
    <dgm:pt modelId="{DABEFDDE-4FE1-4513-A69E-F42CD32ECD60}" type="sibTrans" cxnId="{5D377882-6E71-4CB6-8D9C-4A6A2294E319}">
      <dgm:prSet/>
      <dgm:spPr/>
      <dgm:t>
        <a:bodyPr/>
        <a:lstStyle/>
        <a:p>
          <a:endParaRPr lang="es-EC"/>
        </a:p>
      </dgm:t>
    </dgm:pt>
    <dgm:pt modelId="{FBAF083F-F90A-46B0-BC56-6B5C2EEFCB9B}">
      <dgm:prSet custT="1"/>
      <dgm:spPr/>
      <dgm:t>
        <a:bodyPr/>
        <a:lstStyle/>
        <a:p>
          <a:r>
            <a:rPr lang="es-EC" sz="1600" i="1" dirty="0" err="1"/>
            <a:t>Melophagus</a:t>
          </a:r>
          <a:r>
            <a:rPr lang="es-EC" sz="1600" i="1" dirty="0"/>
            <a:t> </a:t>
          </a:r>
          <a:r>
            <a:rPr lang="es-EC" sz="1600" i="1" dirty="0" err="1"/>
            <a:t>ovinus</a:t>
          </a:r>
          <a:endParaRPr lang="es-EC" sz="1600" i="1" dirty="0"/>
        </a:p>
      </dgm:t>
    </dgm:pt>
    <dgm:pt modelId="{54E54173-D4F0-4E48-8815-D9B1871A308D}" type="parTrans" cxnId="{D75AE0AF-4F32-4EE0-934E-4E269A37B14D}">
      <dgm:prSet/>
      <dgm:spPr/>
      <dgm:t>
        <a:bodyPr/>
        <a:lstStyle/>
        <a:p>
          <a:endParaRPr lang="es-EC"/>
        </a:p>
      </dgm:t>
    </dgm:pt>
    <dgm:pt modelId="{FDE8CDDB-2FA1-4B15-A208-28EDA9E02207}" type="sibTrans" cxnId="{D75AE0AF-4F32-4EE0-934E-4E269A37B14D}">
      <dgm:prSet/>
      <dgm:spPr/>
      <dgm:t>
        <a:bodyPr/>
        <a:lstStyle/>
        <a:p>
          <a:endParaRPr lang="es-EC"/>
        </a:p>
      </dgm:t>
    </dgm:pt>
    <dgm:pt modelId="{D2424AEE-7D92-43F4-96DD-397E3EC7D5FD}" type="pres">
      <dgm:prSet presAssocID="{8C875B06-3FAE-441B-BEFD-FAE82E0602C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8985BAA9-2BB4-4A25-8157-61580C5991CD}" type="pres">
      <dgm:prSet presAssocID="{41757053-D469-4A01-8536-1A7B74112342}" presName="hierRoot1" presStyleCnt="0">
        <dgm:presLayoutVars>
          <dgm:hierBranch val="init"/>
        </dgm:presLayoutVars>
      </dgm:prSet>
      <dgm:spPr/>
    </dgm:pt>
    <dgm:pt modelId="{B6D91C38-2306-4705-8A81-77F8DB0A795F}" type="pres">
      <dgm:prSet presAssocID="{41757053-D469-4A01-8536-1A7B74112342}" presName="rootComposite1" presStyleCnt="0"/>
      <dgm:spPr/>
    </dgm:pt>
    <dgm:pt modelId="{7F5381A9-D5A4-423D-99EF-68BCCE2E72AC}" type="pres">
      <dgm:prSet presAssocID="{41757053-D469-4A01-8536-1A7B74112342}" presName="rootText1" presStyleLbl="node0" presStyleIdx="0" presStyleCnt="1">
        <dgm:presLayoutVars>
          <dgm:chPref val="3"/>
        </dgm:presLayoutVars>
      </dgm:prSet>
      <dgm:spPr/>
    </dgm:pt>
    <dgm:pt modelId="{83E63B9B-F9C4-4749-BB63-50BF05AD2A86}" type="pres">
      <dgm:prSet presAssocID="{41757053-D469-4A01-8536-1A7B74112342}" presName="rootConnector1" presStyleLbl="node1" presStyleIdx="0" presStyleCnt="0"/>
      <dgm:spPr/>
    </dgm:pt>
    <dgm:pt modelId="{C36C0E78-0DB2-4871-9FB7-EC32423C00C5}" type="pres">
      <dgm:prSet presAssocID="{41757053-D469-4A01-8536-1A7B74112342}" presName="hierChild2" presStyleCnt="0"/>
      <dgm:spPr/>
    </dgm:pt>
    <dgm:pt modelId="{C9B7E6FA-80BF-43D2-89A5-2EB4E358659B}" type="pres">
      <dgm:prSet presAssocID="{7F2D9B25-CD42-475A-95F1-6FA7690AC820}" presName="Name37" presStyleLbl="parChTrans1D2" presStyleIdx="0" presStyleCnt="3"/>
      <dgm:spPr/>
    </dgm:pt>
    <dgm:pt modelId="{757D45A0-8323-47AE-AB50-20E0F5E5837A}" type="pres">
      <dgm:prSet presAssocID="{2F6FC8B4-CAE1-4A8D-B363-79E2EBC90976}" presName="hierRoot2" presStyleCnt="0">
        <dgm:presLayoutVars>
          <dgm:hierBranch val="init"/>
        </dgm:presLayoutVars>
      </dgm:prSet>
      <dgm:spPr/>
    </dgm:pt>
    <dgm:pt modelId="{1F0CE291-8CB9-45E6-BC49-3C5D641D97DB}" type="pres">
      <dgm:prSet presAssocID="{2F6FC8B4-CAE1-4A8D-B363-79E2EBC90976}" presName="rootComposite" presStyleCnt="0"/>
      <dgm:spPr/>
    </dgm:pt>
    <dgm:pt modelId="{2CDE552A-765B-41A7-A912-9F63BB236E05}" type="pres">
      <dgm:prSet presAssocID="{2F6FC8B4-CAE1-4A8D-B363-79E2EBC90976}" presName="rootText" presStyleLbl="node2" presStyleIdx="0" presStyleCnt="3">
        <dgm:presLayoutVars>
          <dgm:chPref val="3"/>
        </dgm:presLayoutVars>
      </dgm:prSet>
      <dgm:spPr/>
    </dgm:pt>
    <dgm:pt modelId="{87652093-6F80-4B32-8F21-303E13C76537}" type="pres">
      <dgm:prSet presAssocID="{2F6FC8B4-CAE1-4A8D-B363-79E2EBC90976}" presName="rootConnector" presStyleLbl="node2" presStyleIdx="0" presStyleCnt="3"/>
      <dgm:spPr/>
    </dgm:pt>
    <dgm:pt modelId="{20F0AB97-FD12-4311-B6BC-339076AF187F}" type="pres">
      <dgm:prSet presAssocID="{2F6FC8B4-CAE1-4A8D-B363-79E2EBC90976}" presName="hierChild4" presStyleCnt="0"/>
      <dgm:spPr/>
    </dgm:pt>
    <dgm:pt modelId="{768AD728-0DB8-4573-AD68-7BCF612650A9}" type="pres">
      <dgm:prSet presAssocID="{7097C362-8F6F-4D86-857C-E5C80CF3AB82}" presName="Name37" presStyleLbl="parChTrans1D3" presStyleIdx="0" presStyleCnt="5"/>
      <dgm:spPr/>
    </dgm:pt>
    <dgm:pt modelId="{10330F7D-6FA8-43AC-A95A-D92EF0A37AFE}" type="pres">
      <dgm:prSet presAssocID="{664C47D9-110B-4CD5-8BCE-F91CB8D3A808}" presName="hierRoot2" presStyleCnt="0">
        <dgm:presLayoutVars>
          <dgm:hierBranch val="init"/>
        </dgm:presLayoutVars>
      </dgm:prSet>
      <dgm:spPr/>
    </dgm:pt>
    <dgm:pt modelId="{71013B2F-608C-4977-B6DE-386BD92EE60A}" type="pres">
      <dgm:prSet presAssocID="{664C47D9-110B-4CD5-8BCE-F91CB8D3A808}" presName="rootComposite" presStyleCnt="0"/>
      <dgm:spPr/>
    </dgm:pt>
    <dgm:pt modelId="{03D7FD0B-53E7-4AF0-BA5A-EA54B0E1ED73}" type="pres">
      <dgm:prSet presAssocID="{664C47D9-110B-4CD5-8BCE-F91CB8D3A808}" presName="rootText" presStyleLbl="node3" presStyleIdx="0" presStyleCnt="5">
        <dgm:presLayoutVars>
          <dgm:chPref val="3"/>
        </dgm:presLayoutVars>
      </dgm:prSet>
      <dgm:spPr/>
    </dgm:pt>
    <dgm:pt modelId="{E2B81472-F5CC-4D76-BFFE-2F2A9F216F3D}" type="pres">
      <dgm:prSet presAssocID="{664C47D9-110B-4CD5-8BCE-F91CB8D3A808}" presName="rootConnector" presStyleLbl="node3" presStyleIdx="0" presStyleCnt="5"/>
      <dgm:spPr/>
    </dgm:pt>
    <dgm:pt modelId="{46F748A8-9837-4066-A6FD-4085E6760ED6}" type="pres">
      <dgm:prSet presAssocID="{664C47D9-110B-4CD5-8BCE-F91CB8D3A808}" presName="hierChild4" presStyleCnt="0"/>
      <dgm:spPr/>
    </dgm:pt>
    <dgm:pt modelId="{F4708B30-13D1-449C-ABEB-86915F2012BD}" type="pres">
      <dgm:prSet presAssocID="{E80F8B64-241A-460A-AFB1-0C936B6A51A1}" presName="Name37" presStyleLbl="parChTrans1D4" presStyleIdx="0" presStyleCnt="3"/>
      <dgm:spPr/>
    </dgm:pt>
    <dgm:pt modelId="{68C5883C-4456-40AF-A22A-2CD00BAA4553}" type="pres">
      <dgm:prSet presAssocID="{A6254778-26EB-420F-8D98-9C9DF417F3F5}" presName="hierRoot2" presStyleCnt="0">
        <dgm:presLayoutVars>
          <dgm:hierBranch val="init"/>
        </dgm:presLayoutVars>
      </dgm:prSet>
      <dgm:spPr/>
    </dgm:pt>
    <dgm:pt modelId="{3DCC87BA-26C6-46C3-9CE2-D1BE17661BFA}" type="pres">
      <dgm:prSet presAssocID="{A6254778-26EB-420F-8D98-9C9DF417F3F5}" presName="rootComposite" presStyleCnt="0"/>
      <dgm:spPr/>
    </dgm:pt>
    <dgm:pt modelId="{63DA5479-62F3-4AB7-86CA-FF0ED12E2B57}" type="pres">
      <dgm:prSet presAssocID="{A6254778-26EB-420F-8D98-9C9DF417F3F5}" presName="rootText" presStyleLbl="node4" presStyleIdx="0" presStyleCnt="3" custScaleX="122441" custScaleY="175186">
        <dgm:presLayoutVars>
          <dgm:chPref val="3"/>
        </dgm:presLayoutVars>
      </dgm:prSet>
      <dgm:spPr/>
    </dgm:pt>
    <dgm:pt modelId="{2DC8ABC4-A862-4B13-9F7B-E6D53DAF8332}" type="pres">
      <dgm:prSet presAssocID="{A6254778-26EB-420F-8D98-9C9DF417F3F5}" presName="rootConnector" presStyleLbl="node4" presStyleIdx="0" presStyleCnt="3"/>
      <dgm:spPr/>
    </dgm:pt>
    <dgm:pt modelId="{17A36A51-B019-4C6F-972B-BE7DBC4B259C}" type="pres">
      <dgm:prSet presAssocID="{A6254778-26EB-420F-8D98-9C9DF417F3F5}" presName="hierChild4" presStyleCnt="0"/>
      <dgm:spPr/>
    </dgm:pt>
    <dgm:pt modelId="{F438C318-8F26-4EBC-9E4E-1F70765CE28E}" type="pres">
      <dgm:prSet presAssocID="{A6254778-26EB-420F-8D98-9C9DF417F3F5}" presName="hierChild5" presStyleCnt="0"/>
      <dgm:spPr/>
    </dgm:pt>
    <dgm:pt modelId="{25DFE790-A9C7-46C0-BD00-9F02D4E65D5E}" type="pres">
      <dgm:prSet presAssocID="{664C47D9-110B-4CD5-8BCE-F91CB8D3A808}" presName="hierChild5" presStyleCnt="0"/>
      <dgm:spPr/>
    </dgm:pt>
    <dgm:pt modelId="{3AD3B994-6A7B-4B15-A983-FB794960B3B4}" type="pres">
      <dgm:prSet presAssocID="{CF80188E-22C9-4A2B-9E47-E76D83DFAC0D}" presName="Name37" presStyleLbl="parChTrans1D3" presStyleIdx="1" presStyleCnt="5"/>
      <dgm:spPr/>
    </dgm:pt>
    <dgm:pt modelId="{8D2CC31C-DB78-4C08-807E-36D53B670C29}" type="pres">
      <dgm:prSet presAssocID="{D59591E6-7E4F-47DB-BE5C-A18CE6ED6098}" presName="hierRoot2" presStyleCnt="0">
        <dgm:presLayoutVars>
          <dgm:hierBranch val="init"/>
        </dgm:presLayoutVars>
      </dgm:prSet>
      <dgm:spPr/>
    </dgm:pt>
    <dgm:pt modelId="{52D85542-0097-46F3-9A7A-6910616220A2}" type="pres">
      <dgm:prSet presAssocID="{D59591E6-7E4F-47DB-BE5C-A18CE6ED6098}" presName="rootComposite" presStyleCnt="0"/>
      <dgm:spPr/>
    </dgm:pt>
    <dgm:pt modelId="{0F8C1DD4-A70F-486F-964F-82531257BA08}" type="pres">
      <dgm:prSet presAssocID="{D59591E6-7E4F-47DB-BE5C-A18CE6ED6098}" presName="rootText" presStyleLbl="node3" presStyleIdx="1" presStyleCnt="5">
        <dgm:presLayoutVars>
          <dgm:chPref val="3"/>
        </dgm:presLayoutVars>
      </dgm:prSet>
      <dgm:spPr/>
    </dgm:pt>
    <dgm:pt modelId="{415147FB-4F10-472E-890D-ADBF66F407C8}" type="pres">
      <dgm:prSet presAssocID="{D59591E6-7E4F-47DB-BE5C-A18CE6ED6098}" presName="rootConnector" presStyleLbl="node3" presStyleIdx="1" presStyleCnt="5"/>
      <dgm:spPr/>
    </dgm:pt>
    <dgm:pt modelId="{05B6BF82-4185-4359-B9C0-CF622FB46693}" type="pres">
      <dgm:prSet presAssocID="{D59591E6-7E4F-47DB-BE5C-A18CE6ED6098}" presName="hierChild4" presStyleCnt="0"/>
      <dgm:spPr/>
    </dgm:pt>
    <dgm:pt modelId="{7631A007-EA67-4216-B7DD-32234DD3AC52}" type="pres">
      <dgm:prSet presAssocID="{23D1F530-EE99-4520-AC7D-E5E0A8658172}" presName="Name37" presStyleLbl="parChTrans1D4" presStyleIdx="1" presStyleCnt="3"/>
      <dgm:spPr/>
    </dgm:pt>
    <dgm:pt modelId="{D9DFBFB1-2A6E-45B6-AB45-77E1560EFE98}" type="pres">
      <dgm:prSet presAssocID="{8EABAB6F-47F2-42BA-BA18-0A09F54824E8}" presName="hierRoot2" presStyleCnt="0">
        <dgm:presLayoutVars>
          <dgm:hierBranch val="init"/>
        </dgm:presLayoutVars>
      </dgm:prSet>
      <dgm:spPr/>
    </dgm:pt>
    <dgm:pt modelId="{AB5F991E-CAC4-42B0-98FE-009BF897AF3A}" type="pres">
      <dgm:prSet presAssocID="{8EABAB6F-47F2-42BA-BA18-0A09F54824E8}" presName="rootComposite" presStyleCnt="0"/>
      <dgm:spPr/>
    </dgm:pt>
    <dgm:pt modelId="{E440A5FF-6B1D-4454-855F-5F5015CADC30}" type="pres">
      <dgm:prSet presAssocID="{8EABAB6F-47F2-42BA-BA18-0A09F54824E8}" presName="rootText" presStyleLbl="node4" presStyleIdx="1" presStyleCnt="3" custScaleX="119458" custScaleY="166998">
        <dgm:presLayoutVars>
          <dgm:chPref val="3"/>
        </dgm:presLayoutVars>
      </dgm:prSet>
      <dgm:spPr/>
    </dgm:pt>
    <dgm:pt modelId="{E1913DBF-4B9A-4E99-B39D-BB2CB625EBE7}" type="pres">
      <dgm:prSet presAssocID="{8EABAB6F-47F2-42BA-BA18-0A09F54824E8}" presName="rootConnector" presStyleLbl="node4" presStyleIdx="1" presStyleCnt="3"/>
      <dgm:spPr/>
    </dgm:pt>
    <dgm:pt modelId="{AD68B669-A11A-414A-B3CD-E6DB1E5B3616}" type="pres">
      <dgm:prSet presAssocID="{8EABAB6F-47F2-42BA-BA18-0A09F54824E8}" presName="hierChild4" presStyleCnt="0"/>
      <dgm:spPr/>
    </dgm:pt>
    <dgm:pt modelId="{D5E0BB4A-7A58-41AE-89BF-B32218624891}" type="pres">
      <dgm:prSet presAssocID="{8EABAB6F-47F2-42BA-BA18-0A09F54824E8}" presName="hierChild5" presStyleCnt="0"/>
      <dgm:spPr/>
    </dgm:pt>
    <dgm:pt modelId="{D33FC29D-2FB5-4398-BB0C-48C4C98E57B8}" type="pres">
      <dgm:prSet presAssocID="{D59591E6-7E4F-47DB-BE5C-A18CE6ED6098}" presName="hierChild5" presStyleCnt="0"/>
      <dgm:spPr/>
    </dgm:pt>
    <dgm:pt modelId="{CDE84CE4-E043-4DC2-B9AA-D5A1138B5F2D}" type="pres">
      <dgm:prSet presAssocID="{0DA0047D-8CDB-477B-B24A-F68C137C0843}" presName="Name37" presStyleLbl="parChTrans1D3" presStyleIdx="2" presStyleCnt="5"/>
      <dgm:spPr/>
    </dgm:pt>
    <dgm:pt modelId="{9B28E3D9-0C33-4DE8-8614-C60033D325B4}" type="pres">
      <dgm:prSet presAssocID="{C85086DE-035A-4AF0-91CA-E3FB13EF57B2}" presName="hierRoot2" presStyleCnt="0">
        <dgm:presLayoutVars>
          <dgm:hierBranch val="init"/>
        </dgm:presLayoutVars>
      </dgm:prSet>
      <dgm:spPr/>
    </dgm:pt>
    <dgm:pt modelId="{8A5C02E5-BB33-4469-AC2F-7D5E956A17AD}" type="pres">
      <dgm:prSet presAssocID="{C85086DE-035A-4AF0-91CA-E3FB13EF57B2}" presName="rootComposite" presStyleCnt="0"/>
      <dgm:spPr/>
    </dgm:pt>
    <dgm:pt modelId="{907D82B0-A4C2-4AA2-9989-E4E34C67AB27}" type="pres">
      <dgm:prSet presAssocID="{C85086DE-035A-4AF0-91CA-E3FB13EF57B2}" presName="rootText" presStyleLbl="node3" presStyleIdx="2" presStyleCnt="5">
        <dgm:presLayoutVars>
          <dgm:chPref val="3"/>
        </dgm:presLayoutVars>
      </dgm:prSet>
      <dgm:spPr/>
    </dgm:pt>
    <dgm:pt modelId="{20E095EF-C437-42B5-912A-2C2E26B3E23A}" type="pres">
      <dgm:prSet presAssocID="{C85086DE-035A-4AF0-91CA-E3FB13EF57B2}" presName="rootConnector" presStyleLbl="node3" presStyleIdx="2" presStyleCnt="5"/>
      <dgm:spPr/>
    </dgm:pt>
    <dgm:pt modelId="{5BAB78AB-F63D-421C-9ED2-8CEDF92D2533}" type="pres">
      <dgm:prSet presAssocID="{C85086DE-035A-4AF0-91CA-E3FB13EF57B2}" presName="hierChild4" presStyleCnt="0"/>
      <dgm:spPr/>
    </dgm:pt>
    <dgm:pt modelId="{73EF5A46-3C86-44B0-8E63-3E4F5F95D626}" type="pres">
      <dgm:prSet presAssocID="{BE9AF961-B2AF-4650-A873-49C1BB4CB91E}" presName="Name37" presStyleLbl="parChTrans1D4" presStyleIdx="2" presStyleCnt="3"/>
      <dgm:spPr/>
    </dgm:pt>
    <dgm:pt modelId="{FE4783B0-15CE-456C-9C27-3C5877BBBDDF}" type="pres">
      <dgm:prSet presAssocID="{F9CA23C1-5D0F-4B41-A47C-09260E288BF1}" presName="hierRoot2" presStyleCnt="0">
        <dgm:presLayoutVars>
          <dgm:hierBranch val="init"/>
        </dgm:presLayoutVars>
      </dgm:prSet>
      <dgm:spPr/>
    </dgm:pt>
    <dgm:pt modelId="{CB83709A-A917-4A66-AABB-9117A972C9DF}" type="pres">
      <dgm:prSet presAssocID="{F9CA23C1-5D0F-4B41-A47C-09260E288BF1}" presName="rootComposite" presStyleCnt="0"/>
      <dgm:spPr/>
    </dgm:pt>
    <dgm:pt modelId="{870F9D35-E86B-4DB1-B067-C80B290A53D6}" type="pres">
      <dgm:prSet presAssocID="{F9CA23C1-5D0F-4B41-A47C-09260E288BF1}" presName="rootText" presStyleLbl="node4" presStyleIdx="2" presStyleCnt="3" custScaleX="155257">
        <dgm:presLayoutVars>
          <dgm:chPref val="3"/>
        </dgm:presLayoutVars>
      </dgm:prSet>
      <dgm:spPr/>
    </dgm:pt>
    <dgm:pt modelId="{2A8BBBA4-86BE-4975-88DD-877A75F46CA9}" type="pres">
      <dgm:prSet presAssocID="{F9CA23C1-5D0F-4B41-A47C-09260E288BF1}" presName="rootConnector" presStyleLbl="node4" presStyleIdx="2" presStyleCnt="3"/>
      <dgm:spPr/>
    </dgm:pt>
    <dgm:pt modelId="{39052C4B-C1EB-4C7A-A9DF-579A3A06796A}" type="pres">
      <dgm:prSet presAssocID="{F9CA23C1-5D0F-4B41-A47C-09260E288BF1}" presName="hierChild4" presStyleCnt="0"/>
      <dgm:spPr/>
    </dgm:pt>
    <dgm:pt modelId="{F9628A55-68CE-49B6-83AD-C0A243EB7B91}" type="pres">
      <dgm:prSet presAssocID="{F9CA23C1-5D0F-4B41-A47C-09260E288BF1}" presName="hierChild5" presStyleCnt="0"/>
      <dgm:spPr/>
    </dgm:pt>
    <dgm:pt modelId="{E1383772-627E-45E6-B7D2-F1F4043871CE}" type="pres">
      <dgm:prSet presAssocID="{C85086DE-035A-4AF0-91CA-E3FB13EF57B2}" presName="hierChild5" presStyleCnt="0"/>
      <dgm:spPr/>
    </dgm:pt>
    <dgm:pt modelId="{FCAF7166-4885-4AE0-8DF2-444A652724CE}" type="pres">
      <dgm:prSet presAssocID="{2F6FC8B4-CAE1-4A8D-B363-79E2EBC90976}" presName="hierChild5" presStyleCnt="0"/>
      <dgm:spPr/>
    </dgm:pt>
    <dgm:pt modelId="{F6E6A082-C799-4B5F-91FE-23E445F9B517}" type="pres">
      <dgm:prSet presAssocID="{FDB598E7-19DB-4321-BC74-DBADAA1F1651}" presName="Name37" presStyleLbl="parChTrans1D2" presStyleIdx="1" presStyleCnt="3"/>
      <dgm:spPr/>
    </dgm:pt>
    <dgm:pt modelId="{D3EEC023-7410-4FE4-BADE-C48D05EA6939}" type="pres">
      <dgm:prSet presAssocID="{2BD90EC3-00F5-429B-A3F6-02BCB2150E1D}" presName="hierRoot2" presStyleCnt="0">
        <dgm:presLayoutVars>
          <dgm:hierBranch val="init"/>
        </dgm:presLayoutVars>
      </dgm:prSet>
      <dgm:spPr/>
    </dgm:pt>
    <dgm:pt modelId="{ED46C3BC-884A-4009-AB79-9DAAF67D328E}" type="pres">
      <dgm:prSet presAssocID="{2BD90EC3-00F5-429B-A3F6-02BCB2150E1D}" presName="rootComposite" presStyleCnt="0"/>
      <dgm:spPr/>
    </dgm:pt>
    <dgm:pt modelId="{C6849033-3D81-4563-B807-0EF4874AC1B1}" type="pres">
      <dgm:prSet presAssocID="{2BD90EC3-00F5-429B-A3F6-02BCB2150E1D}" presName="rootText" presStyleLbl="node2" presStyleIdx="1" presStyleCnt="3">
        <dgm:presLayoutVars>
          <dgm:chPref val="3"/>
        </dgm:presLayoutVars>
      </dgm:prSet>
      <dgm:spPr/>
    </dgm:pt>
    <dgm:pt modelId="{20940F79-47DB-4C88-9157-906B4F10B66B}" type="pres">
      <dgm:prSet presAssocID="{2BD90EC3-00F5-429B-A3F6-02BCB2150E1D}" presName="rootConnector" presStyleLbl="node2" presStyleIdx="1" presStyleCnt="3"/>
      <dgm:spPr/>
    </dgm:pt>
    <dgm:pt modelId="{EC126684-CE90-467A-9A97-B80F8E5B3455}" type="pres">
      <dgm:prSet presAssocID="{2BD90EC3-00F5-429B-A3F6-02BCB2150E1D}" presName="hierChild4" presStyleCnt="0"/>
      <dgm:spPr/>
    </dgm:pt>
    <dgm:pt modelId="{C01E1473-B8D2-4634-9430-1E17705E49E1}" type="pres">
      <dgm:prSet presAssocID="{273018B6-CC39-40B8-9721-C41885A13F35}" presName="Name37" presStyleLbl="parChTrans1D3" presStyleIdx="3" presStyleCnt="5"/>
      <dgm:spPr/>
    </dgm:pt>
    <dgm:pt modelId="{35315C3F-BC48-497B-A26E-11BCC5BC54F5}" type="pres">
      <dgm:prSet presAssocID="{BBA7C099-87A6-4506-8948-FAE03C1D1780}" presName="hierRoot2" presStyleCnt="0">
        <dgm:presLayoutVars>
          <dgm:hierBranch val="init"/>
        </dgm:presLayoutVars>
      </dgm:prSet>
      <dgm:spPr/>
    </dgm:pt>
    <dgm:pt modelId="{90B14825-116B-4679-AA0D-C7F1EEB73902}" type="pres">
      <dgm:prSet presAssocID="{BBA7C099-87A6-4506-8948-FAE03C1D1780}" presName="rootComposite" presStyleCnt="0"/>
      <dgm:spPr/>
    </dgm:pt>
    <dgm:pt modelId="{91A737B8-A8B1-4C46-A7DF-07F07E72B973}" type="pres">
      <dgm:prSet presAssocID="{BBA7C099-87A6-4506-8948-FAE03C1D1780}" presName="rootText" presStyleLbl="node3" presStyleIdx="3" presStyleCnt="5">
        <dgm:presLayoutVars>
          <dgm:chPref val="3"/>
        </dgm:presLayoutVars>
      </dgm:prSet>
      <dgm:spPr/>
    </dgm:pt>
    <dgm:pt modelId="{5C297B99-8B8C-4018-BA33-ECEDACA2FFE3}" type="pres">
      <dgm:prSet presAssocID="{BBA7C099-87A6-4506-8948-FAE03C1D1780}" presName="rootConnector" presStyleLbl="node3" presStyleIdx="3" presStyleCnt="5"/>
      <dgm:spPr/>
    </dgm:pt>
    <dgm:pt modelId="{86309920-B4A2-4246-8EBF-F4F822F95CA9}" type="pres">
      <dgm:prSet presAssocID="{BBA7C099-87A6-4506-8948-FAE03C1D1780}" presName="hierChild4" presStyleCnt="0"/>
      <dgm:spPr/>
    </dgm:pt>
    <dgm:pt modelId="{468D5C64-2623-4A94-9E7F-FFE9522A009C}" type="pres">
      <dgm:prSet presAssocID="{BBA7C099-87A6-4506-8948-FAE03C1D1780}" presName="hierChild5" presStyleCnt="0"/>
      <dgm:spPr/>
    </dgm:pt>
    <dgm:pt modelId="{0BE37F36-425C-4B9E-83DB-B178F58ECC0B}" type="pres">
      <dgm:prSet presAssocID="{2BD90EC3-00F5-429B-A3F6-02BCB2150E1D}" presName="hierChild5" presStyleCnt="0"/>
      <dgm:spPr/>
    </dgm:pt>
    <dgm:pt modelId="{48F97606-37EC-4C34-9846-A36FC7DA301E}" type="pres">
      <dgm:prSet presAssocID="{5B8C582F-66C4-4D7A-97BA-803F0AC725EE}" presName="Name37" presStyleLbl="parChTrans1D2" presStyleIdx="2" presStyleCnt="3"/>
      <dgm:spPr/>
    </dgm:pt>
    <dgm:pt modelId="{A9A0DBDB-C835-42BF-8EBF-A58E5D823DDA}" type="pres">
      <dgm:prSet presAssocID="{13EF1506-11D8-4C25-AF87-3E5088D1572E}" presName="hierRoot2" presStyleCnt="0">
        <dgm:presLayoutVars>
          <dgm:hierBranch val="init"/>
        </dgm:presLayoutVars>
      </dgm:prSet>
      <dgm:spPr/>
    </dgm:pt>
    <dgm:pt modelId="{C16F576C-61F5-4BFA-8604-675D92817093}" type="pres">
      <dgm:prSet presAssocID="{13EF1506-11D8-4C25-AF87-3E5088D1572E}" presName="rootComposite" presStyleCnt="0"/>
      <dgm:spPr/>
    </dgm:pt>
    <dgm:pt modelId="{BB75A867-B3DB-41E8-95C1-D77689BE0291}" type="pres">
      <dgm:prSet presAssocID="{13EF1506-11D8-4C25-AF87-3E5088D1572E}" presName="rootText" presStyleLbl="node2" presStyleIdx="2" presStyleCnt="3">
        <dgm:presLayoutVars>
          <dgm:chPref val="3"/>
        </dgm:presLayoutVars>
      </dgm:prSet>
      <dgm:spPr/>
    </dgm:pt>
    <dgm:pt modelId="{FFF5BF61-1A76-41AB-9DDC-A45765FF0D33}" type="pres">
      <dgm:prSet presAssocID="{13EF1506-11D8-4C25-AF87-3E5088D1572E}" presName="rootConnector" presStyleLbl="node2" presStyleIdx="2" presStyleCnt="3"/>
      <dgm:spPr/>
    </dgm:pt>
    <dgm:pt modelId="{99EA8476-34D6-44D2-9D7F-AF359B12F0E1}" type="pres">
      <dgm:prSet presAssocID="{13EF1506-11D8-4C25-AF87-3E5088D1572E}" presName="hierChild4" presStyleCnt="0"/>
      <dgm:spPr/>
    </dgm:pt>
    <dgm:pt modelId="{507CAF14-1898-4901-AEA1-C59EADAE074D}" type="pres">
      <dgm:prSet presAssocID="{54E54173-D4F0-4E48-8815-D9B1871A308D}" presName="Name37" presStyleLbl="parChTrans1D3" presStyleIdx="4" presStyleCnt="5"/>
      <dgm:spPr/>
    </dgm:pt>
    <dgm:pt modelId="{B52F1F4C-6C38-4B5D-9CD2-77099262635D}" type="pres">
      <dgm:prSet presAssocID="{FBAF083F-F90A-46B0-BC56-6B5C2EEFCB9B}" presName="hierRoot2" presStyleCnt="0">
        <dgm:presLayoutVars>
          <dgm:hierBranch val="init"/>
        </dgm:presLayoutVars>
      </dgm:prSet>
      <dgm:spPr/>
    </dgm:pt>
    <dgm:pt modelId="{284AA278-F4F3-4FDC-89B2-F873B00CC8D5}" type="pres">
      <dgm:prSet presAssocID="{FBAF083F-F90A-46B0-BC56-6B5C2EEFCB9B}" presName="rootComposite" presStyleCnt="0"/>
      <dgm:spPr/>
    </dgm:pt>
    <dgm:pt modelId="{841BED3D-E351-484A-83FD-219FB08CCD3F}" type="pres">
      <dgm:prSet presAssocID="{FBAF083F-F90A-46B0-BC56-6B5C2EEFCB9B}" presName="rootText" presStyleLbl="node3" presStyleIdx="4" presStyleCnt="5">
        <dgm:presLayoutVars>
          <dgm:chPref val="3"/>
        </dgm:presLayoutVars>
      </dgm:prSet>
      <dgm:spPr/>
    </dgm:pt>
    <dgm:pt modelId="{57566C9A-8390-4C1A-8EF5-8ACE72E8C94C}" type="pres">
      <dgm:prSet presAssocID="{FBAF083F-F90A-46B0-BC56-6B5C2EEFCB9B}" presName="rootConnector" presStyleLbl="node3" presStyleIdx="4" presStyleCnt="5"/>
      <dgm:spPr/>
    </dgm:pt>
    <dgm:pt modelId="{2063C92C-1200-4F65-A4B7-27CFE504FD7E}" type="pres">
      <dgm:prSet presAssocID="{FBAF083F-F90A-46B0-BC56-6B5C2EEFCB9B}" presName="hierChild4" presStyleCnt="0"/>
      <dgm:spPr/>
    </dgm:pt>
    <dgm:pt modelId="{E583EAE0-B31A-4594-8CEB-AE287669356C}" type="pres">
      <dgm:prSet presAssocID="{FBAF083F-F90A-46B0-BC56-6B5C2EEFCB9B}" presName="hierChild5" presStyleCnt="0"/>
      <dgm:spPr/>
    </dgm:pt>
    <dgm:pt modelId="{344DD390-238C-4C8E-9595-0CC79F82306C}" type="pres">
      <dgm:prSet presAssocID="{13EF1506-11D8-4C25-AF87-3E5088D1572E}" presName="hierChild5" presStyleCnt="0"/>
      <dgm:spPr/>
    </dgm:pt>
    <dgm:pt modelId="{1F33D132-FA0E-4FC2-96BD-132B9C302AE7}" type="pres">
      <dgm:prSet presAssocID="{41757053-D469-4A01-8536-1A7B74112342}" presName="hierChild3" presStyleCnt="0"/>
      <dgm:spPr/>
    </dgm:pt>
  </dgm:ptLst>
  <dgm:cxnLst>
    <dgm:cxn modelId="{7BCDA804-960F-4F49-8D94-B85681634AF6}" type="presOf" srcId="{7097C362-8F6F-4D86-857C-E5C80CF3AB82}" destId="{768AD728-0DB8-4573-AD68-7BCF612650A9}" srcOrd="0" destOrd="0" presId="urn:microsoft.com/office/officeart/2005/8/layout/orgChart1"/>
    <dgm:cxn modelId="{2FC18B0A-FADA-45D2-9A81-CBF4FCE2498C}" type="presOf" srcId="{664C47D9-110B-4CD5-8BCE-F91CB8D3A808}" destId="{03D7FD0B-53E7-4AF0-BA5A-EA54B0E1ED73}" srcOrd="0" destOrd="0" presId="urn:microsoft.com/office/officeart/2005/8/layout/orgChart1"/>
    <dgm:cxn modelId="{6839E10B-833F-4D98-97F5-9A91A13B5386}" type="presOf" srcId="{BBA7C099-87A6-4506-8948-FAE03C1D1780}" destId="{91A737B8-A8B1-4C46-A7DF-07F07E72B973}" srcOrd="0" destOrd="0" presId="urn:microsoft.com/office/officeart/2005/8/layout/orgChart1"/>
    <dgm:cxn modelId="{34FFDC13-F42C-40BE-A544-37FB8ADC4D3C}" type="presOf" srcId="{D59591E6-7E4F-47DB-BE5C-A18CE6ED6098}" destId="{415147FB-4F10-472E-890D-ADBF66F407C8}" srcOrd="1" destOrd="0" presId="urn:microsoft.com/office/officeart/2005/8/layout/orgChart1"/>
    <dgm:cxn modelId="{BCA69521-C5CE-413D-8953-1858D2C222FC}" srcId="{2F6FC8B4-CAE1-4A8D-B363-79E2EBC90976}" destId="{C85086DE-035A-4AF0-91CA-E3FB13EF57B2}" srcOrd="2" destOrd="0" parTransId="{0DA0047D-8CDB-477B-B24A-F68C137C0843}" sibTransId="{AE172E16-9728-4197-B2DA-EF2635D2E0DD}"/>
    <dgm:cxn modelId="{AAEC6922-C7DA-4EAB-9D52-7A9F45876DD3}" srcId="{2BD90EC3-00F5-429B-A3F6-02BCB2150E1D}" destId="{BBA7C099-87A6-4506-8948-FAE03C1D1780}" srcOrd="0" destOrd="0" parTransId="{273018B6-CC39-40B8-9721-C41885A13F35}" sibTransId="{09DA615A-7703-4CAD-A642-3B10FF678840}"/>
    <dgm:cxn modelId="{C05D3629-8C19-4605-97ED-FF57D328F1FF}" type="presOf" srcId="{0DA0047D-8CDB-477B-B24A-F68C137C0843}" destId="{CDE84CE4-E043-4DC2-B9AA-D5A1138B5F2D}" srcOrd="0" destOrd="0" presId="urn:microsoft.com/office/officeart/2005/8/layout/orgChart1"/>
    <dgm:cxn modelId="{493B452A-DAEF-4B6D-8BB4-73E664C73F31}" type="presOf" srcId="{13EF1506-11D8-4C25-AF87-3E5088D1572E}" destId="{FFF5BF61-1A76-41AB-9DDC-A45765FF0D33}" srcOrd="1" destOrd="0" presId="urn:microsoft.com/office/officeart/2005/8/layout/orgChart1"/>
    <dgm:cxn modelId="{9F57692D-7AA0-4B2B-AC8A-8BFCEB09E117}" type="presOf" srcId="{FBAF083F-F90A-46B0-BC56-6B5C2EEFCB9B}" destId="{57566C9A-8390-4C1A-8EF5-8ACE72E8C94C}" srcOrd="1" destOrd="0" presId="urn:microsoft.com/office/officeart/2005/8/layout/orgChart1"/>
    <dgm:cxn modelId="{7915752E-37C6-4338-AAE1-DA4B98085FEB}" type="presOf" srcId="{2BD90EC3-00F5-429B-A3F6-02BCB2150E1D}" destId="{C6849033-3D81-4563-B807-0EF4874AC1B1}" srcOrd="0" destOrd="0" presId="urn:microsoft.com/office/officeart/2005/8/layout/orgChart1"/>
    <dgm:cxn modelId="{28AE073D-460E-4E52-8C35-31BB164A7712}" type="presOf" srcId="{E80F8B64-241A-460A-AFB1-0C936B6A51A1}" destId="{F4708B30-13D1-449C-ABEB-86915F2012BD}" srcOrd="0" destOrd="0" presId="urn:microsoft.com/office/officeart/2005/8/layout/orgChart1"/>
    <dgm:cxn modelId="{1D25AC3F-6AE9-4A52-AE1E-A66A8113FC4C}" type="presOf" srcId="{FDB598E7-19DB-4321-BC74-DBADAA1F1651}" destId="{F6E6A082-C799-4B5F-91FE-23E445F9B517}" srcOrd="0" destOrd="0" presId="urn:microsoft.com/office/officeart/2005/8/layout/orgChart1"/>
    <dgm:cxn modelId="{7DA10261-3B1E-4DCF-A19D-D758F5FEBCC3}" type="presOf" srcId="{2BD90EC3-00F5-429B-A3F6-02BCB2150E1D}" destId="{20940F79-47DB-4C88-9157-906B4F10B66B}" srcOrd="1" destOrd="0" presId="urn:microsoft.com/office/officeart/2005/8/layout/orgChart1"/>
    <dgm:cxn modelId="{2E45B743-326D-4347-BE42-7CDB7D0884FA}" type="presOf" srcId="{A6254778-26EB-420F-8D98-9C9DF417F3F5}" destId="{63DA5479-62F3-4AB7-86CA-FF0ED12E2B57}" srcOrd="0" destOrd="0" presId="urn:microsoft.com/office/officeart/2005/8/layout/orgChart1"/>
    <dgm:cxn modelId="{DFD3B96A-5415-48B3-A799-AA28DD7613F0}" type="presOf" srcId="{41757053-D469-4A01-8536-1A7B74112342}" destId="{7F5381A9-D5A4-423D-99EF-68BCCE2E72AC}" srcOrd="0" destOrd="0" presId="urn:microsoft.com/office/officeart/2005/8/layout/orgChart1"/>
    <dgm:cxn modelId="{C2EB5E4B-C301-44EF-BE3E-243BF08B47B4}" type="presOf" srcId="{C85086DE-035A-4AF0-91CA-E3FB13EF57B2}" destId="{907D82B0-A4C2-4AA2-9989-E4E34C67AB27}" srcOrd="0" destOrd="0" presId="urn:microsoft.com/office/officeart/2005/8/layout/orgChart1"/>
    <dgm:cxn modelId="{0CC7A84B-5A27-4E9E-8047-C17464AE2220}" type="presOf" srcId="{BE9AF961-B2AF-4650-A873-49C1BB4CB91E}" destId="{73EF5A46-3C86-44B0-8E63-3E4F5F95D626}" srcOrd="0" destOrd="0" presId="urn:microsoft.com/office/officeart/2005/8/layout/orgChart1"/>
    <dgm:cxn modelId="{86C8CB4D-1958-42F1-8B6A-D262D3D6520B}" type="presOf" srcId="{8EABAB6F-47F2-42BA-BA18-0A09F54824E8}" destId="{E440A5FF-6B1D-4454-855F-5F5015CADC30}" srcOrd="0" destOrd="0" presId="urn:microsoft.com/office/officeart/2005/8/layout/orgChart1"/>
    <dgm:cxn modelId="{9CE24E6E-3201-476C-8475-2E5BA446EBF1}" srcId="{41757053-D469-4A01-8536-1A7B74112342}" destId="{2F6FC8B4-CAE1-4A8D-B363-79E2EBC90976}" srcOrd="0" destOrd="0" parTransId="{7F2D9B25-CD42-475A-95F1-6FA7690AC820}" sibTransId="{B7B37494-2A20-4788-895C-36B9E28CA2F3}"/>
    <dgm:cxn modelId="{2D0A6A70-5183-4D89-99A7-51109884480A}" srcId="{C85086DE-035A-4AF0-91CA-E3FB13EF57B2}" destId="{F9CA23C1-5D0F-4B41-A47C-09260E288BF1}" srcOrd="0" destOrd="0" parTransId="{BE9AF961-B2AF-4650-A873-49C1BB4CB91E}" sibTransId="{D1B7C6C2-1DB8-4C8B-AB98-A53D6FAA49A9}"/>
    <dgm:cxn modelId="{F6B69170-46F8-49A5-AD7E-FA69FFF8AA3F}" type="presOf" srcId="{664C47D9-110B-4CD5-8BCE-F91CB8D3A808}" destId="{E2B81472-F5CC-4D76-BFFE-2F2A9F216F3D}" srcOrd="1" destOrd="0" presId="urn:microsoft.com/office/officeart/2005/8/layout/orgChart1"/>
    <dgm:cxn modelId="{5F5FBD53-CA21-4837-B482-68D972435121}" type="presOf" srcId="{FBAF083F-F90A-46B0-BC56-6B5C2EEFCB9B}" destId="{841BED3D-E351-484A-83FD-219FB08CCD3F}" srcOrd="0" destOrd="0" presId="urn:microsoft.com/office/officeart/2005/8/layout/orgChart1"/>
    <dgm:cxn modelId="{5D377882-6E71-4CB6-8D9C-4A6A2294E319}" srcId="{41757053-D469-4A01-8536-1A7B74112342}" destId="{13EF1506-11D8-4C25-AF87-3E5088D1572E}" srcOrd="2" destOrd="0" parTransId="{5B8C582F-66C4-4D7A-97BA-803F0AC725EE}" sibTransId="{DABEFDDE-4FE1-4513-A69E-F42CD32ECD60}"/>
    <dgm:cxn modelId="{50354A90-D842-4653-A195-49110F400592}" type="presOf" srcId="{CF80188E-22C9-4A2B-9E47-E76D83DFAC0D}" destId="{3AD3B994-6A7B-4B15-A983-FB794960B3B4}" srcOrd="0" destOrd="0" presId="urn:microsoft.com/office/officeart/2005/8/layout/orgChart1"/>
    <dgm:cxn modelId="{86E6C892-5267-49C7-8D20-4B0699CD25FC}" srcId="{2F6FC8B4-CAE1-4A8D-B363-79E2EBC90976}" destId="{D59591E6-7E4F-47DB-BE5C-A18CE6ED6098}" srcOrd="1" destOrd="0" parTransId="{CF80188E-22C9-4A2B-9E47-E76D83DFAC0D}" sibTransId="{FC898DDB-3E2D-4626-A484-5051B5B58C63}"/>
    <dgm:cxn modelId="{AD6D6B93-F244-47AB-AEFA-A571FA3A9283}" type="presOf" srcId="{41757053-D469-4A01-8536-1A7B74112342}" destId="{83E63B9B-F9C4-4749-BB63-50BF05AD2A86}" srcOrd="1" destOrd="0" presId="urn:microsoft.com/office/officeart/2005/8/layout/orgChart1"/>
    <dgm:cxn modelId="{B1651F95-73D6-4CC4-BE98-D4C7853CE7B5}" type="presOf" srcId="{F9CA23C1-5D0F-4B41-A47C-09260E288BF1}" destId="{2A8BBBA4-86BE-4975-88DD-877A75F46CA9}" srcOrd="1" destOrd="0" presId="urn:microsoft.com/office/officeart/2005/8/layout/orgChart1"/>
    <dgm:cxn modelId="{75AD6799-2837-4299-834F-8FEE25B0B560}" type="presOf" srcId="{A6254778-26EB-420F-8D98-9C9DF417F3F5}" destId="{2DC8ABC4-A862-4B13-9F7B-E6D53DAF8332}" srcOrd="1" destOrd="0" presId="urn:microsoft.com/office/officeart/2005/8/layout/orgChart1"/>
    <dgm:cxn modelId="{61F4F99C-FA56-494C-8A24-E64FF7FC9FB1}" type="presOf" srcId="{D59591E6-7E4F-47DB-BE5C-A18CE6ED6098}" destId="{0F8C1DD4-A70F-486F-964F-82531257BA08}" srcOrd="0" destOrd="0" presId="urn:microsoft.com/office/officeart/2005/8/layout/orgChart1"/>
    <dgm:cxn modelId="{8E77559D-E1BB-4FC6-8926-36ED5CAB6332}" type="presOf" srcId="{2F6FC8B4-CAE1-4A8D-B363-79E2EBC90976}" destId="{2CDE552A-765B-41A7-A912-9F63BB236E05}" srcOrd="0" destOrd="0" presId="urn:microsoft.com/office/officeart/2005/8/layout/orgChart1"/>
    <dgm:cxn modelId="{2F453E9F-11CA-440A-BA3C-E4EC9F772539}" type="presOf" srcId="{C85086DE-035A-4AF0-91CA-E3FB13EF57B2}" destId="{20E095EF-C437-42B5-912A-2C2E26B3E23A}" srcOrd="1" destOrd="0" presId="urn:microsoft.com/office/officeart/2005/8/layout/orgChart1"/>
    <dgm:cxn modelId="{D4261DA2-84F0-4495-9B30-9FC7F9D316ED}" type="presOf" srcId="{13EF1506-11D8-4C25-AF87-3E5088D1572E}" destId="{BB75A867-B3DB-41E8-95C1-D77689BE0291}" srcOrd="0" destOrd="0" presId="urn:microsoft.com/office/officeart/2005/8/layout/orgChart1"/>
    <dgm:cxn modelId="{B27C00A8-F697-4EC2-8033-09FFE23D41D1}" type="presOf" srcId="{2F6FC8B4-CAE1-4A8D-B363-79E2EBC90976}" destId="{87652093-6F80-4B32-8F21-303E13C76537}" srcOrd="1" destOrd="0" presId="urn:microsoft.com/office/officeart/2005/8/layout/orgChart1"/>
    <dgm:cxn modelId="{96605BAD-32D8-4DFB-809C-7167C4859E14}" srcId="{664C47D9-110B-4CD5-8BCE-F91CB8D3A808}" destId="{A6254778-26EB-420F-8D98-9C9DF417F3F5}" srcOrd="0" destOrd="0" parTransId="{E80F8B64-241A-460A-AFB1-0C936B6A51A1}" sibTransId="{523884E9-61AE-4CFF-B0A1-7AA933A19AB4}"/>
    <dgm:cxn modelId="{D75AE0AF-4F32-4EE0-934E-4E269A37B14D}" srcId="{13EF1506-11D8-4C25-AF87-3E5088D1572E}" destId="{FBAF083F-F90A-46B0-BC56-6B5C2EEFCB9B}" srcOrd="0" destOrd="0" parTransId="{54E54173-D4F0-4E48-8815-D9B1871A308D}" sibTransId="{FDE8CDDB-2FA1-4B15-A208-28EDA9E02207}"/>
    <dgm:cxn modelId="{E85BFBAF-3E67-4EA3-89D3-E1E9F1C4A4AC}" srcId="{D59591E6-7E4F-47DB-BE5C-A18CE6ED6098}" destId="{8EABAB6F-47F2-42BA-BA18-0A09F54824E8}" srcOrd="0" destOrd="0" parTransId="{23D1F530-EE99-4520-AC7D-E5E0A8658172}" sibTransId="{F4F4F4E4-D73C-494E-891D-ACAF425449F4}"/>
    <dgm:cxn modelId="{1C6DE5B0-0546-4DE7-9F8C-767CE8DEF88F}" srcId="{2F6FC8B4-CAE1-4A8D-B363-79E2EBC90976}" destId="{664C47D9-110B-4CD5-8BCE-F91CB8D3A808}" srcOrd="0" destOrd="0" parTransId="{7097C362-8F6F-4D86-857C-E5C80CF3AB82}" sibTransId="{FFF8152A-4CEB-4858-913A-289B5FE8991B}"/>
    <dgm:cxn modelId="{149EDFBB-CD85-400E-97A4-FD6AADA56667}" type="presOf" srcId="{5B8C582F-66C4-4D7A-97BA-803F0AC725EE}" destId="{48F97606-37EC-4C34-9846-A36FC7DA301E}" srcOrd="0" destOrd="0" presId="urn:microsoft.com/office/officeart/2005/8/layout/orgChart1"/>
    <dgm:cxn modelId="{D2755FBC-1C7B-4054-9AA3-4947E66613F7}" type="presOf" srcId="{BBA7C099-87A6-4506-8948-FAE03C1D1780}" destId="{5C297B99-8B8C-4018-BA33-ECEDACA2FFE3}" srcOrd="1" destOrd="0" presId="urn:microsoft.com/office/officeart/2005/8/layout/orgChart1"/>
    <dgm:cxn modelId="{4D8A5CC7-C5C6-45B0-8288-61ADFF366B99}" type="presOf" srcId="{273018B6-CC39-40B8-9721-C41885A13F35}" destId="{C01E1473-B8D2-4634-9430-1E17705E49E1}" srcOrd="0" destOrd="0" presId="urn:microsoft.com/office/officeart/2005/8/layout/orgChart1"/>
    <dgm:cxn modelId="{75AD38CE-4946-4386-BCB5-5BF9803E0BD0}" type="presOf" srcId="{8EABAB6F-47F2-42BA-BA18-0A09F54824E8}" destId="{E1913DBF-4B9A-4E99-B39D-BB2CB625EBE7}" srcOrd="1" destOrd="0" presId="urn:microsoft.com/office/officeart/2005/8/layout/orgChart1"/>
    <dgm:cxn modelId="{61FA2DEC-D930-4EB9-956B-C12F8467CECB}" srcId="{8C875B06-3FAE-441B-BEFD-FAE82E0602C7}" destId="{41757053-D469-4A01-8536-1A7B74112342}" srcOrd="0" destOrd="0" parTransId="{31382272-8BD1-405C-BF08-9EED248C5C35}" sibTransId="{4CDE5E6B-4A02-469C-A654-BCFC4BDB82E1}"/>
    <dgm:cxn modelId="{943FE9F0-7565-4673-A5A2-8920C4A1A7CA}" type="presOf" srcId="{7F2D9B25-CD42-475A-95F1-6FA7690AC820}" destId="{C9B7E6FA-80BF-43D2-89A5-2EB4E358659B}" srcOrd="0" destOrd="0" presId="urn:microsoft.com/office/officeart/2005/8/layout/orgChart1"/>
    <dgm:cxn modelId="{6B7474F8-DDE5-452B-9EBE-B9381CFA706E}" srcId="{41757053-D469-4A01-8536-1A7B74112342}" destId="{2BD90EC3-00F5-429B-A3F6-02BCB2150E1D}" srcOrd="1" destOrd="0" parTransId="{FDB598E7-19DB-4321-BC74-DBADAA1F1651}" sibTransId="{FF91BE0F-AB7B-40E0-8F89-3CECE13B752B}"/>
    <dgm:cxn modelId="{8B97E4F9-13F7-4C99-88F0-C46E26302E2B}" type="presOf" srcId="{8C875B06-3FAE-441B-BEFD-FAE82E0602C7}" destId="{D2424AEE-7D92-43F4-96DD-397E3EC7D5FD}" srcOrd="0" destOrd="0" presId="urn:microsoft.com/office/officeart/2005/8/layout/orgChart1"/>
    <dgm:cxn modelId="{867474FB-A6F6-4C3F-A7BC-B431697FAC30}" type="presOf" srcId="{F9CA23C1-5D0F-4B41-A47C-09260E288BF1}" destId="{870F9D35-E86B-4DB1-B067-C80B290A53D6}" srcOrd="0" destOrd="0" presId="urn:microsoft.com/office/officeart/2005/8/layout/orgChart1"/>
    <dgm:cxn modelId="{E54A77FB-54A3-4D8A-9108-51C6D42E4A22}" type="presOf" srcId="{54E54173-D4F0-4E48-8815-D9B1871A308D}" destId="{507CAF14-1898-4901-AEA1-C59EADAE074D}" srcOrd="0" destOrd="0" presId="urn:microsoft.com/office/officeart/2005/8/layout/orgChart1"/>
    <dgm:cxn modelId="{06B862FF-109D-437D-B076-B0704B9B8759}" type="presOf" srcId="{23D1F530-EE99-4520-AC7D-E5E0A8658172}" destId="{7631A007-EA67-4216-B7DD-32234DD3AC52}" srcOrd="0" destOrd="0" presId="urn:microsoft.com/office/officeart/2005/8/layout/orgChart1"/>
    <dgm:cxn modelId="{494E6ED9-3E48-47B7-AF7B-689B77AB7089}" type="presParOf" srcId="{D2424AEE-7D92-43F4-96DD-397E3EC7D5FD}" destId="{8985BAA9-2BB4-4A25-8157-61580C5991CD}" srcOrd="0" destOrd="0" presId="urn:microsoft.com/office/officeart/2005/8/layout/orgChart1"/>
    <dgm:cxn modelId="{5B4FEF09-C343-41F0-9972-5DCB4F0A9763}" type="presParOf" srcId="{8985BAA9-2BB4-4A25-8157-61580C5991CD}" destId="{B6D91C38-2306-4705-8A81-77F8DB0A795F}" srcOrd="0" destOrd="0" presId="urn:microsoft.com/office/officeart/2005/8/layout/orgChart1"/>
    <dgm:cxn modelId="{4C1CA917-FEF6-4E33-A994-95E4AD242C64}" type="presParOf" srcId="{B6D91C38-2306-4705-8A81-77F8DB0A795F}" destId="{7F5381A9-D5A4-423D-99EF-68BCCE2E72AC}" srcOrd="0" destOrd="0" presId="urn:microsoft.com/office/officeart/2005/8/layout/orgChart1"/>
    <dgm:cxn modelId="{87DC407F-645B-499A-82E7-8232870A58EE}" type="presParOf" srcId="{B6D91C38-2306-4705-8A81-77F8DB0A795F}" destId="{83E63B9B-F9C4-4749-BB63-50BF05AD2A86}" srcOrd="1" destOrd="0" presId="urn:microsoft.com/office/officeart/2005/8/layout/orgChart1"/>
    <dgm:cxn modelId="{3AD7CF05-3F58-477B-84C1-02326D8907C3}" type="presParOf" srcId="{8985BAA9-2BB4-4A25-8157-61580C5991CD}" destId="{C36C0E78-0DB2-4871-9FB7-EC32423C00C5}" srcOrd="1" destOrd="0" presId="urn:microsoft.com/office/officeart/2005/8/layout/orgChart1"/>
    <dgm:cxn modelId="{AE2A5B20-F5B9-4FD9-AE4B-309E096E05AA}" type="presParOf" srcId="{C36C0E78-0DB2-4871-9FB7-EC32423C00C5}" destId="{C9B7E6FA-80BF-43D2-89A5-2EB4E358659B}" srcOrd="0" destOrd="0" presId="urn:microsoft.com/office/officeart/2005/8/layout/orgChart1"/>
    <dgm:cxn modelId="{40C80A70-A679-4306-8FA6-A60FAFF7D2D5}" type="presParOf" srcId="{C36C0E78-0DB2-4871-9FB7-EC32423C00C5}" destId="{757D45A0-8323-47AE-AB50-20E0F5E5837A}" srcOrd="1" destOrd="0" presId="urn:microsoft.com/office/officeart/2005/8/layout/orgChart1"/>
    <dgm:cxn modelId="{9B9558CB-4D93-43F6-BBAD-1E9FC5FEECA5}" type="presParOf" srcId="{757D45A0-8323-47AE-AB50-20E0F5E5837A}" destId="{1F0CE291-8CB9-45E6-BC49-3C5D641D97DB}" srcOrd="0" destOrd="0" presId="urn:microsoft.com/office/officeart/2005/8/layout/orgChart1"/>
    <dgm:cxn modelId="{0E25D9B8-8636-4ADD-B62A-7A53C1101786}" type="presParOf" srcId="{1F0CE291-8CB9-45E6-BC49-3C5D641D97DB}" destId="{2CDE552A-765B-41A7-A912-9F63BB236E05}" srcOrd="0" destOrd="0" presId="urn:microsoft.com/office/officeart/2005/8/layout/orgChart1"/>
    <dgm:cxn modelId="{20451605-A01D-4460-BCC9-65D5D79701D4}" type="presParOf" srcId="{1F0CE291-8CB9-45E6-BC49-3C5D641D97DB}" destId="{87652093-6F80-4B32-8F21-303E13C76537}" srcOrd="1" destOrd="0" presId="urn:microsoft.com/office/officeart/2005/8/layout/orgChart1"/>
    <dgm:cxn modelId="{03C07543-9C79-42DB-A2E7-C3A6A843AD46}" type="presParOf" srcId="{757D45A0-8323-47AE-AB50-20E0F5E5837A}" destId="{20F0AB97-FD12-4311-B6BC-339076AF187F}" srcOrd="1" destOrd="0" presId="urn:microsoft.com/office/officeart/2005/8/layout/orgChart1"/>
    <dgm:cxn modelId="{5D6FB0ED-9667-4693-A2D9-1F35F5FDC3D0}" type="presParOf" srcId="{20F0AB97-FD12-4311-B6BC-339076AF187F}" destId="{768AD728-0DB8-4573-AD68-7BCF612650A9}" srcOrd="0" destOrd="0" presId="urn:microsoft.com/office/officeart/2005/8/layout/orgChart1"/>
    <dgm:cxn modelId="{DCBF18BF-958A-45D1-B7B0-71BFC80B84D5}" type="presParOf" srcId="{20F0AB97-FD12-4311-B6BC-339076AF187F}" destId="{10330F7D-6FA8-43AC-A95A-D92EF0A37AFE}" srcOrd="1" destOrd="0" presId="urn:microsoft.com/office/officeart/2005/8/layout/orgChart1"/>
    <dgm:cxn modelId="{29FAB56E-8E3A-4D6F-A15D-CC7FEC37A6EF}" type="presParOf" srcId="{10330F7D-6FA8-43AC-A95A-D92EF0A37AFE}" destId="{71013B2F-608C-4977-B6DE-386BD92EE60A}" srcOrd="0" destOrd="0" presId="urn:microsoft.com/office/officeart/2005/8/layout/orgChart1"/>
    <dgm:cxn modelId="{752037CA-3239-426F-B4C6-5CF9091DBCD7}" type="presParOf" srcId="{71013B2F-608C-4977-B6DE-386BD92EE60A}" destId="{03D7FD0B-53E7-4AF0-BA5A-EA54B0E1ED73}" srcOrd="0" destOrd="0" presId="urn:microsoft.com/office/officeart/2005/8/layout/orgChart1"/>
    <dgm:cxn modelId="{155AB0B5-E2FA-4778-8BD0-BD5C4D66AB15}" type="presParOf" srcId="{71013B2F-608C-4977-B6DE-386BD92EE60A}" destId="{E2B81472-F5CC-4D76-BFFE-2F2A9F216F3D}" srcOrd="1" destOrd="0" presId="urn:microsoft.com/office/officeart/2005/8/layout/orgChart1"/>
    <dgm:cxn modelId="{1CFD2222-6AAC-4347-89CE-309B6022D527}" type="presParOf" srcId="{10330F7D-6FA8-43AC-A95A-D92EF0A37AFE}" destId="{46F748A8-9837-4066-A6FD-4085E6760ED6}" srcOrd="1" destOrd="0" presId="urn:microsoft.com/office/officeart/2005/8/layout/orgChart1"/>
    <dgm:cxn modelId="{37E91130-7D4F-4F2D-B16E-87D21AAF7184}" type="presParOf" srcId="{46F748A8-9837-4066-A6FD-4085E6760ED6}" destId="{F4708B30-13D1-449C-ABEB-86915F2012BD}" srcOrd="0" destOrd="0" presId="urn:microsoft.com/office/officeart/2005/8/layout/orgChart1"/>
    <dgm:cxn modelId="{C1A002DC-3D4C-484F-BEFB-203396676FAC}" type="presParOf" srcId="{46F748A8-9837-4066-A6FD-4085E6760ED6}" destId="{68C5883C-4456-40AF-A22A-2CD00BAA4553}" srcOrd="1" destOrd="0" presId="urn:microsoft.com/office/officeart/2005/8/layout/orgChart1"/>
    <dgm:cxn modelId="{FB367F41-116A-4796-925F-4B357CECA993}" type="presParOf" srcId="{68C5883C-4456-40AF-A22A-2CD00BAA4553}" destId="{3DCC87BA-26C6-46C3-9CE2-D1BE17661BFA}" srcOrd="0" destOrd="0" presId="urn:microsoft.com/office/officeart/2005/8/layout/orgChart1"/>
    <dgm:cxn modelId="{CE4591BC-7511-4D17-B978-859DA091BF2D}" type="presParOf" srcId="{3DCC87BA-26C6-46C3-9CE2-D1BE17661BFA}" destId="{63DA5479-62F3-4AB7-86CA-FF0ED12E2B57}" srcOrd="0" destOrd="0" presId="urn:microsoft.com/office/officeart/2005/8/layout/orgChart1"/>
    <dgm:cxn modelId="{57C16531-3810-49AB-86A9-EB511C5CF118}" type="presParOf" srcId="{3DCC87BA-26C6-46C3-9CE2-D1BE17661BFA}" destId="{2DC8ABC4-A862-4B13-9F7B-E6D53DAF8332}" srcOrd="1" destOrd="0" presId="urn:microsoft.com/office/officeart/2005/8/layout/orgChart1"/>
    <dgm:cxn modelId="{4A7D79E8-5CF3-49FE-92C6-652959BD3CF1}" type="presParOf" srcId="{68C5883C-4456-40AF-A22A-2CD00BAA4553}" destId="{17A36A51-B019-4C6F-972B-BE7DBC4B259C}" srcOrd="1" destOrd="0" presId="urn:microsoft.com/office/officeart/2005/8/layout/orgChart1"/>
    <dgm:cxn modelId="{AA222CEC-28E7-4A94-837D-EB29F8DF7B47}" type="presParOf" srcId="{68C5883C-4456-40AF-A22A-2CD00BAA4553}" destId="{F438C318-8F26-4EBC-9E4E-1F70765CE28E}" srcOrd="2" destOrd="0" presId="urn:microsoft.com/office/officeart/2005/8/layout/orgChart1"/>
    <dgm:cxn modelId="{94FD2531-3FB5-46CA-928E-AC2E5D2281BB}" type="presParOf" srcId="{10330F7D-6FA8-43AC-A95A-D92EF0A37AFE}" destId="{25DFE790-A9C7-46C0-BD00-9F02D4E65D5E}" srcOrd="2" destOrd="0" presId="urn:microsoft.com/office/officeart/2005/8/layout/orgChart1"/>
    <dgm:cxn modelId="{8712FF6F-B2D8-4AB7-927B-DCBAD35E824A}" type="presParOf" srcId="{20F0AB97-FD12-4311-B6BC-339076AF187F}" destId="{3AD3B994-6A7B-4B15-A983-FB794960B3B4}" srcOrd="2" destOrd="0" presId="urn:microsoft.com/office/officeart/2005/8/layout/orgChart1"/>
    <dgm:cxn modelId="{42DBAFAB-6A39-42E4-A6CC-F63996CB5D8F}" type="presParOf" srcId="{20F0AB97-FD12-4311-B6BC-339076AF187F}" destId="{8D2CC31C-DB78-4C08-807E-36D53B670C29}" srcOrd="3" destOrd="0" presId="urn:microsoft.com/office/officeart/2005/8/layout/orgChart1"/>
    <dgm:cxn modelId="{BAD0E4AA-CC4D-4F67-A219-091182A790FB}" type="presParOf" srcId="{8D2CC31C-DB78-4C08-807E-36D53B670C29}" destId="{52D85542-0097-46F3-9A7A-6910616220A2}" srcOrd="0" destOrd="0" presId="urn:microsoft.com/office/officeart/2005/8/layout/orgChart1"/>
    <dgm:cxn modelId="{D76833AD-7B83-4282-97D4-E22FB09ACFA4}" type="presParOf" srcId="{52D85542-0097-46F3-9A7A-6910616220A2}" destId="{0F8C1DD4-A70F-486F-964F-82531257BA08}" srcOrd="0" destOrd="0" presId="urn:microsoft.com/office/officeart/2005/8/layout/orgChart1"/>
    <dgm:cxn modelId="{514F7044-8218-4E5A-94DF-38C0ADA4F5BD}" type="presParOf" srcId="{52D85542-0097-46F3-9A7A-6910616220A2}" destId="{415147FB-4F10-472E-890D-ADBF66F407C8}" srcOrd="1" destOrd="0" presId="urn:microsoft.com/office/officeart/2005/8/layout/orgChart1"/>
    <dgm:cxn modelId="{4E8965AF-F58C-4F86-9635-E45A5A258F09}" type="presParOf" srcId="{8D2CC31C-DB78-4C08-807E-36D53B670C29}" destId="{05B6BF82-4185-4359-B9C0-CF622FB46693}" srcOrd="1" destOrd="0" presId="urn:microsoft.com/office/officeart/2005/8/layout/orgChart1"/>
    <dgm:cxn modelId="{8A2EF6D9-AB1F-4DFA-B005-2F2D3B82250B}" type="presParOf" srcId="{05B6BF82-4185-4359-B9C0-CF622FB46693}" destId="{7631A007-EA67-4216-B7DD-32234DD3AC52}" srcOrd="0" destOrd="0" presId="urn:microsoft.com/office/officeart/2005/8/layout/orgChart1"/>
    <dgm:cxn modelId="{2321873F-56B4-4A67-9F08-5FA751FF69A7}" type="presParOf" srcId="{05B6BF82-4185-4359-B9C0-CF622FB46693}" destId="{D9DFBFB1-2A6E-45B6-AB45-77E1560EFE98}" srcOrd="1" destOrd="0" presId="urn:microsoft.com/office/officeart/2005/8/layout/orgChart1"/>
    <dgm:cxn modelId="{696D6B5E-9C80-4420-8C6F-7CE5760521E6}" type="presParOf" srcId="{D9DFBFB1-2A6E-45B6-AB45-77E1560EFE98}" destId="{AB5F991E-CAC4-42B0-98FE-009BF897AF3A}" srcOrd="0" destOrd="0" presId="urn:microsoft.com/office/officeart/2005/8/layout/orgChart1"/>
    <dgm:cxn modelId="{4F27F5A3-AE88-44D1-9627-BD9F648C26A0}" type="presParOf" srcId="{AB5F991E-CAC4-42B0-98FE-009BF897AF3A}" destId="{E440A5FF-6B1D-4454-855F-5F5015CADC30}" srcOrd="0" destOrd="0" presId="urn:microsoft.com/office/officeart/2005/8/layout/orgChart1"/>
    <dgm:cxn modelId="{F298EEE5-B646-47AD-BD73-E4EE20DC2262}" type="presParOf" srcId="{AB5F991E-CAC4-42B0-98FE-009BF897AF3A}" destId="{E1913DBF-4B9A-4E99-B39D-BB2CB625EBE7}" srcOrd="1" destOrd="0" presId="urn:microsoft.com/office/officeart/2005/8/layout/orgChart1"/>
    <dgm:cxn modelId="{BA1971F0-6230-4391-863A-EF13B9E767F6}" type="presParOf" srcId="{D9DFBFB1-2A6E-45B6-AB45-77E1560EFE98}" destId="{AD68B669-A11A-414A-B3CD-E6DB1E5B3616}" srcOrd="1" destOrd="0" presId="urn:microsoft.com/office/officeart/2005/8/layout/orgChart1"/>
    <dgm:cxn modelId="{86E49B16-439E-436C-B347-2D79CF5BB9DA}" type="presParOf" srcId="{D9DFBFB1-2A6E-45B6-AB45-77E1560EFE98}" destId="{D5E0BB4A-7A58-41AE-89BF-B32218624891}" srcOrd="2" destOrd="0" presId="urn:microsoft.com/office/officeart/2005/8/layout/orgChart1"/>
    <dgm:cxn modelId="{872D3D08-6416-4F9A-869C-DD52D42A1F74}" type="presParOf" srcId="{8D2CC31C-DB78-4C08-807E-36D53B670C29}" destId="{D33FC29D-2FB5-4398-BB0C-48C4C98E57B8}" srcOrd="2" destOrd="0" presId="urn:microsoft.com/office/officeart/2005/8/layout/orgChart1"/>
    <dgm:cxn modelId="{658F8DE3-0F30-419B-908E-51BBE3C02A01}" type="presParOf" srcId="{20F0AB97-FD12-4311-B6BC-339076AF187F}" destId="{CDE84CE4-E043-4DC2-B9AA-D5A1138B5F2D}" srcOrd="4" destOrd="0" presId="urn:microsoft.com/office/officeart/2005/8/layout/orgChart1"/>
    <dgm:cxn modelId="{17152268-1F0A-4720-82AC-07E758DC957C}" type="presParOf" srcId="{20F0AB97-FD12-4311-B6BC-339076AF187F}" destId="{9B28E3D9-0C33-4DE8-8614-C60033D325B4}" srcOrd="5" destOrd="0" presId="urn:microsoft.com/office/officeart/2005/8/layout/orgChart1"/>
    <dgm:cxn modelId="{1C4BA6D7-775F-4C63-BFE5-202ECF8D83CC}" type="presParOf" srcId="{9B28E3D9-0C33-4DE8-8614-C60033D325B4}" destId="{8A5C02E5-BB33-4469-AC2F-7D5E956A17AD}" srcOrd="0" destOrd="0" presId="urn:microsoft.com/office/officeart/2005/8/layout/orgChart1"/>
    <dgm:cxn modelId="{44F3C0DA-CE7E-4B19-9AB9-262A54B3AF96}" type="presParOf" srcId="{8A5C02E5-BB33-4469-AC2F-7D5E956A17AD}" destId="{907D82B0-A4C2-4AA2-9989-E4E34C67AB27}" srcOrd="0" destOrd="0" presId="urn:microsoft.com/office/officeart/2005/8/layout/orgChart1"/>
    <dgm:cxn modelId="{4453E5C7-32E3-4946-AAD4-8A36CAEFD7BC}" type="presParOf" srcId="{8A5C02E5-BB33-4469-AC2F-7D5E956A17AD}" destId="{20E095EF-C437-42B5-912A-2C2E26B3E23A}" srcOrd="1" destOrd="0" presId="urn:microsoft.com/office/officeart/2005/8/layout/orgChart1"/>
    <dgm:cxn modelId="{5705E6B8-8B68-452F-B57A-740ACD128668}" type="presParOf" srcId="{9B28E3D9-0C33-4DE8-8614-C60033D325B4}" destId="{5BAB78AB-F63D-421C-9ED2-8CEDF92D2533}" srcOrd="1" destOrd="0" presId="urn:microsoft.com/office/officeart/2005/8/layout/orgChart1"/>
    <dgm:cxn modelId="{2E284A0F-0D44-459C-9DAE-3A7AF61F7FF3}" type="presParOf" srcId="{5BAB78AB-F63D-421C-9ED2-8CEDF92D2533}" destId="{73EF5A46-3C86-44B0-8E63-3E4F5F95D626}" srcOrd="0" destOrd="0" presId="urn:microsoft.com/office/officeart/2005/8/layout/orgChart1"/>
    <dgm:cxn modelId="{071AFBC6-2BD6-4157-8D2A-0D49D5E7EED4}" type="presParOf" srcId="{5BAB78AB-F63D-421C-9ED2-8CEDF92D2533}" destId="{FE4783B0-15CE-456C-9C27-3C5877BBBDDF}" srcOrd="1" destOrd="0" presId="urn:microsoft.com/office/officeart/2005/8/layout/orgChart1"/>
    <dgm:cxn modelId="{216A5DBA-8A4C-42E6-B7CA-74F4B3712A77}" type="presParOf" srcId="{FE4783B0-15CE-456C-9C27-3C5877BBBDDF}" destId="{CB83709A-A917-4A66-AABB-9117A972C9DF}" srcOrd="0" destOrd="0" presId="urn:microsoft.com/office/officeart/2005/8/layout/orgChart1"/>
    <dgm:cxn modelId="{879E57AB-16EB-41A3-808D-65A3F63226AF}" type="presParOf" srcId="{CB83709A-A917-4A66-AABB-9117A972C9DF}" destId="{870F9D35-E86B-4DB1-B067-C80B290A53D6}" srcOrd="0" destOrd="0" presId="urn:microsoft.com/office/officeart/2005/8/layout/orgChart1"/>
    <dgm:cxn modelId="{A0D9474B-D2B1-47E3-A73B-741AF52F629E}" type="presParOf" srcId="{CB83709A-A917-4A66-AABB-9117A972C9DF}" destId="{2A8BBBA4-86BE-4975-88DD-877A75F46CA9}" srcOrd="1" destOrd="0" presId="urn:microsoft.com/office/officeart/2005/8/layout/orgChart1"/>
    <dgm:cxn modelId="{E1CEAD37-4E34-4167-AF50-FB638CD094B1}" type="presParOf" srcId="{FE4783B0-15CE-456C-9C27-3C5877BBBDDF}" destId="{39052C4B-C1EB-4C7A-A9DF-579A3A06796A}" srcOrd="1" destOrd="0" presId="urn:microsoft.com/office/officeart/2005/8/layout/orgChart1"/>
    <dgm:cxn modelId="{3BFC2F7C-05FE-48F7-B409-D2DB166E4508}" type="presParOf" srcId="{FE4783B0-15CE-456C-9C27-3C5877BBBDDF}" destId="{F9628A55-68CE-49B6-83AD-C0A243EB7B91}" srcOrd="2" destOrd="0" presId="urn:microsoft.com/office/officeart/2005/8/layout/orgChart1"/>
    <dgm:cxn modelId="{50906306-DFBF-4840-9DE9-228BC164ECB3}" type="presParOf" srcId="{9B28E3D9-0C33-4DE8-8614-C60033D325B4}" destId="{E1383772-627E-45E6-B7D2-F1F4043871CE}" srcOrd="2" destOrd="0" presId="urn:microsoft.com/office/officeart/2005/8/layout/orgChart1"/>
    <dgm:cxn modelId="{F4FD9996-FBB1-483C-9D34-A4AEA5F72586}" type="presParOf" srcId="{757D45A0-8323-47AE-AB50-20E0F5E5837A}" destId="{FCAF7166-4885-4AE0-8DF2-444A652724CE}" srcOrd="2" destOrd="0" presId="urn:microsoft.com/office/officeart/2005/8/layout/orgChart1"/>
    <dgm:cxn modelId="{6C946ADD-238C-4202-A7ED-AFB301DD6D9D}" type="presParOf" srcId="{C36C0E78-0DB2-4871-9FB7-EC32423C00C5}" destId="{F6E6A082-C799-4B5F-91FE-23E445F9B517}" srcOrd="2" destOrd="0" presId="urn:microsoft.com/office/officeart/2005/8/layout/orgChart1"/>
    <dgm:cxn modelId="{815041A5-BDA9-4C36-AD7F-EB1F7BF3AA26}" type="presParOf" srcId="{C36C0E78-0DB2-4871-9FB7-EC32423C00C5}" destId="{D3EEC023-7410-4FE4-BADE-C48D05EA6939}" srcOrd="3" destOrd="0" presId="urn:microsoft.com/office/officeart/2005/8/layout/orgChart1"/>
    <dgm:cxn modelId="{87AB2BE1-F6A0-45DF-9906-82A6E54FEFA1}" type="presParOf" srcId="{D3EEC023-7410-4FE4-BADE-C48D05EA6939}" destId="{ED46C3BC-884A-4009-AB79-9DAAF67D328E}" srcOrd="0" destOrd="0" presId="urn:microsoft.com/office/officeart/2005/8/layout/orgChart1"/>
    <dgm:cxn modelId="{124D9BCF-E22B-4F67-B1E0-59B6B49E0E85}" type="presParOf" srcId="{ED46C3BC-884A-4009-AB79-9DAAF67D328E}" destId="{C6849033-3D81-4563-B807-0EF4874AC1B1}" srcOrd="0" destOrd="0" presId="urn:microsoft.com/office/officeart/2005/8/layout/orgChart1"/>
    <dgm:cxn modelId="{98AAAA77-C1D7-46CA-866D-7FFF65AD8F17}" type="presParOf" srcId="{ED46C3BC-884A-4009-AB79-9DAAF67D328E}" destId="{20940F79-47DB-4C88-9157-906B4F10B66B}" srcOrd="1" destOrd="0" presId="urn:microsoft.com/office/officeart/2005/8/layout/orgChart1"/>
    <dgm:cxn modelId="{420599D1-45BA-4025-ADD5-E2F820AD7091}" type="presParOf" srcId="{D3EEC023-7410-4FE4-BADE-C48D05EA6939}" destId="{EC126684-CE90-467A-9A97-B80F8E5B3455}" srcOrd="1" destOrd="0" presId="urn:microsoft.com/office/officeart/2005/8/layout/orgChart1"/>
    <dgm:cxn modelId="{BDF3C6FB-AAB6-4E12-AFA8-3809626ACA0D}" type="presParOf" srcId="{EC126684-CE90-467A-9A97-B80F8E5B3455}" destId="{C01E1473-B8D2-4634-9430-1E17705E49E1}" srcOrd="0" destOrd="0" presId="urn:microsoft.com/office/officeart/2005/8/layout/orgChart1"/>
    <dgm:cxn modelId="{9148A08D-DD9B-49C1-9E37-63AEDCA4DE90}" type="presParOf" srcId="{EC126684-CE90-467A-9A97-B80F8E5B3455}" destId="{35315C3F-BC48-497B-A26E-11BCC5BC54F5}" srcOrd="1" destOrd="0" presId="urn:microsoft.com/office/officeart/2005/8/layout/orgChart1"/>
    <dgm:cxn modelId="{B0DBFFDD-E24F-4FB1-94AB-62326FBFE5D2}" type="presParOf" srcId="{35315C3F-BC48-497B-A26E-11BCC5BC54F5}" destId="{90B14825-116B-4679-AA0D-C7F1EEB73902}" srcOrd="0" destOrd="0" presId="urn:microsoft.com/office/officeart/2005/8/layout/orgChart1"/>
    <dgm:cxn modelId="{C29D7120-C905-4ED3-83D1-5BEBD4626AA0}" type="presParOf" srcId="{90B14825-116B-4679-AA0D-C7F1EEB73902}" destId="{91A737B8-A8B1-4C46-A7DF-07F07E72B973}" srcOrd="0" destOrd="0" presId="urn:microsoft.com/office/officeart/2005/8/layout/orgChart1"/>
    <dgm:cxn modelId="{EA91CBA4-4C79-4621-9F1B-83BADD7ACEBD}" type="presParOf" srcId="{90B14825-116B-4679-AA0D-C7F1EEB73902}" destId="{5C297B99-8B8C-4018-BA33-ECEDACA2FFE3}" srcOrd="1" destOrd="0" presId="urn:microsoft.com/office/officeart/2005/8/layout/orgChart1"/>
    <dgm:cxn modelId="{32C8ADE4-D9C5-4C48-99AD-7812CA7133EE}" type="presParOf" srcId="{35315C3F-BC48-497B-A26E-11BCC5BC54F5}" destId="{86309920-B4A2-4246-8EBF-F4F822F95CA9}" srcOrd="1" destOrd="0" presId="urn:microsoft.com/office/officeart/2005/8/layout/orgChart1"/>
    <dgm:cxn modelId="{E65D5F28-FA5C-4536-AA2C-B65E0C97044B}" type="presParOf" srcId="{35315C3F-BC48-497B-A26E-11BCC5BC54F5}" destId="{468D5C64-2623-4A94-9E7F-FFE9522A009C}" srcOrd="2" destOrd="0" presId="urn:microsoft.com/office/officeart/2005/8/layout/orgChart1"/>
    <dgm:cxn modelId="{05F469AA-8856-49DE-8561-086F5B40F66B}" type="presParOf" srcId="{D3EEC023-7410-4FE4-BADE-C48D05EA6939}" destId="{0BE37F36-425C-4B9E-83DB-B178F58ECC0B}" srcOrd="2" destOrd="0" presId="urn:microsoft.com/office/officeart/2005/8/layout/orgChart1"/>
    <dgm:cxn modelId="{E3BA5128-5292-4D59-A07F-7EDFAC4821CC}" type="presParOf" srcId="{C36C0E78-0DB2-4871-9FB7-EC32423C00C5}" destId="{48F97606-37EC-4C34-9846-A36FC7DA301E}" srcOrd="4" destOrd="0" presId="urn:microsoft.com/office/officeart/2005/8/layout/orgChart1"/>
    <dgm:cxn modelId="{86B2AC33-9D0F-4571-8688-86E6F4654EDC}" type="presParOf" srcId="{C36C0E78-0DB2-4871-9FB7-EC32423C00C5}" destId="{A9A0DBDB-C835-42BF-8EBF-A58E5D823DDA}" srcOrd="5" destOrd="0" presId="urn:microsoft.com/office/officeart/2005/8/layout/orgChart1"/>
    <dgm:cxn modelId="{5074D6E5-F390-4236-8073-7016774D77F1}" type="presParOf" srcId="{A9A0DBDB-C835-42BF-8EBF-A58E5D823DDA}" destId="{C16F576C-61F5-4BFA-8604-675D92817093}" srcOrd="0" destOrd="0" presId="urn:microsoft.com/office/officeart/2005/8/layout/orgChart1"/>
    <dgm:cxn modelId="{3624C593-078A-4A07-90B1-62E3234391CA}" type="presParOf" srcId="{C16F576C-61F5-4BFA-8604-675D92817093}" destId="{BB75A867-B3DB-41E8-95C1-D77689BE0291}" srcOrd="0" destOrd="0" presId="urn:microsoft.com/office/officeart/2005/8/layout/orgChart1"/>
    <dgm:cxn modelId="{927CDFB7-90A1-480D-B99B-6B161AD03E4F}" type="presParOf" srcId="{C16F576C-61F5-4BFA-8604-675D92817093}" destId="{FFF5BF61-1A76-41AB-9DDC-A45765FF0D33}" srcOrd="1" destOrd="0" presId="urn:microsoft.com/office/officeart/2005/8/layout/orgChart1"/>
    <dgm:cxn modelId="{C8FAD0E0-C4CE-40D7-8EDD-6C70E7458BCA}" type="presParOf" srcId="{A9A0DBDB-C835-42BF-8EBF-A58E5D823DDA}" destId="{99EA8476-34D6-44D2-9D7F-AF359B12F0E1}" srcOrd="1" destOrd="0" presId="urn:microsoft.com/office/officeart/2005/8/layout/orgChart1"/>
    <dgm:cxn modelId="{6570B341-0BB8-4588-A7B0-BA9D8E7F0B1F}" type="presParOf" srcId="{99EA8476-34D6-44D2-9D7F-AF359B12F0E1}" destId="{507CAF14-1898-4901-AEA1-C59EADAE074D}" srcOrd="0" destOrd="0" presId="urn:microsoft.com/office/officeart/2005/8/layout/orgChart1"/>
    <dgm:cxn modelId="{747224E2-60FD-4084-BB3B-4B4BCDC9D8D5}" type="presParOf" srcId="{99EA8476-34D6-44D2-9D7F-AF359B12F0E1}" destId="{B52F1F4C-6C38-4B5D-9CD2-77099262635D}" srcOrd="1" destOrd="0" presId="urn:microsoft.com/office/officeart/2005/8/layout/orgChart1"/>
    <dgm:cxn modelId="{D502790D-A966-4263-B7B8-CBC994A40532}" type="presParOf" srcId="{B52F1F4C-6C38-4B5D-9CD2-77099262635D}" destId="{284AA278-F4F3-4FDC-89B2-F873B00CC8D5}" srcOrd="0" destOrd="0" presId="urn:microsoft.com/office/officeart/2005/8/layout/orgChart1"/>
    <dgm:cxn modelId="{1A686A92-FFAF-4DBF-8D40-6BDD120782F0}" type="presParOf" srcId="{284AA278-F4F3-4FDC-89B2-F873B00CC8D5}" destId="{841BED3D-E351-484A-83FD-219FB08CCD3F}" srcOrd="0" destOrd="0" presId="urn:microsoft.com/office/officeart/2005/8/layout/orgChart1"/>
    <dgm:cxn modelId="{E0CEDB82-F51D-4FE6-B10C-580FDA4FDCCA}" type="presParOf" srcId="{284AA278-F4F3-4FDC-89B2-F873B00CC8D5}" destId="{57566C9A-8390-4C1A-8EF5-8ACE72E8C94C}" srcOrd="1" destOrd="0" presId="urn:microsoft.com/office/officeart/2005/8/layout/orgChart1"/>
    <dgm:cxn modelId="{13B42A7F-248C-42AC-972D-3D869550F6A6}" type="presParOf" srcId="{B52F1F4C-6C38-4B5D-9CD2-77099262635D}" destId="{2063C92C-1200-4F65-A4B7-27CFE504FD7E}" srcOrd="1" destOrd="0" presId="urn:microsoft.com/office/officeart/2005/8/layout/orgChart1"/>
    <dgm:cxn modelId="{219AB2D8-2EE3-4D71-9181-C7232BCAC9B9}" type="presParOf" srcId="{B52F1F4C-6C38-4B5D-9CD2-77099262635D}" destId="{E583EAE0-B31A-4594-8CEB-AE287669356C}" srcOrd="2" destOrd="0" presId="urn:microsoft.com/office/officeart/2005/8/layout/orgChart1"/>
    <dgm:cxn modelId="{48C17B80-42F5-4205-8D19-21D1B2D521F6}" type="presParOf" srcId="{A9A0DBDB-C835-42BF-8EBF-A58E5D823DDA}" destId="{344DD390-238C-4C8E-9595-0CC79F82306C}" srcOrd="2" destOrd="0" presId="urn:microsoft.com/office/officeart/2005/8/layout/orgChart1"/>
    <dgm:cxn modelId="{2D35234C-E1B2-443D-940E-5756FB06651A}" type="presParOf" srcId="{8985BAA9-2BB4-4A25-8157-61580C5991CD}" destId="{1F33D132-FA0E-4FC2-96BD-132B9C302AE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EAD7C81-E18C-46FC-AC8A-723497782F94}" type="doc">
      <dgm:prSet loTypeId="urn:microsoft.com/office/officeart/2008/layout/RadialCluster" loCatId="cycle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564DE72B-2A3A-44FD-B1D0-3236F047C783}">
      <dgm:prSet phldrT="[Texto]"/>
      <dgm:spPr/>
      <dgm:t>
        <a:bodyPr/>
        <a:lstStyle/>
        <a:p>
          <a:r>
            <a:rPr lang="es-EC" dirty="0"/>
            <a:t>Se alimentan de la sangre de las ovejas</a:t>
          </a:r>
        </a:p>
      </dgm:t>
    </dgm:pt>
    <dgm:pt modelId="{B7CD6681-6E21-4D21-A842-D3C3427EB7A2}" type="parTrans" cxnId="{F83983DF-4003-45C0-B1F6-A6AD3FE37E54}">
      <dgm:prSet/>
      <dgm:spPr/>
      <dgm:t>
        <a:bodyPr/>
        <a:lstStyle/>
        <a:p>
          <a:endParaRPr lang="es-EC"/>
        </a:p>
      </dgm:t>
    </dgm:pt>
    <dgm:pt modelId="{89FB224A-5464-4816-9827-673835EAFA84}" type="sibTrans" cxnId="{F83983DF-4003-45C0-B1F6-A6AD3FE37E54}">
      <dgm:prSet/>
      <dgm:spPr/>
      <dgm:t>
        <a:bodyPr/>
        <a:lstStyle/>
        <a:p>
          <a:endParaRPr lang="es-EC"/>
        </a:p>
      </dgm:t>
    </dgm:pt>
    <dgm:pt modelId="{C33AC113-39B6-4E53-BF92-EFF601138A14}">
      <dgm:prSet phldrT="[Texto]"/>
      <dgm:spPr/>
      <dgm:t>
        <a:bodyPr/>
        <a:lstStyle/>
        <a:p>
          <a:r>
            <a:rPr lang="es-EC" dirty="0"/>
            <a:t>Irritaciones en la piel del huésped</a:t>
          </a:r>
        </a:p>
      </dgm:t>
    </dgm:pt>
    <dgm:pt modelId="{186725C6-F963-419A-9FBD-42BC2C16E22C}" type="parTrans" cxnId="{9279B1CF-2DFF-41D2-9BEC-AC4382C6721F}">
      <dgm:prSet/>
      <dgm:spPr/>
      <dgm:t>
        <a:bodyPr/>
        <a:lstStyle/>
        <a:p>
          <a:endParaRPr lang="es-EC"/>
        </a:p>
      </dgm:t>
    </dgm:pt>
    <dgm:pt modelId="{C6C41868-89A0-4373-B817-A25699598DBA}" type="sibTrans" cxnId="{9279B1CF-2DFF-41D2-9BEC-AC4382C6721F}">
      <dgm:prSet/>
      <dgm:spPr/>
      <dgm:t>
        <a:bodyPr/>
        <a:lstStyle/>
        <a:p>
          <a:endParaRPr lang="es-EC"/>
        </a:p>
      </dgm:t>
    </dgm:pt>
    <dgm:pt modelId="{2A987FF5-42B2-41CD-85DA-25240C0EED9D}">
      <dgm:prSet phldrT="[Texto]"/>
      <dgm:spPr/>
      <dgm:t>
        <a:bodyPr/>
        <a:lstStyle/>
        <a:p>
          <a:r>
            <a:rPr lang="es-EC" dirty="0"/>
            <a:t>La calidad de la lana disminuye</a:t>
          </a:r>
        </a:p>
      </dgm:t>
    </dgm:pt>
    <dgm:pt modelId="{866CC612-C4F7-4B2F-A594-3F1740839CD1}" type="parTrans" cxnId="{5F6DC880-D153-450D-9464-B5D74DC045E6}">
      <dgm:prSet/>
      <dgm:spPr/>
      <dgm:t>
        <a:bodyPr/>
        <a:lstStyle/>
        <a:p>
          <a:endParaRPr lang="es-EC"/>
        </a:p>
      </dgm:t>
    </dgm:pt>
    <dgm:pt modelId="{FDEDD2E0-2805-43DD-A1ED-9AADC9BF0D42}" type="sibTrans" cxnId="{5F6DC880-D153-450D-9464-B5D74DC045E6}">
      <dgm:prSet/>
      <dgm:spPr/>
      <dgm:t>
        <a:bodyPr/>
        <a:lstStyle/>
        <a:p>
          <a:endParaRPr lang="es-EC"/>
        </a:p>
      </dgm:t>
    </dgm:pt>
    <dgm:pt modelId="{A71B209C-509E-4082-87A9-AE9D9310857D}">
      <dgm:prSet phldrT="[Texto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 dirty="0"/>
        </a:p>
      </dgm:t>
    </dgm:pt>
    <dgm:pt modelId="{A20B2FD6-ADCE-4819-8409-1FE7ABC6E453}" type="sibTrans" cxnId="{5A21A89B-20D8-45CD-879C-C3B5342EC4FC}">
      <dgm:prSet/>
      <dgm:spPr/>
      <dgm:t>
        <a:bodyPr/>
        <a:lstStyle/>
        <a:p>
          <a:endParaRPr lang="es-EC"/>
        </a:p>
      </dgm:t>
    </dgm:pt>
    <dgm:pt modelId="{A63AFA9A-D0F9-497E-B0B3-AA1B04797D6E}" type="parTrans" cxnId="{5A21A89B-20D8-45CD-879C-C3B5342EC4FC}">
      <dgm:prSet/>
      <dgm:spPr/>
      <dgm:t>
        <a:bodyPr/>
        <a:lstStyle/>
        <a:p>
          <a:endParaRPr lang="es-EC"/>
        </a:p>
      </dgm:t>
    </dgm:pt>
    <dgm:pt modelId="{11B0A118-C339-425A-9B6E-81A52CE26E91}" type="pres">
      <dgm:prSet presAssocID="{DEAD7C81-E18C-46FC-AC8A-723497782F94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C11AB938-6D4A-42F0-81B6-F329F00ED06E}" type="pres">
      <dgm:prSet presAssocID="{A71B209C-509E-4082-87A9-AE9D9310857D}" presName="singleCycle" presStyleCnt="0"/>
      <dgm:spPr/>
    </dgm:pt>
    <dgm:pt modelId="{FD5773DE-C8EA-483F-8332-9FE153E1F9B7}" type="pres">
      <dgm:prSet presAssocID="{A71B209C-509E-4082-87A9-AE9D9310857D}" presName="singleCenter" presStyleLbl="node1" presStyleIdx="0" presStyleCnt="4" custScaleX="129149" custScaleY="135638">
        <dgm:presLayoutVars>
          <dgm:chMax val="7"/>
          <dgm:chPref val="7"/>
        </dgm:presLayoutVars>
      </dgm:prSet>
      <dgm:spPr/>
    </dgm:pt>
    <dgm:pt modelId="{7C7F538C-F9B8-4C67-816D-6FE1115D1FEB}" type="pres">
      <dgm:prSet presAssocID="{B7CD6681-6E21-4D21-A842-D3C3427EB7A2}" presName="Name56" presStyleLbl="parChTrans1D2" presStyleIdx="0" presStyleCnt="3"/>
      <dgm:spPr/>
    </dgm:pt>
    <dgm:pt modelId="{0DF4D7F4-536A-4344-871F-0AED0C517852}" type="pres">
      <dgm:prSet presAssocID="{564DE72B-2A3A-44FD-B1D0-3236F047C783}" presName="text0" presStyleLbl="node1" presStyleIdx="1" presStyleCnt="4" custScaleX="162958" custScaleY="136254">
        <dgm:presLayoutVars>
          <dgm:bulletEnabled val="1"/>
        </dgm:presLayoutVars>
      </dgm:prSet>
      <dgm:spPr/>
    </dgm:pt>
    <dgm:pt modelId="{470D3C3C-25F3-47D5-9A32-0D33C60BD841}" type="pres">
      <dgm:prSet presAssocID="{186725C6-F963-419A-9FBD-42BC2C16E22C}" presName="Name56" presStyleLbl="parChTrans1D2" presStyleIdx="1" presStyleCnt="3"/>
      <dgm:spPr/>
    </dgm:pt>
    <dgm:pt modelId="{93388BB4-E52B-47DE-9C16-DDB14BA34D36}" type="pres">
      <dgm:prSet presAssocID="{C33AC113-39B6-4E53-BF92-EFF601138A14}" presName="text0" presStyleLbl="node1" presStyleIdx="2" presStyleCnt="4" custScaleX="131265" custScaleY="131087">
        <dgm:presLayoutVars>
          <dgm:bulletEnabled val="1"/>
        </dgm:presLayoutVars>
      </dgm:prSet>
      <dgm:spPr/>
    </dgm:pt>
    <dgm:pt modelId="{FEDA4E7C-A7EE-4E32-860E-A02214E2DC4A}" type="pres">
      <dgm:prSet presAssocID="{866CC612-C4F7-4B2F-A594-3F1740839CD1}" presName="Name56" presStyleLbl="parChTrans1D2" presStyleIdx="2" presStyleCnt="3"/>
      <dgm:spPr/>
    </dgm:pt>
    <dgm:pt modelId="{78C7943A-142B-4991-AEF3-BA64660E91FE}" type="pres">
      <dgm:prSet presAssocID="{2A987FF5-42B2-41CD-85DA-25240C0EED9D}" presName="text0" presStyleLbl="node1" presStyleIdx="3" presStyleCnt="4" custScaleX="134188" custScaleY="133833">
        <dgm:presLayoutVars>
          <dgm:bulletEnabled val="1"/>
        </dgm:presLayoutVars>
      </dgm:prSet>
      <dgm:spPr/>
    </dgm:pt>
  </dgm:ptLst>
  <dgm:cxnLst>
    <dgm:cxn modelId="{06CCA604-7D2A-40C2-A5C6-DBCE8616F9F0}" type="presOf" srcId="{186725C6-F963-419A-9FBD-42BC2C16E22C}" destId="{470D3C3C-25F3-47D5-9A32-0D33C60BD841}" srcOrd="0" destOrd="0" presId="urn:microsoft.com/office/officeart/2008/layout/RadialCluster"/>
    <dgm:cxn modelId="{429B2C1F-A391-4AC8-947C-449980B0564B}" type="presOf" srcId="{C33AC113-39B6-4E53-BF92-EFF601138A14}" destId="{93388BB4-E52B-47DE-9C16-DDB14BA34D36}" srcOrd="0" destOrd="0" presId="urn:microsoft.com/office/officeart/2008/layout/RadialCluster"/>
    <dgm:cxn modelId="{2197593B-5A5B-4408-BA2A-B3069F79774B}" type="presOf" srcId="{866CC612-C4F7-4B2F-A594-3F1740839CD1}" destId="{FEDA4E7C-A7EE-4E32-860E-A02214E2DC4A}" srcOrd="0" destOrd="0" presId="urn:microsoft.com/office/officeart/2008/layout/RadialCluster"/>
    <dgm:cxn modelId="{5F6DC880-D153-450D-9464-B5D74DC045E6}" srcId="{A71B209C-509E-4082-87A9-AE9D9310857D}" destId="{2A987FF5-42B2-41CD-85DA-25240C0EED9D}" srcOrd="2" destOrd="0" parTransId="{866CC612-C4F7-4B2F-A594-3F1740839CD1}" sibTransId="{FDEDD2E0-2805-43DD-A1ED-9AADC9BF0D42}"/>
    <dgm:cxn modelId="{5A21A89B-20D8-45CD-879C-C3B5342EC4FC}" srcId="{DEAD7C81-E18C-46FC-AC8A-723497782F94}" destId="{A71B209C-509E-4082-87A9-AE9D9310857D}" srcOrd="0" destOrd="0" parTransId="{A63AFA9A-D0F9-497E-B0B3-AA1B04797D6E}" sibTransId="{A20B2FD6-ADCE-4819-8409-1FE7ABC6E453}"/>
    <dgm:cxn modelId="{09734DAB-723E-4145-B1C8-5865F7B01951}" type="presOf" srcId="{A71B209C-509E-4082-87A9-AE9D9310857D}" destId="{FD5773DE-C8EA-483F-8332-9FE153E1F9B7}" srcOrd="0" destOrd="0" presId="urn:microsoft.com/office/officeart/2008/layout/RadialCluster"/>
    <dgm:cxn modelId="{850F38C1-91FA-4F78-A891-AC45EB27AD4D}" type="presOf" srcId="{564DE72B-2A3A-44FD-B1D0-3236F047C783}" destId="{0DF4D7F4-536A-4344-871F-0AED0C517852}" srcOrd="0" destOrd="0" presId="urn:microsoft.com/office/officeart/2008/layout/RadialCluster"/>
    <dgm:cxn modelId="{9279B1CF-2DFF-41D2-9BEC-AC4382C6721F}" srcId="{A71B209C-509E-4082-87A9-AE9D9310857D}" destId="{C33AC113-39B6-4E53-BF92-EFF601138A14}" srcOrd="1" destOrd="0" parTransId="{186725C6-F963-419A-9FBD-42BC2C16E22C}" sibTransId="{C6C41868-89A0-4373-B817-A25699598DBA}"/>
    <dgm:cxn modelId="{D67A82D8-F1C0-4C68-AC11-6139FC8824F1}" type="presOf" srcId="{2A987FF5-42B2-41CD-85DA-25240C0EED9D}" destId="{78C7943A-142B-4991-AEF3-BA64660E91FE}" srcOrd="0" destOrd="0" presId="urn:microsoft.com/office/officeart/2008/layout/RadialCluster"/>
    <dgm:cxn modelId="{F83983DF-4003-45C0-B1F6-A6AD3FE37E54}" srcId="{A71B209C-509E-4082-87A9-AE9D9310857D}" destId="{564DE72B-2A3A-44FD-B1D0-3236F047C783}" srcOrd="0" destOrd="0" parTransId="{B7CD6681-6E21-4D21-A842-D3C3427EB7A2}" sibTransId="{89FB224A-5464-4816-9827-673835EAFA84}"/>
    <dgm:cxn modelId="{910910ED-D8A1-4806-9D66-322E5A64640B}" type="presOf" srcId="{DEAD7C81-E18C-46FC-AC8A-723497782F94}" destId="{11B0A118-C339-425A-9B6E-81A52CE26E91}" srcOrd="0" destOrd="0" presId="urn:microsoft.com/office/officeart/2008/layout/RadialCluster"/>
    <dgm:cxn modelId="{0FDBA0FE-88ED-44AA-80AF-EFAB8B0D7BEB}" type="presOf" srcId="{B7CD6681-6E21-4D21-A842-D3C3427EB7A2}" destId="{7C7F538C-F9B8-4C67-816D-6FE1115D1FEB}" srcOrd="0" destOrd="0" presId="urn:microsoft.com/office/officeart/2008/layout/RadialCluster"/>
    <dgm:cxn modelId="{DAEEE9F7-EA9D-435F-A0CE-9DFAABD174AB}" type="presParOf" srcId="{11B0A118-C339-425A-9B6E-81A52CE26E91}" destId="{C11AB938-6D4A-42F0-81B6-F329F00ED06E}" srcOrd="0" destOrd="0" presId="urn:microsoft.com/office/officeart/2008/layout/RadialCluster"/>
    <dgm:cxn modelId="{A362AA38-C99F-4BE6-8A46-6F859CF83807}" type="presParOf" srcId="{C11AB938-6D4A-42F0-81B6-F329F00ED06E}" destId="{FD5773DE-C8EA-483F-8332-9FE153E1F9B7}" srcOrd="0" destOrd="0" presId="urn:microsoft.com/office/officeart/2008/layout/RadialCluster"/>
    <dgm:cxn modelId="{37149578-BEB9-4569-82CC-8F9462D3DA53}" type="presParOf" srcId="{C11AB938-6D4A-42F0-81B6-F329F00ED06E}" destId="{7C7F538C-F9B8-4C67-816D-6FE1115D1FEB}" srcOrd="1" destOrd="0" presId="urn:microsoft.com/office/officeart/2008/layout/RadialCluster"/>
    <dgm:cxn modelId="{B806C6E6-4667-4F72-9E58-0136D417D5C3}" type="presParOf" srcId="{C11AB938-6D4A-42F0-81B6-F329F00ED06E}" destId="{0DF4D7F4-536A-4344-871F-0AED0C517852}" srcOrd="2" destOrd="0" presId="urn:microsoft.com/office/officeart/2008/layout/RadialCluster"/>
    <dgm:cxn modelId="{34955665-891A-4361-A9FF-9863B483BB16}" type="presParOf" srcId="{C11AB938-6D4A-42F0-81B6-F329F00ED06E}" destId="{470D3C3C-25F3-47D5-9A32-0D33C60BD841}" srcOrd="3" destOrd="0" presId="urn:microsoft.com/office/officeart/2008/layout/RadialCluster"/>
    <dgm:cxn modelId="{23B20EE0-EE58-481E-872B-BCF83416FD19}" type="presParOf" srcId="{C11AB938-6D4A-42F0-81B6-F329F00ED06E}" destId="{93388BB4-E52B-47DE-9C16-DDB14BA34D36}" srcOrd="4" destOrd="0" presId="urn:microsoft.com/office/officeart/2008/layout/RadialCluster"/>
    <dgm:cxn modelId="{F8EB2E0D-49D7-4801-88BE-8AABFEAB9ABC}" type="presParOf" srcId="{C11AB938-6D4A-42F0-81B6-F329F00ED06E}" destId="{FEDA4E7C-A7EE-4E32-860E-A02214E2DC4A}" srcOrd="5" destOrd="0" presId="urn:microsoft.com/office/officeart/2008/layout/RadialCluster"/>
    <dgm:cxn modelId="{636DB1F5-9FFA-41A0-A401-2CD4AB41618B}" type="presParOf" srcId="{C11AB938-6D4A-42F0-81B6-F329F00ED06E}" destId="{78C7943A-142B-4991-AEF3-BA64660E91FE}" srcOrd="6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E3471E5-4FD0-451E-85B4-5144EF4DFC84}" type="doc">
      <dgm:prSet loTypeId="urn:microsoft.com/office/officeart/2005/8/layout/hList1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D176B736-56AB-428D-B84B-9A7400CD2538}">
      <dgm:prSet phldrT="[Texto]"/>
      <dgm:spPr/>
      <dgm:t>
        <a:bodyPr/>
        <a:lstStyle/>
        <a:p>
          <a:pPr>
            <a:buFont typeface="+mj-lt"/>
            <a:buAutoNum type="arabicPeriod"/>
          </a:pPr>
          <a:r>
            <a:rPr lang="es-ES_tradnl" b="1" dirty="0"/>
            <a:t>Dependencia del sistema de producción</a:t>
          </a:r>
          <a:endParaRPr lang="es-ES" dirty="0"/>
        </a:p>
      </dgm:t>
    </dgm:pt>
    <dgm:pt modelId="{8D752DE3-546E-402B-8C3D-D92DFF10DA65}" type="parTrans" cxnId="{FDF3D733-6578-4BC0-95DE-9BDC753458F7}">
      <dgm:prSet/>
      <dgm:spPr/>
      <dgm:t>
        <a:bodyPr/>
        <a:lstStyle/>
        <a:p>
          <a:endParaRPr lang="es-ES"/>
        </a:p>
      </dgm:t>
    </dgm:pt>
    <dgm:pt modelId="{BED389B8-28EC-4074-A59B-99BCC89979EB}" type="sibTrans" cxnId="{FDF3D733-6578-4BC0-95DE-9BDC753458F7}">
      <dgm:prSet/>
      <dgm:spPr/>
      <dgm:t>
        <a:bodyPr/>
        <a:lstStyle/>
        <a:p>
          <a:endParaRPr lang="es-ES"/>
        </a:p>
      </dgm:t>
    </dgm:pt>
    <dgm:pt modelId="{9DF5C5D9-3B7F-4E57-B325-9ACF5DB0954C}">
      <dgm:prSet phldrT="[Texto]"/>
      <dgm:spPr>
        <a:blipFill rotWithShape="0">
          <a:blip xmlns:r="http://schemas.openxmlformats.org/officeDocument/2006/relationships" r:embed="rId1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pPr algn="just"/>
          <a:r>
            <a:rPr lang="es-EC" b="1" dirty="0"/>
            <a:t>Todos los factores presentes incluyendo condiciones de manejo de los animales por parte de los productores</a:t>
          </a:r>
          <a:endParaRPr lang="es-ES" b="1" dirty="0"/>
        </a:p>
      </dgm:t>
    </dgm:pt>
    <dgm:pt modelId="{958E8084-388D-400E-AF1B-A96BC3D63097}" type="parTrans" cxnId="{54043F62-D91D-4272-95C5-AAFBC591C865}">
      <dgm:prSet/>
      <dgm:spPr/>
      <dgm:t>
        <a:bodyPr/>
        <a:lstStyle/>
        <a:p>
          <a:endParaRPr lang="es-ES"/>
        </a:p>
      </dgm:t>
    </dgm:pt>
    <dgm:pt modelId="{CA6C5384-64AA-4617-952E-7F7A8970C2DD}" type="sibTrans" cxnId="{54043F62-D91D-4272-95C5-AAFBC591C865}">
      <dgm:prSet/>
      <dgm:spPr/>
      <dgm:t>
        <a:bodyPr/>
        <a:lstStyle/>
        <a:p>
          <a:endParaRPr lang="es-ES"/>
        </a:p>
      </dgm:t>
    </dgm:pt>
    <dgm:pt modelId="{E40BF390-ABCE-43CC-AD50-3F7974F4606C}">
      <dgm:prSet phldrT="[Texto]"/>
      <dgm:spPr/>
      <dgm:t>
        <a:bodyPr/>
        <a:lstStyle/>
        <a:p>
          <a:pPr>
            <a:buFont typeface="+mj-lt"/>
            <a:buNone/>
          </a:pPr>
          <a:r>
            <a:rPr lang="es-ES_tradnl" b="1" dirty="0"/>
            <a:t>2. Dependiente de los parásitos</a:t>
          </a:r>
          <a:endParaRPr lang="es-ES" dirty="0"/>
        </a:p>
      </dgm:t>
    </dgm:pt>
    <dgm:pt modelId="{F9E7320C-E622-4C0D-AF27-A2E98819E144}" type="parTrans" cxnId="{5F13C4D1-728B-471D-AC5B-7DEC797589A4}">
      <dgm:prSet/>
      <dgm:spPr/>
      <dgm:t>
        <a:bodyPr/>
        <a:lstStyle/>
        <a:p>
          <a:endParaRPr lang="es-ES"/>
        </a:p>
      </dgm:t>
    </dgm:pt>
    <dgm:pt modelId="{38FF6803-9E82-4550-8CE5-CC56D4F790D8}" type="sibTrans" cxnId="{5F13C4D1-728B-471D-AC5B-7DEC797589A4}">
      <dgm:prSet/>
      <dgm:spPr/>
      <dgm:t>
        <a:bodyPr/>
        <a:lstStyle/>
        <a:p>
          <a:endParaRPr lang="es-ES"/>
        </a:p>
      </dgm:t>
    </dgm:pt>
    <dgm:pt modelId="{299819C1-8C13-45C8-936E-289C13BA2E99}">
      <dgm:prSet phldrT="[Texto]"/>
      <dgm:spPr>
        <a:blipFill rotWithShape="0">
          <a:blip xmlns:r="http://schemas.openxmlformats.org/officeDocument/2006/relationships"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/>
          <a:stretch>
            <a:fillRect t="-4000" b="-4000"/>
          </a:stretch>
        </a:blipFill>
      </dgm:spPr>
      <dgm:t>
        <a:bodyPr/>
        <a:lstStyle/>
        <a:p>
          <a:r>
            <a:rPr lang="es-ES" b="1" i="0" dirty="0" err="1"/>
            <a:t>Hipobiosis</a:t>
          </a:r>
          <a:r>
            <a:rPr lang="es-ES" b="1" i="0" dirty="0"/>
            <a:t> (Quiroz, et al., 2011)</a:t>
          </a:r>
        </a:p>
      </dgm:t>
    </dgm:pt>
    <dgm:pt modelId="{1BBC4A39-6ADF-445A-87B7-07E30EC09BE1}" type="parTrans" cxnId="{61B06085-FABD-4B0E-9831-9BB31E5D9FCD}">
      <dgm:prSet/>
      <dgm:spPr/>
      <dgm:t>
        <a:bodyPr/>
        <a:lstStyle/>
        <a:p>
          <a:endParaRPr lang="es-ES"/>
        </a:p>
      </dgm:t>
    </dgm:pt>
    <dgm:pt modelId="{5B77DE9A-DF05-40F7-AB3A-569287A6062B}" type="sibTrans" cxnId="{61B06085-FABD-4B0E-9831-9BB31E5D9FCD}">
      <dgm:prSet/>
      <dgm:spPr/>
      <dgm:t>
        <a:bodyPr/>
        <a:lstStyle/>
        <a:p>
          <a:endParaRPr lang="es-ES"/>
        </a:p>
      </dgm:t>
    </dgm:pt>
    <dgm:pt modelId="{BE9105CC-EE07-4A62-B0A8-AF16BF12594B}">
      <dgm:prSet phldrT="[Texto]"/>
      <dgm:spPr/>
      <dgm:t>
        <a:bodyPr/>
        <a:lstStyle/>
        <a:p>
          <a:r>
            <a:rPr lang="es-ES" b="1" i="0" dirty="0"/>
            <a:t>Potencial biótico (Romero, 2001)</a:t>
          </a:r>
        </a:p>
      </dgm:t>
    </dgm:pt>
    <dgm:pt modelId="{DE4E99A1-F39E-4AC7-8059-818DBE9853F7}" type="parTrans" cxnId="{F51A20D5-9F38-482A-AFBF-4A401EC23296}">
      <dgm:prSet/>
      <dgm:spPr/>
      <dgm:t>
        <a:bodyPr/>
        <a:lstStyle/>
        <a:p>
          <a:endParaRPr lang="es-ES"/>
        </a:p>
      </dgm:t>
    </dgm:pt>
    <dgm:pt modelId="{A78C3969-4B40-4FF5-955E-2ED8AE68B2E7}" type="sibTrans" cxnId="{F51A20D5-9F38-482A-AFBF-4A401EC23296}">
      <dgm:prSet/>
      <dgm:spPr/>
      <dgm:t>
        <a:bodyPr/>
        <a:lstStyle/>
        <a:p>
          <a:endParaRPr lang="es-ES"/>
        </a:p>
      </dgm:t>
    </dgm:pt>
    <dgm:pt modelId="{D3AF5965-469F-4D04-8644-0F371C7ACBCB}">
      <dgm:prSet phldrT="[Texto]"/>
      <dgm:spPr/>
      <dgm:t>
        <a:bodyPr/>
        <a:lstStyle/>
        <a:p>
          <a:pPr>
            <a:buFont typeface="+mj-lt"/>
            <a:buNone/>
          </a:pPr>
          <a:r>
            <a:rPr lang="es-ES_tradnl" b="1" dirty="0"/>
            <a:t>3. Dependencia con el hospedador</a:t>
          </a:r>
          <a:endParaRPr lang="es-ES" dirty="0"/>
        </a:p>
      </dgm:t>
    </dgm:pt>
    <dgm:pt modelId="{400BAAFA-EA7B-4265-9CCB-AD61D5EA158F}" type="parTrans" cxnId="{396B2B97-DEAF-43B0-9732-D8B1BC2AB1DB}">
      <dgm:prSet/>
      <dgm:spPr/>
      <dgm:t>
        <a:bodyPr/>
        <a:lstStyle/>
        <a:p>
          <a:endParaRPr lang="es-ES"/>
        </a:p>
      </dgm:t>
    </dgm:pt>
    <dgm:pt modelId="{97BF19B2-17CE-442B-8B63-4405087A40E8}" type="sibTrans" cxnId="{396B2B97-DEAF-43B0-9732-D8B1BC2AB1DB}">
      <dgm:prSet/>
      <dgm:spPr/>
      <dgm:t>
        <a:bodyPr/>
        <a:lstStyle/>
        <a:p>
          <a:endParaRPr lang="es-ES"/>
        </a:p>
      </dgm:t>
    </dgm:pt>
    <dgm:pt modelId="{A1945513-29A8-40F1-A035-33C65AFC04B2}">
      <dgm:prSet phldrT="[Texto]"/>
      <dgm:spPr>
        <a:blipFill rotWithShape="0">
          <a:blip xmlns:r="http://schemas.openxmlformats.org/officeDocument/2006/relationships"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 l="-24000" r="-24000"/>
          </a:stretch>
        </a:blipFill>
      </dgm:spPr>
      <dgm:t>
        <a:bodyPr/>
        <a:lstStyle/>
        <a:p>
          <a:pPr algn="just"/>
          <a:r>
            <a:rPr lang="es-ES" b="1" dirty="0"/>
            <a:t>Razones de carácter inmunológico:</a:t>
          </a:r>
        </a:p>
      </dgm:t>
    </dgm:pt>
    <dgm:pt modelId="{97E434EA-ED2D-40CC-85A0-6CA1B801AFF9}" type="parTrans" cxnId="{26ED0B93-DF07-4298-9019-CCBC6953A03E}">
      <dgm:prSet/>
      <dgm:spPr/>
      <dgm:t>
        <a:bodyPr/>
        <a:lstStyle/>
        <a:p>
          <a:endParaRPr lang="es-ES"/>
        </a:p>
      </dgm:t>
    </dgm:pt>
    <dgm:pt modelId="{48D11F5D-E287-4B01-BF7C-6D211BE79AA8}" type="sibTrans" cxnId="{26ED0B93-DF07-4298-9019-CCBC6953A03E}">
      <dgm:prSet/>
      <dgm:spPr/>
      <dgm:t>
        <a:bodyPr/>
        <a:lstStyle/>
        <a:p>
          <a:endParaRPr lang="es-ES"/>
        </a:p>
      </dgm:t>
    </dgm:pt>
    <dgm:pt modelId="{6A7AE6F1-ACB5-429F-9642-0F8286E7FD22}">
      <dgm:prSet phldrT="[Texto]"/>
      <dgm:spPr/>
      <dgm:t>
        <a:bodyPr/>
        <a:lstStyle/>
        <a:p>
          <a:r>
            <a:rPr lang="es-ES" b="1" i="0" dirty="0"/>
            <a:t>Resistencia a los medicamentos (FAO, 2005)</a:t>
          </a:r>
        </a:p>
      </dgm:t>
    </dgm:pt>
    <dgm:pt modelId="{0160E26E-CF59-449C-871B-37343AC5BF1C}" type="parTrans" cxnId="{4C249225-2D1C-4A2D-8CC0-2258B29845B1}">
      <dgm:prSet/>
      <dgm:spPr/>
      <dgm:t>
        <a:bodyPr/>
        <a:lstStyle/>
        <a:p>
          <a:endParaRPr lang="es-ES"/>
        </a:p>
      </dgm:t>
    </dgm:pt>
    <dgm:pt modelId="{00ADF975-7448-4CEB-B432-E356B4C2D0E1}" type="sibTrans" cxnId="{4C249225-2D1C-4A2D-8CC0-2258B29845B1}">
      <dgm:prSet/>
      <dgm:spPr/>
      <dgm:t>
        <a:bodyPr/>
        <a:lstStyle/>
        <a:p>
          <a:endParaRPr lang="es-ES"/>
        </a:p>
      </dgm:t>
    </dgm:pt>
    <dgm:pt modelId="{1FC8B9D8-B576-419E-A515-64CAA99CBFBF}">
      <dgm:prSet phldrT="[Texto]"/>
      <dgm:spPr/>
      <dgm:t>
        <a:bodyPr/>
        <a:lstStyle/>
        <a:p>
          <a:r>
            <a:rPr lang="es-ES" b="1" i="0" dirty="0"/>
            <a:t>Adaptación a factores climáticos (Romero, 2001)</a:t>
          </a:r>
        </a:p>
      </dgm:t>
    </dgm:pt>
    <dgm:pt modelId="{8332F1ED-8BC7-439B-ABA6-4839CD1BA345}" type="parTrans" cxnId="{48F09D0B-D18B-4BF0-A276-8B73F40C14B0}">
      <dgm:prSet/>
      <dgm:spPr/>
      <dgm:t>
        <a:bodyPr/>
        <a:lstStyle/>
        <a:p>
          <a:endParaRPr lang="es-ES"/>
        </a:p>
      </dgm:t>
    </dgm:pt>
    <dgm:pt modelId="{5809891E-7F41-420B-99B5-E0D3994F38CE}" type="sibTrans" cxnId="{48F09D0B-D18B-4BF0-A276-8B73F40C14B0}">
      <dgm:prSet/>
      <dgm:spPr/>
      <dgm:t>
        <a:bodyPr/>
        <a:lstStyle/>
        <a:p>
          <a:endParaRPr lang="es-ES"/>
        </a:p>
      </dgm:t>
    </dgm:pt>
    <dgm:pt modelId="{8734D14B-6745-4E2D-9922-2AD921C43222}">
      <dgm:prSet phldrT="[Texto]"/>
      <dgm:spPr/>
      <dgm:t>
        <a:bodyPr/>
        <a:lstStyle/>
        <a:p>
          <a:pPr algn="just">
            <a:buFont typeface="+mj-lt"/>
            <a:buAutoNum type="alphaLcParenR"/>
          </a:pPr>
          <a:r>
            <a:rPr lang="es-EC" b="1" dirty="0"/>
            <a:t> Mediante linfocitos Th2 y Th1</a:t>
          </a:r>
          <a:endParaRPr lang="es-ES" b="1" dirty="0"/>
        </a:p>
      </dgm:t>
    </dgm:pt>
    <dgm:pt modelId="{9967A8BB-418B-48B9-B2A7-9CD2AF8C102C}" type="parTrans" cxnId="{0516391F-0EEF-40C6-A6B2-D070DFA7F717}">
      <dgm:prSet/>
      <dgm:spPr/>
      <dgm:t>
        <a:bodyPr/>
        <a:lstStyle/>
        <a:p>
          <a:endParaRPr lang="es-ES"/>
        </a:p>
      </dgm:t>
    </dgm:pt>
    <dgm:pt modelId="{729EFB9B-5865-42F4-8EBA-657A685595EA}" type="sibTrans" cxnId="{0516391F-0EEF-40C6-A6B2-D070DFA7F717}">
      <dgm:prSet/>
      <dgm:spPr/>
      <dgm:t>
        <a:bodyPr/>
        <a:lstStyle/>
        <a:p>
          <a:endParaRPr lang="es-ES"/>
        </a:p>
      </dgm:t>
    </dgm:pt>
    <dgm:pt modelId="{E127AEE6-3841-4F8C-86FB-C60C74620A72}">
      <dgm:prSet phldrT="[Texto]"/>
      <dgm:spPr/>
      <dgm:t>
        <a:bodyPr/>
        <a:lstStyle/>
        <a:p>
          <a:pPr algn="just">
            <a:buFont typeface="+mj-lt"/>
            <a:buAutoNum type="alphaLcParenR"/>
          </a:pPr>
          <a:r>
            <a:rPr lang="es-EC" b="1" dirty="0"/>
            <a:t> Hipersensibilidad de acción retardada</a:t>
          </a:r>
          <a:endParaRPr lang="es-ES" b="1" dirty="0"/>
        </a:p>
      </dgm:t>
    </dgm:pt>
    <dgm:pt modelId="{3F3406D5-16DF-408B-A480-C5064D70131E}" type="parTrans" cxnId="{9F173DA9-03E7-4449-9A8B-4F97B00CF327}">
      <dgm:prSet/>
      <dgm:spPr/>
      <dgm:t>
        <a:bodyPr/>
        <a:lstStyle/>
        <a:p>
          <a:endParaRPr lang="es-ES"/>
        </a:p>
      </dgm:t>
    </dgm:pt>
    <dgm:pt modelId="{3D456BBB-ADE1-47D6-A206-6CE77055181C}" type="sibTrans" cxnId="{9F173DA9-03E7-4449-9A8B-4F97B00CF327}">
      <dgm:prSet/>
      <dgm:spPr/>
      <dgm:t>
        <a:bodyPr/>
        <a:lstStyle/>
        <a:p>
          <a:endParaRPr lang="es-ES"/>
        </a:p>
      </dgm:t>
    </dgm:pt>
    <dgm:pt modelId="{D17AFD50-4D9B-4FD6-A400-D1202DDB5676}">
      <dgm:prSet phldrT="[Texto]"/>
      <dgm:spPr/>
      <dgm:t>
        <a:bodyPr/>
        <a:lstStyle/>
        <a:p>
          <a:endParaRPr lang="es-ES" dirty="0"/>
        </a:p>
      </dgm:t>
    </dgm:pt>
    <dgm:pt modelId="{9230C3BD-A41F-4DDD-A9A0-8FB9C2001435}" type="parTrans" cxnId="{37FFA7EB-8C19-4180-B271-7867FB26A321}">
      <dgm:prSet/>
      <dgm:spPr/>
      <dgm:t>
        <a:bodyPr/>
        <a:lstStyle/>
        <a:p>
          <a:endParaRPr lang="es-ES"/>
        </a:p>
      </dgm:t>
    </dgm:pt>
    <dgm:pt modelId="{830862F5-FD42-48DB-A2B2-BA45F3ED4CE8}" type="sibTrans" cxnId="{37FFA7EB-8C19-4180-B271-7867FB26A321}">
      <dgm:prSet/>
      <dgm:spPr/>
      <dgm:t>
        <a:bodyPr/>
        <a:lstStyle/>
        <a:p>
          <a:endParaRPr lang="es-ES"/>
        </a:p>
      </dgm:t>
    </dgm:pt>
    <dgm:pt modelId="{26854DE6-A60B-477C-B9B6-F04BF2AFA249}">
      <dgm:prSet phldrT="[Texto]"/>
      <dgm:spPr/>
      <dgm:t>
        <a:bodyPr/>
        <a:lstStyle/>
        <a:p>
          <a:pPr algn="just"/>
          <a:r>
            <a:rPr lang="es-ES" b="1" dirty="0"/>
            <a:t>Resistencia</a:t>
          </a:r>
        </a:p>
      </dgm:t>
    </dgm:pt>
    <dgm:pt modelId="{CEE8CF7E-8D8C-4443-8D06-2D29A1C5DD42}" type="parTrans" cxnId="{4A54B70F-C47E-4538-97F7-F1325C484524}">
      <dgm:prSet/>
      <dgm:spPr/>
      <dgm:t>
        <a:bodyPr/>
        <a:lstStyle/>
        <a:p>
          <a:endParaRPr lang="es-ES"/>
        </a:p>
      </dgm:t>
    </dgm:pt>
    <dgm:pt modelId="{64F905D8-9BC2-4DF7-87E7-18BA4A03FD96}" type="sibTrans" cxnId="{4A54B70F-C47E-4538-97F7-F1325C484524}">
      <dgm:prSet/>
      <dgm:spPr/>
      <dgm:t>
        <a:bodyPr/>
        <a:lstStyle/>
        <a:p>
          <a:endParaRPr lang="es-ES"/>
        </a:p>
      </dgm:t>
    </dgm:pt>
    <dgm:pt modelId="{47470290-7EE3-4E9A-A3B9-90A9185E8878}">
      <dgm:prSet phldrT="[Texto]"/>
      <dgm:spPr/>
      <dgm:t>
        <a:bodyPr/>
        <a:lstStyle/>
        <a:p>
          <a:pPr algn="just"/>
          <a:r>
            <a:rPr lang="es-ES" b="1" dirty="0" err="1"/>
            <a:t>Resilencia</a:t>
          </a:r>
          <a:endParaRPr lang="es-ES" b="1" dirty="0"/>
        </a:p>
      </dgm:t>
    </dgm:pt>
    <dgm:pt modelId="{EC6AE1D4-775E-4418-AE32-E76EA509B4BC}" type="parTrans" cxnId="{33A7ACB7-7106-4D4D-A3AD-04BEF79FBDCA}">
      <dgm:prSet/>
      <dgm:spPr/>
      <dgm:t>
        <a:bodyPr/>
        <a:lstStyle/>
        <a:p>
          <a:endParaRPr lang="es-ES"/>
        </a:p>
      </dgm:t>
    </dgm:pt>
    <dgm:pt modelId="{B245A635-A7B8-438D-9057-D166D0BF1455}" type="sibTrans" cxnId="{33A7ACB7-7106-4D4D-A3AD-04BEF79FBDCA}">
      <dgm:prSet/>
      <dgm:spPr/>
      <dgm:t>
        <a:bodyPr/>
        <a:lstStyle/>
        <a:p>
          <a:endParaRPr lang="es-ES"/>
        </a:p>
      </dgm:t>
    </dgm:pt>
    <dgm:pt modelId="{60F5969D-2A2F-4A1C-AED8-51D893CB5256}">
      <dgm:prSet phldrT="[Texto]"/>
      <dgm:spPr/>
      <dgm:t>
        <a:bodyPr/>
        <a:lstStyle/>
        <a:p>
          <a:pPr algn="just">
            <a:buFont typeface="+mj-lt"/>
            <a:buAutoNum type="alphaLcParenR"/>
          </a:pPr>
          <a:r>
            <a:rPr lang="es-EC" b="1" dirty="0"/>
            <a:t> Reacciones mediadas por IgE</a:t>
          </a:r>
          <a:endParaRPr lang="es-ES" b="1" dirty="0"/>
        </a:p>
      </dgm:t>
    </dgm:pt>
    <dgm:pt modelId="{934DEF7F-5D7F-4477-9B0A-16C85ED04AA5}" type="parTrans" cxnId="{D475F30E-AD14-46A3-A038-E1480EC0F9F9}">
      <dgm:prSet/>
      <dgm:spPr/>
      <dgm:t>
        <a:bodyPr/>
        <a:lstStyle/>
        <a:p>
          <a:endParaRPr lang="es-ES"/>
        </a:p>
      </dgm:t>
    </dgm:pt>
    <dgm:pt modelId="{D67FC1B6-3C0A-418B-9B25-8EE97E428BD8}" type="sibTrans" cxnId="{D475F30E-AD14-46A3-A038-E1480EC0F9F9}">
      <dgm:prSet/>
      <dgm:spPr/>
      <dgm:t>
        <a:bodyPr/>
        <a:lstStyle/>
        <a:p>
          <a:endParaRPr lang="es-ES"/>
        </a:p>
      </dgm:t>
    </dgm:pt>
    <dgm:pt modelId="{9D652C64-13D1-4817-8EC8-C4E75DF5F98A}">
      <dgm:prSet phldrT="[Texto]"/>
      <dgm:spPr/>
      <dgm:t>
        <a:bodyPr/>
        <a:lstStyle/>
        <a:p>
          <a:pPr algn="just"/>
          <a:r>
            <a:rPr lang="es-ES" b="1" dirty="0"/>
            <a:t>  (Herrera &amp; Velasco, 2012) </a:t>
          </a:r>
        </a:p>
      </dgm:t>
    </dgm:pt>
    <dgm:pt modelId="{D0960F74-045D-4632-9309-105354EC1787}" type="parTrans" cxnId="{23050E55-1097-44DF-91B2-D000040F3F26}">
      <dgm:prSet/>
      <dgm:spPr/>
    </dgm:pt>
    <dgm:pt modelId="{280CF3DB-216A-4CA2-9EA5-DCC577602978}" type="sibTrans" cxnId="{23050E55-1097-44DF-91B2-D000040F3F26}">
      <dgm:prSet/>
      <dgm:spPr/>
    </dgm:pt>
    <dgm:pt modelId="{D8D10DD1-D52F-4619-86CC-89F437234652}" type="pres">
      <dgm:prSet presAssocID="{EE3471E5-4FD0-451E-85B4-5144EF4DFC84}" presName="Name0" presStyleCnt="0">
        <dgm:presLayoutVars>
          <dgm:dir/>
          <dgm:animLvl val="lvl"/>
          <dgm:resizeHandles val="exact"/>
        </dgm:presLayoutVars>
      </dgm:prSet>
      <dgm:spPr/>
    </dgm:pt>
    <dgm:pt modelId="{5342A664-0619-4F03-868B-B30EFC8CA376}" type="pres">
      <dgm:prSet presAssocID="{D176B736-56AB-428D-B84B-9A7400CD2538}" presName="composite" presStyleCnt="0"/>
      <dgm:spPr/>
    </dgm:pt>
    <dgm:pt modelId="{B45FC192-EA47-4C40-8AC5-EB5895450BA3}" type="pres">
      <dgm:prSet presAssocID="{D176B736-56AB-428D-B84B-9A7400CD2538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018E0210-F5A0-4847-B601-3BFF2C00F96A}" type="pres">
      <dgm:prSet presAssocID="{D176B736-56AB-428D-B84B-9A7400CD2538}" presName="desTx" presStyleLbl="alignAccFollowNode1" presStyleIdx="0" presStyleCnt="3">
        <dgm:presLayoutVars>
          <dgm:bulletEnabled val="1"/>
        </dgm:presLayoutVars>
      </dgm:prSet>
      <dgm:spPr/>
    </dgm:pt>
    <dgm:pt modelId="{A93527FE-2EDA-44AB-9C87-76A0B35BE946}" type="pres">
      <dgm:prSet presAssocID="{BED389B8-28EC-4074-A59B-99BCC89979EB}" presName="space" presStyleCnt="0"/>
      <dgm:spPr/>
    </dgm:pt>
    <dgm:pt modelId="{9314FF47-FEE7-431B-A0FE-B777BC30F9E6}" type="pres">
      <dgm:prSet presAssocID="{E40BF390-ABCE-43CC-AD50-3F7974F4606C}" presName="composite" presStyleCnt="0"/>
      <dgm:spPr/>
    </dgm:pt>
    <dgm:pt modelId="{8213EF62-AB6F-4F99-B0B4-D2F4CE3480F9}" type="pres">
      <dgm:prSet presAssocID="{E40BF390-ABCE-43CC-AD50-3F7974F4606C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EA0DA660-A643-47E3-976E-A2028ADFECB3}" type="pres">
      <dgm:prSet presAssocID="{E40BF390-ABCE-43CC-AD50-3F7974F4606C}" presName="desTx" presStyleLbl="alignAccFollowNode1" presStyleIdx="1" presStyleCnt="3">
        <dgm:presLayoutVars>
          <dgm:bulletEnabled val="1"/>
        </dgm:presLayoutVars>
      </dgm:prSet>
      <dgm:spPr/>
    </dgm:pt>
    <dgm:pt modelId="{50D01636-50CF-403D-A129-B225C495E737}" type="pres">
      <dgm:prSet presAssocID="{38FF6803-9E82-4550-8CE5-CC56D4F790D8}" presName="space" presStyleCnt="0"/>
      <dgm:spPr/>
    </dgm:pt>
    <dgm:pt modelId="{1247055D-F08F-42F9-B3E3-5D2E5F0D8ECC}" type="pres">
      <dgm:prSet presAssocID="{D3AF5965-469F-4D04-8644-0F371C7ACBCB}" presName="composite" presStyleCnt="0"/>
      <dgm:spPr/>
    </dgm:pt>
    <dgm:pt modelId="{221CDA9E-3F2C-4496-BE22-2638AAB9864D}" type="pres">
      <dgm:prSet presAssocID="{D3AF5965-469F-4D04-8644-0F371C7ACBCB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A5EFA5FD-7502-4775-8920-40AFE8B1F307}" type="pres">
      <dgm:prSet presAssocID="{D3AF5965-469F-4D04-8644-0F371C7ACBCB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1C549005-E392-448A-99F4-41B97CA3FC35}" type="presOf" srcId="{6A7AE6F1-ACB5-429F-9642-0F8286E7FD22}" destId="{EA0DA660-A643-47E3-976E-A2028ADFECB3}" srcOrd="0" destOrd="2" presId="urn:microsoft.com/office/officeart/2005/8/layout/hList1"/>
    <dgm:cxn modelId="{48F09D0B-D18B-4BF0-A276-8B73F40C14B0}" srcId="{E40BF390-ABCE-43CC-AD50-3F7974F4606C}" destId="{1FC8B9D8-B576-419E-A515-64CAA99CBFBF}" srcOrd="3" destOrd="0" parTransId="{8332F1ED-8BC7-439B-ABA6-4839CD1BA345}" sibTransId="{5809891E-7F41-420B-99B5-E0D3994F38CE}"/>
    <dgm:cxn modelId="{D475F30E-AD14-46A3-A038-E1480EC0F9F9}" srcId="{D3AF5965-469F-4D04-8644-0F371C7ACBCB}" destId="{60F5969D-2A2F-4A1C-AED8-51D893CB5256}" srcOrd="1" destOrd="0" parTransId="{934DEF7F-5D7F-4477-9B0A-16C85ED04AA5}" sibTransId="{D67FC1B6-3C0A-418B-9B25-8EE97E428BD8}"/>
    <dgm:cxn modelId="{4A54B70F-C47E-4538-97F7-F1325C484524}" srcId="{D3AF5965-469F-4D04-8644-0F371C7ACBCB}" destId="{26854DE6-A60B-477C-B9B6-F04BF2AFA249}" srcOrd="4" destOrd="0" parTransId="{CEE8CF7E-8D8C-4443-8D06-2D29A1C5DD42}" sibTransId="{64F905D8-9BC2-4DF7-87E7-18BA4A03FD96}"/>
    <dgm:cxn modelId="{E2984912-4F3A-4705-B4ED-1746AE4DD852}" type="presOf" srcId="{EE3471E5-4FD0-451E-85B4-5144EF4DFC84}" destId="{D8D10DD1-D52F-4619-86CC-89F437234652}" srcOrd="0" destOrd="0" presId="urn:microsoft.com/office/officeart/2005/8/layout/hList1"/>
    <dgm:cxn modelId="{F4DE8518-754F-421F-A2E7-14934FC2520A}" type="presOf" srcId="{299819C1-8C13-45C8-936E-289C13BA2E99}" destId="{EA0DA660-A643-47E3-976E-A2028ADFECB3}" srcOrd="0" destOrd="0" presId="urn:microsoft.com/office/officeart/2005/8/layout/hList1"/>
    <dgm:cxn modelId="{0516391F-0EEF-40C6-A6B2-D070DFA7F717}" srcId="{D3AF5965-469F-4D04-8644-0F371C7ACBCB}" destId="{8734D14B-6745-4E2D-9922-2AD921C43222}" srcOrd="2" destOrd="0" parTransId="{9967A8BB-418B-48B9-B2A7-9CD2AF8C102C}" sibTransId="{729EFB9B-5865-42F4-8EBA-657A685595EA}"/>
    <dgm:cxn modelId="{4C249225-2D1C-4A2D-8CC0-2258B29845B1}" srcId="{E40BF390-ABCE-43CC-AD50-3F7974F4606C}" destId="{6A7AE6F1-ACB5-429F-9642-0F8286E7FD22}" srcOrd="2" destOrd="0" parTransId="{0160E26E-CF59-449C-871B-37343AC5BF1C}" sibTransId="{00ADF975-7448-4CEB-B432-E356B4C2D0E1}"/>
    <dgm:cxn modelId="{87E04327-91B4-4A6C-BA8B-244FEAF230CC}" type="presOf" srcId="{26854DE6-A60B-477C-B9B6-F04BF2AFA249}" destId="{A5EFA5FD-7502-4775-8920-40AFE8B1F307}" srcOrd="0" destOrd="4" presId="urn:microsoft.com/office/officeart/2005/8/layout/hList1"/>
    <dgm:cxn modelId="{148FDE29-9A89-4B72-B300-02540D9064F3}" type="presOf" srcId="{E40BF390-ABCE-43CC-AD50-3F7974F4606C}" destId="{8213EF62-AB6F-4F99-B0B4-D2F4CE3480F9}" srcOrd="0" destOrd="0" presId="urn:microsoft.com/office/officeart/2005/8/layout/hList1"/>
    <dgm:cxn modelId="{FDF3D733-6578-4BC0-95DE-9BDC753458F7}" srcId="{EE3471E5-4FD0-451E-85B4-5144EF4DFC84}" destId="{D176B736-56AB-428D-B84B-9A7400CD2538}" srcOrd="0" destOrd="0" parTransId="{8D752DE3-546E-402B-8C3D-D92DFF10DA65}" sibTransId="{BED389B8-28EC-4074-A59B-99BCC89979EB}"/>
    <dgm:cxn modelId="{54043F62-D91D-4272-95C5-AAFBC591C865}" srcId="{D176B736-56AB-428D-B84B-9A7400CD2538}" destId="{9DF5C5D9-3B7F-4E57-B325-9ACF5DB0954C}" srcOrd="0" destOrd="0" parTransId="{958E8084-388D-400E-AF1B-A96BC3D63097}" sibTransId="{CA6C5384-64AA-4617-952E-7F7A8970C2DD}"/>
    <dgm:cxn modelId="{F2FBA365-2880-46F1-A9AD-FEDD6DBEB770}" type="presOf" srcId="{9D652C64-13D1-4817-8EC8-C4E75DF5F98A}" destId="{A5EFA5FD-7502-4775-8920-40AFE8B1F307}" srcOrd="0" destOrd="6" presId="urn:microsoft.com/office/officeart/2005/8/layout/hList1"/>
    <dgm:cxn modelId="{1A18E967-7621-4CFF-8DA8-182FBACB1D36}" type="presOf" srcId="{BE9105CC-EE07-4A62-B0A8-AF16BF12594B}" destId="{EA0DA660-A643-47E3-976E-A2028ADFECB3}" srcOrd="0" destOrd="1" presId="urn:microsoft.com/office/officeart/2005/8/layout/hList1"/>
    <dgm:cxn modelId="{23050E55-1097-44DF-91B2-D000040F3F26}" srcId="{D3AF5965-469F-4D04-8644-0F371C7ACBCB}" destId="{9D652C64-13D1-4817-8EC8-C4E75DF5F98A}" srcOrd="6" destOrd="0" parTransId="{D0960F74-045D-4632-9309-105354EC1787}" sibTransId="{280CF3DB-216A-4CA2-9EA5-DCC577602978}"/>
    <dgm:cxn modelId="{4BA9317F-CEF8-49B7-B6CF-1F43DC3F9DE8}" type="presOf" srcId="{E127AEE6-3841-4F8C-86FB-C60C74620A72}" destId="{A5EFA5FD-7502-4775-8920-40AFE8B1F307}" srcOrd="0" destOrd="3" presId="urn:microsoft.com/office/officeart/2005/8/layout/hList1"/>
    <dgm:cxn modelId="{927A0180-36E4-4402-8427-C3600F81798D}" type="presOf" srcId="{D3AF5965-469F-4D04-8644-0F371C7ACBCB}" destId="{221CDA9E-3F2C-4496-BE22-2638AAB9864D}" srcOrd="0" destOrd="0" presId="urn:microsoft.com/office/officeart/2005/8/layout/hList1"/>
    <dgm:cxn modelId="{61B06085-FABD-4B0E-9831-9BB31E5D9FCD}" srcId="{E40BF390-ABCE-43CC-AD50-3F7974F4606C}" destId="{299819C1-8C13-45C8-936E-289C13BA2E99}" srcOrd="0" destOrd="0" parTransId="{1BBC4A39-6ADF-445A-87B7-07E30EC09BE1}" sibTransId="{5B77DE9A-DF05-40F7-AB3A-569287A6062B}"/>
    <dgm:cxn modelId="{ED21CC89-ACE4-46EF-8AF4-3B1B84A5E4AC}" type="presOf" srcId="{1FC8B9D8-B576-419E-A515-64CAA99CBFBF}" destId="{EA0DA660-A643-47E3-976E-A2028ADFECB3}" srcOrd="0" destOrd="3" presId="urn:microsoft.com/office/officeart/2005/8/layout/hList1"/>
    <dgm:cxn modelId="{FE2EAE8F-C92F-4BCA-B7BA-E3C5196995B1}" type="presOf" srcId="{9DF5C5D9-3B7F-4E57-B325-9ACF5DB0954C}" destId="{018E0210-F5A0-4847-B601-3BFF2C00F96A}" srcOrd="0" destOrd="0" presId="urn:microsoft.com/office/officeart/2005/8/layout/hList1"/>
    <dgm:cxn modelId="{26ED0B93-DF07-4298-9019-CCBC6953A03E}" srcId="{D3AF5965-469F-4D04-8644-0F371C7ACBCB}" destId="{A1945513-29A8-40F1-A035-33C65AFC04B2}" srcOrd="0" destOrd="0" parTransId="{97E434EA-ED2D-40CC-85A0-6CA1B801AFF9}" sibTransId="{48D11F5D-E287-4B01-BF7C-6D211BE79AA8}"/>
    <dgm:cxn modelId="{2BD9FE96-B9E6-490B-89FF-95581AFF261F}" type="presOf" srcId="{D17AFD50-4D9B-4FD6-A400-D1202DDB5676}" destId="{EA0DA660-A643-47E3-976E-A2028ADFECB3}" srcOrd="0" destOrd="4" presId="urn:microsoft.com/office/officeart/2005/8/layout/hList1"/>
    <dgm:cxn modelId="{396B2B97-DEAF-43B0-9732-D8B1BC2AB1DB}" srcId="{EE3471E5-4FD0-451E-85B4-5144EF4DFC84}" destId="{D3AF5965-469F-4D04-8644-0F371C7ACBCB}" srcOrd="2" destOrd="0" parTransId="{400BAAFA-EA7B-4265-9CCB-AD61D5EA158F}" sibTransId="{97BF19B2-17CE-442B-8B63-4405087A40E8}"/>
    <dgm:cxn modelId="{9F173DA9-03E7-4449-9A8B-4F97B00CF327}" srcId="{D3AF5965-469F-4D04-8644-0F371C7ACBCB}" destId="{E127AEE6-3841-4F8C-86FB-C60C74620A72}" srcOrd="3" destOrd="0" parTransId="{3F3406D5-16DF-408B-A480-C5064D70131E}" sibTransId="{3D456BBB-ADE1-47D6-A206-6CE77055181C}"/>
    <dgm:cxn modelId="{486BCFAD-E1EB-4D3F-84D5-036895D8E56C}" type="presOf" srcId="{8734D14B-6745-4E2D-9922-2AD921C43222}" destId="{A5EFA5FD-7502-4775-8920-40AFE8B1F307}" srcOrd="0" destOrd="2" presId="urn:microsoft.com/office/officeart/2005/8/layout/hList1"/>
    <dgm:cxn modelId="{33A7ACB7-7106-4D4D-A3AD-04BEF79FBDCA}" srcId="{D3AF5965-469F-4D04-8644-0F371C7ACBCB}" destId="{47470290-7EE3-4E9A-A3B9-90A9185E8878}" srcOrd="5" destOrd="0" parTransId="{EC6AE1D4-775E-4418-AE32-E76EA509B4BC}" sibTransId="{B245A635-A7B8-438D-9057-D166D0BF1455}"/>
    <dgm:cxn modelId="{46A005C3-27F5-4A4E-8B61-07E1FAF9B011}" type="presOf" srcId="{A1945513-29A8-40F1-A035-33C65AFC04B2}" destId="{A5EFA5FD-7502-4775-8920-40AFE8B1F307}" srcOrd="0" destOrd="0" presId="urn:microsoft.com/office/officeart/2005/8/layout/hList1"/>
    <dgm:cxn modelId="{7758C6D0-9A12-416D-AE20-767E1F86C56C}" type="presOf" srcId="{47470290-7EE3-4E9A-A3B9-90A9185E8878}" destId="{A5EFA5FD-7502-4775-8920-40AFE8B1F307}" srcOrd="0" destOrd="5" presId="urn:microsoft.com/office/officeart/2005/8/layout/hList1"/>
    <dgm:cxn modelId="{5F13C4D1-728B-471D-AC5B-7DEC797589A4}" srcId="{EE3471E5-4FD0-451E-85B4-5144EF4DFC84}" destId="{E40BF390-ABCE-43CC-AD50-3F7974F4606C}" srcOrd="1" destOrd="0" parTransId="{F9E7320C-E622-4C0D-AF27-A2E98819E144}" sibTransId="{38FF6803-9E82-4550-8CE5-CC56D4F790D8}"/>
    <dgm:cxn modelId="{F51A20D5-9F38-482A-AFBF-4A401EC23296}" srcId="{E40BF390-ABCE-43CC-AD50-3F7974F4606C}" destId="{BE9105CC-EE07-4A62-B0A8-AF16BF12594B}" srcOrd="1" destOrd="0" parTransId="{DE4E99A1-F39E-4AC7-8059-818DBE9853F7}" sibTransId="{A78C3969-4B40-4FF5-955E-2ED8AE68B2E7}"/>
    <dgm:cxn modelId="{72CDB6E2-4460-43CA-91F0-31DFEEB07A8D}" type="presOf" srcId="{D176B736-56AB-428D-B84B-9A7400CD2538}" destId="{B45FC192-EA47-4C40-8AC5-EB5895450BA3}" srcOrd="0" destOrd="0" presId="urn:microsoft.com/office/officeart/2005/8/layout/hList1"/>
    <dgm:cxn modelId="{9F1069E9-3715-436A-B73D-523FBE806AD4}" type="presOf" srcId="{60F5969D-2A2F-4A1C-AED8-51D893CB5256}" destId="{A5EFA5FD-7502-4775-8920-40AFE8B1F307}" srcOrd="0" destOrd="1" presId="urn:microsoft.com/office/officeart/2005/8/layout/hList1"/>
    <dgm:cxn modelId="{37FFA7EB-8C19-4180-B271-7867FB26A321}" srcId="{E40BF390-ABCE-43CC-AD50-3F7974F4606C}" destId="{D17AFD50-4D9B-4FD6-A400-D1202DDB5676}" srcOrd="4" destOrd="0" parTransId="{9230C3BD-A41F-4DDD-A9A0-8FB9C2001435}" sibTransId="{830862F5-FD42-48DB-A2B2-BA45F3ED4CE8}"/>
    <dgm:cxn modelId="{667E9D96-24E5-4076-9E39-12226CDA4EB6}" type="presParOf" srcId="{D8D10DD1-D52F-4619-86CC-89F437234652}" destId="{5342A664-0619-4F03-868B-B30EFC8CA376}" srcOrd="0" destOrd="0" presId="urn:microsoft.com/office/officeart/2005/8/layout/hList1"/>
    <dgm:cxn modelId="{AEE60A88-2075-4BCF-BF61-B0B0DFACBAF1}" type="presParOf" srcId="{5342A664-0619-4F03-868B-B30EFC8CA376}" destId="{B45FC192-EA47-4C40-8AC5-EB5895450BA3}" srcOrd="0" destOrd="0" presId="urn:microsoft.com/office/officeart/2005/8/layout/hList1"/>
    <dgm:cxn modelId="{C5A7B420-1366-4E29-8514-2B0E7C14874D}" type="presParOf" srcId="{5342A664-0619-4F03-868B-B30EFC8CA376}" destId="{018E0210-F5A0-4847-B601-3BFF2C00F96A}" srcOrd="1" destOrd="0" presId="urn:microsoft.com/office/officeart/2005/8/layout/hList1"/>
    <dgm:cxn modelId="{5E1812B6-FAF4-484B-AAB6-0B3312EA288D}" type="presParOf" srcId="{D8D10DD1-D52F-4619-86CC-89F437234652}" destId="{A93527FE-2EDA-44AB-9C87-76A0B35BE946}" srcOrd="1" destOrd="0" presId="urn:microsoft.com/office/officeart/2005/8/layout/hList1"/>
    <dgm:cxn modelId="{A70BB1CC-B13B-4B06-BF76-E4FC0184F316}" type="presParOf" srcId="{D8D10DD1-D52F-4619-86CC-89F437234652}" destId="{9314FF47-FEE7-431B-A0FE-B777BC30F9E6}" srcOrd="2" destOrd="0" presId="urn:microsoft.com/office/officeart/2005/8/layout/hList1"/>
    <dgm:cxn modelId="{1678564C-A61C-4475-AA4E-8B2587E17682}" type="presParOf" srcId="{9314FF47-FEE7-431B-A0FE-B777BC30F9E6}" destId="{8213EF62-AB6F-4F99-B0B4-D2F4CE3480F9}" srcOrd="0" destOrd="0" presId="urn:microsoft.com/office/officeart/2005/8/layout/hList1"/>
    <dgm:cxn modelId="{3525FA54-A82D-45FF-9FA5-22ED9FFA028F}" type="presParOf" srcId="{9314FF47-FEE7-431B-A0FE-B777BC30F9E6}" destId="{EA0DA660-A643-47E3-976E-A2028ADFECB3}" srcOrd="1" destOrd="0" presId="urn:microsoft.com/office/officeart/2005/8/layout/hList1"/>
    <dgm:cxn modelId="{CFEC37C1-A0DA-402C-BBC8-D25FC112D7DD}" type="presParOf" srcId="{D8D10DD1-D52F-4619-86CC-89F437234652}" destId="{50D01636-50CF-403D-A129-B225C495E737}" srcOrd="3" destOrd="0" presId="urn:microsoft.com/office/officeart/2005/8/layout/hList1"/>
    <dgm:cxn modelId="{5AEBF1DE-B41D-45C5-85F6-62E4E177FF1F}" type="presParOf" srcId="{D8D10DD1-D52F-4619-86CC-89F437234652}" destId="{1247055D-F08F-42F9-B3E3-5D2E5F0D8ECC}" srcOrd="4" destOrd="0" presId="urn:microsoft.com/office/officeart/2005/8/layout/hList1"/>
    <dgm:cxn modelId="{BFD13A52-AE93-4FCF-9DB2-2671966F170D}" type="presParOf" srcId="{1247055D-F08F-42F9-B3E3-5D2E5F0D8ECC}" destId="{221CDA9E-3F2C-4496-BE22-2638AAB9864D}" srcOrd="0" destOrd="0" presId="urn:microsoft.com/office/officeart/2005/8/layout/hList1"/>
    <dgm:cxn modelId="{F6AECB89-6EE2-480B-AAC4-F6CC6E310D40}" type="presParOf" srcId="{1247055D-F08F-42F9-B3E3-5D2E5F0D8ECC}" destId="{A5EFA5FD-7502-4775-8920-40AFE8B1F307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7966C70-0C83-43AC-BF94-8EF64042074B}" type="doc">
      <dgm:prSet loTypeId="urn:microsoft.com/office/officeart/2005/8/layout/bProcess4" loCatId="process" qsTypeId="urn:microsoft.com/office/officeart/2005/8/quickstyle/simple3" qsCatId="simple" csTypeId="urn:microsoft.com/office/officeart/2005/8/colors/colorful2" csCatId="colorful" phldr="1"/>
      <dgm:spPr/>
    </dgm:pt>
    <dgm:pt modelId="{38420628-527B-4431-A5A2-8E85F7C06A8B}">
      <dgm:prSet phldrT="[Texto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 dirty="0"/>
        </a:p>
      </dgm:t>
    </dgm:pt>
    <dgm:pt modelId="{B1FA0C95-FE00-4680-9310-D0F8C0F16110}" type="parTrans" cxnId="{93FE411B-79CF-4057-9B7D-3586A10AD7E1}">
      <dgm:prSet/>
      <dgm:spPr/>
      <dgm:t>
        <a:bodyPr/>
        <a:lstStyle/>
        <a:p>
          <a:endParaRPr lang="es-ES"/>
        </a:p>
      </dgm:t>
    </dgm:pt>
    <dgm:pt modelId="{B62CA1DC-004B-41D9-93F9-2BCEB69BEBD1}" type="sibTrans" cxnId="{93FE411B-79CF-4057-9B7D-3586A10AD7E1}">
      <dgm:prSet/>
      <dgm:spPr/>
      <dgm:t>
        <a:bodyPr/>
        <a:lstStyle/>
        <a:p>
          <a:endParaRPr lang="es-ES"/>
        </a:p>
      </dgm:t>
    </dgm:pt>
    <dgm:pt modelId="{41043875-54FD-4891-91D0-7D77DCFD44DB}">
      <dgm:prSet phldrT="[Texto]"/>
      <dgm:spPr/>
      <dgm:t>
        <a:bodyPr/>
        <a:lstStyle/>
        <a:p>
          <a:r>
            <a:rPr lang="es-EC" dirty="0"/>
            <a:t>Cálculo de la muestra</a:t>
          </a:r>
          <a:endParaRPr lang="es-ES" dirty="0"/>
        </a:p>
      </dgm:t>
    </dgm:pt>
    <dgm:pt modelId="{B4C2D3D1-32DD-4B88-B742-787FDF83517D}" type="parTrans" cxnId="{36FFD05F-3F83-4D63-AFFF-4888D53A9DB4}">
      <dgm:prSet/>
      <dgm:spPr/>
      <dgm:t>
        <a:bodyPr/>
        <a:lstStyle/>
        <a:p>
          <a:endParaRPr lang="es-ES"/>
        </a:p>
      </dgm:t>
    </dgm:pt>
    <dgm:pt modelId="{748B4B32-6F3D-4B98-8042-8B63B3BD8950}" type="sibTrans" cxnId="{36FFD05F-3F83-4D63-AFFF-4888D53A9DB4}">
      <dgm:prSet/>
      <dgm:spPr/>
      <dgm:t>
        <a:bodyPr/>
        <a:lstStyle/>
        <a:p>
          <a:endParaRPr lang="es-ES"/>
        </a:p>
      </dgm:t>
    </dgm:pt>
    <dgm:pt modelId="{B37F0454-8B37-4A85-ACC2-FF3118BC6A14}">
      <dgm:prSet/>
      <dgm:spPr/>
      <dgm:t>
        <a:bodyPr/>
        <a:lstStyle/>
        <a:p>
          <a:r>
            <a:rPr lang="es-EC" dirty="0"/>
            <a:t>Evaluación de la condición corporal e identificación de la edad de los animales</a:t>
          </a:r>
          <a:endParaRPr lang="en-US" dirty="0"/>
        </a:p>
      </dgm:t>
    </dgm:pt>
    <dgm:pt modelId="{5CD939BE-F116-4526-B741-AB2BFD8382D0}" type="parTrans" cxnId="{AB947AF0-8D8B-494C-B0FC-FAC4B65340B5}">
      <dgm:prSet/>
      <dgm:spPr/>
      <dgm:t>
        <a:bodyPr/>
        <a:lstStyle/>
        <a:p>
          <a:endParaRPr lang="es-ES"/>
        </a:p>
      </dgm:t>
    </dgm:pt>
    <dgm:pt modelId="{082CED57-24EE-434C-80C5-00F672E1AD4C}" type="sibTrans" cxnId="{AB947AF0-8D8B-494C-B0FC-FAC4B65340B5}">
      <dgm:prSet/>
      <dgm:spPr/>
      <dgm:t>
        <a:bodyPr/>
        <a:lstStyle/>
        <a:p>
          <a:endParaRPr lang="es-ES"/>
        </a:p>
      </dgm:t>
    </dgm:pt>
    <dgm:pt modelId="{80D758CC-4E56-4879-8821-44FB17D958AE}">
      <dgm:prSet/>
      <dgm:spPr/>
      <dgm:t>
        <a:bodyPr/>
        <a:lstStyle/>
        <a:p>
          <a:r>
            <a:rPr lang="es-EC" dirty="0"/>
            <a:t>Realización de análisis </a:t>
          </a:r>
          <a:r>
            <a:rPr lang="es-EC" dirty="0" err="1"/>
            <a:t>coproparasitarios</a:t>
          </a:r>
          <a:endParaRPr lang="en-US" dirty="0"/>
        </a:p>
      </dgm:t>
    </dgm:pt>
    <dgm:pt modelId="{A7442F73-5BAC-4CE9-8B9D-ECCEA73FDC95}" type="parTrans" cxnId="{B42849D6-CD4C-4A0F-95B5-8AD9EEF5E1B4}">
      <dgm:prSet/>
      <dgm:spPr/>
      <dgm:t>
        <a:bodyPr/>
        <a:lstStyle/>
        <a:p>
          <a:endParaRPr lang="es-ES"/>
        </a:p>
      </dgm:t>
    </dgm:pt>
    <dgm:pt modelId="{57DABE66-80DA-4DED-90F2-780FBF90134F}" type="sibTrans" cxnId="{B42849D6-CD4C-4A0F-95B5-8AD9EEF5E1B4}">
      <dgm:prSet/>
      <dgm:spPr/>
      <dgm:t>
        <a:bodyPr/>
        <a:lstStyle/>
        <a:p>
          <a:endParaRPr lang="es-ES"/>
        </a:p>
      </dgm:t>
    </dgm:pt>
    <dgm:pt modelId="{C1F2E6F9-4C47-4128-84C7-EB2E9FD61D69}">
      <dgm:prSet/>
      <dgm:spPr/>
      <dgm:t>
        <a:bodyPr/>
        <a:lstStyle/>
        <a:p>
          <a:r>
            <a:rPr lang="es-EC" dirty="0"/>
            <a:t>Identificación de ectoparásitos</a:t>
          </a:r>
          <a:endParaRPr lang="en-US" dirty="0"/>
        </a:p>
      </dgm:t>
    </dgm:pt>
    <dgm:pt modelId="{05FF15AE-17C6-4B65-AA0F-FC8DF7E034A8}" type="parTrans" cxnId="{67C0F51D-DAC7-475D-8621-F99F9CBF8078}">
      <dgm:prSet/>
      <dgm:spPr/>
      <dgm:t>
        <a:bodyPr/>
        <a:lstStyle/>
        <a:p>
          <a:endParaRPr lang="es-ES"/>
        </a:p>
      </dgm:t>
    </dgm:pt>
    <dgm:pt modelId="{847B92D4-8964-4424-A124-730A3A79F5A2}" type="sibTrans" cxnId="{67C0F51D-DAC7-475D-8621-F99F9CBF8078}">
      <dgm:prSet/>
      <dgm:spPr/>
      <dgm:t>
        <a:bodyPr/>
        <a:lstStyle/>
        <a:p>
          <a:endParaRPr lang="es-ES"/>
        </a:p>
      </dgm:t>
    </dgm:pt>
    <dgm:pt modelId="{DFE9D05B-429E-4A2B-AD97-663C51B39A61}">
      <dgm:prSet/>
      <dgm:spPr/>
      <dgm:t>
        <a:bodyPr/>
        <a:lstStyle/>
        <a:p>
          <a:r>
            <a:rPr lang="es-EC" dirty="0"/>
            <a:t>Análisis estadístico de los resultados </a:t>
          </a:r>
          <a:endParaRPr lang="en-US" dirty="0"/>
        </a:p>
      </dgm:t>
    </dgm:pt>
    <dgm:pt modelId="{EE3CADF2-F4E7-4E17-AF23-3BB1FDD098B0}" type="parTrans" cxnId="{5E7521CB-67AD-447B-8CBA-C91B5DE5502F}">
      <dgm:prSet/>
      <dgm:spPr/>
      <dgm:t>
        <a:bodyPr/>
        <a:lstStyle/>
        <a:p>
          <a:endParaRPr lang="es-ES"/>
        </a:p>
      </dgm:t>
    </dgm:pt>
    <dgm:pt modelId="{AE936B52-256C-479B-816C-4F7186CD5F02}" type="sibTrans" cxnId="{5E7521CB-67AD-447B-8CBA-C91B5DE5502F}">
      <dgm:prSet/>
      <dgm:spPr/>
      <dgm:t>
        <a:bodyPr/>
        <a:lstStyle/>
        <a:p>
          <a:endParaRPr lang="es-ES"/>
        </a:p>
      </dgm:t>
    </dgm:pt>
    <dgm:pt modelId="{9BBDFC55-8F1D-4AF4-9BFF-C94E6A8FF2E6}">
      <dgm:prSet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5E8D67A2-05DB-4D87-AB93-B631CA74D741}" type="parTrans" cxnId="{903E6F13-A0A8-42B2-959A-6C2635A86F7A}">
      <dgm:prSet/>
      <dgm:spPr/>
      <dgm:t>
        <a:bodyPr/>
        <a:lstStyle/>
        <a:p>
          <a:endParaRPr lang="es-ES"/>
        </a:p>
      </dgm:t>
    </dgm:pt>
    <dgm:pt modelId="{BFF67066-46CE-4787-AE4E-FBEBCC0F51D4}" type="sibTrans" cxnId="{903E6F13-A0A8-42B2-959A-6C2635A86F7A}">
      <dgm:prSet/>
      <dgm:spPr/>
      <dgm:t>
        <a:bodyPr/>
        <a:lstStyle/>
        <a:p>
          <a:endParaRPr lang="es-ES"/>
        </a:p>
      </dgm:t>
    </dgm:pt>
    <dgm:pt modelId="{C75BB314-0B43-478F-9528-C7D5B3F7EC6D}">
      <dgm:prSet phldrT="[Texto]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S" dirty="0"/>
        </a:p>
      </dgm:t>
    </dgm:pt>
    <dgm:pt modelId="{79BB07C9-255B-43BA-978D-30FACB13DCEA}" type="parTrans" cxnId="{75089524-1002-44E1-9B08-D4939C917EBB}">
      <dgm:prSet/>
      <dgm:spPr/>
      <dgm:t>
        <a:bodyPr/>
        <a:lstStyle/>
        <a:p>
          <a:endParaRPr lang="es-EC"/>
        </a:p>
      </dgm:t>
    </dgm:pt>
    <dgm:pt modelId="{96CF8641-5F5D-40A6-9EBB-C873E348E90F}" type="sibTrans" cxnId="{75089524-1002-44E1-9B08-D4939C917EBB}">
      <dgm:prSet/>
      <dgm:spPr/>
      <dgm:t>
        <a:bodyPr/>
        <a:lstStyle/>
        <a:p>
          <a:endParaRPr lang="es-EC"/>
        </a:p>
      </dgm:t>
    </dgm:pt>
    <dgm:pt modelId="{37CDD189-69AE-4667-AD01-3E4B3E4FB22A}">
      <dgm:prSet/>
      <dgm:spPr/>
      <dgm:t>
        <a:bodyPr/>
        <a:lstStyle/>
        <a:p>
          <a:r>
            <a:rPr lang="es-EC"/>
            <a:t>Realización del hematocrito</a:t>
          </a:r>
          <a:endParaRPr lang="en-US" dirty="0"/>
        </a:p>
      </dgm:t>
    </dgm:pt>
    <dgm:pt modelId="{35E5953B-9875-4E3A-8E45-293D68D87387}" type="parTrans" cxnId="{5289AE5B-7965-46F1-AEBF-0A7A0821D523}">
      <dgm:prSet/>
      <dgm:spPr/>
      <dgm:t>
        <a:bodyPr/>
        <a:lstStyle/>
        <a:p>
          <a:endParaRPr lang="es-EC"/>
        </a:p>
      </dgm:t>
    </dgm:pt>
    <dgm:pt modelId="{8B4E446E-32A4-4335-AD46-283593138062}" type="sibTrans" cxnId="{5289AE5B-7965-46F1-AEBF-0A7A0821D523}">
      <dgm:prSet/>
      <dgm:spPr/>
      <dgm:t>
        <a:bodyPr/>
        <a:lstStyle/>
        <a:p>
          <a:endParaRPr lang="es-EC"/>
        </a:p>
      </dgm:t>
    </dgm:pt>
    <dgm:pt modelId="{6687DBFB-2883-4E2B-AD11-702FE9CDA897}" type="pres">
      <dgm:prSet presAssocID="{17966C70-0C83-43AC-BF94-8EF64042074B}" presName="Name0" presStyleCnt="0">
        <dgm:presLayoutVars>
          <dgm:dir/>
          <dgm:resizeHandles/>
        </dgm:presLayoutVars>
      </dgm:prSet>
      <dgm:spPr/>
    </dgm:pt>
    <dgm:pt modelId="{D1A75CC0-CD91-4C62-B22E-675266CAC54A}" type="pres">
      <dgm:prSet presAssocID="{38420628-527B-4431-A5A2-8E85F7C06A8B}" presName="compNode" presStyleCnt="0"/>
      <dgm:spPr/>
    </dgm:pt>
    <dgm:pt modelId="{4211E4B1-CAF9-4917-85EA-4165DD8D9629}" type="pres">
      <dgm:prSet presAssocID="{38420628-527B-4431-A5A2-8E85F7C06A8B}" presName="dummyConnPt" presStyleCnt="0"/>
      <dgm:spPr/>
    </dgm:pt>
    <dgm:pt modelId="{32C4BF3E-D2BE-4E42-BEF6-EA002187AA76}" type="pres">
      <dgm:prSet presAssocID="{38420628-527B-4431-A5A2-8E85F7C06A8B}" presName="node" presStyleLbl="node1" presStyleIdx="0" presStyleCnt="9" custScaleX="70911" custScaleY="160546">
        <dgm:presLayoutVars>
          <dgm:bulletEnabled val="1"/>
        </dgm:presLayoutVars>
      </dgm:prSet>
      <dgm:spPr/>
    </dgm:pt>
    <dgm:pt modelId="{1A9DE446-BFB8-4204-8A86-5B3762FB45B7}" type="pres">
      <dgm:prSet presAssocID="{B62CA1DC-004B-41D9-93F9-2BCEB69BEBD1}" presName="sibTrans" presStyleLbl="bgSibTrans2D1" presStyleIdx="0" presStyleCnt="8"/>
      <dgm:spPr/>
    </dgm:pt>
    <dgm:pt modelId="{B56FF590-3469-475E-A47D-D90EA8343719}" type="pres">
      <dgm:prSet presAssocID="{41043875-54FD-4891-91D0-7D77DCFD44DB}" presName="compNode" presStyleCnt="0"/>
      <dgm:spPr/>
    </dgm:pt>
    <dgm:pt modelId="{A79F9B61-8DDD-485C-8915-DC07D3D9D6DE}" type="pres">
      <dgm:prSet presAssocID="{41043875-54FD-4891-91D0-7D77DCFD44DB}" presName="dummyConnPt" presStyleCnt="0"/>
      <dgm:spPr/>
    </dgm:pt>
    <dgm:pt modelId="{CC1A6B26-CEFA-4E33-B53B-6C6C936A3BF3}" type="pres">
      <dgm:prSet presAssocID="{41043875-54FD-4891-91D0-7D77DCFD44DB}" presName="node" presStyleLbl="node1" presStyleIdx="1" presStyleCnt="9">
        <dgm:presLayoutVars>
          <dgm:bulletEnabled val="1"/>
        </dgm:presLayoutVars>
      </dgm:prSet>
      <dgm:spPr/>
    </dgm:pt>
    <dgm:pt modelId="{C3CEAB0D-53D9-4324-ADE8-2BA95CC433B7}" type="pres">
      <dgm:prSet presAssocID="{748B4B32-6F3D-4B98-8042-8B63B3BD8950}" presName="sibTrans" presStyleLbl="bgSibTrans2D1" presStyleIdx="1" presStyleCnt="8" custScaleX="170169" custScaleY="96405"/>
      <dgm:spPr/>
    </dgm:pt>
    <dgm:pt modelId="{D2C0F9F2-E2C3-4783-875F-09D47FA0BBEC}" type="pres">
      <dgm:prSet presAssocID="{C75BB314-0B43-478F-9528-C7D5B3F7EC6D}" presName="compNode" presStyleCnt="0"/>
      <dgm:spPr/>
    </dgm:pt>
    <dgm:pt modelId="{AA1B6B61-5454-40B1-903F-493C3A195027}" type="pres">
      <dgm:prSet presAssocID="{C75BB314-0B43-478F-9528-C7D5B3F7EC6D}" presName="dummyConnPt" presStyleCnt="0"/>
      <dgm:spPr/>
    </dgm:pt>
    <dgm:pt modelId="{FE3D41F1-F030-4B88-B210-5BEBE4D20528}" type="pres">
      <dgm:prSet presAssocID="{C75BB314-0B43-478F-9528-C7D5B3F7EC6D}" presName="node" presStyleLbl="node1" presStyleIdx="2" presStyleCnt="9" custScaleX="63288" custScaleY="155583">
        <dgm:presLayoutVars>
          <dgm:bulletEnabled val="1"/>
        </dgm:presLayoutVars>
      </dgm:prSet>
      <dgm:spPr/>
    </dgm:pt>
    <dgm:pt modelId="{E57A229B-F66B-4DE0-85B5-1CDEAFD025DA}" type="pres">
      <dgm:prSet presAssocID="{96CF8641-5F5D-40A6-9EBB-C873E348E90F}" presName="sibTrans" presStyleLbl="bgSibTrans2D1" presStyleIdx="2" presStyleCnt="8" custAng="21190439" custLinFactY="100000" custLinFactNeighborX="723" custLinFactNeighborY="117488"/>
      <dgm:spPr/>
    </dgm:pt>
    <dgm:pt modelId="{5AD012BD-BEB7-4508-A5FD-3FBEA7D8C5BD}" type="pres">
      <dgm:prSet presAssocID="{B37F0454-8B37-4A85-ACC2-FF3118BC6A14}" presName="compNode" presStyleCnt="0"/>
      <dgm:spPr/>
    </dgm:pt>
    <dgm:pt modelId="{3A69D1F4-65B2-45B8-A00B-B782F0F5603A}" type="pres">
      <dgm:prSet presAssocID="{B37F0454-8B37-4A85-ACC2-FF3118BC6A14}" presName="dummyConnPt" presStyleCnt="0"/>
      <dgm:spPr/>
    </dgm:pt>
    <dgm:pt modelId="{93A5C43D-CD41-4BF2-AF8E-12D8EB5AC051}" type="pres">
      <dgm:prSet presAssocID="{B37F0454-8B37-4A85-ACC2-FF3118BC6A14}" presName="node" presStyleLbl="node1" presStyleIdx="3" presStyleCnt="9">
        <dgm:presLayoutVars>
          <dgm:bulletEnabled val="1"/>
        </dgm:presLayoutVars>
      </dgm:prSet>
      <dgm:spPr/>
    </dgm:pt>
    <dgm:pt modelId="{4AD8D0F4-A05F-419A-B71A-4207606A141D}" type="pres">
      <dgm:prSet presAssocID="{082CED57-24EE-434C-80C5-00F672E1AD4C}" presName="sibTrans" presStyleLbl="bgSibTrans2D1" presStyleIdx="3" presStyleCnt="8"/>
      <dgm:spPr/>
    </dgm:pt>
    <dgm:pt modelId="{0FC09AB6-CD44-4AB4-8E8B-7D96AD0CF9F9}" type="pres">
      <dgm:prSet presAssocID="{37CDD189-69AE-4667-AD01-3E4B3E4FB22A}" presName="compNode" presStyleCnt="0"/>
      <dgm:spPr/>
    </dgm:pt>
    <dgm:pt modelId="{7382B020-A973-4E10-AC29-56E1B9428F75}" type="pres">
      <dgm:prSet presAssocID="{37CDD189-69AE-4667-AD01-3E4B3E4FB22A}" presName="dummyConnPt" presStyleCnt="0"/>
      <dgm:spPr/>
    </dgm:pt>
    <dgm:pt modelId="{F05701BB-4314-4032-BCB7-5AD12F972011}" type="pres">
      <dgm:prSet presAssocID="{37CDD189-69AE-4667-AD01-3E4B3E4FB22A}" presName="node" presStyleLbl="node1" presStyleIdx="4" presStyleCnt="9">
        <dgm:presLayoutVars>
          <dgm:bulletEnabled val="1"/>
        </dgm:presLayoutVars>
      </dgm:prSet>
      <dgm:spPr/>
    </dgm:pt>
    <dgm:pt modelId="{D2E3C48B-69B5-4869-8FCB-14E4DD9D83CC}" type="pres">
      <dgm:prSet presAssocID="{8B4E446E-32A4-4335-AD46-283593138062}" presName="sibTrans" presStyleLbl="bgSibTrans2D1" presStyleIdx="4" presStyleCnt="8"/>
      <dgm:spPr/>
    </dgm:pt>
    <dgm:pt modelId="{2E26B10B-BA77-4A52-B831-53E4E4D4EA91}" type="pres">
      <dgm:prSet presAssocID="{80D758CC-4E56-4879-8821-44FB17D958AE}" presName="compNode" presStyleCnt="0"/>
      <dgm:spPr/>
    </dgm:pt>
    <dgm:pt modelId="{485A9033-2959-4B16-97AD-5E90EE012854}" type="pres">
      <dgm:prSet presAssocID="{80D758CC-4E56-4879-8821-44FB17D958AE}" presName="dummyConnPt" presStyleCnt="0"/>
      <dgm:spPr/>
    </dgm:pt>
    <dgm:pt modelId="{9F9EE5ED-F561-47AE-8E94-4E0A2137A969}" type="pres">
      <dgm:prSet presAssocID="{80D758CC-4E56-4879-8821-44FB17D958AE}" presName="node" presStyleLbl="node1" presStyleIdx="5" presStyleCnt="9">
        <dgm:presLayoutVars>
          <dgm:bulletEnabled val="1"/>
        </dgm:presLayoutVars>
      </dgm:prSet>
      <dgm:spPr/>
    </dgm:pt>
    <dgm:pt modelId="{B42ED7B1-BEA4-4F95-9FE0-6D38F56A0115}" type="pres">
      <dgm:prSet presAssocID="{57DABE66-80DA-4DED-90F2-780FBF90134F}" presName="sibTrans" presStyleLbl="bgSibTrans2D1" presStyleIdx="5" presStyleCnt="8"/>
      <dgm:spPr/>
    </dgm:pt>
    <dgm:pt modelId="{43F4334B-E909-4119-9590-F3060022EB77}" type="pres">
      <dgm:prSet presAssocID="{C1F2E6F9-4C47-4128-84C7-EB2E9FD61D69}" presName="compNode" presStyleCnt="0"/>
      <dgm:spPr/>
    </dgm:pt>
    <dgm:pt modelId="{DC58EFFA-4CE2-42A4-8F87-0A8E806343C4}" type="pres">
      <dgm:prSet presAssocID="{C1F2E6F9-4C47-4128-84C7-EB2E9FD61D69}" presName="dummyConnPt" presStyleCnt="0"/>
      <dgm:spPr/>
    </dgm:pt>
    <dgm:pt modelId="{9667735A-E4E7-49F1-9A76-7044CBA2CBA2}" type="pres">
      <dgm:prSet presAssocID="{C1F2E6F9-4C47-4128-84C7-EB2E9FD61D69}" presName="node" presStyleLbl="node1" presStyleIdx="6" presStyleCnt="9">
        <dgm:presLayoutVars>
          <dgm:bulletEnabled val="1"/>
        </dgm:presLayoutVars>
      </dgm:prSet>
      <dgm:spPr/>
    </dgm:pt>
    <dgm:pt modelId="{8E9356C8-8A56-4F75-ADAF-B3388C217232}" type="pres">
      <dgm:prSet presAssocID="{847B92D4-8964-4424-A124-730A3A79F5A2}" presName="sibTrans" presStyleLbl="bgSibTrans2D1" presStyleIdx="6" presStyleCnt="8"/>
      <dgm:spPr/>
    </dgm:pt>
    <dgm:pt modelId="{D65D82DF-5E5F-4923-8047-DA404B0B24FD}" type="pres">
      <dgm:prSet presAssocID="{DFE9D05B-429E-4A2B-AD97-663C51B39A61}" presName="compNode" presStyleCnt="0"/>
      <dgm:spPr/>
    </dgm:pt>
    <dgm:pt modelId="{41E78B05-97FA-4281-9A87-E503D032820C}" type="pres">
      <dgm:prSet presAssocID="{DFE9D05B-429E-4A2B-AD97-663C51B39A61}" presName="dummyConnPt" presStyleCnt="0"/>
      <dgm:spPr/>
    </dgm:pt>
    <dgm:pt modelId="{D799B29F-C112-451E-BCCA-C04AEE3D9ABD}" type="pres">
      <dgm:prSet presAssocID="{DFE9D05B-429E-4A2B-AD97-663C51B39A61}" presName="node" presStyleLbl="node1" presStyleIdx="7" presStyleCnt="9">
        <dgm:presLayoutVars>
          <dgm:bulletEnabled val="1"/>
        </dgm:presLayoutVars>
      </dgm:prSet>
      <dgm:spPr/>
    </dgm:pt>
    <dgm:pt modelId="{F8186B8D-9A8B-4C6C-A796-826905753005}" type="pres">
      <dgm:prSet presAssocID="{AE936B52-256C-479B-816C-4F7186CD5F02}" presName="sibTrans" presStyleLbl="bgSibTrans2D1" presStyleIdx="7" presStyleCnt="8"/>
      <dgm:spPr/>
    </dgm:pt>
    <dgm:pt modelId="{5A431ED7-2B7B-4D19-ABC7-B96AC9F3ACED}" type="pres">
      <dgm:prSet presAssocID="{9BBDFC55-8F1D-4AF4-9BFF-C94E6A8FF2E6}" presName="compNode" presStyleCnt="0"/>
      <dgm:spPr/>
    </dgm:pt>
    <dgm:pt modelId="{9B585A5B-FAA7-4CFA-A16C-CA2F3CA8EED3}" type="pres">
      <dgm:prSet presAssocID="{9BBDFC55-8F1D-4AF4-9BFF-C94E6A8FF2E6}" presName="dummyConnPt" presStyleCnt="0"/>
      <dgm:spPr/>
    </dgm:pt>
    <dgm:pt modelId="{DBD0BD64-84D5-4BA3-8D95-E2903E6E0689}" type="pres">
      <dgm:prSet presAssocID="{9BBDFC55-8F1D-4AF4-9BFF-C94E6A8FF2E6}" presName="node" presStyleLbl="node1" presStyleIdx="8" presStyleCnt="9" custScaleY="112705" custLinFactNeighborX="-438" custLinFactNeighborY="4149">
        <dgm:presLayoutVars>
          <dgm:bulletEnabled val="1"/>
        </dgm:presLayoutVars>
      </dgm:prSet>
      <dgm:spPr/>
    </dgm:pt>
  </dgm:ptLst>
  <dgm:cxnLst>
    <dgm:cxn modelId="{903E6F13-A0A8-42B2-959A-6C2635A86F7A}" srcId="{17966C70-0C83-43AC-BF94-8EF64042074B}" destId="{9BBDFC55-8F1D-4AF4-9BFF-C94E6A8FF2E6}" srcOrd="8" destOrd="0" parTransId="{5E8D67A2-05DB-4D87-AB93-B631CA74D741}" sibTransId="{BFF67066-46CE-4787-AE4E-FBEBCC0F51D4}"/>
    <dgm:cxn modelId="{4126C413-C654-49CB-9369-097B9A8125B9}" type="presOf" srcId="{80D758CC-4E56-4879-8821-44FB17D958AE}" destId="{9F9EE5ED-F561-47AE-8E94-4E0A2137A969}" srcOrd="0" destOrd="0" presId="urn:microsoft.com/office/officeart/2005/8/layout/bProcess4"/>
    <dgm:cxn modelId="{93FE411B-79CF-4057-9B7D-3586A10AD7E1}" srcId="{17966C70-0C83-43AC-BF94-8EF64042074B}" destId="{38420628-527B-4431-A5A2-8E85F7C06A8B}" srcOrd="0" destOrd="0" parTransId="{B1FA0C95-FE00-4680-9310-D0F8C0F16110}" sibTransId="{B62CA1DC-004B-41D9-93F9-2BCEB69BEBD1}"/>
    <dgm:cxn modelId="{67C0F51D-DAC7-475D-8621-F99F9CBF8078}" srcId="{17966C70-0C83-43AC-BF94-8EF64042074B}" destId="{C1F2E6F9-4C47-4128-84C7-EB2E9FD61D69}" srcOrd="6" destOrd="0" parTransId="{05FF15AE-17C6-4B65-AA0F-FC8DF7E034A8}" sibTransId="{847B92D4-8964-4424-A124-730A3A79F5A2}"/>
    <dgm:cxn modelId="{75089524-1002-44E1-9B08-D4939C917EBB}" srcId="{17966C70-0C83-43AC-BF94-8EF64042074B}" destId="{C75BB314-0B43-478F-9528-C7D5B3F7EC6D}" srcOrd="2" destOrd="0" parTransId="{79BB07C9-255B-43BA-978D-30FACB13DCEA}" sibTransId="{96CF8641-5F5D-40A6-9EBB-C873E348E90F}"/>
    <dgm:cxn modelId="{68D9D726-492D-4D5C-BF97-066B630CF322}" type="presOf" srcId="{082CED57-24EE-434C-80C5-00F672E1AD4C}" destId="{4AD8D0F4-A05F-419A-B71A-4207606A141D}" srcOrd="0" destOrd="0" presId="urn:microsoft.com/office/officeart/2005/8/layout/bProcess4"/>
    <dgm:cxn modelId="{3541902E-2681-493D-8AF9-6CDD73C27E89}" type="presOf" srcId="{847B92D4-8964-4424-A124-730A3A79F5A2}" destId="{8E9356C8-8A56-4F75-ADAF-B3388C217232}" srcOrd="0" destOrd="0" presId="urn:microsoft.com/office/officeart/2005/8/layout/bProcess4"/>
    <dgm:cxn modelId="{C3EE1330-C6BB-4B76-BD71-F6E640AACDB9}" type="presOf" srcId="{17966C70-0C83-43AC-BF94-8EF64042074B}" destId="{6687DBFB-2883-4E2B-AD11-702FE9CDA897}" srcOrd="0" destOrd="0" presId="urn:microsoft.com/office/officeart/2005/8/layout/bProcess4"/>
    <dgm:cxn modelId="{61056B38-83D5-4878-8108-990C77215FE1}" type="presOf" srcId="{8B4E446E-32A4-4335-AD46-283593138062}" destId="{D2E3C48B-69B5-4869-8FCB-14E4DD9D83CC}" srcOrd="0" destOrd="0" presId="urn:microsoft.com/office/officeart/2005/8/layout/bProcess4"/>
    <dgm:cxn modelId="{5289AE5B-7965-46F1-AEBF-0A7A0821D523}" srcId="{17966C70-0C83-43AC-BF94-8EF64042074B}" destId="{37CDD189-69AE-4667-AD01-3E4B3E4FB22A}" srcOrd="4" destOrd="0" parTransId="{35E5953B-9875-4E3A-8E45-293D68D87387}" sibTransId="{8B4E446E-32A4-4335-AD46-283593138062}"/>
    <dgm:cxn modelId="{36FFD05F-3F83-4D63-AFFF-4888D53A9DB4}" srcId="{17966C70-0C83-43AC-BF94-8EF64042074B}" destId="{41043875-54FD-4891-91D0-7D77DCFD44DB}" srcOrd="1" destOrd="0" parTransId="{B4C2D3D1-32DD-4B88-B742-787FDF83517D}" sibTransId="{748B4B32-6F3D-4B98-8042-8B63B3BD8950}"/>
    <dgm:cxn modelId="{A6DF1448-1FF9-4F6D-8F7C-6F61B3121F70}" type="presOf" srcId="{9BBDFC55-8F1D-4AF4-9BFF-C94E6A8FF2E6}" destId="{DBD0BD64-84D5-4BA3-8D95-E2903E6E0689}" srcOrd="0" destOrd="0" presId="urn:microsoft.com/office/officeart/2005/8/layout/bProcess4"/>
    <dgm:cxn modelId="{7576E44A-155C-4CCE-A8BD-5F9ACC592FB4}" type="presOf" srcId="{37CDD189-69AE-4667-AD01-3E4B3E4FB22A}" destId="{F05701BB-4314-4032-BCB7-5AD12F972011}" srcOrd="0" destOrd="0" presId="urn:microsoft.com/office/officeart/2005/8/layout/bProcess4"/>
    <dgm:cxn modelId="{068B814D-C50B-46AC-9E76-DBD47B59568B}" type="presOf" srcId="{57DABE66-80DA-4DED-90F2-780FBF90134F}" destId="{B42ED7B1-BEA4-4F95-9FE0-6D38F56A0115}" srcOrd="0" destOrd="0" presId="urn:microsoft.com/office/officeart/2005/8/layout/bProcess4"/>
    <dgm:cxn modelId="{1DAAAC72-3222-40E8-A6A1-281922BD5869}" type="presOf" srcId="{41043875-54FD-4891-91D0-7D77DCFD44DB}" destId="{CC1A6B26-CEFA-4E33-B53B-6C6C936A3BF3}" srcOrd="0" destOrd="0" presId="urn:microsoft.com/office/officeart/2005/8/layout/bProcess4"/>
    <dgm:cxn modelId="{04DBEF7D-0E55-4F27-8A82-B67F2A978A79}" type="presOf" srcId="{AE936B52-256C-479B-816C-4F7186CD5F02}" destId="{F8186B8D-9A8B-4C6C-A796-826905753005}" srcOrd="0" destOrd="0" presId="urn:microsoft.com/office/officeart/2005/8/layout/bProcess4"/>
    <dgm:cxn modelId="{B9E5B08D-105D-4BBA-B04E-79CCD43C99AD}" type="presOf" srcId="{38420628-527B-4431-A5A2-8E85F7C06A8B}" destId="{32C4BF3E-D2BE-4E42-BEF6-EA002187AA76}" srcOrd="0" destOrd="0" presId="urn:microsoft.com/office/officeart/2005/8/layout/bProcess4"/>
    <dgm:cxn modelId="{DAFE22B0-E115-4787-9829-9524B3EFDA89}" type="presOf" srcId="{B62CA1DC-004B-41D9-93F9-2BCEB69BEBD1}" destId="{1A9DE446-BFB8-4204-8A86-5B3762FB45B7}" srcOrd="0" destOrd="0" presId="urn:microsoft.com/office/officeart/2005/8/layout/bProcess4"/>
    <dgm:cxn modelId="{F3DA22C1-1CBC-4DB9-98CD-A38C48AC9291}" type="presOf" srcId="{C1F2E6F9-4C47-4128-84C7-EB2E9FD61D69}" destId="{9667735A-E4E7-49F1-9A76-7044CBA2CBA2}" srcOrd="0" destOrd="0" presId="urn:microsoft.com/office/officeart/2005/8/layout/bProcess4"/>
    <dgm:cxn modelId="{5E7521CB-67AD-447B-8CBA-C91B5DE5502F}" srcId="{17966C70-0C83-43AC-BF94-8EF64042074B}" destId="{DFE9D05B-429E-4A2B-AD97-663C51B39A61}" srcOrd="7" destOrd="0" parTransId="{EE3CADF2-F4E7-4E17-AF23-3BB1FDD098B0}" sibTransId="{AE936B52-256C-479B-816C-4F7186CD5F02}"/>
    <dgm:cxn modelId="{B42849D6-CD4C-4A0F-95B5-8AD9EEF5E1B4}" srcId="{17966C70-0C83-43AC-BF94-8EF64042074B}" destId="{80D758CC-4E56-4879-8821-44FB17D958AE}" srcOrd="5" destOrd="0" parTransId="{A7442F73-5BAC-4CE9-8B9D-ECCEA73FDC95}" sibTransId="{57DABE66-80DA-4DED-90F2-780FBF90134F}"/>
    <dgm:cxn modelId="{D96627DE-75A4-4537-A935-73239F83C4ED}" type="presOf" srcId="{C75BB314-0B43-478F-9528-C7D5B3F7EC6D}" destId="{FE3D41F1-F030-4B88-B210-5BEBE4D20528}" srcOrd="0" destOrd="0" presId="urn:microsoft.com/office/officeart/2005/8/layout/bProcess4"/>
    <dgm:cxn modelId="{48D3E6EB-2BF3-445A-BB04-FD544FC4E95B}" type="presOf" srcId="{748B4B32-6F3D-4B98-8042-8B63B3BD8950}" destId="{C3CEAB0D-53D9-4324-ADE8-2BA95CC433B7}" srcOrd="0" destOrd="0" presId="urn:microsoft.com/office/officeart/2005/8/layout/bProcess4"/>
    <dgm:cxn modelId="{AB947AF0-8D8B-494C-B0FC-FAC4B65340B5}" srcId="{17966C70-0C83-43AC-BF94-8EF64042074B}" destId="{B37F0454-8B37-4A85-ACC2-FF3118BC6A14}" srcOrd="3" destOrd="0" parTransId="{5CD939BE-F116-4526-B741-AB2BFD8382D0}" sibTransId="{082CED57-24EE-434C-80C5-00F672E1AD4C}"/>
    <dgm:cxn modelId="{1A9DBDF3-84B9-4F1F-A8E9-88677499C9D6}" type="presOf" srcId="{B37F0454-8B37-4A85-ACC2-FF3118BC6A14}" destId="{93A5C43D-CD41-4BF2-AF8E-12D8EB5AC051}" srcOrd="0" destOrd="0" presId="urn:microsoft.com/office/officeart/2005/8/layout/bProcess4"/>
    <dgm:cxn modelId="{5FC853F6-2C6D-449B-A961-2CE57F31D5ED}" type="presOf" srcId="{DFE9D05B-429E-4A2B-AD97-663C51B39A61}" destId="{D799B29F-C112-451E-BCCA-C04AEE3D9ABD}" srcOrd="0" destOrd="0" presId="urn:microsoft.com/office/officeart/2005/8/layout/bProcess4"/>
    <dgm:cxn modelId="{20E852FC-9A48-40A1-B43A-6F92B4A60732}" type="presOf" srcId="{96CF8641-5F5D-40A6-9EBB-C873E348E90F}" destId="{E57A229B-F66B-4DE0-85B5-1CDEAFD025DA}" srcOrd="0" destOrd="0" presId="urn:microsoft.com/office/officeart/2005/8/layout/bProcess4"/>
    <dgm:cxn modelId="{03138237-2924-46E0-8246-4F5910E6847D}" type="presParOf" srcId="{6687DBFB-2883-4E2B-AD11-702FE9CDA897}" destId="{D1A75CC0-CD91-4C62-B22E-675266CAC54A}" srcOrd="0" destOrd="0" presId="urn:microsoft.com/office/officeart/2005/8/layout/bProcess4"/>
    <dgm:cxn modelId="{71A4B4CE-668C-48C1-AFEF-371F7B84E244}" type="presParOf" srcId="{D1A75CC0-CD91-4C62-B22E-675266CAC54A}" destId="{4211E4B1-CAF9-4917-85EA-4165DD8D9629}" srcOrd="0" destOrd="0" presId="urn:microsoft.com/office/officeart/2005/8/layout/bProcess4"/>
    <dgm:cxn modelId="{4AF92D8B-A64B-4900-BF7B-D0F10EC3FD6A}" type="presParOf" srcId="{D1A75CC0-CD91-4C62-B22E-675266CAC54A}" destId="{32C4BF3E-D2BE-4E42-BEF6-EA002187AA76}" srcOrd="1" destOrd="0" presId="urn:microsoft.com/office/officeart/2005/8/layout/bProcess4"/>
    <dgm:cxn modelId="{6B261C33-BFF5-4547-9676-2151EAEC800D}" type="presParOf" srcId="{6687DBFB-2883-4E2B-AD11-702FE9CDA897}" destId="{1A9DE446-BFB8-4204-8A86-5B3762FB45B7}" srcOrd="1" destOrd="0" presId="urn:microsoft.com/office/officeart/2005/8/layout/bProcess4"/>
    <dgm:cxn modelId="{A2E7554B-D989-4A47-A8B6-91BCDB1E194C}" type="presParOf" srcId="{6687DBFB-2883-4E2B-AD11-702FE9CDA897}" destId="{B56FF590-3469-475E-A47D-D90EA8343719}" srcOrd="2" destOrd="0" presId="urn:microsoft.com/office/officeart/2005/8/layout/bProcess4"/>
    <dgm:cxn modelId="{EB0D883C-3AA3-43AC-8D24-B69399DB6734}" type="presParOf" srcId="{B56FF590-3469-475E-A47D-D90EA8343719}" destId="{A79F9B61-8DDD-485C-8915-DC07D3D9D6DE}" srcOrd="0" destOrd="0" presId="urn:microsoft.com/office/officeart/2005/8/layout/bProcess4"/>
    <dgm:cxn modelId="{E1BADDD5-0308-4375-8152-E80F42C58316}" type="presParOf" srcId="{B56FF590-3469-475E-A47D-D90EA8343719}" destId="{CC1A6B26-CEFA-4E33-B53B-6C6C936A3BF3}" srcOrd="1" destOrd="0" presId="urn:microsoft.com/office/officeart/2005/8/layout/bProcess4"/>
    <dgm:cxn modelId="{91DC152D-99D4-402D-ABFA-8D9E67EC9EA1}" type="presParOf" srcId="{6687DBFB-2883-4E2B-AD11-702FE9CDA897}" destId="{C3CEAB0D-53D9-4324-ADE8-2BA95CC433B7}" srcOrd="3" destOrd="0" presId="urn:microsoft.com/office/officeart/2005/8/layout/bProcess4"/>
    <dgm:cxn modelId="{B23CD540-8C0C-4644-AEC8-42A4F1AAB020}" type="presParOf" srcId="{6687DBFB-2883-4E2B-AD11-702FE9CDA897}" destId="{D2C0F9F2-E2C3-4783-875F-09D47FA0BBEC}" srcOrd="4" destOrd="0" presId="urn:microsoft.com/office/officeart/2005/8/layout/bProcess4"/>
    <dgm:cxn modelId="{E0FBF55F-6E16-48B8-8278-831E1915CCAD}" type="presParOf" srcId="{D2C0F9F2-E2C3-4783-875F-09D47FA0BBEC}" destId="{AA1B6B61-5454-40B1-903F-493C3A195027}" srcOrd="0" destOrd="0" presId="urn:microsoft.com/office/officeart/2005/8/layout/bProcess4"/>
    <dgm:cxn modelId="{B7749847-542C-4FE3-8997-419D3FCB785C}" type="presParOf" srcId="{D2C0F9F2-E2C3-4783-875F-09D47FA0BBEC}" destId="{FE3D41F1-F030-4B88-B210-5BEBE4D20528}" srcOrd="1" destOrd="0" presId="urn:microsoft.com/office/officeart/2005/8/layout/bProcess4"/>
    <dgm:cxn modelId="{FC085ECB-5603-411F-9224-51AAC91F288F}" type="presParOf" srcId="{6687DBFB-2883-4E2B-AD11-702FE9CDA897}" destId="{E57A229B-F66B-4DE0-85B5-1CDEAFD025DA}" srcOrd="5" destOrd="0" presId="urn:microsoft.com/office/officeart/2005/8/layout/bProcess4"/>
    <dgm:cxn modelId="{FE774827-2D7F-4618-B5F1-E6EDBA4D262D}" type="presParOf" srcId="{6687DBFB-2883-4E2B-AD11-702FE9CDA897}" destId="{5AD012BD-BEB7-4508-A5FD-3FBEA7D8C5BD}" srcOrd="6" destOrd="0" presId="urn:microsoft.com/office/officeart/2005/8/layout/bProcess4"/>
    <dgm:cxn modelId="{27701CCE-9D8B-4BF2-AD8F-58BA84014DD7}" type="presParOf" srcId="{5AD012BD-BEB7-4508-A5FD-3FBEA7D8C5BD}" destId="{3A69D1F4-65B2-45B8-A00B-B782F0F5603A}" srcOrd="0" destOrd="0" presId="urn:microsoft.com/office/officeart/2005/8/layout/bProcess4"/>
    <dgm:cxn modelId="{1AC42D32-506B-4F47-BBE1-585C2A0FB290}" type="presParOf" srcId="{5AD012BD-BEB7-4508-A5FD-3FBEA7D8C5BD}" destId="{93A5C43D-CD41-4BF2-AF8E-12D8EB5AC051}" srcOrd="1" destOrd="0" presId="urn:microsoft.com/office/officeart/2005/8/layout/bProcess4"/>
    <dgm:cxn modelId="{D08987A5-543C-478B-9A70-308BF22ED0C2}" type="presParOf" srcId="{6687DBFB-2883-4E2B-AD11-702FE9CDA897}" destId="{4AD8D0F4-A05F-419A-B71A-4207606A141D}" srcOrd="7" destOrd="0" presId="urn:microsoft.com/office/officeart/2005/8/layout/bProcess4"/>
    <dgm:cxn modelId="{B2AA7743-AFDF-4C22-904D-373177515FD9}" type="presParOf" srcId="{6687DBFB-2883-4E2B-AD11-702FE9CDA897}" destId="{0FC09AB6-CD44-4AB4-8E8B-7D96AD0CF9F9}" srcOrd="8" destOrd="0" presId="urn:microsoft.com/office/officeart/2005/8/layout/bProcess4"/>
    <dgm:cxn modelId="{BFF100D4-290B-406D-9447-075E48D043E3}" type="presParOf" srcId="{0FC09AB6-CD44-4AB4-8E8B-7D96AD0CF9F9}" destId="{7382B020-A973-4E10-AC29-56E1B9428F75}" srcOrd="0" destOrd="0" presId="urn:microsoft.com/office/officeart/2005/8/layout/bProcess4"/>
    <dgm:cxn modelId="{4C9C2A53-93AA-4CF9-91FE-48D2BCA31740}" type="presParOf" srcId="{0FC09AB6-CD44-4AB4-8E8B-7D96AD0CF9F9}" destId="{F05701BB-4314-4032-BCB7-5AD12F972011}" srcOrd="1" destOrd="0" presId="urn:microsoft.com/office/officeart/2005/8/layout/bProcess4"/>
    <dgm:cxn modelId="{CCEB402C-2751-4A3A-8457-58D4B211F789}" type="presParOf" srcId="{6687DBFB-2883-4E2B-AD11-702FE9CDA897}" destId="{D2E3C48B-69B5-4869-8FCB-14E4DD9D83CC}" srcOrd="9" destOrd="0" presId="urn:microsoft.com/office/officeart/2005/8/layout/bProcess4"/>
    <dgm:cxn modelId="{024835E5-A793-482D-A3E5-547CA60D25DB}" type="presParOf" srcId="{6687DBFB-2883-4E2B-AD11-702FE9CDA897}" destId="{2E26B10B-BA77-4A52-B831-53E4E4D4EA91}" srcOrd="10" destOrd="0" presId="urn:microsoft.com/office/officeart/2005/8/layout/bProcess4"/>
    <dgm:cxn modelId="{53FD1835-7CD4-418E-A91C-EC695B3515A0}" type="presParOf" srcId="{2E26B10B-BA77-4A52-B831-53E4E4D4EA91}" destId="{485A9033-2959-4B16-97AD-5E90EE012854}" srcOrd="0" destOrd="0" presId="urn:microsoft.com/office/officeart/2005/8/layout/bProcess4"/>
    <dgm:cxn modelId="{81B45C7D-6BEA-4C14-98E5-D0BBFE2A8A36}" type="presParOf" srcId="{2E26B10B-BA77-4A52-B831-53E4E4D4EA91}" destId="{9F9EE5ED-F561-47AE-8E94-4E0A2137A969}" srcOrd="1" destOrd="0" presId="urn:microsoft.com/office/officeart/2005/8/layout/bProcess4"/>
    <dgm:cxn modelId="{88BFB30B-0C36-483A-9D1A-8735756773E4}" type="presParOf" srcId="{6687DBFB-2883-4E2B-AD11-702FE9CDA897}" destId="{B42ED7B1-BEA4-4F95-9FE0-6D38F56A0115}" srcOrd="11" destOrd="0" presId="urn:microsoft.com/office/officeart/2005/8/layout/bProcess4"/>
    <dgm:cxn modelId="{D307CECC-FCE3-42A7-AEED-548650A6473E}" type="presParOf" srcId="{6687DBFB-2883-4E2B-AD11-702FE9CDA897}" destId="{43F4334B-E909-4119-9590-F3060022EB77}" srcOrd="12" destOrd="0" presId="urn:microsoft.com/office/officeart/2005/8/layout/bProcess4"/>
    <dgm:cxn modelId="{CD2AD59A-EBBA-4566-B6BA-233A0208FFC3}" type="presParOf" srcId="{43F4334B-E909-4119-9590-F3060022EB77}" destId="{DC58EFFA-4CE2-42A4-8F87-0A8E806343C4}" srcOrd="0" destOrd="0" presId="urn:microsoft.com/office/officeart/2005/8/layout/bProcess4"/>
    <dgm:cxn modelId="{EA4BC2DA-6597-4B8E-A787-9A01524AB885}" type="presParOf" srcId="{43F4334B-E909-4119-9590-F3060022EB77}" destId="{9667735A-E4E7-49F1-9A76-7044CBA2CBA2}" srcOrd="1" destOrd="0" presId="urn:microsoft.com/office/officeart/2005/8/layout/bProcess4"/>
    <dgm:cxn modelId="{C87C3396-9B52-44EE-B044-576D4005E431}" type="presParOf" srcId="{6687DBFB-2883-4E2B-AD11-702FE9CDA897}" destId="{8E9356C8-8A56-4F75-ADAF-B3388C217232}" srcOrd="13" destOrd="0" presId="urn:microsoft.com/office/officeart/2005/8/layout/bProcess4"/>
    <dgm:cxn modelId="{A266D4DA-887C-45AD-BA95-B8D348DB98AE}" type="presParOf" srcId="{6687DBFB-2883-4E2B-AD11-702FE9CDA897}" destId="{D65D82DF-5E5F-4923-8047-DA404B0B24FD}" srcOrd="14" destOrd="0" presId="urn:microsoft.com/office/officeart/2005/8/layout/bProcess4"/>
    <dgm:cxn modelId="{47FBDD4C-9D60-407D-BF1D-CE9065E0CC25}" type="presParOf" srcId="{D65D82DF-5E5F-4923-8047-DA404B0B24FD}" destId="{41E78B05-97FA-4281-9A87-E503D032820C}" srcOrd="0" destOrd="0" presId="urn:microsoft.com/office/officeart/2005/8/layout/bProcess4"/>
    <dgm:cxn modelId="{5CBE4029-302E-4E42-BC68-66D9D331E6E4}" type="presParOf" srcId="{D65D82DF-5E5F-4923-8047-DA404B0B24FD}" destId="{D799B29F-C112-451E-BCCA-C04AEE3D9ABD}" srcOrd="1" destOrd="0" presId="urn:microsoft.com/office/officeart/2005/8/layout/bProcess4"/>
    <dgm:cxn modelId="{FDD90E7A-6250-4673-8A46-5A5F08680FAC}" type="presParOf" srcId="{6687DBFB-2883-4E2B-AD11-702FE9CDA897}" destId="{F8186B8D-9A8B-4C6C-A796-826905753005}" srcOrd="15" destOrd="0" presId="urn:microsoft.com/office/officeart/2005/8/layout/bProcess4"/>
    <dgm:cxn modelId="{B4A34B6E-16B0-479F-9BD7-247E699C4C7C}" type="presParOf" srcId="{6687DBFB-2883-4E2B-AD11-702FE9CDA897}" destId="{5A431ED7-2B7B-4D19-ABC7-B96AC9F3ACED}" srcOrd="16" destOrd="0" presId="urn:microsoft.com/office/officeart/2005/8/layout/bProcess4"/>
    <dgm:cxn modelId="{CBEBA6D7-9576-4CFF-A543-A5A4C2BF4EE0}" type="presParOf" srcId="{5A431ED7-2B7B-4D19-ABC7-B96AC9F3ACED}" destId="{9B585A5B-FAA7-4CFA-A16C-CA2F3CA8EED3}" srcOrd="0" destOrd="0" presId="urn:microsoft.com/office/officeart/2005/8/layout/bProcess4"/>
    <dgm:cxn modelId="{DDDBFD25-B726-4B86-9732-8BB9B4F64DBA}" type="presParOf" srcId="{5A431ED7-2B7B-4D19-ABC7-B96AC9F3ACED}" destId="{DBD0BD64-84D5-4BA3-8D95-E2903E6E0689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716C0BA-1C15-4C80-B69D-55144EBC7AEF}" type="doc">
      <dgm:prSet loTypeId="urn:microsoft.com/office/officeart/2008/layout/PictureAccentBlocks" loCatId="picture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306BF50E-9E01-4BE0-909B-A2EE91C5AF58}">
      <dgm:prSet phldrT="[Texto]"/>
      <dgm:spPr/>
      <dgm:t>
        <a:bodyPr/>
        <a:lstStyle/>
        <a:p>
          <a:r>
            <a:rPr lang="es-ES" dirty="0"/>
            <a:t>Coeficiente de variación ponderado</a:t>
          </a:r>
        </a:p>
      </dgm:t>
    </dgm:pt>
    <dgm:pt modelId="{8507BC08-2C0B-4A81-B20D-96F4DE3E668F}" type="parTrans" cxnId="{5D39B4A1-662D-41DC-A45D-45D59D26A639}">
      <dgm:prSet/>
      <dgm:spPr/>
      <dgm:t>
        <a:bodyPr/>
        <a:lstStyle/>
        <a:p>
          <a:endParaRPr lang="es-ES"/>
        </a:p>
      </dgm:t>
    </dgm:pt>
    <dgm:pt modelId="{24344A44-3C75-42C7-980F-00FC05C1CC43}" type="sibTrans" cxnId="{5D39B4A1-662D-41DC-A45D-45D59D26A639}">
      <dgm:prSet/>
      <dgm:spPr/>
      <dgm:t>
        <a:bodyPr/>
        <a:lstStyle/>
        <a:p>
          <a:endParaRPr lang="es-ES"/>
        </a:p>
      </dgm:t>
    </dgm:pt>
    <dgm:pt modelId="{D2261D10-1E60-47D9-A14B-766C17732826}">
      <dgm:prSet phldrT="[Texto]"/>
      <dgm:spPr/>
      <dgm:t>
        <a:bodyPr/>
        <a:lstStyle/>
        <a:p>
          <a:r>
            <a:rPr lang="es-ES" dirty="0"/>
            <a:t>Cálculo de la muestra</a:t>
          </a:r>
        </a:p>
      </dgm:t>
    </dgm:pt>
    <dgm:pt modelId="{EAC838C1-035C-468C-9CB0-60652DE3ADAC}" type="parTrans" cxnId="{4C9607F9-A130-4CA9-B5DC-C44BB97D9382}">
      <dgm:prSet/>
      <dgm:spPr/>
      <dgm:t>
        <a:bodyPr/>
        <a:lstStyle/>
        <a:p>
          <a:endParaRPr lang="es-ES"/>
        </a:p>
      </dgm:t>
    </dgm:pt>
    <dgm:pt modelId="{65882195-1267-410A-9D9B-1F245A79FAD8}" type="sibTrans" cxnId="{4C9607F9-A130-4CA9-B5DC-C44BB97D9382}">
      <dgm:prSet/>
      <dgm:spPr/>
      <dgm:t>
        <a:bodyPr/>
        <a:lstStyle/>
        <a:p>
          <a:endParaRPr lang="es-ES"/>
        </a:p>
      </dgm:t>
    </dgm:pt>
    <dgm:pt modelId="{0743117C-CFEB-4D9E-9A5E-1BEA60121D74}" type="pres">
      <dgm:prSet presAssocID="{1716C0BA-1C15-4C80-B69D-55144EBC7AEF}" presName="Name0" presStyleCnt="0">
        <dgm:presLayoutVars>
          <dgm:dir/>
        </dgm:presLayoutVars>
      </dgm:prSet>
      <dgm:spPr/>
    </dgm:pt>
    <dgm:pt modelId="{CFEBF2F0-25E8-4074-A07A-265ED6D74F28}" type="pres">
      <dgm:prSet presAssocID="{306BF50E-9E01-4BE0-909B-A2EE91C5AF58}" presName="composite" presStyleCnt="0"/>
      <dgm:spPr/>
    </dgm:pt>
    <dgm:pt modelId="{D1CC7B49-B8CF-4C97-AAA9-857BE0F653B3}" type="pres">
      <dgm:prSet presAssocID="{306BF50E-9E01-4BE0-909B-A2EE91C5AF58}" presName="Image" presStyleLbl="alignNode1" presStyleIdx="0" presStyleCnt="2"/>
      <dgm:spPr/>
    </dgm:pt>
    <dgm:pt modelId="{4C1758B7-3DE1-4083-973F-B59BF2AEF10F}" type="pres">
      <dgm:prSet presAssocID="{306BF50E-9E01-4BE0-909B-A2EE91C5AF58}" presName="Parent" presStyleLbl="revTx" presStyleIdx="0" presStyleCnt="2">
        <dgm:presLayoutVars>
          <dgm:bulletEnabled val="1"/>
        </dgm:presLayoutVars>
      </dgm:prSet>
      <dgm:spPr/>
    </dgm:pt>
    <dgm:pt modelId="{7A61D6F8-812B-4FA6-B1C6-2BF3903BAD0A}" type="pres">
      <dgm:prSet presAssocID="{24344A44-3C75-42C7-980F-00FC05C1CC43}" presName="sibTrans" presStyleCnt="0"/>
      <dgm:spPr/>
    </dgm:pt>
    <dgm:pt modelId="{4ABEF0F4-1D55-42BA-8C2A-44BD0D670B43}" type="pres">
      <dgm:prSet presAssocID="{D2261D10-1E60-47D9-A14B-766C17732826}" presName="composite" presStyleCnt="0"/>
      <dgm:spPr/>
    </dgm:pt>
    <dgm:pt modelId="{E87CE95D-6CDA-46FB-BBFC-424C2231094C}" type="pres">
      <dgm:prSet presAssocID="{D2261D10-1E60-47D9-A14B-766C17732826}" presName="Image" presStyleLbl="alignNode1" presStyleIdx="1" presStyleCnt="2" custLinFactNeighborX="-513" custLinFactNeighborY="-334"/>
      <dgm:spPr/>
    </dgm:pt>
    <dgm:pt modelId="{27C8CA58-C559-4B7C-9337-C71B3243D83E}" type="pres">
      <dgm:prSet presAssocID="{D2261D10-1E60-47D9-A14B-766C17732826}" presName="Parent" presStyleLbl="revTx" presStyleIdx="1" presStyleCnt="2">
        <dgm:presLayoutVars>
          <dgm:bulletEnabled val="1"/>
        </dgm:presLayoutVars>
      </dgm:prSet>
      <dgm:spPr/>
    </dgm:pt>
  </dgm:ptLst>
  <dgm:cxnLst>
    <dgm:cxn modelId="{6AE27B49-3A74-4805-B6A6-D5446193F678}" type="presOf" srcId="{306BF50E-9E01-4BE0-909B-A2EE91C5AF58}" destId="{4C1758B7-3DE1-4083-973F-B59BF2AEF10F}" srcOrd="0" destOrd="0" presId="urn:microsoft.com/office/officeart/2008/layout/PictureAccentBlocks"/>
    <dgm:cxn modelId="{F1271278-5041-45E2-BC85-D352B407FE6F}" type="presOf" srcId="{D2261D10-1E60-47D9-A14B-766C17732826}" destId="{27C8CA58-C559-4B7C-9337-C71B3243D83E}" srcOrd="0" destOrd="0" presId="urn:microsoft.com/office/officeart/2008/layout/PictureAccentBlocks"/>
    <dgm:cxn modelId="{5D39B4A1-662D-41DC-A45D-45D59D26A639}" srcId="{1716C0BA-1C15-4C80-B69D-55144EBC7AEF}" destId="{306BF50E-9E01-4BE0-909B-A2EE91C5AF58}" srcOrd="0" destOrd="0" parTransId="{8507BC08-2C0B-4A81-B20D-96F4DE3E668F}" sibTransId="{24344A44-3C75-42C7-980F-00FC05C1CC43}"/>
    <dgm:cxn modelId="{5FFEB5C6-8545-4726-AF83-59C846D1ED6E}" type="presOf" srcId="{1716C0BA-1C15-4C80-B69D-55144EBC7AEF}" destId="{0743117C-CFEB-4D9E-9A5E-1BEA60121D74}" srcOrd="0" destOrd="0" presId="urn:microsoft.com/office/officeart/2008/layout/PictureAccentBlocks"/>
    <dgm:cxn modelId="{4C9607F9-A130-4CA9-B5DC-C44BB97D9382}" srcId="{1716C0BA-1C15-4C80-B69D-55144EBC7AEF}" destId="{D2261D10-1E60-47D9-A14B-766C17732826}" srcOrd="1" destOrd="0" parTransId="{EAC838C1-035C-468C-9CB0-60652DE3ADAC}" sibTransId="{65882195-1267-410A-9D9B-1F245A79FAD8}"/>
    <dgm:cxn modelId="{980112C0-3305-4590-A480-BB9230F30D80}" type="presParOf" srcId="{0743117C-CFEB-4D9E-9A5E-1BEA60121D74}" destId="{CFEBF2F0-25E8-4074-A07A-265ED6D74F28}" srcOrd="0" destOrd="0" presId="urn:microsoft.com/office/officeart/2008/layout/PictureAccentBlocks"/>
    <dgm:cxn modelId="{F1F55F4D-1B07-4C25-8CCA-D1F9F7953658}" type="presParOf" srcId="{CFEBF2F0-25E8-4074-A07A-265ED6D74F28}" destId="{D1CC7B49-B8CF-4C97-AAA9-857BE0F653B3}" srcOrd="0" destOrd="0" presId="urn:microsoft.com/office/officeart/2008/layout/PictureAccentBlocks"/>
    <dgm:cxn modelId="{F725E622-49BA-4D32-ACD6-7F311B6B9CC0}" type="presParOf" srcId="{CFEBF2F0-25E8-4074-A07A-265ED6D74F28}" destId="{4C1758B7-3DE1-4083-973F-B59BF2AEF10F}" srcOrd="1" destOrd="0" presId="urn:microsoft.com/office/officeart/2008/layout/PictureAccentBlocks"/>
    <dgm:cxn modelId="{1B041F53-FA65-402A-8673-237D3CCEF818}" type="presParOf" srcId="{0743117C-CFEB-4D9E-9A5E-1BEA60121D74}" destId="{7A61D6F8-812B-4FA6-B1C6-2BF3903BAD0A}" srcOrd="1" destOrd="0" presId="urn:microsoft.com/office/officeart/2008/layout/PictureAccentBlocks"/>
    <dgm:cxn modelId="{156A9230-A948-46EC-8969-929F0590DEC3}" type="presParOf" srcId="{0743117C-CFEB-4D9E-9A5E-1BEA60121D74}" destId="{4ABEF0F4-1D55-42BA-8C2A-44BD0D670B43}" srcOrd="2" destOrd="0" presId="urn:microsoft.com/office/officeart/2008/layout/PictureAccentBlocks"/>
    <dgm:cxn modelId="{0072F16D-99FC-4A1F-9E45-C5BAC1E42B90}" type="presParOf" srcId="{4ABEF0F4-1D55-42BA-8C2A-44BD0D670B43}" destId="{E87CE95D-6CDA-46FB-BBFC-424C2231094C}" srcOrd="0" destOrd="0" presId="urn:microsoft.com/office/officeart/2008/layout/PictureAccentBlocks"/>
    <dgm:cxn modelId="{F6437647-B26C-4DAF-ACE5-0A0A1D88EE9B}" type="presParOf" srcId="{4ABEF0F4-1D55-42BA-8C2A-44BD0D670B43}" destId="{27C8CA58-C559-4B7C-9337-C71B3243D83E}" srcOrd="1" destOrd="0" presId="urn:microsoft.com/office/officeart/2008/layout/PictureAccentBlock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561EBAA-85E3-411F-881E-D7AFA7472507}" type="doc">
      <dgm:prSet loTypeId="urn:microsoft.com/office/officeart/2008/layout/PictureAccentBlocks" loCatId="picture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01C74F7A-42C1-46D6-AED9-9D8200B67BF8}">
      <dgm:prSet phldrT="[Texto]"/>
      <dgm:spPr/>
      <dgm:t>
        <a:bodyPr/>
        <a:lstStyle/>
        <a:p>
          <a:r>
            <a:rPr lang="es-EC" dirty="0"/>
            <a:t>Tamaño de la muestra por grupo</a:t>
          </a:r>
        </a:p>
      </dgm:t>
    </dgm:pt>
    <dgm:pt modelId="{67087B8A-667C-4412-9DB9-A2EABFC10853}" type="parTrans" cxnId="{F29B0D18-621C-4CAD-BB03-DA12A770E6B0}">
      <dgm:prSet/>
      <dgm:spPr/>
      <dgm:t>
        <a:bodyPr/>
        <a:lstStyle/>
        <a:p>
          <a:endParaRPr lang="es-EC"/>
        </a:p>
      </dgm:t>
    </dgm:pt>
    <dgm:pt modelId="{B8D1A597-935C-4855-82BA-B9C3B2A0CB0E}" type="sibTrans" cxnId="{F29B0D18-621C-4CAD-BB03-DA12A770E6B0}">
      <dgm:prSet/>
      <dgm:spPr/>
      <dgm:t>
        <a:bodyPr/>
        <a:lstStyle/>
        <a:p>
          <a:endParaRPr lang="es-EC"/>
        </a:p>
      </dgm:t>
    </dgm:pt>
    <dgm:pt modelId="{92979ADD-F05C-43B2-BC35-3E124E38593E}" type="pres">
      <dgm:prSet presAssocID="{6561EBAA-85E3-411F-881E-D7AFA7472507}" presName="Name0" presStyleCnt="0">
        <dgm:presLayoutVars>
          <dgm:dir/>
        </dgm:presLayoutVars>
      </dgm:prSet>
      <dgm:spPr/>
    </dgm:pt>
    <dgm:pt modelId="{045E1EDB-655E-4B44-94FC-2A44A43634EE}" type="pres">
      <dgm:prSet presAssocID="{01C74F7A-42C1-46D6-AED9-9D8200B67BF8}" presName="composite" presStyleCnt="0"/>
      <dgm:spPr/>
    </dgm:pt>
    <dgm:pt modelId="{2220E503-2302-458F-A202-3273D141750B}" type="pres">
      <dgm:prSet presAssocID="{01C74F7A-42C1-46D6-AED9-9D8200B67BF8}" presName="Image" presStyleLbl="alignNode1" presStyleIdx="0" presStyleCnt="1"/>
      <dgm:spPr/>
    </dgm:pt>
    <dgm:pt modelId="{01F1B9BA-36CD-48CA-9630-A002A437094D}" type="pres">
      <dgm:prSet presAssocID="{01C74F7A-42C1-46D6-AED9-9D8200B67BF8}" presName="Parent" presStyleLbl="revTx" presStyleIdx="0" presStyleCnt="1">
        <dgm:presLayoutVars>
          <dgm:bulletEnabled val="1"/>
        </dgm:presLayoutVars>
      </dgm:prSet>
      <dgm:spPr/>
    </dgm:pt>
  </dgm:ptLst>
  <dgm:cxnLst>
    <dgm:cxn modelId="{73161816-ED3C-4AB8-A6AB-B894BDCF4064}" type="presOf" srcId="{01C74F7A-42C1-46D6-AED9-9D8200B67BF8}" destId="{01F1B9BA-36CD-48CA-9630-A002A437094D}" srcOrd="0" destOrd="0" presId="urn:microsoft.com/office/officeart/2008/layout/PictureAccentBlocks"/>
    <dgm:cxn modelId="{F29B0D18-621C-4CAD-BB03-DA12A770E6B0}" srcId="{6561EBAA-85E3-411F-881E-D7AFA7472507}" destId="{01C74F7A-42C1-46D6-AED9-9D8200B67BF8}" srcOrd="0" destOrd="0" parTransId="{67087B8A-667C-4412-9DB9-A2EABFC10853}" sibTransId="{B8D1A597-935C-4855-82BA-B9C3B2A0CB0E}"/>
    <dgm:cxn modelId="{EDAA6297-FBCD-4923-BC35-460184FEF384}" type="presOf" srcId="{6561EBAA-85E3-411F-881E-D7AFA7472507}" destId="{92979ADD-F05C-43B2-BC35-3E124E38593E}" srcOrd="0" destOrd="0" presId="urn:microsoft.com/office/officeart/2008/layout/PictureAccentBlocks"/>
    <dgm:cxn modelId="{C12CF65A-6DEC-4565-962B-523644CC9E10}" type="presParOf" srcId="{92979ADD-F05C-43B2-BC35-3E124E38593E}" destId="{045E1EDB-655E-4B44-94FC-2A44A43634EE}" srcOrd="0" destOrd="0" presId="urn:microsoft.com/office/officeart/2008/layout/PictureAccentBlocks"/>
    <dgm:cxn modelId="{0B64C112-F746-4864-BCBA-E3D51DD8B55C}" type="presParOf" srcId="{045E1EDB-655E-4B44-94FC-2A44A43634EE}" destId="{2220E503-2302-458F-A202-3273D141750B}" srcOrd="0" destOrd="0" presId="urn:microsoft.com/office/officeart/2008/layout/PictureAccentBlocks"/>
    <dgm:cxn modelId="{E198919F-C36A-4095-ABF6-65C1C7833A9C}" type="presParOf" srcId="{045E1EDB-655E-4B44-94FC-2A44A43634EE}" destId="{01F1B9BA-36CD-48CA-9630-A002A437094D}" srcOrd="1" destOrd="0" presId="urn:microsoft.com/office/officeart/2008/layout/PictureAccentBlock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13D4531-1C0B-4FE8-BBED-D22DA0BF4C3F}" type="doc">
      <dgm:prSet loTypeId="urn:microsoft.com/office/officeart/2009/3/layout/StepUpProcess" loCatId="process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31C1838B-9816-43C7-8785-DB073004F66F}">
      <dgm:prSet phldrT="[Texto]"/>
      <dgm:spPr/>
      <dgm:t>
        <a:bodyPr/>
        <a:lstStyle/>
        <a:p>
          <a:r>
            <a:rPr lang="es-EC" dirty="0"/>
            <a:t>Estadística descriptiva</a:t>
          </a:r>
        </a:p>
      </dgm:t>
    </dgm:pt>
    <dgm:pt modelId="{5B573BFB-CD9C-4587-8241-C2C656C21C7E}" type="parTrans" cxnId="{B7D070DE-95F5-4C34-BB4C-F642962D6A40}">
      <dgm:prSet/>
      <dgm:spPr/>
      <dgm:t>
        <a:bodyPr/>
        <a:lstStyle/>
        <a:p>
          <a:endParaRPr lang="es-EC"/>
        </a:p>
      </dgm:t>
    </dgm:pt>
    <dgm:pt modelId="{3FE0F0A0-5AA6-4202-A7BD-D613FA1AC54A}" type="sibTrans" cxnId="{B7D070DE-95F5-4C34-BB4C-F642962D6A40}">
      <dgm:prSet/>
      <dgm:spPr/>
      <dgm:t>
        <a:bodyPr/>
        <a:lstStyle/>
        <a:p>
          <a:endParaRPr lang="es-EC"/>
        </a:p>
      </dgm:t>
    </dgm:pt>
    <dgm:pt modelId="{4EC08996-94AD-43A8-826A-33383487762F}">
      <dgm:prSet phldrT="[Texto]"/>
      <dgm:spPr/>
      <dgm:t>
        <a:bodyPr/>
        <a:lstStyle/>
        <a:p>
          <a:r>
            <a:rPr lang="es-EC" dirty="0"/>
            <a:t>Prueba de Chi Cuadrado</a:t>
          </a:r>
        </a:p>
      </dgm:t>
    </dgm:pt>
    <dgm:pt modelId="{8AB8FC55-03C0-448D-9E82-1BC9B92F25BC}" type="parTrans" cxnId="{C2F80838-892C-443C-B905-F89B54C3A8B6}">
      <dgm:prSet/>
      <dgm:spPr/>
      <dgm:t>
        <a:bodyPr/>
        <a:lstStyle/>
        <a:p>
          <a:endParaRPr lang="es-EC"/>
        </a:p>
      </dgm:t>
    </dgm:pt>
    <dgm:pt modelId="{6802F031-D1BC-4E10-8B37-0E32CF7FBAAF}" type="sibTrans" cxnId="{C2F80838-892C-443C-B905-F89B54C3A8B6}">
      <dgm:prSet/>
      <dgm:spPr/>
      <dgm:t>
        <a:bodyPr/>
        <a:lstStyle/>
        <a:p>
          <a:endParaRPr lang="es-EC"/>
        </a:p>
      </dgm:t>
    </dgm:pt>
    <dgm:pt modelId="{01FAE643-F14B-471B-97E2-D1CC17AE8A97}">
      <dgm:prSet phldrT="[Texto]"/>
      <dgm:spPr/>
      <dgm:t>
        <a:bodyPr/>
        <a:lstStyle/>
        <a:p>
          <a:r>
            <a:rPr lang="es-EC" dirty="0"/>
            <a:t>INFOSTAT</a:t>
          </a:r>
        </a:p>
      </dgm:t>
    </dgm:pt>
    <dgm:pt modelId="{C938AE70-FF38-4D06-974A-E0DA06D573EE}" type="parTrans" cxnId="{3836D3F8-7AEC-4FE4-8923-B90BB3ACB024}">
      <dgm:prSet/>
      <dgm:spPr/>
      <dgm:t>
        <a:bodyPr/>
        <a:lstStyle/>
        <a:p>
          <a:endParaRPr lang="es-EC"/>
        </a:p>
      </dgm:t>
    </dgm:pt>
    <dgm:pt modelId="{D2FB9463-B38C-4E1D-8459-1E6FEBB87C30}" type="sibTrans" cxnId="{3836D3F8-7AEC-4FE4-8923-B90BB3ACB024}">
      <dgm:prSet/>
      <dgm:spPr/>
      <dgm:t>
        <a:bodyPr/>
        <a:lstStyle/>
        <a:p>
          <a:endParaRPr lang="es-EC"/>
        </a:p>
      </dgm:t>
    </dgm:pt>
    <dgm:pt modelId="{5AB8BEE5-842F-4737-B968-1FC314FA855D}" type="pres">
      <dgm:prSet presAssocID="{C13D4531-1C0B-4FE8-BBED-D22DA0BF4C3F}" presName="rootnode" presStyleCnt="0">
        <dgm:presLayoutVars>
          <dgm:chMax/>
          <dgm:chPref/>
          <dgm:dir/>
          <dgm:animLvl val="lvl"/>
        </dgm:presLayoutVars>
      </dgm:prSet>
      <dgm:spPr/>
    </dgm:pt>
    <dgm:pt modelId="{1BD9E8BB-8DE3-4E48-B5CC-C2F2E0A4A907}" type="pres">
      <dgm:prSet presAssocID="{31C1838B-9816-43C7-8785-DB073004F66F}" presName="composite" presStyleCnt="0"/>
      <dgm:spPr/>
    </dgm:pt>
    <dgm:pt modelId="{F665D4FC-8ADC-488F-A3C1-544F90F6733C}" type="pres">
      <dgm:prSet presAssocID="{31C1838B-9816-43C7-8785-DB073004F66F}" presName="LShape" presStyleLbl="alignNode1" presStyleIdx="0" presStyleCnt="5"/>
      <dgm:spPr/>
    </dgm:pt>
    <dgm:pt modelId="{A294F577-B386-43ED-B91E-011CE6BBD5E8}" type="pres">
      <dgm:prSet presAssocID="{31C1838B-9816-43C7-8785-DB073004F66F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653F8A21-2B1B-456A-8D13-B4340B62062C}" type="pres">
      <dgm:prSet presAssocID="{31C1838B-9816-43C7-8785-DB073004F66F}" presName="Triangle" presStyleLbl="alignNode1" presStyleIdx="1" presStyleCnt="5"/>
      <dgm:spPr/>
    </dgm:pt>
    <dgm:pt modelId="{64B6DC77-07A1-4A8C-AECF-A216CB35D20C}" type="pres">
      <dgm:prSet presAssocID="{3FE0F0A0-5AA6-4202-A7BD-D613FA1AC54A}" presName="sibTrans" presStyleCnt="0"/>
      <dgm:spPr/>
    </dgm:pt>
    <dgm:pt modelId="{D1AC225C-CFBD-4A7C-B8C1-87205DAD5D84}" type="pres">
      <dgm:prSet presAssocID="{3FE0F0A0-5AA6-4202-A7BD-D613FA1AC54A}" presName="space" presStyleCnt="0"/>
      <dgm:spPr/>
    </dgm:pt>
    <dgm:pt modelId="{1721870B-CEE5-4B03-97D0-E48E0A98911C}" type="pres">
      <dgm:prSet presAssocID="{4EC08996-94AD-43A8-826A-33383487762F}" presName="composite" presStyleCnt="0"/>
      <dgm:spPr/>
    </dgm:pt>
    <dgm:pt modelId="{BC14F41A-16C4-4235-ACF7-EEAC3F83EB6B}" type="pres">
      <dgm:prSet presAssocID="{4EC08996-94AD-43A8-826A-33383487762F}" presName="LShape" presStyleLbl="alignNode1" presStyleIdx="2" presStyleCnt="5"/>
      <dgm:spPr/>
    </dgm:pt>
    <dgm:pt modelId="{86773BAB-1BCE-4D82-8D96-93B123CC1EDE}" type="pres">
      <dgm:prSet presAssocID="{4EC08996-94AD-43A8-826A-33383487762F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B8B21241-F003-400B-9536-E45904D91181}" type="pres">
      <dgm:prSet presAssocID="{4EC08996-94AD-43A8-826A-33383487762F}" presName="Triangle" presStyleLbl="alignNode1" presStyleIdx="3" presStyleCnt="5"/>
      <dgm:spPr/>
    </dgm:pt>
    <dgm:pt modelId="{5DE2E85A-9E52-4975-AA70-991670B78BE1}" type="pres">
      <dgm:prSet presAssocID="{6802F031-D1BC-4E10-8B37-0E32CF7FBAAF}" presName="sibTrans" presStyleCnt="0"/>
      <dgm:spPr/>
    </dgm:pt>
    <dgm:pt modelId="{9556DA2E-4E1E-4DFE-818C-A37AC0A30BEA}" type="pres">
      <dgm:prSet presAssocID="{6802F031-D1BC-4E10-8B37-0E32CF7FBAAF}" presName="space" presStyleCnt="0"/>
      <dgm:spPr/>
    </dgm:pt>
    <dgm:pt modelId="{02D4AD22-7F10-4D53-8275-E490C89A14D9}" type="pres">
      <dgm:prSet presAssocID="{01FAE643-F14B-471B-97E2-D1CC17AE8A97}" presName="composite" presStyleCnt="0"/>
      <dgm:spPr/>
    </dgm:pt>
    <dgm:pt modelId="{6F7084B0-52DF-4EDA-9E28-2A8ACBD28BD7}" type="pres">
      <dgm:prSet presAssocID="{01FAE643-F14B-471B-97E2-D1CC17AE8A97}" presName="LShape" presStyleLbl="alignNode1" presStyleIdx="4" presStyleCnt="5"/>
      <dgm:spPr/>
    </dgm:pt>
    <dgm:pt modelId="{08F4D800-E110-4E32-8514-C9B91D0255DD}" type="pres">
      <dgm:prSet presAssocID="{01FAE643-F14B-471B-97E2-D1CC17AE8A97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09E5BE10-EA5C-4ED7-BFE3-C1C2FE68A09B}" type="presOf" srcId="{01FAE643-F14B-471B-97E2-D1CC17AE8A97}" destId="{08F4D800-E110-4E32-8514-C9B91D0255DD}" srcOrd="0" destOrd="0" presId="urn:microsoft.com/office/officeart/2009/3/layout/StepUpProcess"/>
    <dgm:cxn modelId="{B59A2314-D883-4A87-A5C0-0F037843AE5C}" type="presOf" srcId="{C13D4531-1C0B-4FE8-BBED-D22DA0BF4C3F}" destId="{5AB8BEE5-842F-4737-B968-1FC314FA855D}" srcOrd="0" destOrd="0" presId="urn:microsoft.com/office/officeart/2009/3/layout/StepUpProcess"/>
    <dgm:cxn modelId="{C2F80838-892C-443C-B905-F89B54C3A8B6}" srcId="{C13D4531-1C0B-4FE8-BBED-D22DA0BF4C3F}" destId="{4EC08996-94AD-43A8-826A-33383487762F}" srcOrd="1" destOrd="0" parTransId="{8AB8FC55-03C0-448D-9E82-1BC9B92F25BC}" sibTransId="{6802F031-D1BC-4E10-8B37-0E32CF7FBAAF}"/>
    <dgm:cxn modelId="{8D62CB4C-9413-450D-B4C0-540EE0214E01}" type="presOf" srcId="{31C1838B-9816-43C7-8785-DB073004F66F}" destId="{A294F577-B386-43ED-B91E-011CE6BBD5E8}" srcOrd="0" destOrd="0" presId="urn:microsoft.com/office/officeart/2009/3/layout/StepUpProcess"/>
    <dgm:cxn modelId="{0A2DA3C0-F821-4FAB-B7A9-539DE82CC5DA}" type="presOf" srcId="{4EC08996-94AD-43A8-826A-33383487762F}" destId="{86773BAB-1BCE-4D82-8D96-93B123CC1EDE}" srcOrd="0" destOrd="0" presId="urn:microsoft.com/office/officeart/2009/3/layout/StepUpProcess"/>
    <dgm:cxn modelId="{B7D070DE-95F5-4C34-BB4C-F642962D6A40}" srcId="{C13D4531-1C0B-4FE8-BBED-D22DA0BF4C3F}" destId="{31C1838B-9816-43C7-8785-DB073004F66F}" srcOrd="0" destOrd="0" parTransId="{5B573BFB-CD9C-4587-8241-C2C656C21C7E}" sibTransId="{3FE0F0A0-5AA6-4202-A7BD-D613FA1AC54A}"/>
    <dgm:cxn modelId="{3836D3F8-7AEC-4FE4-8923-B90BB3ACB024}" srcId="{C13D4531-1C0B-4FE8-BBED-D22DA0BF4C3F}" destId="{01FAE643-F14B-471B-97E2-D1CC17AE8A97}" srcOrd="2" destOrd="0" parTransId="{C938AE70-FF38-4D06-974A-E0DA06D573EE}" sibTransId="{D2FB9463-B38C-4E1D-8459-1E6FEBB87C30}"/>
    <dgm:cxn modelId="{41222F18-57C5-44E7-875C-DCCE454C3F06}" type="presParOf" srcId="{5AB8BEE5-842F-4737-B968-1FC314FA855D}" destId="{1BD9E8BB-8DE3-4E48-B5CC-C2F2E0A4A907}" srcOrd="0" destOrd="0" presId="urn:microsoft.com/office/officeart/2009/3/layout/StepUpProcess"/>
    <dgm:cxn modelId="{2BED81FC-91CB-4D73-AAB5-00E8FCB7EAE2}" type="presParOf" srcId="{1BD9E8BB-8DE3-4E48-B5CC-C2F2E0A4A907}" destId="{F665D4FC-8ADC-488F-A3C1-544F90F6733C}" srcOrd="0" destOrd="0" presId="urn:microsoft.com/office/officeart/2009/3/layout/StepUpProcess"/>
    <dgm:cxn modelId="{E87AC507-4220-45D3-8EC7-10D5A6A52B73}" type="presParOf" srcId="{1BD9E8BB-8DE3-4E48-B5CC-C2F2E0A4A907}" destId="{A294F577-B386-43ED-B91E-011CE6BBD5E8}" srcOrd="1" destOrd="0" presId="urn:microsoft.com/office/officeart/2009/3/layout/StepUpProcess"/>
    <dgm:cxn modelId="{8C145FFE-9F22-4553-886A-ECEFD4366616}" type="presParOf" srcId="{1BD9E8BB-8DE3-4E48-B5CC-C2F2E0A4A907}" destId="{653F8A21-2B1B-456A-8D13-B4340B62062C}" srcOrd="2" destOrd="0" presId="urn:microsoft.com/office/officeart/2009/3/layout/StepUpProcess"/>
    <dgm:cxn modelId="{DC6409BF-4BD3-4A17-AB2F-CE789B7A03EE}" type="presParOf" srcId="{5AB8BEE5-842F-4737-B968-1FC314FA855D}" destId="{64B6DC77-07A1-4A8C-AECF-A216CB35D20C}" srcOrd="1" destOrd="0" presId="urn:microsoft.com/office/officeart/2009/3/layout/StepUpProcess"/>
    <dgm:cxn modelId="{D8EFC131-A998-41D4-B3BE-218D2B36E4DD}" type="presParOf" srcId="{64B6DC77-07A1-4A8C-AECF-A216CB35D20C}" destId="{D1AC225C-CFBD-4A7C-B8C1-87205DAD5D84}" srcOrd="0" destOrd="0" presId="urn:microsoft.com/office/officeart/2009/3/layout/StepUpProcess"/>
    <dgm:cxn modelId="{A7AB16F3-AB71-4BB6-9C32-EB4AA9893EDD}" type="presParOf" srcId="{5AB8BEE5-842F-4737-B968-1FC314FA855D}" destId="{1721870B-CEE5-4B03-97D0-E48E0A98911C}" srcOrd="2" destOrd="0" presId="urn:microsoft.com/office/officeart/2009/3/layout/StepUpProcess"/>
    <dgm:cxn modelId="{F76376D5-1AEB-49BC-B52E-8E2E50CD1D2A}" type="presParOf" srcId="{1721870B-CEE5-4B03-97D0-E48E0A98911C}" destId="{BC14F41A-16C4-4235-ACF7-EEAC3F83EB6B}" srcOrd="0" destOrd="0" presId="urn:microsoft.com/office/officeart/2009/3/layout/StepUpProcess"/>
    <dgm:cxn modelId="{6A4B490F-E26E-4802-9349-EBC98B7530D4}" type="presParOf" srcId="{1721870B-CEE5-4B03-97D0-E48E0A98911C}" destId="{86773BAB-1BCE-4D82-8D96-93B123CC1EDE}" srcOrd="1" destOrd="0" presId="urn:microsoft.com/office/officeart/2009/3/layout/StepUpProcess"/>
    <dgm:cxn modelId="{636626A4-74AC-4084-9D1A-4E2AE93FECEA}" type="presParOf" srcId="{1721870B-CEE5-4B03-97D0-E48E0A98911C}" destId="{B8B21241-F003-400B-9536-E45904D91181}" srcOrd="2" destOrd="0" presId="urn:microsoft.com/office/officeart/2009/3/layout/StepUpProcess"/>
    <dgm:cxn modelId="{95560E15-0303-465C-A805-C5FF9C1D60C6}" type="presParOf" srcId="{5AB8BEE5-842F-4737-B968-1FC314FA855D}" destId="{5DE2E85A-9E52-4975-AA70-991670B78BE1}" srcOrd="3" destOrd="0" presId="urn:microsoft.com/office/officeart/2009/3/layout/StepUpProcess"/>
    <dgm:cxn modelId="{B23C3039-B186-4E5A-B1C6-394DFE62EC10}" type="presParOf" srcId="{5DE2E85A-9E52-4975-AA70-991670B78BE1}" destId="{9556DA2E-4E1E-4DFE-818C-A37AC0A30BEA}" srcOrd="0" destOrd="0" presId="urn:microsoft.com/office/officeart/2009/3/layout/StepUpProcess"/>
    <dgm:cxn modelId="{AC1B6439-9B76-4E4B-9BF3-D31D4D5D3E08}" type="presParOf" srcId="{5AB8BEE5-842F-4737-B968-1FC314FA855D}" destId="{02D4AD22-7F10-4D53-8275-E490C89A14D9}" srcOrd="4" destOrd="0" presId="urn:microsoft.com/office/officeart/2009/3/layout/StepUpProcess"/>
    <dgm:cxn modelId="{13992DA7-D94D-4D57-99D6-C34B98AEE321}" type="presParOf" srcId="{02D4AD22-7F10-4D53-8275-E490C89A14D9}" destId="{6F7084B0-52DF-4EDA-9E28-2A8ACBD28BD7}" srcOrd="0" destOrd="0" presId="urn:microsoft.com/office/officeart/2009/3/layout/StepUpProcess"/>
    <dgm:cxn modelId="{32FE6BE9-0EF5-4694-B008-68DB42BE4CD2}" type="presParOf" srcId="{02D4AD22-7F10-4D53-8275-E490C89A14D9}" destId="{08F4D800-E110-4E32-8514-C9B91D0255DD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7A39120-339B-4E8E-AA68-AF3AD11AF7C3}" type="doc">
      <dgm:prSet loTypeId="urn:microsoft.com/office/officeart/2005/8/layout/process2" loCatId="process" qsTypeId="urn:microsoft.com/office/officeart/2005/8/quickstyle/simple3" qsCatId="simple" csTypeId="urn:microsoft.com/office/officeart/2005/8/colors/colorful1" csCatId="colorful" phldr="1"/>
      <dgm:spPr/>
    </dgm:pt>
    <dgm:pt modelId="{D204CDF8-9D25-47E1-B0CA-D1500272B6B7}">
      <dgm:prSet phldrT="[Texto]"/>
      <dgm:spPr/>
      <dgm:t>
        <a:bodyPr/>
        <a:lstStyle/>
        <a:p>
          <a:r>
            <a:rPr lang="es-EC" dirty="0"/>
            <a:t>No se registró presencia de parásitos pulmonares.</a:t>
          </a:r>
        </a:p>
      </dgm:t>
    </dgm:pt>
    <dgm:pt modelId="{E6B4474C-D8B6-4433-B8F6-54CC4A8D5DFA}" type="parTrans" cxnId="{FAA16002-C86F-456D-AB09-AD375211ABEF}">
      <dgm:prSet/>
      <dgm:spPr/>
      <dgm:t>
        <a:bodyPr/>
        <a:lstStyle/>
        <a:p>
          <a:endParaRPr lang="es-EC"/>
        </a:p>
      </dgm:t>
    </dgm:pt>
    <dgm:pt modelId="{861CD522-612B-4E4C-868E-9480479FE09A}" type="sibTrans" cxnId="{FAA16002-C86F-456D-AB09-AD375211ABEF}">
      <dgm:prSet/>
      <dgm:spPr/>
      <dgm:t>
        <a:bodyPr/>
        <a:lstStyle/>
        <a:p>
          <a:endParaRPr lang="es-EC"/>
        </a:p>
      </dgm:t>
    </dgm:pt>
    <dgm:pt modelId="{6C59CCF7-BE1D-4766-ADA1-ACED405FE812}">
      <dgm:prSet phldrT="[Texto]"/>
      <dgm:spPr/>
      <dgm:t>
        <a:bodyPr/>
        <a:lstStyle/>
        <a:p>
          <a:r>
            <a:rPr lang="es-EC" dirty="0"/>
            <a:t>Estudio realizado  sobre prevalencia de parásitos en el rebaño de la Hacienda El Prado (Maya &amp; </a:t>
          </a:r>
          <a:r>
            <a:rPr lang="es-EC" dirty="0" err="1"/>
            <a:t>Quijije</a:t>
          </a:r>
          <a:r>
            <a:rPr lang="es-EC" dirty="0"/>
            <a:t>, 2011)</a:t>
          </a:r>
        </a:p>
      </dgm:t>
    </dgm:pt>
    <dgm:pt modelId="{A3F6CD93-D3E4-4F6D-AC34-70C62B4306F8}" type="parTrans" cxnId="{DCE5D795-CDCD-4932-B792-0E34C93F9999}">
      <dgm:prSet/>
      <dgm:spPr/>
      <dgm:t>
        <a:bodyPr/>
        <a:lstStyle/>
        <a:p>
          <a:endParaRPr lang="es-EC"/>
        </a:p>
      </dgm:t>
    </dgm:pt>
    <dgm:pt modelId="{34032540-3911-4B4C-9B2A-9E396C0274A4}" type="sibTrans" cxnId="{DCE5D795-CDCD-4932-B792-0E34C93F9999}">
      <dgm:prSet/>
      <dgm:spPr/>
      <dgm:t>
        <a:bodyPr/>
        <a:lstStyle/>
        <a:p>
          <a:endParaRPr lang="es-EC"/>
        </a:p>
      </dgm:t>
    </dgm:pt>
    <dgm:pt modelId="{AE3B6E74-E37A-421D-8B4F-B1C74EA08204}">
      <dgm:prSet phldrT="[Texto]"/>
      <dgm:spPr/>
      <dgm:t>
        <a:bodyPr/>
        <a:lstStyle/>
        <a:p>
          <a:r>
            <a:rPr lang="es-EC" dirty="0"/>
            <a:t>Influenciado por  factores climáticos (</a:t>
          </a:r>
          <a:r>
            <a:rPr lang="es-EC" dirty="0" err="1"/>
            <a:t>Sievers</a:t>
          </a:r>
          <a:r>
            <a:rPr lang="es-EC" dirty="0"/>
            <a:t> </a:t>
          </a:r>
          <a:r>
            <a:rPr lang="es-EC" i="1" dirty="0"/>
            <a:t>et al</a:t>
          </a:r>
          <a:r>
            <a:rPr lang="es-EC" dirty="0"/>
            <a:t>., 2013)</a:t>
          </a:r>
        </a:p>
      </dgm:t>
    </dgm:pt>
    <dgm:pt modelId="{639713AE-EE18-4CDB-8645-6A7BE53E7716}" type="parTrans" cxnId="{FAF15DA3-8C74-4664-A16A-BB7F0F0C9F5E}">
      <dgm:prSet/>
      <dgm:spPr/>
      <dgm:t>
        <a:bodyPr/>
        <a:lstStyle/>
        <a:p>
          <a:endParaRPr lang="es-EC"/>
        </a:p>
      </dgm:t>
    </dgm:pt>
    <dgm:pt modelId="{EE13F6E6-3CBF-4D2E-A71E-FD3D547BAC00}" type="sibTrans" cxnId="{FAF15DA3-8C74-4664-A16A-BB7F0F0C9F5E}">
      <dgm:prSet/>
      <dgm:spPr/>
      <dgm:t>
        <a:bodyPr/>
        <a:lstStyle/>
        <a:p>
          <a:endParaRPr lang="es-EC"/>
        </a:p>
      </dgm:t>
    </dgm:pt>
    <dgm:pt modelId="{CC7529F6-6559-4153-828C-301B6DDA9486}" type="pres">
      <dgm:prSet presAssocID="{A7A39120-339B-4E8E-AA68-AF3AD11AF7C3}" presName="linearFlow" presStyleCnt="0">
        <dgm:presLayoutVars>
          <dgm:resizeHandles val="exact"/>
        </dgm:presLayoutVars>
      </dgm:prSet>
      <dgm:spPr/>
    </dgm:pt>
    <dgm:pt modelId="{71BEA7F8-62A5-4C77-9311-E561918116B1}" type="pres">
      <dgm:prSet presAssocID="{D204CDF8-9D25-47E1-B0CA-D1500272B6B7}" presName="node" presStyleLbl="node1" presStyleIdx="0" presStyleCnt="3">
        <dgm:presLayoutVars>
          <dgm:bulletEnabled val="1"/>
        </dgm:presLayoutVars>
      </dgm:prSet>
      <dgm:spPr/>
    </dgm:pt>
    <dgm:pt modelId="{9C4179EE-F8D7-483D-B48B-1137701BAC61}" type="pres">
      <dgm:prSet presAssocID="{861CD522-612B-4E4C-868E-9480479FE09A}" presName="sibTrans" presStyleLbl="sibTrans2D1" presStyleIdx="0" presStyleCnt="2"/>
      <dgm:spPr/>
    </dgm:pt>
    <dgm:pt modelId="{D9E5A28D-0914-46BB-857E-0961FD8911EB}" type="pres">
      <dgm:prSet presAssocID="{861CD522-612B-4E4C-868E-9480479FE09A}" presName="connectorText" presStyleLbl="sibTrans2D1" presStyleIdx="0" presStyleCnt="2"/>
      <dgm:spPr/>
    </dgm:pt>
    <dgm:pt modelId="{0A29E9C4-8503-4ABD-92C5-EA80FD3A1AD7}" type="pres">
      <dgm:prSet presAssocID="{6C59CCF7-BE1D-4766-ADA1-ACED405FE812}" presName="node" presStyleLbl="node1" presStyleIdx="1" presStyleCnt="3">
        <dgm:presLayoutVars>
          <dgm:bulletEnabled val="1"/>
        </dgm:presLayoutVars>
      </dgm:prSet>
      <dgm:spPr/>
    </dgm:pt>
    <dgm:pt modelId="{A115B534-4108-4A55-9A5A-03882334384A}" type="pres">
      <dgm:prSet presAssocID="{34032540-3911-4B4C-9B2A-9E396C0274A4}" presName="sibTrans" presStyleLbl="sibTrans2D1" presStyleIdx="1" presStyleCnt="2"/>
      <dgm:spPr/>
    </dgm:pt>
    <dgm:pt modelId="{86A0E5C9-95D7-4CF6-A302-FFCAD9C0D21C}" type="pres">
      <dgm:prSet presAssocID="{34032540-3911-4B4C-9B2A-9E396C0274A4}" presName="connectorText" presStyleLbl="sibTrans2D1" presStyleIdx="1" presStyleCnt="2"/>
      <dgm:spPr/>
    </dgm:pt>
    <dgm:pt modelId="{DB2A9DCF-7838-40D2-B302-84F2DA6E1FDA}" type="pres">
      <dgm:prSet presAssocID="{AE3B6E74-E37A-421D-8B4F-B1C74EA08204}" presName="node" presStyleLbl="node1" presStyleIdx="2" presStyleCnt="3">
        <dgm:presLayoutVars>
          <dgm:bulletEnabled val="1"/>
        </dgm:presLayoutVars>
      </dgm:prSet>
      <dgm:spPr/>
    </dgm:pt>
  </dgm:ptLst>
  <dgm:cxnLst>
    <dgm:cxn modelId="{FAA16002-C86F-456D-AB09-AD375211ABEF}" srcId="{A7A39120-339B-4E8E-AA68-AF3AD11AF7C3}" destId="{D204CDF8-9D25-47E1-B0CA-D1500272B6B7}" srcOrd="0" destOrd="0" parTransId="{E6B4474C-D8B6-4433-B8F6-54CC4A8D5DFA}" sibTransId="{861CD522-612B-4E4C-868E-9480479FE09A}"/>
    <dgm:cxn modelId="{55ED800F-A39A-4118-A700-6006F39C0E4E}" type="presOf" srcId="{6C59CCF7-BE1D-4766-ADA1-ACED405FE812}" destId="{0A29E9C4-8503-4ABD-92C5-EA80FD3A1AD7}" srcOrd="0" destOrd="0" presId="urn:microsoft.com/office/officeart/2005/8/layout/process2"/>
    <dgm:cxn modelId="{49DD9410-CAE0-4066-B978-841BF920406A}" type="presOf" srcId="{861CD522-612B-4E4C-868E-9480479FE09A}" destId="{D9E5A28D-0914-46BB-857E-0961FD8911EB}" srcOrd="1" destOrd="0" presId="urn:microsoft.com/office/officeart/2005/8/layout/process2"/>
    <dgm:cxn modelId="{DCD17220-186D-4E3C-A4B4-EC0F3989A47A}" type="presOf" srcId="{A7A39120-339B-4E8E-AA68-AF3AD11AF7C3}" destId="{CC7529F6-6559-4153-828C-301B6DDA9486}" srcOrd="0" destOrd="0" presId="urn:microsoft.com/office/officeart/2005/8/layout/process2"/>
    <dgm:cxn modelId="{ABF5DE2B-040A-4D06-A968-086652CC3C7C}" type="presOf" srcId="{AE3B6E74-E37A-421D-8B4F-B1C74EA08204}" destId="{DB2A9DCF-7838-40D2-B302-84F2DA6E1FDA}" srcOrd="0" destOrd="0" presId="urn:microsoft.com/office/officeart/2005/8/layout/process2"/>
    <dgm:cxn modelId="{F87C764E-2C07-406E-9E69-51513BB05F33}" type="presOf" srcId="{861CD522-612B-4E4C-868E-9480479FE09A}" destId="{9C4179EE-F8D7-483D-B48B-1137701BAC61}" srcOrd="0" destOrd="0" presId="urn:microsoft.com/office/officeart/2005/8/layout/process2"/>
    <dgm:cxn modelId="{4672B46E-66AC-4817-91E4-45DF9C6EFF1F}" type="presOf" srcId="{34032540-3911-4B4C-9B2A-9E396C0274A4}" destId="{A115B534-4108-4A55-9A5A-03882334384A}" srcOrd="0" destOrd="0" presId="urn:microsoft.com/office/officeart/2005/8/layout/process2"/>
    <dgm:cxn modelId="{DCE5D795-CDCD-4932-B792-0E34C93F9999}" srcId="{A7A39120-339B-4E8E-AA68-AF3AD11AF7C3}" destId="{6C59CCF7-BE1D-4766-ADA1-ACED405FE812}" srcOrd="1" destOrd="0" parTransId="{A3F6CD93-D3E4-4F6D-AC34-70C62B4306F8}" sibTransId="{34032540-3911-4B4C-9B2A-9E396C0274A4}"/>
    <dgm:cxn modelId="{FAF15DA3-8C74-4664-A16A-BB7F0F0C9F5E}" srcId="{A7A39120-339B-4E8E-AA68-AF3AD11AF7C3}" destId="{AE3B6E74-E37A-421D-8B4F-B1C74EA08204}" srcOrd="2" destOrd="0" parTransId="{639713AE-EE18-4CDB-8645-6A7BE53E7716}" sibTransId="{EE13F6E6-3CBF-4D2E-A71E-FD3D547BAC00}"/>
    <dgm:cxn modelId="{A44608CB-63F6-4C62-B25B-1E3ABBA983F4}" type="presOf" srcId="{D204CDF8-9D25-47E1-B0CA-D1500272B6B7}" destId="{71BEA7F8-62A5-4C77-9311-E561918116B1}" srcOrd="0" destOrd="0" presId="urn:microsoft.com/office/officeart/2005/8/layout/process2"/>
    <dgm:cxn modelId="{C79E11F8-BD69-4BAA-8FD5-5704900FAA2A}" type="presOf" srcId="{34032540-3911-4B4C-9B2A-9E396C0274A4}" destId="{86A0E5C9-95D7-4CF6-A302-FFCAD9C0D21C}" srcOrd="1" destOrd="0" presId="urn:microsoft.com/office/officeart/2005/8/layout/process2"/>
    <dgm:cxn modelId="{30A0151A-D433-43F8-8CF3-9951D5A0E4D7}" type="presParOf" srcId="{CC7529F6-6559-4153-828C-301B6DDA9486}" destId="{71BEA7F8-62A5-4C77-9311-E561918116B1}" srcOrd="0" destOrd="0" presId="urn:microsoft.com/office/officeart/2005/8/layout/process2"/>
    <dgm:cxn modelId="{B75202C1-7B4E-4A2C-BA2D-DCB063FFA9E1}" type="presParOf" srcId="{CC7529F6-6559-4153-828C-301B6DDA9486}" destId="{9C4179EE-F8D7-483D-B48B-1137701BAC61}" srcOrd="1" destOrd="0" presId="urn:microsoft.com/office/officeart/2005/8/layout/process2"/>
    <dgm:cxn modelId="{709E7479-4019-43B6-A601-93339CCAD2C5}" type="presParOf" srcId="{9C4179EE-F8D7-483D-B48B-1137701BAC61}" destId="{D9E5A28D-0914-46BB-857E-0961FD8911EB}" srcOrd="0" destOrd="0" presId="urn:microsoft.com/office/officeart/2005/8/layout/process2"/>
    <dgm:cxn modelId="{F5CD6781-AFB9-4D52-BFF9-531A98EC8EAD}" type="presParOf" srcId="{CC7529F6-6559-4153-828C-301B6DDA9486}" destId="{0A29E9C4-8503-4ABD-92C5-EA80FD3A1AD7}" srcOrd="2" destOrd="0" presId="urn:microsoft.com/office/officeart/2005/8/layout/process2"/>
    <dgm:cxn modelId="{0028B52A-E83A-4B04-AE59-C796A96DDA03}" type="presParOf" srcId="{CC7529F6-6559-4153-828C-301B6DDA9486}" destId="{A115B534-4108-4A55-9A5A-03882334384A}" srcOrd="3" destOrd="0" presId="urn:microsoft.com/office/officeart/2005/8/layout/process2"/>
    <dgm:cxn modelId="{644E2656-D9A9-42DD-AC85-B56E83EB732B}" type="presParOf" srcId="{A115B534-4108-4A55-9A5A-03882334384A}" destId="{86A0E5C9-95D7-4CF6-A302-FFCAD9C0D21C}" srcOrd="0" destOrd="0" presId="urn:microsoft.com/office/officeart/2005/8/layout/process2"/>
    <dgm:cxn modelId="{CA7E6126-8DA9-41F2-9D77-11BF08945AD2}" type="presParOf" srcId="{CC7529F6-6559-4153-828C-301B6DDA9486}" destId="{DB2A9DCF-7838-40D2-B302-84F2DA6E1FDA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BC8F4-F354-4A7C-9073-92926A6FAAFD}">
      <dsp:nvSpPr>
        <dsp:cNvPr id="0" name=""/>
        <dsp:cNvSpPr/>
      </dsp:nvSpPr>
      <dsp:spPr>
        <a:xfrm>
          <a:off x="1042147" y="1347"/>
          <a:ext cx="5404537" cy="10263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800" kern="1200" dirty="0"/>
            <a:t>Acción del parásito sobre el huésped </a:t>
          </a:r>
        </a:p>
      </dsp:txBody>
      <dsp:txXfrm>
        <a:off x="1072208" y="31408"/>
        <a:ext cx="5344415" cy="966220"/>
      </dsp:txXfrm>
    </dsp:sp>
    <dsp:sp modelId="{A14B9472-5B95-407B-82F2-7D0386194C74}">
      <dsp:nvSpPr>
        <dsp:cNvPr id="0" name=""/>
        <dsp:cNvSpPr/>
      </dsp:nvSpPr>
      <dsp:spPr>
        <a:xfrm>
          <a:off x="1042147" y="1212431"/>
          <a:ext cx="1026342" cy="1026342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F342585-7AAB-4B40-B7E1-8825C310D4A6}">
      <dsp:nvSpPr>
        <dsp:cNvPr id="0" name=""/>
        <dsp:cNvSpPr/>
      </dsp:nvSpPr>
      <dsp:spPr>
        <a:xfrm>
          <a:off x="2130070" y="1212431"/>
          <a:ext cx="4316614" cy="1026342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dk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b="1" kern="1200" dirty="0"/>
            <a:t>Acción </a:t>
          </a:r>
          <a:r>
            <a:rPr lang="es-EC" sz="1400" b="1" kern="1200" dirty="0" err="1"/>
            <a:t>expoliatriz</a:t>
          </a:r>
          <a:endParaRPr lang="es-EC" sz="1400" b="1" kern="1200" dirty="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kern="1200" dirty="0"/>
            <a:t>Sustraen sustancias nutritivas del huésped.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kern="1200" dirty="0"/>
            <a:t>Ejemplo: </a:t>
          </a:r>
          <a:r>
            <a:rPr lang="es-EC" sz="1400" i="1" kern="1200" dirty="0" err="1"/>
            <a:t>Moniezia</a:t>
          </a:r>
          <a:r>
            <a:rPr lang="es-EC" sz="1400" kern="1200" dirty="0"/>
            <a:t> </a:t>
          </a:r>
          <a:r>
            <a:rPr lang="es-EC" sz="1400" kern="1200" dirty="0" err="1"/>
            <a:t>spp</a:t>
          </a:r>
          <a:r>
            <a:rPr lang="es-EC" sz="1400" kern="1200" dirty="0"/>
            <a:t>., </a:t>
          </a:r>
          <a:r>
            <a:rPr lang="es-EC" sz="1400" i="1" kern="1200" dirty="0" err="1"/>
            <a:t>Haemonchus</a:t>
          </a:r>
          <a:r>
            <a:rPr lang="es-EC" sz="1400" kern="1200" dirty="0"/>
            <a:t> </a:t>
          </a:r>
          <a:r>
            <a:rPr lang="es-EC" sz="1400" kern="1200" dirty="0" err="1"/>
            <a:t>spp</a:t>
          </a:r>
          <a:r>
            <a:rPr lang="es-EC" sz="1400" kern="1200" dirty="0"/>
            <a:t>.</a:t>
          </a:r>
        </a:p>
      </dsp:txBody>
      <dsp:txXfrm>
        <a:off x="2180181" y="1262542"/>
        <a:ext cx="4216392" cy="926120"/>
      </dsp:txXfrm>
    </dsp:sp>
    <dsp:sp modelId="{8EA6B9BE-3198-4C73-9EE0-119FEBDC0E30}">
      <dsp:nvSpPr>
        <dsp:cNvPr id="0" name=""/>
        <dsp:cNvSpPr/>
      </dsp:nvSpPr>
      <dsp:spPr>
        <a:xfrm>
          <a:off x="1042147" y="2361935"/>
          <a:ext cx="1026342" cy="1026342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EF1E1261-BB9A-4EA1-9B23-4D229681E5AD}">
      <dsp:nvSpPr>
        <dsp:cNvPr id="0" name=""/>
        <dsp:cNvSpPr/>
      </dsp:nvSpPr>
      <dsp:spPr>
        <a:xfrm>
          <a:off x="2130070" y="2361935"/>
          <a:ext cx="4316614" cy="1026342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2">
                <a:hueOff val="1560506"/>
                <a:satOff val="-1946"/>
                <a:lumOff val="458"/>
                <a:alphaOff val="0"/>
                <a:tint val="50000"/>
                <a:satMod val="300000"/>
              </a:schemeClr>
            </a:gs>
            <a:gs pos="35000">
              <a:schemeClr val="accent2">
                <a:hueOff val="1560506"/>
                <a:satOff val="-1946"/>
                <a:lumOff val="458"/>
                <a:alphaOff val="0"/>
                <a:tint val="37000"/>
                <a:satMod val="300000"/>
              </a:schemeClr>
            </a:gs>
            <a:gs pos="100000">
              <a:schemeClr val="accent2">
                <a:hueOff val="1560506"/>
                <a:satOff val="-1946"/>
                <a:lumOff val="458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dk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b="1" kern="1200" dirty="0"/>
            <a:t>Acción mecánica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b="0" kern="1200" dirty="0"/>
            <a:t>Pueden obstruir el intestino, vasos sanguíneos o linfáticos y vísceras</a:t>
          </a:r>
          <a:r>
            <a:rPr lang="es-EC" sz="1400" b="1" kern="1200" dirty="0"/>
            <a:t>.</a:t>
          </a:r>
        </a:p>
      </dsp:txBody>
      <dsp:txXfrm>
        <a:off x="2180181" y="2412046"/>
        <a:ext cx="4216392" cy="926120"/>
      </dsp:txXfrm>
    </dsp:sp>
    <dsp:sp modelId="{2DEF60A0-6638-4375-9C83-C0E56CB8B6DA}">
      <dsp:nvSpPr>
        <dsp:cNvPr id="0" name=""/>
        <dsp:cNvSpPr/>
      </dsp:nvSpPr>
      <dsp:spPr>
        <a:xfrm>
          <a:off x="1166421" y="3512716"/>
          <a:ext cx="777793" cy="1023786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C05C6C44-C769-43EC-8736-E5C0D95E2DF9}">
      <dsp:nvSpPr>
        <dsp:cNvPr id="0" name=""/>
        <dsp:cNvSpPr/>
      </dsp:nvSpPr>
      <dsp:spPr>
        <a:xfrm>
          <a:off x="2130070" y="3511438"/>
          <a:ext cx="4316614" cy="1026342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2">
                <a:hueOff val="3121013"/>
                <a:satOff val="-3893"/>
                <a:lumOff val="915"/>
                <a:alphaOff val="0"/>
                <a:tint val="50000"/>
                <a:satMod val="300000"/>
              </a:schemeClr>
            </a:gs>
            <a:gs pos="35000">
              <a:schemeClr val="accent2">
                <a:hueOff val="3121013"/>
                <a:satOff val="-3893"/>
                <a:lumOff val="915"/>
                <a:alphaOff val="0"/>
                <a:tint val="37000"/>
                <a:satMod val="300000"/>
              </a:schemeClr>
            </a:gs>
            <a:gs pos="100000">
              <a:schemeClr val="accent2">
                <a:hueOff val="3121013"/>
                <a:satOff val="-3893"/>
                <a:lumOff val="915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dk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b="1" kern="1200" dirty="0"/>
            <a:t>Acción traumática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b="0" kern="1200" dirty="0"/>
            <a:t>Originado por </a:t>
          </a:r>
          <a:r>
            <a:rPr lang="es-EC" sz="1400" b="0" kern="1200" dirty="0" err="1"/>
            <a:t>ecto</a:t>
          </a:r>
          <a:r>
            <a:rPr lang="es-EC" sz="1400" b="0" kern="1200" dirty="0"/>
            <a:t> y endoparásitos sobre órganos y tejidos de sus huéspedes.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b="0" kern="1200" dirty="0"/>
            <a:t>Ejemplo: Helmintos y larvas que producen </a:t>
          </a:r>
          <a:r>
            <a:rPr lang="es-EC" sz="1400" b="0" kern="1200" dirty="0" err="1"/>
            <a:t>miasis</a:t>
          </a:r>
          <a:endParaRPr lang="es-EC" sz="1400" b="0" kern="1200" dirty="0"/>
        </a:p>
      </dsp:txBody>
      <dsp:txXfrm>
        <a:off x="2180181" y="3561549"/>
        <a:ext cx="4216392" cy="926120"/>
      </dsp:txXfrm>
    </dsp:sp>
    <dsp:sp modelId="{AED74228-F56C-4632-918E-5BA5DFB25B08}">
      <dsp:nvSpPr>
        <dsp:cNvPr id="0" name=""/>
        <dsp:cNvSpPr/>
      </dsp:nvSpPr>
      <dsp:spPr>
        <a:xfrm>
          <a:off x="1166421" y="4660942"/>
          <a:ext cx="777793" cy="1026342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B784EDBE-4B18-479B-ACAC-9B4B60B3A0EC}">
      <dsp:nvSpPr>
        <dsp:cNvPr id="0" name=""/>
        <dsp:cNvSpPr/>
      </dsp:nvSpPr>
      <dsp:spPr>
        <a:xfrm>
          <a:off x="2130070" y="4660942"/>
          <a:ext cx="4316614" cy="1026342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tint val="50000"/>
                <a:satMod val="300000"/>
              </a:schemeClr>
            </a:gs>
            <a:gs pos="35000">
              <a:schemeClr val="accent2">
                <a:hueOff val="4681519"/>
                <a:satOff val="-5839"/>
                <a:lumOff val="1373"/>
                <a:alphaOff val="0"/>
                <a:tint val="37000"/>
                <a:satMod val="30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dk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b="1" kern="1200" dirty="0"/>
            <a:t>Acción tóxica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b="0" kern="1200" dirty="0"/>
            <a:t>Capacidad de los parásitos para segregar toxinas.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b="0" kern="1200" dirty="0"/>
            <a:t>Ejemplo: artrópodos hematófagos</a:t>
          </a:r>
        </a:p>
      </dsp:txBody>
      <dsp:txXfrm>
        <a:off x="2180181" y="4711053"/>
        <a:ext cx="4216392" cy="92612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188D98-896A-4D3A-A7DD-D6372CD92E2F}">
      <dsp:nvSpPr>
        <dsp:cNvPr id="0" name=""/>
        <dsp:cNvSpPr/>
      </dsp:nvSpPr>
      <dsp:spPr>
        <a:xfrm>
          <a:off x="809493" y="635170"/>
          <a:ext cx="7021972" cy="105061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0241" tIns="60960" rIns="60960" bIns="6096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/>
            <a:t>-En la Comunidad “Isinliví Centro” únicamente existen explotaciones extensivas. </a:t>
          </a:r>
        </a:p>
      </dsp:txBody>
      <dsp:txXfrm>
        <a:off x="809493" y="635170"/>
        <a:ext cx="7021972" cy="1050617"/>
      </dsp:txXfrm>
    </dsp:sp>
    <dsp:sp modelId="{D0642A35-ED69-4638-A3E7-88CEDEB7B551}">
      <dsp:nvSpPr>
        <dsp:cNvPr id="0" name=""/>
        <dsp:cNvSpPr/>
      </dsp:nvSpPr>
      <dsp:spPr>
        <a:xfrm>
          <a:off x="720078" y="419848"/>
          <a:ext cx="1054382" cy="1581574"/>
        </a:xfrm>
        <a:prstGeom prst="rect">
          <a:avLst/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F65FCCC-9FFA-4117-9676-344E353D69C5}">
      <dsp:nvSpPr>
        <dsp:cNvPr id="0" name=""/>
        <dsp:cNvSpPr/>
      </dsp:nvSpPr>
      <dsp:spPr>
        <a:xfrm>
          <a:off x="879721" y="1966877"/>
          <a:ext cx="6881516" cy="189511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0241" tIns="60960" rIns="60960" bIns="6096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600" kern="1200" dirty="0"/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/>
            <a:t>Existe la presencia de:</a:t>
          </a: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/>
            <a:t>-Otros rumiantes como vacas y cabras: 23,07%</a:t>
          </a: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/>
            <a:t>-Gallinas, patos, caballos, cerdos y animales de compañía: 84,62% </a:t>
          </a: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/>
            <a:t>- No cuenta con asistencia técnica 76,92% </a:t>
          </a: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/>
            <a:t>-No desparasita: 53,84%</a:t>
          </a: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kern="1200" dirty="0"/>
            <a:t> </a:t>
          </a:r>
        </a:p>
      </dsp:txBody>
      <dsp:txXfrm>
        <a:off x="879721" y="1966877"/>
        <a:ext cx="6881516" cy="1895117"/>
      </dsp:txXfrm>
    </dsp:sp>
    <dsp:sp modelId="{14F96675-DF6C-4D90-A950-B8F9293E8BB7}">
      <dsp:nvSpPr>
        <dsp:cNvPr id="0" name=""/>
        <dsp:cNvSpPr/>
      </dsp:nvSpPr>
      <dsp:spPr>
        <a:xfrm>
          <a:off x="792093" y="2160236"/>
          <a:ext cx="1054382" cy="1581574"/>
        </a:xfrm>
        <a:prstGeom prst="rect">
          <a:avLst/>
        </a:prstGeom>
        <a:solidFill>
          <a:schemeClr val="accent2">
            <a:tint val="50000"/>
            <a:hueOff val="2501437"/>
            <a:satOff val="-2237"/>
            <a:lumOff val="6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18BE35C-A973-4FD2-9CB5-223E34E763F0}">
      <dsp:nvSpPr>
        <dsp:cNvPr id="0" name=""/>
        <dsp:cNvSpPr/>
      </dsp:nvSpPr>
      <dsp:spPr>
        <a:xfrm>
          <a:off x="949925" y="4034378"/>
          <a:ext cx="6741108" cy="196853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0241" tIns="60960" rIns="60960" bIns="6096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/>
            <a:t>Los parásitos gastrointestinales encontrados en este trabajo fueron:</a:t>
          </a: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i="1" kern="1200"/>
            <a:t>Haemonchus</a:t>
          </a:r>
          <a:r>
            <a:rPr lang="es-EC" sz="1600" kern="1200"/>
            <a:t> spp. </a:t>
          </a:r>
          <a:r>
            <a:rPr lang="en-US" sz="1600" kern="1200"/>
            <a:t>(78,18%)         </a:t>
          </a:r>
          <a:r>
            <a:rPr lang="en-US" sz="1600" i="1" kern="1200"/>
            <a:t>Ostertagia</a:t>
          </a:r>
          <a:r>
            <a:rPr lang="en-US" sz="1600" kern="1200"/>
            <a:t> spp (27,27%)</a:t>
          </a: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i="1" kern="1200"/>
            <a:t>Trichostrongylus</a:t>
          </a:r>
          <a:r>
            <a:rPr lang="en-US" sz="1600" kern="1200"/>
            <a:t> spp. (57,72%)   T</a:t>
          </a:r>
          <a:r>
            <a:rPr lang="en-US" sz="1600" i="1" kern="1200"/>
            <a:t>richuris</a:t>
          </a:r>
          <a:r>
            <a:rPr lang="en-US" sz="1600" kern="1200"/>
            <a:t> spp. (25,45%)</a:t>
          </a: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i="1" kern="1200"/>
            <a:t>Nematodirus</a:t>
          </a:r>
          <a:r>
            <a:rPr lang="en-US" sz="1600" kern="1200"/>
            <a:t> spp. (30,90%)        </a:t>
          </a:r>
          <a:r>
            <a:rPr lang="en-US" sz="1600" i="1" kern="1200"/>
            <a:t>Bunostomum</a:t>
          </a:r>
          <a:r>
            <a:rPr lang="en-US" sz="1600" kern="1200"/>
            <a:t> spp. </a:t>
          </a:r>
          <a:r>
            <a:rPr lang="es-EC" sz="1600" kern="1200"/>
            <a:t>(12,72%)</a:t>
          </a: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i="1" kern="1200"/>
            <a:t>Chabertia</a:t>
          </a:r>
          <a:r>
            <a:rPr lang="es-EC" sz="1600" kern="1200"/>
            <a:t> spp. (18,18%)             </a:t>
          </a:r>
          <a:r>
            <a:rPr lang="es-EC" sz="1600" i="1" kern="1200"/>
            <a:t>Oesophagostomum</a:t>
          </a:r>
          <a:r>
            <a:rPr lang="es-EC" sz="1600" kern="1200"/>
            <a:t> spp. (10,91%) </a:t>
          </a: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i="1" kern="1200"/>
            <a:t>Fasciola hepática</a:t>
          </a:r>
          <a:r>
            <a:rPr lang="es-EC" sz="1600" kern="1200"/>
            <a:t> (16,36%)         </a:t>
          </a:r>
          <a:r>
            <a:rPr lang="es-EC" sz="1600" i="1" kern="1200"/>
            <a:t>Eimeria</a:t>
          </a:r>
          <a:r>
            <a:rPr lang="es-EC" sz="1600" kern="1200"/>
            <a:t> spp. (89,09%)</a:t>
          </a:r>
          <a:endParaRPr lang="es-EC" sz="1600" kern="1200" dirty="0"/>
        </a:p>
      </dsp:txBody>
      <dsp:txXfrm>
        <a:off x="949925" y="4034378"/>
        <a:ext cx="6741108" cy="1968532"/>
      </dsp:txXfrm>
    </dsp:sp>
    <dsp:sp modelId="{3801D74B-59BC-47E2-B872-C6CEEED9AE8D}">
      <dsp:nvSpPr>
        <dsp:cNvPr id="0" name=""/>
        <dsp:cNvSpPr/>
      </dsp:nvSpPr>
      <dsp:spPr>
        <a:xfrm>
          <a:off x="792093" y="4176461"/>
          <a:ext cx="1054382" cy="1581574"/>
        </a:xfrm>
        <a:prstGeom prst="rect">
          <a:avLst/>
        </a:prstGeom>
        <a:solidFill>
          <a:schemeClr val="accent2">
            <a:tint val="50000"/>
            <a:hueOff val="5002875"/>
            <a:satOff val="-4473"/>
            <a:lumOff val="13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188D98-896A-4D3A-A7DD-D6372CD92E2F}">
      <dsp:nvSpPr>
        <dsp:cNvPr id="0" name=""/>
        <dsp:cNvSpPr/>
      </dsp:nvSpPr>
      <dsp:spPr>
        <a:xfrm>
          <a:off x="1215058" y="443739"/>
          <a:ext cx="6426867" cy="1577650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8595" tIns="60960" rIns="60960" bIns="6096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/>
            <a:t>-No se encontraron especies de parásitos pulmonares.</a:t>
          </a: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/>
            <a:t>-Parásitos externos: </a:t>
          </a:r>
          <a:r>
            <a:rPr lang="es-EC" sz="1600" i="1" kern="1200"/>
            <a:t>Melophagus ovinus</a:t>
          </a:r>
          <a:r>
            <a:rPr lang="es-EC" sz="1600" kern="1200"/>
            <a:t> (60%).</a:t>
          </a:r>
          <a:endParaRPr lang="es-EC" sz="1600" kern="1200" dirty="0"/>
        </a:p>
      </dsp:txBody>
      <dsp:txXfrm>
        <a:off x="1215058" y="443739"/>
        <a:ext cx="6426867" cy="1577650"/>
      </dsp:txXfrm>
    </dsp:sp>
    <dsp:sp modelId="{D0642A35-ED69-4638-A3E7-88CEDEB7B551}">
      <dsp:nvSpPr>
        <dsp:cNvPr id="0" name=""/>
        <dsp:cNvSpPr/>
      </dsp:nvSpPr>
      <dsp:spPr>
        <a:xfrm>
          <a:off x="985134" y="446694"/>
          <a:ext cx="1104355" cy="1656532"/>
        </a:xfrm>
        <a:prstGeom prst="rect">
          <a:avLst/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F65FCCC-9FFA-4117-9676-344E353D69C5}">
      <dsp:nvSpPr>
        <dsp:cNvPr id="0" name=""/>
        <dsp:cNvSpPr/>
      </dsp:nvSpPr>
      <dsp:spPr>
        <a:xfrm>
          <a:off x="1142864" y="2226182"/>
          <a:ext cx="6571254" cy="198493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8595" tIns="60960" rIns="60960" bIns="6096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/>
            <a:t>- Ninguna de las especies de parásitos tienen influencia sobre el hematocrito</a:t>
          </a: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/>
            <a:t>-</a:t>
          </a:r>
          <a:r>
            <a:rPr lang="es-EC" sz="1600" i="1" kern="1200" dirty="0" err="1"/>
            <a:t>Haemonchus</a:t>
          </a:r>
          <a:r>
            <a:rPr lang="es-EC" sz="1600" kern="1200" dirty="0"/>
            <a:t> </a:t>
          </a:r>
          <a:r>
            <a:rPr lang="es-EC" sz="1600" kern="1200" dirty="0" err="1"/>
            <a:t>spp</a:t>
          </a:r>
          <a:r>
            <a:rPr lang="es-EC" sz="1600" kern="1200" dirty="0"/>
            <a:t>.  influye en la condición corporal de los animales, sin embargo esto podría ser consecuencia del manejo que reciben los semovientes, por lo tanto se puede tratar de infecciones subclínicas.  </a:t>
          </a:r>
        </a:p>
      </dsp:txBody>
      <dsp:txXfrm>
        <a:off x="1142864" y="2226182"/>
        <a:ext cx="6571254" cy="1984936"/>
      </dsp:txXfrm>
    </dsp:sp>
    <dsp:sp modelId="{14F96675-DF6C-4D90-A950-B8F9293E8BB7}">
      <dsp:nvSpPr>
        <dsp:cNvPr id="0" name=""/>
        <dsp:cNvSpPr/>
      </dsp:nvSpPr>
      <dsp:spPr>
        <a:xfrm>
          <a:off x="911076" y="2372019"/>
          <a:ext cx="1104355" cy="1656532"/>
        </a:xfrm>
        <a:prstGeom prst="rect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18BE35C-A973-4FD2-9CB5-223E34E763F0}">
      <dsp:nvSpPr>
        <dsp:cNvPr id="0" name=""/>
        <dsp:cNvSpPr/>
      </dsp:nvSpPr>
      <dsp:spPr>
        <a:xfrm>
          <a:off x="1100987" y="4463518"/>
          <a:ext cx="6655008" cy="206183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8595" tIns="60960" rIns="60960" bIns="6096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/>
            <a:t>-El sexo de los animales es un factor que predispone a la presencia de determinados parásitos:</a:t>
          </a: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i="1" kern="1200" dirty="0" err="1"/>
            <a:t>Ostertagia</a:t>
          </a:r>
          <a:r>
            <a:rPr lang="es-EC" sz="1600" kern="1200" dirty="0"/>
            <a:t> </a:t>
          </a:r>
          <a:r>
            <a:rPr lang="es-EC" sz="1600" kern="1200" dirty="0" err="1"/>
            <a:t>spp</a:t>
          </a:r>
          <a:r>
            <a:rPr lang="es-EC" sz="1600" kern="1200" dirty="0"/>
            <a:t>. (44,44%)       </a:t>
          </a:r>
          <a:r>
            <a:rPr lang="es-EC" sz="1600" i="1" kern="1200" dirty="0" err="1"/>
            <a:t>Trichuris</a:t>
          </a:r>
          <a:r>
            <a:rPr lang="es-EC" sz="1600" kern="1200" dirty="0"/>
            <a:t> </a:t>
          </a:r>
          <a:r>
            <a:rPr lang="es-EC" sz="1600" kern="1200" dirty="0" err="1"/>
            <a:t>spp</a:t>
          </a:r>
          <a:r>
            <a:rPr lang="es-EC" sz="1600" kern="1200" dirty="0"/>
            <a:t>. (44,44%)</a:t>
          </a: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i="1" kern="1200" dirty="0" err="1"/>
            <a:t>Nematodirus</a:t>
          </a:r>
          <a:r>
            <a:rPr lang="es-EC" sz="1600" kern="1200" dirty="0"/>
            <a:t> </a:t>
          </a:r>
          <a:r>
            <a:rPr lang="es-EC" sz="1600" kern="1200" dirty="0" err="1"/>
            <a:t>spp</a:t>
          </a:r>
          <a:r>
            <a:rPr lang="es-EC" sz="1600" kern="1200" dirty="0"/>
            <a:t>. (55,56%)    </a:t>
          </a:r>
          <a:r>
            <a:rPr lang="es-EC" sz="1600" i="1" kern="1200" dirty="0"/>
            <a:t>Fasciola hepática</a:t>
          </a:r>
          <a:r>
            <a:rPr lang="es-EC" sz="1600" kern="1200" dirty="0"/>
            <a:t> (44,44%). </a:t>
          </a:r>
        </a:p>
      </dsp:txBody>
      <dsp:txXfrm>
        <a:off x="1100987" y="4463518"/>
        <a:ext cx="6655008" cy="2061831"/>
      </dsp:txXfrm>
    </dsp:sp>
    <dsp:sp modelId="{3801D74B-59BC-47E2-B872-C6CEEED9AE8D}">
      <dsp:nvSpPr>
        <dsp:cNvPr id="0" name=""/>
        <dsp:cNvSpPr/>
      </dsp:nvSpPr>
      <dsp:spPr>
        <a:xfrm>
          <a:off x="985134" y="4593548"/>
          <a:ext cx="1104355" cy="1656532"/>
        </a:xfrm>
        <a:prstGeom prst="rect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188D98-896A-4D3A-A7DD-D6372CD92E2F}">
      <dsp:nvSpPr>
        <dsp:cNvPr id="0" name=""/>
        <dsp:cNvSpPr/>
      </dsp:nvSpPr>
      <dsp:spPr>
        <a:xfrm>
          <a:off x="648093" y="548684"/>
          <a:ext cx="7409924" cy="1525950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2048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/>
            <a:t>- La edad es un factor de riesgo que incide sobre la presencia de: </a:t>
          </a:r>
          <a:r>
            <a:rPr lang="es-EC" sz="1600" i="1" kern="1200" dirty="0" err="1"/>
            <a:t>Haemonchus</a:t>
          </a:r>
          <a:r>
            <a:rPr lang="es-EC" sz="1600" kern="1200" dirty="0"/>
            <a:t> </a:t>
          </a:r>
          <a:r>
            <a:rPr lang="es-EC" sz="1600" kern="1200" dirty="0" err="1"/>
            <a:t>spp</a:t>
          </a:r>
          <a:r>
            <a:rPr lang="es-EC" sz="1600" kern="1200" dirty="0"/>
            <a:t> y </a:t>
          </a:r>
          <a:r>
            <a:rPr lang="es-EC" sz="1600" i="1" kern="1200" dirty="0" err="1"/>
            <a:t>Eimeria</a:t>
          </a:r>
          <a:r>
            <a:rPr lang="es-EC" sz="1600" kern="1200" dirty="0"/>
            <a:t> </a:t>
          </a:r>
          <a:r>
            <a:rPr lang="es-EC" sz="1600" kern="1200" dirty="0" err="1"/>
            <a:t>spp</a:t>
          </a:r>
          <a:r>
            <a:rPr lang="es-EC" sz="1600" kern="1200" dirty="0"/>
            <a:t>.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/>
            <a:t>-Los animales más susceptibles son aquellos de 4 meses a 1 año: </a:t>
          </a:r>
          <a:r>
            <a:rPr lang="es-EC" sz="1600" kern="1200" dirty="0" err="1"/>
            <a:t>Haemonchus</a:t>
          </a:r>
          <a:r>
            <a:rPr lang="es-EC" sz="1600" kern="1200" dirty="0"/>
            <a:t> </a:t>
          </a:r>
          <a:r>
            <a:rPr lang="es-EC" sz="1600" kern="1200" dirty="0" err="1"/>
            <a:t>spp</a:t>
          </a:r>
          <a:r>
            <a:rPr lang="es-EC" sz="1600" kern="1200" dirty="0"/>
            <a:t>.: 86,66%  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/>
            <a:t> </a:t>
          </a:r>
          <a:r>
            <a:rPr lang="es-EC" sz="1600" i="1" kern="1200" dirty="0" err="1"/>
            <a:t>Eimeria</a:t>
          </a:r>
          <a:r>
            <a:rPr lang="es-EC" sz="1600" kern="1200" dirty="0"/>
            <a:t> </a:t>
          </a:r>
          <a:r>
            <a:rPr lang="es-EC" sz="1600" kern="1200" dirty="0" err="1"/>
            <a:t>spp</a:t>
          </a:r>
          <a:r>
            <a:rPr lang="es-EC" sz="1600" kern="1200" dirty="0"/>
            <a:t>.:  96,67%     </a:t>
          </a:r>
        </a:p>
      </dsp:txBody>
      <dsp:txXfrm>
        <a:off x="648093" y="548684"/>
        <a:ext cx="7409924" cy="1525950"/>
      </dsp:txXfrm>
    </dsp:sp>
    <dsp:sp modelId="{D0642A35-ED69-4638-A3E7-88CEDEB7B551}">
      <dsp:nvSpPr>
        <dsp:cNvPr id="0" name=""/>
        <dsp:cNvSpPr/>
      </dsp:nvSpPr>
      <dsp:spPr>
        <a:xfrm>
          <a:off x="458436" y="515139"/>
          <a:ext cx="1273277" cy="1909916"/>
        </a:xfrm>
        <a:prstGeom prst="rect">
          <a:avLst/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F65FCCC-9FFA-4117-9676-344E353D69C5}">
      <dsp:nvSpPr>
        <dsp:cNvPr id="0" name=""/>
        <dsp:cNvSpPr/>
      </dsp:nvSpPr>
      <dsp:spPr>
        <a:xfrm>
          <a:off x="806940" y="2942145"/>
          <a:ext cx="7243103" cy="124488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2048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/>
            <a:t>- La falta de desparasitación interviene en la presencia de </a:t>
          </a:r>
          <a:r>
            <a:rPr lang="es-EC" sz="1600" i="1" kern="1200"/>
            <a:t>Chabertia</a:t>
          </a:r>
          <a:r>
            <a:rPr lang="es-EC" sz="1600" kern="1200"/>
            <a:t> spp.: (85,71%) </a:t>
          </a:r>
          <a:endParaRPr lang="es-EC" sz="1600" kern="1200" dirty="0"/>
        </a:p>
      </dsp:txBody>
      <dsp:txXfrm>
        <a:off x="806940" y="2942145"/>
        <a:ext cx="7243103" cy="1244883"/>
      </dsp:txXfrm>
    </dsp:sp>
    <dsp:sp modelId="{14F96675-DF6C-4D90-A950-B8F9293E8BB7}">
      <dsp:nvSpPr>
        <dsp:cNvPr id="0" name=""/>
        <dsp:cNvSpPr/>
      </dsp:nvSpPr>
      <dsp:spPr>
        <a:xfrm>
          <a:off x="373050" y="2588454"/>
          <a:ext cx="1273277" cy="1909916"/>
        </a:xfrm>
        <a:prstGeom prst="rect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18BE35C-A973-4FD2-9CB5-223E34E763F0}">
      <dsp:nvSpPr>
        <dsp:cNvPr id="0" name=""/>
        <dsp:cNvSpPr/>
      </dsp:nvSpPr>
      <dsp:spPr>
        <a:xfrm>
          <a:off x="784559" y="5056031"/>
          <a:ext cx="7287864" cy="125328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2048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/>
            <a:t>- Una frecuencia incorrecta de desparasitación influye a que se presente </a:t>
          </a:r>
          <a:r>
            <a:rPr lang="es-EC" sz="1600" i="1" kern="1200" dirty="0" err="1"/>
            <a:t>Nematodirus</a:t>
          </a:r>
          <a:r>
            <a:rPr lang="es-EC" sz="1600" kern="1200" dirty="0"/>
            <a:t> </a:t>
          </a:r>
          <a:r>
            <a:rPr lang="es-EC" sz="1600" kern="1200" dirty="0" err="1"/>
            <a:t>spp</a:t>
          </a:r>
          <a:r>
            <a:rPr lang="es-EC" sz="1600" kern="1200" dirty="0"/>
            <a:t>: (81,82%) </a:t>
          </a:r>
        </a:p>
      </dsp:txBody>
      <dsp:txXfrm>
        <a:off x="784559" y="5056031"/>
        <a:ext cx="7287864" cy="1253287"/>
      </dsp:txXfrm>
    </dsp:sp>
    <dsp:sp modelId="{3801D74B-59BC-47E2-B872-C6CEEED9AE8D}">
      <dsp:nvSpPr>
        <dsp:cNvPr id="0" name=""/>
        <dsp:cNvSpPr/>
      </dsp:nvSpPr>
      <dsp:spPr>
        <a:xfrm>
          <a:off x="458436" y="4726825"/>
          <a:ext cx="1273277" cy="1909916"/>
        </a:xfrm>
        <a:prstGeom prst="rect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7CAF14-1898-4901-AEA1-C59EADAE074D}">
      <dsp:nvSpPr>
        <dsp:cNvPr id="0" name=""/>
        <dsp:cNvSpPr/>
      </dsp:nvSpPr>
      <dsp:spPr>
        <a:xfrm>
          <a:off x="7138231" y="2330667"/>
          <a:ext cx="209447" cy="6423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42305"/>
              </a:lnTo>
              <a:lnTo>
                <a:pt x="209447" y="642305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F97606-37EC-4C34-9846-A36FC7DA301E}">
      <dsp:nvSpPr>
        <dsp:cNvPr id="0" name=""/>
        <dsp:cNvSpPr/>
      </dsp:nvSpPr>
      <dsp:spPr>
        <a:xfrm>
          <a:off x="5190724" y="1339283"/>
          <a:ext cx="2506033" cy="2932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6613"/>
              </a:lnTo>
              <a:lnTo>
                <a:pt x="2506033" y="146613"/>
              </a:lnTo>
              <a:lnTo>
                <a:pt x="2506033" y="293226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1E1473-B8D2-4634-9430-1E17705E49E1}">
      <dsp:nvSpPr>
        <dsp:cNvPr id="0" name=""/>
        <dsp:cNvSpPr/>
      </dsp:nvSpPr>
      <dsp:spPr>
        <a:xfrm>
          <a:off x="5448689" y="2330667"/>
          <a:ext cx="209447" cy="6423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42305"/>
              </a:lnTo>
              <a:lnTo>
                <a:pt x="209447" y="642305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E6A082-C799-4B5F-91FE-23E445F9B517}">
      <dsp:nvSpPr>
        <dsp:cNvPr id="0" name=""/>
        <dsp:cNvSpPr/>
      </dsp:nvSpPr>
      <dsp:spPr>
        <a:xfrm>
          <a:off x="5190724" y="1339283"/>
          <a:ext cx="816492" cy="2932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6613"/>
              </a:lnTo>
              <a:lnTo>
                <a:pt x="816492" y="146613"/>
              </a:lnTo>
              <a:lnTo>
                <a:pt x="816492" y="293226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EF5A46-3C86-44B0-8E63-3E4F5F95D626}">
      <dsp:nvSpPr>
        <dsp:cNvPr id="0" name=""/>
        <dsp:cNvSpPr/>
      </dsp:nvSpPr>
      <dsp:spPr>
        <a:xfrm>
          <a:off x="4108226" y="3322051"/>
          <a:ext cx="209447" cy="6423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42305"/>
              </a:lnTo>
              <a:lnTo>
                <a:pt x="209447" y="642305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E84CE4-E043-4DC2-B9AA-D5A1138B5F2D}">
      <dsp:nvSpPr>
        <dsp:cNvPr id="0" name=""/>
        <dsp:cNvSpPr/>
      </dsp:nvSpPr>
      <dsp:spPr>
        <a:xfrm>
          <a:off x="2684690" y="2330667"/>
          <a:ext cx="1982062" cy="2932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6613"/>
              </a:lnTo>
              <a:lnTo>
                <a:pt x="1982062" y="146613"/>
              </a:lnTo>
              <a:lnTo>
                <a:pt x="1982062" y="293226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31A007-EA67-4216-B7DD-32234DD3AC52}">
      <dsp:nvSpPr>
        <dsp:cNvPr id="0" name=""/>
        <dsp:cNvSpPr/>
      </dsp:nvSpPr>
      <dsp:spPr>
        <a:xfrm>
          <a:off x="2146990" y="3322051"/>
          <a:ext cx="209447" cy="8761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76181"/>
              </a:lnTo>
              <a:lnTo>
                <a:pt x="209447" y="876181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D3B994-6A7B-4B15-A983-FB794960B3B4}">
      <dsp:nvSpPr>
        <dsp:cNvPr id="0" name=""/>
        <dsp:cNvSpPr/>
      </dsp:nvSpPr>
      <dsp:spPr>
        <a:xfrm>
          <a:off x="2638970" y="2330667"/>
          <a:ext cx="91440" cy="29322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46613"/>
              </a:lnTo>
              <a:lnTo>
                <a:pt x="66546" y="146613"/>
              </a:lnTo>
              <a:lnTo>
                <a:pt x="66546" y="293226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708B30-13D1-449C-ABEB-86915F2012BD}">
      <dsp:nvSpPr>
        <dsp:cNvPr id="0" name=""/>
        <dsp:cNvSpPr/>
      </dsp:nvSpPr>
      <dsp:spPr>
        <a:xfrm>
          <a:off x="144101" y="3322051"/>
          <a:ext cx="209447" cy="9047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04763"/>
              </a:lnTo>
              <a:lnTo>
                <a:pt x="209447" y="904763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8AD728-0DB8-4573-AD68-7BCF612650A9}">
      <dsp:nvSpPr>
        <dsp:cNvPr id="0" name=""/>
        <dsp:cNvSpPr/>
      </dsp:nvSpPr>
      <dsp:spPr>
        <a:xfrm>
          <a:off x="702627" y="2330667"/>
          <a:ext cx="1982062" cy="293226"/>
        </a:xfrm>
        <a:custGeom>
          <a:avLst/>
          <a:gdLst/>
          <a:ahLst/>
          <a:cxnLst/>
          <a:rect l="0" t="0" r="0" b="0"/>
          <a:pathLst>
            <a:path>
              <a:moveTo>
                <a:pt x="1982062" y="0"/>
              </a:moveTo>
              <a:lnTo>
                <a:pt x="1982062" y="146613"/>
              </a:lnTo>
              <a:lnTo>
                <a:pt x="0" y="146613"/>
              </a:lnTo>
              <a:lnTo>
                <a:pt x="0" y="293226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B7E6FA-80BF-43D2-89A5-2EB4E358659B}">
      <dsp:nvSpPr>
        <dsp:cNvPr id="0" name=""/>
        <dsp:cNvSpPr/>
      </dsp:nvSpPr>
      <dsp:spPr>
        <a:xfrm>
          <a:off x="2684690" y="1339283"/>
          <a:ext cx="2506033" cy="293226"/>
        </a:xfrm>
        <a:custGeom>
          <a:avLst/>
          <a:gdLst/>
          <a:ahLst/>
          <a:cxnLst/>
          <a:rect l="0" t="0" r="0" b="0"/>
          <a:pathLst>
            <a:path>
              <a:moveTo>
                <a:pt x="2506033" y="0"/>
              </a:moveTo>
              <a:lnTo>
                <a:pt x="2506033" y="146613"/>
              </a:lnTo>
              <a:lnTo>
                <a:pt x="0" y="146613"/>
              </a:lnTo>
              <a:lnTo>
                <a:pt x="0" y="293226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5381A9-D5A4-423D-99EF-68BCCE2E72AC}">
      <dsp:nvSpPr>
        <dsp:cNvPr id="0" name=""/>
        <dsp:cNvSpPr/>
      </dsp:nvSpPr>
      <dsp:spPr>
        <a:xfrm>
          <a:off x="4492566" y="641125"/>
          <a:ext cx="1396315" cy="69815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900" kern="1200" dirty="0"/>
            <a:t>Parásitos</a:t>
          </a:r>
        </a:p>
      </dsp:txBody>
      <dsp:txXfrm>
        <a:off x="4492566" y="641125"/>
        <a:ext cx="1396315" cy="698157"/>
      </dsp:txXfrm>
    </dsp:sp>
    <dsp:sp modelId="{2CDE552A-765B-41A7-A912-9F63BB236E05}">
      <dsp:nvSpPr>
        <dsp:cNvPr id="0" name=""/>
        <dsp:cNvSpPr/>
      </dsp:nvSpPr>
      <dsp:spPr>
        <a:xfrm>
          <a:off x="1986532" y="1632509"/>
          <a:ext cx="1396315" cy="698157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kern="1200" dirty="0"/>
            <a:t>Helmintos</a:t>
          </a:r>
        </a:p>
      </dsp:txBody>
      <dsp:txXfrm>
        <a:off x="1986532" y="1632509"/>
        <a:ext cx="1396315" cy="698157"/>
      </dsp:txXfrm>
    </dsp:sp>
    <dsp:sp modelId="{03D7FD0B-53E7-4AF0-BA5A-EA54B0E1ED73}">
      <dsp:nvSpPr>
        <dsp:cNvPr id="0" name=""/>
        <dsp:cNvSpPr/>
      </dsp:nvSpPr>
      <dsp:spPr>
        <a:xfrm>
          <a:off x="4469" y="2623893"/>
          <a:ext cx="1396315" cy="698157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/>
            <a:t>Nemátodos</a:t>
          </a:r>
        </a:p>
      </dsp:txBody>
      <dsp:txXfrm>
        <a:off x="4469" y="2623893"/>
        <a:ext cx="1396315" cy="698157"/>
      </dsp:txXfrm>
    </dsp:sp>
    <dsp:sp modelId="{63DA5479-62F3-4AB7-86CA-FF0ED12E2B57}">
      <dsp:nvSpPr>
        <dsp:cNvPr id="0" name=""/>
        <dsp:cNvSpPr/>
      </dsp:nvSpPr>
      <dsp:spPr>
        <a:xfrm>
          <a:off x="353548" y="3615277"/>
          <a:ext cx="1709662" cy="1223074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/>
            <a:t>-Nemátodos Gastrointestinales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/>
            <a:t>-Nemátodos pulmonares</a:t>
          </a:r>
        </a:p>
      </dsp:txBody>
      <dsp:txXfrm>
        <a:off x="353548" y="3615277"/>
        <a:ext cx="1709662" cy="1223074"/>
      </dsp:txXfrm>
    </dsp:sp>
    <dsp:sp modelId="{0F8C1DD4-A70F-486F-964F-82531257BA08}">
      <dsp:nvSpPr>
        <dsp:cNvPr id="0" name=""/>
        <dsp:cNvSpPr/>
      </dsp:nvSpPr>
      <dsp:spPr>
        <a:xfrm>
          <a:off x="2007358" y="2623893"/>
          <a:ext cx="1396315" cy="698157"/>
        </a:xfrm>
        <a:prstGeom prst="rect">
          <a:avLst/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 err="1"/>
            <a:t>Céstodos</a:t>
          </a:r>
          <a:endParaRPr lang="es-EC" sz="1600" kern="1200" dirty="0"/>
        </a:p>
      </dsp:txBody>
      <dsp:txXfrm>
        <a:off x="2007358" y="2623893"/>
        <a:ext cx="1396315" cy="698157"/>
      </dsp:txXfrm>
    </dsp:sp>
    <dsp:sp modelId="{E440A5FF-6B1D-4454-855F-5F5015CADC30}">
      <dsp:nvSpPr>
        <dsp:cNvPr id="0" name=""/>
        <dsp:cNvSpPr/>
      </dsp:nvSpPr>
      <dsp:spPr>
        <a:xfrm>
          <a:off x="2356437" y="3615277"/>
          <a:ext cx="1668010" cy="1165909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i="1" kern="1200" dirty="0"/>
            <a:t>-</a:t>
          </a:r>
          <a:r>
            <a:rPr lang="es-EC" sz="1600" i="1" kern="1200" dirty="0" err="1"/>
            <a:t>Moniezia</a:t>
          </a:r>
          <a:r>
            <a:rPr lang="es-EC" sz="1600" i="1" kern="1200" dirty="0"/>
            <a:t> </a:t>
          </a:r>
          <a:r>
            <a:rPr lang="es-EC" sz="1600" i="1" kern="1200" dirty="0" err="1"/>
            <a:t>expansa</a:t>
          </a:r>
          <a:br>
            <a:rPr lang="es-EC" sz="1600" i="1" kern="1200" dirty="0"/>
          </a:br>
          <a:r>
            <a:rPr lang="es-EC" sz="1600" i="1" kern="1200" dirty="0"/>
            <a:t>-</a:t>
          </a:r>
          <a:r>
            <a:rPr lang="en-US" sz="1600" i="1" kern="1200" dirty="0" err="1"/>
            <a:t>Echinococcus</a:t>
          </a:r>
          <a:r>
            <a:rPr lang="en-US" sz="1600" i="1" kern="1200" dirty="0"/>
            <a:t> </a:t>
          </a:r>
          <a:r>
            <a:rPr lang="en-US" sz="1600" i="1" kern="1200" dirty="0" err="1"/>
            <a:t>granulosus</a:t>
          </a:r>
          <a:r>
            <a:rPr lang="en-US" sz="1600" i="1" kern="1200" dirty="0"/>
            <a:t> </a:t>
          </a:r>
          <a:endParaRPr lang="es-EC" sz="1600" kern="1200" dirty="0"/>
        </a:p>
      </dsp:txBody>
      <dsp:txXfrm>
        <a:off x="2356437" y="3615277"/>
        <a:ext cx="1668010" cy="1165909"/>
      </dsp:txXfrm>
    </dsp:sp>
    <dsp:sp modelId="{907D82B0-A4C2-4AA2-9989-E4E34C67AB27}">
      <dsp:nvSpPr>
        <dsp:cNvPr id="0" name=""/>
        <dsp:cNvSpPr/>
      </dsp:nvSpPr>
      <dsp:spPr>
        <a:xfrm>
          <a:off x="3968595" y="2623893"/>
          <a:ext cx="1396315" cy="698157"/>
        </a:xfrm>
        <a:prstGeom prst="rect">
          <a:avLst/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 err="1"/>
            <a:t>Tremátodos</a:t>
          </a:r>
          <a:endParaRPr lang="es-EC" sz="1600" kern="1200" dirty="0"/>
        </a:p>
      </dsp:txBody>
      <dsp:txXfrm>
        <a:off x="3968595" y="2623893"/>
        <a:ext cx="1396315" cy="698157"/>
      </dsp:txXfrm>
    </dsp:sp>
    <dsp:sp modelId="{870F9D35-E86B-4DB1-B067-C80B290A53D6}">
      <dsp:nvSpPr>
        <dsp:cNvPr id="0" name=""/>
        <dsp:cNvSpPr/>
      </dsp:nvSpPr>
      <dsp:spPr>
        <a:xfrm>
          <a:off x="4317674" y="3615277"/>
          <a:ext cx="2167877" cy="698157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i="1" kern="1200" dirty="0" err="1"/>
            <a:t>Paramphistomum</a:t>
          </a:r>
          <a:r>
            <a:rPr lang="es-EC" sz="1600" i="1" kern="1200" dirty="0"/>
            <a:t> </a:t>
          </a:r>
          <a:r>
            <a:rPr lang="es-EC" sz="1600" kern="1200" dirty="0" err="1"/>
            <a:t>spp</a:t>
          </a:r>
          <a:r>
            <a:rPr lang="es-EC" sz="1600" kern="1200" dirty="0"/>
            <a:t>.</a:t>
          </a:r>
          <a:br>
            <a:rPr lang="es-EC" sz="1600" kern="1200" dirty="0"/>
          </a:br>
          <a:r>
            <a:rPr lang="en-US" sz="1600" i="1" kern="1200" dirty="0"/>
            <a:t>Fasciola hepatica</a:t>
          </a:r>
          <a:endParaRPr lang="es-EC" sz="1600" kern="1200" dirty="0"/>
        </a:p>
      </dsp:txBody>
      <dsp:txXfrm>
        <a:off x="4317674" y="3615277"/>
        <a:ext cx="2167877" cy="698157"/>
      </dsp:txXfrm>
    </dsp:sp>
    <dsp:sp modelId="{C6849033-3D81-4563-B807-0EF4874AC1B1}">
      <dsp:nvSpPr>
        <dsp:cNvPr id="0" name=""/>
        <dsp:cNvSpPr/>
      </dsp:nvSpPr>
      <dsp:spPr>
        <a:xfrm>
          <a:off x="5309058" y="1632509"/>
          <a:ext cx="1396315" cy="698157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kern="1200" dirty="0"/>
            <a:t>Protozoarios</a:t>
          </a:r>
        </a:p>
      </dsp:txBody>
      <dsp:txXfrm>
        <a:off x="5309058" y="1632509"/>
        <a:ext cx="1396315" cy="698157"/>
      </dsp:txXfrm>
    </dsp:sp>
    <dsp:sp modelId="{91A737B8-A8B1-4C46-A7DF-07F07E72B973}">
      <dsp:nvSpPr>
        <dsp:cNvPr id="0" name=""/>
        <dsp:cNvSpPr/>
      </dsp:nvSpPr>
      <dsp:spPr>
        <a:xfrm>
          <a:off x="5658137" y="2623893"/>
          <a:ext cx="1396315" cy="698157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i="1" kern="1200" dirty="0" err="1"/>
            <a:t>Eimeria</a:t>
          </a:r>
          <a:r>
            <a:rPr lang="es-EC" sz="1600" kern="1200" dirty="0"/>
            <a:t> </a:t>
          </a:r>
          <a:r>
            <a:rPr lang="es-EC" sz="1600" kern="1200" dirty="0" err="1"/>
            <a:t>spp</a:t>
          </a:r>
          <a:r>
            <a:rPr lang="es-EC" sz="1600" kern="1200" dirty="0"/>
            <a:t>.</a:t>
          </a:r>
        </a:p>
      </dsp:txBody>
      <dsp:txXfrm>
        <a:off x="5658137" y="2623893"/>
        <a:ext cx="1396315" cy="698157"/>
      </dsp:txXfrm>
    </dsp:sp>
    <dsp:sp modelId="{BB75A867-B3DB-41E8-95C1-D77689BE0291}">
      <dsp:nvSpPr>
        <dsp:cNvPr id="0" name=""/>
        <dsp:cNvSpPr/>
      </dsp:nvSpPr>
      <dsp:spPr>
        <a:xfrm>
          <a:off x="6998600" y="1632509"/>
          <a:ext cx="1396315" cy="698157"/>
        </a:xfrm>
        <a:prstGeom prst="rect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kern="1200" dirty="0"/>
            <a:t>Artrópodos</a:t>
          </a:r>
        </a:p>
      </dsp:txBody>
      <dsp:txXfrm>
        <a:off x="6998600" y="1632509"/>
        <a:ext cx="1396315" cy="698157"/>
      </dsp:txXfrm>
    </dsp:sp>
    <dsp:sp modelId="{841BED3D-E351-484A-83FD-219FB08CCD3F}">
      <dsp:nvSpPr>
        <dsp:cNvPr id="0" name=""/>
        <dsp:cNvSpPr/>
      </dsp:nvSpPr>
      <dsp:spPr>
        <a:xfrm>
          <a:off x="7347678" y="2623893"/>
          <a:ext cx="1396315" cy="698157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i="1" kern="1200" dirty="0" err="1"/>
            <a:t>Melophagus</a:t>
          </a:r>
          <a:r>
            <a:rPr lang="es-EC" sz="1600" i="1" kern="1200" dirty="0"/>
            <a:t> </a:t>
          </a:r>
          <a:r>
            <a:rPr lang="es-EC" sz="1600" i="1" kern="1200" dirty="0" err="1"/>
            <a:t>ovinus</a:t>
          </a:r>
          <a:endParaRPr lang="es-EC" sz="1600" i="1" kern="1200" dirty="0"/>
        </a:p>
      </dsp:txBody>
      <dsp:txXfrm>
        <a:off x="7347678" y="2623893"/>
        <a:ext cx="1396315" cy="69815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5773DE-C8EA-483F-8332-9FE153E1F9B7}">
      <dsp:nvSpPr>
        <dsp:cNvPr id="0" name=""/>
        <dsp:cNvSpPr/>
      </dsp:nvSpPr>
      <dsp:spPr>
        <a:xfrm>
          <a:off x="3024339" y="2088236"/>
          <a:ext cx="1959062" cy="2057493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0" tIns="88900" rIns="88900" bIns="8890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3500" kern="1200" dirty="0"/>
        </a:p>
      </dsp:txBody>
      <dsp:txXfrm>
        <a:off x="3119973" y="2183870"/>
        <a:ext cx="1767794" cy="1866225"/>
      </dsp:txXfrm>
    </dsp:sp>
    <dsp:sp modelId="{7C7F538C-F9B8-4C67-816D-6FE1115D1FEB}">
      <dsp:nvSpPr>
        <dsp:cNvPr id="0" name=""/>
        <dsp:cNvSpPr/>
      </dsp:nvSpPr>
      <dsp:spPr>
        <a:xfrm rot="16200000">
          <a:off x="3699112" y="1783477"/>
          <a:ext cx="60951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09517" y="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F4D7F4-536A-4344-871F-0AED0C517852}">
      <dsp:nvSpPr>
        <dsp:cNvPr id="0" name=""/>
        <dsp:cNvSpPr/>
      </dsp:nvSpPr>
      <dsp:spPr>
        <a:xfrm>
          <a:off x="3175780" y="93937"/>
          <a:ext cx="1656180" cy="1384781"/>
        </a:xfrm>
        <a:prstGeom prst="roundRect">
          <a:avLst/>
        </a:prstGeom>
        <a:gradFill rotWithShape="0">
          <a:gsLst>
            <a:gs pos="0">
              <a:schemeClr val="accent4">
                <a:hueOff val="-1488257"/>
                <a:satOff val="8966"/>
                <a:lumOff val="719"/>
                <a:alphaOff val="0"/>
                <a:tint val="50000"/>
                <a:satMod val="300000"/>
              </a:schemeClr>
            </a:gs>
            <a:gs pos="35000">
              <a:schemeClr val="accent4">
                <a:hueOff val="-1488257"/>
                <a:satOff val="8966"/>
                <a:lumOff val="719"/>
                <a:alphaOff val="0"/>
                <a:tint val="37000"/>
                <a:satMod val="300000"/>
              </a:schemeClr>
            </a:gs>
            <a:gs pos="100000">
              <a:schemeClr val="accent4">
                <a:hueOff val="-1488257"/>
                <a:satOff val="8966"/>
                <a:lumOff val="719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100" kern="1200" dirty="0"/>
            <a:t>Se alimentan de la sangre de las ovejas</a:t>
          </a:r>
        </a:p>
      </dsp:txBody>
      <dsp:txXfrm>
        <a:off x="3243379" y="161536"/>
        <a:ext cx="1520982" cy="1249583"/>
      </dsp:txXfrm>
    </dsp:sp>
    <dsp:sp modelId="{470D3C3C-25F3-47D5-9A32-0D33C60BD841}">
      <dsp:nvSpPr>
        <dsp:cNvPr id="0" name=""/>
        <dsp:cNvSpPr/>
      </dsp:nvSpPr>
      <dsp:spPr>
        <a:xfrm rot="1800000">
          <a:off x="4954640" y="3789855"/>
          <a:ext cx="42936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29360" y="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388BB4-E52B-47DE-9C16-DDB14BA34D36}">
      <dsp:nvSpPr>
        <dsp:cNvPr id="0" name=""/>
        <dsp:cNvSpPr/>
      </dsp:nvSpPr>
      <dsp:spPr>
        <a:xfrm>
          <a:off x="5355238" y="3616176"/>
          <a:ext cx="1334077" cy="1332268"/>
        </a:xfrm>
        <a:prstGeom prst="roundRect">
          <a:avLst/>
        </a:prstGeom>
        <a:gradFill rotWithShape="0">
          <a:gsLst>
            <a:gs pos="0">
              <a:schemeClr val="accent4">
                <a:hueOff val="-2976513"/>
                <a:satOff val="17933"/>
                <a:lumOff val="1437"/>
                <a:alphaOff val="0"/>
                <a:tint val="50000"/>
                <a:satMod val="300000"/>
              </a:schemeClr>
            </a:gs>
            <a:gs pos="35000">
              <a:schemeClr val="accent4">
                <a:hueOff val="-2976513"/>
                <a:satOff val="17933"/>
                <a:lumOff val="1437"/>
                <a:alphaOff val="0"/>
                <a:tint val="37000"/>
                <a:satMod val="300000"/>
              </a:schemeClr>
            </a:gs>
            <a:gs pos="100000">
              <a:schemeClr val="accent4">
                <a:hueOff val="-2976513"/>
                <a:satOff val="17933"/>
                <a:lumOff val="1437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900" kern="1200" dirty="0"/>
            <a:t>Irritaciones en la piel del huésped</a:t>
          </a:r>
        </a:p>
      </dsp:txBody>
      <dsp:txXfrm>
        <a:off x="5420274" y="3681212"/>
        <a:ext cx="1204005" cy="1202196"/>
      </dsp:txXfrm>
    </dsp:sp>
    <dsp:sp modelId="{FEDA4E7C-A7EE-4E32-860E-A02214E2DC4A}">
      <dsp:nvSpPr>
        <dsp:cNvPr id="0" name=""/>
        <dsp:cNvSpPr/>
      </dsp:nvSpPr>
      <dsp:spPr>
        <a:xfrm rot="9000000">
          <a:off x="2639743" y="3785567"/>
          <a:ext cx="41220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12208" y="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C7943A-142B-4991-AEF3-BA64660E91FE}">
      <dsp:nvSpPr>
        <dsp:cNvPr id="0" name=""/>
        <dsp:cNvSpPr/>
      </dsp:nvSpPr>
      <dsp:spPr>
        <a:xfrm>
          <a:off x="1303572" y="3602222"/>
          <a:ext cx="1363784" cy="1360176"/>
        </a:xfrm>
        <a:prstGeom prst="roundRect">
          <a:avLst/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tint val="50000"/>
                <a:satMod val="300000"/>
              </a:schemeClr>
            </a:gs>
            <a:gs pos="35000">
              <a:schemeClr val="accent4">
                <a:hueOff val="-4464770"/>
                <a:satOff val="26899"/>
                <a:lumOff val="2156"/>
                <a:alphaOff val="0"/>
                <a:tint val="37000"/>
                <a:satMod val="30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100" kern="1200" dirty="0"/>
            <a:t>La calidad de la lana disminuye</a:t>
          </a:r>
        </a:p>
      </dsp:txBody>
      <dsp:txXfrm>
        <a:off x="1369970" y="3668620"/>
        <a:ext cx="1230988" cy="122738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5FC192-EA47-4C40-8AC5-EB5895450BA3}">
      <dsp:nvSpPr>
        <dsp:cNvPr id="0" name=""/>
        <dsp:cNvSpPr/>
      </dsp:nvSpPr>
      <dsp:spPr>
        <a:xfrm>
          <a:off x="2538" y="249410"/>
          <a:ext cx="2475309" cy="96244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s-ES_tradnl" sz="1900" b="1" kern="1200" dirty="0"/>
            <a:t>Dependencia del sistema de producción</a:t>
          </a:r>
          <a:endParaRPr lang="es-ES" sz="1900" kern="1200" dirty="0"/>
        </a:p>
      </dsp:txBody>
      <dsp:txXfrm>
        <a:off x="2538" y="249410"/>
        <a:ext cx="2475309" cy="962440"/>
      </dsp:txXfrm>
    </dsp:sp>
    <dsp:sp modelId="{018E0210-F5A0-4847-B601-3BFF2C00F96A}">
      <dsp:nvSpPr>
        <dsp:cNvPr id="0" name=""/>
        <dsp:cNvSpPr/>
      </dsp:nvSpPr>
      <dsp:spPr>
        <a:xfrm>
          <a:off x="2538" y="1211851"/>
          <a:ext cx="2475309" cy="3727503"/>
        </a:xfrm>
        <a:prstGeom prst="rect">
          <a:avLst/>
        </a:prstGeom>
        <a:blipFill rotWithShape="0">
          <a:blip xmlns:r="http://schemas.openxmlformats.org/officeDocument/2006/relationships" r:embed="rId1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>
            <a:fillRect l="-17000" r="-17000"/>
          </a:stretch>
        </a:blip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just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900" b="1" kern="1200" dirty="0"/>
            <a:t>Todos los factores presentes incluyendo condiciones de manejo de los animales por parte de los productores</a:t>
          </a:r>
          <a:endParaRPr lang="es-ES" sz="1900" b="1" kern="1200" dirty="0"/>
        </a:p>
      </dsp:txBody>
      <dsp:txXfrm>
        <a:off x="2538" y="1211851"/>
        <a:ext cx="2475309" cy="3727503"/>
      </dsp:txXfrm>
    </dsp:sp>
    <dsp:sp modelId="{8213EF62-AB6F-4F99-B0B4-D2F4CE3480F9}">
      <dsp:nvSpPr>
        <dsp:cNvPr id="0" name=""/>
        <dsp:cNvSpPr/>
      </dsp:nvSpPr>
      <dsp:spPr>
        <a:xfrm>
          <a:off x="2824391" y="249410"/>
          <a:ext cx="2475309" cy="962440"/>
        </a:xfrm>
        <a:prstGeom prst="rect">
          <a:avLst/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tint val="50000"/>
                <a:satMod val="300000"/>
              </a:schemeClr>
            </a:gs>
            <a:gs pos="35000">
              <a:schemeClr val="accent2">
                <a:hueOff val="2340759"/>
                <a:satOff val="-2919"/>
                <a:lumOff val="686"/>
                <a:alphaOff val="0"/>
                <a:tint val="37000"/>
                <a:satMod val="30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hueOff val="2340759"/>
              <a:satOff val="-2919"/>
              <a:lumOff val="686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s-ES_tradnl" sz="1900" b="1" kern="1200" dirty="0"/>
            <a:t>2. Dependiente de los parásitos</a:t>
          </a:r>
          <a:endParaRPr lang="es-ES" sz="1900" kern="1200" dirty="0"/>
        </a:p>
      </dsp:txBody>
      <dsp:txXfrm>
        <a:off x="2824391" y="249410"/>
        <a:ext cx="2475309" cy="962440"/>
      </dsp:txXfrm>
    </dsp:sp>
    <dsp:sp modelId="{EA0DA660-A643-47E3-976E-A2028ADFECB3}">
      <dsp:nvSpPr>
        <dsp:cNvPr id="0" name=""/>
        <dsp:cNvSpPr/>
      </dsp:nvSpPr>
      <dsp:spPr>
        <a:xfrm>
          <a:off x="2824391" y="1211851"/>
          <a:ext cx="2475309" cy="3727503"/>
        </a:xfrm>
        <a:prstGeom prst="rect">
          <a:avLst/>
        </a:prstGeom>
        <a:blipFill rotWithShape="0">
          <a:blip xmlns:r="http://schemas.openxmlformats.org/officeDocument/2006/relationships"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/>
          <a:stretch>
            <a:fillRect t="-4000" b="-4000"/>
          </a:stretch>
        </a:blipFill>
        <a:ln w="9525" cap="flat" cmpd="sng" algn="ctr">
          <a:solidFill>
            <a:schemeClr val="accent2">
              <a:tint val="40000"/>
              <a:alpha val="90000"/>
              <a:hueOff val="2512910"/>
              <a:satOff val="-2189"/>
              <a:lumOff val="-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900" b="1" i="0" kern="1200" dirty="0" err="1"/>
            <a:t>Hipobiosis</a:t>
          </a:r>
          <a:r>
            <a:rPr lang="es-ES" sz="1900" b="1" i="0" kern="1200" dirty="0"/>
            <a:t> (Quiroz, et al., 2011)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900" b="1" i="0" kern="1200" dirty="0"/>
            <a:t>Potencial biótico (Romero, 2001)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900" b="1" i="0" kern="1200" dirty="0"/>
            <a:t>Resistencia a los medicamentos (FAO, 2005)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900" b="1" i="0" kern="1200" dirty="0"/>
            <a:t>Adaptación a factores climáticos (Romero, 2001)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S" sz="1900" kern="1200" dirty="0"/>
        </a:p>
      </dsp:txBody>
      <dsp:txXfrm>
        <a:off x="2824391" y="1211851"/>
        <a:ext cx="2475309" cy="3727503"/>
      </dsp:txXfrm>
    </dsp:sp>
    <dsp:sp modelId="{221CDA9E-3F2C-4496-BE22-2638AAB9864D}">
      <dsp:nvSpPr>
        <dsp:cNvPr id="0" name=""/>
        <dsp:cNvSpPr/>
      </dsp:nvSpPr>
      <dsp:spPr>
        <a:xfrm>
          <a:off x="5646243" y="249410"/>
          <a:ext cx="2475309" cy="962440"/>
        </a:xfrm>
        <a:prstGeom prst="rect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tint val="50000"/>
                <a:satMod val="300000"/>
              </a:schemeClr>
            </a:gs>
            <a:gs pos="35000">
              <a:schemeClr val="accent2">
                <a:hueOff val="4681519"/>
                <a:satOff val="-5839"/>
                <a:lumOff val="1373"/>
                <a:alphaOff val="0"/>
                <a:tint val="37000"/>
                <a:satMod val="30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s-ES_tradnl" sz="1900" b="1" kern="1200" dirty="0"/>
            <a:t>3. Dependencia con el hospedador</a:t>
          </a:r>
          <a:endParaRPr lang="es-ES" sz="1900" kern="1200" dirty="0"/>
        </a:p>
      </dsp:txBody>
      <dsp:txXfrm>
        <a:off x="5646243" y="249410"/>
        <a:ext cx="2475309" cy="962440"/>
      </dsp:txXfrm>
    </dsp:sp>
    <dsp:sp modelId="{A5EFA5FD-7502-4775-8920-40AFE8B1F307}">
      <dsp:nvSpPr>
        <dsp:cNvPr id="0" name=""/>
        <dsp:cNvSpPr/>
      </dsp:nvSpPr>
      <dsp:spPr>
        <a:xfrm>
          <a:off x="5646243" y="1211851"/>
          <a:ext cx="2475309" cy="3727503"/>
        </a:xfrm>
        <a:prstGeom prst="rect">
          <a:avLst/>
        </a:prstGeom>
        <a:blipFill rotWithShape="0">
          <a:blip xmlns:r="http://schemas.openxmlformats.org/officeDocument/2006/relationships"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 l="-24000" r="-24000"/>
          </a:stretch>
        </a:blipFill>
        <a:ln w="9525" cap="flat" cmpd="sng" algn="ctr">
          <a:solidFill>
            <a:schemeClr val="accent2">
              <a:tint val="40000"/>
              <a:alpha val="90000"/>
              <a:hueOff val="5025821"/>
              <a:satOff val="-4378"/>
              <a:lumOff val="-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just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900" b="1" kern="1200" dirty="0"/>
            <a:t>Razones de carácter inmunológico:</a:t>
          </a:r>
        </a:p>
        <a:p>
          <a:pPr marL="171450" lvl="1" indent="-171450" algn="just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lphaLcParenR"/>
          </a:pPr>
          <a:r>
            <a:rPr lang="es-EC" sz="1900" b="1" kern="1200" dirty="0"/>
            <a:t> Reacciones mediadas por IgE</a:t>
          </a:r>
          <a:endParaRPr lang="es-ES" sz="1900" b="1" kern="1200" dirty="0"/>
        </a:p>
        <a:p>
          <a:pPr marL="171450" lvl="1" indent="-171450" algn="just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lphaLcParenR"/>
          </a:pPr>
          <a:r>
            <a:rPr lang="es-EC" sz="1900" b="1" kern="1200" dirty="0"/>
            <a:t> Mediante linfocitos Th2 y Th1</a:t>
          </a:r>
          <a:endParaRPr lang="es-ES" sz="1900" b="1" kern="1200" dirty="0"/>
        </a:p>
        <a:p>
          <a:pPr marL="171450" lvl="1" indent="-171450" algn="just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lphaLcParenR"/>
          </a:pPr>
          <a:r>
            <a:rPr lang="es-EC" sz="1900" b="1" kern="1200" dirty="0"/>
            <a:t> Hipersensibilidad de acción retardada</a:t>
          </a:r>
          <a:endParaRPr lang="es-ES" sz="1900" b="1" kern="1200" dirty="0"/>
        </a:p>
        <a:p>
          <a:pPr marL="171450" lvl="1" indent="-171450" algn="just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900" b="1" kern="1200" dirty="0"/>
            <a:t>Resistencia</a:t>
          </a:r>
        </a:p>
        <a:p>
          <a:pPr marL="171450" lvl="1" indent="-171450" algn="just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900" b="1" kern="1200" dirty="0" err="1"/>
            <a:t>Resilencia</a:t>
          </a:r>
          <a:endParaRPr lang="es-ES" sz="1900" b="1" kern="1200" dirty="0"/>
        </a:p>
        <a:p>
          <a:pPr marL="171450" lvl="1" indent="-171450" algn="just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900" b="1" kern="1200" dirty="0"/>
            <a:t>  (Herrera &amp; Velasco, 2012) </a:t>
          </a:r>
        </a:p>
      </dsp:txBody>
      <dsp:txXfrm>
        <a:off x="5646243" y="1211851"/>
        <a:ext cx="2475309" cy="372750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9DE446-BFB8-4204-8A86-5B3762FB45B7}">
      <dsp:nvSpPr>
        <dsp:cNvPr id="0" name=""/>
        <dsp:cNvSpPr/>
      </dsp:nvSpPr>
      <dsp:spPr>
        <a:xfrm rot="5397176">
          <a:off x="-484221" y="1699992"/>
          <a:ext cx="1739466" cy="17002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32C4BF3E-D2BE-4E42-BEF6-EA002187AA76}">
      <dsp:nvSpPr>
        <dsp:cNvPr id="0" name=""/>
        <dsp:cNvSpPr/>
      </dsp:nvSpPr>
      <dsp:spPr>
        <a:xfrm>
          <a:off x="278250" y="277647"/>
          <a:ext cx="1339625" cy="181978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500" kern="1200" dirty="0"/>
        </a:p>
      </dsp:txBody>
      <dsp:txXfrm>
        <a:off x="317486" y="316883"/>
        <a:ext cx="1261153" cy="1741314"/>
      </dsp:txXfrm>
    </dsp:sp>
    <dsp:sp modelId="{C3CEAB0D-53D9-4324-ADE8-2BA95CC433B7}">
      <dsp:nvSpPr>
        <dsp:cNvPr id="0" name=""/>
        <dsp:cNvSpPr/>
      </dsp:nvSpPr>
      <dsp:spPr>
        <a:xfrm rot="5403610">
          <a:off x="-1076269" y="3441515"/>
          <a:ext cx="2923189" cy="163912"/>
        </a:xfrm>
        <a:prstGeom prst="rect">
          <a:avLst/>
        </a:prstGeom>
        <a:gradFill rotWithShape="0">
          <a:gsLst>
            <a:gs pos="0">
              <a:schemeClr val="accent2">
                <a:hueOff val="668788"/>
                <a:satOff val="-834"/>
                <a:lumOff val="196"/>
                <a:alphaOff val="0"/>
                <a:tint val="50000"/>
                <a:satMod val="300000"/>
              </a:schemeClr>
            </a:gs>
            <a:gs pos="35000">
              <a:schemeClr val="accent2">
                <a:hueOff val="668788"/>
                <a:satOff val="-834"/>
                <a:lumOff val="196"/>
                <a:alphaOff val="0"/>
                <a:tint val="37000"/>
                <a:satMod val="300000"/>
              </a:schemeClr>
            </a:gs>
            <a:gs pos="100000">
              <a:schemeClr val="accent2">
                <a:hueOff val="668788"/>
                <a:satOff val="-834"/>
                <a:lumOff val="19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CC1A6B26-CEFA-4E33-B53B-6C6C936A3BF3}">
      <dsp:nvSpPr>
        <dsp:cNvPr id="0" name=""/>
        <dsp:cNvSpPr/>
      </dsp:nvSpPr>
      <dsp:spPr>
        <a:xfrm>
          <a:off x="3480" y="2380808"/>
          <a:ext cx="1889164" cy="11334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585190"/>
                <a:satOff val="-730"/>
                <a:lumOff val="172"/>
                <a:alphaOff val="0"/>
                <a:tint val="50000"/>
                <a:satMod val="300000"/>
              </a:schemeClr>
            </a:gs>
            <a:gs pos="35000">
              <a:schemeClr val="accent2">
                <a:hueOff val="585190"/>
                <a:satOff val="-730"/>
                <a:lumOff val="172"/>
                <a:alphaOff val="0"/>
                <a:tint val="37000"/>
                <a:satMod val="300000"/>
              </a:schemeClr>
            </a:gs>
            <a:gs pos="100000">
              <a:schemeClr val="accent2">
                <a:hueOff val="585190"/>
                <a:satOff val="-730"/>
                <a:lumOff val="172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500" kern="1200" dirty="0"/>
            <a:t>Cálculo de la muestra</a:t>
          </a:r>
          <a:endParaRPr lang="es-ES" sz="1500" kern="1200" dirty="0"/>
        </a:p>
      </dsp:txBody>
      <dsp:txXfrm>
        <a:off x="36679" y="2414007"/>
        <a:ext cx="1822766" cy="1067100"/>
      </dsp:txXfrm>
    </dsp:sp>
    <dsp:sp modelId="{E57A229B-F66B-4DE0-85B5-1CDEAFD025DA}">
      <dsp:nvSpPr>
        <dsp:cNvPr id="0" name=""/>
        <dsp:cNvSpPr/>
      </dsp:nvSpPr>
      <dsp:spPr>
        <a:xfrm rot="21600000">
          <a:off x="393738" y="4841131"/>
          <a:ext cx="2527394" cy="170024"/>
        </a:xfrm>
        <a:prstGeom prst="rect">
          <a:avLst/>
        </a:prstGeom>
        <a:gradFill rotWithShape="0">
          <a:gsLst>
            <a:gs pos="0">
              <a:schemeClr val="accent2">
                <a:hueOff val="1337577"/>
                <a:satOff val="-1668"/>
                <a:lumOff val="392"/>
                <a:alphaOff val="0"/>
                <a:tint val="50000"/>
                <a:satMod val="300000"/>
              </a:schemeClr>
            </a:gs>
            <a:gs pos="35000">
              <a:schemeClr val="accent2">
                <a:hueOff val="1337577"/>
                <a:satOff val="-1668"/>
                <a:lumOff val="392"/>
                <a:alphaOff val="0"/>
                <a:tint val="37000"/>
                <a:satMod val="300000"/>
              </a:schemeClr>
            </a:gs>
            <a:gs pos="100000">
              <a:schemeClr val="accent2">
                <a:hueOff val="1337577"/>
                <a:satOff val="-1668"/>
                <a:lumOff val="392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FE3D41F1-F030-4B88-B210-5BEBE4D20528}">
      <dsp:nvSpPr>
        <dsp:cNvPr id="0" name=""/>
        <dsp:cNvSpPr/>
      </dsp:nvSpPr>
      <dsp:spPr>
        <a:xfrm>
          <a:off x="350255" y="3797682"/>
          <a:ext cx="1195614" cy="176353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500" kern="1200" dirty="0"/>
        </a:p>
      </dsp:txBody>
      <dsp:txXfrm>
        <a:off x="385273" y="3832700"/>
        <a:ext cx="1125578" cy="1693495"/>
      </dsp:txXfrm>
    </dsp:sp>
    <dsp:sp modelId="{4AD8D0F4-A05F-419A-B71A-4207606A141D}">
      <dsp:nvSpPr>
        <dsp:cNvPr id="0" name=""/>
        <dsp:cNvSpPr/>
      </dsp:nvSpPr>
      <dsp:spPr>
        <a:xfrm rot="16200000">
          <a:off x="2195292" y="3913107"/>
          <a:ext cx="1407047" cy="170024"/>
        </a:xfrm>
        <a:prstGeom prst="rect">
          <a:avLst/>
        </a:prstGeom>
        <a:gradFill rotWithShape="0">
          <a:gsLst>
            <a:gs pos="0">
              <a:schemeClr val="accent2">
                <a:hueOff val="2006365"/>
                <a:satOff val="-2502"/>
                <a:lumOff val="588"/>
                <a:alphaOff val="0"/>
                <a:tint val="50000"/>
                <a:satMod val="300000"/>
              </a:schemeClr>
            </a:gs>
            <a:gs pos="35000">
              <a:schemeClr val="accent2">
                <a:hueOff val="2006365"/>
                <a:satOff val="-2502"/>
                <a:lumOff val="588"/>
                <a:alphaOff val="0"/>
                <a:tint val="37000"/>
                <a:satMod val="300000"/>
              </a:schemeClr>
            </a:gs>
            <a:gs pos="100000">
              <a:schemeClr val="accent2">
                <a:hueOff val="2006365"/>
                <a:satOff val="-2502"/>
                <a:lumOff val="58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3A5C43D-CD41-4BF2-AF8E-12D8EB5AC051}">
      <dsp:nvSpPr>
        <dsp:cNvPr id="0" name=""/>
        <dsp:cNvSpPr/>
      </dsp:nvSpPr>
      <dsp:spPr>
        <a:xfrm>
          <a:off x="2516069" y="4427714"/>
          <a:ext cx="1889164" cy="11334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1755570"/>
                <a:satOff val="-2190"/>
                <a:lumOff val="515"/>
                <a:alphaOff val="0"/>
                <a:tint val="50000"/>
                <a:satMod val="300000"/>
              </a:schemeClr>
            </a:gs>
            <a:gs pos="35000">
              <a:schemeClr val="accent2">
                <a:hueOff val="1755570"/>
                <a:satOff val="-2190"/>
                <a:lumOff val="515"/>
                <a:alphaOff val="0"/>
                <a:tint val="37000"/>
                <a:satMod val="300000"/>
              </a:schemeClr>
            </a:gs>
            <a:gs pos="100000">
              <a:schemeClr val="accent2">
                <a:hueOff val="1755570"/>
                <a:satOff val="-2190"/>
                <a:lumOff val="51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500" kern="1200" dirty="0"/>
            <a:t>Evaluación de la condición corporal e identificación de la edad de los animales</a:t>
          </a:r>
          <a:endParaRPr lang="en-US" sz="1500" kern="1200" dirty="0"/>
        </a:p>
      </dsp:txBody>
      <dsp:txXfrm>
        <a:off x="2549268" y="4460913"/>
        <a:ext cx="1822766" cy="1067100"/>
      </dsp:txXfrm>
    </dsp:sp>
    <dsp:sp modelId="{D2E3C48B-69B5-4869-8FCB-14E4DD9D83CC}">
      <dsp:nvSpPr>
        <dsp:cNvPr id="0" name=""/>
        <dsp:cNvSpPr/>
      </dsp:nvSpPr>
      <dsp:spPr>
        <a:xfrm rot="16200000">
          <a:off x="2195292" y="2496234"/>
          <a:ext cx="1407047" cy="170024"/>
        </a:xfrm>
        <a:prstGeom prst="rect">
          <a:avLst/>
        </a:prstGeom>
        <a:gradFill rotWithShape="0">
          <a:gsLst>
            <a:gs pos="0">
              <a:schemeClr val="accent2">
                <a:hueOff val="2675154"/>
                <a:satOff val="-3337"/>
                <a:lumOff val="785"/>
                <a:alphaOff val="0"/>
                <a:tint val="50000"/>
                <a:satMod val="300000"/>
              </a:schemeClr>
            </a:gs>
            <a:gs pos="35000">
              <a:schemeClr val="accent2">
                <a:hueOff val="2675154"/>
                <a:satOff val="-3337"/>
                <a:lumOff val="785"/>
                <a:alphaOff val="0"/>
                <a:tint val="37000"/>
                <a:satMod val="300000"/>
              </a:schemeClr>
            </a:gs>
            <a:gs pos="100000">
              <a:schemeClr val="accent2">
                <a:hueOff val="2675154"/>
                <a:satOff val="-3337"/>
                <a:lumOff val="78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F05701BB-4314-4032-BCB7-5AD12F972011}">
      <dsp:nvSpPr>
        <dsp:cNvPr id="0" name=""/>
        <dsp:cNvSpPr/>
      </dsp:nvSpPr>
      <dsp:spPr>
        <a:xfrm>
          <a:off x="2516069" y="3010841"/>
          <a:ext cx="1889164" cy="11334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tint val="50000"/>
                <a:satMod val="300000"/>
              </a:schemeClr>
            </a:gs>
            <a:gs pos="35000">
              <a:schemeClr val="accent2">
                <a:hueOff val="2340759"/>
                <a:satOff val="-2919"/>
                <a:lumOff val="686"/>
                <a:alphaOff val="0"/>
                <a:tint val="37000"/>
                <a:satMod val="30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500" kern="1200"/>
            <a:t>Realización del hematocrito</a:t>
          </a:r>
          <a:endParaRPr lang="en-US" sz="1500" kern="1200" dirty="0"/>
        </a:p>
      </dsp:txBody>
      <dsp:txXfrm>
        <a:off x="2549268" y="3044040"/>
        <a:ext cx="1822766" cy="1067100"/>
      </dsp:txXfrm>
    </dsp:sp>
    <dsp:sp modelId="{B42ED7B1-BEA4-4F95-9FE0-6D38F56A0115}">
      <dsp:nvSpPr>
        <dsp:cNvPr id="0" name=""/>
        <dsp:cNvSpPr/>
      </dsp:nvSpPr>
      <dsp:spPr>
        <a:xfrm>
          <a:off x="2903728" y="1787797"/>
          <a:ext cx="2502762" cy="170024"/>
        </a:xfrm>
        <a:prstGeom prst="rect">
          <a:avLst/>
        </a:prstGeom>
        <a:gradFill rotWithShape="0">
          <a:gsLst>
            <a:gs pos="0">
              <a:schemeClr val="accent2">
                <a:hueOff val="3343942"/>
                <a:satOff val="-4171"/>
                <a:lumOff val="981"/>
                <a:alphaOff val="0"/>
                <a:tint val="50000"/>
                <a:satMod val="300000"/>
              </a:schemeClr>
            </a:gs>
            <a:gs pos="35000">
              <a:schemeClr val="accent2">
                <a:hueOff val="3343942"/>
                <a:satOff val="-4171"/>
                <a:lumOff val="981"/>
                <a:alphaOff val="0"/>
                <a:tint val="37000"/>
                <a:satMod val="300000"/>
              </a:schemeClr>
            </a:gs>
            <a:gs pos="100000">
              <a:schemeClr val="accent2">
                <a:hueOff val="3343942"/>
                <a:satOff val="-4171"/>
                <a:lumOff val="981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F9EE5ED-F561-47AE-8E94-4E0A2137A969}">
      <dsp:nvSpPr>
        <dsp:cNvPr id="0" name=""/>
        <dsp:cNvSpPr/>
      </dsp:nvSpPr>
      <dsp:spPr>
        <a:xfrm>
          <a:off x="2516069" y="1593968"/>
          <a:ext cx="1889164" cy="11334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2925949"/>
                <a:satOff val="-3649"/>
                <a:lumOff val="858"/>
                <a:alphaOff val="0"/>
                <a:tint val="50000"/>
                <a:satMod val="300000"/>
              </a:schemeClr>
            </a:gs>
            <a:gs pos="35000">
              <a:schemeClr val="accent2">
                <a:hueOff val="2925949"/>
                <a:satOff val="-3649"/>
                <a:lumOff val="858"/>
                <a:alphaOff val="0"/>
                <a:tint val="37000"/>
                <a:satMod val="300000"/>
              </a:schemeClr>
            </a:gs>
            <a:gs pos="100000">
              <a:schemeClr val="accent2">
                <a:hueOff val="2925949"/>
                <a:satOff val="-3649"/>
                <a:lumOff val="85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500" kern="1200" dirty="0"/>
            <a:t>Realización de análisis </a:t>
          </a:r>
          <a:r>
            <a:rPr lang="es-EC" sz="1500" kern="1200" dirty="0" err="1"/>
            <a:t>coproparasitarios</a:t>
          </a:r>
          <a:endParaRPr lang="en-US" sz="1500" kern="1200" dirty="0"/>
        </a:p>
      </dsp:txBody>
      <dsp:txXfrm>
        <a:off x="2549268" y="1627167"/>
        <a:ext cx="1822766" cy="1067100"/>
      </dsp:txXfrm>
    </dsp:sp>
    <dsp:sp modelId="{8E9356C8-8A56-4F75-ADAF-B3388C217232}">
      <dsp:nvSpPr>
        <dsp:cNvPr id="0" name=""/>
        <dsp:cNvSpPr/>
      </dsp:nvSpPr>
      <dsp:spPr>
        <a:xfrm rot="5400000">
          <a:off x="4707880" y="2496234"/>
          <a:ext cx="1407047" cy="170024"/>
        </a:xfrm>
        <a:prstGeom prst="rect">
          <a:avLst/>
        </a:prstGeom>
        <a:gradFill rotWithShape="0">
          <a:gsLst>
            <a:gs pos="0">
              <a:schemeClr val="accent2">
                <a:hueOff val="4012731"/>
                <a:satOff val="-5005"/>
                <a:lumOff val="1177"/>
                <a:alphaOff val="0"/>
                <a:tint val="50000"/>
                <a:satMod val="300000"/>
              </a:schemeClr>
            </a:gs>
            <a:gs pos="35000">
              <a:schemeClr val="accent2">
                <a:hueOff val="4012731"/>
                <a:satOff val="-5005"/>
                <a:lumOff val="1177"/>
                <a:alphaOff val="0"/>
                <a:tint val="37000"/>
                <a:satMod val="300000"/>
              </a:schemeClr>
            </a:gs>
            <a:gs pos="100000">
              <a:schemeClr val="accent2">
                <a:hueOff val="4012731"/>
                <a:satOff val="-5005"/>
                <a:lumOff val="1177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667735A-E4E7-49F1-9A76-7044CBA2CBA2}">
      <dsp:nvSpPr>
        <dsp:cNvPr id="0" name=""/>
        <dsp:cNvSpPr/>
      </dsp:nvSpPr>
      <dsp:spPr>
        <a:xfrm>
          <a:off x="5028658" y="1593968"/>
          <a:ext cx="1889164" cy="11334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3511139"/>
                <a:satOff val="-4379"/>
                <a:lumOff val="1030"/>
                <a:alphaOff val="0"/>
                <a:tint val="50000"/>
                <a:satMod val="300000"/>
              </a:schemeClr>
            </a:gs>
            <a:gs pos="35000">
              <a:schemeClr val="accent2">
                <a:hueOff val="3511139"/>
                <a:satOff val="-4379"/>
                <a:lumOff val="1030"/>
                <a:alphaOff val="0"/>
                <a:tint val="37000"/>
                <a:satMod val="300000"/>
              </a:schemeClr>
            </a:gs>
            <a:gs pos="100000">
              <a:schemeClr val="accent2">
                <a:hueOff val="3511139"/>
                <a:satOff val="-4379"/>
                <a:lumOff val="103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500" kern="1200" dirty="0"/>
            <a:t>Identificación de ectoparásitos</a:t>
          </a:r>
          <a:endParaRPr lang="en-US" sz="1500" kern="1200" dirty="0"/>
        </a:p>
      </dsp:txBody>
      <dsp:txXfrm>
        <a:off x="5061857" y="1627167"/>
        <a:ext cx="1822766" cy="1067100"/>
      </dsp:txXfrm>
    </dsp:sp>
    <dsp:sp modelId="{F8186B8D-9A8B-4C6C-A796-826905753005}">
      <dsp:nvSpPr>
        <dsp:cNvPr id="0" name=""/>
        <dsp:cNvSpPr/>
      </dsp:nvSpPr>
      <dsp:spPr>
        <a:xfrm rot="5418647">
          <a:off x="4644527" y="3972312"/>
          <a:ext cx="1525479" cy="170024"/>
        </a:xfrm>
        <a:prstGeom prst="rect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tint val="50000"/>
                <a:satMod val="300000"/>
              </a:schemeClr>
            </a:gs>
            <a:gs pos="35000">
              <a:schemeClr val="accent2">
                <a:hueOff val="4681519"/>
                <a:satOff val="-5839"/>
                <a:lumOff val="1373"/>
                <a:alphaOff val="0"/>
                <a:tint val="37000"/>
                <a:satMod val="30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D799B29F-C112-451E-BCCA-C04AEE3D9ABD}">
      <dsp:nvSpPr>
        <dsp:cNvPr id="0" name=""/>
        <dsp:cNvSpPr/>
      </dsp:nvSpPr>
      <dsp:spPr>
        <a:xfrm>
          <a:off x="5028658" y="3010841"/>
          <a:ext cx="1889164" cy="11334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4096329"/>
                <a:satOff val="-5109"/>
                <a:lumOff val="1201"/>
                <a:alphaOff val="0"/>
                <a:tint val="50000"/>
                <a:satMod val="300000"/>
              </a:schemeClr>
            </a:gs>
            <a:gs pos="35000">
              <a:schemeClr val="accent2">
                <a:hueOff val="4096329"/>
                <a:satOff val="-5109"/>
                <a:lumOff val="1201"/>
                <a:alphaOff val="0"/>
                <a:tint val="37000"/>
                <a:satMod val="300000"/>
              </a:schemeClr>
            </a:gs>
            <a:gs pos="100000">
              <a:schemeClr val="accent2">
                <a:hueOff val="4096329"/>
                <a:satOff val="-5109"/>
                <a:lumOff val="1201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500" kern="1200" dirty="0"/>
            <a:t>Análisis estadístico de los resultados </a:t>
          </a:r>
          <a:endParaRPr lang="en-US" sz="1500" kern="1200" dirty="0"/>
        </a:p>
      </dsp:txBody>
      <dsp:txXfrm>
        <a:off x="5061857" y="3044040"/>
        <a:ext cx="1822766" cy="1067100"/>
      </dsp:txXfrm>
    </dsp:sp>
    <dsp:sp modelId="{DBD0BD64-84D5-4BA3-8D95-E2903E6E0689}">
      <dsp:nvSpPr>
        <dsp:cNvPr id="0" name=""/>
        <dsp:cNvSpPr/>
      </dsp:nvSpPr>
      <dsp:spPr>
        <a:xfrm>
          <a:off x="5020384" y="4474743"/>
          <a:ext cx="1889164" cy="127750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5057801" y="4512160"/>
        <a:ext cx="1814330" cy="120267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CC7B49-B8CF-4C97-AAA9-857BE0F653B3}">
      <dsp:nvSpPr>
        <dsp:cNvPr id="0" name=""/>
        <dsp:cNvSpPr/>
      </dsp:nvSpPr>
      <dsp:spPr>
        <a:xfrm>
          <a:off x="481462" y="1679242"/>
          <a:ext cx="2366743" cy="236674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4C1758B7-3DE1-4083-973F-B59BF2AEF10F}">
      <dsp:nvSpPr>
        <dsp:cNvPr id="0" name=""/>
        <dsp:cNvSpPr/>
      </dsp:nvSpPr>
      <dsp:spPr>
        <a:xfrm rot="16200000">
          <a:off x="-938583" y="2625939"/>
          <a:ext cx="2366743" cy="4733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b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Coeficiente de variación ponderado</a:t>
          </a:r>
        </a:p>
      </dsp:txBody>
      <dsp:txXfrm>
        <a:off x="-938583" y="2625939"/>
        <a:ext cx="2366743" cy="473348"/>
      </dsp:txXfrm>
    </dsp:sp>
    <dsp:sp modelId="{E87CE95D-6CDA-46FB-BBFC-424C2231094C}">
      <dsp:nvSpPr>
        <dsp:cNvPr id="0" name=""/>
        <dsp:cNvSpPr/>
      </dsp:nvSpPr>
      <dsp:spPr>
        <a:xfrm>
          <a:off x="3309746" y="1671337"/>
          <a:ext cx="2366743" cy="2366743"/>
        </a:xfrm>
        <a:prstGeom prst="rect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tint val="50000"/>
                <a:satMod val="300000"/>
              </a:schemeClr>
            </a:gs>
            <a:gs pos="35000">
              <a:schemeClr val="accent2">
                <a:hueOff val="4681519"/>
                <a:satOff val="-5839"/>
                <a:lumOff val="1373"/>
                <a:alphaOff val="0"/>
                <a:tint val="37000"/>
                <a:satMod val="30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7C8CA58-C559-4B7C-9337-C71B3243D83E}">
      <dsp:nvSpPr>
        <dsp:cNvPr id="0" name=""/>
        <dsp:cNvSpPr/>
      </dsp:nvSpPr>
      <dsp:spPr>
        <a:xfrm rot="16200000">
          <a:off x="1901841" y="2625939"/>
          <a:ext cx="2366743" cy="4733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b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Cálculo de la muestra</a:t>
          </a:r>
        </a:p>
      </dsp:txBody>
      <dsp:txXfrm>
        <a:off x="1901841" y="2625939"/>
        <a:ext cx="2366743" cy="47334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20E503-2302-458F-A202-3273D141750B}">
      <dsp:nvSpPr>
        <dsp:cNvPr id="0" name=""/>
        <dsp:cNvSpPr/>
      </dsp:nvSpPr>
      <dsp:spPr>
        <a:xfrm>
          <a:off x="2792236" y="0"/>
          <a:ext cx="2392339" cy="239233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1F1B9BA-36CD-48CA-9630-A002A437094D}">
      <dsp:nvSpPr>
        <dsp:cNvPr id="0" name=""/>
        <dsp:cNvSpPr/>
      </dsp:nvSpPr>
      <dsp:spPr>
        <a:xfrm rot="16200000">
          <a:off x="1356832" y="956936"/>
          <a:ext cx="2392339" cy="4784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b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/>
            <a:t>Tamaño de la muestra por grupo</a:t>
          </a:r>
        </a:p>
      </dsp:txBody>
      <dsp:txXfrm>
        <a:off x="1356832" y="956936"/>
        <a:ext cx="2392339" cy="47846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65D4FC-8ADC-488F-A3C1-544F90F6733C}">
      <dsp:nvSpPr>
        <dsp:cNvPr id="0" name=""/>
        <dsp:cNvSpPr/>
      </dsp:nvSpPr>
      <dsp:spPr>
        <a:xfrm rot="5400000">
          <a:off x="380755" y="1327890"/>
          <a:ext cx="1139501" cy="1896104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294F577-B386-43ED-B91E-011CE6BBD5E8}">
      <dsp:nvSpPr>
        <dsp:cNvPr id="0" name=""/>
        <dsp:cNvSpPr/>
      </dsp:nvSpPr>
      <dsp:spPr>
        <a:xfrm>
          <a:off x="190544" y="1894416"/>
          <a:ext cx="1711813" cy="15005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600" kern="1200" dirty="0"/>
            <a:t>Estadística descriptiva</a:t>
          </a:r>
        </a:p>
      </dsp:txBody>
      <dsp:txXfrm>
        <a:off x="190544" y="1894416"/>
        <a:ext cx="1711813" cy="1500505"/>
      </dsp:txXfrm>
    </dsp:sp>
    <dsp:sp modelId="{653F8A21-2B1B-456A-8D13-B4340B62062C}">
      <dsp:nvSpPr>
        <dsp:cNvPr id="0" name=""/>
        <dsp:cNvSpPr/>
      </dsp:nvSpPr>
      <dsp:spPr>
        <a:xfrm>
          <a:off x="1579374" y="1188296"/>
          <a:ext cx="322983" cy="322983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2">
                <a:hueOff val="1170380"/>
                <a:satOff val="-1460"/>
                <a:lumOff val="343"/>
                <a:alphaOff val="0"/>
                <a:tint val="50000"/>
                <a:satMod val="300000"/>
              </a:schemeClr>
            </a:gs>
            <a:gs pos="35000">
              <a:schemeClr val="accent2">
                <a:hueOff val="1170380"/>
                <a:satOff val="-1460"/>
                <a:lumOff val="343"/>
                <a:alphaOff val="0"/>
                <a:tint val="37000"/>
                <a:satMod val="300000"/>
              </a:schemeClr>
            </a:gs>
            <a:gs pos="100000">
              <a:schemeClr val="accent2">
                <a:hueOff val="1170380"/>
                <a:satOff val="-1460"/>
                <a:lumOff val="343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hueOff val="1170380"/>
              <a:satOff val="-1460"/>
              <a:lumOff val="343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BC14F41A-16C4-4235-ACF7-EEAC3F83EB6B}">
      <dsp:nvSpPr>
        <dsp:cNvPr id="0" name=""/>
        <dsp:cNvSpPr/>
      </dsp:nvSpPr>
      <dsp:spPr>
        <a:xfrm rot="5400000">
          <a:off x="2476349" y="809333"/>
          <a:ext cx="1139501" cy="1896104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tint val="50000"/>
                <a:satMod val="300000"/>
              </a:schemeClr>
            </a:gs>
            <a:gs pos="35000">
              <a:schemeClr val="accent2">
                <a:hueOff val="2340759"/>
                <a:satOff val="-2919"/>
                <a:lumOff val="686"/>
                <a:alphaOff val="0"/>
                <a:tint val="37000"/>
                <a:satMod val="30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hueOff val="2340759"/>
              <a:satOff val="-2919"/>
              <a:lumOff val="686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6773BAB-1BCE-4D82-8D96-93B123CC1EDE}">
      <dsp:nvSpPr>
        <dsp:cNvPr id="0" name=""/>
        <dsp:cNvSpPr/>
      </dsp:nvSpPr>
      <dsp:spPr>
        <a:xfrm>
          <a:off x="2286138" y="1375860"/>
          <a:ext cx="1711813" cy="15005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600" kern="1200" dirty="0"/>
            <a:t>Prueba de Chi Cuadrado</a:t>
          </a:r>
        </a:p>
      </dsp:txBody>
      <dsp:txXfrm>
        <a:off x="2286138" y="1375860"/>
        <a:ext cx="1711813" cy="1500505"/>
      </dsp:txXfrm>
    </dsp:sp>
    <dsp:sp modelId="{B8B21241-F003-400B-9536-E45904D91181}">
      <dsp:nvSpPr>
        <dsp:cNvPr id="0" name=""/>
        <dsp:cNvSpPr/>
      </dsp:nvSpPr>
      <dsp:spPr>
        <a:xfrm>
          <a:off x="3674968" y="669740"/>
          <a:ext cx="322983" cy="322983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2">
                <a:hueOff val="3511139"/>
                <a:satOff val="-4379"/>
                <a:lumOff val="1030"/>
                <a:alphaOff val="0"/>
                <a:tint val="50000"/>
                <a:satMod val="300000"/>
              </a:schemeClr>
            </a:gs>
            <a:gs pos="35000">
              <a:schemeClr val="accent2">
                <a:hueOff val="3511139"/>
                <a:satOff val="-4379"/>
                <a:lumOff val="1030"/>
                <a:alphaOff val="0"/>
                <a:tint val="37000"/>
                <a:satMod val="300000"/>
              </a:schemeClr>
            </a:gs>
            <a:gs pos="100000">
              <a:schemeClr val="accent2">
                <a:hueOff val="3511139"/>
                <a:satOff val="-4379"/>
                <a:lumOff val="103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hueOff val="3511139"/>
              <a:satOff val="-4379"/>
              <a:lumOff val="103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6F7084B0-52DF-4EDA-9E28-2A8ACBD28BD7}">
      <dsp:nvSpPr>
        <dsp:cNvPr id="0" name=""/>
        <dsp:cNvSpPr/>
      </dsp:nvSpPr>
      <dsp:spPr>
        <a:xfrm rot="5400000">
          <a:off x="4571943" y="290776"/>
          <a:ext cx="1139501" cy="1896104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tint val="50000"/>
                <a:satMod val="300000"/>
              </a:schemeClr>
            </a:gs>
            <a:gs pos="35000">
              <a:schemeClr val="accent2">
                <a:hueOff val="4681519"/>
                <a:satOff val="-5839"/>
                <a:lumOff val="1373"/>
                <a:alphaOff val="0"/>
                <a:tint val="37000"/>
                <a:satMod val="30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8F4D800-E110-4E32-8514-C9B91D0255DD}">
      <dsp:nvSpPr>
        <dsp:cNvPr id="0" name=""/>
        <dsp:cNvSpPr/>
      </dsp:nvSpPr>
      <dsp:spPr>
        <a:xfrm>
          <a:off x="4381732" y="857303"/>
          <a:ext cx="1711813" cy="15005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600" kern="1200" dirty="0"/>
            <a:t>INFOSTAT</a:t>
          </a:r>
        </a:p>
      </dsp:txBody>
      <dsp:txXfrm>
        <a:off x="4381732" y="857303"/>
        <a:ext cx="1711813" cy="150050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BEA7F8-62A5-4C77-9311-E561918116B1}">
      <dsp:nvSpPr>
        <dsp:cNvPr id="0" name=""/>
        <dsp:cNvSpPr/>
      </dsp:nvSpPr>
      <dsp:spPr>
        <a:xfrm>
          <a:off x="1228193" y="0"/>
          <a:ext cx="3831972" cy="11560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dirty="0"/>
            <a:t>No se registró presencia de parásitos pulmonares.</a:t>
          </a:r>
        </a:p>
      </dsp:txBody>
      <dsp:txXfrm>
        <a:off x="1262053" y="33860"/>
        <a:ext cx="3764252" cy="1088352"/>
      </dsp:txXfrm>
    </dsp:sp>
    <dsp:sp modelId="{9C4179EE-F8D7-483D-B48B-1137701BAC61}">
      <dsp:nvSpPr>
        <dsp:cNvPr id="0" name=""/>
        <dsp:cNvSpPr/>
      </dsp:nvSpPr>
      <dsp:spPr>
        <a:xfrm rot="5400000">
          <a:off x="2927416" y="1184973"/>
          <a:ext cx="433527" cy="52023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400" kern="1200"/>
        </a:p>
      </dsp:txBody>
      <dsp:txXfrm rot="-5400000">
        <a:off x="2988110" y="1228325"/>
        <a:ext cx="312140" cy="303469"/>
      </dsp:txXfrm>
    </dsp:sp>
    <dsp:sp modelId="{0A29E9C4-8503-4ABD-92C5-EA80FD3A1AD7}">
      <dsp:nvSpPr>
        <dsp:cNvPr id="0" name=""/>
        <dsp:cNvSpPr/>
      </dsp:nvSpPr>
      <dsp:spPr>
        <a:xfrm>
          <a:off x="1228193" y="1734108"/>
          <a:ext cx="3831972" cy="11560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dirty="0"/>
            <a:t>Estudio realizado  sobre prevalencia de parásitos en el rebaño de la Hacienda El Prado (Maya &amp; </a:t>
          </a:r>
          <a:r>
            <a:rPr lang="es-EC" sz="1800" kern="1200" dirty="0" err="1"/>
            <a:t>Quijije</a:t>
          </a:r>
          <a:r>
            <a:rPr lang="es-EC" sz="1800" kern="1200" dirty="0"/>
            <a:t>, 2011)</a:t>
          </a:r>
        </a:p>
      </dsp:txBody>
      <dsp:txXfrm>
        <a:off x="1262053" y="1767968"/>
        <a:ext cx="3764252" cy="1088352"/>
      </dsp:txXfrm>
    </dsp:sp>
    <dsp:sp modelId="{A115B534-4108-4A55-9A5A-03882334384A}">
      <dsp:nvSpPr>
        <dsp:cNvPr id="0" name=""/>
        <dsp:cNvSpPr/>
      </dsp:nvSpPr>
      <dsp:spPr>
        <a:xfrm rot="5400000">
          <a:off x="2927416" y="2919081"/>
          <a:ext cx="433526" cy="52023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400" kern="1200"/>
        </a:p>
      </dsp:txBody>
      <dsp:txXfrm rot="-5400000">
        <a:off x="2988109" y="2962434"/>
        <a:ext cx="312140" cy="303468"/>
      </dsp:txXfrm>
    </dsp:sp>
    <dsp:sp modelId="{DB2A9DCF-7838-40D2-B302-84F2DA6E1FDA}">
      <dsp:nvSpPr>
        <dsp:cNvPr id="0" name=""/>
        <dsp:cNvSpPr/>
      </dsp:nvSpPr>
      <dsp:spPr>
        <a:xfrm>
          <a:off x="1228193" y="3468215"/>
          <a:ext cx="3831972" cy="11560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dirty="0"/>
            <a:t>Influenciado por  factores climáticos (</a:t>
          </a:r>
          <a:r>
            <a:rPr lang="es-EC" sz="1800" kern="1200" dirty="0" err="1"/>
            <a:t>Sievers</a:t>
          </a:r>
          <a:r>
            <a:rPr lang="es-EC" sz="1800" kern="1200" dirty="0"/>
            <a:t> </a:t>
          </a:r>
          <a:r>
            <a:rPr lang="es-EC" sz="1800" i="1" kern="1200" dirty="0"/>
            <a:t>et al</a:t>
          </a:r>
          <a:r>
            <a:rPr lang="es-EC" sz="1800" kern="1200" dirty="0"/>
            <a:t>., 2013)</a:t>
          </a:r>
        </a:p>
      </dsp:txBody>
      <dsp:txXfrm>
        <a:off x="1262053" y="3502075"/>
        <a:ext cx="3764252" cy="10883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PictureAccentBlocks">
  <dgm:title val=""/>
  <dgm:desc val=""/>
  <dgm:catLst>
    <dgm:cat type="picture" pri="12000"/>
    <dgm:cat type="pictureconvert" pri="12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axis="ch" ptType="node" func="cnt" op="gt" val="5">
        <dgm:choose name="Name3">
          <dgm:if name="Name4" func="var" arg="dir" op="equ" val="norm">
            <dgm:alg type="snake">
              <dgm:param type="grDir" val="bL"/>
              <dgm:param type="bkpt" val="fixed"/>
              <dgm:param type="bkPtFixedVal" val="3"/>
              <dgm:param type="off" val="off"/>
              <dgm:param type="horzAlign" val="r"/>
              <dgm:param type="vertAlign" val="b"/>
            </dgm:alg>
          </dgm:if>
          <dgm:else name="Name5">
            <dgm:alg type="snake">
              <dgm:param type="grDir" val="bR"/>
              <dgm:param type="bkpt" val="fixed"/>
              <dgm:param type="bkPtFixedVal" val="3"/>
              <dgm:param type="off" val="off"/>
              <dgm:param type="horzAlign" val="l"/>
              <dgm:param type="vertAlign" val="b"/>
            </dgm:alg>
          </dgm:else>
        </dgm:choose>
      </dgm:if>
      <dgm:else name="Name6">
        <dgm:choose name="Name7">
          <dgm:if name="Name8" func="var" arg="dir" op="equ" val="norm">
            <dgm:alg type="snake">
              <dgm:param type="grDir" val="bL"/>
              <dgm:param type="bkpt" val="fixed"/>
              <dgm:param type="bkPtFixedVal" val="2"/>
              <dgm:param type="off" val="off"/>
              <dgm:param type="horzAlign" val="r"/>
              <dgm:param type="vertAlign" val="b"/>
            </dgm:alg>
          </dgm:if>
          <dgm:else name="Name9">
            <dgm:alg type="snake">
              <dgm:param type="grDir" val="bR"/>
              <dgm:param type="bkpt" val="fixed"/>
              <dgm:param type="bkPtFixedVal" val="2"/>
              <dgm:param type="off" val="off"/>
              <dgm:param type="horzAlign" val="l"/>
              <dgm:param type="vertAlign" val="b"/>
            </dgm:alg>
          </dgm:else>
        </dgm:choose>
      </dgm:else>
    </dgm:choose>
    <dgm:shape xmlns:r="http://schemas.openxmlformats.org/officeDocument/2006/relationships" r:blip="">
      <dgm:adjLst/>
    </dgm:shape>
    <dgm:constrLst>
      <dgm:constr type="alignOff" val="1"/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13"/>
      <dgm:constr type="w" for="ch" forName="sibTrans" refType="w" refFor="ch" refForName="composite" op="equ" fact="0.000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2"/>
        </dgm:alg>
        <dgm:shape xmlns:r="http://schemas.openxmlformats.org/officeDocument/2006/relationships" r:blip="">
          <dgm:adjLst/>
        </dgm:shape>
        <dgm:choose name="Name10">
          <dgm:if name="Name11" func="var" arg="dir" op="equ" val="norm">
            <dgm:constrLst>
              <dgm:constr type="l" for="ch" forName="Image" refType="w" refFor="ch" refForName="Image" fact="0.2"/>
              <dgm:constr type="t" for="ch" forName="Image" refType="h" fact="0"/>
              <dgm:constr type="h" for="ch" forName="Image" refType="h"/>
              <dgm:constr type="w" for="ch" forName="Image" refType="h" refFor="ch" refForName="Image" op="equ"/>
              <dgm:constr type="l" for="ch" forName="Parent" refType="w" fact="0"/>
              <dgm:constr type="t" for="ch" forName="Parent" refType="h" fact="0"/>
              <dgm:constr type="w" for="ch" forName="Parent" refType="h" refFor="ch" refForName="Image" op="equ" fact="0.2"/>
              <dgm:constr type="h" for="ch" forName="Parent" refType="h" refFor="ch" refForName="Image" op="equ"/>
            </dgm:constrLst>
          </dgm:if>
          <dgm:else name="Name12">
            <dgm:constrLst>
              <dgm:constr type="l" for="ch" forName="Image" refType="w" fact="0"/>
              <dgm:constr type="t" for="ch" forName="Image" refType="h" fact="0"/>
              <dgm:constr type="h" for="ch" forName="Image" refType="h"/>
              <dgm:constr type="w" for="ch" forName="Image" refType="h" refFor="ch" refForName="Image" op="equ"/>
              <dgm:constr type="l" for="ch" forName="Parent" refType="w" refFor="ch" refForName="Image"/>
              <dgm:constr type="t" for="ch" forName="Parent" refType="h" fact="0"/>
              <dgm:constr type="w" for="ch" forName="Parent" refType="w" refFor="ch" refForName="Image" fact="0.2"/>
              <dgm:constr type="h" for="ch" forName="Parent" refType="h" refFor="ch" refForName="Image"/>
            </dgm:constrLst>
          </dgm:else>
        </dgm:choose>
        <dgm:layoutNode name="Image" styleLbl="alig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revTx">
          <dgm:varLst>
            <dgm:bulletEnabled val="1"/>
          </dgm:varLst>
          <dgm:alg type="tx">
            <dgm:param type="parTxLTRAlign" val="l"/>
            <dgm:param type="txAnchorVert" val="b"/>
            <dgm:param type="txAnchorVertCh" val="b"/>
            <dgm:param type="autoTxRot" val="grav"/>
          </dgm:alg>
          <dgm:choose name="Name13">
            <dgm:if name="Name14" func="var" arg="dir" op="equ" val="norm">
              <dgm:shape xmlns:r="http://schemas.openxmlformats.org/officeDocument/2006/relationships" rot="270" type="rect" r:blip="">
                <dgm:adjLst/>
              </dgm:shape>
            </dgm:if>
            <dgm:else name="Name15">
              <dgm:shape xmlns:r="http://schemas.openxmlformats.org/officeDocument/2006/relationships" rot="90" type="rect" r:blip="">
                <dgm:adjLst/>
              </dgm:shape>
            </dgm:else>
          </dgm:choose>
          <dgm:presOf axis="desOr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PictureAccentBlocks">
  <dgm:title val=""/>
  <dgm:desc val=""/>
  <dgm:catLst>
    <dgm:cat type="picture" pri="12000"/>
    <dgm:cat type="pictureconvert" pri="12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axis="ch" ptType="node" func="cnt" op="gt" val="5">
        <dgm:choose name="Name3">
          <dgm:if name="Name4" func="var" arg="dir" op="equ" val="norm">
            <dgm:alg type="snake">
              <dgm:param type="grDir" val="bL"/>
              <dgm:param type="bkpt" val="fixed"/>
              <dgm:param type="bkPtFixedVal" val="3"/>
              <dgm:param type="off" val="off"/>
              <dgm:param type="horzAlign" val="r"/>
              <dgm:param type="vertAlign" val="b"/>
            </dgm:alg>
          </dgm:if>
          <dgm:else name="Name5">
            <dgm:alg type="snake">
              <dgm:param type="grDir" val="bR"/>
              <dgm:param type="bkpt" val="fixed"/>
              <dgm:param type="bkPtFixedVal" val="3"/>
              <dgm:param type="off" val="off"/>
              <dgm:param type="horzAlign" val="l"/>
              <dgm:param type="vertAlign" val="b"/>
            </dgm:alg>
          </dgm:else>
        </dgm:choose>
      </dgm:if>
      <dgm:else name="Name6">
        <dgm:choose name="Name7">
          <dgm:if name="Name8" func="var" arg="dir" op="equ" val="norm">
            <dgm:alg type="snake">
              <dgm:param type="grDir" val="bL"/>
              <dgm:param type="bkpt" val="fixed"/>
              <dgm:param type="bkPtFixedVal" val="2"/>
              <dgm:param type="off" val="off"/>
              <dgm:param type="horzAlign" val="r"/>
              <dgm:param type="vertAlign" val="b"/>
            </dgm:alg>
          </dgm:if>
          <dgm:else name="Name9">
            <dgm:alg type="snake">
              <dgm:param type="grDir" val="bR"/>
              <dgm:param type="bkpt" val="fixed"/>
              <dgm:param type="bkPtFixedVal" val="2"/>
              <dgm:param type="off" val="off"/>
              <dgm:param type="horzAlign" val="l"/>
              <dgm:param type="vertAlign" val="b"/>
            </dgm:alg>
          </dgm:else>
        </dgm:choose>
      </dgm:else>
    </dgm:choose>
    <dgm:shape xmlns:r="http://schemas.openxmlformats.org/officeDocument/2006/relationships" r:blip="">
      <dgm:adjLst/>
    </dgm:shape>
    <dgm:constrLst>
      <dgm:constr type="alignOff" val="1"/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13"/>
      <dgm:constr type="w" for="ch" forName="sibTrans" refType="w" refFor="ch" refForName="composite" op="equ" fact="0.000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2"/>
        </dgm:alg>
        <dgm:shape xmlns:r="http://schemas.openxmlformats.org/officeDocument/2006/relationships" r:blip="">
          <dgm:adjLst/>
        </dgm:shape>
        <dgm:choose name="Name10">
          <dgm:if name="Name11" func="var" arg="dir" op="equ" val="norm">
            <dgm:constrLst>
              <dgm:constr type="l" for="ch" forName="Image" refType="w" refFor="ch" refForName="Image" fact="0.2"/>
              <dgm:constr type="t" for="ch" forName="Image" refType="h" fact="0"/>
              <dgm:constr type="h" for="ch" forName="Image" refType="h"/>
              <dgm:constr type="w" for="ch" forName="Image" refType="h" refFor="ch" refForName="Image" op="equ"/>
              <dgm:constr type="l" for="ch" forName="Parent" refType="w" fact="0"/>
              <dgm:constr type="t" for="ch" forName="Parent" refType="h" fact="0"/>
              <dgm:constr type="w" for="ch" forName="Parent" refType="h" refFor="ch" refForName="Image" op="equ" fact="0.2"/>
              <dgm:constr type="h" for="ch" forName="Parent" refType="h" refFor="ch" refForName="Image" op="equ"/>
            </dgm:constrLst>
          </dgm:if>
          <dgm:else name="Name12">
            <dgm:constrLst>
              <dgm:constr type="l" for="ch" forName="Image" refType="w" fact="0"/>
              <dgm:constr type="t" for="ch" forName="Image" refType="h" fact="0"/>
              <dgm:constr type="h" for="ch" forName="Image" refType="h"/>
              <dgm:constr type="w" for="ch" forName="Image" refType="h" refFor="ch" refForName="Image" op="equ"/>
              <dgm:constr type="l" for="ch" forName="Parent" refType="w" refFor="ch" refForName="Image"/>
              <dgm:constr type="t" for="ch" forName="Parent" refType="h" fact="0"/>
              <dgm:constr type="w" for="ch" forName="Parent" refType="w" refFor="ch" refForName="Image" fact="0.2"/>
              <dgm:constr type="h" for="ch" forName="Parent" refType="h" refFor="ch" refForName="Image"/>
            </dgm:constrLst>
          </dgm:else>
        </dgm:choose>
        <dgm:layoutNode name="Image" styleLbl="alig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revTx">
          <dgm:varLst>
            <dgm:bulletEnabled val="1"/>
          </dgm:varLst>
          <dgm:alg type="tx">
            <dgm:param type="parTxLTRAlign" val="l"/>
            <dgm:param type="txAnchorVert" val="b"/>
            <dgm:param type="txAnchorVertCh" val="b"/>
            <dgm:param type="autoTxRot" val="grav"/>
          </dgm:alg>
          <dgm:choose name="Name13">
            <dgm:if name="Name14" func="var" arg="dir" op="equ" val="norm">
              <dgm:shape xmlns:r="http://schemas.openxmlformats.org/officeDocument/2006/relationships" rot="270" type="rect" r:blip="">
                <dgm:adjLst/>
              </dgm:shape>
            </dgm:if>
            <dgm:else name="Name15">
              <dgm:shape xmlns:r="http://schemas.openxmlformats.org/officeDocument/2006/relationships" rot="90" type="rect" r:blip="">
                <dgm:adjLst/>
              </dgm:shape>
            </dgm:else>
          </dgm:choose>
          <dgm:presOf axis="desOr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FA7C4D-AB40-47F2-A1E2-AF04C09BA624}" type="datetimeFigureOut">
              <a:rPr lang="es-EC" smtClean="0"/>
              <a:t>14/9/2017</a:t>
            </a:fld>
            <a:endParaRPr lang="es-EC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4C73B3-CB3A-4C72-939C-0AF3DA1F5B0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686877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C73B3-CB3A-4C72-939C-0AF3DA1F5B04}" type="slidenum">
              <a:rPr lang="es-EC" smtClean="0"/>
              <a:t>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3214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53263-51D2-4C3B-880F-FE2A11210796}" type="datetimeFigureOut">
              <a:rPr lang="es-EC" smtClean="0"/>
              <a:t>14/9/2017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44CA-5D2C-4852-88FF-57BA063A626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23253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53263-51D2-4C3B-880F-FE2A11210796}" type="datetimeFigureOut">
              <a:rPr lang="es-EC" smtClean="0"/>
              <a:t>14/9/2017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44CA-5D2C-4852-88FF-57BA063A626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72552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53263-51D2-4C3B-880F-FE2A11210796}" type="datetimeFigureOut">
              <a:rPr lang="es-EC" smtClean="0"/>
              <a:t>14/9/2017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44CA-5D2C-4852-88FF-57BA063A626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70034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53263-51D2-4C3B-880F-FE2A11210796}" type="datetimeFigureOut">
              <a:rPr lang="es-EC" smtClean="0"/>
              <a:t>14/9/2017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44CA-5D2C-4852-88FF-57BA063A626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27517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53263-51D2-4C3B-880F-FE2A11210796}" type="datetimeFigureOut">
              <a:rPr lang="es-EC" smtClean="0"/>
              <a:t>14/9/2017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44CA-5D2C-4852-88FF-57BA063A626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38963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53263-51D2-4C3B-880F-FE2A11210796}" type="datetimeFigureOut">
              <a:rPr lang="es-EC" smtClean="0"/>
              <a:t>14/9/2017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44CA-5D2C-4852-88FF-57BA063A626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3123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53263-51D2-4C3B-880F-FE2A11210796}" type="datetimeFigureOut">
              <a:rPr lang="es-EC" smtClean="0"/>
              <a:t>14/9/2017</a:t>
            </a:fld>
            <a:endParaRPr lang="es-EC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44CA-5D2C-4852-88FF-57BA063A626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99496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53263-51D2-4C3B-880F-FE2A11210796}" type="datetimeFigureOut">
              <a:rPr lang="es-EC" smtClean="0"/>
              <a:t>14/9/2017</a:t>
            </a:fld>
            <a:endParaRPr lang="es-EC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44CA-5D2C-4852-88FF-57BA063A626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22797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53263-51D2-4C3B-880F-FE2A11210796}" type="datetimeFigureOut">
              <a:rPr lang="es-EC" smtClean="0"/>
              <a:t>14/9/2017</a:t>
            </a:fld>
            <a:endParaRPr lang="es-EC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44CA-5D2C-4852-88FF-57BA063A626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31548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53263-51D2-4C3B-880F-FE2A11210796}" type="datetimeFigureOut">
              <a:rPr lang="es-EC" smtClean="0"/>
              <a:t>14/9/2017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44CA-5D2C-4852-88FF-57BA063A626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84651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53263-51D2-4C3B-880F-FE2A11210796}" type="datetimeFigureOut">
              <a:rPr lang="es-EC" smtClean="0"/>
              <a:t>14/9/2017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44CA-5D2C-4852-88FF-57BA063A626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78125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B53263-51D2-4C3B-880F-FE2A11210796}" type="datetimeFigureOut">
              <a:rPr lang="es-EC" smtClean="0"/>
              <a:t>14/9/2017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CA44CA-5D2C-4852-88FF-57BA063A626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24959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diagramLayout" Target="../diagrams/layout6.xml"/><Relationship Id="rId7" Type="http://schemas.openxmlformats.org/officeDocument/2006/relationships/image" Target="../media/image33.emf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3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210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13" Type="http://schemas.openxmlformats.org/officeDocument/2006/relationships/image" Target="../media/image56.png"/><Relationship Id="rId3" Type="http://schemas.openxmlformats.org/officeDocument/2006/relationships/image" Target="../media/image48.jpeg"/><Relationship Id="rId7" Type="http://schemas.openxmlformats.org/officeDocument/2006/relationships/image" Target="../media/image51.jpeg"/><Relationship Id="rId12" Type="http://schemas.openxmlformats.org/officeDocument/2006/relationships/image" Target="../media/image55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11" Type="http://schemas.openxmlformats.org/officeDocument/2006/relationships/image" Target="../media/image54.jpeg"/><Relationship Id="rId5" Type="http://schemas.openxmlformats.org/officeDocument/2006/relationships/image" Target="../media/image50.jpeg"/><Relationship Id="rId10" Type="http://schemas.openxmlformats.org/officeDocument/2006/relationships/image" Target="../media/image53.jpeg"/><Relationship Id="rId4" Type="http://schemas.openxmlformats.org/officeDocument/2006/relationships/image" Target="../media/image49.jpeg"/><Relationship Id="rId9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220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.xml"/><Relationship Id="rId5" Type="http://schemas.microsoft.com/office/2007/relationships/hdphoto" Target="../media/hdphoto9.wdp"/><Relationship Id="rId4" Type="http://schemas.openxmlformats.org/officeDocument/2006/relationships/image" Target="../media/image7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5.xml"/><Relationship Id="rId5" Type="http://schemas.microsoft.com/office/2007/relationships/hdphoto" Target="../media/hdphoto11.wdp"/><Relationship Id="rId4" Type="http://schemas.openxmlformats.org/officeDocument/2006/relationships/image" Target="../media/image80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14.jpe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13.jpeg"/><Relationship Id="rId4" Type="http://schemas.openxmlformats.org/officeDocument/2006/relationships/diagramLayout" Target="../diagrams/layout2.xml"/><Relationship Id="rId9" Type="http://schemas.openxmlformats.org/officeDocument/2006/relationships/image" Target="../media/image12.jpeg"/><Relationship Id="rId1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79511" y="2420888"/>
            <a:ext cx="8712969" cy="936104"/>
          </a:xfrm>
        </p:spPr>
        <p:txBody>
          <a:bodyPr>
            <a:noAutofit/>
          </a:bodyPr>
          <a:lstStyle/>
          <a:p>
            <a:r>
              <a:rPr lang="es-ES" sz="2400" b="1" dirty="0">
                <a:solidFill>
                  <a:schemeClr val="tx1"/>
                </a:solidFill>
              </a:rPr>
              <a:t>DIAGNÓSTICO DE ECTOPARÁSITOS Y ENDOPARÁSITOS PREVALENTES EN OVINOS DE LA PARROQUIA ISINLIVI, CANTÓN SIGCHOS</a:t>
            </a:r>
            <a:endParaRPr lang="es-EC" sz="2400" dirty="0">
              <a:solidFill>
                <a:schemeClr val="tx1"/>
              </a:solidFill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6" t="39880" r="38200" b="32341"/>
          <a:stretch>
            <a:fillRect/>
          </a:stretch>
        </p:blipFill>
        <p:spPr bwMode="auto">
          <a:xfrm>
            <a:off x="179511" y="387212"/>
            <a:ext cx="2304257" cy="634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6 CuadroTexto"/>
          <p:cNvSpPr txBox="1">
            <a:spLocks noChangeArrowheads="1"/>
          </p:cNvSpPr>
          <p:nvPr/>
        </p:nvSpPr>
        <p:spPr bwMode="auto">
          <a:xfrm>
            <a:off x="1547664" y="773770"/>
            <a:ext cx="5981473" cy="1361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ts val="3300"/>
              </a:lnSpc>
            </a:pPr>
            <a:r>
              <a:rPr lang="es-EC" altLang="es-ES" sz="1600" b="1" dirty="0">
                <a:latin typeface="+mj-lt"/>
              </a:rPr>
              <a:t>UNIVERSIDAD DE LAS FUERZAS ARMADAS-ESPE</a:t>
            </a:r>
          </a:p>
          <a:p>
            <a:pPr algn="ctr" eaLnBrk="1" hangingPunct="1">
              <a:lnSpc>
                <a:spcPts val="3300"/>
              </a:lnSpc>
            </a:pPr>
            <a:r>
              <a:rPr lang="es-EC" altLang="es-ES" sz="1600" b="1" dirty="0">
                <a:latin typeface="+mj-lt"/>
              </a:rPr>
              <a:t>DEPARTAMENTO DE CIENCIAS DE LA VIDA Y DE LA AGRICULTURA</a:t>
            </a:r>
          </a:p>
          <a:p>
            <a:pPr algn="ctr" eaLnBrk="1" hangingPunct="1">
              <a:lnSpc>
                <a:spcPts val="3300"/>
              </a:lnSpc>
            </a:pPr>
            <a:r>
              <a:rPr lang="es-EC" altLang="es-ES" sz="1600" b="1" dirty="0">
                <a:latin typeface="+mj-lt"/>
              </a:rPr>
              <a:t>CARRERA DE INGENIERÍA AGROPECUARIA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2469531" y="6093296"/>
            <a:ext cx="5040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dirty="0"/>
              <a:t>Pamela Guamanquispe Oviedo</a:t>
            </a:r>
          </a:p>
        </p:txBody>
      </p:sp>
      <p:pic>
        <p:nvPicPr>
          <p:cNvPr id="7" name="6 Imagen" descr="C:\Users\PaMe\Documents\FOTOS2\20160713_130315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10"/>
          <a:stretch/>
        </p:blipFill>
        <p:spPr bwMode="auto">
          <a:xfrm>
            <a:off x="2987824" y="3674896"/>
            <a:ext cx="3405611" cy="22743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091" y="67020"/>
            <a:ext cx="1382389" cy="1420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62801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2F247257-6E8B-4A58-89A2-C248A25F5326}"/>
              </a:ext>
            </a:extLst>
          </p:cNvPr>
          <p:cNvSpPr/>
          <p:nvPr/>
        </p:nvSpPr>
        <p:spPr>
          <a:xfrm>
            <a:off x="0" y="116632"/>
            <a:ext cx="8892480" cy="67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1" algn="just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</a:pPr>
            <a:r>
              <a:rPr lang="es-ES_tradnl" sz="28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Epidemiología de parásitos gastrointestinales</a:t>
            </a:r>
            <a:endParaRPr lang="en-US" sz="2800" b="1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08AA0FEB-9FEE-46A2-9B30-6FF14C3F70D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88099045"/>
              </p:ext>
            </p:extLst>
          </p:nvPr>
        </p:nvGraphicFramePr>
        <p:xfrm>
          <a:off x="580294" y="764704"/>
          <a:ext cx="8124092" cy="51887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333873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2195736" y="764704"/>
            <a:ext cx="4608512" cy="864096"/>
          </a:xfrm>
        </p:spPr>
        <p:txBody>
          <a:bodyPr>
            <a:normAutofit fontScale="90000"/>
          </a:bodyPr>
          <a:lstStyle/>
          <a:p>
            <a:r>
              <a:rPr lang="es-EC" b="1" dirty="0"/>
              <a:t>OBJETIVO GENERAL</a:t>
            </a:r>
          </a:p>
        </p:txBody>
      </p:sp>
      <p:sp>
        <p:nvSpPr>
          <p:cNvPr id="5" name="4 Rectángulo"/>
          <p:cNvSpPr/>
          <p:nvPr/>
        </p:nvSpPr>
        <p:spPr>
          <a:xfrm>
            <a:off x="443706" y="1916832"/>
            <a:ext cx="80648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2400" dirty="0"/>
              <a:t>Realizar el diagnóstico de ectoparásitos y endoparásitos prevalentes que afectan al ganado ovino de la Comunidad Centro de la Parroquia Isinliví.</a:t>
            </a:r>
          </a:p>
        </p:txBody>
      </p:sp>
      <p:pic>
        <p:nvPicPr>
          <p:cNvPr id="6" name="5 Imagen" descr="C:\Users\PaMe\Documents\FOTOS\20161013_103007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356992"/>
            <a:ext cx="4981775" cy="33123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75704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47664" y="662891"/>
            <a:ext cx="5544231" cy="778098"/>
          </a:xfrm>
        </p:spPr>
        <p:txBody>
          <a:bodyPr>
            <a:normAutofit fontScale="90000"/>
          </a:bodyPr>
          <a:lstStyle/>
          <a:p>
            <a:r>
              <a:rPr lang="es-EC" b="1" dirty="0"/>
              <a:t>OBJETIVOS ESPECÍFICOS</a:t>
            </a:r>
          </a:p>
        </p:txBody>
      </p:sp>
      <p:sp>
        <p:nvSpPr>
          <p:cNvPr id="3" name="2 Rectángulo"/>
          <p:cNvSpPr/>
          <p:nvPr/>
        </p:nvSpPr>
        <p:spPr>
          <a:xfrm>
            <a:off x="-324544" y="1700808"/>
            <a:ext cx="9217024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0" lvl="2" indent="-228600" algn="just">
              <a:lnSpc>
                <a:spcPct val="150000"/>
              </a:lnSpc>
              <a:spcAft>
                <a:spcPts val="0"/>
              </a:spcAft>
              <a:buFont typeface="+mj-lt"/>
              <a:buAutoNum type="arabicParenR"/>
            </a:pPr>
            <a:r>
              <a:rPr lang="es-ES" dirty="0">
                <a:ea typeface="Times New Roman"/>
                <a:cs typeface="Times New Roman"/>
              </a:rPr>
              <a:t>Caracterizar el tipo de endoparásitos y ectoparásitos presentes en el ganado ovino de la zona de estudio.</a:t>
            </a:r>
            <a:endParaRPr lang="es-EC" dirty="0">
              <a:ea typeface="Times New Roman"/>
              <a:cs typeface="Times New Roman"/>
            </a:endParaRPr>
          </a:p>
          <a:p>
            <a:pPr marL="1143000" lvl="2" indent="-228600" algn="just">
              <a:lnSpc>
                <a:spcPct val="150000"/>
              </a:lnSpc>
              <a:spcAft>
                <a:spcPts val="0"/>
              </a:spcAft>
              <a:buFont typeface="+mj-lt"/>
              <a:buAutoNum type="arabicParenR"/>
            </a:pPr>
            <a:r>
              <a:rPr lang="es-ES" dirty="0">
                <a:ea typeface="Times New Roman"/>
                <a:cs typeface="Times New Roman"/>
              </a:rPr>
              <a:t>Determinar la relación entre la prevalencia de parásitos con la edad, sexo, condición corporal y hematocrito de los animales.</a:t>
            </a:r>
            <a:endParaRPr lang="es-EC" dirty="0">
              <a:ea typeface="Times New Roman"/>
              <a:cs typeface="Times New Roman"/>
            </a:endParaRPr>
          </a:p>
          <a:p>
            <a:pPr marL="1143000" lvl="2" indent="-228600" algn="just">
              <a:lnSpc>
                <a:spcPct val="150000"/>
              </a:lnSpc>
              <a:spcAft>
                <a:spcPts val="0"/>
              </a:spcAft>
              <a:buFont typeface="+mj-lt"/>
              <a:buAutoNum type="arabicParenR"/>
            </a:pPr>
            <a:r>
              <a:rPr lang="es-ES" dirty="0">
                <a:ea typeface="Times New Roman"/>
                <a:cs typeface="Times New Roman"/>
              </a:rPr>
              <a:t>Realizar un levantamiento de información del manejo sanitario de ganado ovino en la zona de estudio.</a:t>
            </a:r>
            <a:endParaRPr lang="es-EC" dirty="0">
              <a:ea typeface="Times New Roman"/>
              <a:cs typeface="Times New Roman"/>
            </a:endParaRPr>
          </a:p>
          <a:p>
            <a:pPr marL="1143000" lvl="2" indent="-228600" algn="just">
              <a:lnSpc>
                <a:spcPct val="150000"/>
              </a:lnSpc>
              <a:spcAft>
                <a:spcPts val="0"/>
              </a:spcAft>
              <a:buFont typeface="+mj-lt"/>
              <a:buAutoNum type="arabicParenR"/>
            </a:pPr>
            <a:r>
              <a:rPr lang="es-ES" dirty="0">
                <a:ea typeface="Times New Roman"/>
                <a:cs typeface="Times New Roman"/>
              </a:rPr>
              <a:t>Proponer una estrategia de control para ectoparásitos y endoparásitos de acuerdo a los resultados obtenidos.</a:t>
            </a:r>
            <a:endParaRPr lang="es-EC" dirty="0">
              <a:ea typeface="Times New Roman"/>
              <a:cs typeface="Times New Roman"/>
            </a:endParaRPr>
          </a:p>
          <a:p>
            <a:pPr marL="1143000" lvl="2" indent="-228600" algn="just">
              <a:lnSpc>
                <a:spcPct val="150000"/>
              </a:lnSpc>
              <a:spcAft>
                <a:spcPts val="0"/>
              </a:spcAft>
              <a:buFont typeface="+mj-lt"/>
              <a:buAutoNum type="arabicParenR"/>
            </a:pPr>
            <a:r>
              <a:rPr lang="es-ES" dirty="0">
                <a:ea typeface="Times New Roman"/>
                <a:cs typeface="Times New Roman"/>
              </a:rPr>
              <a:t>Difundir los resultados y la estrategia de control a los productores de la comunidad de la Parroquia Isinliví. </a:t>
            </a:r>
            <a:endParaRPr lang="es-EC" dirty="0">
              <a:ea typeface="Times New Roman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s-ES" b="1" dirty="0">
                <a:latin typeface="Times New Roman"/>
                <a:ea typeface="Times New Roman"/>
                <a:cs typeface="Times New Roman"/>
              </a:rPr>
              <a:t> </a:t>
            </a:r>
            <a:endParaRPr lang="es-EC" sz="1600" dirty="0"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410436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472FA72E-603E-4CA0-8597-2191715992B1}"/>
              </a:ext>
            </a:extLst>
          </p:cNvPr>
          <p:cNvSpPr/>
          <p:nvPr/>
        </p:nvSpPr>
        <p:spPr>
          <a:xfrm>
            <a:off x="3491880" y="125327"/>
            <a:ext cx="26642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</a:pPr>
            <a:r>
              <a:rPr lang="es-ES_tradnl" sz="40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MÉTODOS</a:t>
            </a:r>
            <a:endParaRPr lang="en-US" sz="4000" b="1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36A1C750-71A7-4F2F-BD5F-24BE5AE30FF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74117112"/>
              </p:ext>
            </p:extLst>
          </p:nvPr>
        </p:nvGraphicFramePr>
        <p:xfrm>
          <a:off x="1369950" y="892127"/>
          <a:ext cx="6921304" cy="59828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3 Rectángulo redondeado"/>
          <p:cNvSpPr/>
          <p:nvPr/>
        </p:nvSpPr>
        <p:spPr>
          <a:xfrm>
            <a:off x="6444208" y="6237312"/>
            <a:ext cx="1800200" cy="43204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500" b="1" dirty="0">
                <a:solidFill>
                  <a:schemeClr val="bg1"/>
                </a:solidFill>
              </a:rPr>
              <a:t>Capacitación a los productores</a:t>
            </a:r>
          </a:p>
        </p:txBody>
      </p:sp>
    </p:spTree>
    <p:extLst>
      <p:ext uri="{BB962C8B-B14F-4D97-AF65-F5344CB8AC3E}">
        <p14:creationId xmlns:p14="http://schemas.microsoft.com/office/powerpoint/2010/main" val="42147371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6310761F-3A23-47CF-8F15-77835697E430}"/>
              </a:ext>
            </a:extLst>
          </p:cNvPr>
          <p:cNvSpPr/>
          <p:nvPr/>
        </p:nvSpPr>
        <p:spPr>
          <a:xfrm>
            <a:off x="-718667" y="117344"/>
            <a:ext cx="33853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lvl="2" algn="just">
              <a:lnSpc>
                <a:spcPct val="200000"/>
              </a:lnSpc>
              <a:spcBef>
                <a:spcPts val="0"/>
              </a:spcBef>
              <a:spcAft>
                <a:spcPts val="1200"/>
              </a:spcAft>
            </a:pPr>
            <a:r>
              <a:rPr lang="es-ES_tradnl" sz="20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Cálculo de la muestra</a:t>
            </a:r>
            <a:endParaRPr lang="en-US" sz="2000" b="1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BA11C5C-AF57-4389-8DA5-B55A1EB744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3927" y="857251"/>
            <a:ext cx="3868340" cy="823912"/>
          </a:xfrm>
        </p:spPr>
        <p:txBody>
          <a:bodyPr>
            <a:normAutofit fontScale="25000" lnSpcReduction="20000"/>
          </a:bodyPr>
          <a:lstStyle/>
          <a:p>
            <a:pPr algn="just"/>
            <a:endParaRPr lang="es-EC" altLang="en-US" b="0" i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s-EC" altLang="en-US" b="0" i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s-EC" altLang="en-US" sz="6800" dirty="0">
                <a:ea typeface="Times New Roman" panose="02020603050405020304" pitchFamily="18" charset="0"/>
                <a:cs typeface="Times New Roman" panose="02020603050405020304" pitchFamily="18" charset="0"/>
              </a:rPr>
              <a:t>Datos de pesos de hembras para calcular la muestra poblacional</a:t>
            </a:r>
            <a:endParaRPr lang="en-US" altLang="en-US" sz="68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dirty="0"/>
          </a:p>
        </p:txBody>
      </p:sp>
      <p:graphicFrame>
        <p:nvGraphicFramePr>
          <p:cNvPr id="8" name="Marcador de contenido 7">
            <a:extLst>
              <a:ext uri="{FF2B5EF4-FFF2-40B4-BE49-F238E27FC236}">
                <a16:creationId xmlns:a16="http://schemas.microsoft.com/office/drawing/2014/main" id="{77BB0E83-E321-49D6-B32F-80AFC6F3FDEF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771005316"/>
              </p:ext>
            </p:extLst>
          </p:nvPr>
        </p:nvGraphicFramePr>
        <p:xfrm>
          <a:off x="675247" y="1787986"/>
          <a:ext cx="3536713" cy="4570150"/>
        </p:xfrm>
        <a:graphic>
          <a:graphicData uri="http://schemas.openxmlformats.org/drawingml/2006/table">
            <a:tbl>
              <a:tblPr firstRow="1" firstCol="1" bandRow="1">
                <a:tableStyleId>{BDBED569-4797-4DF1-A0F4-6AAB3CD982D8}</a:tableStyleId>
              </a:tblPr>
              <a:tblGrid>
                <a:gridCol w="1160449">
                  <a:extLst>
                    <a:ext uri="{9D8B030D-6E8A-4147-A177-3AD203B41FA5}">
                      <a16:colId xmlns:a16="http://schemas.microsoft.com/office/drawing/2014/main" val="4137022897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3541473447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984328406"/>
                    </a:ext>
                  </a:extLst>
                </a:gridCol>
              </a:tblGrid>
              <a:tr h="648624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#Animal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4 meses a 1 año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Mayores a 1 año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3670954556"/>
                  </a:ext>
                </a:extLst>
              </a:tr>
              <a:tr h="36391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Peso (kg)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Peso (kg)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678200178"/>
                  </a:ext>
                </a:extLst>
              </a:tr>
              <a:tr h="324312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1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27,5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42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extLst>
                  <a:ext uri="{0D108BD9-81ED-4DB2-BD59-A6C34878D82A}">
                    <a16:rowId xmlns:a16="http://schemas.microsoft.com/office/drawing/2014/main" val="3224725206"/>
                  </a:ext>
                </a:extLst>
              </a:tr>
              <a:tr h="324312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2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22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39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extLst>
                  <a:ext uri="{0D108BD9-81ED-4DB2-BD59-A6C34878D82A}">
                    <a16:rowId xmlns:a16="http://schemas.microsoft.com/office/drawing/2014/main" val="1575517003"/>
                  </a:ext>
                </a:extLst>
              </a:tr>
              <a:tr h="324312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3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34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29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extLst>
                  <a:ext uri="{0D108BD9-81ED-4DB2-BD59-A6C34878D82A}">
                    <a16:rowId xmlns:a16="http://schemas.microsoft.com/office/drawing/2014/main" val="3633070565"/>
                  </a:ext>
                </a:extLst>
              </a:tr>
              <a:tr h="324312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4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29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28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extLst>
                  <a:ext uri="{0D108BD9-81ED-4DB2-BD59-A6C34878D82A}">
                    <a16:rowId xmlns:a16="http://schemas.microsoft.com/office/drawing/2014/main" val="4212071082"/>
                  </a:ext>
                </a:extLst>
              </a:tr>
              <a:tr h="324312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5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26,5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21,5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extLst>
                  <a:ext uri="{0D108BD9-81ED-4DB2-BD59-A6C34878D82A}">
                    <a16:rowId xmlns:a16="http://schemas.microsoft.com/office/drawing/2014/main" val="826197527"/>
                  </a:ext>
                </a:extLst>
              </a:tr>
              <a:tr h="324312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6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18,5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18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extLst>
                  <a:ext uri="{0D108BD9-81ED-4DB2-BD59-A6C34878D82A}">
                    <a16:rowId xmlns:a16="http://schemas.microsoft.com/office/drawing/2014/main" val="3301404986"/>
                  </a:ext>
                </a:extLst>
              </a:tr>
              <a:tr h="324312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7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34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30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extLst>
                  <a:ext uri="{0D108BD9-81ED-4DB2-BD59-A6C34878D82A}">
                    <a16:rowId xmlns:a16="http://schemas.microsoft.com/office/drawing/2014/main" val="975838030"/>
                  </a:ext>
                </a:extLst>
              </a:tr>
              <a:tr h="324312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8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37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35,5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extLst>
                  <a:ext uri="{0D108BD9-81ED-4DB2-BD59-A6C34878D82A}">
                    <a16:rowId xmlns:a16="http://schemas.microsoft.com/office/drawing/2014/main" val="1451990263"/>
                  </a:ext>
                </a:extLst>
              </a:tr>
              <a:tr h="324312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9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17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37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extLst>
                  <a:ext uri="{0D108BD9-81ED-4DB2-BD59-A6C34878D82A}">
                    <a16:rowId xmlns:a16="http://schemas.microsoft.com/office/drawing/2014/main" val="3462227315"/>
                  </a:ext>
                </a:extLst>
              </a:tr>
              <a:tr h="324312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10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18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38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extLst>
                  <a:ext uri="{0D108BD9-81ED-4DB2-BD59-A6C34878D82A}">
                    <a16:rowId xmlns:a16="http://schemas.microsoft.com/office/drawing/2014/main" val="1617757245"/>
                  </a:ext>
                </a:extLst>
              </a:tr>
            </a:tbl>
          </a:graphicData>
        </a:graphic>
      </p:graphicFrame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5919E042-9BC8-4DFA-A1DE-BCB88EED20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964074"/>
            <a:ext cx="3887391" cy="823912"/>
          </a:xfrm>
        </p:spPr>
        <p:txBody>
          <a:bodyPr>
            <a:normAutofit fontScale="70000" lnSpcReduction="20000"/>
          </a:bodyPr>
          <a:lstStyle/>
          <a:p>
            <a:pPr algn="just"/>
            <a:endParaRPr lang="es-EC" altLang="en-US" i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s-EC" altLang="en-US" dirty="0">
                <a:ea typeface="Times New Roman" panose="02020603050405020304" pitchFamily="18" charset="0"/>
                <a:cs typeface="Times New Roman" panose="02020603050405020304" pitchFamily="18" charset="0"/>
              </a:rPr>
              <a:t>Datos de pesos de machos para calcular la muestra poblacional</a:t>
            </a:r>
            <a:endParaRPr lang="en-US" altLang="en-US" dirty="0"/>
          </a:p>
          <a:p>
            <a:pPr algn="just"/>
            <a:endParaRPr lang="en-US" dirty="0"/>
          </a:p>
        </p:txBody>
      </p:sp>
      <p:graphicFrame>
        <p:nvGraphicFramePr>
          <p:cNvPr id="10" name="Marcador de contenido 9">
            <a:extLst>
              <a:ext uri="{FF2B5EF4-FFF2-40B4-BE49-F238E27FC236}">
                <a16:creationId xmlns:a16="http://schemas.microsoft.com/office/drawing/2014/main" id="{D481448D-AE52-4FF5-B705-35016E34B750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1829744196"/>
              </p:ext>
            </p:extLst>
          </p:nvPr>
        </p:nvGraphicFramePr>
        <p:xfrm>
          <a:off x="4629150" y="1787985"/>
          <a:ext cx="3695406" cy="4556760"/>
        </p:xfrm>
        <a:graphic>
          <a:graphicData uri="http://schemas.openxmlformats.org/drawingml/2006/table">
            <a:tbl>
              <a:tblPr firstRow="1" firstCol="1" bandRow="1">
                <a:tableStyleId>{5DA37D80-6434-44D0-A028-1B22A696006F}</a:tableStyleId>
              </a:tblPr>
              <a:tblGrid>
                <a:gridCol w="1231802">
                  <a:extLst>
                    <a:ext uri="{9D8B030D-6E8A-4147-A177-3AD203B41FA5}">
                      <a16:colId xmlns:a16="http://schemas.microsoft.com/office/drawing/2014/main" val="3135350921"/>
                    </a:ext>
                  </a:extLst>
                </a:gridCol>
                <a:gridCol w="1231802">
                  <a:extLst>
                    <a:ext uri="{9D8B030D-6E8A-4147-A177-3AD203B41FA5}">
                      <a16:colId xmlns:a16="http://schemas.microsoft.com/office/drawing/2014/main" val="3676619912"/>
                    </a:ext>
                  </a:extLst>
                </a:gridCol>
                <a:gridCol w="1231802">
                  <a:extLst>
                    <a:ext uri="{9D8B030D-6E8A-4147-A177-3AD203B41FA5}">
                      <a16:colId xmlns:a16="http://schemas.microsoft.com/office/drawing/2014/main" val="573521958"/>
                    </a:ext>
                  </a:extLst>
                </a:gridCol>
              </a:tblGrid>
              <a:tr h="669454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#Animal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4 meses a 1 año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Mayores a 1 año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349384545"/>
                  </a:ext>
                </a:extLst>
              </a:tr>
              <a:tr h="3407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Peso (kg)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Peso (kg)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727382354"/>
                  </a:ext>
                </a:extLst>
              </a:tr>
              <a:tr h="340747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1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22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32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extLst>
                  <a:ext uri="{0D108BD9-81ED-4DB2-BD59-A6C34878D82A}">
                    <a16:rowId xmlns:a16="http://schemas.microsoft.com/office/drawing/2014/main" val="2891481509"/>
                  </a:ext>
                </a:extLst>
              </a:tr>
              <a:tr h="340747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2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21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22,5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extLst>
                  <a:ext uri="{0D108BD9-81ED-4DB2-BD59-A6C34878D82A}">
                    <a16:rowId xmlns:a16="http://schemas.microsoft.com/office/drawing/2014/main" val="1955366614"/>
                  </a:ext>
                </a:extLst>
              </a:tr>
              <a:tr h="340747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3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20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34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extLst>
                  <a:ext uri="{0D108BD9-81ED-4DB2-BD59-A6C34878D82A}">
                    <a16:rowId xmlns:a16="http://schemas.microsoft.com/office/drawing/2014/main" val="3523508035"/>
                  </a:ext>
                </a:extLst>
              </a:tr>
              <a:tr h="340747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4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30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30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extLst>
                  <a:ext uri="{0D108BD9-81ED-4DB2-BD59-A6C34878D82A}">
                    <a16:rowId xmlns:a16="http://schemas.microsoft.com/office/drawing/2014/main" val="1002929928"/>
                  </a:ext>
                </a:extLst>
              </a:tr>
              <a:tr h="340747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5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27,5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37,5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extLst>
                  <a:ext uri="{0D108BD9-81ED-4DB2-BD59-A6C34878D82A}">
                    <a16:rowId xmlns:a16="http://schemas.microsoft.com/office/drawing/2014/main" val="244977882"/>
                  </a:ext>
                </a:extLst>
              </a:tr>
              <a:tr h="340747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6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23,5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39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extLst>
                  <a:ext uri="{0D108BD9-81ED-4DB2-BD59-A6C34878D82A}">
                    <a16:rowId xmlns:a16="http://schemas.microsoft.com/office/drawing/2014/main" val="2407555545"/>
                  </a:ext>
                </a:extLst>
              </a:tr>
              <a:tr h="340747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7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24,5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40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extLst>
                  <a:ext uri="{0D108BD9-81ED-4DB2-BD59-A6C34878D82A}">
                    <a16:rowId xmlns:a16="http://schemas.microsoft.com/office/drawing/2014/main" val="77805052"/>
                  </a:ext>
                </a:extLst>
              </a:tr>
              <a:tr h="340747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8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20,5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32,5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extLst>
                  <a:ext uri="{0D108BD9-81ED-4DB2-BD59-A6C34878D82A}">
                    <a16:rowId xmlns:a16="http://schemas.microsoft.com/office/drawing/2014/main" val="1547727122"/>
                  </a:ext>
                </a:extLst>
              </a:tr>
              <a:tr h="340747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9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28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28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extLst>
                  <a:ext uri="{0D108BD9-81ED-4DB2-BD59-A6C34878D82A}">
                    <a16:rowId xmlns:a16="http://schemas.microsoft.com/office/drawing/2014/main" val="1145365107"/>
                  </a:ext>
                </a:extLst>
              </a:tr>
              <a:tr h="340747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10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32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38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extLst>
                  <a:ext uri="{0D108BD9-81ED-4DB2-BD59-A6C34878D82A}">
                    <a16:rowId xmlns:a16="http://schemas.microsoft.com/office/drawing/2014/main" val="3266864248"/>
                  </a:ext>
                </a:extLst>
              </a:tr>
            </a:tbl>
          </a:graphicData>
        </a:graphic>
      </p:graphicFrame>
      <p:sp>
        <p:nvSpPr>
          <p:cNvPr id="3" name="2 CuadroTexto"/>
          <p:cNvSpPr txBox="1"/>
          <p:nvPr/>
        </p:nvSpPr>
        <p:spPr>
          <a:xfrm>
            <a:off x="827584" y="6381328"/>
            <a:ext cx="1584176" cy="369332"/>
          </a:xfrm>
          <a:prstGeom prst="rec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dirty="0" err="1"/>
              <a:t>Ecotipo</a:t>
            </a:r>
            <a:r>
              <a:rPr lang="es-EC" dirty="0"/>
              <a:t> criollo</a:t>
            </a:r>
          </a:p>
        </p:txBody>
      </p:sp>
    </p:spTree>
    <p:extLst>
      <p:ext uri="{BB962C8B-B14F-4D97-AF65-F5344CB8AC3E}">
        <p14:creationId xmlns:p14="http://schemas.microsoft.com/office/powerpoint/2010/main" val="29127314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E4864637-E2C3-4A07-AD57-A0314E4ED1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920549"/>
              </p:ext>
            </p:extLst>
          </p:nvPr>
        </p:nvGraphicFramePr>
        <p:xfrm>
          <a:off x="939017" y="575045"/>
          <a:ext cx="7258929" cy="2648217"/>
        </p:xfrm>
        <a:graphic>
          <a:graphicData uri="http://schemas.openxmlformats.org/drawingml/2006/table">
            <a:tbl>
              <a:tblPr firstRow="1" firstCol="1" bandRow="1">
                <a:tableStyleId>{616DA210-FB5B-4158-B5E0-FEB733F419BA}</a:tableStyleId>
              </a:tblPr>
              <a:tblGrid>
                <a:gridCol w="1112702">
                  <a:extLst>
                    <a:ext uri="{9D8B030D-6E8A-4147-A177-3AD203B41FA5}">
                      <a16:colId xmlns:a16="http://schemas.microsoft.com/office/drawing/2014/main" val="1819526274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1274943731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1872319841"/>
                    </a:ext>
                  </a:extLst>
                </a:gridCol>
                <a:gridCol w="682625">
                  <a:extLst>
                    <a:ext uri="{9D8B030D-6E8A-4147-A177-3AD203B41FA5}">
                      <a16:colId xmlns:a16="http://schemas.microsoft.com/office/drawing/2014/main" val="3216112539"/>
                    </a:ext>
                  </a:extLst>
                </a:gridCol>
                <a:gridCol w="631501">
                  <a:extLst>
                    <a:ext uri="{9D8B030D-6E8A-4147-A177-3AD203B41FA5}">
                      <a16:colId xmlns:a16="http://schemas.microsoft.com/office/drawing/2014/main" val="2150647325"/>
                    </a:ext>
                  </a:extLst>
                </a:gridCol>
                <a:gridCol w="561335">
                  <a:extLst>
                    <a:ext uri="{9D8B030D-6E8A-4147-A177-3AD203B41FA5}">
                      <a16:colId xmlns:a16="http://schemas.microsoft.com/office/drawing/2014/main" val="3104109956"/>
                    </a:ext>
                  </a:extLst>
                </a:gridCol>
                <a:gridCol w="771834">
                  <a:extLst>
                    <a:ext uri="{9D8B030D-6E8A-4147-A177-3AD203B41FA5}">
                      <a16:colId xmlns:a16="http://schemas.microsoft.com/office/drawing/2014/main" val="2509218005"/>
                    </a:ext>
                  </a:extLst>
                </a:gridCol>
                <a:gridCol w="1122668">
                  <a:extLst>
                    <a:ext uri="{9D8B030D-6E8A-4147-A177-3AD203B41FA5}">
                      <a16:colId xmlns:a16="http://schemas.microsoft.com/office/drawing/2014/main" val="2968754787"/>
                    </a:ext>
                  </a:extLst>
                </a:gridCol>
              </a:tblGrid>
              <a:tr h="333675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Grupo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N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X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S</a:t>
                      </a: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pi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 </a:t>
                      </a:r>
                      <a:r>
                        <a:rPr lang="es-EC" sz="1800" dirty="0" err="1">
                          <a:effectLst/>
                        </a:rPr>
                        <a:t>Xp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800" dirty="0" err="1">
                          <a:effectLst/>
                        </a:rPr>
                        <a:t>Sp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2615050328"/>
                  </a:ext>
                </a:extLst>
              </a:tr>
              <a:tr h="512010">
                <a:tc rowSpan="2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Hembras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4 meses a 1año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32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26,35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7,28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0,26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6,97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1,92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extLst>
                  <a:ext uri="{0D108BD9-81ED-4DB2-BD59-A6C34878D82A}">
                    <a16:rowId xmlns:a16="http://schemas.microsoft.com/office/drawing/2014/main" val="2275258000"/>
                  </a:ext>
                </a:extLst>
              </a:tr>
              <a:tr h="32979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Mayores a 1 año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35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31,8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7,87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0,29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9,20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2,28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extLst>
                  <a:ext uri="{0D108BD9-81ED-4DB2-BD59-A6C34878D82A}">
                    <a16:rowId xmlns:a16="http://schemas.microsoft.com/office/drawing/2014/main" val="1270994380"/>
                  </a:ext>
                </a:extLst>
              </a:tr>
              <a:tr h="329793">
                <a:tc rowSpan="2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Machos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4 meses a 1año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42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24,9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4,24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0,35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8,64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1,47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extLst>
                  <a:ext uri="{0D108BD9-81ED-4DB2-BD59-A6C34878D82A}">
                    <a16:rowId xmlns:a16="http://schemas.microsoft.com/office/drawing/2014/main" val="936878783"/>
                  </a:ext>
                </a:extLst>
              </a:tr>
              <a:tr h="51201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Mayores a 1 año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12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33,35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5,53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0,10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3,31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0,55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extLst>
                  <a:ext uri="{0D108BD9-81ED-4DB2-BD59-A6C34878D82A}">
                    <a16:rowId xmlns:a16="http://schemas.microsoft.com/office/drawing/2014/main" val="3209193921"/>
                  </a:ext>
                </a:extLst>
              </a:tr>
              <a:tr h="340501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EC" sz="18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Ʃ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EC" sz="18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121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ctr"/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ctr"/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28,12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6,22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extLst>
                  <a:ext uri="{0D108BD9-81ED-4DB2-BD59-A6C34878D82A}">
                    <a16:rowId xmlns:a16="http://schemas.microsoft.com/office/drawing/2014/main" val="228542658"/>
                  </a:ext>
                </a:extLst>
              </a:tr>
            </a:tbl>
          </a:graphicData>
        </a:graphic>
      </p:graphicFrame>
      <p:sp>
        <p:nvSpPr>
          <p:cNvPr id="8" name="Rectángulo 7">
            <a:extLst>
              <a:ext uri="{FF2B5EF4-FFF2-40B4-BE49-F238E27FC236}">
                <a16:creationId xmlns:a16="http://schemas.microsoft.com/office/drawing/2014/main" id="{93BA65AF-7ACC-4D9F-9729-66439BCA51A2}"/>
              </a:ext>
            </a:extLst>
          </p:cNvPr>
          <p:cNvSpPr/>
          <p:nvPr/>
        </p:nvSpPr>
        <p:spPr>
          <a:xfrm>
            <a:off x="939017" y="205713"/>
            <a:ext cx="57760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es-EC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Tabla de parámetros para calcular el tamaño de la muestra</a:t>
            </a:r>
            <a:endParaRPr lang="en-US" sz="1100" b="1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7525C5BB-A058-45C8-9E03-FD178ACB3B56}"/>
              </a:ext>
            </a:extLst>
          </p:cNvPr>
          <p:cNvSpPr/>
          <p:nvPr/>
        </p:nvSpPr>
        <p:spPr>
          <a:xfrm>
            <a:off x="939015" y="3356992"/>
            <a:ext cx="7258929" cy="8356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s-EC" sz="1400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n= tamaño de la población X= promedio del peso de los animales S=desviación estándar del peso de los animales pi= porcentaje de la población de cada grupo </a:t>
            </a:r>
            <a:r>
              <a:rPr lang="es-EC" sz="1400" i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Xp</a:t>
            </a:r>
            <a:r>
              <a:rPr lang="es-EC" sz="1400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= promedio ponderado </a:t>
            </a:r>
            <a:r>
              <a:rPr lang="es-EC" sz="1400" i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Sp</a:t>
            </a:r>
            <a:r>
              <a:rPr lang="es-EC" sz="1400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= desviación estándar ponderada </a:t>
            </a:r>
            <a:endParaRPr lang="en-US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Diagrama 10">
            <a:extLst>
              <a:ext uri="{FF2B5EF4-FFF2-40B4-BE49-F238E27FC236}">
                <a16:creationId xmlns:a16="http://schemas.microsoft.com/office/drawing/2014/main" id="{9A28A169-9CD0-436D-B091-F9B2B84DC8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06317117"/>
              </p:ext>
            </p:extLst>
          </p:nvPr>
        </p:nvGraphicFramePr>
        <p:xfrm>
          <a:off x="1907704" y="2708920"/>
          <a:ext cx="5688632" cy="40459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869160"/>
            <a:ext cx="5732463" cy="156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807" y="4699870"/>
            <a:ext cx="5732463" cy="93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806" y="5665518"/>
            <a:ext cx="5732463" cy="131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17922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1413063"/>
              </p:ext>
            </p:extLst>
          </p:nvPr>
        </p:nvGraphicFramePr>
        <p:xfrm>
          <a:off x="1555095" y="3861048"/>
          <a:ext cx="6480719" cy="2301540"/>
        </p:xfrm>
        <a:graphic>
          <a:graphicData uri="http://schemas.openxmlformats.org/drawingml/2006/table">
            <a:tbl>
              <a:tblPr firstRow="1" firstCol="1" bandRow="1">
                <a:tableStyleId>{616DA210-FB5B-4158-B5E0-FEB733F419BA}</a:tableStyleId>
              </a:tblPr>
              <a:tblGrid>
                <a:gridCol w="21383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711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711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6764"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Grupos de animales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Tamaño de la muestra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6038">
                <a:tc row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Hembras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4 meses a 1año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17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676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Mayores a 1 año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20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6038">
                <a:tc row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Machos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4 meses a 1año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13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676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Mayores a 1 año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5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6038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Ʃ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55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2 Rectángulo"/>
          <p:cNvSpPr/>
          <p:nvPr/>
        </p:nvSpPr>
        <p:spPr>
          <a:xfrm>
            <a:off x="1526495" y="3212976"/>
            <a:ext cx="6192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i="1" dirty="0"/>
              <a:t>Tamaño de muestra para cada uno de los grupos en estudio</a:t>
            </a:r>
            <a:endParaRPr lang="es-EC" b="1" dirty="0"/>
          </a:p>
        </p:txBody>
      </p:sp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779496657"/>
              </p:ext>
            </p:extLst>
          </p:nvPr>
        </p:nvGraphicFramePr>
        <p:xfrm>
          <a:off x="1403648" y="476672"/>
          <a:ext cx="5184576" cy="23923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" name="4 Rectángulo"/>
              <p:cNvSpPr/>
              <p:nvPr/>
            </p:nvSpPr>
            <p:spPr>
              <a:xfrm>
                <a:off x="4486634" y="1124743"/>
                <a:ext cx="1683473" cy="65941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>
                          <a:latin typeface="Cambria Math"/>
                        </a:rPr>
                        <m:t>𝑛</m:t>
                      </m:r>
                      <m:r>
                        <a:rPr lang="es-EC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i="1">
                              <a:latin typeface="Cambria Math"/>
                            </a:rPr>
                            <m:t>𝑆𝑝</m:t>
                          </m:r>
                          <m:r>
                            <a:rPr lang="es-EC" i="1">
                              <a:latin typeface="Cambria Math"/>
                            </a:rPr>
                            <m:t> </m:t>
                          </m:r>
                          <m:r>
                            <a:rPr lang="es-EC" i="1">
                              <a:latin typeface="Cambria Math"/>
                            </a:rPr>
                            <m:t>𝑥</m:t>
                          </m:r>
                          <m:r>
                            <a:rPr lang="es-EC" i="1">
                              <a:latin typeface="Cambria Math"/>
                            </a:rPr>
                            <m:t> </m:t>
                          </m:r>
                          <m:r>
                            <a:rPr lang="es-EC" i="1">
                              <a:latin typeface="Cambria Math"/>
                            </a:rPr>
                            <m:t>𝑠</m:t>
                          </m:r>
                          <m:r>
                            <a:rPr lang="es-EC" i="1">
                              <a:latin typeface="Cambria Math"/>
                            </a:rPr>
                            <m:t> </m:t>
                          </m:r>
                          <m:r>
                            <a:rPr lang="es-EC" i="1">
                              <a:latin typeface="Cambria Math"/>
                            </a:rPr>
                            <m:t>𝑥</m:t>
                          </m:r>
                          <m:r>
                            <a:rPr lang="es-EC" i="1">
                              <a:latin typeface="Cambria Math"/>
                            </a:rPr>
                            <m:t> </m:t>
                          </m:r>
                          <m:r>
                            <a:rPr lang="es-EC" i="1">
                              <a:latin typeface="Cambria Math"/>
                            </a:rPr>
                            <m:t>𝑝𝑖</m:t>
                          </m:r>
                        </m:num>
                        <m:den>
                          <m:r>
                            <a:rPr lang="es-EC" i="1">
                              <a:latin typeface="Cambria Math"/>
                            </a:rPr>
                            <m:t>Ʃ</m:t>
                          </m:r>
                          <m:r>
                            <a:rPr lang="es-EC" i="1">
                              <a:latin typeface="Cambria Math"/>
                            </a:rPr>
                            <m:t>𝑆𝑝</m:t>
                          </m:r>
                        </m:den>
                      </m:f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5" name="4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6634" y="1124743"/>
                <a:ext cx="1683473" cy="659411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479944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508177" y="324176"/>
            <a:ext cx="4295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/>
              <a:t>Determinación del hematocrito</a:t>
            </a:r>
          </a:p>
        </p:txBody>
      </p:sp>
      <p:pic>
        <p:nvPicPr>
          <p:cNvPr id="5" name="4 Imagen" descr="C:\Users\PaMe\Documents\FOTOS\20161114_112143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47"/>
          <a:stretch/>
        </p:blipFill>
        <p:spPr bwMode="auto">
          <a:xfrm rot="5400000">
            <a:off x="2979814" y="1421914"/>
            <a:ext cx="1325899" cy="14516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5 Imagen" descr="C:\Users\PaMe\Documents\FOTOS2\20161220_094719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52"/>
          <a:stretch/>
        </p:blipFill>
        <p:spPr bwMode="auto">
          <a:xfrm rot="5400000">
            <a:off x="995197" y="1381793"/>
            <a:ext cx="1325898" cy="15318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6 Imagen" descr="C:\Users\PaMe\Documents\FOTOS2\20161221_110358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2" r="43511"/>
          <a:stretch/>
        </p:blipFill>
        <p:spPr bwMode="auto">
          <a:xfrm rot="5400000">
            <a:off x="738447" y="3458639"/>
            <a:ext cx="1258395" cy="1800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7 Imagen" descr="C:\Users\PaMe\Documents\FOTOS2\20161221_110644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5" r="17108"/>
          <a:stretch/>
        </p:blipFill>
        <p:spPr bwMode="auto">
          <a:xfrm rot="5400000">
            <a:off x="3186717" y="3458642"/>
            <a:ext cx="1258396" cy="1800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8 Imagen" descr="C:\Users\PaMe\Documents\FOTOS\20161124_121943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29" t="12436" r="39585" b="6828"/>
          <a:stretch/>
        </p:blipFill>
        <p:spPr bwMode="auto">
          <a:xfrm rot="5400000">
            <a:off x="5428069" y="3593552"/>
            <a:ext cx="1240190" cy="15121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9 Imagen" descr="C:\Users\PaMe\Documents\FOTOS\20161124_123130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248137" y="3709604"/>
            <a:ext cx="1704509" cy="11521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3 Rectángulo"/>
          <p:cNvSpPr/>
          <p:nvPr/>
        </p:nvSpPr>
        <p:spPr>
          <a:xfrm>
            <a:off x="1443733" y="5445968"/>
            <a:ext cx="1800199" cy="115212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/>
              <a:t>Se centrifuga durante 5 minutos a 12000 rpm</a:t>
            </a:r>
          </a:p>
        </p:txBody>
      </p:sp>
      <p:pic>
        <p:nvPicPr>
          <p:cNvPr id="12" name="11 Imagen" descr="C:\Users\PaMe\Documents\FOTOS2\20161214_112255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174" y="5374332"/>
            <a:ext cx="2303780" cy="1295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10 CuadroTexto"/>
          <p:cNvSpPr txBox="1"/>
          <p:nvPr/>
        </p:nvSpPr>
        <p:spPr>
          <a:xfrm>
            <a:off x="467543" y="3064080"/>
            <a:ext cx="2880321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dirty="0"/>
              <a:t>Realización del hematocrito</a:t>
            </a:r>
          </a:p>
        </p:txBody>
      </p:sp>
      <p:sp>
        <p:nvSpPr>
          <p:cNvPr id="14" name="13 CuadroTexto"/>
          <p:cNvSpPr txBox="1"/>
          <p:nvPr/>
        </p:nvSpPr>
        <p:spPr>
          <a:xfrm>
            <a:off x="467542" y="908720"/>
            <a:ext cx="2880321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dirty="0"/>
              <a:t>Toma de muestras de sangre</a:t>
            </a:r>
          </a:p>
        </p:txBody>
      </p:sp>
      <p:sp>
        <p:nvSpPr>
          <p:cNvPr id="13" name="12 Flecha a la derecha con bandas"/>
          <p:cNvSpPr/>
          <p:nvPr/>
        </p:nvSpPr>
        <p:spPr>
          <a:xfrm>
            <a:off x="2511060" y="2147735"/>
            <a:ext cx="347712" cy="129137"/>
          </a:xfrm>
          <a:prstGeom prst="striped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15 Flecha a la derecha con bandas"/>
          <p:cNvSpPr/>
          <p:nvPr/>
        </p:nvSpPr>
        <p:spPr>
          <a:xfrm>
            <a:off x="2424088" y="4220499"/>
            <a:ext cx="347712" cy="129137"/>
          </a:xfrm>
          <a:prstGeom prst="striped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7" name="16 Flecha a la derecha con bandas"/>
          <p:cNvSpPr/>
          <p:nvPr/>
        </p:nvSpPr>
        <p:spPr>
          <a:xfrm>
            <a:off x="4800352" y="4220498"/>
            <a:ext cx="347712" cy="129137"/>
          </a:xfrm>
          <a:prstGeom prst="striped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8" name="17 Flecha a la derecha con bandas"/>
          <p:cNvSpPr/>
          <p:nvPr/>
        </p:nvSpPr>
        <p:spPr>
          <a:xfrm>
            <a:off x="6948264" y="4268884"/>
            <a:ext cx="347712" cy="129137"/>
          </a:xfrm>
          <a:prstGeom prst="striped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9" name="18 Flecha a la derecha con bandas"/>
          <p:cNvSpPr/>
          <p:nvPr/>
        </p:nvSpPr>
        <p:spPr>
          <a:xfrm>
            <a:off x="892204" y="5957463"/>
            <a:ext cx="347712" cy="129137"/>
          </a:xfrm>
          <a:prstGeom prst="striped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0" name="19 Flecha a la derecha con bandas"/>
          <p:cNvSpPr/>
          <p:nvPr/>
        </p:nvSpPr>
        <p:spPr>
          <a:xfrm>
            <a:off x="3468907" y="5828326"/>
            <a:ext cx="347712" cy="129137"/>
          </a:xfrm>
          <a:prstGeom prst="striped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" name="2 CuadroTexto"/>
          <p:cNvSpPr txBox="1"/>
          <p:nvPr/>
        </p:nvSpPr>
        <p:spPr>
          <a:xfrm>
            <a:off x="6600817" y="6116233"/>
            <a:ext cx="2304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/>
              <a:t>(Norma DIN 58933-1 , 1995)</a:t>
            </a:r>
          </a:p>
        </p:txBody>
      </p:sp>
    </p:spTree>
    <p:extLst>
      <p:ext uri="{BB962C8B-B14F-4D97-AF65-F5344CB8AC3E}">
        <p14:creationId xmlns:p14="http://schemas.microsoft.com/office/powerpoint/2010/main" val="8269044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30422" y="188640"/>
            <a:ext cx="4253546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b="1" dirty="0"/>
              <a:t>Determinación de la edad de los animales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5004048" y="188640"/>
            <a:ext cx="4032448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b="1" dirty="0"/>
              <a:t>Determinación de la condición corporal</a:t>
            </a:r>
          </a:p>
        </p:txBody>
      </p:sp>
      <p:pic>
        <p:nvPicPr>
          <p:cNvPr id="5" name="4 Imagen" descr="C:\Users\PaMe\Documents\FOTOS2\20161220_095256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10"/>
          <a:stretch/>
        </p:blipFill>
        <p:spPr bwMode="auto">
          <a:xfrm rot="5400000">
            <a:off x="1926535" y="1022222"/>
            <a:ext cx="2664296" cy="20052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6 Imagen" descr="C:\Users\PaMe\Documents\FOTOS2\20161220_095305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72" r="9886"/>
          <a:stretch/>
        </p:blipFill>
        <p:spPr bwMode="auto">
          <a:xfrm rot="5400000">
            <a:off x="-172862" y="1050863"/>
            <a:ext cx="2664296" cy="19479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8 Imagen" descr="C:\Users\PaMe\Documents\FOTOS2\20161220_120114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6" t="391" r="2193" b="-391"/>
          <a:stretch/>
        </p:blipFill>
        <p:spPr bwMode="auto">
          <a:xfrm rot="5400000">
            <a:off x="5502715" y="1018459"/>
            <a:ext cx="2664299" cy="20127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9 CuadroTexto"/>
          <p:cNvSpPr txBox="1"/>
          <p:nvPr/>
        </p:nvSpPr>
        <p:spPr>
          <a:xfrm>
            <a:off x="2688105" y="3434895"/>
            <a:ext cx="3528392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b="1" dirty="0"/>
              <a:t>Recolección de muestras de heces</a:t>
            </a:r>
          </a:p>
        </p:txBody>
      </p:sp>
      <p:pic>
        <p:nvPicPr>
          <p:cNvPr id="11" name="10 Imagen" descr="C:\Users\PaMe\Documents\FOTOS2\20161220_092842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4" r="18237"/>
          <a:stretch/>
        </p:blipFill>
        <p:spPr bwMode="auto">
          <a:xfrm rot="5400000">
            <a:off x="3196919" y="4430186"/>
            <a:ext cx="2808314" cy="18140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623045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76176" y="324178"/>
            <a:ext cx="3071688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sz="2400" dirty="0"/>
              <a:t>Técnica de </a:t>
            </a:r>
            <a:r>
              <a:rPr lang="es-EC" sz="2400" dirty="0" err="1"/>
              <a:t>McMaster</a:t>
            </a:r>
            <a:endParaRPr lang="es-EC" sz="2400" dirty="0"/>
          </a:p>
        </p:txBody>
      </p:sp>
      <p:sp>
        <p:nvSpPr>
          <p:cNvPr id="3" name="2 CuadroTexto"/>
          <p:cNvSpPr txBox="1"/>
          <p:nvPr/>
        </p:nvSpPr>
        <p:spPr>
          <a:xfrm>
            <a:off x="7274417" y="6385101"/>
            <a:ext cx="17035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dirty="0"/>
              <a:t>(Sara, 2011)</a:t>
            </a:r>
          </a:p>
        </p:txBody>
      </p:sp>
      <p:pic>
        <p:nvPicPr>
          <p:cNvPr id="4" name="3 Imagen" descr="C:\Users\PaMe\Documents\FOTOS2\20161222_093511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86" t="4607" r="11974"/>
          <a:stretch/>
        </p:blipFill>
        <p:spPr bwMode="auto">
          <a:xfrm rot="5400000">
            <a:off x="436" y="1401394"/>
            <a:ext cx="2088234" cy="15349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4 Imagen" descr="C:\Users\PaMe\Documents\FOTOS2\20161222_094108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8" r="25709" b="7414"/>
          <a:stretch/>
        </p:blipFill>
        <p:spPr bwMode="auto">
          <a:xfrm rot="5400000">
            <a:off x="2451952" y="1219027"/>
            <a:ext cx="2088233" cy="18638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6 Flecha curvada hacia abajo"/>
          <p:cNvSpPr/>
          <p:nvPr/>
        </p:nvSpPr>
        <p:spPr>
          <a:xfrm flipH="1">
            <a:off x="3187628" y="1433692"/>
            <a:ext cx="1096340" cy="534232"/>
          </a:xfrm>
          <a:prstGeom prst="curved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3760753" y="1997866"/>
            <a:ext cx="2016224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C" dirty="0"/>
              <a:t>56 ml de fluido de flotación sal azúcar</a:t>
            </a:r>
          </a:p>
        </p:txBody>
      </p:sp>
      <p:sp>
        <p:nvSpPr>
          <p:cNvPr id="9" name="8 Flecha curvada hacia la izquierda"/>
          <p:cNvSpPr/>
          <p:nvPr/>
        </p:nvSpPr>
        <p:spPr>
          <a:xfrm>
            <a:off x="4211960" y="1124743"/>
            <a:ext cx="216020" cy="144017"/>
          </a:xfrm>
          <a:prstGeom prst="curvedLef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pic>
        <p:nvPicPr>
          <p:cNvPr id="10" name="9 Imagen" descr="C:\Users\PaMe\Documents\FOTOS2\20161222_094324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7" t="4988" r="31533"/>
          <a:stretch/>
        </p:blipFill>
        <p:spPr bwMode="auto">
          <a:xfrm rot="5400000">
            <a:off x="6405323" y="1211955"/>
            <a:ext cx="2070311" cy="18958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10 Imagen" descr="C:\Users\PaMe\Documents\FOTOS2\20161222_094859.jpg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9381" y="4273226"/>
            <a:ext cx="2488923" cy="13765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12 Imagen" descr="C:\Users\PaMe\Documents\FOTOS2\20161221_150732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2" t="23530" r="17275" b="25210"/>
          <a:stretch/>
        </p:blipFill>
        <p:spPr bwMode="auto">
          <a:xfrm>
            <a:off x="2802226" y="4592653"/>
            <a:ext cx="1917054" cy="9896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13 Imagen" descr="C:\Users\PaMe\Documents\FOTOS2\20161222_094953.jpg"/>
          <p:cNvPicPr/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5174"/>
          <a:stretch/>
        </p:blipFill>
        <p:spPr bwMode="auto">
          <a:xfrm rot="5400000">
            <a:off x="4831172" y="4171803"/>
            <a:ext cx="2510784" cy="15793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11 CuadroTexto"/>
          <p:cNvSpPr txBox="1"/>
          <p:nvPr/>
        </p:nvSpPr>
        <p:spPr>
          <a:xfrm>
            <a:off x="3149676" y="5625083"/>
            <a:ext cx="1224136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dirty="0"/>
              <a:t>5 minutos</a:t>
            </a:r>
          </a:p>
        </p:txBody>
      </p:sp>
      <p:sp>
        <p:nvSpPr>
          <p:cNvPr id="15" name="14 Flecha a la derecha con bandas"/>
          <p:cNvSpPr/>
          <p:nvPr/>
        </p:nvSpPr>
        <p:spPr>
          <a:xfrm>
            <a:off x="1979712" y="2168861"/>
            <a:ext cx="432048" cy="252027"/>
          </a:xfrm>
          <a:prstGeom prst="striped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7" name="16 Flecha a la derecha con bandas"/>
          <p:cNvSpPr/>
          <p:nvPr/>
        </p:nvSpPr>
        <p:spPr>
          <a:xfrm>
            <a:off x="5870541" y="2195247"/>
            <a:ext cx="432048" cy="252027"/>
          </a:xfrm>
          <a:prstGeom prst="striped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8" name="17 Flecha a la derecha con bandas"/>
          <p:cNvSpPr/>
          <p:nvPr/>
        </p:nvSpPr>
        <p:spPr>
          <a:xfrm>
            <a:off x="103796" y="4835476"/>
            <a:ext cx="432048" cy="252027"/>
          </a:xfrm>
          <a:prstGeom prst="striped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9" name="18 Flecha a la derecha con bandas"/>
          <p:cNvSpPr/>
          <p:nvPr/>
        </p:nvSpPr>
        <p:spPr>
          <a:xfrm>
            <a:off x="2195736" y="4961491"/>
            <a:ext cx="432048" cy="252027"/>
          </a:xfrm>
          <a:prstGeom prst="striped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0" name="19 Flecha a la derecha con bandas"/>
          <p:cNvSpPr/>
          <p:nvPr/>
        </p:nvSpPr>
        <p:spPr>
          <a:xfrm>
            <a:off x="4828662" y="4961492"/>
            <a:ext cx="432048" cy="252027"/>
          </a:xfrm>
          <a:prstGeom prst="striped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1" name="20 Flecha a la derecha con bandas"/>
          <p:cNvSpPr/>
          <p:nvPr/>
        </p:nvSpPr>
        <p:spPr>
          <a:xfrm>
            <a:off x="7008430" y="4961488"/>
            <a:ext cx="432048" cy="252027"/>
          </a:xfrm>
          <a:prstGeom prst="striped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26" name="25 Imagen" descr="C:\Users\PaMe\Documents\FOTOS\Ostertagia.jpg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91" t="42875" r="43848" b="40876"/>
          <a:stretch/>
        </p:blipFill>
        <p:spPr bwMode="auto">
          <a:xfrm rot="5400000">
            <a:off x="8302807" y="5117627"/>
            <a:ext cx="549193" cy="4889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7" name="26 Imagen" descr="C:\Users\PaMe\Downloads\ph3.jp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205" y="3784607"/>
            <a:ext cx="902438" cy="10508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27 Imagen" descr="C:\Users\PaMe\Downloads\ph1.jpg"/>
          <p:cNvPicPr/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08" t="21127" r="30281" b="13380"/>
          <a:stretch/>
        </p:blipFill>
        <p:spPr bwMode="auto">
          <a:xfrm>
            <a:off x="7558699" y="4073360"/>
            <a:ext cx="296862" cy="5521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8764" y="5087501"/>
            <a:ext cx="515898" cy="594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67804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457200" y="274638"/>
            <a:ext cx="4114800" cy="706090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C" dirty="0"/>
              <a:t>Introducción</a:t>
            </a:r>
          </a:p>
        </p:txBody>
      </p:sp>
      <p:pic>
        <p:nvPicPr>
          <p:cNvPr id="1026" name="Picture 2" descr="Resultado de imagen para ovejas ecuad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774" y="2420888"/>
            <a:ext cx="4613313" cy="22322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435208" y="987872"/>
            <a:ext cx="2458616" cy="10801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s-EC" dirty="0"/>
              <a:t>En nuestro país la crianza de ganado ovino data de la época de la Colonia</a:t>
            </a:r>
          </a:p>
        </p:txBody>
      </p:sp>
      <p:cxnSp>
        <p:nvCxnSpPr>
          <p:cNvPr id="7" name="6 Conector recto de flecha"/>
          <p:cNvCxnSpPr/>
          <p:nvPr/>
        </p:nvCxnSpPr>
        <p:spPr>
          <a:xfrm>
            <a:off x="2965452" y="1273087"/>
            <a:ext cx="43204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7 Rectángulo"/>
          <p:cNvSpPr/>
          <p:nvPr/>
        </p:nvSpPr>
        <p:spPr>
          <a:xfrm>
            <a:off x="3491880" y="980728"/>
            <a:ext cx="1656184" cy="64807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s-EC" dirty="0"/>
              <a:t>7 millones de ovejas </a:t>
            </a:r>
          </a:p>
        </p:txBody>
      </p:sp>
      <p:sp>
        <p:nvSpPr>
          <p:cNvPr id="9" name="8 Rectángulo"/>
          <p:cNvSpPr/>
          <p:nvPr/>
        </p:nvSpPr>
        <p:spPr>
          <a:xfrm>
            <a:off x="461468" y="2281895"/>
            <a:ext cx="109262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C" sz="1200" dirty="0"/>
              <a:t>(ANCO, 2000)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6311552" y="1124744"/>
            <a:ext cx="2376264" cy="140477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s-EC" dirty="0"/>
              <a:t>Factores que han limitado la productividad de los sistemas de producción ovina.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374420" y="3501008"/>
            <a:ext cx="2376264" cy="115212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/>
              <a:t>Uno de los principales problemas: Enfermedades parasitarias</a:t>
            </a:r>
          </a:p>
        </p:txBody>
      </p:sp>
      <p:pic>
        <p:nvPicPr>
          <p:cNvPr id="1028" name="Picture 4" descr="Resultado de imagen para parasitos rumiant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18" y="4773076"/>
            <a:ext cx="1564291" cy="91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2 Rectángulo"/>
          <p:cNvSpPr/>
          <p:nvPr/>
        </p:nvSpPr>
        <p:spPr>
          <a:xfrm>
            <a:off x="1007779" y="5949279"/>
            <a:ext cx="73250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b="1" dirty="0"/>
              <a:t>Los ingresos de los productores podrían ser incrementados mejorando las técnicas de manejo, sanidad, nutrición y la genética de los animales.</a:t>
            </a:r>
          </a:p>
        </p:txBody>
      </p:sp>
      <p:sp>
        <p:nvSpPr>
          <p:cNvPr id="14" name="AutoShape 6" descr="Resultado de imagen para ovejas ecuad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15" name="AutoShape 8" descr="Resultado de imagen para ovejas ecuado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16" name="AutoShape 10" descr="Resultado de imagen para ovejas ecuador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1036" name="Picture 12" descr="Resultado de imagen para BAJA RENTABILIDA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7344" y="489263"/>
            <a:ext cx="1126656" cy="783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16 Rectángulo"/>
          <p:cNvSpPr/>
          <p:nvPr/>
        </p:nvSpPr>
        <p:spPr>
          <a:xfrm>
            <a:off x="3131038" y="4149081"/>
            <a:ext cx="2881924" cy="153624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/>
              <a:t>Estrategia eficiente de control de parasitosis: conocer que parásitos están presentes en una población animal</a:t>
            </a:r>
          </a:p>
        </p:txBody>
      </p:sp>
      <p:sp>
        <p:nvSpPr>
          <p:cNvPr id="2" name="1 Rectángulo"/>
          <p:cNvSpPr/>
          <p:nvPr/>
        </p:nvSpPr>
        <p:spPr>
          <a:xfrm>
            <a:off x="6495553" y="2978757"/>
            <a:ext cx="2396927" cy="109831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/>
              <a:t>En el Ecuador la crianza de ovejas la realizan mayormente los campesinos</a:t>
            </a:r>
          </a:p>
        </p:txBody>
      </p:sp>
      <p:cxnSp>
        <p:nvCxnSpPr>
          <p:cNvPr id="6" name="5 Conector recto de flecha"/>
          <p:cNvCxnSpPr>
            <a:stCxn id="2" idx="2"/>
          </p:cNvCxnSpPr>
          <p:nvPr/>
        </p:nvCxnSpPr>
        <p:spPr>
          <a:xfrm flipH="1">
            <a:off x="7694016" y="4077072"/>
            <a:ext cx="1" cy="3510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21 Rectángulo"/>
          <p:cNvSpPr/>
          <p:nvPr/>
        </p:nvSpPr>
        <p:spPr>
          <a:xfrm>
            <a:off x="6495552" y="4428084"/>
            <a:ext cx="2396928" cy="109831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/>
              <a:t>El 95%  de la producción de este ganado en el país carece de tecnología</a:t>
            </a:r>
          </a:p>
        </p:txBody>
      </p:sp>
      <p:sp>
        <p:nvSpPr>
          <p:cNvPr id="28" name="27 Rectángulo"/>
          <p:cNvSpPr/>
          <p:nvPr/>
        </p:nvSpPr>
        <p:spPr>
          <a:xfrm>
            <a:off x="6601394" y="5546824"/>
            <a:ext cx="128297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C" sz="1200" dirty="0"/>
              <a:t>(MAGAP, 2016)</a:t>
            </a:r>
          </a:p>
        </p:txBody>
      </p:sp>
      <p:sp>
        <p:nvSpPr>
          <p:cNvPr id="25" name="24 Rectángulo"/>
          <p:cNvSpPr/>
          <p:nvPr/>
        </p:nvSpPr>
        <p:spPr>
          <a:xfrm>
            <a:off x="3082023" y="1827129"/>
            <a:ext cx="2979954" cy="64092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C" dirty="0"/>
              <a:t>1 127 468 ovinos </a:t>
            </a:r>
          </a:p>
          <a:p>
            <a:pPr algn="just"/>
            <a:r>
              <a:rPr lang="es-EC" dirty="0"/>
              <a:t>-Cotopaxi:  217.246 ovinos</a:t>
            </a:r>
          </a:p>
        </p:txBody>
      </p:sp>
    </p:spTree>
    <p:extLst>
      <p:ext uri="{BB962C8B-B14F-4D97-AF65-F5344CB8AC3E}">
        <p14:creationId xmlns:p14="http://schemas.microsoft.com/office/powerpoint/2010/main" val="8083800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76176" y="324178"/>
            <a:ext cx="3071688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sz="2400" dirty="0"/>
              <a:t>Técnica de </a:t>
            </a:r>
            <a:r>
              <a:rPr lang="es-EC" sz="2400" dirty="0" err="1"/>
              <a:t>Deniss</a:t>
            </a:r>
            <a:endParaRPr lang="es-EC" sz="2400" dirty="0"/>
          </a:p>
        </p:txBody>
      </p:sp>
      <p:sp>
        <p:nvSpPr>
          <p:cNvPr id="3" name="2 CuadroTexto"/>
          <p:cNvSpPr txBox="1"/>
          <p:nvPr/>
        </p:nvSpPr>
        <p:spPr>
          <a:xfrm>
            <a:off x="7274417" y="6205954"/>
            <a:ext cx="17035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dirty="0"/>
              <a:t>(</a:t>
            </a:r>
            <a:r>
              <a:rPr lang="es-EC" sz="1600" dirty="0" err="1"/>
              <a:t>Guayllas</a:t>
            </a:r>
            <a:r>
              <a:rPr lang="es-EC" sz="1600" dirty="0"/>
              <a:t>, 2015)</a:t>
            </a:r>
          </a:p>
        </p:txBody>
      </p:sp>
      <p:pic>
        <p:nvPicPr>
          <p:cNvPr id="4" name="3 Imagen" descr="C:\Users\PaMe\Documents\FOTOS2\20161216_08545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228489"/>
            <a:ext cx="3087370" cy="17367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4 Imagen" descr="C:\Users\PaMe\Documents\FOTOS2\20161223_093414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0"/>
          <a:stretch/>
        </p:blipFill>
        <p:spPr bwMode="auto">
          <a:xfrm rot="5400000">
            <a:off x="359532" y="1304765"/>
            <a:ext cx="2088232" cy="15841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5 Flecha a la derecha con bandas"/>
          <p:cNvSpPr/>
          <p:nvPr/>
        </p:nvSpPr>
        <p:spPr>
          <a:xfrm>
            <a:off x="2267744" y="1916832"/>
            <a:ext cx="576064" cy="288032"/>
          </a:xfrm>
          <a:prstGeom prst="striped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6 Flecha a la derecha con bandas"/>
          <p:cNvSpPr/>
          <p:nvPr/>
        </p:nvSpPr>
        <p:spPr>
          <a:xfrm>
            <a:off x="6300192" y="1952836"/>
            <a:ext cx="576064" cy="288032"/>
          </a:xfrm>
          <a:prstGeom prst="striped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8" name="7 Imagen" descr="C:\Users\PaMe\Documents\FOTOS2\20161223_10060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610309" y="1448782"/>
            <a:ext cx="2232249" cy="14401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8 Flecha a la derecha con bandas"/>
          <p:cNvSpPr/>
          <p:nvPr/>
        </p:nvSpPr>
        <p:spPr>
          <a:xfrm>
            <a:off x="66312" y="4509120"/>
            <a:ext cx="576064" cy="288032"/>
          </a:xfrm>
          <a:prstGeom prst="striped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0" name="9 Imagen" descr="C:\Users\PaMe\Documents\FOTOS2\20161223_094247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22230" y="3988608"/>
            <a:ext cx="2362835" cy="13290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10 Flecha a la derecha con bandas"/>
          <p:cNvSpPr/>
          <p:nvPr/>
        </p:nvSpPr>
        <p:spPr>
          <a:xfrm>
            <a:off x="2122642" y="4613716"/>
            <a:ext cx="576064" cy="288032"/>
          </a:xfrm>
          <a:prstGeom prst="striped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2" name="11 Imagen" descr="C:\Users\PaMe\Documents\FOTOS2\20161223_134210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221120" y="4160572"/>
            <a:ext cx="2253488" cy="11836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12 CuadroTexto"/>
          <p:cNvSpPr txBox="1"/>
          <p:nvPr/>
        </p:nvSpPr>
        <p:spPr>
          <a:xfrm>
            <a:off x="4531509" y="3308791"/>
            <a:ext cx="1982337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dirty="0"/>
              <a:t>Agregar la solución de </a:t>
            </a:r>
            <a:r>
              <a:rPr lang="es-EC" dirty="0" err="1"/>
              <a:t>Deniss</a:t>
            </a:r>
            <a:r>
              <a:rPr lang="es-EC" dirty="0"/>
              <a:t> hasta 50 ml y dejar reposar 3 minutos</a:t>
            </a:r>
          </a:p>
        </p:txBody>
      </p:sp>
      <p:sp>
        <p:nvSpPr>
          <p:cNvPr id="14" name="13 Flecha a la derecha con bandas"/>
          <p:cNvSpPr/>
          <p:nvPr/>
        </p:nvSpPr>
        <p:spPr>
          <a:xfrm>
            <a:off x="3955445" y="4606856"/>
            <a:ext cx="576064" cy="288032"/>
          </a:xfrm>
          <a:prstGeom prst="striped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14 CuadroTexto"/>
          <p:cNvSpPr txBox="1"/>
          <p:nvPr/>
        </p:nvSpPr>
        <p:spPr>
          <a:xfrm>
            <a:off x="4567512" y="5282624"/>
            <a:ext cx="1982337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dirty="0"/>
              <a:t>Eliminar las tres cuartas partes del sobrenadante </a:t>
            </a:r>
          </a:p>
        </p:txBody>
      </p:sp>
      <p:sp>
        <p:nvSpPr>
          <p:cNvPr id="16" name="15 Flecha a la derecha con bandas"/>
          <p:cNvSpPr/>
          <p:nvPr/>
        </p:nvSpPr>
        <p:spPr>
          <a:xfrm>
            <a:off x="6549849" y="4615239"/>
            <a:ext cx="444289" cy="286509"/>
          </a:xfrm>
          <a:prstGeom prst="striped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7" name="16 Imagen" descr="C:\Users\PaMe\Documents\FOTOS\20161123_132840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9" r="48126" b="30074"/>
          <a:stretch/>
        </p:blipFill>
        <p:spPr bwMode="auto">
          <a:xfrm rot="5400000">
            <a:off x="7037556" y="3901860"/>
            <a:ext cx="1650861" cy="17132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17 Flecha a la derecha con bandas"/>
          <p:cNvSpPr/>
          <p:nvPr/>
        </p:nvSpPr>
        <p:spPr>
          <a:xfrm rot="5400000">
            <a:off x="5173988" y="4750872"/>
            <a:ext cx="576064" cy="288032"/>
          </a:xfrm>
          <a:prstGeom prst="striped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562868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76176" y="324178"/>
            <a:ext cx="2783656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sz="2400" dirty="0"/>
              <a:t>Técnica de </a:t>
            </a:r>
            <a:r>
              <a:rPr lang="es-EC" sz="2400" dirty="0" err="1"/>
              <a:t>Baerman</a:t>
            </a:r>
            <a:endParaRPr lang="es-EC" sz="2400" dirty="0"/>
          </a:p>
        </p:txBody>
      </p:sp>
      <p:sp>
        <p:nvSpPr>
          <p:cNvPr id="3" name="2 CuadroTexto"/>
          <p:cNvSpPr txBox="1"/>
          <p:nvPr/>
        </p:nvSpPr>
        <p:spPr>
          <a:xfrm>
            <a:off x="5940152" y="6205954"/>
            <a:ext cx="30378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dirty="0"/>
              <a:t>(Royal </a:t>
            </a:r>
            <a:r>
              <a:rPr lang="es-EC" sz="1600" dirty="0" err="1"/>
              <a:t>Veterinary</a:t>
            </a:r>
            <a:r>
              <a:rPr lang="es-EC" sz="1600" dirty="0"/>
              <a:t> </a:t>
            </a:r>
            <a:r>
              <a:rPr lang="es-EC" sz="1600" dirty="0" err="1"/>
              <a:t>College</a:t>
            </a:r>
            <a:r>
              <a:rPr lang="es-EC" sz="1600" dirty="0"/>
              <a:t>, 2016)</a:t>
            </a:r>
          </a:p>
        </p:txBody>
      </p:sp>
      <p:pic>
        <p:nvPicPr>
          <p:cNvPr id="4" name="3 Imagen" descr="C:\Users\PaMe\Documents\FOTOS2\20161214_092649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4"/>
          <a:stretch/>
        </p:blipFill>
        <p:spPr bwMode="auto">
          <a:xfrm rot="5400000">
            <a:off x="11820" y="1389100"/>
            <a:ext cx="2088232" cy="15595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4 Imagen" descr="C:\Users\PaMe\Documents\FOTOS2\20161221_11375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483768" y="1484784"/>
            <a:ext cx="2088232" cy="13681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5 Imagen" descr="C:\Users\PaMe\Documents\FOTOS2\20161221_113539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6" t="11721" r="5495" b="9357"/>
          <a:stretch/>
        </p:blipFill>
        <p:spPr bwMode="auto">
          <a:xfrm>
            <a:off x="4937363" y="1316708"/>
            <a:ext cx="3860165" cy="18878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6 Flecha a la derecha con bandas"/>
          <p:cNvSpPr/>
          <p:nvPr/>
        </p:nvSpPr>
        <p:spPr>
          <a:xfrm>
            <a:off x="2051720" y="2060848"/>
            <a:ext cx="504056" cy="288032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8 Flecha a la derecha con bandas"/>
          <p:cNvSpPr/>
          <p:nvPr/>
        </p:nvSpPr>
        <p:spPr>
          <a:xfrm>
            <a:off x="4355976" y="2116619"/>
            <a:ext cx="504056" cy="288032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9 Flecha a la derecha con bandas"/>
          <p:cNvSpPr/>
          <p:nvPr/>
        </p:nvSpPr>
        <p:spPr>
          <a:xfrm>
            <a:off x="395536" y="4365104"/>
            <a:ext cx="504056" cy="288032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10 CuadroTexto"/>
          <p:cNvSpPr txBox="1"/>
          <p:nvPr/>
        </p:nvSpPr>
        <p:spPr>
          <a:xfrm>
            <a:off x="5499293" y="3329339"/>
            <a:ext cx="2736304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dirty="0"/>
              <a:t>Dejar reposar por 24 horas</a:t>
            </a:r>
          </a:p>
        </p:txBody>
      </p:sp>
      <p:pic>
        <p:nvPicPr>
          <p:cNvPr id="12" name="11 Imagen" descr="C:\Users\PaMe\Documents\FOTOS\20161111_084758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18" t="4293" r="12610" b="22256"/>
          <a:stretch/>
        </p:blipFill>
        <p:spPr bwMode="auto">
          <a:xfrm>
            <a:off x="1055936" y="3698671"/>
            <a:ext cx="1733550" cy="1828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12 Flecha a la derecha con bandas"/>
          <p:cNvSpPr/>
          <p:nvPr/>
        </p:nvSpPr>
        <p:spPr>
          <a:xfrm>
            <a:off x="3016299" y="4469055"/>
            <a:ext cx="504056" cy="288032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13 CuadroTexto"/>
          <p:cNvSpPr txBox="1"/>
          <p:nvPr/>
        </p:nvSpPr>
        <p:spPr>
          <a:xfrm>
            <a:off x="3622299" y="4185954"/>
            <a:ext cx="1971409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dirty="0"/>
              <a:t>Centrifugar a 1000 rpm por 2 minutos</a:t>
            </a:r>
          </a:p>
        </p:txBody>
      </p:sp>
      <p:sp>
        <p:nvSpPr>
          <p:cNvPr id="16" name="15 Flecha a la derecha con bandas"/>
          <p:cNvSpPr/>
          <p:nvPr/>
        </p:nvSpPr>
        <p:spPr>
          <a:xfrm>
            <a:off x="5796136" y="4365104"/>
            <a:ext cx="504056" cy="288032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7" name="16 CuadroTexto"/>
          <p:cNvSpPr txBox="1"/>
          <p:nvPr/>
        </p:nvSpPr>
        <p:spPr>
          <a:xfrm>
            <a:off x="6357497" y="4151406"/>
            <a:ext cx="2203109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dirty="0"/>
              <a:t>Observar el sedimento en el </a:t>
            </a:r>
            <a:r>
              <a:rPr lang="es-EC" dirty="0" err="1"/>
              <a:t>estereomicroscopio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4325090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092641" y="324177"/>
            <a:ext cx="46867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/>
              <a:t>Prevalencia de parásitos externos</a:t>
            </a:r>
          </a:p>
        </p:txBody>
      </p:sp>
      <p:pic>
        <p:nvPicPr>
          <p:cNvPr id="4" name="3 Imagen" descr="C:\Users\PaMe\Documents\FOTOS\20161114_110615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8" r="18017"/>
          <a:stretch/>
        </p:blipFill>
        <p:spPr bwMode="auto">
          <a:xfrm rot="5400000">
            <a:off x="288748" y="2634501"/>
            <a:ext cx="1728192" cy="18795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4 Elipse"/>
          <p:cNvSpPr/>
          <p:nvPr/>
        </p:nvSpPr>
        <p:spPr>
          <a:xfrm>
            <a:off x="683568" y="3068960"/>
            <a:ext cx="720080" cy="72008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6" name="5 Imagen" descr="C:\Users\PaMe\Documents\FOTOS2\20170125_105543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1" r="12084" b="3898"/>
          <a:stretch/>
        </p:blipFill>
        <p:spPr bwMode="auto">
          <a:xfrm rot="5400000">
            <a:off x="2723664" y="2279273"/>
            <a:ext cx="3140948" cy="24686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6 Flecha a la derecha con bandas"/>
          <p:cNvSpPr/>
          <p:nvPr/>
        </p:nvSpPr>
        <p:spPr>
          <a:xfrm>
            <a:off x="2300623" y="3378564"/>
            <a:ext cx="576064" cy="27003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8 Flecha a la derecha con bandas"/>
          <p:cNvSpPr/>
          <p:nvPr/>
        </p:nvSpPr>
        <p:spPr>
          <a:xfrm>
            <a:off x="5724128" y="3378564"/>
            <a:ext cx="576064" cy="27003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9 CuadroTexto"/>
          <p:cNvSpPr txBox="1"/>
          <p:nvPr/>
        </p:nvSpPr>
        <p:spPr>
          <a:xfrm>
            <a:off x="6516216" y="1205255"/>
            <a:ext cx="2401095" cy="230832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i="1" dirty="0" err="1"/>
              <a:t>Melophagus</a:t>
            </a:r>
            <a:r>
              <a:rPr lang="es-EC" i="1" dirty="0"/>
              <a:t> </a:t>
            </a:r>
            <a:r>
              <a:rPr lang="es-EC" i="1" dirty="0" err="1"/>
              <a:t>ovinus</a:t>
            </a:r>
            <a:r>
              <a:rPr lang="es-EC" dirty="0"/>
              <a:t>: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s-EC" dirty="0"/>
              <a:t>Carecer de alas, estando representados por pequeños tubérculos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s-EC" dirty="0"/>
              <a:t>Hospedador: Ovejas domésticas</a:t>
            </a:r>
          </a:p>
        </p:txBody>
      </p:sp>
      <p:pic>
        <p:nvPicPr>
          <p:cNvPr id="11" name="10 Imagen" descr="C:\Users\PaMe\Downloads\Garrapa 2 (1)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874" y="3624170"/>
            <a:ext cx="1697777" cy="22042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49260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203848" y="324176"/>
            <a:ext cx="2958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/>
              <a:t>Análisis Estadístico</a:t>
            </a:r>
          </a:p>
        </p:txBody>
      </p:sp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628931552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" name="3 Rectángulo"/>
              <p:cNvSpPr/>
              <p:nvPr/>
            </p:nvSpPr>
            <p:spPr>
              <a:xfrm>
                <a:off x="1043608" y="4581128"/>
                <a:ext cx="6048672" cy="6196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>
                          <a:latin typeface="Cambria Math"/>
                        </a:rPr>
                        <m:t>𝑃𝑟𝑒𝑣𝑎𝑙𝑒𝑛𝑐𝑖𝑎</m:t>
                      </m:r>
                      <m:r>
                        <a:rPr lang="es-EC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i="1">
                              <a:latin typeface="Cambria Math"/>
                            </a:rPr>
                            <m:t>𝑁</m:t>
                          </m:r>
                          <m:r>
                            <a:rPr lang="es-EC" i="1">
                              <a:latin typeface="Cambria Math"/>
                            </a:rPr>
                            <m:t>ú</m:t>
                          </m:r>
                          <m:r>
                            <a:rPr lang="es-EC" i="1">
                              <a:latin typeface="Cambria Math"/>
                            </a:rPr>
                            <m:t>𝑚𝑒𝑟𝑜</m:t>
                          </m:r>
                          <m:r>
                            <a:rPr lang="es-EC" i="1">
                              <a:latin typeface="Cambria Math"/>
                            </a:rPr>
                            <m:t> </m:t>
                          </m:r>
                          <m:r>
                            <a:rPr lang="es-EC" i="1">
                              <a:latin typeface="Cambria Math"/>
                            </a:rPr>
                            <m:t>𝑑𝑒</m:t>
                          </m:r>
                          <m:r>
                            <a:rPr lang="es-EC" i="1">
                              <a:latin typeface="Cambria Math"/>
                            </a:rPr>
                            <m:t> </m:t>
                          </m:r>
                          <m:r>
                            <a:rPr lang="es-EC" i="1">
                              <a:latin typeface="Cambria Math"/>
                            </a:rPr>
                            <m:t>𝑎𝑛𝑖𝑚𝑎𝑙𝑒𝑠</m:t>
                          </m:r>
                          <m:r>
                            <a:rPr lang="es-EC" i="1">
                              <a:latin typeface="Cambria Math"/>
                            </a:rPr>
                            <m:t> </m:t>
                          </m:r>
                          <m:r>
                            <a:rPr lang="es-EC" i="1">
                              <a:latin typeface="Cambria Math"/>
                            </a:rPr>
                            <m:t>𝑝𝑎𝑟𝑎𝑠𝑖𝑡𝑎𝑑𝑜𝑠</m:t>
                          </m:r>
                        </m:num>
                        <m:den>
                          <m:r>
                            <a:rPr lang="es-EC" i="1">
                              <a:latin typeface="Cambria Math"/>
                            </a:rPr>
                            <m:t>𝑁</m:t>
                          </m:r>
                          <m:r>
                            <a:rPr lang="es-EC" i="1">
                              <a:latin typeface="Cambria Math"/>
                            </a:rPr>
                            <m:t>ú</m:t>
                          </m:r>
                          <m:r>
                            <a:rPr lang="es-EC" i="1">
                              <a:latin typeface="Cambria Math"/>
                            </a:rPr>
                            <m:t>𝑚𝑒𝑟𝑜</m:t>
                          </m:r>
                          <m:r>
                            <a:rPr lang="es-EC" i="1">
                              <a:latin typeface="Cambria Math"/>
                            </a:rPr>
                            <m:t> </m:t>
                          </m:r>
                          <m:r>
                            <a:rPr lang="es-EC" i="1">
                              <a:latin typeface="Cambria Math"/>
                            </a:rPr>
                            <m:t>𝑑𝑒</m:t>
                          </m:r>
                          <m:r>
                            <a:rPr lang="es-EC" i="1">
                              <a:latin typeface="Cambria Math"/>
                            </a:rPr>
                            <m:t> </m:t>
                          </m:r>
                          <m:r>
                            <a:rPr lang="es-EC" i="1">
                              <a:latin typeface="Cambria Math"/>
                            </a:rPr>
                            <m:t>𝑎𝑛𝑖𝑚𝑎𝑙𝑒𝑠</m:t>
                          </m:r>
                          <m:r>
                            <a:rPr lang="es-EC" i="1">
                              <a:latin typeface="Cambria Math"/>
                            </a:rPr>
                            <m:t> </m:t>
                          </m:r>
                          <m:r>
                            <a:rPr lang="es-EC" i="1">
                              <a:latin typeface="Cambria Math"/>
                            </a:rPr>
                            <m:t>𝑒𝑥𝑎𝑚𝑖𝑛𝑎𝑑𝑜𝑠</m:t>
                          </m:r>
                        </m:den>
                      </m:f>
                      <m:r>
                        <a:rPr lang="es-EC" i="1">
                          <a:latin typeface="Cambria Math"/>
                        </a:rPr>
                        <m:t>𝑥</m:t>
                      </m:r>
                      <m:r>
                        <a:rPr lang="es-EC" i="1">
                          <a:latin typeface="Cambria Math"/>
                        </a:rPr>
                        <m:t>100</m:t>
                      </m:r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4" name="3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608" y="4581128"/>
                <a:ext cx="6048672" cy="619657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668070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292518" y="1067544"/>
            <a:ext cx="5184576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sz="2400" dirty="0"/>
              <a:t>Prevalencia de parásitos identificados</a:t>
            </a:r>
          </a:p>
        </p:txBody>
      </p:sp>
      <p:pic>
        <p:nvPicPr>
          <p:cNvPr id="6" name="5 Imagen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9819" t="24236" r="19560" b="12046"/>
          <a:stretch/>
        </p:blipFill>
        <p:spPr bwMode="auto">
          <a:xfrm>
            <a:off x="1596787" y="1988839"/>
            <a:ext cx="6175721" cy="40139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1331640" y="5979929"/>
            <a:ext cx="1656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dirty="0"/>
              <a:t>Figura 1.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1763688" y="260648"/>
            <a:ext cx="57489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4000" b="1" dirty="0"/>
              <a:t>RESULTADOS Y DISCUSIÓN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4788024" y="5977257"/>
            <a:ext cx="3600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dirty="0"/>
              <a:t>(Torres, 2015) </a:t>
            </a:r>
            <a:r>
              <a:rPr lang="es-EC" sz="1600" i="1" dirty="0" err="1"/>
              <a:t>Eimeria</a:t>
            </a:r>
            <a:r>
              <a:rPr lang="es-EC" sz="1600" dirty="0"/>
              <a:t> </a:t>
            </a:r>
            <a:r>
              <a:rPr lang="es-EC" sz="1600" dirty="0" err="1"/>
              <a:t>spp</a:t>
            </a:r>
            <a:r>
              <a:rPr lang="es-EC" sz="1600" dirty="0"/>
              <a:t>.: 93,63%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4788024" y="6326388"/>
            <a:ext cx="43438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dirty="0"/>
              <a:t>(Lema, 2013) </a:t>
            </a:r>
            <a:r>
              <a:rPr lang="es-EC" sz="1600" i="1" dirty="0" err="1"/>
              <a:t>Melophagus</a:t>
            </a:r>
            <a:r>
              <a:rPr lang="es-EC" sz="1600" i="1" dirty="0"/>
              <a:t> </a:t>
            </a:r>
            <a:r>
              <a:rPr lang="es-EC" sz="1600" i="1" dirty="0" err="1"/>
              <a:t>ovinus</a:t>
            </a:r>
            <a:r>
              <a:rPr lang="es-EC" sz="1600" i="1" dirty="0"/>
              <a:t>.</a:t>
            </a:r>
            <a:r>
              <a:rPr lang="es-EC" sz="1600" dirty="0"/>
              <a:t>: 58%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755576" y="6322855"/>
            <a:ext cx="40324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dirty="0"/>
              <a:t>(González, 2014) </a:t>
            </a:r>
            <a:r>
              <a:rPr lang="es-EC" sz="1600" i="1" dirty="0" err="1"/>
              <a:t>Haemonchus</a:t>
            </a:r>
            <a:r>
              <a:rPr lang="es-EC" sz="1600" dirty="0"/>
              <a:t> </a:t>
            </a:r>
            <a:r>
              <a:rPr lang="es-EC" sz="1600" dirty="0" err="1"/>
              <a:t>spp</a:t>
            </a:r>
            <a:r>
              <a:rPr lang="es-EC" sz="1600" dirty="0"/>
              <a:t>.: 100%</a:t>
            </a:r>
          </a:p>
        </p:txBody>
      </p:sp>
    </p:spTree>
    <p:extLst>
      <p:ext uri="{BB962C8B-B14F-4D97-AF65-F5344CB8AC3E}">
        <p14:creationId xmlns:p14="http://schemas.microsoft.com/office/powerpoint/2010/main" val="4703944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323528" y="181890"/>
            <a:ext cx="5184576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sz="2400" dirty="0"/>
              <a:t>Resultados de las encuestas realizadas</a:t>
            </a:r>
          </a:p>
        </p:txBody>
      </p:sp>
      <p:pic>
        <p:nvPicPr>
          <p:cNvPr id="7" name="6 Imagen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7692" t="25800" r="7912" b="16346"/>
          <a:stretch/>
        </p:blipFill>
        <p:spPr bwMode="auto">
          <a:xfrm>
            <a:off x="323528" y="3861048"/>
            <a:ext cx="4578954" cy="27363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10 Imagen"/>
          <p:cNvPicPr/>
          <p:nvPr/>
        </p:nvPicPr>
        <p:blipFill rotWithShape="1">
          <a:blip r:embed="rId4"/>
          <a:srcRect l="27693" t="30100" r="53406" b="39018"/>
          <a:stretch/>
        </p:blipFill>
        <p:spPr bwMode="auto">
          <a:xfrm>
            <a:off x="5220071" y="3868506"/>
            <a:ext cx="3068523" cy="27288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12 Imagen"/>
          <p:cNvPicPr/>
          <p:nvPr/>
        </p:nvPicPr>
        <p:blipFill rotWithShape="1">
          <a:blip r:embed="rId5"/>
          <a:srcRect l="28132" t="26582" r="44615" b="30418"/>
          <a:stretch/>
        </p:blipFill>
        <p:spPr bwMode="auto">
          <a:xfrm>
            <a:off x="323528" y="836712"/>
            <a:ext cx="2952328" cy="26226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13 Imagen"/>
          <p:cNvPicPr/>
          <p:nvPr/>
        </p:nvPicPr>
        <p:blipFill rotWithShape="1">
          <a:blip r:embed="rId6"/>
          <a:srcRect l="28351" t="25409" r="42198" b="24555"/>
          <a:stretch/>
        </p:blipFill>
        <p:spPr bwMode="auto">
          <a:xfrm>
            <a:off x="5221277" y="836712"/>
            <a:ext cx="2951123" cy="26226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14 CuadroTexto"/>
          <p:cNvSpPr txBox="1"/>
          <p:nvPr/>
        </p:nvSpPr>
        <p:spPr>
          <a:xfrm>
            <a:off x="323528" y="3459396"/>
            <a:ext cx="1656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dirty="0"/>
              <a:t>Figura 2.</a:t>
            </a:r>
          </a:p>
        </p:txBody>
      </p:sp>
      <p:sp>
        <p:nvSpPr>
          <p:cNvPr id="16" name="15 CuadroTexto"/>
          <p:cNvSpPr txBox="1"/>
          <p:nvPr/>
        </p:nvSpPr>
        <p:spPr>
          <a:xfrm>
            <a:off x="5220071" y="3459396"/>
            <a:ext cx="1656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dirty="0"/>
              <a:t>Figura 3.</a:t>
            </a:r>
          </a:p>
        </p:txBody>
      </p:sp>
      <p:sp>
        <p:nvSpPr>
          <p:cNvPr id="17" name="16 CuadroTexto"/>
          <p:cNvSpPr txBox="1"/>
          <p:nvPr/>
        </p:nvSpPr>
        <p:spPr>
          <a:xfrm>
            <a:off x="323528" y="6597352"/>
            <a:ext cx="1656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dirty="0"/>
              <a:t>Figura 4.</a:t>
            </a:r>
          </a:p>
        </p:txBody>
      </p:sp>
      <p:sp>
        <p:nvSpPr>
          <p:cNvPr id="18" name="17 CuadroTexto"/>
          <p:cNvSpPr txBox="1"/>
          <p:nvPr/>
        </p:nvSpPr>
        <p:spPr>
          <a:xfrm>
            <a:off x="5221277" y="6551737"/>
            <a:ext cx="1656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dirty="0"/>
              <a:t>Figura 5.</a:t>
            </a:r>
          </a:p>
        </p:txBody>
      </p:sp>
      <p:sp>
        <p:nvSpPr>
          <p:cNvPr id="2" name="1 Rectángulo"/>
          <p:cNvSpPr/>
          <p:nvPr/>
        </p:nvSpPr>
        <p:spPr>
          <a:xfrm>
            <a:off x="2002073" y="1171487"/>
            <a:ext cx="668152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100" dirty="0">
                <a:solidFill>
                  <a:schemeClr val="tx1"/>
                </a:solidFill>
              </a:rPr>
              <a:t>92 (12/13)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1935927" y="2367815"/>
            <a:ext cx="668152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100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s-EC" sz="1100" dirty="0">
                <a:solidFill>
                  <a:schemeClr val="tx1"/>
                </a:solidFill>
              </a:rPr>
              <a:t>  (1/13)</a:t>
            </a:r>
          </a:p>
        </p:txBody>
      </p:sp>
      <p:sp>
        <p:nvSpPr>
          <p:cNvPr id="19" name="18 Rectángulo"/>
          <p:cNvSpPr/>
          <p:nvPr/>
        </p:nvSpPr>
        <p:spPr>
          <a:xfrm>
            <a:off x="7020272" y="1203603"/>
            <a:ext cx="668152" cy="3279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100" dirty="0">
                <a:solidFill>
                  <a:schemeClr val="tx1"/>
                </a:solidFill>
              </a:rPr>
              <a:t>46 (6/13)</a:t>
            </a:r>
          </a:p>
        </p:txBody>
      </p:sp>
      <p:sp>
        <p:nvSpPr>
          <p:cNvPr id="20" name="19 Rectángulo"/>
          <p:cNvSpPr/>
          <p:nvPr/>
        </p:nvSpPr>
        <p:spPr>
          <a:xfrm>
            <a:off x="6911854" y="1835184"/>
            <a:ext cx="668152" cy="3279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100" dirty="0">
                <a:solidFill>
                  <a:schemeClr val="tx1"/>
                </a:solidFill>
              </a:rPr>
              <a:t>(7/13)</a:t>
            </a:r>
          </a:p>
        </p:txBody>
      </p:sp>
      <p:sp>
        <p:nvSpPr>
          <p:cNvPr id="21" name="20 Rectángulo"/>
          <p:cNvSpPr/>
          <p:nvPr/>
        </p:nvSpPr>
        <p:spPr>
          <a:xfrm>
            <a:off x="1601851" y="4149080"/>
            <a:ext cx="668152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900" dirty="0">
                <a:solidFill>
                  <a:schemeClr val="tx1"/>
                </a:solidFill>
              </a:rPr>
              <a:t>77 (10/13)</a:t>
            </a:r>
          </a:p>
        </p:txBody>
      </p:sp>
      <p:sp>
        <p:nvSpPr>
          <p:cNvPr id="22" name="21 Rectángulo"/>
          <p:cNvSpPr/>
          <p:nvPr/>
        </p:nvSpPr>
        <p:spPr>
          <a:xfrm>
            <a:off x="1744540" y="5228939"/>
            <a:ext cx="668152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900" dirty="0">
                <a:solidFill>
                  <a:schemeClr val="tx1"/>
                </a:solidFill>
              </a:rPr>
              <a:t> (3/13)</a:t>
            </a:r>
          </a:p>
        </p:txBody>
      </p:sp>
      <p:sp>
        <p:nvSpPr>
          <p:cNvPr id="23" name="22 Rectángulo"/>
          <p:cNvSpPr/>
          <p:nvPr/>
        </p:nvSpPr>
        <p:spPr>
          <a:xfrm>
            <a:off x="2392651" y="3969105"/>
            <a:ext cx="668152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900" dirty="0">
                <a:solidFill>
                  <a:schemeClr val="tx1"/>
                </a:solidFill>
              </a:rPr>
              <a:t> 15 (2/13)</a:t>
            </a:r>
          </a:p>
        </p:txBody>
      </p:sp>
      <p:sp>
        <p:nvSpPr>
          <p:cNvPr id="24" name="23 Rectángulo"/>
          <p:cNvSpPr/>
          <p:nvPr/>
        </p:nvSpPr>
        <p:spPr>
          <a:xfrm>
            <a:off x="2581740" y="4131839"/>
            <a:ext cx="668152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900" dirty="0">
                <a:solidFill>
                  <a:schemeClr val="tx1"/>
                </a:solidFill>
              </a:rPr>
              <a:t>  (11/13)</a:t>
            </a:r>
          </a:p>
        </p:txBody>
      </p:sp>
      <p:sp>
        <p:nvSpPr>
          <p:cNvPr id="25" name="24 Rectángulo"/>
          <p:cNvSpPr/>
          <p:nvPr/>
        </p:nvSpPr>
        <p:spPr>
          <a:xfrm>
            <a:off x="3189073" y="3978796"/>
            <a:ext cx="660962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900" dirty="0">
                <a:solidFill>
                  <a:schemeClr val="tx1"/>
                </a:solidFill>
              </a:rPr>
              <a:t> 77(10/13)</a:t>
            </a:r>
          </a:p>
        </p:txBody>
      </p:sp>
      <p:sp>
        <p:nvSpPr>
          <p:cNvPr id="26" name="25 Rectángulo"/>
          <p:cNvSpPr/>
          <p:nvPr/>
        </p:nvSpPr>
        <p:spPr>
          <a:xfrm>
            <a:off x="3358938" y="5237428"/>
            <a:ext cx="660962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900" dirty="0">
                <a:solidFill>
                  <a:schemeClr val="tx1"/>
                </a:solidFill>
              </a:rPr>
              <a:t>(3/13)</a:t>
            </a:r>
          </a:p>
        </p:txBody>
      </p:sp>
      <p:sp>
        <p:nvSpPr>
          <p:cNvPr id="27" name="26 Rectángulo"/>
          <p:cNvSpPr/>
          <p:nvPr/>
        </p:nvSpPr>
        <p:spPr>
          <a:xfrm>
            <a:off x="4019900" y="3978796"/>
            <a:ext cx="660962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900" dirty="0">
                <a:solidFill>
                  <a:schemeClr val="tx1"/>
                </a:solidFill>
              </a:rPr>
              <a:t> 54(7/13)</a:t>
            </a:r>
          </a:p>
        </p:txBody>
      </p:sp>
      <p:sp>
        <p:nvSpPr>
          <p:cNvPr id="28" name="27 Rectángulo"/>
          <p:cNvSpPr/>
          <p:nvPr/>
        </p:nvSpPr>
        <p:spPr>
          <a:xfrm>
            <a:off x="4172300" y="4831128"/>
            <a:ext cx="660962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900" dirty="0">
                <a:solidFill>
                  <a:schemeClr val="tx1"/>
                </a:solidFill>
              </a:rPr>
              <a:t>(6/13)</a:t>
            </a:r>
          </a:p>
        </p:txBody>
      </p:sp>
      <p:sp>
        <p:nvSpPr>
          <p:cNvPr id="29" name="28 Rectángulo"/>
          <p:cNvSpPr/>
          <p:nvPr/>
        </p:nvSpPr>
        <p:spPr>
          <a:xfrm>
            <a:off x="7027462" y="4028661"/>
            <a:ext cx="784898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000" dirty="0">
                <a:solidFill>
                  <a:schemeClr val="tx1"/>
                </a:solidFill>
              </a:rPr>
              <a:t> 85(11/13)</a:t>
            </a:r>
          </a:p>
        </p:txBody>
      </p:sp>
      <p:sp>
        <p:nvSpPr>
          <p:cNvPr id="30" name="29 Rectángulo"/>
          <p:cNvSpPr/>
          <p:nvPr/>
        </p:nvSpPr>
        <p:spPr>
          <a:xfrm>
            <a:off x="7201948" y="4997222"/>
            <a:ext cx="610412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000" dirty="0">
                <a:solidFill>
                  <a:schemeClr val="tx1"/>
                </a:solidFill>
              </a:rPr>
              <a:t> (2/13)</a:t>
            </a:r>
          </a:p>
        </p:txBody>
      </p:sp>
    </p:spTree>
    <p:extLst>
      <p:ext uri="{BB962C8B-B14F-4D97-AF65-F5344CB8AC3E}">
        <p14:creationId xmlns:p14="http://schemas.microsoft.com/office/powerpoint/2010/main" val="27741754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texto"/>
          <p:cNvSpPr>
            <a:spLocks noGrp="1"/>
          </p:cNvSpPr>
          <p:nvPr>
            <p:ph type="body" idx="1"/>
          </p:nvPr>
        </p:nvSpPr>
        <p:spPr>
          <a:xfrm>
            <a:off x="539552" y="908720"/>
            <a:ext cx="3600400" cy="792088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s-EC" sz="1900" i="1" dirty="0" err="1"/>
              <a:t>Ostertagia</a:t>
            </a:r>
            <a:r>
              <a:rPr lang="es-EC" sz="1900" dirty="0"/>
              <a:t> </a:t>
            </a:r>
            <a:r>
              <a:rPr lang="es-EC" sz="1900" dirty="0" err="1"/>
              <a:t>spp</a:t>
            </a:r>
            <a:r>
              <a:rPr lang="es-EC" sz="1900" dirty="0"/>
              <a:t>.</a:t>
            </a:r>
          </a:p>
          <a:p>
            <a:pPr algn="ctr"/>
            <a:r>
              <a:rPr lang="es-EC" sz="1900" dirty="0"/>
              <a:t>(p=0,0461)</a:t>
            </a:r>
          </a:p>
        </p:txBody>
      </p:sp>
      <p:sp>
        <p:nvSpPr>
          <p:cNvPr id="6" name="5 Marcador de texto"/>
          <p:cNvSpPr>
            <a:spLocks noGrp="1"/>
          </p:cNvSpPr>
          <p:nvPr>
            <p:ph type="body" sz="quarter" idx="3"/>
          </p:nvPr>
        </p:nvSpPr>
        <p:spPr>
          <a:xfrm>
            <a:off x="4716015" y="908720"/>
            <a:ext cx="3888433" cy="783778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s-EC" sz="1900" i="1" dirty="0" err="1"/>
              <a:t>Trichuris</a:t>
            </a:r>
            <a:r>
              <a:rPr lang="es-EC" sz="1900" dirty="0"/>
              <a:t> </a:t>
            </a:r>
            <a:r>
              <a:rPr lang="es-EC" sz="1900" dirty="0" err="1"/>
              <a:t>spp</a:t>
            </a:r>
            <a:r>
              <a:rPr lang="es-EC" sz="1900" dirty="0"/>
              <a:t>.</a:t>
            </a:r>
          </a:p>
          <a:p>
            <a:pPr algn="ctr"/>
            <a:r>
              <a:rPr lang="es-EC" sz="1900" dirty="0"/>
              <a:t>(p=0,0241)</a:t>
            </a:r>
          </a:p>
        </p:txBody>
      </p:sp>
      <p:pic>
        <p:nvPicPr>
          <p:cNvPr id="19" name="18 Imagen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1546" t="26084" r="22306" b="18705"/>
          <a:stretch/>
        </p:blipFill>
        <p:spPr bwMode="auto">
          <a:xfrm>
            <a:off x="251520" y="1844824"/>
            <a:ext cx="3960440" cy="27363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0" name="19 Marcador de contenido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s-EC" dirty="0"/>
          </a:p>
        </p:txBody>
      </p:sp>
      <p:pic>
        <p:nvPicPr>
          <p:cNvPr id="21" name="20 Imagen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1365" t="26308" r="22377" b="18602"/>
          <a:stretch/>
        </p:blipFill>
        <p:spPr bwMode="auto">
          <a:xfrm>
            <a:off x="4572000" y="1844824"/>
            <a:ext cx="4176464" cy="27363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2" name="21 Rectángulo"/>
          <p:cNvSpPr/>
          <p:nvPr/>
        </p:nvSpPr>
        <p:spPr>
          <a:xfrm>
            <a:off x="4572000" y="4933354"/>
            <a:ext cx="4176464" cy="172819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es-EC" sz="1600" dirty="0"/>
              <a:t>Estudio Epidemiológico sobre la presencia de parásitos en tres comunidades del cantón </a:t>
            </a:r>
            <a:r>
              <a:rPr lang="es-EC" sz="1600" dirty="0" err="1"/>
              <a:t>Guamote</a:t>
            </a:r>
            <a:r>
              <a:rPr lang="es-EC" sz="1600" dirty="0"/>
              <a:t> (Torres, 2015) </a:t>
            </a:r>
          </a:p>
        </p:txBody>
      </p:sp>
      <p:sp>
        <p:nvSpPr>
          <p:cNvPr id="24" name="23 Marcador de contenido"/>
          <p:cNvSpPr>
            <a:spLocks noGrp="1"/>
          </p:cNvSpPr>
          <p:nvPr>
            <p:ph sz="half" idx="2"/>
          </p:nvPr>
        </p:nvSpPr>
        <p:spPr>
          <a:xfrm>
            <a:off x="251520" y="4975557"/>
            <a:ext cx="4176464" cy="172819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indent="0" algn="just">
              <a:buNone/>
            </a:pPr>
            <a:r>
              <a:rPr lang="es-EC" sz="1600" dirty="0"/>
              <a:t>Los estrógenos aumentan la inmunidad humoral (Zapata </a:t>
            </a:r>
            <a:r>
              <a:rPr lang="es-EC" sz="1600" i="1" dirty="0"/>
              <a:t>et al</a:t>
            </a:r>
            <a:r>
              <a:rPr lang="es-EC" sz="1600" dirty="0"/>
              <a:t>., 2015); (Morales </a:t>
            </a:r>
            <a:r>
              <a:rPr lang="es-EC" sz="1600" i="1" dirty="0"/>
              <a:t>et al</a:t>
            </a:r>
            <a:r>
              <a:rPr lang="es-EC" sz="1600" dirty="0"/>
              <a:t>., 2001).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264165" y="4581128"/>
            <a:ext cx="1394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dirty="0"/>
              <a:t>Figura 6.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4572000" y="4581128"/>
            <a:ext cx="1394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dirty="0"/>
              <a:t>Figura 7.</a:t>
            </a:r>
          </a:p>
        </p:txBody>
      </p:sp>
      <p:sp>
        <p:nvSpPr>
          <p:cNvPr id="2" name="1 Rectángulo"/>
          <p:cNvSpPr/>
          <p:nvPr/>
        </p:nvSpPr>
        <p:spPr>
          <a:xfrm>
            <a:off x="197768" y="188640"/>
            <a:ext cx="87484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C" sz="3200" b="1" dirty="0"/>
              <a:t>Prevalencia de parasitosis por sexo de los animales</a:t>
            </a:r>
            <a:endParaRPr lang="es-EC" sz="3200" dirty="0"/>
          </a:p>
        </p:txBody>
      </p:sp>
      <p:sp>
        <p:nvSpPr>
          <p:cNvPr id="12" name="11 Rectángulo"/>
          <p:cNvSpPr/>
          <p:nvPr/>
        </p:nvSpPr>
        <p:spPr>
          <a:xfrm>
            <a:off x="1763688" y="3835287"/>
            <a:ext cx="668152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900" dirty="0">
                <a:solidFill>
                  <a:schemeClr val="tx1"/>
                </a:solidFill>
              </a:rPr>
              <a:t> (7/37)</a:t>
            </a:r>
          </a:p>
        </p:txBody>
      </p:sp>
      <p:sp>
        <p:nvSpPr>
          <p:cNvPr id="13" name="12 Rectángulo"/>
          <p:cNvSpPr/>
          <p:nvPr/>
        </p:nvSpPr>
        <p:spPr>
          <a:xfrm>
            <a:off x="2915816" y="3212976"/>
            <a:ext cx="668152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900" dirty="0">
                <a:solidFill>
                  <a:schemeClr val="tx1"/>
                </a:solidFill>
              </a:rPr>
              <a:t> (8/18)</a:t>
            </a:r>
          </a:p>
        </p:txBody>
      </p:sp>
      <p:sp>
        <p:nvSpPr>
          <p:cNvPr id="14" name="13 Rectángulo"/>
          <p:cNvSpPr/>
          <p:nvPr/>
        </p:nvSpPr>
        <p:spPr>
          <a:xfrm>
            <a:off x="6156176" y="3845213"/>
            <a:ext cx="668152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900" dirty="0">
                <a:solidFill>
                  <a:schemeClr val="tx1"/>
                </a:solidFill>
              </a:rPr>
              <a:t> (6/37)</a:t>
            </a:r>
          </a:p>
        </p:txBody>
      </p:sp>
      <p:sp>
        <p:nvSpPr>
          <p:cNvPr id="15" name="14 Rectángulo"/>
          <p:cNvSpPr/>
          <p:nvPr/>
        </p:nvSpPr>
        <p:spPr>
          <a:xfrm>
            <a:off x="7360637" y="3212976"/>
            <a:ext cx="668152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900" dirty="0">
                <a:solidFill>
                  <a:schemeClr val="tx1"/>
                </a:solidFill>
              </a:rPr>
              <a:t> (8/18)</a:t>
            </a:r>
          </a:p>
        </p:txBody>
      </p:sp>
    </p:spTree>
    <p:extLst>
      <p:ext uri="{BB962C8B-B14F-4D97-AF65-F5344CB8AC3E}">
        <p14:creationId xmlns:p14="http://schemas.microsoft.com/office/powerpoint/2010/main" val="26120454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texto"/>
          <p:cNvSpPr>
            <a:spLocks noGrp="1"/>
          </p:cNvSpPr>
          <p:nvPr>
            <p:ph type="body" idx="1"/>
          </p:nvPr>
        </p:nvSpPr>
        <p:spPr>
          <a:xfrm>
            <a:off x="395536" y="764704"/>
            <a:ext cx="4040188" cy="639762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algn="ctr"/>
            <a:r>
              <a:rPr lang="es-EC" i="1" dirty="0" err="1"/>
              <a:t>Nematodirus</a:t>
            </a:r>
            <a:r>
              <a:rPr lang="es-EC" dirty="0"/>
              <a:t> </a:t>
            </a:r>
            <a:r>
              <a:rPr lang="es-EC" dirty="0" err="1"/>
              <a:t>spp</a:t>
            </a:r>
            <a:r>
              <a:rPr lang="es-EC" dirty="0"/>
              <a:t>.</a:t>
            </a:r>
          </a:p>
          <a:p>
            <a:pPr algn="ctr"/>
            <a:r>
              <a:rPr lang="es-EC" dirty="0"/>
              <a:t>(p=0,0058)</a:t>
            </a:r>
          </a:p>
        </p:txBody>
      </p:sp>
      <p:sp>
        <p:nvSpPr>
          <p:cNvPr id="6" name="5 Marcador de texto"/>
          <p:cNvSpPr>
            <a:spLocks noGrp="1"/>
          </p:cNvSpPr>
          <p:nvPr>
            <p:ph type="body" sz="quarter" idx="3"/>
          </p:nvPr>
        </p:nvSpPr>
        <p:spPr>
          <a:xfrm>
            <a:off x="4572000" y="764704"/>
            <a:ext cx="4041775" cy="639762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algn="ctr"/>
            <a:r>
              <a:rPr lang="es-EC" i="1" dirty="0"/>
              <a:t>Fasciola hepática</a:t>
            </a:r>
          </a:p>
          <a:p>
            <a:pPr algn="ctr"/>
            <a:r>
              <a:rPr lang="es-EC" dirty="0"/>
              <a:t>(p=0,0001)</a:t>
            </a:r>
          </a:p>
        </p:txBody>
      </p:sp>
      <p:pic>
        <p:nvPicPr>
          <p:cNvPr id="10" name="9 Marcador de contenido"/>
          <p:cNvPicPr>
            <a:picLocks noGrp="1"/>
          </p:cNvPicPr>
          <p:nvPr>
            <p:ph sz="half" idx="2"/>
          </p:nvPr>
        </p:nvPicPr>
        <p:blipFill rotWithShape="1">
          <a:blip r:embed="rId2"/>
          <a:srcRect l="21420" t="25409" r="21926" b="18254"/>
          <a:stretch/>
        </p:blipFill>
        <p:spPr bwMode="auto">
          <a:xfrm>
            <a:off x="395536" y="1772816"/>
            <a:ext cx="4101852" cy="28590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11 Imagen"/>
          <p:cNvPicPr/>
          <p:nvPr/>
        </p:nvPicPr>
        <p:blipFill rotWithShape="1">
          <a:blip r:embed="rId3"/>
          <a:srcRect l="21673" t="26083" r="21927" b="19606"/>
          <a:stretch/>
        </p:blipFill>
        <p:spPr bwMode="auto">
          <a:xfrm>
            <a:off x="4644008" y="1772816"/>
            <a:ext cx="4032448" cy="28803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13 Rectángulo"/>
          <p:cNvSpPr/>
          <p:nvPr/>
        </p:nvSpPr>
        <p:spPr>
          <a:xfrm>
            <a:off x="2483768" y="5301208"/>
            <a:ext cx="4032448" cy="129614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es-EC" dirty="0"/>
              <a:t>Los machos son más susceptibles debido a la presencia de andrógenos (Suárez, 2013)</a:t>
            </a:r>
          </a:p>
          <a:p>
            <a:pPr marL="285750" indent="-285750" algn="ctr">
              <a:buFont typeface="Arial" pitchFamily="34" charset="0"/>
              <a:buChar char="•"/>
            </a:pPr>
            <a:endParaRPr lang="es-EC" dirty="0"/>
          </a:p>
        </p:txBody>
      </p:sp>
      <p:sp>
        <p:nvSpPr>
          <p:cNvPr id="7" name="6 CuadroTexto"/>
          <p:cNvSpPr txBox="1"/>
          <p:nvPr/>
        </p:nvSpPr>
        <p:spPr>
          <a:xfrm>
            <a:off x="283212" y="4581128"/>
            <a:ext cx="1394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dirty="0"/>
              <a:t>Figura 8.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4644008" y="4653136"/>
            <a:ext cx="1394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dirty="0"/>
              <a:t>Figura 9.</a:t>
            </a:r>
          </a:p>
        </p:txBody>
      </p:sp>
      <p:sp>
        <p:nvSpPr>
          <p:cNvPr id="9" name="8 Rectángulo"/>
          <p:cNvSpPr/>
          <p:nvPr/>
        </p:nvSpPr>
        <p:spPr>
          <a:xfrm>
            <a:off x="1907704" y="3789040"/>
            <a:ext cx="668152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900" dirty="0">
                <a:solidFill>
                  <a:schemeClr val="tx1"/>
                </a:solidFill>
              </a:rPr>
              <a:t> (7/37)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3131840" y="3032956"/>
            <a:ext cx="668152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900" dirty="0">
                <a:solidFill>
                  <a:schemeClr val="tx1"/>
                </a:solidFill>
              </a:rPr>
              <a:t> (10/18)</a:t>
            </a:r>
          </a:p>
        </p:txBody>
      </p:sp>
      <p:sp>
        <p:nvSpPr>
          <p:cNvPr id="13" name="12 Rectángulo"/>
          <p:cNvSpPr/>
          <p:nvPr/>
        </p:nvSpPr>
        <p:spPr>
          <a:xfrm>
            <a:off x="6326156" y="4077072"/>
            <a:ext cx="668152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900" dirty="0">
                <a:solidFill>
                  <a:schemeClr val="tx1"/>
                </a:solidFill>
              </a:rPr>
              <a:t> (1/37)</a:t>
            </a:r>
          </a:p>
        </p:txBody>
      </p:sp>
      <p:sp>
        <p:nvSpPr>
          <p:cNvPr id="15" name="14 Rectángulo"/>
          <p:cNvSpPr/>
          <p:nvPr/>
        </p:nvSpPr>
        <p:spPr>
          <a:xfrm>
            <a:off x="7308304" y="3221576"/>
            <a:ext cx="668152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900" dirty="0">
                <a:solidFill>
                  <a:schemeClr val="tx1"/>
                </a:solidFill>
              </a:rPr>
              <a:t> (8/18)</a:t>
            </a:r>
          </a:p>
        </p:txBody>
      </p:sp>
    </p:spTree>
    <p:extLst>
      <p:ext uri="{BB962C8B-B14F-4D97-AF65-F5344CB8AC3E}">
        <p14:creationId xmlns:p14="http://schemas.microsoft.com/office/powerpoint/2010/main" val="34542699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texto"/>
          <p:cNvSpPr>
            <a:spLocks noGrp="1"/>
          </p:cNvSpPr>
          <p:nvPr>
            <p:ph type="body" idx="1"/>
          </p:nvPr>
        </p:nvSpPr>
        <p:spPr>
          <a:xfrm>
            <a:off x="467544" y="1196752"/>
            <a:ext cx="4040188" cy="639762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algn="ctr"/>
            <a:r>
              <a:rPr lang="es-EC" i="1" dirty="0" err="1"/>
              <a:t>Haemonchus</a:t>
            </a:r>
            <a:r>
              <a:rPr lang="es-EC" dirty="0"/>
              <a:t> </a:t>
            </a:r>
            <a:r>
              <a:rPr lang="es-EC" dirty="0" err="1"/>
              <a:t>spp</a:t>
            </a:r>
            <a:r>
              <a:rPr lang="es-EC" dirty="0"/>
              <a:t>.</a:t>
            </a:r>
          </a:p>
          <a:p>
            <a:pPr algn="ctr"/>
            <a:r>
              <a:rPr lang="es-EC" dirty="0"/>
              <a:t>(p=0,0235)</a:t>
            </a:r>
          </a:p>
        </p:txBody>
      </p:sp>
      <p:sp>
        <p:nvSpPr>
          <p:cNvPr id="6" name="6 Título"/>
          <p:cNvSpPr>
            <a:spLocks noGrp="1"/>
          </p:cNvSpPr>
          <p:nvPr>
            <p:ph type="title"/>
          </p:nvPr>
        </p:nvSpPr>
        <p:spPr>
          <a:xfrm>
            <a:off x="526254" y="116632"/>
            <a:ext cx="8222210" cy="980728"/>
          </a:xfrm>
        </p:spPr>
        <p:txBody>
          <a:bodyPr>
            <a:noAutofit/>
          </a:bodyPr>
          <a:lstStyle/>
          <a:p>
            <a:r>
              <a:rPr lang="es-EC" sz="3200" b="1" dirty="0"/>
              <a:t>Prevalencia de parasitosis por edad</a:t>
            </a:r>
            <a:endParaRPr lang="es-EC" sz="3200" b="1" i="1" dirty="0"/>
          </a:p>
        </p:txBody>
      </p:sp>
      <p:sp>
        <p:nvSpPr>
          <p:cNvPr id="7" name="6 Rectángulo"/>
          <p:cNvSpPr/>
          <p:nvPr/>
        </p:nvSpPr>
        <p:spPr>
          <a:xfrm>
            <a:off x="1907704" y="2313991"/>
            <a:ext cx="668152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700" dirty="0">
                <a:solidFill>
                  <a:schemeClr val="tx1"/>
                </a:solidFill>
              </a:rPr>
              <a:t> 96,67 (29/30)</a:t>
            </a:r>
          </a:p>
        </p:txBody>
      </p:sp>
      <p:sp>
        <p:nvSpPr>
          <p:cNvPr id="8" name="7 Rectángulo"/>
          <p:cNvSpPr/>
          <p:nvPr/>
        </p:nvSpPr>
        <p:spPr>
          <a:xfrm>
            <a:off x="3131840" y="2676425"/>
            <a:ext cx="668152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700" dirty="0">
                <a:solidFill>
                  <a:schemeClr val="tx1"/>
                </a:solidFill>
              </a:rPr>
              <a:t> 80 </a:t>
            </a:r>
          </a:p>
          <a:p>
            <a:pPr algn="ctr"/>
            <a:r>
              <a:rPr lang="es-EC" sz="700" dirty="0">
                <a:solidFill>
                  <a:schemeClr val="tx1"/>
                </a:solidFill>
              </a:rPr>
              <a:t>(20/25)</a:t>
            </a:r>
          </a:p>
        </p:txBody>
      </p:sp>
      <p:sp>
        <p:nvSpPr>
          <p:cNvPr id="2" name="1 Marcador de texto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12" name="3 Marcador de texto"/>
          <p:cNvSpPr txBox="1">
            <a:spLocks/>
          </p:cNvSpPr>
          <p:nvPr/>
        </p:nvSpPr>
        <p:spPr>
          <a:xfrm>
            <a:off x="4662472" y="1196752"/>
            <a:ext cx="4040188" cy="63976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775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C" i="1"/>
              <a:t>Eimeria</a:t>
            </a:r>
            <a:r>
              <a:rPr lang="es-EC"/>
              <a:t> spp.</a:t>
            </a:r>
          </a:p>
          <a:p>
            <a:pPr algn="ctr"/>
            <a:r>
              <a:rPr lang="es-EC"/>
              <a:t>(p=0,0484)</a:t>
            </a:r>
            <a:endParaRPr lang="es-EC" dirty="0"/>
          </a:p>
        </p:txBody>
      </p:sp>
      <p:pic>
        <p:nvPicPr>
          <p:cNvPr id="15" name="16 Marcador de contenido"/>
          <p:cNvPicPr>
            <a:picLocks noGrp="1"/>
          </p:cNvPicPr>
          <p:nvPr>
            <p:ph sz="half" idx="2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1365" t="26697" r="21997" b="18888"/>
          <a:stretch/>
        </p:blipFill>
        <p:spPr bwMode="auto">
          <a:xfrm>
            <a:off x="4662472" y="2132856"/>
            <a:ext cx="4104456" cy="30243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15 Rectángulo"/>
          <p:cNvSpPr/>
          <p:nvPr/>
        </p:nvSpPr>
        <p:spPr>
          <a:xfrm>
            <a:off x="6246648" y="2340238"/>
            <a:ext cx="668152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900" dirty="0">
                <a:solidFill>
                  <a:schemeClr val="tx1"/>
                </a:solidFill>
              </a:rPr>
              <a:t> 96,67 (29/30)</a:t>
            </a:r>
          </a:p>
        </p:txBody>
      </p:sp>
      <p:sp>
        <p:nvSpPr>
          <p:cNvPr id="19" name="18 Rectángulo"/>
          <p:cNvSpPr/>
          <p:nvPr/>
        </p:nvSpPr>
        <p:spPr>
          <a:xfrm>
            <a:off x="7470784" y="2702672"/>
            <a:ext cx="668152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900" dirty="0">
                <a:solidFill>
                  <a:schemeClr val="tx1"/>
                </a:solidFill>
              </a:rPr>
              <a:t> 80 </a:t>
            </a:r>
          </a:p>
          <a:p>
            <a:pPr algn="ctr"/>
            <a:r>
              <a:rPr lang="es-EC" sz="900" dirty="0">
                <a:solidFill>
                  <a:schemeClr val="tx1"/>
                </a:solidFill>
              </a:rPr>
              <a:t>(20/25)</a:t>
            </a:r>
          </a:p>
        </p:txBody>
      </p:sp>
      <p:pic>
        <p:nvPicPr>
          <p:cNvPr id="21" name="20 Imagen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1546" t="26084" r="21926" b="18705"/>
          <a:stretch/>
        </p:blipFill>
        <p:spPr bwMode="auto">
          <a:xfrm>
            <a:off x="499103" y="2139089"/>
            <a:ext cx="4072897" cy="301810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2" name="21 Rectángulo"/>
          <p:cNvSpPr/>
          <p:nvPr/>
        </p:nvSpPr>
        <p:spPr>
          <a:xfrm>
            <a:off x="1965842" y="2448217"/>
            <a:ext cx="824419" cy="5882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900" dirty="0">
                <a:solidFill>
                  <a:schemeClr val="tx1"/>
                </a:solidFill>
              </a:rPr>
              <a:t> (26/30)</a:t>
            </a:r>
          </a:p>
        </p:txBody>
      </p:sp>
      <p:sp>
        <p:nvSpPr>
          <p:cNvPr id="23" name="22 Rectángulo"/>
          <p:cNvSpPr/>
          <p:nvPr/>
        </p:nvSpPr>
        <p:spPr>
          <a:xfrm>
            <a:off x="3131839" y="2890748"/>
            <a:ext cx="824419" cy="5882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900" dirty="0">
                <a:solidFill>
                  <a:schemeClr val="tx1"/>
                </a:solidFill>
              </a:rPr>
              <a:t> (17/25)</a:t>
            </a:r>
          </a:p>
        </p:txBody>
      </p:sp>
      <p:sp>
        <p:nvSpPr>
          <p:cNvPr id="24" name="23 CuadroTexto"/>
          <p:cNvSpPr txBox="1"/>
          <p:nvPr/>
        </p:nvSpPr>
        <p:spPr>
          <a:xfrm>
            <a:off x="6976768" y="5940144"/>
            <a:ext cx="1656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dirty="0"/>
              <a:t>(Romero, 2001)</a:t>
            </a:r>
          </a:p>
        </p:txBody>
      </p:sp>
      <p:sp>
        <p:nvSpPr>
          <p:cNvPr id="17" name="16 CuadroTexto"/>
          <p:cNvSpPr txBox="1"/>
          <p:nvPr/>
        </p:nvSpPr>
        <p:spPr>
          <a:xfrm>
            <a:off x="512754" y="5248846"/>
            <a:ext cx="1394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dirty="0"/>
              <a:t>Figura 10.</a:t>
            </a:r>
          </a:p>
        </p:txBody>
      </p:sp>
      <p:sp>
        <p:nvSpPr>
          <p:cNvPr id="18" name="17 CuadroTexto"/>
          <p:cNvSpPr txBox="1"/>
          <p:nvPr/>
        </p:nvSpPr>
        <p:spPr>
          <a:xfrm>
            <a:off x="4662472" y="5248846"/>
            <a:ext cx="1394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dirty="0"/>
              <a:t>Figura 11.</a:t>
            </a:r>
          </a:p>
        </p:txBody>
      </p:sp>
    </p:spTree>
    <p:extLst>
      <p:ext uri="{BB962C8B-B14F-4D97-AF65-F5344CB8AC3E}">
        <p14:creationId xmlns:p14="http://schemas.microsoft.com/office/powerpoint/2010/main" val="9887727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8 Marcador de texto"/>
          <p:cNvSpPr txBox="1">
            <a:spLocks/>
          </p:cNvSpPr>
          <p:nvPr/>
        </p:nvSpPr>
        <p:spPr>
          <a:xfrm>
            <a:off x="2802519" y="636415"/>
            <a:ext cx="4041775" cy="63976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C" i="1" dirty="0" err="1"/>
              <a:t>Melophagus</a:t>
            </a:r>
            <a:r>
              <a:rPr lang="es-EC" i="1" dirty="0"/>
              <a:t> </a:t>
            </a:r>
            <a:r>
              <a:rPr lang="es-EC" i="1" dirty="0" err="1"/>
              <a:t>ovinus</a:t>
            </a:r>
            <a:endParaRPr lang="es-EC" i="1" dirty="0"/>
          </a:p>
          <a:p>
            <a:pPr marL="0" indent="0" algn="ctr">
              <a:buNone/>
            </a:pPr>
            <a:r>
              <a:rPr lang="es-EC" dirty="0"/>
              <a:t>(p=0,0270)</a:t>
            </a:r>
          </a:p>
        </p:txBody>
      </p:sp>
      <p:pic>
        <p:nvPicPr>
          <p:cNvPr id="8" name="7 Imagen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1546" t="26084" r="22306" b="18705"/>
          <a:stretch/>
        </p:blipFill>
        <p:spPr bwMode="auto">
          <a:xfrm>
            <a:off x="2246478" y="2006687"/>
            <a:ext cx="5153856" cy="39906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4426425" y="3796522"/>
            <a:ext cx="728280" cy="4030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900" dirty="0">
                <a:solidFill>
                  <a:schemeClr val="tx1"/>
                </a:solidFill>
              </a:rPr>
              <a:t> 46,67</a:t>
            </a:r>
          </a:p>
          <a:p>
            <a:pPr algn="ctr"/>
            <a:r>
              <a:rPr lang="es-EC" sz="900" dirty="0">
                <a:solidFill>
                  <a:schemeClr val="tx1"/>
                </a:solidFill>
              </a:rPr>
              <a:t>(14/30)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5796136" y="2836560"/>
            <a:ext cx="728280" cy="4030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900" dirty="0">
                <a:solidFill>
                  <a:schemeClr val="tx1"/>
                </a:solidFill>
              </a:rPr>
              <a:t>76</a:t>
            </a:r>
          </a:p>
          <a:p>
            <a:pPr algn="ctr"/>
            <a:r>
              <a:rPr lang="es-EC" sz="900" dirty="0">
                <a:solidFill>
                  <a:schemeClr val="tx1"/>
                </a:solidFill>
              </a:rPr>
              <a:t>(19/25)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2270273" y="6093296"/>
            <a:ext cx="1394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dirty="0"/>
              <a:t>Figura 12.</a:t>
            </a:r>
          </a:p>
        </p:txBody>
      </p:sp>
    </p:spTree>
    <p:extLst>
      <p:ext uri="{BB962C8B-B14F-4D97-AF65-F5344CB8AC3E}">
        <p14:creationId xmlns:p14="http://schemas.microsoft.com/office/powerpoint/2010/main" val="34236813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2077318019"/>
              </p:ext>
            </p:extLst>
          </p:nvPr>
        </p:nvGraphicFramePr>
        <p:xfrm>
          <a:off x="971600" y="404664"/>
          <a:ext cx="7488832" cy="5688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3 Rectángulo"/>
          <p:cNvSpPr/>
          <p:nvPr/>
        </p:nvSpPr>
        <p:spPr>
          <a:xfrm>
            <a:off x="6660232" y="6309320"/>
            <a:ext cx="13681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C" sz="1400" dirty="0"/>
              <a:t>(Quiroz, 2005)</a:t>
            </a:r>
          </a:p>
        </p:txBody>
      </p:sp>
    </p:spTree>
    <p:extLst>
      <p:ext uri="{BB962C8B-B14F-4D97-AF65-F5344CB8AC3E}">
        <p14:creationId xmlns:p14="http://schemas.microsoft.com/office/powerpoint/2010/main" val="13354586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251520" y="260648"/>
            <a:ext cx="4040188" cy="1626195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s-EC" sz="1900" dirty="0"/>
              <a:t>Prevalencia de parasitosis por falta de desparasitación</a:t>
            </a:r>
          </a:p>
          <a:p>
            <a:pPr algn="ctr"/>
            <a:r>
              <a:rPr lang="es-EC" sz="1900" i="1" dirty="0" err="1"/>
              <a:t>Chabertia</a:t>
            </a:r>
            <a:r>
              <a:rPr lang="es-EC" sz="1900" dirty="0"/>
              <a:t> </a:t>
            </a:r>
            <a:r>
              <a:rPr lang="es-EC" sz="1900" dirty="0" err="1"/>
              <a:t>spp</a:t>
            </a:r>
            <a:r>
              <a:rPr lang="es-EC" sz="1900" dirty="0"/>
              <a:t>.</a:t>
            </a:r>
          </a:p>
          <a:p>
            <a:pPr algn="ctr"/>
            <a:endParaRPr lang="es-EC" sz="1900" dirty="0"/>
          </a:p>
          <a:p>
            <a:pPr algn="ctr"/>
            <a:r>
              <a:rPr lang="es-EC" sz="1900" dirty="0"/>
              <a:t>(p=0,0128)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4008" y="260648"/>
            <a:ext cx="4320480" cy="1626195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s-EC" sz="1900" dirty="0"/>
              <a:t>Prevalencia de parasitosis por frecuencia inadecuada de desparasitación</a:t>
            </a:r>
          </a:p>
          <a:p>
            <a:pPr algn="ctr"/>
            <a:r>
              <a:rPr lang="es-EC" sz="1900" i="1" dirty="0" err="1"/>
              <a:t>Nematodirus</a:t>
            </a:r>
            <a:r>
              <a:rPr lang="es-EC" sz="1900" dirty="0"/>
              <a:t> </a:t>
            </a:r>
            <a:r>
              <a:rPr lang="es-EC" sz="1900" dirty="0" err="1"/>
              <a:t>spp</a:t>
            </a:r>
            <a:r>
              <a:rPr lang="es-EC" sz="1900" dirty="0"/>
              <a:t>.</a:t>
            </a:r>
          </a:p>
          <a:p>
            <a:pPr algn="ctr"/>
            <a:endParaRPr lang="es-EC" sz="1900" dirty="0"/>
          </a:p>
          <a:p>
            <a:pPr algn="ctr"/>
            <a:r>
              <a:rPr lang="es-EC" sz="1900" dirty="0"/>
              <a:t>(p=0,0211)</a:t>
            </a:r>
          </a:p>
        </p:txBody>
      </p:sp>
      <p:pic>
        <p:nvPicPr>
          <p:cNvPr id="8" name="7 Marcador de contenido"/>
          <p:cNvPicPr>
            <a:picLocks noGrp="1"/>
          </p:cNvPicPr>
          <p:nvPr>
            <p:ph sz="half" idx="2"/>
          </p:nvPr>
        </p:nvPicPr>
        <p:blipFill rotWithShape="1">
          <a:blip r:embed="rId2"/>
          <a:srcRect l="21926" t="26084" r="21673" b="18254"/>
          <a:stretch/>
        </p:blipFill>
        <p:spPr bwMode="auto">
          <a:xfrm>
            <a:off x="107504" y="2060848"/>
            <a:ext cx="4248472" cy="28803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8 Marcador de contenido"/>
          <p:cNvPicPr>
            <a:picLocks noGrp="1"/>
          </p:cNvPicPr>
          <p:nvPr>
            <p:ph sz="quarter" idx="4"/>
          </p:nvPr>
        </p:nvPicPr>
        <p:blipFill rotWithShape="1">
          <a:blip r:embed="rId3"/>
          <a:srcRect l="21546" t="26084" r="21926" b="18705"/>
          <a:stretch/>
        </p:blipFill>
        <p:spPr bwMode="auto">
          <a:xfrm>
            <a:off x="4572000" y="2060848"/>
            <a:ext cx="4320479" cy="29113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9 Rectángulo"/>
          <p:cNvSpPr/>
          <p:nvPr/>
        </p:nvSpPr>
        <p:spPr>
          <a:xfrm>
            <a:off x="4716016" y="5497598"/>
            <a:ext cx="4176464" cy="115212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/>
              <a:t>Una alta frecuencia de desparasitaciones con el mismo ingrediente activo puede ocasionar cepas resistentes (Fiel, 2005); (Morales &amp; Pino, 2000)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107504" y="4989783"/>
            <a:ext cx="1394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dirty="0"/>
              <a:t>Figura 13.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4572000" y="4953175"/>
            <a:ext cx="1394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dirty="0"/>
              <a:t>Figura 14.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6470172" y="4315125"/>
            <a:ext cx="668152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900" dirty="0">
                <a:solidFill>
                  <a:schemeClr val="tx1"/>
                </a:solidFill>
              </a:rPr>
              <a:t> (0/2)</a:t>
            </a:r>
          </a:p>
        </p:txBody>
      </p:sp>
      <p:sp>
        <p:nvSpPr>
          <p:cNvPr id="13" name="12 Rectángulo"/>
          <p:cNvSpPr/>
          <p:nvPr/>
        </p:nvSpPr>
        <p:spPr>
          <a:xfrm>
            <a:off x="7452320" y="2585391"/>
            <a:ext cx="668152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900" dirty="0">
                <a:solidFill>
                  <a:schemeClr val="tx1"/>
                </a:solidFill>
              </a:rPr>
              <a:t> (9/11)</a:t>
            </a:r>
          </a:p>
        </p:txBody>
      </p:sp>
      <p:sp>
        <p:nvSpPr>
          <p:cNvPr id="14" name="13 Rectángulo"/>
          <p:cNvSpPr/>
          <p:nvPr/>
        </p:nvSpPr>
        <p:spPr>
          <a:xfrm>
            <a:off x="2915816" y="2418096"/>
            <a:ext cx="668152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900" dirty="0">
                <a:solidFill>
                  <a:schemeClr val="tx1"/>
                </a:solidFill>
              </a:rPr>
              <a:t> (6/7)</a:t>
            </a:r>
          </a:p>
        </p:txBody>
      </p:sp>
      <p:sp>
        <p:nvSpPr>
          <p:cNvPr id="15" name="14 Rectángulo"/>
          <p:cNvSpPr/>
          <p:nvPr/>
        </p:nvSpPr>
        <p:spPr>
          <a:xfrm>
            <a:off x="1676507" y="4077072"/>
            <a:ext cx="668152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900" dirty="0">
                <a:solidFill>
                  <a:schemeClr val="tx1"/>
                </a:solidFill>
              </a:rPr>
              <a:t> (1/6)</a:t>
            </a:r>
          </a:p>
        </p:txBody>
      </p:sp>
    </p:spTree>
    <p:extLst>
      <p:ext uri="{BB962C8B-B14F-4D97-AF65-F5344CB8AC3E}">
        <p14:creationId xmlns:p14="http://schemas.microsoft.com/office/powerpoint/2010/main" val="24261676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C" sz="3200" b="1" dirty="0"/>
              <a:t>Prevalencia de parásitos pulmonares</a:t>
            </a:r>
            <a:endParaRPr lang="es-EC" sz="3200" b="1" i="1" dirty="0"/>
          </a:p>
        </p:txBody>
      </p:sp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2699169607"/>
              </p:ext>
            </p:extLst>
          </p:nvPr>
        </p:nvGraphicFramePr>
        <p:xfrm>
          <a:off x="1524000" y="1397000"/>
          <a:ext cx="6288360" cy="4624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447007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3436456147"/>
              </p:ext>
            </p:extLst>
          </p:nvPr>
        </p:nvGraphicFramePr>
        <p:xfrm>
          <a:off x="395536" y="476672"/>
          <a:ext cx="8640960" cy="6192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1 CuadroTexto"/>
          <p:cNvSpPr txBox="1"/>
          <p:nvPr/>
        </p:nvSpPr>
        <p:spPr>
          <a:xfrm>
            <a:off x="3059832" y="188640"/>
            <a:ext cx="36724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4000" b="1" dirty="0"/>
              <a:t>CONCLUSIONES</a:t>
            </a:r>
          </a:p>
        </p:txBody>
      </p:sp>
    </p:spTree>
    <p:extLst>
      <p:ext uri="{BB962C8B-B14F-4D97-AF65-F5344CB8AC3E}">
        <p14:creationId xmlns:p14="http://schemas.microsoft.com/office/powerpoint/2010/main" val="4499867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4227724397"/>
              </p:ext>
            </p:extLst>
          </p:nvPr>
        </p:nvGraphicFramePr>
        <p:xfrm>
          <a:off x="179512" y="0"/>
          <a:ext cx="8856984" cy="6669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81801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1548902893"/>
              </p:ext>
            </p:extLst>
          </p:nvPr>
        </p:nvGraphicFramePr>
        <p:xfrm>
          <a:off x="179512" y="0"/>
          <a:ext cx="8856984" cy="6669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410986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2483768" y="260648"/>
            <a:ext cx="4536504" cy="576064"/>
          </a:xfrm>
        </p:spPr>
        <p:txBody>
          <a:bodyPr>
            <a:normAutofit fontScale="90000"/>
          </a:bodyPr>
          <a:lstStyle/>
          <a:p>
            <a:r>
              <a:rPr lang="es-EC" b="1" dirty="0"/>
              <a:t>RECOMENDACIONES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idx="1"/>
          </p:nvPr>
        </p:nvSpPr>
        <p:spPr>
          <a:xfrm>
            <a:off x="457200" y="908720"/>
            <a:ext cx="8363272" cy="5616624"/>
          </a:xfrm>
        </p:spPr>
        <p:txBody>
          <a:bodyPr>
            <a:normAutofit/>
          </a:bodyPr>
          <a:lstStyle/>
          <a:p>
            <a:pPr lvl="0" algn="just"/>
            <a:r>
              <a:rPr lang="es-EC" sz="2800" dirty="0"/>
              <a:t>Complementar este estudio con análisis realizados en la época lluviosa del año, para contrastar los resultados y obtener una visión más completa del problema parasitario de los rebaños de la comunidad.</a:t>
            </a:r>
          </a:p>
          <a:p>
            <a:pPr lvl="0" algn="just"/>
            <a:endParaRPr lang="es-EC" sz="2800" dirty="0"/>
          </a:p>
          <a:p>
            <a:pPr lvl="0" algn="just"/>
            <a:r>
              <a:rPr lang="es-EC" sz="2800" dirty="0"/>
              <a:t>Es preciso realizar estudios de carácter cuantitativo que permita obtener información de la carga parasitaria que presentan los ovinos, y relacionar esos datos con el hematocrito y condición corporal de los animales</a:t>
            </a:r>
          </a:p>
          <a:p>
            <a:pPr marL="0" indent="0">
              <a:buNone/>
            </a:pPr>
            <a:endParaRPr lang="es-EC" dirty="0"/>
          </a:p>
          <a:p>
            <a:pPr lvl="0"/>
            <a:endParaRPr lang="es-EC" dirty="0"/>
          </a:p>
          <a:p>
            <a:pPr lvl="0"/>
            <a:endParaRPr lang="es-EC" dirty="0"/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7691665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5536" y="476672"/>
            <a:ext cx="8291264" cy="5649491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es-EC" sz="3300" dirty="0"/>
              <a:t>Derivados de la </a:t>
            </a:r>
            <a:r>
              <a:rPr lang="es-EC" sz="3300" dirty="0" err="1"/>
              <a:t>avermectina</a:t>
            </a:r>
            <a:r>
              <a:rPr lang="es-EC" sz="3300" dirty="0"/>
              <a:t>: para el tratamiento y control de nemátodos gastrointestinales y ectoparásitos.</a:t>
            </a:r>
          </a:p>
          <a:p>
            <a:pPr algn="just"/>
            <a:endParaRPr lang="es-EC" sz="3300" dirty="0"/>
          </a:p>
          <a:p>
            <a:pPr algn="just"/>
            <a:r>
              <a:rPr lang="es-EC" sz="3300" dirty="0" err="1"/>
              <a:t>Closantel</a:t>
            </a:r>
            <a:r>
              <a:rPr lang="es-EC" sz="3300" dirty="0"/>
              <a:t>, </a:t>
            </a:r>
            <a:r>
              <a:rPr lang="es-EC" sz="3300" dirty="0" err="1"/>
              <a:t>rafoxanida</a:t>
            </a:r>
            <a:r>
              <a:rPr lang="es-EC" sz="3300" dirty="0"/>
              <a:t> y </a:t>
            </a:r>
            <a:r>
              <a:rPr lang="es-EC" sz="3300" dirty="0" err="1"/>
              <a:t>nitroxinil</a:t>
            </a:r>
            <a:r>
              <a:rPr lang="es-EC" sz="3300" dirty="0"/>
              <a:t>: para el control de nemátodos gastrointestinales y hepáticos.</a:t>
            </a:r>
          </a:p>
          <a:p>
            <a:pPr marL="0" indent="0" algn="just">
              <a:buNone/>
            </a:pPr>
            <a:endParaRPr lang="es-EC" sz="3300" dirty="0"/>
          </a:p>
          <a:p>
            <a:pPr algn="just"/>
            <a:r>
              <a:rPr lang="es-EC" sz="3300" dirty="0" err="1"/>
              <a:t>Sulfas</a:t>
            </a:r>
            <a:r>
              <a:rPr lang="es-EC" sz="3300" dirty="0"/>
              <a:t> solas o combinadas, </a:t>
            </a:r>
            <a:r>
              <a:rPr lang="es-EC" sz="3300" dirty="0" err="1"/>
              <a:t>nitrofuranos</a:t>
            </a:r>
            <a:r>
              <a:rPr lang="es-EC" sz="3300" dirty="0"/>
              <a:t> y </a:t>
            </a:r>
            <a:r>
              <a:rPr lang="es-EC" sz="3300" dirty="0" err="1"/>
              <a:t>toltrazuril</a:t>
            </a:r>
            <a:r>
              <a:rPr lang="es-EC" sz="3300" dirty="0"/>
              <a:t>: Para el tratamiento de </a:t>
            </a:r>
            <a:r>
              <a:rPr lang="es-EC" sz="3300" i="1" dirty="0" err="1"/>
              <a:t>Eimeria</a:t>
            </a:r>
            <a:r>
              <a:rPr lang="es-EC" sz="3300" dirty="0"/>
              <a:t> </a:t>
            </a:r>
            <a:r>
              <a:rPr lang="es-EC" sz="3300" dirty="0" err="1"/>
              <a:t>spp</a:t>
            </a:r>
            <a:r>
              <a:rPr lang="es-EC" sz="3300" dirty="0"/>
              <a:t>.</a:t>
            </a:r>
          </a:p>
          <a:p>
            <a:pPr marL="0" indent="0" algn="just">
              <a:buNone/>
            </a:pPr>
            <a:endParaRPr lang="es-EC" sz="3300" dirty="0"/>
          </a:p>
          <a:p>
            <a:pPr algn="just"/>
            <a:r>
              <a:rPr lang="es-EC" sz="3300" dirty="0"/>
              <a:t>Continuar realizando proyectos de vinculación con la comunidad, que permitan la transferencia de conocimiento de estudiantes y profesores hacia los productores.</a:t>
            </a:r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5417247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40" y="260649"/>
            <a:ext cx="8468532" cy="6358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15649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3125778315"/>
              </p:ext>
            </p:extLst>
          </p:nvPr>
        </p:nvGraphicFramePr>
        <p:xfrm>
          <a:off x="395536" y="260649"/>
          <a:ext cx="8748464" cy="54794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6" name="Picture 2" descr="Resultado de imagen para nematodos gastrointestinale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244332"/>
            <a:ext cx="936104" cy="768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n para nematodos gastrointestinale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162" y="5244332"/>
            <a:ext cx="864096" cy="695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esultado de imagen para moniezia expans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290" y="5115416"/>
            <a:ext cx="1008112" cy="670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esultado de imagen para echinococcus granulosus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402" y="5244332"/>
            <a:ext cx="700959" cy="1034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Resultado de imagen para fasciola hepatica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68084" y="5071394"/>
            <a:ext cx="1277119" cy="685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Resultado de imagen para eimeria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573016"/>
            <a:ext cx="858603" cy="643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10 Imagen" descr="C:\Users\PaMe\Downloads\Garrapa 2 (1).jpg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803" y="3691918"/>
            <a:ext cx="848888" cy="88494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269943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/>
          <p:nvPr/>
        </p:nvPicPr>
        <p:blipFill rotWithShape="1">
          <a:blip r:embed="rId2"/>
          <a:srcRect l="27692" t="22672" r="29671" b="21037"/>
          <a:stretch/>
        </p:blipFill>
        <p:spPr bwMode="auto">
          <a:xfrm>
            <a:off x="4126401" y="2959406"/>
            <a:ext cx="2448034" cy="18628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395536" y="404664"/>
            <a:ext cx="5554960" cy="634082"/>
          </a:xfrm>
        </p:spPr>
        <p:txBody>
          <a:bodyPr>
            <a:normAutofit/>
          </a:bodyPr>
          <a:lstStyle/>
          <a:p>
            <a:r>
              <a:rPr lang="es-EC" sz="3200" b="1" dirty="0"/>
              <a:t>Nemátodos gastrointestinales</a:t>
            </a:r>
          </a:p>
        </p:txBody>
      </p:sp>
      <p:grpSp>
        <p:nvGrpSpPr>
          <p:cNvPr id="5" name="4 Grupo"/>
          <p:cNvGrpSpPr/>
          <p:nvPr/>
        </p:nvGrpSpPr>
        <p:grpSpPr>
          <a:xfrm>
            <a:off x="827583" y="1978785"/>
            <a:ext cx="1576405" cy="945843"/>
            <a:chOff x="72003" y="188052"/>
            <a:chExt cx="1576405" cy="945843"/>
          </a:xfrm>
          <a:scene3d>
            <a:camera prst="orthographicFront"/>
            <a:lightRig rig="flat" dir="t"/>
          </a:scene3d>
        </p:grpSpPr>
        <p:sp>
          <p:nvSpPr>
            <p:cNvPr id="6" name="5 Rectángulo"/>
            <p:cNvSpPr/>
            <p:nvPr/>
          </p:nvSpPr>
          <p:spPr>
            <a:xfrm>
              <a:off x="72003" y="188052"/>
              <a:ext cx="1576405" cy="945843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</p:sp>
        <p:sp>
          <p:nvSpPr>
            <p:cNvPr id="7" name="6 Rectángulo"/>
            <p:cNvSpPr/>
            <p:nvPr/>
          </p:nvSpPr>
          <p:spPr>
            <a:xfrm>
              <a:off x="72003" y="188052"/>
              <a:ext cx="1576405" cy="945843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100" i="1" kern="1200" dirty="0" err="1"/>
                <a:t>Ostertagia</a:t>
              </a:r>
              <a:r>
                <a:rPr lang="es-EC" sz="1100" i="1" kern="1200" dirty="0"/>
                <a:t> </a:t>
              </a:r>
              <a:r>
                <a:rPr lang="es-EC" sz="1100" i="1" kern="1200" dirty="0" err="1"/>
                <a:t>ostertagi</a:t>
              </a:r>
              <a:r>
                <a:rPr lang="es-EC" sz="1100" i="1" kern="1200" dirty="0"/>
                <a:t>: </a:t>
              </a:r>
              <a:r>
                <a:rPr lang="es-EC" sz="1100" i="0" kern="1200" dirty="0"/>
                <a:t>acción mecánica, traumática</a:t>
              </a:r>
            </a:p>
          </p:txBody>
        </p:sp>
      </p:grpSp>
      <p:grpSp>
        <p:nvGrpSpPr>
          <p:cNvPr id="8" name="7 Grupo"/>
          <p:cNvGrpSpPr/>
          <p:nvPr/>
        </p:nvGrpSpPr>
        <p:grpSpPr>
          <a:xfrm>
            <a:off x="3072228" y="1340768"/>
            <a:ext cx="1576405" cy="945843"/>
            <a:chOff x="1855170" y="188052"/>
            <a:chExt cx="1576405" cy="945843"/>
          </a:xfrm>
          <a:scene3d>
            <a:camera prst="orthographicFront"/>
            <a:lightRig rig="flat" dir="t"/>
          </a:scene3d>
        </p:grpSpPr>
        <p:sp>
          <p:nvSpPr>
            <p:cNvPr id="9" name="8 Rectángulo"/>
            <p:cNvSpPr/>
            <p:nvPr/>
          </p:nvSpPr>
          <p:spPr>
            <a:xfrm>
              <a:off x="1855170" y="188052"/>
              <a:ext cx="1576405" cy="945843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</p:sp>
        <p:sp>
          <p:nvSpPr>
            <p:cNvPr id="10" name="9 Rectángulo"/>
            <p:cNvSpPr/>
            <p:nvPr/>
          </p:nvSpPr>
          <p:spPr>
            <a:xfrm>
              <a:off x="1855170" y="188052"/>
              <a:ext cx="1576405" cy="945843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100" i="1" kern="1200" dirty="0" err="1"/>
                <a:t>Haemonchus</a:t>
              </a:r>
              <a:r>
                <a:rPr lang="es-EC" sz="1100" kern="1200" dirty="0"/>
                <a:t> </a:t>
              </a:r>
              <a:r>
                <a:rPr lang="es-EC" sz="1100" kern="1200" dirty="0" err="1"/>
                <a:t>spp</a:t>
              </a:r>
              <a:r>
                <a:rPr lang="es-EC" sz="1100" kern="1200" dirty="0"/>
                <a:t>.: acción </a:t>
              </a:r>
              <a:r>
                <a:rPr lang="es-EC" sz="1100" kern="1200" dirty="0" err="1"/>
                <a:t>expoliatriz</a:t>
              </a:r>
              <a:r>
                <a:rPr lang="es-EC" sz="1100" kern="1200" dirty="0"/>
                <a:t>  y tóxica, consume 0,05 ml de sangre diarios.</a:t>
              </a:r>
            </a:p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100" kern="1200" dirty="0"/>
                <a:t>(Taylor et al., 2007)</a:t>
              </a:r>
            </a:p>
          </p:txBody>
        </p:sp>
      </p:grpSp>
      <p:grpSp>
        <p:nvGrpSpPr>
          <p:cNvPr id="11" name="10 Grupo"/>
          <p:cNvGrpSpPr/>
          <p:nvPr/>
        </p:nvGrpSpPr>
        <p:grpSpPr>
          <a:xfrm>
            <a:off x="5063660" y="1347349"/>
            <a:ext cx="1576405" cy="945843"/>
            <a:chOff x="72003" y="1189101"/>
            <a:chExt cx="1576405" cy="945843"/>
          </a:xfrm>
          <a:scene3d>
            <a:camera prst="orthographicFront"/>
            <a:lightRig rig="flat" dir="t"/>
          </a:scene3d>
        </p:grpSpPr>
        <p:sp>
          <p:nvSpPr>
            <p:cNvPr id="12" name="11 Rectángulo"/>
            <p:cNvSpPr/>
            <p:nvPr/>
          </p:nvSpPr>
          <p:spPr>
            <a:xfrm>
              <a:off x="72003" y="1189101"/>
              <a:ext cx="1576405" cy="945843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</p:sp>
        <p:sp>
          <p:nvSpPr>
            <p:cNvPr id="13" name="12 Rectángulo"/>
            <p:cNvSpPr/>
            <p:nvPr/>
          </p:nvSpPr>
          <p:spPr>
            <a:xfrm>
              <a:off x="72003" y="1189101"/>
              <a:ext cx="1576405" cy="945843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100" b="0" i="1" u="none" kern="1200" dirty="0" err="1"/>
                <a:t>Bunostomum</a:t>
              </a:r>
              <a:r>
                <a:rPr lang="es-EC" sz="1100" b="0" i="1" u="none" kern="1200" dirty="0"/>
                <a:t> </a:t>
              </a:r>
              <a:r>
                <a:rPr lang="es-EC" sz="1100" kern="1200" dirty="0" err="1"/>
                <a:t>spp</a:t>
              </a:r>
              <a:r>
                <a:rPr lang="es-EC" sz="1100" kern="1200" dirty="0"/>
                <a:t>.: </a:t>
              </a:r>
              <a:r>
                <a:rPr lang="es-EC" sz="1100" b="0" i="0" kern="1200" dirty="0"/>
                <a:t>100 a 200 gusanos adultos pueden causar una anemia  grave (Junquera, 2016)</a:t>
              </a:r>
              <a:endParaRPr lang="es-EC" sz="1100" kern="1200" dirty="0"/>
            </a:p>
          </p:txBody>
        </p:sp>
      </p:grpSp>
      <p:grpSp>
        <p:nvGrpSpPr>
          <p:cNvPr id="17" name="16 Grupo"/>
          <p:cNvGrpSpPr/>
          <p:nvPr/>
        </p:nvGrpSpPr>
        <p:grpSpPr>
          <a:xfrm>
            <a:off x="7092280" y="2132856"/>
            <a:ext cx="1576405" cy="945843"/>
            <a:chOff x="1820852" y="1189101"/>
            <a:chExt cx="1576405" cy="945843"/>
          </a:xfrm>
          <a:scene3d>
            <a:camera prst="orthographicFront"/>
            <a:lightRig rig="flat" dir="t"/>
          </a:scene3d>
        </p:grpSpPr>
        <p:sp>
          <p:nvSpPr>
            <p:cNvPr id="18" name="17 Rectángulo"/>
            <p:cNvSpPr/>
            <p:nvPr/>
          </p:nvSpPr>
          <p:spPr>
            <a:xfrm>
              <a:off x="1820852" y="1189101"/>
              <a:ext cx="1576405" cy="945843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sp>
        <p:sp>
          <p:nvSpPr>
            <p:cNvPr id="19" name="18 Rectángulo"/>
            <p:cNvSpPr/>
            <p:nvPr/>
          </p:nvSpPr>
          <p:spPr>
            <a:xfrm>
              <a:off x="1820852" y="1189101"/>
              <a:ext cx="1576405" cy="945843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100" i="1" dirty="0" err="1"/>
                <a:t>Cooperia</a:t>
              </a:r>
              <a:r>
                <a:rPr lang="es-EC" sz="1100" i="1" dirty="0"/>
                <a:t> </a:t>
              </a:r>
              <a:r>
                <a:rPr lang="es-EC" sz="1100" dirty="0" err="1"/>
                <a:t>spp</a:t>
              </a:r>
              <a:r>
                <a:rPr lang="es-EC" sz="1100" i="1" dirty="0"/>
                <a:t>. y </a:t>
              </a:r>
              <a:r>
                <a:rPr lang="es-EC" sz="1100" i="1" dirty="0" err="1"/>
                <a:t>Nematodirus</a:t>
              </a:r>
              <a:r>
                <a:rPr lang="es-EC" sz="1100" i="1" dirty="0"/>
                <a:t> </a:t>
              </a:r>
              <a:r>
                <a:rPr lang="es-EC" sz="1100" dirty="0" err="1"/>
                <a:t>spp</a:t>
              </a:r>
              <a:r>
                <a:rPr lang="es-EC" sz="1100" dirty="0"/>
                <a:t>. ejercen acción irritativa (Quiroz, 2005) </a:t>
              </a:r>
              <a:endParaRPr lang="es-EC" sz="1100" kern="1200" dirty="0"/>
            </a:p>
          </p:txBody>
        </p:sp>
      </p:grpSp>
      <p:grpSp>
        <p:nvGrpSpPr>
          <p:cNvPr id="20" name="19 Grupo"/>
          <p:cNvGrpSpPr/>
          <p:nvPr/>
        </p:nvGrpSpPr>
        <p:grpSpPr>
          <a:xfrm>
            <a:off x="3977726" y="5441708"/>
            <a:ext cx="1576405" cy="945843"/>
            <a:chOff x="1796906" y="2272609"/>
            <a:chExt cx="1576405" cy="945843"/>
          </a:xfrm>
          <a:scene3d>
            <a:camera prst="orthographicFront"/>
            <a:lightRig rig="flat" dir="t"/>
          </a:scene3d>
        </p:grpSpPr>
        <p:sp>
          <p:nvSpPr>
            <p:cNvPr id="21" name="20 Rectángulo"/>
            <p:cNvSpPr/>
            <p:nvPr/>
          </p:nvSpPr>
          <p:spPr>
            <a:xfrm>
              <a:off x="1796906" y="2272609"/>
              <a:ext cx="1576405" cy="945843"/>
            </a:xfrm>
            <a:prstGeom prst="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shade val="50000"/>
                <a:hueOff val="103268"/>
                <a:satOff val="-2160"/>
                <a:lumOff val="12018"/>
                <a:alphaOff val="0"/>
              </a:schemeClr>
            </a:fillRef>
            <a:effectRef idx="1">
              <a:schemeClr val="accent1">
                <a:shade val="50000"/>
                <a:hueOff val="103268"/>
                <a:satOff val="-2160"/>
                <a:lumOff val="12018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22" name="21 Rectángulo"/>
            <p:cNvSpPr/>
            <p:nvPr/>
          </p:nvSpPr>
          <p:spPr>
            <a:xfrm>
              <a:off x="1796906" y="2272609"/>
              <a:ext cx="1576405" cy="94584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100" kern="1200" dirty="0"/>
                <a:t>Efectos indirectos en la reproducción (Angulo, 2005)</a:t>
              </a:r>
            </a:p>
          </p:txBody>
        </p:sp>
      </p:grpSp>
      <p:grpSp>
        <p:nvGrpSpPr>
          <p:cNvPr id="23" name="22 Grupo"/>
          <p:cNvGrpSpPr/>
          <p:nvPr/>
        </p:nvGrpSpPr>
        <p:grpSpPr>
          <a:xfrm>
            <a:off x="5851860" y="5441708"/>
            <a:ext cx="1576405" cy="945843"/>
            <a:chOff x="975993" y="3311346"/>
            <a:chExt cx="1576405" cy="945843"/>
          </a:xfrm>
          <a:scene3d>
            <a:camera prst="orthographicFront"/>
            <a:lightRig rig="flat" dir="t"/>
          </a:scene3d>
        </p:grpSpPr>
        <p:sp>
          <p:nvSpPr>
            <p:cNvPr id="24" name="23 Rectángulo"/>
            <p:cNvSpPr/>
            <p:nvPr/>
          </p:nvSpPr>
          <p:spPr>
            <a:xfrm>
              <a:off x="975993" y="3311346"/>
              <a:ext cx="1576405" cy="945843"/>
            </a:xfrm>
            <a:prstGeom prst="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shade val="5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25" name="24 Rectángulo"/>
            <p:cNvSpPr/>
            <p:nvPr/>
          </p:nvSpPr>
          <p:spPr>
            <a:xfrm>
              <a:off x="975993" y="3311346"/>
              <a:ext cx="1576405" cy="94584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100" kern="1200" dirty="0"/>
                <a:t>Mortalidad de los animales</a:t>
              </a:r>
            </a:p>
          </p:txBody>
        </p:sp>
      </p:grpSp>
      <p:sp>
        <p:nvSpPr>
          <p:cNvPr id="27" name="26 Flecha arriba"/>
          <p:cNvSpPr/>
          <p:nvPr/>
        </p:nvSpPr>
        <p:spPr>
          <a:xfrm rot="18253871">
            <a:off x="2673364" y="2695280"/>
            <a:ext cx="490751" cy="597742"/>
          </a:xfrm>
          <a:prstGeom prst="upArrow">
            <a:avLst>
              <a:gd name="adj1" fmla="val 30870"/>
              <a:gd name="adj2" fmla="val 500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8" name="27 Flecha arriba"/>
          <p:cNvSpPr/>
          <p:nvPr/>
        </p:nvSpPr>
        <p:spPr>
          <a:xfrm rot="2936905">
            <a:off x="6718724" y="2973280"/>
            <a:ext cx="396935" cy="546907"/>
          </a:xfrm>
          <a:prstGeom prst="up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9" name="28 Flecha arriba"/>
          <p:cNvSpPr/>
          <p:nvPr/>
        </p:nvSpPr>
        <p:spPr>
          <a:xfrm flipH="1">
            <a:off x="3682438" y="2418662"/>
            <a:ext cx="295288" cy="443857"/>
          </a:xfrm>
          <a:prstGeom prst="up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0" name="29 Flecha arriba"/>
          <p:cNvSpPr/>
          <p:nvPr/>
        </p:nvSpPr>
        <p:spPr>
          <a:xfrm flipH="1">
            <a:off x="5539098" y="2393039"/>
            <a:ext cx="312762" cy="425475"/>
          </a:xfrm>
          <a:prstGeom prst="up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1" name="30 Flecha arriba"/>
          <p:cNvSpPr/>
          <p:nvPr/>
        </p:nvSpPr>
        <p:spPr>
          <a:xfrm rot="13885744" flipH="1">
            <a:off x="3176999" y="4805859"/>
            <a:ext cx="253742" cy="402492"/>
          </a:xfrm>
          <a:prstGeom prst="up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3" name="32 Flecha arriba"/>
          <p:cNvSpPr/>
          <p:nvPr/>
        </p:nvSpPr>
        <p:spPr>
          <a:xfrm rot="7714256">
            <a:off x="6130107" y="4817498"/>
            <a:ext cx="253742" cy="402492"/>
          </a:xfrm>
          <a:prstGeom prst="up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pSp>
        <p:nvGrpSpPr>
          <p:cNvPr id="34" name="33 Grupo"/>
          <p:cNvGrpSpPr/>
          <p:nvPr/>
        </p:nvGrpSpPr>
        <p:grpSpPr>
          <a:xfrm>
            <a:off x="2132112" y="5453608"/>
            <a:ext cx="1576405" cy="945843"/>
            <a:chOff x="1796906" y="2272609"/>
            <a:chExt cx="1576405" cy="945843"/>
          </a:xfrm>
          <a:scene3d>
            <a:camera prst="orthographicFront"/>
            <a:lightRig rig="flat" dir="t"/>
          </a:scene3d>
        </p:grpSpPr>
        <p:sp>
          <p:nvSpPr>
            <p:cNvPr id="35" name="34 Rectángulo"/>
            <p:cNvSpPr/>
            <p:nvPr/>
          </p:nvSpPr>
          <p:spPr>
            <a:xfrm>
              <a:off x="1796906" y="2272609"/>
              <a:ext cx="1576405" cy="945843"/>
            </a:xfrm>
            <a:prstGeom prst="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shade val="50000"/>
                <a:hueOff val="103268"/>
                <a:satOff val="-2160"/>
                <a:lumOff val="12018"/>
                <a:alphaOff val="0"/>
              </a:schemeClr>
            </a:fillRef>
            <a:effectRef idx="1">
              <a:schemeClr val="accent1">
                <a:shade val="50000"/>
                <a:hueOff val="103268"/>
                <a:satOff val="-2160"/>
                <a:lumOff val="12018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36" name="35 Rectángulo"/>
            <p:cNvSpPr/>
            <p:nvPr/>
          </p:nvSpPr>
          <p:spPr>
            <a:xfrm>
              <a:off x="1796906" y="2272609"/>
              <a:ext cx="1576405" cy="94584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100" kern="1200" dirty="0"/>
                <a:t>Disminución en las ganancias de peso vivo </a:t>
              </a:r>
            </a:p>
          </p:txBody>
        </p:sp>
      </p:grpSp>
      <p:sp>
        <p:nvSpPr>
          <p:cNvPr id="37" name="36 Flecha arriba"/>
          <p:cNvSpPr/>
          <p:nvPr/>
        </p:nvSpPr>
        <p:spPr>
          <a:xfrm flipH="1" flipV="1">
            <a:off x="4618352" y="4877259"/>
            <a:ext cx="295151" cy="474164"/>
          </a:xfrm>
          <a:prstGeom prst="up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026" name="Picture 2" descr="Resultado de imagen para haemonchus contort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172" y="3276573"/>
            <a:ext cx="1891229" cy="13028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02525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2 Grupo"/>
          <p:cNvGrpSpPr/>
          <p:nvPr/>
        </p:nvGrpSpPr>
        <p:grpSpPr>
          <a:xfrm>
            <a:off x="754541" y="1377367"/>
            <a:ext cx="1679776" cy="1007865"/>
            <a:chOff x="430" y="448818"/>
            <a:chExt cx="1679776" cy="1007865"/>
          </a:xfrm>
          <a:scene3d>
            <a:camera prst="orthographicFront"/>
            <a:lightRig rig="flat" dir="t"/>
          </a:scene3d>
        </p:grpSpPr>
        <p:sp>
          <p:nvSpPr>
            <p:cNvPr id="4" name="3 Rectángulo"/>
            <p:cNvSpPr/>
            <p:nvPr/>
          </p:nvSpPr>
          <p:spPr>
            <a:xfrm>
              <a:off x="430" y="448818"/>
              <a:ext cx="1679776" cy="1007865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sp>
        <p:sp>
          <p:nvSpPr>
            <p:cNvPr id="5" name="4 Rectángulo"/>
            <p:cNvSpPr/>
            <p:nvPr/>
          </p:nvSpPr>
          <p:spPr>
            <a:xfrm>
              <a:off x="430" y="448818"/>
              <a:ext cx="1679776" cy="1007865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400" kern="1200" dirty="0"/>
                <a:t>Provocan bronquitis parasitaria catarral</a:t>
              </a:r>
            </a:p>
          </p:txBody>
        </p:sp>
      </p:grpSp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64345" y="260648"/>
            <a:ext cx="5554960" cy="634082"/>
          </a:xfrm>
        </p:spPr>
        <p:txBody>
          <a:bodyPr>
            <a:noAutofit/>
          </a:bodyPr>
          <a:lstStyle/>
          <a:p>
            <a:r>
              <a:rPr lang="es-EC" sz="3200" b="1" dirty="0"/>
              <a:t>Nemátodos pulmonares</a:t>
            </a:r>
          </a:p>
        </p:txBody>
      </p:sp>
      <p:grpSp>
        <p:nvGrpSpPr>
          <p:cNvPr id="7" name="6 Grupo"/>
          <p:cNvGrpSpPr/>
          <p:nvPr/>
        </p:nvGrpSpPr>
        <p:grpSpPr>
          <a:xfrm>
            <a:off x="3491880" y="1377368"/>
            <a:ext cx="1679776" cy="1007865"/>
            <a:chOff x="1848184" y="448818"/>
            <a:chExt cx="1679776" cy="1007865"/>
          </a:xfrm>
          <a:scene3d>
            <a:camera prst="orthographicFront"/>
            <a:lightRig rig="flat" dir="t"/>
          </a:scene3d>
        </p:grpSpPr>
        <p:sp>
          <p:nvSpPr>
            <p:cNvPr id="8" name="7 Rectángulo"/>
            <p:cNvSpPr/>
            <p:nvPr/>
          </p:nvSpPr>
          <p:spPr>
            <a:xfrm>
              <a:off x="1848184" y="448818"/>
              <a:ext cx="1679776" cy="100786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</p:sp>
        <p:sp>
          <p:nvSpPr>
            <p:cNvPr id="9" name="8 Rectángulo"/>
            <p:cNvSpPr/>
            <p:nvPr/>
          </p:nvSpPr>
          <p:spPr>
            <a:xfrm>
              <a:off x="1848184" y="448818"/>
              <a:ext cx="1679776" cy="100786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400" kern="1200" dirty="0"/>
                <a:t>Proceso inflamatorio se extiende a los tejidos </a:t>
              </a:r>
              <a:r>
                <a:rPr lang="es-EC" sz="1400" kern="1200" dirty="0" err="1"/>
                <a:t>peribronquiales</a:t>
              </a:r>
              <a:endParaRPr lang="es-EC" sz="1400" kern="1200" dirty="0"/>
            </a:p>
          </p:txBody>
        </p:sp>
      </p:grpSp>
      <p:grpSp>
        <p:nvGrpSpPr>
          <p:cNvPr id="10" name="9 Grupo"/>
          <p:cNvGrpSpPr/>
          <p:nvPr/>
        </p:nvGrpSpPr>
        <p:grpSpPr>
          <a:xfrm>
            <a:off x="6156176" y="1377369"/>
            <a:ext cx="1679776" cy="1007865"/>
            <a:chOff x="430" y="1624662"/>
            <a:chExt cx="1679776" cy="1007865"/>
          </a:xfrm>
          <a:scene3d>
            <a:camera prst="orthographicFront"/>
            <a:lightRig rig="flat" dir="t"/>
          </a:scene3d>
        </p:grpSpPr>
        <p:sp>
          <p:nvSpPr>
            <p:cNvPr id="11" name="10 Rectángulo"/>
            <p:cNvSpPr/>
            <p:nvPr/>
          </p:nvSpPr>
          <p:spPr>
            <a:xfrm>
              <a:off x="430" y="1624662"/>
              <a:ext cx="1679776" cy="1007865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</p:sp>
        <p:sp>
          <p:nvSpPr>
            <p:cNvPr id="12" name="11 Rectángulo"/>
            <p:cNvSpPr/>
            <p:nvPr/>
          </p:nvSpPr>
          <p:spPr>
            <a:xfrm>
              <a:off x="430" y="1624662"/>
              <a:ext cx="1679776" cy="1007865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400" kern="1200" dirty="0"/>
                <a:t>Infecciones bacterianas secundarias</a:t>
              </a:r>
            </a:p>
          </p:txBody>
        </p:sp>
      </p:grpSp>
      <p:grpSp>
        <p:nvGrpSpPr>
          <p:cNvPr id="13" name="12 Grupo"/>
          <p:cNvGrpSpPr/>
          <p:nvPr/>
        </p:nvGrpSpPr>
        <p:grpSpPr>
          <a:xfrm>
            <a:off x="2052336" y="5373216"/>
            <a:ext cx="1679776" cy="1007865"/>
            <a:chOff x="1848184" y="1624662"/>
            <a:chExt cx="1679776" cy="1007865"/>
          </a:xfrm>
          <a:scene3d>
            <a:camera prst="orthographicFront"/>
            <a:lightRig rig="flat" dir="t"/>
          </a:scene3d>
        </p:grpSpPr>
        <p:sp>
          <p:nvSpPr>
            <p:cNvPr id="14" name="13 Rectángulo"/>
            <p:cNvSpPr/>
            <p:nvPr/>
          </p:nvSpPr>
          <p:spPr>
            <a:xfrm>
              <a:off x="1848184" y="1624662"/>
              <a:ext cx="1679776" cy="1007865"/>
            </a:xfrm>
            <a:prstGeom prst="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shade val="50000"/>
                <a:hueOff val="289150"/>
                <a:satOff val="-6048"/>
                <a:lumOff val="33650"/>
                <a:alphaOff val="0"/>
              </a:schemeClr>
            </a:fillRef>
            <a:effectRef idx="1">
              <a:schemeClr val="accent1">
                <a:shade val="50000"/>
                <a:hueOff val="289150"/>
                <a:satOff val="-6048"/>
                <a:lumOff val="3365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5" name="14 Rectángulo"/>
            <p:cNvSpPr/>
            <p:nvPr/>
          </p:nvSpPr>
          <p:spPr>
            <a:xfrm>
              <a:off x="1848184" y="1624662"/>
              <a:ext cx="1679776" cy="100786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400" kern="1200" dirty="0"/>
                <a:t>Tos y exudación nasal</a:t>
              </a:r>
            </a:p>
          </p:txBody>
        </p:sp>
      </p:grpSp>
      <p:grpSp>
        <p:nvGrpSpPr>
          <p:cNvPr id="16" name="15 Grupo"/>
          <p:cNvGrpSpPr/>
          <p:nvPr/>
        </p:nvGrpSpPr>
        <p:grpSpPr>
          <a:xfrm>
            <a:off x="5004048" y="5373215"/>
            <a:ext cx="1679776" cy="1007865"/>
            <a:chOff x="924307" y="2800505"/>
            <a:chExt cx="1679776" cy="1007865"/>
          </a:xfrm>
          <a:scene3d>
            <a:camera prst="orthographicFront"/>
            <a:lightRig rig="flat" dir="t"/>
          </a:scene3d>
        </p:grpSpPr>
        <p:sp>
          <p:nvSpPr>
            <p:cNvPr id="17" name="16 Rectángulo"/>
            <p:cNvSpPr/>
            <p:nvPr/>
          </p:nvSpPr>
          <p:spPr>
            <a:xfrm>
              <a:off x="924307" y="2800505"/>
              <a:ext cx="1679776" cy="1007865"/>
            </a:xfrm>
            <a:prstGeom prst="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shade val="50000"/>
                <a:hueOff val="144575"/>
                <a:satOff val="-3024"/>
                <a:lumOff val="16825"/>
                <a:alphaOff val="0"/>
              </a:schemeClr>
            </a:fillRef>
            <a:effectRef idx="1">
              <a:schemeClr val="accent1">
                <a:shade val="50000"/>
                <a:hueOff val="144575"/>
                <a:satOff val="-3024"/>
                <a:lumOff val="16825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8" name="17 Rectángulo"/>
            <p:cNvSpPr/>
            <p:nvPr/>
          </p:nvSpPr>
          <p:spPr>
            <a:xfrm>
              <a:off x="924307" y="2800505"/>
              <a:ext cx="1679776" cy="100786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400" kern="1200" dirty="0"/>
                <a:t>Incremento en el número de respiraciones</a:t>
              </a:r>
            </a:p>
          </p:txBody>
        </p:sp>
      </p:grpSp>
      <p:sp>
        <p:nvSpPr>
          <p:cNvPr id="19" name="18 Rectángulo"/>
          <p:cNvSpPr/>
          <p:nvPr/>
        </p:nvSpPr>
        <p:spPr>
          <a:xfrm>
            <a:off x="6727698" y="6381081"/>
            <a:ext cx="24163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dirty="0"/>
              <a:t>(</a:t>
            </a:r>
            <a:r>
              <a:rPr lang="es-ES" sz="1400" dirty="0" err="1"/>
              <a:t>Soulsby</a:t>
            </a:r>
            <a:r>
              <a:rPr lang="es-ES" sz="1400" dirty="0"/>
              <a:t>, 1987); (Quiroz, 2005)</a:t>
            </a:r>
            <a:endParaRPr lang="es-EC" sz="1400" dirty="0"/>
          </a:p>
        </p:txBody>
      </p:sp>
      <p:pic>
        <p:nvPicPr>
          <p:cNvPr id="2050" name="Picture 2" descr="Resultado de imagen para Nematodos pulmonares ovin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768" y="2996952"/>
            <a:ext cx="2286000" cy="1714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19 Imagen"/>
          <p:cNvPicPr/>
          <p:nvPr/>
        </p:nvPicPr>
        <p:blipFill rotWithShape="1">
          <a:blip r:embed="rId3"/>
          <a:srcRect l="31868" t="19546" r="30769" b="28073"/>
          <a:stretch/>
        </p:blipFill>
        <p:spPr bwMode="auto">
          <a:xfrm>
            <a:off x="4430241" y="3058864"/>
            <a:ext cx="2018665" cy="15906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2" name="21 Flecha arriba"/>
          <p:cNvSpPr/>
          <p:nvPr/>
        </p:nvSpPr>
        <p:spPr>
          <a:xfrm rot="18830057">
            <a:off x="1456440" y="2510607"/>
            <a:ext cx="376357" cy="730213"/>
          </a:xfrm>
          <a:prstGeom prst="up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3" name="22 Flecha arriba"/>
          <p:cNvSpPr/>
          <p:nvPr/>
        </p:nvSpPr>
        <p:spPr>
          <a:xfrm flipH="1">
            <a:off x="4184124" y="2483465"/>
            <a:ext cx="295288" cy="443857"/>
          </a:xfrm>
          <a:prstGeom prst="up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4" name="23 Flecha arriba"/>
          <p:cNvSpPr/>
          <p:nvPr/>
        </p:nvSpPr>
        <p:spPr>
          <a:xfrm rot="2769943" flipH="1">
            <a:off x="6653120" y="2506963"/>
            <a:ext cx="376357" cy="730213"/>
          </a:xfrm>
          <a:prstGeom prst="up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6" name="25 Flecha arriba"/>
          <p:cNvSpPr/>
          <p:nvPr/>
        </p:nvSpPr>
        <p:spPr>
          <a:xfrm flipH="1" flipV="1">
            <a:off x="2893617" y="4755081"/>
            <a:ext cx="295151" cy="474164"/>
          </a:xfrm>
          <a:prstGeom prst="up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7" name="26 Flecha arriba"/>
          <p:cNvSpPr/>
          <p:nvPr/>
        </p:nvSpPr>
        <p:spPr>
          <a:xfrm flipH="1" flipV="1">
            <a:off x="5572322" y="4755081"/>
            <a:ext cx="295151" cy="474164"/>
          </a:xfrm>
          <a:prstGeom prst="up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005838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3394720" cy="346050"/>
          </a:xfrm>
        </p:spPr>
        <p:txBody>
          <a:bodyPr>
            <a:noAutofit/>
          </a:bodyPr>
          <a:lstStyle/>
          <a:p>
            <a:r>
              <a:rPr lang="es-EC" sz="3200" b="1" dirty="0" err="1"/>
              <a:t>Tremátodos</a:t>
            </a:r>
            <a:endParaRPr lang="es-EC" sz="3200" b="1" dirty="0"/>
          </a:p>
        </p:txBody>
      </p:sp>
      <p:grpSp>
        <p:nvGrpSpPr>
          <p:cNvPr id="4" name="3 Grupo"/>
          <p:cNvGrpSpPr/>
          <p:nvPr/>
        </p:nvGrpSpPr>
        <p:grpSpPr>
          <a:xfrm>
            <a:off x="1758189" y="1124744"/>
            <a:ext cx="1868080" cy="1120848"/>
            <a:chOff x="0" y="197000"/>
            <a:chExt cx="1868080" cy="1120848"/>
          </a:xfrm>
          <a:scene3d>
            <a:camera prst="orthographicFront"/>
            <a:lightRig rig="flat" dir="t"/>
          </a:scene3d>
        </p:grpSpPr>
        <p:sp>
          <p:nvSpPr>
            <p:cNvPr id="5" name="4 Rectángulo"/>
            <p:cNvSpPr/>
            <p:nvPr/>
          </p:nvSpPr>
          <p:spPr>
            <a:xfrm>
              <a:off x="0" y="197000"/>
              <a:ext cx="1868080" cy="1120848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</p:sp>
        <p:sp>
          <p:nvSpPr>
            <p:cNvPr id="6" name="5 Rectángulo"/>
            <p:cNvSpPr/>
            <p:nvPr/>
          </p:nvSpPr>
          <p:spPr>
            <a:xfrm>
              <a:off x="0" y="197000"/>
              <a:ext cx="1868080" cy="1120848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400" kern="1200" dirty="0"/>
                <a:t>Acción traumática: destrucción generalizada del parénquima hepático y hemorragia</a:t>
              </a:r>
            </a:p>
          </p:txBody>
        </p:sp>
      </p:grpSp>
      <p:grpSp>
        <p:nvGrpSpPr>
          <p:cNvPr id="7" name="6 Grupo"/>
          <p:cNvGrpSpPr/>
          <p:nvPr/>
        </p:nvGrpSpPr>
        <p:grpSpPr>
          <a:xfrm>
            <a:off x="6120067" y="1124744"/>
            <a:ext cx="1868080" cy="1120848"/>
            <a:chOff x="2055847" y="211736"/>
            <a:chExt cx="1868080" cy="1120848"/>
          </a:xfrm>
          <a:scene3d>
            <a:camera prst="orthographicFront"/>
            <a:lightRig rig="flat" dir="t"/>
          </a:scene3d>
        </p:grpSpPr>
        <p:sp>
          <p:nvSpPr>
            <p:cNvPr id="8" name="7 Rectángulo"/>
            <p:cNvSpPr/>
            <p:nvPr/>
          </p:nvSpPr>
          <p:spPr>
            <a:xfrm>
              <a:off x="2055847" y="211736"/>
              <a:ext cx="1868080" cy="1120848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</p:sp>
        <p:sp>
          <p:nvSpPr>
            <p:cNvPr id="9" name="8 Rectángulo"/>
            <p:cNvSpPr/>
            <p:nvPr/>
          </p:nvSpPr>
          <p:spPr>
            <a:xfrm>
              <a:off x="2055847" y="211736"/>
              <a:ext cx="1868080" cy="1120848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400" kern="1200" dirty="0"/>
                <a:t>Anemia: Hemorragia </a:t>
              </a:r>
              <a:r>
                <a:rPr lang="es-EC" sz="1400" kern="1200" dirty="0" err="1"/>
                <a:t>intrahepática</a:t>
              </a:r>
              <a:endParaRPr lang="es-EC" sz="1400" kern="1200" dirty="0"/>
            </a:p>
          </p:txBody>
        </p:sp>
      </p:grpSp>
      <p:grpSp>
        <p:nvGrpSpPr>
          <p:cNvPr id="10" name="9 Grupo"/>
          <p:cNvGrpSpPr/>
          <p:nvPr/>
        </p:nvGrpSpPr>
        <p:grpSpPr>
          <a:xfrm>
            <a:off x="683568" y="5089241"/>
            <a:ext cx="1868080" cy="1120848"/>
            <a:chOff x="0" y="1409609"/>
            <a:chExt cx="1868080" cy="1120848"/>
          </a:xfrm>
          <a:scene3d>
            <a:camera prst="orthographicFront"/>
            <a:lightRig rig="flat" dir="t"/>
          </a:scene3d>
        </p:grpSpPr>
        <p:sp>
          <p:nvSpPr>
            <p:cNvPr id="11" name="10 Rectángulo"/>
            <p:cNvSpPr/>
            <p:nvPr/>
          </p:nvSpPr>
          <p:spPr>
            <a:xfrm>
              <a:off x="0" y="1409609"/>
              <a:ext cx="1868080" cy="1120848"/>
            </a:xfrm>
            <a:prstGeom prst="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shade val="50000"/>
                <a:hueOff val="361437"/>
                <a:satOff val="-7560"/>
                <a:lumOff val="42063"/>
                <a:alphaOff val="0"/>
              </a:schemeClr>
            </a:fillRef>
            <a:effectRef idx="1">
              <a:schemeClr val="accent1">
                <a:shade val="50000"/>
                <a:hueOff val="361437"/>
                <a:satOff val="-7560"/>
                <a:lumOff val="42063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2" name="11 Rectángulo"/>
            <p:cNvSpPr/>
            <p:nvPr/>
          </p:nvSpPr>
          <p:spPr>
            <a:xfrm>
              <a:off x="0" y="1409609"/>
              <a:ext cx="1868080" cy="112084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400" kern="1200" dirty="0"/>
                <a:t>Disminuye el apetito</a:t>
              </a:r>
            </a:p>
          </p:txBody>
        </p:sp>
      </p:grpSp>
      <p:grpSp>
        <p:nvGrpSpPr>
          <p:cNvPr id="13" name="12 Grupo"/>
          <p:cNvGrpSpPr/>
          <p:nvPr/>
        </p:nvGrpSpPr>
        <p:grpSpPr>
          <a:xfrm>
            <a:off x="2915816" y="5089241"/>
            <a:ext cx="1868080" cy="1120848"/>
            <a:chOff x="2055847" y="1450423"/>
            <a:chExt cx="1868080" cy="1120848"/>
          </a:xfrm>
          <a:scene3d>
            <a:camera prst="orthographicFront"/>
            <a:lightRig rig="flat" dir="t"/>
          </a:scene3d>
        </p:grpSpPr>
        <p:sp>
          <p:nvSpPr>
            <p:cNvPr id="14" name="13 Rectángulo"/>
            <p:cNvSpPr/>
            <p:nvPr/>
          </p:nvSpPr>
          <p:spPr>
            <a:xfrm>
              <a:off x="2055847" y="1450423"/>
              <a:ext cx="1868080" cy="1120848"/>
            </a:xfrm>
            <a:prstGeom prst="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shade val="5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5" name="14 Rectángulo"/>
            <p:cNvSpPr/>
            <p:nvPr/>
          </p:nvSpPr>
          <p:spPr>
            <a:xfrm>
              <a:off x="2055847" y="1450423"/>
              <a:ext cx="1868080" cy="112084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400" kern="1200" dirty="0"/>
                <a:t>Animales con tendencia a permanecer inmóviles</a:t>
              </a:r>
            </a:p>
          </p:txBody>
        </p:sp>
      </p:grpSp>
      <p:grpSp>
        <p:nvGrpSpPr>
          <p:cNvPr id="16" name="15 Grupo"/>
          <p:cNvGrpSpPr/>
          <p:nvPr/>
        </p:nvGrpSpPr>
        <p:grpSpPr>
          <a:xfrm>
            <a:off x="5004048" y="5089241"/>
            <a:ext cx="1868080" cy="1120848"/>
            <a:chOff x="0" y="2645273"/>
            <a:chExt cx="1868080" cy="1120848"/>
          </a:xfrm>
          <a:scene3d>
            <a:camera prst="orthographicFront"/>
            <a:lightRig rig="flat" dir="t"/>
          </a:scene3d>
        </p:grpSpPr>
        <p:sp>
          <p:nvSpPr>
            <p:cNvPr id="17" name="16 Rectángulo"/>
            <p:cNvSpPr/>
            <p:nvPr/>
          </p:nvSpPr>
          <p:spPr>
            <a:xfrm>
              <a:off x="0" y="2645273"/>
              <a:ext cx="1868080" cy="1120848"/>
            </a:xfrm>
            <a:prstGeom prst="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shade val="50000"/>
                <a:hueOff val="240958"/>
                <a:satOff val="-5040"/>
                <a:lumOff val="28042"/>
                <a:alphaOff val="0"/>
              </a:schemeClr>
            </a:fillRef>
            <a:effectRef idx="1">
              <a:schemeClr val="accent1">
                <a:shade val="50000"/>
                <a:hueOff val="240958"/>
                <a:satOff val="-5040"/>
                <a:lumOff val="28042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8" name="17 Rectángulo"/>
            <p:cNvSpPr/>
            <p:nvPr/>
          </p:nvSpPr>
          <p:spPr>
            <a:xfrm>
              <a:off x="0" y="2645273"/>
              <a:ext cx="1868080" cy="112084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400" kern="1200" dirty="0"/>
                <a:t>Lana seca, quebradiza y se cae a trozos</a:t>
              </a:r>
            </a:p>
          </p:txBody>
        </p:sp>
      </p:grpSp>
      <p:grpSp>
        <p:nvGrpSpPr>
          <p:cNvPr id="19" name="18 Grupo"/>
          <p:cNvGrpSpPr/>
          <p:nvPr/>
        </p:nvGrpSpPr>
        <p:grpSpPr>
          <a:xfrm>
            <a:off x="7164288" y="5089241"/>
            <a:ext cx="1868080" cy="1120848"/>
            <a:chOff x="2055847" y="2645273"/>
            <a:chExt cx="1868080" cy="1120848"/>
          </a:xfrm>
          <a:scene3d>
            <a:camera prst="orthographicFront"/>
            <a:lightRig rig="flat" dir="t"/>
          </a:scene3d>
        </p:grpSpPr>
        <p:sp>
          <p:nvSpPr>
            <p:cNvPr id="20" name="19 Rectángulo"/>
            <p:cNvSpPr/>
            <p:nvPr/>
          </p:nvSpPr>
          <p:spPr>
            <a:xfrm>
              <a:off x="2055847" y="2645273"/>
              <a:ext cx="1868080" cy="1120848"/>
            </a:xfrm>
            <a:prstGeom prst="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shade val="50000"/>
                <a:hueOff val="120479"/>
                <a:satOff val="-2520"/>
                <a:lumOff val="14021"/>
                <a:alphaOff val="0"/>
              </a:schemeClr>
            </a:fillRef>
            <a:effectRef idx="1">
              <a:schemeClr val="accent1">
                <a:shade val="50000"/>
                <a:hueOff val="120479"/>
                <a:satOff val="-2520"/>
                <a:lumOff val="14021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21" name="20 Rectángulo"/>
            <p:cNvSpPr/>
            <p:nvPr/>
          </p:nvSpPr>
          <p:spPr>
            <a:xfrm>
              <a:off x="2055847" y="2645273"/>
              <a:ext cx="1868080" cy="112084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400" kern="1200" dirty="0"/>
                <a:t>Se puede producir muerte de los animales</a:t>
              </a:r>
            </a:p>
          </p:txBody>
        </p:sp>
      </p:grpSp>
      <p:sp>
        <p:nvSpPr>
          <p:cNvPr id="22" name="21 Rectángulo"/>
          <p:cNvSpPr/>
          <p:nvPr/>
        </p:nvSpPr>
        <p:spPr>
          <a:xfrm>
            <a:off x="7157392" y="6329065"/>
            <a:ext cx="12898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dirty="0"/>
              <a:t>(</a:t>
            </a:r>
            <a:r>
              <a:rPr lang="es-ES" sz="1400" dirty="0" err="1"/>
              <a:t>Soulsby</a:t>
            </a:r>
            <a:r>
              <a:rPr lang="es-ES" sz="1400" dirty="0"/>
              <a:t>, 1987)</a:t>
            </a:r>
            <a:endParaRPr lang="es-EC" sz="1400" dirty="0"/>
          </a:p>
        </p:txBody>
      </p:sp>
      <p:pic>
        <p:nvPicPr>
          <p:cNvPr id="23" name="22 Imagen" descr="Resultado de imagen para higado fasciola hepatica ovinos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644" y="2822928"/>
            <a:ext cx="2467158" cy="1570356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24 Flecha arriba"/>
          <p:cNvSpPr/>
          <p:nvPr/>
        </p:nvSpPr>
        <p:spPr>
          <a:xfrm rot="18253871">
            <a:off x="3048719" y="2278974"/>
            <a:ext cx="354123" cy="508870"/>
          </a:xfrm>
          <a:prstGeom prst="up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6" name="25 Flecha arriba"/>
          <p:cNvSpPr/>
          <p:nvPr/>
        </p:nvSpPr>
        <p:spPr>
          <a:xfrm rot="2053871">
            <a:off x="6378183" y="2301120"/>
            <a:ext cx="354123" cy="508870"/>
          </a:xfrm>
          <a:prstGeom prst="up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7" name="26 Flecha arriba"/>
          <p:cNvSpPr/>
          <p:nvPr/>
        </p:nvSpPr>
        <p:spPr>
          <a:xfrm flipH="1" flipV="1">
            <a:off x="3995936" y="4455879"/>
            <a:ext cx="295151" cy="474164"/>
          </a:xfrm>
          <a:prstGeom prst="up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8" name="27 Flecha arriba"/>
          <p:cNvSpPr/>
          <p:nvPr/>
        </p:nvSpPr>
        <p:spPr>
          <a:xfrm flipH="1" flipV="1">
            <a:off x="5292080" y="4467983"/>
            <a:ext cx="295151" cy="474164"/>
          </a:xfrm>
          <a:prstGeom prst="up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9" name="28 Flecha arriba"/>
          <p:cNvSpPr/>
          <p:nvPr/>
        </p:nvSpPr>
        <p:spPr>
          <a:xfrm rot="13885744" flipH="1">
            <a:off x="2848338" y="4324747"/>
            <a:ext cx="279971" cy="625758"/>
          </a:xfrm>
          <a:prstGeom prst="up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0" name="29 Flecha arriba"/>
          <p:cNvSpPr/>
          <p:nvPr/>
        </p:nvSpPr>
        <p:spPr>
          <a:xfrm rot="8485744" flipH="1">
            <a:off x="6719780" y="4324747"/>
            <a:ext cx="279971" cy="625758"/>
          </a:xfrm>
          <a:prstGeom prst="up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2050" name="Picture 2" descr="Resultado de imagen para fasciola hepati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896" y="2847847"/>
            <a:ext cx="2356180" cy="1513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57207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Título"/>
          <p:cNvSpPr txBox="1">
            <a:spLocks/>
          </p:cNvSpPr>
          <p:nvPr/>
        </p:nvSpPr>
        <p:spPr>
          <a:xfrm>
            <a:off x="457200" y="274638"/>
            <a:ext cx="3682752" cy="6340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3200" b="1" dirty="0"/>
              <a:t>Protozoarios</a:t>
            </a:r>
          </a:p>
        </p:txBody>
      </p:sp>
      <p:grpSp>
        <p:nvGrpSpPr>
          <p:cNvPr id="4" name="3 Grupo"/>
          <p:cNvGrpSpPr/>
          <p:nvPr/>
        </p:nvGrpSpPr>
        <p:grpSpPr>
          <a:xfrm>
            <a:off x="683568" y="3212976"/>
            <a:ext cx="1906700" cy="1144020"/>
            <a:chOff x="194208" y="1511"/>
            <a:chExt cx="1906700" cy="1144020"/>
          </a:xfrm>
          <a:scene3d>
            <a:camera prst="orthographicFront"/>
            <a:lightRig rig="flat" dir="t"/>
          </a:scene3d>
        </p:grpSpPr>
        <p:sp>
          <p:nvSpPr>
            <p:cNvPr id="5" name="4 Rectángulo"/>
            <p:cNvSpPr/>
            <p:nvPr/>
          </p:nvSpPr>
          <p:spPr>
            <a:xfrm>
              <a:off x="194208" y="1511"/>
              <a:ext cx="1906700" cy="114402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sp>
        <p:sp>
          <p:nvSpPr>
            <p:cNvPr id="6" name="5 Rectángulo"/>
            <p:cNvSpPr/>
            <p:nvPr/>
          </p:nvSpPr>
          <p:spPr>
            <a:xfrm>
              <a:off x="194208" y="1511"/>
              <a:ext cx="1906700" cy="114402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800" kern="1200" dirty="0"/>
                <a:t>Causan atrofia a las vellosidades intestinales</a:t>
              </a:r>
            </a:p>
          </p:txBody>
        </p:sp>
      </p:grpSp>
      <p:grpSp>
        <p:nvGrpSpPr>
          <p:cNvPr id="7" name="6 Grupo"/>
          <p:cNvGrpSpPr/>
          <p:nvPr/>
        </p:nvGrpSpPr>
        <p:grpSpPr>
          <a:xfrm>
            <a:off x="6435622" y="1745475"/>
            <a:ext cx="1906700" cy="1144020"/>
            <a:chOff x="2291579" y="1511"/>
            <a:chExt cx="1906700" cy="1144020"/>
          </a:xfrm>
          <a:scene3d>
            <a:camera prst="orthographicFront"/>
            <a:lightRig rig="flat" dir="t"/>
          </a:scene3d>
        </p:grpSpPr>
        <p:sp>
          <p:nvSpPr>
            <p:cNvPr id="8" name="7 Rectángulo"/>
            <p:cNvSpPr/>
            <p:nvPr/>
          </p:nvSpPr>
          <p:spPr>
            <a:xfrm>
              <a:off x="2291579" y="1511"/>
              <a:ext cx="1906700" cy="1144020"/>
            </a:xfrm>
            <a:prstGeom prst="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shade val="50000"/>
                <a:hueOff val="144575"/>
                <a:satOff val="-3024"/>
                <a:lumOff val="16825"/>
                <a:alphaOff val="0"/>
              </a:schemeClr>
            </a:fillRef>
            <a:effectRef idx="1">
              <a:schemeClr val="accent1">
                <a:shade val="50000"/>
                <a:hueOff val="144575"/>
                <a:satOff val="-3024"/>
                <a:lumOff val="16825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9" name="8 Rectángulo"/>
            <p:cNvSpPr/>
            <p:nvPr/>
          </p:nvSpPr>
          <p:spPr>
            <a:xfrm>
              <a:off x="2291579" y="1511"/>
              <a:ext cx="1906700" cy="114402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800" kern="1200" dirty="0"/>
                <a:t>Diarrea en corderos </a:t>
              </a:r>
            </a:p>
          </p:txBody>
        </p:sp>
      </p:grpSp>
      <p:grpSp>
        <p:nvGrpSpPr>
          <p:cNvPr id="10" name="9 Grupo"/>
          <p:cNvGrpSpPr/>
          <p:nvPr/>
        </p:nvGrpSpPr>
        <p:grpSpPr>
          <a:xfrm>
            <a:off x="6435622" y="3178696"/>
            <a:ext cx="1906700" cy="1144020"/>
            <a:chOff x="194208" y="1336201"/>
            <a:chExt cx="1906700" cy="1144020"/>
          </a:xfrm>
          <a:scene3d>
            <a:camera prst="orthographicFront"/>
            <a:lightRig rig="flat" dir="t"/>
          </a:scene3d>
        </p:grpSpPr>
        <p:sp>
          <p:nvSpPr>
            <p:cNvPr id="11" name="10 Rectángulo"/>
            <p:cNvSpPr/>
            <p:nvPr/>
          </p:nvSpPr>
          <p:spPr>
            <a:xfrm>
              <a:off x="194208" y="1336201"/>
              <a:ext cx="1906700" cy="1144020"/>
            </a:xfrm>
            <a:prstGeom prst="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shade val="50000"/>
                <a:hueOff val="289150"/>
                <a:satOff val="-6048"/>
                <a:lumOff val="33650"/>
                <a:alphaOff val="0"/>
              </a:schemeClr>
            </a:fillRef>
            <a:effectRef idx="1">
              <a:schemeClr val="accent1">
                <a:shade val="50000"/>
                <a:hueOff val="289150"/>
                <a:satOff val="-6048"/>
                <a:lumOff val="3365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2" name="11 Rectángulo"/>
            <p:cNvSpPr/>
            <p:nvPr/>
          </p:nvSpPr>
          <p:spPr>
            <a:xfrm>
              <a:off x="194208" y="1336201"/>
              <a:ext cx="1906700" cy="114402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800" kern="1200" dirty="0"/>
                <a:t>Pérdida de peso, retraso del crecimiento </a:t>
              </a:r>
            </a:p>
          </p:txBody>
        </p:sp>
      </p:grpSp>
      <p:grpSp>
        <p:nvGrpSpPr>
          <p:cNvPr id="13" name="12 Grupo"/>
          <p:cNvGrpSpPr/>
          <p:nvPr/>
        </p:nvGrpSpPr>
        <p:grpSpPr>
          <a:xfrm>
            <a:off x="6444208" y="4581128"/>
            <a:ext cx="1906700" cy="1144020"/>
            <a:chOff x="2291579" y="1336201"/>
            <a:chExt cx="1906700" cy="1144020"/>
          </a:xfrm>
          <a:scene3d>
            <a:camera prst="orthographicFront"/>
            <a:lightRig rig="flat" dir="t"/>
          </a:scene3d>
        </p:grpSpPr>
        <p:sp>
          <p:nvSpPr>
            <p:cNvPr id="14" name="13 Rectángulo"/>
            <p:cNvSpPr/>
            <p:nvPr/>
          </p:nvSpPr>
          <p:spPr>
            <a:xfrm>
              <a:off x="2291579" y="1336201"/>
              <a:ext cx="1906700" cy="1144020"/>
            </a:xfrm>
            <a:prstGeom prst="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shade val="50000"/>
                <a:hueOff val="289150"/>
                <a:satOff val="-6048"/>
                <a:lumOff val="33650"/>
                <a:alphaOff val="0"/>
              </a:schemeClr>
            </a:fillRef>
            <a:effectRef idx="1">
              <a:schemeClr val="accent1">
                <a:shade val="50000"/>
                <a:hueOff val="289150"/>
                <a:satOff val="-6048"/>
                <a:lumOff val="3365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5" name="14 Rectángulo"/>
            <p:cNvSpPr/>
            <p:nvPr/>
          </p:nvSpPr>
          <p:spPr>
            <a:xfrm>
              <a:off x="2291579" y="1336201"/>
              <a:ext cx="1906700" cy="114402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800" kern="1200" dirty="0"/>
                <a:t>Dolor abdominal, deterioro de la lana</a:t>
              </a:r>
            </a:p>
          </p:txBody>
        </p:sp>
      </p:grpSp>
      <p:sp>
        <p:nvSpPr>
          <p:cNvPr id="16" name="15 Rectángulo"/>
          <p:cNvSpPr/>
          <p:nvPr/>
        </p:nvSpPr>
        <p:spPr>
          <a:xfrm>
            <a:off x="6345102" y="6143257"/>
            <a:ext cx="20603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400" dirty="0"/>
              <a:t>(Bayer </a:t>
            </a:r>
            <a:r>
              <a:rPr lang="es-EC" sz="1400" dirty="0" err="1"/>
              <a:t>HealthCare</a:t>
            </a:r>
            <a:r>
              <a:rPr lang="es-EC" sz="1400" dirty="0"/>
              <a:t>, 2001).</a:t>
            </a:r>
          </a:p>
        </p:txBody>
      </p:sp>
      <p:sp>
        <p:nvSpPr>
          <p:cNvPr id="17" name="16 Rectángulo redondeado"/>
          <p:cNvSpPr/>
          <p:nvPr/>
        </p:nvSpPr>
        <p:spPr>
          <a:xfrm>
            <a:off x="817240" y="1259136"/>
            <a:ext cx="2962672" cy="57606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i="1" dirty="0" err="1"/>
              <a:t>Eimeria</a:t>
            </a:r>
            <a:r>
              <a:rPr lang="es-EC" i="1" dirty="0"/>
              <a:t> </a:t>
            </a:r>
            <a:r>
              <a:rPr lang="es-EC" dirty="0" err="1"/>
              <a:t>spp</a:t>
            </a:r>
            <a:r>
              <a:rPr lang="es-EC" dirty="0"/>
              <a:t>.</a:t>
            </a:r>
          </a:p>
        </p:txBody>
      </p:sp>
      <p:pic>
        <p:nvPicPr>
          <p:cNvPr id="3074" name="Picture 2" descr="Resultado de imagen para eimeria ovi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239" y="2975918"/>
            <a:ext cx="2075408" cy="1549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17 Flecha derecha"/>
          <p:cNvSpPr/>
          <p:nvPr/>
        </p:nvSpPr>
        <p:spPr>
          <a:xfrm>
            <a:off x="2843808" y="3750706"/>
            <a:ext cx="432048" cy="254358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0" name="19 Flecha derecha"/>
          <p:cNvSpPr/>
          <p:nvPr/>
        </p:nvSpPr>
        <p:spPr>
          <a:xfrm rot="20182824">
            <a:off x="5575980" y="2447007"/>
            <a:ext cx="708835" cy="297911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1" name="20 Flecha derecha"/>
          <p:cNvSpPr/>
          <p:nvPr/>
        </p:nvSpPr>
        <p:spPr>
          <a:xfrm rot="1634021" flipV="1">
            <a:off x="5523405" y="4737573"/>
            <a:ext cx="708835" cy="297911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2" name="21 Flecha derecha"/>
          <p:cNvSpPr/>
          <p:nvPr/>
        </p:nvSpPr>
        <p:spPr>
          <a:xfrm flipV="1">
            <a:off x="5720993" y="3601750"/>
            <a:ext cx="708835" cy="297911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758521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Título"/>
          <p:cNvSpPr txBox="1">
            <a:spLocks/>
          </p:cNvSpPr>
          <p:nvPr/>
        </p:nvSpPr>
        <p:spPr>
          <a:xfrm>
            <a:off x="457200" y="274638"/>
            <a:ext cx="3682752" cy="6340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3200" b="1" dirty="0"/>
              <a:t>Ectoparásitos</a:t>
            </a:r>
          </a:p>
        </p:txBody>
      </p:sp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491266053"/>
              </p:ext>
            </p:extLst>
          </p:nvPr>
        </p:nvGraphicFramePr>
        <p:xfrm>
          <a:off x="755576" y="1124744"/>
          <a:ext cx="7992888" cy="5056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5" name="4 Grupo"/>
          <p:cNvGrpSpPr/>
          <p:nvPr/>
        </p:nvGrpSpPr>
        <p:grpSpPr>
          <a:xfrm>
            <a:off x="6305166" y="6345015"/>
            <a:ext cx="2803608" cy="512985"/>
            <a:chOff x="360038" y="3304985"/>
            <a:chExt cx="3014927" cy="593922"/>
          </a:xfrm>
          <a:scene3d>
            <a:camera prst="orthographicFront"/>
            <a:lightRig rig="flat" dir="t"/>
          </a:scene3d>
        </p:grpSpPr>
        <p:sp>
          <p:nvSpPr>
            <p:cNvPr id="6" name="5 Rectángulo"/>
            <p:cNvSpPr/>
            <p:nvPr/>
          </p:nvSpPr>
          <p:spPr>
            <a:xfrm>
              <a:off x="360038" y="3304985"/>
              <a:ext cx="3014927" cy="593922"/>
            </a:xfrm>
            <a:prstGeom prst="rect">
              <a:avLst/>
            </a:prstGeom>
            <a:noFill/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accent1">
                <a:shade val="80000"/>
                <a:hueOff val="306246"/>
                <a:satOff val="-4392"/>
                <a:lumOff val="25615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7" name="6 Rectángulo"/>
            <p:cNvSpPr/>
            <p:nvPr/>
          </p:nvSpPr>
          <p:spPr>
            <a:xfrm>
              <a:off x="360038" y="3304985"/>
              <a:ext cx="3014927" cy="59392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400" b="0" kern="1200"/>
                <a:t>(Olaechea, 2005); (Soulsby, 1987)</a:t>
              </a:r>
              <a:endParaRPr lang="es-EC" sz="1400" b="0" kern="1200" dirty="0"/>
            </a:p>
          </p:txBody>
        </p:sp>
      </p:grpSp>
      <p:sp>
        <p:nvSpPr>
          <p:cNvPr id="8" name="7 Rectángulo redondeado"/>
          <p:cNvSpPr/>
          <p:nvPr/>
        </p:nvSpPr>
        <p:spPr>
          <a:xfrm>
            <a:off x="457200" y="980728"/>
            <a:ext cx="2962672" cy="57606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i="1" dirty="0" err="1"/>
              <a:t>Melophagus</a:t>
            </a:r>
            <a:r>
              <a:rPr lang="es-EC" i="1" dirty="0"/>
              <a:t> </a:t>
            </a:r>
            <a:r>
              <a:rPr lang="es-EC" i="1" dirty="0" err="1"/>
              <a:t>ovinus</a:t>
            </a:r>
            <a:r>
              <a:rPr lang="es-EC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1182971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7969</TotalTime>
  <Words>2093</Words>
  <Application>Microsoft Office PowerPoint</Application>
  <PresentationFormat>Presentación en pantalla (4:3)</PresentationFormat>
  <Paragraphs>418</Paragraphs>
  <Slides>37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37</vt:i4>
      </vt:variant>
    </vt:vector>
  </HeadingPairs>
  <TitlesOfParts>
    <vt:vector size="42" baseType="lpstr">
      <vt:lpstr>Arial</vt:lpstr>
      <vt:lpstr>Calibri</vt:lpstr>
      <vt:lpstr>Cambria Math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Nemátodos gastrointestinales</vt:lpstr>
      <vt:lpstr>Nemátodos pulmonares</vt:lpstr>
      <vt:lpstr>Tremátodos</vt:lpstr>
      <vt:lpstr>Presentación de PowerPoint</vt:lpstr>
      <vt:lpstr>Presentación de PowerPoint</vt:lpstr>
      <vt:lpstr>Presentación de PowerPoint</vt:lpstr>
      <vt:lpstr>OBJETIVO GENERAL</vt:lpstr>
      <vt:lpstr>OBJETIVOS ESPECÍFICOS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Prevalencia de parasitosis por edad</vt:lpstr>
      <vt:lpstr>Presentación de PowerPoint</vt:lpstr>
      <vt:lpstr>Presentación de PowerPoint</vt:lpstr>
      <vt:lpstr>Prevalencia de parásitos pulmonares</vt:lpstr>
      <vt:lpstr>Presentación de PowerPoint</vt:lpstr>
      <vt:lpstr>Presentación de PowerPoint</vt:lpstr>
      <vt:lpstr>Presentación de PowerPoint</vt:lpstr>
      <vt:lpstr>RECOMENDACIONES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PaMe</dc:creator>
  <cp:lastModifiedBy>Alvaro David Moya Naranjo</cp:lastModifiedBy>
  <cp:revision>170</cp:revision>
  <dcterms:created xsi:type="dcterms:W3CDTF">2017-05-30T15:47:06Z</dcterms:created>
  <dcterms:modified xsi:type="dcterms:W3CDTF">2017-09-14T05:12:00Z</dcterms:modified>
</cp:coreProperties>
</file>