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heme/themeOverride2.xml" ContentType="application/vnd.openxmlformats-officedocument.themeOverride+xml"/>
  <Override PartName="/ppt/charts/chart12.xml" ContentType="application/vnd.openxmlformats-officedocument.drawingml.chart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theme/themeOverride4.xml" ContentType="application/vnd.openxmlformats-officedocument.themeOverride+xml"/>
  <Override PartName="/ppt/charts/chart14.xml" ContentType="application/vnd.openxmlformats-officedocument.drawingml.chart+xml"/>
  <Override PartName="/ppt/theme/themeOverride5.xml" ContentType="application/vnd.openxmlformats-officedocument.themeOverride+xml"/>
  <Override PartName="/ppt/charts/chart15.xml" ContentType="application/vnd.openxmlformats-officedocument.drawingml.chart+xml"/>
  <Override PartName="/ppt/theme/themeOverride6.xml" ContentType="application/vnd.openxmlformats-officedocument.themeOverride+xml"/>
  <Override PartName="/ppt/charts/chart16.xml" ContentType="application/vnd.openxmlformats-officedocument.drawingml.chart+xml"/>
  <Override PartName="/ppt/theme/themeOverride7.xml" ContentType="application/vnd.openxmlformats-officedocument.themeOverride+xml"/>
  <Override PartName="/ppt/notesSlides/notesSlide4.xml" ContentType="application/vnd.openxmlformats-officedocument.presentationml.notesSlide+xml"/>
  <Override PartName="/ppt/charts/chart1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7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39"/>
  </p:notesMasterIdLst>
  <p:sldIdLst>
    <p:sldId id="297" r:id="rId2"/>
    <p:sldId id="256" r:id="rId3"/>
    <p:sldId id="328" r:id="rId4"/>
    <p:sldId id="333" r:id="rId5"/>
    <p:sldId id="259" r:id="rId6"/>
    <p:sldId id="257" r:id="rId7"/>
    <p:sldId id="263" r:id="rId8"/>
    <p:sldId id="264" r:id="rId9"/>
    <p:sldId id="329" r:id="rId10"/>
    <p:sldId id="260" r:id="rId11"/>
    <p:sldId id="330" r:id="rId12"/>
    <p:sldId id="265" r:id="rId13"/>
    <p:sldId id="261" r:id="rId14"/>
    <p:sldId id="303" r:id="rId15"/>
    <p:sldId id="304" r:id="rId16"/>
    <p:sldId id="306" r:id="rId17"/>
    <p:sldId id="307" r:id="rId18"/>
    <p:sldId id="308" r:id="rId19"/>
    <p:sldId id="324" r:id="rId20"/>
    <p:sldId id="325" r:id="rId21"/>
    <p:sldId id="327" r:id="rId22"/>
    <p:sldId id="309" r:id="rId23"/>
    <p:sldId id="310" r:id="rId24"/>
    <p:sldId id="315" r:id="rId25"/>
    <p:sldId id="313" r:id="rId26"/>
    <p:sldId id="314" r:id="rId27"/>
    <p:sldId id="311" r:id="rId28"/>
    <p:sldId id="312" r:id="rId29"/>
    <p:sldId id="316" r:id="rId30"/>
    <p:sldId id="320" r:id="rId31"/>
    <p:sldId id="317" r:id="rId32"/>
    <p:sldId id="321" r:id="rId33"/>
    <p:sldId id="319" r:id="rId34"/>
    <p:sldId id="331" r:id="rId35"/>
    <p:sldId id="318" r:id="rId36"/>
    <p:sldId id="322" r:id="rId37"/>
    <p:sldId id="332" r:id="rId38"/>
  </p:sldIdLst>
  <p:sldSz cx="9144000" cy="5715000" type="screen16x1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A3B"/>
    <a:srgbClr val="FFD03B"/>
    <a:srgbClr val="8A0000"/>
    <a:srgbClr val="D5C1BD"/>
    <a:srgbClr val="C9FA7A"/>
    <a:srgbClr val="FFFFAB"/>
    <a:srgbClr val="DF9FFF"/>
    <a:srgbClr val="FF9966"/>
    <a:srgbClr val="FFFFC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96" autoAdjust="0"/>
    <p:restoredTop sz="94660"/>
  </p:normalViewPr>
  <p:slideViewPr>
    <p:cSldViewPr>
      <p:cViewPr varScale="1">
        <p:scale>
          <a:sx n="104" d="100"/>
          <a:sy n="104" d="100"/>
        </p:scale>
        <p:origin x="1116" y="102"/>
      </p:cViewPr>
      <p:guideLst>
        <p:guide orient="horz" pos="180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G:\Evelin\TESIS\Documentos-Tesis\ENCUESTA-TUIRSTAS-NACIONALES-EXTRANJEROS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velin\TESIS\Documentos-Tesis\ENCUESTA-TUIRSTAS-NACIONALES-EXTRANJEROS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ngel-PC\Mis%20documentos\ENCUESTA%20PRESTADORES%20DE%20SERVICIOS%20f%20FINAL%20(2).xlsx" TargetMode="External"/><Relationship Id="rId1" Type="http://schemas.openxmlformats.org/officeDocument/2006/relationships/themeOverride" Target="../theme/themeOverride2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ngel-PC\Mis%20documentos\ENCUESTA%20PRESTADORES%20DE%20SERVICIOS%20f%20FINAL%20(2).xlsx" TargetMode="External"/><Relationship Id="rId1" Type="http://schemas.openxmlformats.org/officeDocument/2006/relationships/themeOverride" Target="../theme/themeOverride3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ngel-PC\Mis%20documentos\ENCUESTA%20PRESTADORES%20DE%20SERVICIOS%20f%20FINAL%20(2).xlsx" TargetMode="External"/><Relationship Id="rId1" Type="http://schemas.openxmlformats.org/officeDocument/2006/relationships/themeOverride" Target="../theme/themeOverride4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ngel-PC\Mis%20documentos\ENCUESTA%20PRESTADORES%20DE%20SERVICIOS%20f%20FINAL%20(2).xlsx" TargetMode="External"/><Relationship Id="rId1" Type="http://schemas.openxmlformats.org/officeDocument/2006/relationships/themeOverride" Target="../theme/themeOverride5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ngel-PC\Mis%20documentos\ENCUESTA%20PRESTADORES%20DE%20SERVICIOS%20f%20FINAL%20(2).xlsx" TargetMode="External"/><Relationship Id="rId1" Type="http://schemas.openxmlformats.org/officeDocument/2006/relationships/themeOverride" Target="../theme/themeOverride6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ngel-PC\Mis%20documentos\ENCUESTA%20PRESTADORES%20DE%20SERVICIOS%20f%20FINAL%20(2).xlsx" TargetMode="External"/><Relationship Id="rId1" Type="http://schemas.openxmlformats.org/officeDocument/2006/relationships/themeOverride" Target="../theme/themeOverride7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SONAL\Downloads\tabulacion-fichas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velin\TESIS\Documentos-Tesis\ENCUESTA-TUIRSTAS-NACIONALES-EXTRANJERO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velin\TESIS\Documentos-Tesis\ENCUESTA-TUIRSTAS-NACIONALES-EXTRANJERO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Evelin\TESIS\Documentos-Tesis\ENCUESTA-TUIRSTAS-NACIONALES-EXTRANJERO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velin\TESIS\Documentos-Tesis\ENCUESTA-TUIRSTAS-NACIONALES-EXTRANJERO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velin\TESIS\Documentos-Tesis\ENCUESTA-TUIRSTAS-NACIONALES-EXTRANJERO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velin\TESIS\Documentos-Tesis\ENCUESTA-TUIRSTAS-NACIONALES-EXTRANJERO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velin\TESIS\Documentos-Tesis\ENCUESTA-TUIRSTAS-NACIONALES-EXTRANJERO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velin\TESIS\Documentos-Tesis\ENCUESTA-TUIRSTAS-NACIONALES-EXTRANJER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 b="1">
                <a:effectLst/>
                <a:latin typeface="+mj-lt"/>
              </a:defRPr>
            </a:pPr>
            <a:r>
              <a:rPr lang="es-EC" sz="1800" b="1" dirty="0">
                <a:effectLst/>
                <a:latin typeface="Century Gothic" panose="020B0502020202020204" pitchFamily="34" charset="0"/>
              </a:rPr>
              <a:t>Tipo de Turista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Hoja1!$D$16</c:f>
              <c:strCache>
                <c:ptCount val="1"/>
                <c:pt idx="0">
                  <c:v>Frecuencia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Hoja1!$B$17:$B$18</c:f>
              <c:strCache>
                <c:ptCount val="2"/>
                <c:pt idx="0">
                  <c:v>Extranjero</c:v>
                </c:pt>
                <c:pt idx="1">
                  <c:v>Nacional </c:v>
                </c:pt>
              </c:strCache>
            </c:strRef>
          </c:cat>
          <c:val>
            <c:numRef>
              <c:f>Hoja1!$D$17:$D$18</c:f>
              <c:numCache>
                <c:formatCode>0.00%</c:formatCode>
                <c:ptCount val="2"/>
                <c:pt idx="0">
                  <c:v>0.78906249999999956</c:v>
                </c:pt>
                <c:pt idx="1">
                  <c:v>0.21093750000000044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0468472"/>
        <c:axId val="158435712"/>
      </c:barChart>
      <c:catAx>
        <c:axId val="150468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latin typeface="+mj-lt"/>
              </a:defRPr>
            </a:pPr>
            <a:endParaRPr lang="es-ES"/>
          </a:p>
        </c:txPr>
        <c:crossAx val="158435712"/>
        <c:crosses val="autoZero"/>
        <c:auto val="1"/>
        <c:lblAlgn val="ctr"/>
        <c:lblOffset val="100"/>
        <c:noMultiLvlLbl val="0"/>
      </c:catAx>
      <c:valAx>
        <c:axId val="158435712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one"/>
        <c:crossAx val="15046847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050"/>
          </a:pPr>
          <a:endParaRPr lang="es-ES"/>
        </a:p>
      </c:txPr>
    </c:legend>
    <c:plotVisOnly val="1"/>
    <c:dispBlanksAs val="gap"/>
    <c:showDLblsOverMax val="0"/>
  </c:chart>
  <c:spPr>
    <a:noFill/>
    <a:ln w="12700" cap="flat" cmpd="sng" algn="ctr">
      <a:noFill/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Efectos</a:t>
            </a:r>
            <a:r>
              <a:rPr lang="en-US" dirty="0"/>
              <a:t> del </a:t>
            </a:r>
            <a:r>
              <a:rPr lang="en-US" dirty="0" err="1"/>
              <a:t>Comercio</a:t>
            </a:r>
            <a:r>
              <a:rPr lang="en-US" dirty="0"/>
              <a:t> Informal </a:t>
            </a:r>
            <a:r>
              <a:rPr lang="en-US" dirty="0" err="1"/>
              <a:t>percibido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 smtClean="0"/>
              <a:t>Turistas</a:t>
            </a:r>
            <a:r>
              <a:rPr lang="en-US" dirty="0" smtClean="0"/>
              <a:t> </a:t>
            </a:r>
            <a:r>
              <a:rPr lang="en-US" dirty="0" err="1"/>
              <a:t>Nacionales</a:t>
            </a:r>
            <a:r>
              <a:rPr lang="en-US" dirty="0"/>
              <a:t>
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Hoja1!$C$196</c:f>
              <c:strCache>
                <c:ptCount val="1"/>
                <c:pt idx="0">
                  <c:v>NADA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Hoja1!$A$204:$A$210</c:f>
              <c:strCache>
                <c:ptCount val="7"/>
                <c:pt idx="1">
                  <c:v>Inseguridad</c:v>
                </c:pt>
                <c:pt idx="2">
                  <c:v>Deterioro Patrimonial</c:v>
                </c:pt>
                <c:pt idx="3">
                  <c:v>Contaminación visual</c:v>
                </c:pt>
                <c:pt idx="4">
                  <c:v>Generación de desechos</c:v>
                </c:pt>
                <c:pt idx="5">
                  <c:v>Tráfico</c:v>
                </c:pt>
                <c:pt idx="6">
                  <c:v>Contaminación auditiva</c:v>
                </c:pt>
              </c:strCache>
            </c:strRef>
          </c:cat>
          <c:val>
            <c:numRef>
              <c:f>Hoja1!$C$197:$C$203</c:f>
              <c:numCache>
                <c:formatCode>General</c:formatCode>
                <c:ptCount val="7"/>
              </c:numCache>
            </c:numRef>
          </c:val>
        </c:ser>
        <c:ser>
          <c:idx val="1"/>
          <c:order val="1"/>
          <c:tx>
            <c:strRef>
              <c:f>Hoja1!$E$196</c:f>
              <c:strCache>
                <c:ptCount val="1"/>
                <c:pt idx="0">
                  <c:v>MUY POCO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Hoja1!$A$204:$A$210</c:f>
              <c:strCache>
                <c:ptCount val="7"/>
                <c:pt idx="1">
                  <c:v>Inseguridad</c:v>
                </c:pt>
                <c:pt idx="2">
                  <c:v>Deterioro Patrimonial</c:v>
                </c:pt>
                <c:pt idx="3">
                  <c:v>Contaminación visual</c:v>
                </c:pt>
                <c:pt idx="4">
                  <c:v>Generación de desechos</c:v>
                </c:pt>
                <c:pt idx="5">
                  <c:v>Tráfico</c:v>
                </c:pt>
                <c:pt idx="6">
                  <c:v>Contaminación auditiva</c:v>
                </c:pt>
              </c:strCache>
            </c:strRef>
          </c:cat>
          <c:val>
            <c:numRef>
              <c:f>Hoja1!$E$197:$E$203</c:f>
              <c:numCache>
                <c:formatCode>General</c:formatCode>
                <c:ptCount val="7"/>
              </c:numCache>
            </c:numRef>
          </c:val>
        </c:ser>
        <c:ser>
          <c:idx val="2"/>
          <c:order val="2"/>
          <c:tx>
            <c:strRef>
              <c:f>Hoja1!$G$196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rgbClr val="8A0000"/>
            </a:solidFill>
          </c:spPr>
          <c:invertIfNegative val="0"/>
          <c:dLbls>
            <c:dLbl>
              <c:idx val="1"/>
              <c:layout>
                <c:manualLayout>
                  <c:x val="-1.111111232623716E-2"/>
                  <c:y val="-1.697826347791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468788060950464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44798010158410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3888890407796416E-2"/>
                  <c:y val="1.671088924991838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027782811437316E-2"/>
                      <c:h val="5.626188770884015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Hoja1!$A$204:$A$210</c:f>
              <c:strCache>
                <c:ptCount val="7"/>
                <c:pt idx="1">
                  <c:v>Inseguridad</c:v>
                </c:pt>
                <c:pt idx="2">
                  <c:v>Deterioro Patrimonial</c:v>
                </c:pt>
                <c:pt idx="3">
                  <c:v>Contaminación visual</c:v>
                </c:pt>
                <c:pt idx="4">
                  <c:v>Generación de desechos</c:v>
                </c:pt>
                <c:pt idx="5">
                  <c:v>Tráfico</c:v>
                </c:pt>
                <c:pt idx="6">
                  <c:v>Contaminación auditiva</c:v>
                </c:pt>
              </c:strCache>
            </c:strRef>
          </c:cat>
          <c:val>
            <c:numRef>
              <c:f>Hoja1!$G$197:$G$203</c:f>
              <c:numCache>
                <c:formatCode>0.00%</c:formatCode>
                <c:ptCount val="7"/>
                <c:pt idx="1">
                  <c:v>0.13580246913580246</c:v>
                </c:pt>
                <c:pt idx="2">
                  <c:v>0.43209876543209902</c:v>
                </c:pt>
                <c:pt idx="4">
                  <c:v>0.17283950617283961</c:v>
                </c:pt>
                <c:pt idx="5">
                  <c:v>0.40740740740740738</c:v>
                </c:pt>
                <c:pt idx="6">
                  <c:v>6.1728395061728392E-2</c:v>
                </c:pt>
              </c:numCache>
            </c:numRef>
          </c:val>
        </c:ser>
        <c:ser>
          <c:idx val="3"/>
          <c:order val="3"/>
          <c:tx>
            <c:strRef>
              <c:f>Hoja1!$I$203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3"/>
              <c:layout>
                <c:manualLayout>
                  <c:x val="-1.468788060950464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423907140725841E-2"/>
                  <c:y val="7.46965233179608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2639734687788163E-2"/>
                  <c:y val="3.73482616589804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Hoja1!$A$204:$A$210</c:f>
              <c:strCache>
                <c:ptCount val="7"/>
                <c:pt idx="1">
                  <c:v>Inseguridad</c:v>
                </c:pt>
                <c:pt idx="2">
                  <c:v>Deterioro Patrimonial</c:v>
                </c:pt>
                <c:pt idx="3">
                  <c:v>Contaminación visual</c:v>
                </c:pt>
                <c:pt idx="4">
                  <c:v>Generación de desechos</c:v>
                </c:pt>
                <c:pt idx="5">
                  <c:v>Tráfico</c:v>
                </c:pt>
                <c:pt idx="6">
                  <c:v>Contaminación auditiva</c:v>
                </c:pt>
              </c:strCache>
            </c:strRef>
          </c:cat>
          <c:val>
            <c:numRef>
              <c:f>Hoja1!$I$204:$I$210</c:f>
              <c:numCache>
                <c:formatCode>0.00%</c:formatCode>
                <c:ptCount val="7"/>
                <c:pt idx="1">
                  <c:v>0.66666666666666663</c:v>
                </c:pt>
                <c:pt idx="2">
                  <c:v>0.49382716049382747</c:v>
                </c:pt>
                <c:pt idx="3">
                  <c:v>0.39506172839506204</c:v>
                </c:pt>
                <c:pt idx="4">
                  <c:v>0.59259259259259267</c:v>
                </c:pt>
                <c:pt idx="5">
                  <c:v>0.30864197530864246</c:v>
                </c:pt>
                <c:pt idx="6">
                  <c:v>0.44444444444444442</c:v>
                </c:pt>
              </c:numCache>
            </c:numRef>
          </c:val>
        </c:ser>
        <c:ser>
          <c:idx val="4"/>
          <c:order val="4"/>
          <c:tx>
            <c:strRef>
              <c:f>Hoja1!$K$203</c:f>
              <c:strCache>
                <c:ptCount val="1"/>
                <c:pt idx="0">
                  <c:v>EN GRAN MEDIDA</c:v>
                </c:pt>
              </c:strCache>
            </c:strRef>
          </c:tx>
          <c:spPr>
            <a:solidFill>
              <a:srgbClr val="FFD03B"/>
            </a:solidFill>
          </c:spPr>
          <c:invertIfNegative val="0"/>
          <c:dLbls>
            <c:dLbl>
              <c:idx val="1"/>
              <c:layout>
                <c:manualLayout>
                  <c:x val="1.958384081267292E-2"/>
                  <c:y val="3.73482616589810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423907140725841E-2"/>
                  <c:y val="3.73482616589804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4687880609504643E-2"/>
                  <c:y val="7.46965233179602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5903708156566967E-2"/>
                  <c:y val="3.3613435493082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Hoja1!$A$204:$A$210</c:f>
              <c:strCache>
                <c:ptCount val="7"/>
                <c:pt idx="1">
                  <c:v>Inseguridad</c:v>
                </c:pt>
                <c:pt idx="2">
                  <c:v>Deterioro Patrimonial</c:v>
                </c:pt>
                <c:pt idx="3">
                  <c:v>Contaminación visual</c:v>
                </c:pt>
                <c:pt idx="4">
                  <c:v>Generación de desechos</c:v>
                </c:pt>
                <c:pt idx="5">
                  <c:v>Tráfico</c:v>
                </c:pt>
                <c:pt idx="6">
                  <c:v>Contaminación auditiva</c:v>
                </c:pt>
              </c:strCache>
            </c:strRef>
          </c:cat>
          <c:val>
            <c:numRef>
              <c:f>Hoja1!$K$204:$K$210</c:f>
              <c:numCache>
                <c:formatCode>0.00%</c:formatCode>
                <c:ptCount val="7"/>
                <c:pt idx="1">
                  <c:v>0.19753086419753091</c:v>
                </c:pt>
                <c:pt idx="2">
                  <c:v>7.407407407407407E-2</c:v>
                </c:pt>
                <c:pt idx="3">
                  <c:v>0.60493827160493863</c:v>
                </c:pt>
                <c:pt idx="4">
                  <c:v>0.23456790123456789</c:v>
                </c:pt>
                <c:pt idx="5">
                  <c:v>0.28395061728395093</c:v>
                </c:pt>
                <c:pt idx="6">
                  <c:v>0.49382716049382747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9688072"/>
        <c:axId val="159682976"/>
      </c:barChart>
      <c:catAx>
        <c:axId val="1596880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s-ES"/>
          </a:p>
        </c:txPr>
        <c:crossAx val="159682976"/>
        <c:crosses val="autoZero"/>
        <c:auto val="1"/>
        <c:lblAlgn val="ctr"/>
        <c:lblOffset val="100"/>
        <c:noMultiLvlLbl val="0"/>
      </c:catAx>
      <c:valAx>
        <c:axId val="1596829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5968807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100"/>
          </a:pPr>
          <a:endParaRPr lang="es-E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/>
              <a:t>Tipo de Establecimiento Turístico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Sheet1!$B$34:$B$39</c:f>
              <c:strCache>
                <c:ptCount val="6"/>
                <c:pt idx="0">
                  <c:v>Alojamiento</c:v>
                </c:pt>
                <c:pt idx="1">
                  <c:v>Restaurantes</c:v>
                </c:pt>
                <c:pt idx="2">
                  <c:v>Agencias de Viajes</c:v>
                </c:pt>
                <c:pt idx="3">
                  <c:v>Centro de Artesanías</c:v>
                </c:pt>
                <c:pt idx="4">
                  <c:v>Cafeterías</c:v>
                </c:pt>
                <c:pt idx="5">
                  <c:v>Museos</c:v>
                </c:pt>
              </c:strCache>
            </c:strRef>
          </c:cat>
          <c:val>
            <c:numRef>
              <c:f>Sheet1!$C$34:$C$39</c:f>
              <c:numCache>
                <c:formatCode>###0</c:formatCode>
                <c:ptCount val="6"/>
                <c:pt idx="0">
                  <c:v>13</c:v>
                </c:pt>
                <c:pt idx="1">
                  <c:v>85</c:v>
                </c:pt>
                <c:pt idx="2">
                  <c:v>4</c:v>
                </c:pt>
                <c:pt idx="3">
                  <c:v>26</c:v>
                </c:pt>
                <c:pt idx="4">
                  <c:v>74</c:v>
                </c:pt>
                <c:pt idx="5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60896769045874"/>
          <c:y val="0.26017726957541132"/>
          <c:w val="0.25413948113509272"/>
          <c:h val="0.52796827403873781"/>
        </c:manualLayout>
      </c:layout>
      <c:overlay val="0"/>
    </c:legend>
    <c:plotVisOnly val="1"/>
    <c:dispBlanksAs val="zero"/>
    <c:showDLblsOverMax val="0"/>
  </c:chart>
  <c:spPr>
    <a:noFill/>
    <a:ln w="12700" cap="flat" cmpd="sng" algn="ctr">
      <a:noFill/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es-ES" sz="1800" dirty="0"/>
              <a:t>Medida  que el Comercio Informal afecta al Negocio</a:t>
            </a:r>
          </a:p>
        </c:rich>
      </c:tx>
      <c:layout>
        <c:manualLayout>
          <c:xMode val="edge"/>
          <c:yMode val="edge"/>
          <c:x val="0.21050788388754549"/>
          <c:y val="3.5874439461883414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Sheet1!$B$70:$B$74</c:f>
              <c:strCache>
                <c:ptCount val="5"/>
                <c:pt idx="0">
                  <c:v>Nada</c:v>
                </c:pt>
                <c:pt idx="1">
                  <c:v>Muy Poco</c:v>
                </c:pt>
                <c:pt idx="2">
                  <c:v>Normal</c:v>
                </c:pt>
                <c:pt idx="3">
                  <c:v>Mucho</c:v>
                </c:pt>
                <c:pt idx="4">
                  <c:v>En gran medida</c:v>
                </c:pt>
              </c:strCache>
            </c:strRef>
          </c:cat>
          <c:val>
            <c:numRef>
              <c:f>Sheet1!$C$70:$C$74</c:f>
              <c:numCache>
                <c:formatCode>###0</c:formatCode>
                <c:ptCount val="5"/>
                <c:pt idx="0">
                  <c:v>24</c:v>
                </c:pt>
                <c:pt idx="1">
                  <c:v>49</c:v>
                </c:pt>
                <c:pt idx="2">
                  <c:v>42</c:v>
                </c:pt>
                <c:pt idx="3">
                  <c:v>27</c:v>
                </c:pt>
                <c:pt idx="4">
                  <c:v>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7650541025986066"/>
          <c:y val="0.25879118248422972"/>
          <c:w val="0.26716803720334031"/>
          <c:h val="0.55879618186739499"/>
        </c:manualLayout>
      </c:layout>
      <c:overlay val="0"/>
    </c:legend>
    <c:plotVisOnly val="1"/>
    <c:dispBlanksAs val="zero"/>
    <c:showDLblsOverMax val="0"/>
  </c:chart>
  <c:spPr>
    <a:noFill/>
    <a:ln w="12700" cap="flat" cmpd="sng" algn="ctr">
      <a:noFill/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s-ES" sz="1600"/>
              <a:t>Días en el que se incrementa el Comercio Informal</a:t>
            </a:r>
          </a:p>
        </c:rich>
      </c:tx>
      <c:layout>
        <c:manualLayout>
          <c:xMode val="edge"/>
          <c:yMode val="edge"/>
          <c:x val="0.14285095214162091"/>
          <c:y val="4.7808744943064523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Sheet1!$B$44:$B$50</c:f>
              <c:strCache>
                <c:ptCount val="7"/>
                <c:pt idx="0">
                  <c:v>Lunes</c:v>
                </c:pt>
                <c:pt idx="1">
                  <c:v>Martes</c:v>
                </c:pt>
                <c:pt idx="2">
                  <c:v>Miércoles</c:v>
                </c:pt>
                <c:pt idx="3">
                  <c:v>Jueves</c:v>
                </c:pt>
                <c:pt idx="4">
                  <c:v>Viernes</c:v>
                </c:pt>
                <c:pt idx="5">
                  <c:v>Sábado</c:v>
                </c:pt>
                <c:pt idx="6">
                  <c:v>Domingo</c:v>
                </c:pt>
              </c:strCache>
            </c:strRef>
          </c:cat>
          <c:val>
            <c:numRef>
              <c:f>Sheet1!$C$44:$C$50</c:f>
              <c:numCache>
                <c:formatCode>###0</c:formatCode>
                <c:ptCount val="7"/>
                <c:pt idx="0">
                  <c:v>18</c:v>
                </c:pt>
                <c:pt idx="1">
                  <c:v>13</c:v>
                </c:pt>
                <c:pt idx="2">
                  <c:v>22</c:v>
                </c:pt>
                <c:pt idx="3">
                  <c:v>40</c:v>
                </c:pt>
                <c:pt idx="4">
                  <c:v>52</c:v>
                </c:pt>
                <c:pt idx="5">
                  <c:v>49</c:v>
                </c:pt>
                <c:pt idx="6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680996258447999"/>
          <c:y val="0.25904267066425668"/>
          <c:w val="0.16162975372759256"/>
          <c:h val="0.67240552858152258"/>
        </c:manualLayout>
      </c:layout>
      <c:overlay val="0"/>
    </c:legend>
    <c:plotVisOnly val="1"/>
    <c:dispBlanksAs val="zero"/>
    <c:showDLblsOverMax val="0"/>
  </c:chart>
  <c:spPr>
    <a:noFill/>
    <a:ln w="12700" cap="flat" cmpd="sng" algn="ctr">
      <a:noFill/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s-ES" sz="1600"/>
              <a:t>Horario de evidencia mayor del Comercio Informal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Sheet1!$B$55:$B$58</c:f>
              <c:strCache>
                <c:ptCount val="4"/>
                <c:pt idx="0">
                  <c:v>Mañana</c:v>
                </c:pt>
                <c:pt idx="1">
                  <c:v>Mediodía</c:v>
                </c:pt>
                <c:pt idx="2">
                  <c:v>Tarde</c:v>
                </c:pt>
                <c:pt idx="3">
                  <c:v>Noche</c:v>
                </c:pt>
              </c:strCache>
            </c:strRef>
          </c:cat>
          <c:val>
            <c:numRef>
              <c:f>Sheet1!$C$55:$C$58</c:f>
              <c:numCache>
                <c:formatCode>###0</c:formatCode>
                <c:ptCount val="4"/>
                <c:pt idx="0">
                  <c:v>44</c:v>
                </c:pt>
                <c:pt idx="1">
                  <c:v>71</c:v>
                </c:pt>
                <c:pt idx="2">
                  <c:v>49</c:v>
                </c:pt>
                <c:pt idx="3">
                  <c:v>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0869381757903807"/>
          <c:y val="0.36230597841936801"/>
          <c:w val="0.17759007396802673"/>
          <c:h val="0.42863202099737535"/>
        </c:manualLayout>
      </c:layout>
      <c:overlay val="0"/>
    </c:legend>
    <c:plotVisOnly val="1"/>
    <c:dispBlanksAs val="zero"/>
    <c:showDLblsOverMax val="0"/>
  </c:chart>
  <c:spPr>
    <a:noFill/>
    <a:ln w="12700" cap="flat" cmpd="sng" algn="ctr">
      <a:noFill/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s-ES" sz="1400"/>
              <a:t>Frecuencia diaria de vendedores ambulantes que recorren cerca del Establecimiento</a:t>
            </a:r>
          </a:p>
        </c:rich>
      </c:tx>
      <c:layout>
        <c:manualLayout>
          <c:xMode val="edge"/>
          <c:yMode val="edge"/>
          <c:x val="0.11094429862933718"/>
          <c:y val="4.4630404463040493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Sheet1!$B$63:$B$65</c:f>
              <c:strCache>
                <c:ptCount val="3"/>
                <c:pt idx="0">
                  <c:v>0-1 vez</c:v>
                </c:pt>
                <c:pt idx="1">
                  <c:v>2-3 veces</c:v>
                </c:pt>
                <c:pt idx="2">
                  <c:v>4-5 veces</c:v>
                </c:pt>
              </c:strCache>
            </c:strRef>
          </c:cat>
          <c:val>
            <c:numRef>
              <c:f>Sheet1!$C$63:$C$65</c:f>
              <c:numCache>
                <c:formatCode>###0</c:formatCode>
                <c:ptCount val="3"/>
                <c:pt idx="0">
                  <c:v>87</c:v>
                </c:pt>
                <c:pt idx="1">
                  <c:v>101</c:v>
                </c:pt>
                <c:pt idx="2">
                  <c:v>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0740863532410194"/>
          <c:y val="0.39676953146814092"/>
          <c:w val="0.14307869411060459"/>
          <c:h val="0.30779427039705665"/>
        </c:manualLayout>
      </c:layout>
      <c:overlay val="0"/>
    </c:legend>
    <c:plotVisOnly val="1"/>
    <c:dispBlanksAs val="zero"/>
    <c:showDLblsOverMax val="0"/>
  </c:chart>
  <c:spPr>
    <a:noFill/>
    <a:ln w="12700" cap="flat" cmpd="sng" algn="ctr">
      <a:noFill/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s-ES" sz="1400"/>
              <a:t>Aspecto que afecta mayormente al negocio al existir el Comercio Informal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Sheet1!$B$79:$B$83</c:f>
              <c:strCache>
                <c:ptCount val="5"/>
                <c:pt idx="0">
                  <c:v>Acumulación de Basura</c:v>
                </c:pt>
                <c:pt idx="1">
                  <c:v>Inseguridad</c:v>
                </c:pt>
                <c:pt idx="2">
                  <c:v>Congestionamiento</c:v>
                </c:pt>
                <c:pt idx="3">
                  <c:v>Mala Imagen</c:v>
                </c:pt>
                <c:pt idx="4">
                  <c:v>Mendicidad</c:v>
                </c:pt>
              </c:strCache>
            </c:strRef>
          </c:cat>
          <c:val>
            <c:numRef>
              <c:f>Sheet1!$C$79:$C$83</c:f>
              <c:numCache>
                <c:formatCode>###0</c:formatCode>
                <c:ptCount val="5"/>
                <c:pt idx="0">
                  <c:v>31</c:v>
                </c:pt>
                <c:pt idx="1">
                  <c:v>65</c:v>
                </c:pt>
                <c:pt idx="2">
                  <c:v>45</c:v>
                </c:pt>
                <c:pt idx="3">
                  <c:v>50</c:v>
                </c:pt>
                <c:pt idx="4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1546126488760313"/>
          <c:y val="0.25598793866208597"/>
          <c:w val="0.39078180022136189"/>
          <c:h val="0.60365158856993162"/>
        </c:manualLayout>
      </c:layout>
      <c:overlay val="0"/>
    </c:legend>
    <c:plotVisOnly val="1"/>
    <c:dispBlanksAs val="zero"/>
    <c:showDLblsOverMax val="0"/>
  </c:chart>
  <c:spPr>
    <a:noFill/>
    <a:ln w="12700" cap="flat" cmpd="sng" algn="ctr">
      <a:noFill/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s-E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pPr>
            <a:r>
              <a:rPr lang="es-EC" sz="2000" b="1" dirty="0" smtClean="0">
                <a:latin typeface="Garamond" pitchFamily="18" charset="0"/>
              </a:rPr>
              <a:t>Tipo</a:t>
            </a:r>
            <a:r>
              <a:rPr lang="es-EC" sz="2000" b="1" baseline="0" dirty="0" smtClean="0">
                <a:latin typeface="Garamond" pitchFamily="18" charset="0"/>
              </a:rPr>
              <a:t> de comerciantes</a:t>
            </a:r>
            <a:endParaRPr lang="es-EC" sz="2000" b="1" dirty="0">
              <a:latin typeface="Garamond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Garamond" pitchFamily="18" charset="0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accent1">
                <a:shade val="76000"/>
              </a:schemeClr>
            </a:solidFill>
            <a:ln w="9525" cap="rnd" cmpd="sng" algn="ctr">
              <a:solidFill>
                <a:schemeClr val="lt1">
                  <a:shade val="90000"/>
                </a:schemeClr>
              </a:solidFill>
              <a:prstDash val="solid"/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Hoja1!$B$43:$B$47</c:f>
              <c:strCache>
                <c:ptCount val="5"/>
                <c:pt idx="0">
                  <c:v>Ambulantes   </c:v>
                </c:pt>
                <c:pt idx="1">
                  <c:v> Fijos </c:v>
                </c:pt>
                <c:pt idx="2">
                  <c:v> Transporte </c:v>
                </c:pt>
                <c:pt idx="3">
                  <c:v>Semifijos</c:v>
                </c:pt>
                <c:pt idx="4">
                  <c:v>Temporales</c:v>
                </c:pt>
              </c:strCache>
            </c:strRef>
          </c:cat>
          <c:val>
            <c:numRef>
              <c:f>Hoja1!$D$43:$D$47</c:f>
              <c:numCache>
                <c:formatCode>General</c:formatCode>
                <c:ptCount val="5"/>
                <c:pt idx="0">
                  <c:v>159</c:v>
                </c:pt>
                <c:pt idx="1">
                  <c:v>40</c:v>
                </c:pt>
                <c:pt idx="2">
                  <c:v>37</c:v>
                </c:pt>
                <c:pt idx="3">
                  <c:v>94</c:v>
                </c:pt>
                <c:pt idx="4">
                  <c:v>32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9680624"/>
        <c:axId val="159682584"/>
      </c:barChart>
      <c:catAx>
        <c:axId val="1596806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59682584"/>
        <c:crosses val="autoZero"/>
        <c:auto val="1"/>
        <c:lblAlgn val="ctr"/>
        <c:lblOffset val="100"/>
        <c:noMultiLvlLbl val="0"/>
      </c:catAx>
      <c:valAx>
        <c:axId val="1596825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59680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Hoja1!$A$25:$A$35</c:f>
              <c:strCache>
                <c:ptCount val="11"/>
                <c:pt idx="0">
                  <c:v>  Golosinas</c:v>
                </c:pt>
                <c:pt idx="1">
                  <c:v>  Souvenirs</c:v>
                </c:pt>
                <c:pt idx="2">
                  <c:v>  Artículos De Temporada</c:v>
                </c:pt>
                <c:pt idx="3">
                  <c:v>  Bisutería</c:v>
                </c:pt>
                <c:pt idx="4">
                  <c:v>  Alimentos</c:v>
                </c:pt>
                <c:pt idx="5">
                  <c:v>  Ropa</c:v>
                </c:pt>
                <c:pt idx="6">
                  <c:v>  Tecnología</c:v>
                </c:pt>
                <c:pt idx="7">
                  <c:v>  Elementos de belleza</c:v>
                </c:pt>
                <c:pt idx="8">
                  <c:v>  Bebidas</c:v>
                </c:pt>
                <c:pt idx="9">
                  <c:v>  Cosas De Hogar</c:v>
                </c:pt>
                <c:pt idx="10">
                  <c:v>  Servicios</c:v>
                </c:pt>
              </c:strCache>
            </c:strRef>
          </c:cat>
          <c:val>
            <c:numRef>
              <c:f>Hoja1!$B$25:$B$35</c:f>
              <c:numCache>
                <c:formatCode>0%</c:formatCode>
                <c:ptCount val="11"/>
                <c:pt idx="0">
                  <c:v>9.1160220994475225E-2</c:v>
                </c:pt>
                <c:pt idx="1">
                  <c:v>5.5248618784530378E-2</c:v>
                </c:pt>
                <c:pt idx="2">
                  <c:v>7.18232044198895E-2</c:v>
                </c:pt>
                <c:pt idx="3">
                  <c:v>4.4198895027624314E-2</c:v>
                </c:pt>
                <c:pt idx="4">
                  <c:v>0.31491712707182573</c:v>
                </c:pt>
                <c:pt idx="5">
                  <c:v>7.4585635359116872E-2</c:v>
                </c:pt>
                <c:pt idx="6">
                  <c:v>4.6961325966850785E-2</c:v>
                </c:pt>
                <c:pt idx="7">
                  <c:v>5.5248618784530378E-2</c:v>
                </c:pt>
                <c:pt idx="8">
                  <c:v>4.1436464088397823E-2</c:v>
                </c:pt>
                <c:pt idx="9">
                  <c:v>3.3149171270718231E-2</c:v>
                </c:pt>
                <c:pt idx="10">
                  <c:v>0.17127071823204418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9681016"/>
        <c:axId val="159681800"/>
      </c:barChart>
      <c:catAx>
        <c:axId val="159681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  <a:shade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59681800"/>
        <c:crosses val="autoZero"/>
        <c:auto val="1"/>
        <c:lblAlgn val="ctr"/>
        <c:lblOffset val="100"/>
        <c:noMultiLvlLbl val="0"/>
      </c:catAx>
      <c:valAx>
        <c:axId val="1596818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one"/>
        <c:crossAx val="159681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2">
          <a:lumMod val="15000"/>
          <a:lumOff val="85000"/>
        </a:schemeClr>
      </a:solidFill>
      <a:prstDash val="solid"/>
      <a:round/>
    </a:ln>
    <a:effectLst>
      <a:softEdge rad="63500"/>
    </a:effectLst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Motivo</a:t>
            </a:r>
            <a:r>
              <a:rPr lang="en-US" dirty="0"/>
              <a:t> para Vista del CHQ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Hoja1!$C$67</c:f>
              <c:strCache>
                <c:ptCount val="1"/>
                <c:pt idx="0">
                  <c:v>Turismo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(Hoja1!$E$66,Hoja1!$G$66)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(Hoja1!$E$67,Hoja1!$G$67)</c:f>
              <c:numCache>
                <c:formatCode>0.00%</c:formatCode>
                <c:ptCount val="2"/>
                <c:pt idx="0">
                  <c:v>0.82508250825082496</c:v>
                </c:pt>
                <c:pt idx="1">
                  <c:v>0.34567901234567922</c:v>
                </c:pt>
              </c:numCache>
            </c:numRef>
          </c:val>
        </c:ser>
        <c:ser>
          <c:idx val="3"/>
          <c:order val="3"/>
          <c:tx>
            <c:strRef>
              <c:f>Hoja1!$C$68</c:f>
              <c:strCache>
                <c:ptCount val="1"/>
                <c:pt idx="0">
                  <c:v>Negocios</c:v>
                </c:pt>
              </c:strCache>
            </c:strRef>
          </c:tx>
          <c:spPr>
            <a:solidFill>
              <a:srgbClr val="8A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(Hoja1!$E$66,Hoja1!$G$66)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(Hoja1!$E$68,Hoja1!$G$68)</c:f>
              <c:numCache>
                <c:formatCode>0.00%</c:formatCode>
                <c:ptCount val="2"/>
                <c:pt idx="1">
                  <c:v>0.19753086419753099</c:v>
                </c:pt>
              </c:numCache>
            </c:numRef>
          </c:val>
        </c:ser>
        <c:ser>
          <c:idx val="4"/>
          <c:order val="4"/>
          <c:tx>
            <c:strRef>
              <c:f>Hoja1!$C$69</c:f>
              <c:strCache>
                <c:ptCount val="1"/>
                <c:pt idx="0">
                  <c:v>Gastronomía</c:v>
                </c:pt>
              </c:strCache>
            </c:strRef>
          </c:tx>
          <c:spPr>
            <a:solidFill>
              <a:srgbClr val="FFD03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(Hoja1!$E$66,Hoja1!$G$66)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(Hoja1!$E$69,Hoja1!$G$69)</c:f>
              <c:numCache>
                <c:formatCode>0.00%</c:formatCode>
                <c:ptCount val="2"/>
                <c:pt idx="0">
                  <c:v>0.17491749174917526</c:v>
                </c:pt>
                <c:pt idx="1">
                  <c:v>6.1728395061728399E-2</c:v>
                </c:pt>
              </c:numCache>
            </c:numRef>
          </c:val>
        </c:ser>
        <c:ser>
          <c:idx val="5"/>
          <c:order val="5"/>
          <c:tx>
            <c:strRef>
              <c:f>Hoja1!$C$70</c:f>
              <c:strCache>
                <c:ptCount val="1"/>
                <c:pt idx="0">
                  <c:v>Trámites personales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(Hoja1!$E$66,Hoja1!$G$66)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(Hoja1!$E$70,Hoja1!$G$70)</c:f>
              <c:numCache>
                <c:formatCode>0.00%</c:formatCode>
                <c:ptCount val="2"/>
                <c:pt idx="1">
                  <c:v>0.27160493827160498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8437280"/>
        <c:axId val="15843688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Hoja1!#REF!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(Hoja1!$E$66,Hoja1!$G$66)</c15:sqref>
                        </c15:formulaRef>
                      </c:ext>
                    </c:extLst>
                    <c:strCache>
                      <c:ptCount val="2"/>
                      <c:pt idx="0">
                        <c:v>EXTRANJERO</c:v>
                      </c:pt>
                      <c:pt idx="1">
                        <c:v>NACIONAL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(Hoja1!#REF!,Hoja1!#REF!)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(Hoja1!$E$66,Hoja1!$G$66)</c15:sqref>
                        </c15:formulaRef>
                      </c:ext>
                    </c:extLst>
                    <c:strCache>
                      <c:ptCount val="2"/>
                      <c:pt idx="0">
                        <c:v>EXTRANJERO</c:v>
                      </c:pt>
                      <c:pt idx="1">
                        <c:v>NACIONAL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(Hoja1!#REF!,Hoja1!#REF!)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584372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58436888"/>
        <c:crosses val="autoZero"/>
        <c:auto val="1"/>
        <c:lblAlgn val="ctr"/>
        <c:lblOffset val="100"/>
        <c:noMultiLvlLbl val="0"/>
      </c:catAx>
      <c:valAx>
        <c:axId val="158436888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one"/>
        <c:crossAx val="158437280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spPr>
    <a:noFill/>
    <a:ln w="15875" cap="rnd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Problemas percibidos en el CHQ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Hoja1!$C$75</c:f>
              <c:strCache>
                <c:ptCount val="1"/>
                <c:pt idx="0">
                  <c:v>Tráfico vehicular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(Hoja1!$E$74,Hoja1!$G$74)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(Hoja1!$E$75,Hoja1!$G$75)</c:f>
              <c:numCache>
                <c:formatCode>0.00%</c:formatCode>
                <c:ptCount val="2"/>
                <c:pt idx="0">
                  <c:v>0.31023102310230999</c:v>
                </c:pt>
                <c:pt idx="1">
                  <c:v>0.234567901234568</c:v>
                </c:pt>
              </c:numCache>
            </c:numRef>
          </c:val>
        </c:ser>
        <c:ser>
          <c:idx val="1"/>
          <c:order val="1"/>
          <c:tx>
            <c:strRef>
              <c:f>Hoja1!$C$76</c:f>
              <c:strCache>
                <c:ptCount val="1"/>
                <c:pt idx="0">
                  <c:v>Comercio Informal</c:v>
                </c:pt>
              </c:strCache>
            </c:strRef>
          </c:tx>
          <c:spPr>
            <a:solidFill>
              <a:srgbClr val="8A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(Hoja1!$E$74,Hoja1!$G$74)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(Hoja1!$E$76,Hoja1!$G$76)</c:f>
              <c:numCache>
                <c:formatCode>0.00%</c:formatCode>
                <c:ptCount val="2"/>
                <c:pt idx="0">
                  <c:v>0.22112211221122097</c:v>
                </c:pt>
                <c:pt idx="1">
                  <c:v>0.28395061728395138</c:v>
                </c:pt>
              </c:numCache>
            </c:numRef>
          </c:val>
        </c:ser>
        <c:ser>
          <c:idx val="4"/>
          <c:order val="4"/>
          <c:tx>
            <c:strRef>
              <c:f>Hoja1!$C$77</c:f>
              <c:strCache>
                <c:ptCount val="1"/>
                <c:pt idx="0">
                  <c:v>Inseguridad</c:v>
                </c:pt>
              </c:strCache>
            </c:strRef>
          </c:tx>
          <c:spPr>
            <a:solidFill>
              <a:srgbClr val="FFD03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(Hoja1!$E$74,Hoja1!$G$74)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(Hoja1!$E$77,Hoja1!$G$77)</c:f>
              <c:numCache>
                <c:formatCode>0.00%</c:formatCode>
                <c:ptCount val="2"/>
                <c:pt idx="0">
                  <c:v>0.45544554455445502</c:v>
                </c:pt>
                <c:pt idx="1">
                  <c:v>0.32098765432098841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8437672"/>
        <c:axId val="158434536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Hoja1!#REF!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(Hoja1!$E$74,Hoja1!$G$74)</c15:sqref>
                        </c15:formulaRef>
                      </c:ext>
                    </c:extLst>
                    <c:strCache>
                      <c:ptCount val="2"/>
                      <c:pt idx="0">
                        <c:v>EXTRANJERO</c:v>
                      </c:pt>
                      <c:pt idx="1">
                        <c:v>NACIONAL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(Hoja1!#REF!,Hoja1!#REF!)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(Hoja1!$E$74,Hoja1!$G$74)</c15:sqref>
                        </c15:formulaRef>
                      </c:ext>
                    </c:extLst>
                    <c:strCache>
                      <c:ptCount val="2"/>
                      <c:pt idx="0">
                        <c:v>EXTRANJERO</c:v>
                      </c:pt>
                      <c:pt idx="1">
                        <c:v>NACIONAL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(Hoja1!#REF!,Hoja1!#REF!)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58437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58434536"/>
        <c:crosses val="autoZero"/>
        <c:auto val="1"/>
        <c:lblAlgn val="ctr"/>
        <c:lblOffset val="100"/>
        <c:noMultiLvlLbl val="0"/>
      </c:catAx>
      <c:valAx>
        <c:axId val="158434536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one"/>
        <c:crossAx val="158437672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spPr>
    <a:noFill/>
    <a:ln w="15875" cap="rnd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Hoja1!$D$28</c:f>
              <c:strCache>
                <c:ptCount val="1"/>
                <c:pt idx="0">
                  <c:v>EXTRANJEROS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8A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D03B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206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8A3B"/>
              </a:solidFill>
            </c:spPr>
          </c:dPt>
          <c:dLbls>
            <c:dLbl>
              <c:idx val="0"/>
              <c:layout>
                <c:manualLayout>
                  <c:x val="3.611395472959374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Hoja1!$B$29:$B$34</c:f>
              <c:strCache>
                <c:ptCount val="5"/>
                <c:pt idx="0">
                  <c:v>Estados Unidos</c:v>
                </c:pt>
                <c:pt idx="1">
                  <c:v>Colombia</c:v>
                </c:pt>
                <c:pt idx="2">
                  <c:v>España</c:v>
                </c:pt>
                <c:pt idx="3">
                  <c:v>Venezuela</c:v>
                </c:pt>
                <c:pt idx="4">
                  <c:v>Canadá</c:v>
                </c:pt>
              </c:strCache>
              <c:extLst/>
            </c:strRef>
          </c:cat>
          <c:val>
            <c:numRef>
              <c:f>Hoja1!$D$29:$D$34</c:f>
              <c:numCache>
                <c:formatCode>0.00%</c:formatCode>
                <c:ptCount val="5"/>
                <c:pt idx="0">
                  <c:v>0.19141914191419099</c:v>
                </c:pt>
                <c:pt idx="1">
                  <c:v>0.14191419141914199</c:v>
                </c:pt>
                <c:pt idx="2">
                  <c:v>0.13861386138613899</c:v>
                </c:pt>
                <c:pt idx="3">
                  <c:v>0.118811881188119</c:v>
                </c:pt>
                <c:pt idx="4">
                  <c:v>0.10891089108910899</c:v>
                </c:pt>
              </c:numCache>
              <c:extLst/>
            </c:numRef>
          </c:val>
          <c:extLst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8433360"/>
        <c:axId val="158436104"/>
      </c:barChart>
      <c:catAx>
        <c:axId val="1584333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58436104"/>
        <c:crosses val="autoZero"/>
        <c:auto val="1"/>
        <c:lblAlgn val="ctr"/>
        <c:lblOffset val="100"/>
        <c:noMultiLvlLbl val="0"/>
      </c:catAx>
      <c:valAx>
        <c:axId val="158436104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one"/>
        <c:crossAx val="158433360"/>
        <c:crosses val="autoZero"/>
        <c:crossBetween val="between"/>
      </c:valAx>
    </c:plotArea>
    <c:legend>
      <c:legendPos val="t"/>
      <c:overlay val="0"/>
      <c:spPr>
        <a:noFill/>
      </c:spPr>
    </c:legend>
    <c:plotVisOnly val="1"/>
    <c:dispBlanksAs val="gap"/>
    <c:showDLblsOverMax val="0"/>
  </c:chart>
  <c:spPr>
    <a:noFill/>
    <a:ln w="15875" cap="rnd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Adquisición de productos del Comercio Informal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Hoja1!$C$146</c:f>
              <c:strCache>
                <c:ptCount val="1"/>
                <c:pt idx="0">
                  <c:v>Nada</c:v>
                </c:pt>
              </c:strCache>
            </c:strRef>
          </c:tx>
          <c:spPr>
            <a:solidFill>
              <a:srgbClr val="8A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(Hoja1!$E$145,Hoja1!$G$145)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(Hoja1!$E$146,Hoja1!$G$146)</c:f>
              <c:numCache>
                <c:formatCode>General</c:formatCode>
                <c:ptCount val="2"/>
                <c:pt idx="0" formatCode="0.00%">
                  <c:v>0.54455445544554504</c:v>
                </c:pt>
              </c:numCache>
            </c:numRef>
          </c:val>
        </c:ser>
        <c:ser>
          <c:idx val="1"/>
          <c:order val="1"/>
          <c:tx>
            <c:strRef>
              <c:f>Hoja1!$C$147</c:f>
              <c:strCache>
                <c:ptCount val="1"/>
                <c:pt idx="0">
                  <c:v>Muy poco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(Hoja1!$E$145,Hoja1!$G$145)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(Hoja1!$E$147,Hoja1!$G$147)</c:f>
              <c:numCache>
                <c:formatCode>0.00%</c:formatCode>
                <c:ptCount val="2"/>
                <c:pt idx="0">
                  <c:v>0.33333333333333298</c:v>
                </c:pt>
                <c:pt idx="1">
                  <c:v>0.40740740740740722</c:v>
                </c:pt>
              </c:numCache>
            </c:numRef>
          </c:val>
        </c:ser>
        <c:ser>
          <c:idx val="2"/>
          <c:order val="2"/>
          <c:tx>
            <c:strRef>
              <c:f>Hoja1!$C$148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rgbClr val="FFD03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(Hoja1!$E$145,Hoja1!$G$145)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(Hoja1!$E$148,Hoja1!$G$148)</c:f>
              <c:numCache>
                <c:formatCode>0.00%</c:formatCode>
                <c:ptCount val="2"/>
                <c:pt idx="0">
                  <c:v>7.590759075907591E-2</c:v>
                </c:pt>
                <c:pt idx="1">
                  <c:v>0.51851851851851904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8438456"/>
        <c:axId val="158435320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Hoja1!#REF!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(Hoja1!$E$145,Hoja1!$G$145)</c15:sqref>
                        </c15:formulaRef>
                      </c:ext>
                    </c:extLst>
                    <c:strCache>
                      <c:ptCount val="2"/>
                      <c:pt idx="0">
                        <c:v>EXTRANJERO</c:v>
                      </c:pt>
                      <c:pt idx="1">
                        <c:v>NACIONAL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(Hoja1!#REF!,Hoja1!#REF!)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58438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58435320"/>
        <c:crosses val="autoZero"/>
        <c:auto val="1"/>
        <c:lblAlgn val="ctr"/>
        <c:lblOffset val="100"/>
        <c:noMultiLvlLbl val="0"/>
      </c:catAx>
      <c:valAx>
        <c:axId val="158435320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one"/>
        <c:crossAx val="15843845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Efectos de las Ventas Ambulantes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Hoja1!$C$127</c:f>
              <c:strCache>
                <c:ptCount val="1"/>
                <c:pt idx="0">
                  <c:v>Distracción</c:v>
                </c:pt>
              </c:strCache>
            </c:strRef>
          </c:tx>
          <c:spPr>
            <a:solidFill>
              <a:srgbClr val="8A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(Hoja1!$E$126,Hoja1!$G$126)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(Hoja1!$E$127,Hoja1!$G$127)</c:f>
              <c:numCache>
                <c:formatCode>0.00%</c:formatCode>
                <c:ptCount val="2"/>
                <c:pt idx="0">
                  <c:v>8.9108910891089202E-2</c:v>
                </c:pt>
                <c:pt idx="1">
                  <c:v>0.13580246913580199</c:v>
                </c:pt>
              </c:numCache>
            </c:numRef>
          </c:val>
        </c:ser>
        <c:ser>
          <c:idx val="1"/>
          <c:order val="1"/>
          <c:tx>
            <c:strRef>
              <c:f>Hoja1!$C$128</c:f>
              <c:strCache>
                <c:ptCount val="1"/>
                <c:pt idx="0">
                  <c:v>Inseguridad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(Hoja1!$E$126,Hoja1!$G$126)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(Hoja1!$E$128,Hoja1!$G$128)</c:f>
              <c:numCache>
                <c:formatCode>0.00%</c:formatCode>
                <c:ptCount val="2"/>
                <c:pt idx="0">
                  <c:v>0.53795379537953802</c:v>
                </c:pt>
                <c:pt idx="1">
                  <c:v>0.51851851851851904</c:v>
                </c:pt>
              </c:numCache>
            </c:numRef>
          </c:val>
        </c:ser>
        <c:ser>
          <c:idx val="2"/>
          <c:order val="2"/>
          <c:tx>
            <c:strRef>
              <c:f>Hoja1!$C$129</c:f>
              <c:strCache>
                <c:ptCount val="1"/>
                <c:pt idx="0">
                  <c:v>Atracción Folclórica</c:v>
                </c:pt>
              </c:strCache>
            </c:strRef>
          </c:tx>
          <c:spPr>
            <a:solidFill>
              <a:srgbClr val="FFD03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(Hoja1!$E$126,Hoja1!$G$126)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(Hoja1!$E$129,Hoja1!$G$129)</c:f>
              <c:numCache>
                <c:formatCode>0.00%</c:formatCode>
                <c:ptCount val="2"/>
                <c:pt idx="0">
                  <c:v>0.20792079207920799</c:v>
                </c:pt>
                <c:pt idx="1">
                  <c:v>4.9382716049382769E-2</c:v>
                </c:pt>
              </c:numCache>
            </c:numRef>
          </c:val>
        </c:ser>
        <c:ser>
          <c:idx val="3"/>
          <c:order val="3"/>
          <c:tx>
            <c:strRef>
              <c:f>Hoja1!$C$130</c:f>
              <c:strCache>
                <c:ptCount val="1"/>
                <c:pt idx="0">
                  <c:v>Molestia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(Hoja1!$E$126,Hoja1!$G$126)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(Hoja1!$E$130,Hoja1!$G$130)</c:f>
              <c:numCache>
                <c:formatCode>0.00%</c:formatCode>
                <c:ptCount val="2"/>
                <c:pt idx="0">
                  <c:v>0.16501650165016499</c:v>
                </c:pt>
                <c:pt idx="1">
                  <c:v>0.296296296296296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8433752"/>
        <c:axId val="158439632"/>
      </c:barChart>
      <c:catAx>
        <c:axId val="158433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58439632"/>
        <c:crosses val="autoZero"/>
        <c:auto val="1"/>
        <c:lblAlgn val="ctr"/>
        <c:lblOffset val="100"/>
        <c:noMultiLvlLbl val="0"/>
      </c:catAx>
      <c:valAx>
        <c:axId val="158439632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one"/>
        <c:crossAx val="158433752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Motivo de adquisición de productos del Comercio Informal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Hoja1!$C$159</c:f>
              <c:strCache>
                <c:ptCount val="1"/>
                <c:pt idx="0">
                  <c:v>Bajos precios</c:v>
                </c:pt>
              </c:strCache>
            </c:strRef>
          </c:tx>
          <c:spPr>
            <a:solidFill>
              <a:srgbClr val="8A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(Hoja1!$E$158,Hoja1!$G$158)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(Hoja1!$E$159,Hoja1!$G$159)</c:f>
              <c:numCache>
                <c:formatCode>0.00%</c:formatCode>
                <c:ptCount val="2"/>
                <c:pt idx="0">
                  <c:v>0.35507246376811613</c:v>
                </c:pt>
                <c:pt idx="1">
                  <c:v>0.41975308641975301</c:v>
                </c:pt>
              </c:numCache>
            </c:numRef>
          </c:val>
        </c:ser>
        <c:ser>
          <c:idx val="1"/>
          <c:order val="1"/>
          <c:tx>
            <c:strRef>
              <c:f>Hoja1!$C$160</c:f>
              <c:strCache>
                <c:ptCount val="1"/>
                <c:pt idx="0">
                  <c:v>Buena calidad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(Hoja1!$E$158,Hoja1!$G$158)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(Hoja1!$E$160,Hoja1!$G$160)</c:f>
              <c:numCache>
                <c:formatCode>0.00%</c:formatCode>
                <c:ptCount val="2"/>
                <c:pt idx="0">
                  <c:v>6.5217391304347824E-2</c:v>
                </c:pt>
                <c:pt idx="1">
                  <c:v>8.6419753086419679E-2</c:v>
                </c:pt>
              </c:numCache>
            </c:numRef>
          </c:val>
        </c:ser>
        <c:ser>
          <c:idx val="2"/>
          <c:order val="2"/>
          <c:tx>
            <c:strRef>
              <c:f>Hoja1!$C$161</c:f>
              <c:strCache>
                <c:ptCount val="1"/>
                <c:pt idx="0">
                  <c:v>Comodidad</c:v>
                </c:pt>
              </c:strCache>
            </c:strRef>
          </c:tx>
          <c:spPr>
            <a:solidFill>
              <a:srgbClr val="FFD03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(Hoja1!$E$158,Hoja1!$G$158)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(Hoja1!$E$161,Hoja1!$G$161)</c:f>
              <c:numCache>
                <c:formatCode>0.00%</c:formatCode>
                <c:ptCount val="2"/>
                <c:pt idx="0">
                  <c:v>9.4202898550724709E-2</c:v>
                </c:pt>
                <c:pt idx="1">
                  <c:v>0.296296296296296</c:v>
                </c:pt>
              </c:numCache>
            </c:numRef>
          </c:val>
        </c:ser>
        <c:ser>
          <c:idx val="3"/>
          <c:order val="3"/>
          <c:tx>
            <c:strRef>
              <c:f>Hoja1!$C$162</c:f>
              <c:strCache>
                <c:ptCount val="1"/>
                <c:pt idx="0">
                  <c:v>Accesibilidad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(Hoja1!$E$158,Hoja1!$G$158)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(Hoja1!$E$162,Hoja1!$G$162)</c:f>
              <c:numCache>
                <c:formatCode>0.00%</c:formatCode>
                <c:ptCount val="2"/>
                <c:pt idx="0">
                  <c:v>0.48550724637681175</c:v>
                </c:pt>
                <c:pt idx="1">
                  <c:v>0.19753086419753099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8440808"/>
        <c:axId val="158434144"/>
      </c:barChart>
      <c:catAx>
        <c:axId val="1584408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58434144"/>
        <c:crosses val="autoZero"/>
        <c:auto val="1"/>
        <c:lblAlgn val="ctr"/>
        <c:lblOffset val="100"/>
        <c:noMultiLvlLbl val="0"/>
      </c:catAx>
      <c:valAx>
        <c:axId val="158434144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one"/>
        <c:crossAx val="158440808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Productos del Comercio Informal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Hoja1!$C$171</c:f>
              <c:strCache>
                <c:ptCount val="1"/>
                <c:pt idx="0">
                  <c:v>Golosinas</c:v>
                </c:pt>
              </c:strCache>
            </c:strRef>
          </c:tx>
          <c:spPr>
            <a:solidFill>
              <a:srgbClr val="8A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(Hoja1!$E$170,Hoja1!$G$170)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(Hoja1!$E$171,Hoja1!$G$171)</c:f>
              <c:numCache>
                <c:formatCode>0.00%</c:formatCode>
                <c:ptCount val="2"/>
                <c:pt idx="0">
                  <c:v>0.15217391304347827</c:v>
                </c:pt>
                <c:pt idx="1">
                  <c:v>0.11594202898550726</c:v>
                </c:pt>
              </c:numCache>
            </c:numRef>
          </c:val>
        </c:ser>
        <c:ser>
          <c:idx val="3"/>
          <c:order val="3"/>
          <c:tx>
            <c:strRef>
              <c:f>Hoja1!$C$172</c:f>
              <c:strCache>
                <c:ptCount val="1"/>
                <c:pt idx="0">
                  <c:v>Recuerdos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(Hoja1!$E$170,Hoja1!$G$170)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(Hoja1!$E$172,Hoja1!$G$172)</c:f>
              <c:numCache>
                <c:formatCode>General</c:formatCode>
                <c:ptCount val="2"/>
                <c:pt idx="0" formatCode="0.00%">
                  <c:v>0.2173913043478263</c:v>
                </c:pt>
              </c:numCache>
            </c:numRef>
          </c:val>
        </c:ser>
        <c:ser>
          <c:idx val="4"/>
          <c:order val="4"/>
          <c:tx>
            <c:strRef>
              <c:f>Hoja1!$C$173</c:f>
              <c:strCache>
                <c:ptCount val="1"/>
                <c:pt idx="0">
                  <c:v>Artesanías</c:v>
                </c:pt>
              </c:strCache>
            </c:strRef>
          </c:tx>
          <c:spPr>
            <a:solidFill>
              <a:srgbClr val="FFD03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(Hoja1!$E$170,Hoja1!$G$170)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(Hoja1!$E$173,Hoja1!$G$173)</c:f>
              <c:numCache>
                <c:formatCode>0.00%</c:formatCode>
                <c:ptCount val="2"/>
                <c:pt idx="0">
                  <c:v>0.5507246376811602</c:v>
                </c:pt>
                <c:pt idx="1">
                  <c:v>5.7971014492753624E-2</c:v>
                </c:pt>
              </c:numCache>
            </c:numRef>
          </c:val>
        </c:ser>
        <c:ser>
          <c:idx val="5"/>
          <c:order val="5"/>
          <c:tx>
            <c:strRef>
              <c:f>Hoja1!$C$174</c:f>
              <c:strCache>
                <c:ptCount val="1"/>
                <c:pt idx="0">
                  <c:v>Bebidas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(Hoja1!$E$170,Hoja1!$G$170)</c:f>
              <c:strCache>
                <c:ptCount val="2"/>
                <c:pt idx="0">
                  <c:v>EXTRANJERO</c:v>
                </c:pt>
                <c:pt idx="1">
                  <c:v>NACIONAL</c:v>
                </c:pt>
              </c:strCache>
            </c:strRef>
          </c:cat>
          <c:val>
            <c:numRef>
              <c:f>(Hoja1!$E$174,Hoja1!$G$174)</c:f>
              <c:numCache>
                <c:formatCode>0.00%</c:formatCode>
                <c:ptCount val="2"/>
                <c:pt idx="0">
                  <c:v>7.9710144927536336E-2</c:v>
                </c:pt>
                <c:pt idx="1">
                  <c:v>0.11594202898550726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9684152"/>
        <c:axId val="15968493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(Hoja1!$E$170,Hoja1!$G$170)</c15:sqref>
                        </c15:formulaRef>
                      </c:ext>
                    </c:extLst>
                    <c:strCache>
                      <c:ptCount val="2"/>
                      <c:pt idx="0">
                        <c:v>EXTRANJERO</c:v>
                      </c:pt>
                      <c:pt idx="1">
                        <c:v>NACIONAL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(Hoja1!#REF!,Hoja1!#REF!)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(Hoja1!$E$170,Hoja1!$G$170)</c15:sqref>
                        </c15:formulaRef>
                      </c:ext>
                    </c:extLst>
                    <c:strCache>
                      <c:ptCount val="2"/>
                      <c:pt idx="0">
                        <c:v>EXTRANJERO</c:v>
                      </c:pt>
                      <c:pt idx="1">
                        <c:v>NACIONAL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(Hoja1!#REF!,Hoja1!#REF!)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596841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59684936"/>
        <c:crosses val="autoZero"/>
        <c:auto val="1"/>
        <c:lblAlgn val="ctr"/>
        <c:lblOffset val="100"/>
        <c:noMultiLvlLbl val="0"/>
      </c:catAx>
      <c:valAx>
        <c:axId val="159684936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one"/>
        <c:crossAx val="159684152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Efectos</a:t>
            </a:r>
            <a:r>
              <a:rPr lang="en-US" dirty="0"/>
              <a:t> del </a:t>
            </a:r>
            <a:r>
              <a:rPr lang="en-US" dirty="0" err="1"/>
              <a:t>Comercio</a:t>
            </a:r>
            <a:r>
              <a:rPr lang="en-US" dirty="0"/>
              <a:t> Informal </a:t>
            </a:r>
            <a:r>
              <a:rPr lang="en-US" dirty="0" err="1"/>
              <a:t>percibido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 smtClean="0"/>
              <a:t>Turistas</a:t>
            </a:r>
            <a:r>
              <a:rPr lang="en-US" dirty="0" smtClean="0"/>
              <a:t> </a:t>
            </a:r>
            <a:r>
              <a:rPr lang="en-US" dirty="0" err="1"/>
              <a:t>Extranjeros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Hoja1!$C$182</c:f>
              <c:strCache>
                <c:ptCount val="1"/>
                <c:pt idx="0">
                  <c:v>NADA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Hoja1!$A$190:$A$196</c:f>
              <c:strCache>
                <c:ptCount val="7"/>
                <c:pt idx="1">
                  <c:v>Inseguridad</c:v>
                </c:pt>
                <c:pt idx="2">
                  <c:v>Deterioro Patrimonial</c:v>
                </c:pt>
                <c:pt idx="3">
                  <c:v>Contaminación visual</c:v>
                </c:pt>
                <c:pt idx="4">
                  <c:v>Generación de desechos</c:v>
                </c:pt>
                <c:pt idx="5">
                  <c:v>Tráfico</c:v>
                </c:pt>
                <c:pt idx="6">
                  <c:v>Contaminación auditiva</c:v>
                </c:pt>
              </c:strCache>
            </c:strRef>
          </c:cat>
          <c:val>
            <c:numRef>
              <c:f>Hoja1!$C$183:$C$189</c:f>
              <c:numCache>
                <c:formatCode>General</c:formatCode>
                <c:ptCount val="7"/>
              </c:numCache>
            </c:numRef>
          </c:val>
        </c:ser>
        <c:ser>
          <c:idx val="2"/>
          <c:order val="2"/>
          <c:tx>
            <c:strRef>
              <c:f>Hoja1!$G$182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rgbClr val="FFD03B"/>
            </a:solidFill>
          </c:spPr>
          <c:invertIfNegative val="0"/>
          <c:dLbls>
            <c:dLbl>
              <c:idx val="2"/>
              <c:layout>
                <c:manualLayout>
                  <c:x val="-1.9704430949868706E-2"/>
                  <c:y val="1.0810810810810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4482754162270132E-2"/>
                  <c:y val="3.6036036036036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Hoja1!$A$190:$A$196</c:f>
              <c:strCache>
                <c:ptCount val="7"/>
                <c:pt idx="1">
                  <c:v>Inseguridad</c:v>
                </c:pt>
                <c:pt idx="2">
                  <c:v>Deterioro Patrimonial</c:v>
                </c:pt>
                <c:pt idx="3">
                  <c:v>Contaminación visual</c:v>
                </c:pt>
                <c:pt idx="4">
                  <c:v>Generación de desechos</c:v>
                </c:pt>
                <c:pt idx="5">
                  <c:v>Tráfico</c:v>
                </c:pt>
                <c:pt idx="6">
                  <c:v>Contaminación auditiva</c:v>
                </c:pt>
              </c:strCache>
            </c:strRef>
          </c:cat>
          <c:val>
            <c:numRef>
              <c:f>Hoja1!$G$183:$G$189</c:f>
              <c:numCache>
                <c:formatCode>General</c:formatCode>
                <c:ptCount val="7"/>
                <c:pt idx="2" formatCode="0.00%">
                  <c:v>0.14191419141914208</c:v>
                </c:pt>
                <c:pt idx="4" formatCode="0.00%">
                  <c:v>0.11551155115511552</c:v>
                </c:pt>
                <c:pt idx="5" formatCode="0.00%">
                  <c:v>0.62046204620462042</c:v>
                </c:pt>
              </c:numCache>
            </c:numRef>
          </c:val>
        </c:ser>
        <c:ser>
          <c:idx val="3"/>
          <c:order val="3"/>
          <c:tx>
            <c:strRef>
              <c:f>Hoja1!$I$189</c:f>
              <c:strCache>
                <c:ptCount val="1"/>
                <c:pt idx="0">
                  <c:v>MUCHO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1"/>
              <c:layout>
                <c:manualLayout>
                  <c:x val="-1.80623950373795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31362872999125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14942513874233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8661039842969228E-3"/>
                  <c:y val="3.1595576619273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2551094821249985E-2"/>
                  <c:y val="-5.792455465260328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Hoja1!$A$190:$A$196</c:f>
              <c:strCache>
                <c:ptCount val="7"/>
                <c:pt idx="1">
                  <c:v>Inseguridad</c:v>
                </c:pt>
                <c:pt idx="2">
                  <c:v>Deterioro Patrimonial</c:v>
                </c:pt>
                <c:pt idx="3">
                  <c:v>Contaminación visual</c:v>
                </c:pt>
                <c:pt idx="4">
                  <c:v>Generación de desechos</c:v>
                </c:pt>
                <c:pt idx="5">
                  <c:v>Tráfico</c:v>
                </c:pt>
                <c:pt idx="6">
                  <c:v>Contaminación auditiva</c:v>
                </c:pt>
              </c:strCache>
            </c:strRef>
          </c:cat>
          <c:val>
            <c:numRef>
              <c:f>Hoja1!$I$190:$I$196</c:f>
              <c:numCache>
                <c:formatCode>0.00%</c:formatCode>
                <c:ptCount val="7"/>
                <c:pt idx="1">
                  <c:v>0.14851485148514862</c:v>
                </c:pt>
                <c:pt idx="2">
                  <c:v>0.58745874587458746</c:v>
                </c:pt>
                <c:pt idx="3">
                  <c:v>0.22442244224422453</c:v>
                </c:pt>
                <c:pt idx="4">
                  <c:v>0.16171617161716181</c:v>
                </c:pt>
                <c:pt idx="5">
                  <c:v>0.10561056105610567</c:v>
                </c:pt>
                <c:pt idx="6">
                  <c:v>0.36303630363036327</c:v>
                </c:pt>
              </c:numCache>
            </c:numRef>
          </c:val>
        </c:ser>
        <c:ser>
          <c:idx val="4"/>
          <c:order val="4"/>
          <c:tx>
            <c:strRef>
              <c:f>Hoja1!$K$189</c:f>
              <c:strCache>
                <c:ptCount val="1"/>
                <c:pt idx="0">
                  <c:v>EN GRAN MEDIDA</c:v>
                </c:pt>
              </c:strCache>
            </c:strRef>
          </c:tx>
          <c:spPr>
            <a:solidFill>
              <a:srgbClr val="8A0000"/>
            </a:solidFill>
          </c:spPr>
          <c:invertIfNegative val="0"/>
          <c:dLbls>
            <c:dLbl>
              <c:idx val="2"/>
              <c:layout>
                <c:manualLayout>
                  <c:x val="1.6420359124890541E-2"/>
                  <c:y val="7.20720720720720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2692933724715533E-2"/>
                  <c:y val="5.7657657657657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Hoja1!$A$190:$A$196</c:f>
              <c:strCache>
                <c:ptCount val="7"/>
                <c:pt idx="1">
                  <c:v>Inseguridad</c:v>
                </c:pt>
                <c:pt idx="2">
                  <c:v>Deterioro Patrimonial</c:v>
                </c:pt>
                <c:pt idx="3">
                  <c:v>Contaminación visual</c:v>
                </c:pt>
                <c:pt idx="4">
                  <c:v>Generación de desechos</c:v>
                </c:pt>
                <c:pt idx="5">
                  <c:v>Tráfico</c:v>
                </c:pt>
                <c:pt idx="6">
                  <c:v>Contaminación auditiva</c:v>
                </c:pt>
              </c:strCache>
            </c:strRef>
          </c:cat>
          <c:val>
            <c:numRef>
              <c:f>Hoja1!$K$190:$K$196</c:f>
              <c:numCache>
                <c:formatCode>0.00%</c:formatCode>
                <c:ptCount val="7"/>
                <c:pt idx="1">
                  <c:v>0.85148514851485169</c:v>
                </c:pt>
                <c:pt idx="2">
                  <c:v>0.27062706270627068</c:v>
                </c:pt>
                <c:pt idx="3">
                  <c:v>0.77557755775577564</c:v>
                </c:pt>
                <c:pt idx="4">
                  <c:v>0.72277227722772275</c:v>
                </c:pt>
                <c:pt idx="5">
                  <c:v>0.10891089108910891</c:v>
                </c:pt>
                <c:pt idx="6">
                  <c:v>0.63696369636963746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9684544"/>
        <c:axId val="15968140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Hoja1!$E$182</c15:sqref>
                        </c15:formulaRef>
                      </c:ext>
                    </c:extLst>
                    <c:strCache>
                      <c:ptCount val="1"/>
                      <c:pt idx="0">
                        <c:v>MUY POCO</c:v>
                      </c:pt>
                    </c:strCache>
                  </c:strRef>
                </c:tx>
                <c:invertIfNegative val="0"/>
                <c:dLbls>
                  <c:dLbl>
                    <c:idx val="5"/>
                    <c:layout>
                      <c:manualLayout>
                        <c:x val="-1.4778323212401483E-2"/>
                        <c:y val="3.6036036036036041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Hoja1!$A$190:$A$196</c15:sqref>
                        </c15:formulaRef>
                      </c:ext>
                    </c:extLst>
                    <c:strCache>
                      <c:ptCount val="7"/>
                      <c:pt idx="1">
                        <c:v>Inseguridad</c:v>
                      </c:pt>
                      <c:pt idx="2">
                        <c:v>Deterioro Patrimonial</c:v>
                      </c:pt>
                      <c:pt idx="3">
                        <c:v>Contaminación visual</c:v>
                      </c:pt>
                      <c:pt idx="4">
                        <c:v>Generación de desechos</c:v>
                      </c:pt>
                      <c:pt idx="5">
                        <c:v>Tráfico</c:v>
                      </c:pt>
                      <c:pt idx="6">
                        <c:v>Contaminación auditiva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Hoja1!$E$183:$E$189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5" formatCode="0.00%">
                        <c:v>0.16501650165016502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596845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s-ES"/>
          </a:p>
        </c:txPr>
        <c:crossAx val="159681408"/>
        <c:crosses val="autoZero"/>
        <c:auto val="1"/>
        <c:lblAlgn val="ctr"/>
        <c:lblOffset val="100"/>
        <c:noMultiLvlLbl val="0"/>
      </c:catAx>
      <c:valAx>
        <c:axId val="1596814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59684544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11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5CD7BB-D9A2-4632-9212-A7026A8BE1C6}" type="doc">
      <dgm:prSet loTypeId="urn:microsoft.com/office/officeart/2005/8/layout/venn1" loCatId="relationship" qsTypeId="urn:microsoft.com/office/officeart/2005/8/quickstyle/3d2" qsCatId="3D" csTypeId="urn:microsoft.com/office/officeart/2005/8/colors/colorful5" csCatId="colorful" phldr="1"/>
      <dgm:spPr/>
    </dgm:pt>
    <dgm:pt modelId="{BB97034A-57DD-4C48-BAB8-27738AFEF699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C" dirty="0" smtClean="0">
              <a:latin typeface="Garamond" pitchFamily="18" charset="0"/>
            </a:rPr>
            <a:t>Comercio informal</a:t>
          </a:r>
          <a:endParaRPr lang="es-EC" dirty="0">
            <a:latin typeface="Garamond" pitchFamily="18" charset="0"/>
          </a:endParaRPr>
        </a:p>
      </dgm:t>
    </dgm:pt>
    <dgm:pt modelId="{0E4DDAE7-AD2C-483B-906D-A5F528DE249D}" type="parTrans" cxnId="{4FA2D2A0-D196-4296-B791-8E92545E2B83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DCAC1C4B-270B-471C-BBB0-AD9AF88FE61A}" type="sibTrans" cxnId="{4FA2D2A0-D196-4296-B791-8E92545E2B83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5D17679F-E254-4C6E-9176-2E0F89158372}">
      <dgm:prSet phldrT="[Texto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>
              <a:latin typeface="Garamond" pitchFamily="18" charset="0"/>
            </a:rPr>
            <a:t>Actividades turísticas</a:t>
          </a:r>
          <a:endParaRPr lang="es-EC" dirty="0">
            <a:latin typeface="Garamond" pitchFamily="18" charset="0"/>
          </a:endParaRPr>
        </a:p>
      </dgm:t>
    </dgm:pt>
    <dgm:pt modelId="{5D56F85B-707A-4EAE-8A3E-2ADC8D32EF74}" type="parTrans" cxnId="{31166B6B-D19E-40B2-BF2B-0993E7502EC1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6A3E27A8-3474-4816-8BF7-940A5A3EADF6}" type="sibTrans" cxnId="{31166B6B-D19E-40B2-BF2B-0993E7502EC1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43F04A36-DBD2-4E3F-B0E5-51ED7DFE50CE}">
      <dgm:prSet phldrT="[Texto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EC" dirty="0" smtClean="0">
              <a:latin typeface="Garamond" pitchFamily="18" charset="0"/>
            </a:rPr>
            <a:t>Efectos en el Centro Histórico</a:t>
          </a:r>
          <a:endParaRPr lang="es-EC" dirty="0">
            <a:latin typeface="Garamond" pitchFamily="18" charset="0"/>
          </a:endParaRPr>
        </a:p>
      </dgm:t>
    </dgm:pt>
    <dgm:pt modelId="{396C2A7A-F3D3-497C-8B80-92B026674852}" type="parTrans" cxnId="{ED7DCAB5-9963-43A5-8019-D3A49A45BEB0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F627E613-ECE9-4CBA-8F3A-B27FBC19B126}" type="sibTrans" cxnId="{ED7DCAB5-9963-43A5-8019-D3A49A45BEB0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0F7C83D1-3CB8-4477-AEB6-A817471CEB0D}" type="pres">
      <dgm:prSet presAssocID="{F55CD7BB-D9A2-4632-9212-A7026A8BE1C6}" presName="compositeShape" presStyleCnt="0">
        <dgm:presLayoutVars>
          <dgm:chMax val="7"/>
          <dgm:dir/>
          <dgm:resizeHandles val="exact"/>
        </dgm:presLayoutVars>
      </dgm:prSet>
      <dgm:spPr/>
    </dgm:pt>
    <dgm:pt modelId="{718C0A6B-287F-464F-A6AB-28FD5560B43D}" type="pres">
      <dgm:prSet presAssocID="{BB97034A-57DD-4C48-BAB8-27738AFEF699}" presName="circ1" presStyleLbl="vennNode1" presStyleIdx="0" presStyleCnt="3"/>
      <dgm:spPr/>
      <dgm:t>
        <a:bodyPr/>
        <a:lstStyle/>
        <a:p>
          <a:endParaRPr lang="es-EC"/>
        </a:p>
      </dgm:t>
    </dgm:pt>
    <dgm:pt modelId="{17B327EF-6ACD-4F25-9BE6-68E734301535}" type="pres">
      <dgm:prSet presAssocID="{BB97034A-57DD-4C48-BAB8-27738AFEF69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D4B36F-5B64-4B74-A9BF-2B50AF29B321}" type="pres">
      <dgm:prSet presAssocID="{5D17679F-E254-4C6E-9176-2E0F89158372}" presName="circ2" presStyleLbl="vennNode1" presStyleIdx="1" presStyleCnt="3"/>
      <dgm:spPr/>
      <dgm:t>
        <a:bodyPr/>
        <a:lstStyle/>
        <a:p>
          <a:endParaRPr lang="es-EC"/>
        </a:p>
      </dgm:t>
    </dgm:pt>
    <dgm:pt modelId="{BF878F8D-64A5-4A9E-9D9F-8D977DC37900}" type="pres">
      <dgm:prSet presAssocID="{5D17679F-E254-4C6E-9176-2E0F8915837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7BCE41-8ACD-4C38-9395-8E8C4E7480FF}" type="pres">
      <dgm:prSet presAssocID="{43F04A36-DBD2-4E3F-B0E5-51ED7DFE50CE}" presName="circ3" presStyleLbl="vennNode1" presStyleIdx="2" presStyleCnt="3"/>
      <dgm:spPr/>
      <dgm:t>
        <a:bodyPr/>
        <a:lstStyle/>
        <a:p>
          <a:endParaRPr lang="es-EC"/>
        </a:p>
      </dgm:t>
    </dgm:pt>
    <dgm:pt modelId="{D18CEB1C-9F1C-4754-B6C0-644EA148CB8C}" type="pres">
      <dgm:prSet presAssocID="{43F04A36-DBD2-4E3F-B0E5-51ED7DFE50C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1166B6B-D19E-40B2-BF2B-0993E7502EC1}" srcId="{F55CD7BB-D9A2-4632-9212-A7026A8BE1C6}" destId="{5D17679F-E254-4C6E-9176-2E0F89158372}" srcOrd="1" destOrd="0" parTransId="{5D56F85B-707A-4EAE-8A3E-2ADC8D32EF74}" sibTransId="{6A3E27A8-3474-4816-8BF7-940A5A3EADF6}"/>
    <dgm:cxn modelId="{9CA2BA19-E980-4BA6-88D0-C363A74FD4D3}" type="presOf" srcId="{43F04A36-DBD2-4E3F-B0E5-51ED7DFE50CE}" destId="{A87BCE41-8ACD-4C38-9395-8E8C4E7480FF}" srcOrd="0" destOrd="0" presId="urn:microsoft.com/office/officeart/2005/8/layout/venn1"/>
    <dgm:cxn modelId="{F8FB04D8-9E4A-4BC7-AF63-73FC9DC44FDB}" type="presOf" srcId="{F55CD7BB-D9A2-4632-9212-A7026A8BE1C6}" destId="{0F7C83D1-3CB8-4477-AEB6-A817471CEB0D}" srcOrd="0" destOrd="0" presId="urn:microsoft.com/office/officeart/2005/8/layout/venn1"/>
    <dgm:cxn modelId="{38C720A2-8186-4AF2-94F2-82B45496FFA8}" type="presOf" srcId="{BB97034A-57DD-4C48-BAB8-27738AFEF699}" destId="{718C0A6B-287F-464F-A6AB-28FD5560B43D}" srcOrd="0" destOrd="0" presId="urn:microsoft.com/office/officeart/2005/8/layout/venn1"/>
    <dgm:cxn modelId="{79EF9D8F-14EB-44EB-A8EE-39F2E1EA83E6}" type="presOf" srcId="{43F04A36-DBD2-4E3F-B0E5-51ED7DFE50CE}" destId="{D18CEB1C-9F1C-4754-B6C0-644EA148CB8C}" srcOrd="1" destOrd="0" presId="urn:microsoft.com/office/officeart/2005/8/layout/venn1"/>
    <dgm:cxn modelId="{BA395361-056A-40B4-8BC8-D727AF0BA09F}" type="presOf" srcId="{5D17679F-E254-4C6E-9176-2E0F89158372}" destId="{BF878F8D-64A5-4A9E-9D9F-8D977DC37900}" srcOrd="1" destOrd="0" presId="urn:microsoft.com/office/officeart/2005/8/layout/venn1"/>
    <dgm:cxn modelId="{4FA2D2A0-D196-4296-B791-8E92545E2B83}" srcId="{F55CD7BB-D9A2-4632-9212-A7026A8BE1C6}" destId="{BB97034A-57DD-4C48-BAB8-27738AFEF699}" srcOrd="0" destOrd="0" parTransId="{0E4DDAE7-AD2C-483B-906D-A5F528DE249D}" sibTransId="{DCAC1C4B-270B-471C-BBB0-AD9AF88FE61A}"/>
    <dgm:cxn modelId="{6FDEE624-E1FD-42B5-BCAC-C6E7D89E2D8D}" type="presOf" srcId="{5D17679F-E254-4C6E-9176-2E0F89158372}" destId="{26D4B36F-5B64-4B74-A9BF-2B50AF29B321}" srcOrd="0" destOrd="0" presId="urn:microsoft.com/office/officeart/2005/8/layout/venn1"/>
    <dgm:cxn modelId="{ED7DCAB5-9963-43A5-8019-D3A49A45BEB0}" srcId="{F55CD7BB-D9A2-4632-9212-A7026A8BE1C6}" destId="{43F04A36-DBD2-4E3F-B0E5-51ED7DFE50CE}" srcOrd="2" destOrd="0" parTransId="{396C2A7A-F3D3-497C-8B80-92B026674852}" sibTransId="{F627E613-ECE9-4CBA-8F3A-B27FBC19B126}"/>
    <dgm:cxn modelId="{720BAB99-B237-464A-B497-46417A38B7F1}" type="presOf" srcId="{BB97034A-57DD-4C48-BAB8-27738AFEF699}" destId="{17B327EF-6ACD-4F25-9BE6-68E734301535}" srcOrd="1" destOrd="0" presId="urn:microsoft.com/office/officeart/2005/8/layout/venn1"/>
    <dgm:cxn modelId="{AB2938F0-C9D3-4892-9EF8-FD00DC389F0A}" type="presParOf" srcId="{0F7C83D1-3CB8-4477-AEB6-A817471CEB0D}" destId="{718C0A6B-287F-464F-A6AB-28FD5560B43D}" srcOrd="0" destOrd="0" presId="urn:microsoft.com/office/officeart/2005/8/layout/venn1"/>
    <dgm:cxn modelId="{0828456D-16FC-42A9-B5D6-D8DB94E9802B}" type="presParOf" srcId="{0F7C83D1-3CB8-4477-AEB6-A817471CEB0D}" destId="{17B327EF-6ACD-4F25-9BE6-68E734301535}" srcOrd="1" destOrd="0" presId="urn:microsoft.com/office/officeart/2005/8/layout/venn1"/>
    <dgm:cxn modelId="{73999852-05C5-47F0-B902-42ADED436B98}" type="presParOf" srcId="{0F7C83D1-3CB8-4477-AEB6-A817471CEB0D}" destId="{26D4B36F-5B64-4B74-A9BF-2B50AF29B321}" srcOrd="2" destOrd="0" presId="urn:microsoft.com/office/officeart/2005/8/layout/venn1"/>
    <dgm:cxn modelId="{B3363894-B1BC-48CA-9752-710CDE00F5A5}" type="presParOf" srcId="{0F7C83D1-3CB8-4477-AEB6-A817471CEB0D}" destId="{BF878F8D-64A5-4A9E-9D9F-8D977DC37900}" srcOrd="3" destOrd="0" presId="urn:microsoft.com/office/officeart/2005/8/layout/venn1"/>
    <dgm:cxn modelId="{DA895C1D-D954-4DBF-8A7F-9BFD4500E56C}" type="presParOf" srcId="{0F7C83D1-3CB8-4477-AEB6-A817471CEB0D}" destId="{A87BCE41-8ACD-4C38-9395-8E8C4E7480FF}" srcOrd="4" destOrd="0" presId="urn:microsoft.com/office/officeart/2005/8/layout/venn1"/>
    <dgm:cxn modelId="{F1382DA7-F19A-4911-9E1C-F9561C23B028}" type="presParOf" srcId="{0F7C83D1-3CB8-4477-AEB6-A817471CEB0D}" destId="{D18CEB1C-9F1C-4754-B6C0-644EA148CB8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B956392-0783-453B-AC53-397475E005B4}" type="doc">
      <dgm:prSet loTypeId="urn:microsoft.com/office/officeart/2005/8/layout/lProcess3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BF8E8161-6718-4229-AF15-30D28236D71C}">
      <dgm:prSet phldrT="[Texto]" custT="1"/>
      <dgm:spPr>
        <a:solidFill>
          <a:srgbClr val="FFFFC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400" b="1" dirty="0" smtClean="0">
              <a:solidFill>
                <a:schemeClr val="tx1"/>
              </a:solidFill>
            </a:rPr>
            <a:t>Turista</a:t>
          </a:r>
        </a:p>
        <a:p>
          <a:r>
            <a:rPr lang="es-EC" sz="1400" b="1" dirty="0" smtClean="0">
              <a:solidFill>
                <a:schemeClr val="tx1"/>
              </a:solidFill>
            </a:rPr>
            <a:t>Extranjero</a:t>
          </a:r>
          <a:endParaRPr lang="es-EC" sz="1400" b="1" dirty="0">
            <a:solidFill>
              <a:schemeClr val="tx1"/>
            </a:solidFill>
          </a:endParaRPr>
        </a:p>
      </dgm:t>
    </dgm:pt>
    <dgm:pt modelId="{FE27E1DE-44C3-4515-85A8-A170185BDBF1}" type="parTrans" cxnId="{22B4AF9D-C63C-4D9F-B4F6-74B4E9577BF7}">
      <dgm:prSet/>
      <dgm:spPr/>
      <dgm:t>
        <a:bodyPr/>
        <a:lstStyle/>
        <a:p>
          <a:endParaRPr lang="es-EC"/>
        </a:p>
      </dgm:t>
    </dgm:pt>
    <dgm:pt modelId="{095B5803-6641-4AE1-BB00-CF084CC3B5A6}" type="sibTrans" cxnId="{22B4AF9D-C63C-4D9F-B4F6-74B4E9577BF7}">
      <dgm:prSet/>
      <dgm:spPr/>
      <dgm:t>
        <a:bodyPr/>
        <a:lstStyle/>
        <a:p>
          <a:endParaRPr lang="es-EC"/>
        </a:p>
      </dgm:t>
    </dgm:pt>
    <dgm:pt modelId="{1A8D3BBB-B98F-42F1-A4B1-50DC45ECA319}">
      <dgm:prSet phldrT="[Texto]" custT="1"/>
      <dgm:spPr>
        <a:solidFill>
          <a:srgbClr val="FFD3BD">
            <a:alpha val="89804"/>
          </a:srgbClr>
        </a:solidFill>
        <a:ln>
          <a:prstDash val="dashDot"/>
        </a:ln>
      </dgm:spPr>
      <dgm:t>
        <a:bodyPr/>
        <a:lstStyle/>
        <a:p>
          <a:r>
            <a:rPr lang="es-EC" sz="1200" dirty="0" smtClean="0"/>
            <a:t>Itinerario Ocupado</a:t>
          </a:r>
          <a:endParaRPr lang="es-EC" sz="1200" dirty="0"/>
        </a:p>
      </dgm:t>
    </dgm:pt>
    <dgm:pt modelId="{A54CE182-C487-482A-AC87-7DDF082FB149}" type="parTrans" cxnId="{DE2D616B-B08A-4D0D-BB6F-F86FE7A9938E}">
      <dgm:prSet/>
      <dgm:spPr/>
      <dgm:t>
        <a:bodyPr/>
        <a:lstStyle/>
        <a:p>
          <a:endParaRPr lang="es-EC"/>
        </a:p>
      </dgm:t>
    </dgm:pt>
    <dgm:pt modelId="{C337E391-1004-4590-9DEA-4EDB32E174CC}" type="sibTrans" cxnId="{DE2D616B-B08A-4D0D-BB6F-F86FE7A9938E}">
      <dgm:prSet/>
      <dgm:spPr/>
      <dgm:t>
        <a:bodyPr/>
        <a:lstStyle/>
        <a:p>
          <a:endParaRPr lang="es-EC"/>
        </a:p>
      </dgm:t>
    </dgm:pt>
    <dgm:pt modelId="{F6F4D225-7947-4059-A132-E0625D53C229}">
      <dgm:prSet phldrT="[Texto]" custT="1"/>
      <dgm:spPr>
        <a:solidFill>
          <a:srgbClr val="FFD3BD">
            <a:alpha val="89804"/>
          </a:srgbClr>
        </a:solidFill>
        <a:ln>
          <a:prstDash val="dashDot"/>
        </a:ln>
      </dgm:spPr>
      <dgm:t>
        <a:bodyPr/>
        <a:lstStyle/>
        <a:p>
          <a:r>
            <a:rPr lang="es-EC" sz="1200" dirty="0" smtClean="0"/>
            <a:t>Artesanías y recuerdos</a:t>
          </a:r>
          <a:endParaRPr lang="es-EC" sz="1200" dirty="0"/>
        </a:p>
      </dgm:t>
    </dgm:pt>
    <dgm:pt modelId="{A3E2CCAD-DC9E-406F-AA76-65B00E661502}" type="parTrans" cxnId="{5F5C66DB-1953-4C75-A0AC-99FF0BF68EF9}">
      <dgm:prSet/>
      <dgm:spPr/>
      <dgm:t>
        <a:bodyPr/>
        <a:lstStyle/>
        <a:p>
          <a:endParaRPr lang="es-EC"/>
        </a:p>
      </dgm:t>
    </dgm:pt>
    <dgm:pt modelId="{AB2338F7-C43A-4F3F-AD40-EA7D75A1C44F}" type="sibTrans" cxnId="{5F5C66DB-1953-4C75-A0AC-99FF0BF68EF9}">
      <dgm:prSet/>
      <dgm:spPr/>
      <dgm:t>
        <a:bodyPr/>
        <a:lstStyle/>
        <a:p>
          <a:endParaRPr lang="es-EC"/>
        </a:p>
      </dgm:t>
    </dgm:pt>
    <dgm:pt modelId="{618691D9-18B1-435F-A5B4-410C1ED55931}">
      <dgm:prSet phldrT="[Texto]" custT="1"/>
      <dgm:spPr>
        <a:solidFill>
          <a:srgbClr val="FFFFC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400" b="1" dirty="0" smtClean="0">
              <a:solidFill>
                <a:schemeClr val="tx1"/>
              </a:solidFill>
            </a:rPr>
            <a:t>Turista</a:t>
          </a:r>
        </a:p>
        <a:p>
          <a:r>
            <a:rPr lang="es-EC" sz="1400" b="1" dirty="0" smtClean="0">
              <a:solidFill>
                <a:schemeClr val="tx1"/>
              </a:solidFill>
            </a:rPr>
            <a:t>Nacional</a:t>
          </a:r>
          <a:endParaRPr lang="es-EC" sz="1400" b="1" dirty="0">
            <a:solidFill>
              <a:schemeClr val="tx1"/>
            </a:solidFill>
          </a:endParaRPr>
        </a:p>
      </dgm:t>
    </dgm:pt>
    <dgm:pt modelId="{F3256167-D050-47B1-95DA-759574548329}" type="parTrans" cxnId="{7DC9019C-00D7-4FF4-8CC8-381CCBC71570}">
      <dgm:prSet/>
      <dgm:spPr/>
      <dgm:t>
        <a:bodyPr/>
        <a:lstStyle/>
        <a:p>
          <a:endParaRPr lang="es-EC"/>
        </a:p>
      </dgm:t>
    </dgm:pt>
    <dgm:pt modelId="{E3A05CA5-FC2A-4085-865D-4B560E373D32}" type="sibTrans" cxnId="{7DC9019C-00D7-4FF4-8CC8-381CCBC71570}">
      <dgm:prSet/>
      <dgm:spPr/>
      <dgm:t>
        <a:bodyPr/>
        <a:lstStyle/>
        <a:p>
          <a:endParaRPr lang="es-EC"/>
        </a:p>
      </dgm:t>
    </dgm:pt>
    <dgm:pt modelId="{2F1B1879-D08D-4FB5-886E-85E0F942D145}">
      <dgm:prSet phldrT="[Texto]" custT="1"/>
      <dgm:spPr>
        <a:ln>
          <a:prstDash val="dashDot"/>
        </a:ln>
      </dgm:spPr>
      <dgm:t>
        <a:bodyPr/>
        <a:lstStyle/>
        <a:p>
          <a:r>
            <a:rPr lang="es-EC" sz="1200" dirty="0" smtClean="0"/>
            <a:t>Bajos Precios y accesibilidad</a:t>
          </a:r>
          <a:endParaRPr lang="es-EC" sz="1200" dirty="0"/>
        </a:p>
      </dgm:t>
    </dgm:pt>
    <dgm:pt modelId="{F768F8B7-6287-4C0F-B5A1-B02B2CC0C45B}" type="parTrans" cxnId="{8DFB8979-2EC5-461F-A073-7B31D68FBED6}">
      <dgm:prSet/>
      <dgm:spPr/>
      <dgm:t>
        <a:bodyPr/>
        <a:lstStyle/>
        <a:p>
          <a:endParaRPr lang="es-EC"/>
        </a:p>
      </dgm:t>
    </dgm:pt>
    <dgm:pt modelId="{4ACC84A0-E333-4A4D-AC99-65A9541F60A8}" type="sibTrans" cxnId="{8DFB8979-2EC5-461F-A073-7B31D68FBED6}">
      <dgm:prSet/>
      <dgm:spPr/>
      <dgm:t>
        <a:bodyPr/>
        <a:lstStyle/>
        <a:p>
          <a:endParaRPr lang="es-EC"/>
        </a:p>
      </dgm:t>
    </dgm:pt>
    <dgm:pt modelId="{25E6BA9B-CA83-4C63-84F8-B3125BBA1805}">
      <dgm:prSet phldrT="[Texto]" custT="1"/>
      <dgm:spPr>
        <a:ln>
          <a:prstDash val="dashDot"/>
        </a:ln>
      </dgm:spPr>
      <dgm:t>
        <a:bodyPr/>
        <a:lstStyle/>
        <a:p>
          <a:r>
            <a:rPr lang="es-EC" sz="1200" dirty="0" smtClean="0"/>
            <a:t>Alimentos y bebidas</a:t>
          </a:r>
          <a:endParaRPr lang="es-EC" sz="1200" dirty="0"/>
        </a:p>
      </dgm:t>
    </dgm:pt>
    <dgm:pt modelId="{87B863AE-0205-4267-A132-A3B31703BD9D}" type="parTrans" cxnId="{7CA7E4D7-9727-468A-91C8-B16F30E67F22}">
      <dgm:prSet/>
      <dgm:spPr/>
      <dgm:t>
        <a:bodyPr/>
        <a:lstStyle/>
        <a:p>
          <a:endParaRPr lang="es-EC"/>
        </a:p>
      </dgm:t>
    </dgm:pt>
    <dgm:pt modelId="{1A175DBE-A175-44CF-AB67-3364058E7493}" type="sibTrans" cxnId="{7CA7E4D7-9727-468A-91C8-B16F30E67F22}">
      <dgm:prSet/>
      <dgm:spPr/>
      <dgm:t>
        <a:bodyPr/>
        <a:lstStyle/>
        <a:p>
          <a:endParaRPr lang="es-EC"/>
        </a:p>
      </dgm:t>
    </dgm:pt>
    <dgm:pt modelId="{2C0B62C6-276D-415F-B92F-4329127D061F}" type="pres">
      <dgm:prSet presAssocID="{BB956392-0783-453B-AC53-397475E005B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E6C737B2-349E-4EE0-A1D3-B2E8177FB919}" type="pres">
      <dgm:prSet presAssocID="{BF8E8161-6718-4229-AF15-30D28236D71C}" presName="horFlow" presStyleCnt="0"/>
      <dgm:spPr/>
      <dgm:t>
        <a:bodyPr/>
        <a:lstStyle/>
        <a:p>
          <a:endParaRPr lang="es-EC"/>
        </a:p>
      </dgm:t>
    </dgm:pt>
    <dgm:pt modelId="{A99B248D-0118-4440-A6D2-E7BFCBAF5138}" type="pres">
      <dgm:prSet presAssocID="{BF8E8161-6718-4229-AF15-30D28236D71C}" presName="bigChev" presStyleLbl="node1" presStyleIdx="0" presStyleCnt="2" custScaleX="88436"/>
      <dgm:spPr/>
      <dgm:t>
        <a:bodyPr/>
        <a:lstStyle/>
        <a:p>
          <a:endParaRPr lang="es-EC"/>
        </a:p>
      </dgm:t>
    </dgm:pt>
    <dgm:pt modelId="{17DBF5DC-F4B8-41DA-8742-9422CEA574E8}" type="pres">
      <dgm:prSet presAssocID="{A54CE182-C487-482A-AC87-7DDF082FB149}" presName="parTrans" presStyleCnt="0"/>
      <dgm:spPr/>
      <dgm:t>
        <a:bodyPr/>
        <a:lstStyle/>
        <a:p>
          <a:endParaRPr lang="es-EC"/>
        </a:p>
      </dgm:t>
    </dgm:pt>
    <dgm:pt modelId="{07AF97AD-FD20-4FAF-BB0B-1E8E2EF333D2}" type="pres">
      <dgm:prSet presAssocID="{1A8D3BBB-B98F-42F1-A4B1-50DC45ECA319}" presName="node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AB4BB8-823E-469F-98AD-FED13813D3BA}" type="pres">
      <dgm:prSet presAssocID="{C337E391-1004-4590-9DEA-4EDB32E174CC}" presName="sibTrans" presStyleCnt="0"/>
      <dgm:spPr/>
      <dgm:t>
        <a:bodyPr/>
        <a:lstStyle/>
        <a:p>
          <a:endParaRPr lang="es-EC"/>
        </a:p>
      </dgm:t>
    </dgm:pt>
    <dgm:pt modelId="{DADDE931-7236-4AD9-A38B-C95229248CEB}" type="pres">
      <dgm:prSet presAssocID="{F6F4D225-7947-4059-A132-E0625D53C229}" presName="node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A74B2E-732B-4923-8502-E1284F46BCC4}" type="pres">
      <dgm:prSet presAssocID="{BF8E8161-6718-4229-AF15-30D28236D71C}" presName="vSp" presStyleCnt="0"/>
      <dgm:spPr/>
      <dgm:t>
        <a:bodyPr/>
        <a:lstStyle/>
        <a:p>
          <a:endParaRPr lang="es-EC"/>
        </a:p>
      </dgm:t>
    </dgm:pt>
    <dgm:pt modelId="{7B4AE9A7-B258-46A3-90BE-498B12D73C98}" type="pres">
      <dgm:prSet presAssocID="{618691D9-18B1-435F-A5B4-410C1ED55931}" presName="horFlow" presStyleCnt="0"/>
      <dgm:spPr/>
      <dgm:t>
        <a:bodyPr/>
        <a:lstStyle/>
        <a:p>
          <a:endParaRPr lang="es-EC"/>
        </a:p>
      </dgm:t>
    </dgm:pt>
    <dgm:pt modelId="{F119C549-3C9C-4F93-9508-06FB0BCEC151}" type="pres">
      <dgm:prSet presAssocID="{618691D9-18B1-435F-A5B4-410C1ED55931}" presName="bigChev" presStyleLbl="node1" presStyleIdx="1" presStyleCnt="2" custScaleX="88436"/>
      <dgm:spPr/>
      <dgm:t>
        <a:bodyPr/>
        <a:lstStyle/>
        <a:p>
          <a:endParaRPr lang="es-EC"/>
        </a:p>
      </dgm:t>
    </dgm:pt>
    <dgm:pt modelId="{478BF2E5-9EF1-46D6-BB43-F7D5A84AE8C2}" type="pres">
      <dgm:prSet presAssocID="{F768F8B7-6287-4C0F-B5A1-B02B2CC0C45B}" presName="parTrans" presStyleCnt="0"/>
      <dgm:spPr/>
      <dgm:t>
        <a:bodyPr/>
        <a:lstStyle/>
        <a:p>
          <a:endParaRPr lang="es-EC"/>
        </a:p>
      </dgm:t>
    </dgm:pt>
    <dgm:pt modelId="{628DAB4C-2AC4-45AA-B2E7-3C4134484270}" type="pres">
      <dgm:prSet presAssocID="{2F1B1879-D08D-4FB5-886E-85E0F942D145}" presName="node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AC07EB-3699-442B-AA5D-A5D36C06F190}" type="pres">
      <dgm:prSet presAssocID="{4ACC84A0-E333-4A4D-AC99-65A9541F60A8}" presName="sibTrans" presStyleCnt="0"/>
      <dgm:spPr/>
      <dgm:t>
        <a:bodyPr/>
        <a:lstStyle/>
        <a:p>
          <a:endParaRPr lang="es-EC"/>
        </a:p>
      </dgm:t>
    </dgm:pt>
    <dgm:pt modelId="{58DB51E4-42A6-494A-A4A5-E50B738FA317}" type="pres">
      <dgm:prSet presAssocID="{25E6BA9B-CA83-4C63-84F8-B3125BBA1805}" presName="node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DC9019C-00D7-4FF4-8CC8-381CCBC71570}" srcId="{BB956392-0783-453B-AC53-397475E005B4}" destId="{618691D9-18B1-435F-A5B4-410C1ED55931}" srcOrd="1" destOrd="0" parTransId="{F3256167-D050-47B1-95DA-759574548329}" sibTransId="{E3A05CA5-FC2A-4085-865D-4B560E373D32}"/>
    <dgm:cxn modelId="{F4A9EE7E-5EA4-4E42-B9D7-70D3D01166FD}" type="presOf" srcId="{F6F4D225-7947-4059-A132-E0625D53C229}" destId="{DADDE931-7236-4AD9-A38B-C95229248CEB}" srcOrd="0" destOrd="0" presId="urn:microsoft.com/office/officeart/2005/8/layout/lProcess3"/>
    <dgm:cxn modelId="{5F5C66DB-1953-4C75-A0AC-99FF0BF68EF9}" srcId="{BF8E8161-6718-4229-AF15-30D28236D71C}" destId="{F6F4D225-7947-4059-A132-E0625D53C229}" srcOrd="1" destOrd="0" parTransId="{A3E2CCAD-DC9E-406F-AA76-65B00E661502}" sibTransId="{AB2338F7-C43A-4F3F-AD40-EA7D75A1C44F}"/>
    <dgm:cxn modelId="{E3D50888-1118-4B0A-8CEE-8CED00E0B69E}" type="presOf" srcId="{618691D9-18B1-435F-A5B4-410C1ED55931}" destId="{F119C549-3C9C-4F93-9508-06FB0BCEC151}" srcOrd="0" destOrd="0" presId="urn:microsoft.com/office/officeart/2005/8/layout/lProcess3"/>
    <dgm:cxn modelId="{0B964E8B-5F57-478B-8B36-EEAD57C9E4D3}" type="presOf" srcId="{1A8D3BBB-B98F-42F1-A4B1-50DC45ECA319}" destId="{07AF97AD-FD20-4FAF-BB0B-1E8E2EF333D2}" srcOrd="0" destOrd="0" presId="urn:microsoft.com/office/officeart/2005/8/layout/lProcess3"/>
    <dgm:cxn modelId="{949764F4-86FA-4D3E-8133-58CEA3E8D0F6}" type="presOf" srcId="{BB956392-0783-453B-AC53-397475E005B4}" destId="{2C0B62C6-276D-415F-B92F-4329127D061F}" srcOrd="0" destOrd="0" presId="urn:microsoft.com/office/officeart/2005/8/layout/lProcess3"/>
    <dgm:cxn modelId="{8DFB8979-2EC5-461F-A073-7B31D68FBED6}" srcId="{618691D9-18B1-435F-A5B4-410C1ED55931}" destId="{2F1B1879-D08D-4FB5-886E-85E0F942D145}" srcOrd="0" destOrd="0" parTransId="{F768F8B7-6287-4C0F-B5A1-B02B2CC0C45B}" sibTransId="{4ACC84A0-E333-4A4D-AC99-65A9541F60A8}"/>
    <dgm:cxn modelId="{1D88C920-3CD9-4048-BEE0-4C11FD63B013}" type="presOf" srcId="{BF8E8161-6718-4229-AF15-30D28236D71C}" destId="{A99B248D-0118-4440-A6D2-E7BFCBAF5138}" srcOrd="0" destOrd="0" presId="urn:microsoft.com/office/officeart/2005/8/layout/lProcess3"/>
    <dgm:cxn modelId="{7CA7E4D7-9727-468A-91C8-B16F30E67F22}" srcId="{618691D9-18B1-435F-A5B4-410C1ED55931}" destId="{25E6BA9B-CA83-4C63-84F8-B3125BBA1805}" srcOrd="1" destOrd="0" parTransId="{87B863AE-0205-4267-A132-A3B31703BD9D}" sibTransId="{1A175DBE-A175-44CF-AB67-3364058E7493}"/>
    <dgm:cxn modelId="{DE2D616B-B08A-4D0D-BB6F-F86FE7A9938E}" srcId="{BF8E8161-6718-4229-AF15-30D28236D71C}" destId="{1A8D3BBB-B98F-42F1-A4B1-50DC45ECA319}" srcOrd="0" destOrd="0" parTransId="{A54CE182-C487-482A-AC87-7DDF082FB149}" sibTransId="{C337E391-1004-4590-9DEA-4EDB32E174CC}"/>
    <dgm:cxn modelId="{B8CA8164-BED9-4D22-B597-58D0C5EFF13F}" type="presOf" srcId="{25E6BA9B-CA83-4C63-84F8-B3125BBA1805}" destId="{58DB51E4-42A6-494A-A4A5-E50B738FA317}" srcOrd="0" destOrd="0" presId="urn:microsoft.com/office/officeart/2005/8/layout/lProcess3"/>
    <dgm:cxn modelId="{22B4AF9D-C63C-4D9F-B4F6-74B4E9577BF7}" srcId="{BB956392-0783-453B-AC53-397475E005B4}" destId="{BF8E8161-6718-4229-AF15-30D28236D71C}" srcOrd="0" destOrd="0" parTransId="{FE27E1DE-44C3-4515-85A8-A170185BDBF1}" sibTransId="{095B5803-6641-4AE1-BB00-CF084CC3B5A6}"/>
    <dgm:cxn modelId="{2BE31956-26E8-4867-BC8D-0ED3252E4195}" type="presOf" srcId="{2F1B1879-D08D-4FB5-886E-85E0F942D145}" destId="{628DAB4C-2AC4-45AA-B2E7-3C4134484270}" srcOrd="0" destOrd="0" presId="urn:microsoft.com/office/officeart/2005/8/layout/lProcess3"/>
    <dgm:cxn modelId="{61534F80-4D63-4733-A82A-4C7B373C6D2A}" type="presParOf" srcId="{2C0B62C6-276D-415F-B92F-4329127D061F}" destId="{E6C737B2-349E-4EE0-A1D3-B2E8177FB919}" srcOrd="0" destOrd="0" presId="urn:microsoft.com/office/officeart/2005/8/layout/lProcess3"/>
    <dgm:cxn modelId="{9697F5A9-3933-4667-8CE6-B94A24DC5541}" type="presParOf" srcId="{E6C737B2-349E-4EE0-A1D3-B2E8177FB919}" destId="{A99B248D-0118-4440-A6D2-E7BFCBAF5138}" srcOrd="0" destOrd="0" presId="urn:microsoft.com/office/officeart/2005/8/layout/lProcess3"/>
    <dgm:cxn modelId="{DEBC81FC-C889-474A-B9AB-955DFB48BED4}" type="presParOf" srcId="{E6C737B2-349E-4EE0-A1D3-B2E8177FB919}" destId="{17DBF5DC-F4B8-41DA-8742-9422CEA574E8}" srcOrd="1" destOrd="0" presId="urn:microsoft.com/office/officeart/2005/8/layout/lProcess3"/>
    <dgm:cxn modelId="{9D48273E-5FFE-4C4F-90D2-DE74E4961A67}" type="presParOf" srcId="{E6C737B2-349E-4EE0-A1D3-B2E8177FB919}" destId="{07AF97AD-FD20-4FAF-BB0B-1E8E2EF333D2}" srcOrd="2" destOrd="0" presId="urn:microsoft.com/office/officeart/2005/8/layout/lProcess3"/>
    <dgm:cxn modelId="{E3954722-F6EA-4277-B767-E66B5CEEAF92}" type="presParOf" srcId="{E6C737B2-349E-4EE0-A1D3-B2E8177FB919}" destId="{FEAB4BB8-823E-469F-98AD-FED13813D3BA}" srcOrd="3" destOrd="0" presId="urn:microsoft.com/office/officeart/2005/8/layout/lProcess3"/>
    <dgm:cxn modelId="{7B5E7BC4-5AA8-47D9-9D4B-6A3E3CBC8F93}" type="presParOf" srcId="{E6C737B2-349E-4EE0-A1D3-B2E8177FB919}" destId="{DADDE931-7236-4AD9-A38B-C95229248CEB}" srcOrd="4" destOrd="0" presId="urn:microsoft.com/office/officeart/2005/8/layout/lProcess3"/>
    <dgm:cxn modelId="{63F51D95-E367-474B-9A36-E6304FF60053}" type="presParOf" srcId="{2C0B62C6-276D-415F-B92F-4329127D061F}" destId="{39A74B2E-732B-4923-8502-E1284F46BCC4}" srcOrd="1" destOrd="0" presId="urn:microsoft.com/office/officeart/2005/8/layout/lProcess3"/>
    <dgm:cxn modelId="{D2596919-2AC9-41D6-9C75-887E952E478E}" type="presParOf" srcId="{2C0B62C6-276D-415F-B92F-4329127D061F}" destId="{7B4AE9A7-B258-46A3-90BE-498B12D73C98}" srcOrd="2" destOrd="0" presId="urn:microsoft.com/office/officeart/2005/8/layout/lProcess3"/>
    <dgm:cxn modelId="{0312123E-A9B4-4699-B691-1C3734A5D6D0}" type="presParOf" srcId="{7B4AE9A7-B258-46A3-90BE-498B12D73C98}" destId="{F119C549-3C9C-4F93-9508-06FB0BCEC151}" srcOrd="0" destOrd="0" presId="urn:microsoft.com/office/officeart/2005/8/layout/lProcess3"/>
    <dgm:cxn modelId="{BCE1A814-D9D9-4E83-B3CA-274A699485AD}" type="presParOf" srcId="{7B4AE9A7-B258-46A3-90BE-498B12D73C98}" destId="{478BF2E5-9EF1-46D6-BB43-F7D5A84AE8C2}" srcOrd="1" destOrd="0" presId="urn:microsoft.com/office/officeart/2005/8/layout/lProcess3"/>
    <dgm:cxn modelId="{8ABA6093-8C2D-4C85-A949-CF157D157906}" type="presParOf" srcId="{7B4AE9A7-B258-46A3-90BE-498B12D73C98}" destId="{628DAB4C-2AC4-45AA-B2E7-3C4134484270}" srcOrd="2" destOrd="0" presId="urn:microsoft.com/office/officeart/2005/8/layout/lProcess3"/>
    <dgm:cxn modelId="{B912DBFB-3D35-4DC9-9011-E17D439E85BB}" type="presParOf" srcId="{7B4AE9A7-B258-46A3-90BE-498B12D73C98}" destId="{00AC07EB-3699-442B-AA5D-A5D36C06F190}" srcOrd="3" destOrd="0" presId="urn:microsoft.com/office/officeart/2005/8/layout/lProcess3"/>
    <dgm:cxn modelId="{9C214800-1CA0-4220-8483-B639A2182024}" type="presParOf" srcId="{7B4AE9A7-B258-46A3-90BE-498B12D73C98}" destId="{58DB51E4-42A6-494A-A4A5-E50B738FA317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1CE197C-53D8-4E48-9F82-A24B70FCE372}" type="doc">
      <dgm:prSet loTypeId="urn:microsoft.com/office/officeart/2009/3/layout/StepUpProcess" loCatId="process" qsTypeId="urn:microsoft.com/office/officeart/2005/8/quickstyle/3d1" qsCatId="3D" csTypeId="urn:microsoft.com/office/officeart/2005/8/colors/colorful3" csCatId="colorful" phldr="1"/>
      <dgm:spPr/>
    </dgm:pt>
    <dgm:pt modelId="{821B1958-021C-4408-91AD-B6F86AC74091}">
      <dgm:prSet phldrT="[Texto]"/>
      <dgm:spPr/>
      <dgm:t>
        <a:bodyPr/>
        <a:lstStyle/>
        <a:p>
          <a:r>
            <a:rPr lang="es-EC" dirty="0" smtClean="0">
              <a:latin typeface="Garamond" pitchFamily="18" charset="0"/>
            </a:rPr>
            <a:t>Migración</a:t>
          </a:r>
          <a:endParaRPr lang="es-EC" dirty="0">
            <a:latin typeface="Garamond" pitchFamily="18" charset="0"/>
          </a:endParaRPr>
        </a:p>
      </dgm:t>
    </dgm:pt>
    <dgm:pt modelId="{90C1FA5D-605F-4B4A-932E-531543C82E0A}" type="parTrans" cxnId="{429E7404-8122-4030-9868-FB891A9257C0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79E184F2-02D4-4E2E-96C5-4D483B392F53}" type="sibTrans" cxnId="{429E7404-8122-4030-9868-FB891A9257C0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27DBFDE1-542A-4E27-B9B9-A6D5AFEFEBA8}">
      <dgm:prSet phldrT="[Texto]"/>
      <dgm:spPr/>
      <dgm:t>
        <a:bodyPr/>
        <a:lstStyle/>
        <a:p>
          <a:r>
            <a:rPr lang="es-EC" dirty="0" smtClean="0">
              <a:latin typeface="Garamond" pitchFamily="18" charset="0"/>
            </a:rPr>
            <a:t>Administración Zonal Manuela Sáenz</a:t>
          </a:r>
          <a:endParaRPr lang="es-EC" dirty="0">
            <a:latin typeface="Garamond" pitchFamily="18" charset="0"/>
          </a:endParaRPr>
        </a:p>
      </dgm:t>
    </dgm:pt>
    <dgm:pt modelId="{9E7E8D4A-D286-4363-9E52-C55B1BFFB85B}" type="parTrans" cxnId="{E261F82E-89B7-426B-8654-7B3C96C9EE04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B096219F-C49F-49EA-9C58-9941B95FD8A8}" type="sibTrans" cxnId="{E261F82E-89B7-426B-8654-7B3C96C9EE04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91E579B6-89F1-41A4-8B65-02185C7FDDF5}">
      <dgm:prSet phldrT="[Texto]"/>
      <dgm:spPr/>
      <dgm:t>
        <a:bodyPr/>
        <a:lstStyle/>
        <a:p>
          <a:r>
            <a:rPr lang="es-EC" dirty="0" smtClean="0">
              <a:latin typeface="Garamond" pitchFamily="18" charset="0"/>
            </a:rPr>
            <a:t>Gobierno Central</a:t>
          </a:r>
          <a:endParaRPr lang="es-EC" dirty="0">
            <a:latin typeface="Garamond" pitchFamily="18" charset="0"/>
          </a:endParaRPr>
        </a:p>
      </dgm:t>
    </dgm:pt>
    <dgm:pt modelId="{EE013B25-B2C6-4608-B82A-2E1601B0CEAE}" type="parTrans" cxnId="{E82C248D-4A6D-4D50-A41C-F4B94632E2F1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E9B570A1-8548-4B9A-981C-4794B34EB979}" type="sibTrans" cxnId="{E82C248D-4A6D-4D50-A41C-F4B94632E2F1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3F4011F1-7CE4-4C02-A897-DAE0A96D5290}" type="pres">
      <dgm:prSet presAssocID="{01CE197C-53D8-4E48-9F82-A24B70FCE372}" presName="rootnode" presStyleCnt="0">
        <dgm:presLayoutVars>
          <dgm:chMax/>
          <dgm:chPref/>
          <dgm:dir/>
          <dgm:animLvl val="lvl"/>
        </dgm:presLayoutVars>
      </dgm:prSet>
      <dgm:spPr/>
    </dgm:pt>
    <dgm:pt modelId="{28593405-87C4-400E-BD0E-524F4FBE15BE}" type="pres">
      <dgm:prSet presAssocID="{821B1958-021C-4408-91AD-B6F86AC74091}" presName="composite" presStyleCnt="0"/>
      <dgm:spPr/>
    </dgm:pt>
    <dgm:pt modelId="{F4D7F414-923D-4F3A-B8B5-96B3F8C5CFAB}" type="pres">
      <dgm:prSet presAssocID="{821B1958-021C-4408-91AD-B6F86AC74091}" presName="LShape" presStyleLbl="alignNode1" presStyleIdx="0" presStyleCnt="5"/>
      <dgm:spPr>
        <a:solidFill>
          <a:srgbClr val="FF9966"/>
        </a:solidFill>
      </dgm:spPr>
    </dgm:pt>
    <dgm:pt modelId="{4E4542CA-8C9B-41B5-8C38-AF4215636159}" type="pres">
      <dgm:prSet presAssocID="{821B1958-021C-4408-91AD-B6F86AC74091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EBE7B2-D366-4441-923E-B2D8154B83AB}" type="pres">
      <dgm:prSet presAssocID="{821B1958-021C-4408-91AD-B6F86AC74091}" presName="Triangle" presStyleLbl="alignNode1" presStyleIdx="1" presStyleCnt="5"/>
      <dgm:spPr/>
    </dgm:pt>
    <dgm:pt modelId="{D7730B5A-5C42-4630-B4CD-A7714651ED29}" type="pres">
      <dgm:prSet presAssocID="{79E184F2-02D4-4E2E-96C5-4D483B392F53}" presName="sibTrans" presStyleCnt="0"/>
      <dgm:spPr/>
    </dgm:pt>
    <dgm:pt modelId="{7260D3A8-8083-4818-B2E1-6A66DEF962BC}" type="pres">
      <dgm:prSet presAssocID="{79E184F2-02D4-4E2E-96C5-4D483B392F53}" presName="space" presStyleCnt="0"/>
      <dgm:spPr/>
    </dgm:pt>
    <dgm:pt modelId="{87AB5494-B1BF-429E-A1CB-A70C75D1A0A8}" type="pres">
      <dgm:prSet presAssocID="{27DBFDE1-542A-4E27-B9B9-A6D5AFEFEBA8}" presName="composite" presStyleCnt="0"/>
      <dgm:spPr/>
    </dgm:pt>
    <dgm:pt modelId="{7E4FF073-1040-4084-B285-250E7277BCA6}" type="pres">
      <dgm:prSet presAssocID="{27DBFDE1-542A-4E27-B9B9-A6D5AFEFEBA8}" presName="LShape" presStyleLbl="alignNode1" presStyleIdx="2" presStyleCnt="5"/>
      <dgm:spPr>
        <a:solidFill>
          <a:schemeClr val="bg2">
            <a:lumMod val="75000"/>
          </a:schemeClr>
        </a:solidFill>
      </dgm:spPr>
    </dgm:pt>
    <dgm:pt modelId="{0FFFFA9F-8F42-42E5-B96C-6B1D6BB21184}" type="pres">
      <dgm:prSet presAssocID="{27DBFDE1-542A-4E27-B9B9-A6D5AFEFEBA8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0AA640-60E3-457B-A72B-AA21C307191F}" type="pres">
      <dgm:prSet presAssocID="{27DBFDE1-542A-4E27-B9B9-A6D5AFEFEBA8}" presName="Triangle" presStyleLbl="alignNode1" presStyleIdx="3" presStyleCnt="5"/>
      <dgm:spPr/>
    </dgm:pt>
    <dgm:pt modelId="{4D24387C-0617-41B7-9DC6-1B4CF1BBAD92}" type="pres">
      <dgm:prSet presAssocID="{B096219F-C49F-49EA-9C58-9941B95FD8A8}" presName="sibTrans" presStyleCnt="0"/>
      <dgm:spPr/>
    </dgm:pt>
    <dgm:pt modelId="{97AFA128-80E7-4667-A7D5-388183C06E52}" type="pres">
      <dgm:prSet presAssocID="{B096219F-C49F-49EA-9C58-9941B95FD8A8}" presName="space" presStyleCnt="0"/>
      <dgm:spPr/>
    </dgm:pt>
    <dgm:pt modelId="{663DF1EE-8F75-4597-8749-C2946BB09DB0}" type="pres">
      <dgm:prSet presAssocID="{91E579B6-89F1-41A4-8B65-02185C7FDDF5}" presName="composite" presStyleCnt="0"/>
      <dgm:spPr/>
    </dgm:pt>
    <dgm:pt modelId="{FC329F43-617A-42FA-936E-6BFD3DB08387}" type="pres">
      <dgm:prSet presAssocID="{91E579B6-89F1-41A4-8B65-02185C7FDDF5}" presName="LShape" presStyleLbl="alignNode1" presStyleIdx="4" presStyleCnt="5"/>
      <dgm:spPr>
        <a:solidFill>
          <a:srgbClr val="92D050"/>
        </a:solidFill>
      </dgm:spPr>
    </dgm:pt>
    <dgm:pt modelId="{DD7A3572-7185-4E4D-B998-4BD0F017AE47}" type="pres">
      <dgm:prSet presAssocID="{91E579B6-89F1-41A4-8B65-02185C7FDDF5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29E7404-8122-4030-9868-FB891A9257C0}" srcId="{01CE197C-53D8-4E48-9F82-A24B70FCE372}" destId="{821B1958-021C-4408-91AD-B6F86AC74091}" srcOrd="0" destOrd="0" parTransId="{90C1FA5D-605F-4B4A-932E-531543C82E0A}" sibTransId="{79E184F2-02D4-4E2E-96C5-4D483B392F53}"/>
    <dgm:cxn modelId="{E261F82E-89B7-426B-8654-7B3C96C9EE04}" srcId="{01CE197C-53D8-4E48-9F82-A24B70FCE372}" destId="{27DBFDE1-542A-4E27-B9B9-A6D5AFEFEBA8}" srcOrd="1" destOrd="0" parTransId="{9E7E8D4A-D286-4363-9E52-C55B1BFFB85B}" sibTransId="{B096219F-C49F-49EA-9C58-9941B95FD8A8}"/>
    <dgm:cxn modelId="{2DD76442-4167-4927-8B80-19C8AE959454}" type="presOf" srcId="{01CE197C-53D8-4E48-9F82-A24B70FCE372}" destId="{3F4011F1-7CE4-4C02-A897-DAE0A96D5290}" srcOrd="0" destOrd="0" presId="urn:microsoft.com/office/officeart/2009/3/layout/StepUpProcess"/>
    <dgm:cxn modelId="{E82C248D-4A6D-4D50-A41C-F4B94632E2F1}" srcId="{01CE197C-53D8-4E48-9F82-A24B70FCE372}" destId="{91E579B6-89F1-41A4-8B65-02185C7FDDF5}" srcOrd="2" destOrd="0" parTransId="{EE013B25-B2C6-4608-B82A-2E1601B0CEAE}" sibTransId="{E9B570A1-8548-4B9A-981C-4794B34EB979}"/>
    <dgm:cxn modelId="{DB35367C-2C3D-4358-8E3D-093D07A7992C}" type="presOf" srcId="{27DBFDE1-542A-4E27-B9B9-A6D5AFEFEBA8}" destId="{0FFFFA9F-8F42-42E5-B96C-6B1D6BB21184}" srcOrd="0" destOrd="0" presId="urn:microsoft.com/office/officeart/2009/3/layout/StepUpProcess"/>
    <dgm:cxn modelId="{15489DDB-78F3-4D58-87A1-027F1FD57068}" type="presOf" srcId="{91E579B6-89F1-41A4-8B65-02185C7FDDF5}" destId="{DD7A3572-7185-4E4D-B998-4BD0F017AE47}" srcOrd="0" destOrd="0" presId="urn:microsoft.com/office/officeart/2009/3/layout/StepUpProcess"/>
    <dgm:cxn modelId="{B8ADD379-FD01-456F-A658-C9EF55C0E272}" type="presOf" srcId="{821B1958-021C-4408-91AD-B6F86AC74091}" destId="{4E4542CA-8C9B-41B5-8C38-AF4215636159}" srcOrd="0" destOrd="0" presId="urn:microsoft.com/office/officeart/2009/3/layout/StepUpProcess"/>
    <dgm:cxn modelId="{64EF3283-F24C-448C-B462-5A13145EAB49}" type="presParOf" srcId="{3F4011F1-7CE4-4C02-A897-DAE0A96D5290}" destId="{28593405-87C4-400E-BD0E-524F4FBE15BE}" srcOrd="0" destOrd="0" presId="urn:microsoft.com/office/officeart/2009/3/layout/StepUpProcess"/>
    <dgm:cxn modelId="{8EC6A241-770F-4A35-9FF5-8146D7DE9104}" type="presParOf" srcId="{28593405-87C4-400E-BD0E-524F4FBE15BE}" destId="{F4D7F414-923D-4F3A-B8B5-96B3F8C5CFAB}" srcOrd="0" destOrd="0" presId="urn:microsoft.com/office/officeart/2009/3/layout/StepUpProcess"/>
    <dgm:cxn modelId="{7FF356A3-F8EA-46EC-9024-6BE438705BA0}" type="presParOf" srcId="{28593405-87C4-400E-BD0E-524F4FBE15BE}" destId="{4E4542CA-8C9B-41B5-8C38-AF4215636159}" srcOrd="1" destOrd="0" presId="urn:microsoft.com/office/officeart/2009/3/layout/StepUpProcess"/>
    <dgm:cxn modelId="{A0BF1668-D8F8-4336-A261-32F43F3DFAA4}" type="presParOf" srcId="{28593405-87C4-400E-BD0E-524F4FBE15BE}" destId="{7DEBE7B2-D366-4441-923E-B2D8154B83AB}" srcOrd="2" destOrd="0" presId="urn:microsoft.com/office/officeart/2009/3/layout/StepUpProcess"/>
    <dgm:cxn modelId="{B1F7F487-9FBB-41B7-9B99-A22C8D3918F5}" type="presParOf" srcId="{3F4011F1-7CE4-4C02-A897-DAE0A96D5290}" destId="{D7730B5A-5C42-4630-B4CD-A7714651ED29}" srcOrd="1" destOrd="0" presId="urn:microsoft.com/office/officeart/2009/3/layout/StepUpProcess"/>
    <dgm:cxn modelId="{122FD817-E5DC-414E-ADEB-CDC961D9A6A9}" type="presParOf" srcId="{D7730B5A-5C42-4630-B4CD-A7714651ED29}" destId="{7260D3A8-8083-4818-B2E1-6A66DEF962BC}" srcOrd="0" destOrd="0" presId="urn:microsoft.com/office/officeart/2009/3/layout/StepUpProcess"/>
    <dgm:cxn modelId="{E617163C-52DB-484A-8C0F-C78AA14CC3FE}" type="presParOf" srcId="{3F4011F1-7CE4-4C02-A897-DAE0A96D5290}" destId="{87AB5494-B1BF-429E-A1CB-A70C75D1A0A8}" srcOrd="2" destOrd="0" presId="urn:microsoft.com/office/officeart/2009/3/layout/StepUpProcess"/>
    <dgm:cxn modelId="{D2372A9E-40D6-436F-8BC4-D1FB4302C87C}" type="presParOf" srcId="{87AB5494-B1BF-429E-A1CB-A70C75D1A0A8}" destId="{7E4FF073-1040-4084-B285-250E7277BCA6}" srcOrd="0" destOrd="0" presId="urn:microsoft.com/office/officeart/2009/3/layout/StepUpProcess"/>
    <dgm:cxn modelId="{BCD29F31-B12B-4D60-9ADA-FC58B99CFE18}" type="presParOf" srcId="{87AB5494-B1BF-429E-A1CB-A70C75D1A0A8}" destId="{0FFFFA9F-8F42-42E5-B96C-6B1D6BB21184}" srcOrd="1" destOrd="0" presId="urn:microsoft.com/office/officeart/2009/3/layout/StepUpProcess"/>
    <dgm:cxn modelId="{8363812C-71E7-42DE-A087-D80D32C73260}" type="presParOf" srcId="{87AB5494-B1BF-429E-A1CB-A70C75D1A0A8}" destId="{A30AA640-60E3-457B-A72B-AA21C307191F}" srcOrd="2" destOrd="0" presId="urn:microsoft.com/office/officeart/2009/3/layout/StepUpProcess"/>
    <dgm:cxn modelId="{F01F4429-DAE3-45B4-8D2C-5E7141D60A41}" type="presParOf" srcId="{3F4011F1-7CE4-4C02-A897-DAE0A96D5290}" destId="{4D24387C-0617-41B7-9DC6-1B4CF1BBAD92}" srcOrd="3" destOrd="0" presId="urn:microsoft.com/office/officeart/2009/3/layout/StepUpProcess"/>
    <dgm:cxn modelId="{BEF2596F-90E6-4288-9143-99260FA6E763}" type="presParOf" srcId="{4D24387C-0617-41B7-9DC6-1B4CF1BBAD92}" destId="{97AFA128-80E7-4667-A7D5-388183C06E52}" srcOrd="0" destOrd="0" presId="urn:microsoft.com/office/officeart/2009/3/layout/StepUpProcess"/>
    <dgm:cxn modelId="{646D314D-9CA1-489A-B5B5-BB335C8B7AA6}" type="presParOf" srcId="{3F4011F1-7CE4-4C02-A897-DAE0A96D5290}" destId="{663DF1EE-8F75-4597-8749-C2946BB09DB0}" srcOrd="4" destOrd="0" presId="urn:microsoft.com/office/officeart/2009/3/layout/StepUpProcess"/>
    <dgm:cxn modelId="{3916D15B-274F-46DE-91D8-3E7BB6098DB3}" type="presParOf" srcId="{663DF1EE-8F75-4597-8749-C2946BB09DB0}" destId="{FC329F43-617A-42FA-936E-6BFD3DB08387}" srcOrd="0" destOrd="0" presId="urn:microsoft.com/office/officeart/2009/3/layout/StepUpProcess"/>
    <dgm:cxn modelId="{B68511E4-2A27-481B-8406-AFEDDA21A76E}" type="presParOf" srcId="{663DF1EE-8F75-4597-8749-C2946BB09DB0}" destId="{DD7A3572-7185-4E4D-B998-4BD0F017AE4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673EB40-E0E3-42F3-9685-728F13811889}" type="doc">
      <dgm:prSet loTypeId="urn:microsoft.com/office/officeart/2005/8/layout/funnel1" loCatId="process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04F19783-45E5-439B-A100-CA6EBB9E7C33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s-EC" sz="1300" dirty="0" smtClean="0">
              <a:latin typeface="Garamond" pitchFamily="18" charset="0"/>
            </a:rPr>
            <a:t>Falta de comunicación entre entidades</a:t>
          </a:r>
          <a:endParaRPr lang="es-EC" sz="1300" dirty="0">
            <a:latin typeface="Garamond" pitchFamily="18" charset="0"/>
          </a:endParaRPr>
        </a:p>
      </dgm:t>
    </dgm:pt>
    <dgm:pt modelId="{FF4D26AE-A466-474C-A6D2-115E5B7FD5AE}" type="parTrans" cxnId="{53587C96-FDCC-4240-A355-7ECA60E2A2B7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237DA4A3-F7D8-4835-9357-83CBF9577F55}" type="sibTrans" cxnId="{53587C96-FDCC-4240-A355-7ECA60E2A2B7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3C028755-4988-4AFA-BB00-69B9C946E07C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C" sz="1300" dirty="0" smtClean="0">
              <a:latin typeface="Garamond" pitchFamily="18" charset="0"/>
            </a:rPr>
            <a:t>Vacios de información estadística</a:t>
          </a:r>
          <a:endParaRPr lang="es-EC" sz="1300" dirty="0">
            <a:latin typeface="Garamond" pitchFamily="18" charset="0"/>
          </a:endParaRPr>
        </a:p>
      </dgm:t>
    </dgm:pt>
    <dgm:pt modelId="{1EB37488-F249-4024-9E5E-171433364025}" type="parTrans" cxnId="{048F8394-735E-4A4B-B79D-8417A40A5328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AA2BD53F-9ADC-4617-BAB8-C2E91023A7CF}" type="sibTrans" cxnId="{048F8394-735E-4A4B-B79D-8417A40A5328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BEB1D55D-33FD-4DB2-A3FE-733F94749C99}">
      <dgm:prSet phldrT="[Texto]"/>
      <dgm:spPr/>
      <dgm:t>
        <a:bodyPr/>
        <a:lstStyle/>
        <a:p>
          <a:r>
            <a:rPr lang="es-EC" dirty="0" smtClean="0">
              <a:latin typeface="Garamond" pitchFamily="18" charset="0"/>
            </a:rPr>
            <a:t>Comercio Formal</a:t>
          </a:r>
          <a:endParaRPr lang="es-EC" dirty="0">
            <a:latin typeface="Garamond" pitchFamily="18" charset="0"/>
          </a:endParaRPr>
        </a:p>
      </dgm:t>
    </dgm:pt>
    <dgm:pt modelId="{F7C51B25-741A-47C0-880E-9A413A7E4907}" type="parTrans" cxnId="{F6A91D6E-853B-45FB-AE9C-1D127FA25C58}">
      <dgm:prSet/>
      <dgm:spPr/>
      <dgm:t>
        <a:bodyPr/>
        <a:lstStyle/>
        <a:p>
          <a:endParaRPr lang="es-EC"/>
        </a:p>
      </dgm:t>
    </dgm:pt>
    <dgm:pt modelId="{D13BE546-9335-4CDE-9385-74185DA9ECFC}" type="sibTrans" cxnId="{F6A91D6E-853B-45FB-AE9C-1D127FA25C58}">
      <dgm:prSet/>
      <dgm:spPr/>
      <dgm:t>
        <a:bodyPr/>
        <a:lstStyle/>
        <a:p>
          <a:endParaRPr lang="es-EC"/>
        </a:p>
      </dgm:t>
    </dgm:pt>
    <dgm:pt modelId="{9EA639F9-5435-4045-9E77-45D0B754A120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C" sz="1300" dirty="0" smtClean="0">
              <a:latin typeface="Garamond" pitchFamily="18" charset="0"/>
            </a:rPr>
            <a:t>Desligarse de responsabilidades</a:t>
          </a:r>
          <a:endParaRPr lang="es-EC" sz="1300" dirty="0">
            <a:latin typeface="Garamond" pitchFamily="18" charset="0"/>
          </a:endParaRPr>
        </a:p>
      </dgm:t>
    </dgm:pt>
    <dgm:pt modelId="{DF320B04-4277-4E91-93F2-4901A9BF9933}" type="parTrans" cxnId="{03129346-53D5-476E-BDC7-E0F45ADA226E}">
      <dgm:prSet/>
      <dgm:spPr/>
      <dgm:t>
        <a:bodyPr/>
        <a:lstStyle/>
        <a:p>
          <a:endParaRPr lang="es-EC"/>
        </a:p>
      </dgm:t>
    </dgm:pt>
    <dgm:pt modelId="{F80EB9CF-3548-449A-9689-1B0896DC65A8}" type="sibTrans" cxnId="{03129346-53D5-476E-BDC7-E0F45ADA226E}">
      <dgm:prSet/>
      <dgm:spPr/>
      <dgm:t>
        <a:bodyPr/>
        <a:lstStyle/>
        <a:p>
          <a:endParaRPr lang="es-EC"/>
        </a:p>
      </dgm:t>
    </dgm:pt>
    <dgm:pt modelId="{D1106DB7-12A5-4CE2-9DBF-3F565DEA799A}" type="pres">
      <dgm:prSet presAssocID="{6673EB40-E0E3-42F3-9685-728F13811889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EB59247-C570-4CEB-A8E3-D1EB86D6D3E3}" type="pres">
      <dgm:prSet presAssocID="{6673EB40-E0E3-42F3-9685-728F13811889}" presName="ellipse" presStyleLbl="trBgShp" presStyleIdx="0" presStyleCnt="1"/>
      <dgm:spPr/>
      <dgm:t>
        <a:bodyPr/>
        <a:lstStyle/>
        <a:p>
          <a:endParaRPr lang="es-EC"/>
        </a:p>
      </dgm:t>
    </dgm:pt>
    <dgm:pt modelId="{4EA77F50-CEB2-4985-9843-5BCDD5151FFB}" type="pres">
      <dgm:prSet presAssocID="{6673EB40-E0E3-42F3-9685-728F13811889}" presName="arrow1" presStyleLbl="fgShp" presStyleIdx="0" presStyleCnt="1"/>
      <dgm:spPr/>
      <dgm:t>
        <a:bodyPr/>
        <a:lstStyle/>
        <a:p>
          <a:endParaRPr lang="es-EC"/>
        </a:p>
      </dgm:t>
    </dgm:pt>
    <dgm:pt modelId="{9304152A-5FA0-45BB-B5E9-9C7D631ED9AE}" type="pres">
      <dgm:prSet presAssocID="{6673EB40-E0E3-42F3-9685-728F13811889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99674C-95D2-4723-95E0-FF4F8ACDEBAF}" type="pres">
      <dgm:prSet presAssocID="{3C028755-4988-4AFA-BB00-69B9C946E07C}" presName="item1" presStyleLbl="node1" presStyleIdx="0" presStyleCnt="3" custScaleX="146646" custScaleY="91720" custLinFactNeighborX="-12792" custLinFactNeighborY="2435">
        <dgm:presLayoutVars>
          <dgm:bulletEnabled val="1"/>
        </dgm:presLayoutVars>
      </dgm:prSet>
      <dgm:spPr>
        <a:solidFill>
          <a:schemeClr val="bg2">
            <a:lumMod val="50000"/>
          </a:schemeClr>
        </a:solidFill>
      </dgm:spPr>
      <dgm:t>
        <a:bodyPr/>
        <a:lstStyle/>
        <a:p>
          <a:endParaRPr lang="es-EC"/>
        </a:p>
      </dgm:t>
    </dgm:pt>
    <dgm:pt modelId="{F2C204BB-AD1B-42D5-9959-77ACBDDBE450}" type="pres">
      <dgm:prSet presAssocID="{9EA639F9-5435-4045-9E77-45D0B754A120}" presName="item2" presStyleLbl="node1" presStyleIdx="1" presStyleCnt="3" custScaleX="118404" custLinFactNeighborX="0" custLinFactNeighborY="-1406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C575DD-8925-4B65-A11C-A89600BB3EB6}" type="pres">
      <dgm:prSet presAssocID="{BEB1D55D-33FD-4DB2-A3FE-733F94749C99}" presName="item3" presStyleLbl="node1" presStyleIdx="2" presStyleCnt="3" custScaleX="127550" custLinFactNeighborX="17146" custLinFactNeighborY="-1539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C48913-CBEB-424A-8346-61EE76679C81}" type="pres">
      <dgm:prSet presAssocID="{6673EB40-E0E3-42F3-9685-728F13811889}" presName="funnel" presStyleLbl="trAlignAcc1" presStyleIdx="0" presStyleCnt="1"/>
      <dgm:spPr>
        <a:solidFill>
          <a:schemeClr val="bg2">
            <a:lumMod val="75000"/>
            <a:alpha val="40000"/>
          </a:schemeClr>
        </a:solidFill>
      </dgm:spPr>
      <dgm:t>
        <a:bodyPr/>
        <a:lstStyle/>
        <a:p>
          <a:endParaRPr lang="es-EC"/>
        </a:p>
      </dgm:t>
    </dgm:pt>
  </dgm:ptLst>
  <dgm:cxnLst>
    <dgm:cxn modelId="{9BF68F6C-EAC4-443C-9BE8-8F1FA8F669FC}" type="presOf" srcId="{BEB1D55D-33FD-4DB2-A3FE-733F94749C99}" destId="{9304152A-5FA0-45BB-B5E9-9C7D631ED9AE}" srcOrd="0" destOrd="0" presId="urn:microsoft.com/office/officeart/2005/8/layout/funnel1"/>
    <dgm:cxn modelId="{F6A91D6E-853B-45FB-AE9C-1D127FA25C58}" srcId="{6673EB40-E0E3-42F3-9685-728F13811889}" destId="{BEB1D55D-33FD-4DB2-A3FE-733F94749C99}" srcOrd="3" destOrd="0" parTransId="{F7C51B25-741A-47C0-880E-9A413A7E4907}" sibTransId="{D13BE546-9335-4CDE-9385-74185DA9ECFC}"/>
    <dgm:cxn modelId="{35A8A14E-1450-427C-8D98-65DED63ABFEE}" type="presOf" srcId="{6673EB40-E0E3-42F3-9685-728F13811889}" destId="{D1106DB7-12A5-4CE2-9DBF-3F565DEA799A}" srcOrd="0" destOrd="0" presId="urn:microsoft.com/office/officeart/2005/8/layout/funnel1"/>
    <dgm:cxn modelId="{048F8394-735E-4A4B-B79D-8417A40A5328}" srcId="{6673EB40-E0E3-42F3-9685-728F13811889}" destId="{3C028755-4988-4AFA-BB00-69B9C946E07C}" srcOrd="1" destOrd="0" parTransId="{1EB37488-F249-4024-9E5E-171433364025}" sibTransId="{AA2BD53F-9ADC-4617-BAB8-C2E91023A7CF}"/>
    <dgm:cxn modelId="{3C592969-3304-4438-A96B-258E1AAC6A7D}" type="presOf" srcId="{9EA639F9-5435-4045-9E77-45D0B754A120}" destId="{EF99674C-95D2-4723-95E0-FF4F8ACDEBAF}" srcOrd="0" destOrd="0" presId="urn:microsoft.com/office/officeart/2005/8/layout/funnel1"/>
    <dgm:cxn modelId="{03129346-53D5-476E-BDC7-E0F45ADA226E}" srcId="{6673EB40-E0E3-42F3-9685-728F13811889}" destId="{9EA639F9-5435-4045-9E77-45D0B754A120}" srcOrd="2" destOrd="0" parTransId="{DF320B04-4277-4E91-93F2-4901A9BF9933}" sibTransId="{F80EB9CF-3548-449A-9689-1B0896DC65A8}"/>
    <dgm:cxn modelId="{90D1A670-11CF-4576-918C-CC2736F4E05F}" type="presOf" srcId="{04F19783-45E5-439B-A100-CA6EBB9E7C33}" destId="{44C575DD-8925-4B65-A11C-A89600BB3EB6}" srcOrd="0" destOrd="0" presId="urn:microsoft.com/office/officeart/2005/8/layout/funnel1"/>
    <dgm:cxn modelId="{AC21B8B9-B5D4-4342-B009-44D1F685CB0D}" type="presOf" srcId="{3C028755-4988-4AFA-BB00-69B9C946E07C}" destId="{F2C204BB-AD1B-42D5-9959-77ACBDDBE450}" srcOrd="0" destOrd="0" presId="urn:microsoft.com/office/officeart/2005/8/layout/funnel1"/>
    <dgm:cxn modelId="{53587C96-FDCC-4240-A355-7ECA60E2A2B7}" srcId="{6673EB40-E0E3-42F3-9685-728F13811889}" destId="{04F19783-45E5-439B-A100-CA6EBB9E7C33}" srcOrd="0" destOrd="0" parTransId="{FF4D26AE-A466-474C-A6D2-115E5B7FD5AE}" sibTransId="{237DA4A3-F7D8-4835-9357-83CBF9577F55}"/>
    <dgm:cxn modelId="{A0E56A1B-9CD2-44DC-A629-502200D7DA3E}" type="presParOf" srcId="{D1106DB7-12A5-4CE2-9DBF-3F565DEA799A}" destId="{9EB59247-C570-4CEB-A8E3-D1EB86D6D3E3}" srcOrd="0" destOrd="0" presId="urn:microsoft.com/office/officeart/2005/8/layout/funnel1"/>
    <dgm:cxn modelId="{F69A182E-1E0F-4298-B93B-C00C9DB5D0E2}" type="presParOf" srcId="{D1106DB7-12A5-4CE2-9DBF-3F565DEA799A}" destId="{4EA77F50-CEB2-4985-9843-5BCDD5151FFB}" srcOrd="1" destOrd="0" presId="urn:microsoft.com/office/officeart/2005/8/layout/funnel1"/>
    <dgm:cxn modelId="{FD6762EF-655F-4B72-9424-5369E2805DA2}" type="presParOf" srcId="{D1106DB7-12A5-4CE2-9DBF-3F565DEA799A}" destId="{9304152A-5FA0-45BB-B5E9-9C7D631ED9AE}" srcOrd="2" destOrd="0" presId="urn:microsoft.com/office/officeart/2005/8/layout/funnel1"/>
    <dgm:cxn modelId="{DF3F2B30-30C5-4611-B307-49FCAAB3B242}" type="presParOf" srcId="{D1106DB7-12A5-4CE2-9DBF-3F565DEA799A}" destId="{EF99674C-95D2-4723-95E0-FF4F8ACDEBAF}" srcOrd="3" destOrd="0" presId="urn:microsoft.com/office/officeart/2005/8/layout/funnel1"/>
    <dgm:cxn modelId="{46ABFB4D-239E-475A-8249-C5AFE840A48D}" type="presParOf" srcId="{D1106DB7-12A5-4CE2-9DBF-3F565DEA799A}" destId="{F2C204BB-AD1B-42D5-9959-77ACBDDBE450}" srcOrd="4" destOrd="0" presId="urn:microsoft.com/office/officeart/2005/8/layout/funnel1"/>
    <dgm:cxn modelId="{C1B6B475-3B0A-4B6C-A14C-BDC6C1726CF0}" type="presParOf" srcId="{D1106DB7-12A5-4CE2-9DBF-3F565DEA799A}" destId="{44C575DD-8925-4B65-A11C-A89600BB3EB6}" srcOrd="5" destOrd="0" presId="urn:microsoft.com/office/officeart/2005/8/layout/funnel1"/>
    <dgm:cxn modelId="{DC1B53EF-DC5C-4DA4-80A6-16DA4EC432F3}" type="presParOf" srcId="{D1106DB7-12A5-4CE2-9DBF-3F565DEA799A}" destId="{43C48913-CBEB-424A-8346-61EE76679C8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6DBD707-70C7-4878-9789-B358F3D76A55}" type="doc">
      <dgm:prSet loTypeId="urn:microsoft.com/office/officeart/2005/8/layout/arrow3" loCatId="relationship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62D54EBD-3642-447E-88A2-52BA1DD5D60B}">
      <dgm:prSet phldrT="[Texto]"/>
      <dgm:spPr/>
      <dgm:t>
        <a:bodyPr/>
        <a:lstStyle/>
        <a:p>
          <a:r>
            <a:rPr lang="es-EC" dirty="0" smtClean="0">
              <a:latin typeface="Garamond" pitchFamily="18" charset="0"/>
            </a:rPr>
            <a:t>Comercio Informal</a:t>
          </a:r>
          <a:endParaRPr lang="es-EC" dirty="0">
            <a:latin typeface="Garamond" pitchFamily="18" charset="0"/>
          </a:endParaRPr>
        </a:p>
      </dgm:t>
    </dgm:pt>
    <dgm:pt modelId="{95192745-0A78-4E58-A812-FACEBF495486}" type="parTrans" cxnId="{2C30C1BD-F2A2-4E3D-B42C-7B207002CE31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A3B790A5-3F8F-4AAF-BFE8-2B9BA36B844F}" type="sibTrans" cxnId="{2C30C1BD-F2A2-4E3D-B42C-7B207002CE31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D58A1A78-B990-4C1A-A9D3-E9D5C5FB1CAC}">
      <dgm:prSet phldrT="[Texto]"/>
      <dgm:spPr/>
      <dgm:t>
        <a:bodyPr/>
        <a:lstStyle/>
        <a:p>
          <a:r>
            <a:rPr lang="es-EC" dirty="0" smtClean="0">
              <a:latin typeface="Garamond" pitchFamily="18" charset="0"/>
            </a:rPr>
            <a:t>Medidas de Acción</a:t>
          </a:r>
          <a:endParaRPr lang="es-EC" dirty="0">
            <a:latin typeface="Garamond" pitchFamily="18" charset="0"/>
          </a:endParaRPr>
        </a:p>
      </dgm:t>
    </dgm:pt>
    <dgm:pt modelId="{A757DC2C-3C23-42CE-B399-A83934974D2B}" type="parTrans" cxnId="{638306BC-FC3F-4904-B828-3DF6C1BC6B90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E328FAFE-1173-467E-A12B-3F14B9D7E49F}" type="sibTrans" cxnId="{638306BC-FC3F-4904-B828-3DF6C1BC6B90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65F67BCC-86FF-41B8-B905-C908A07ABD10}" type="pres">
      <dgm:prSet presAssocID="{B6DBD707-70C7-4878-9789-B358F3D76A5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9EE4919-DCB7-4E0E-83AF-F7AE4D1ABE24}" type="pres">
      <dgm:prSet presAssocID="{B6DBD707-70C7-4878-9789-B358F3D76A55}" presName="divider" presStyleLbl="fgShp" presStyleIdx="0" presStyleCnt="1"/>
      <dgm:spPr/>
      <dgm:t>
        <a:bodyPr/>
        <a:lstStyle/>
        <a:p>
          <a:endParaRPr lang="es-EC"/>
        </a:p>
      </dgm:t>
    </dgm:pt>
    <dgm:pt modelId="{73983EE3-11BF-4B55-A0F8-16AAEDCA0316}" type="pres">
      <dgm:prSet presAssocID="{62D54EBD-3642-447E-88A2-52BA1DD5D60B}" presName="downArrow" presStyleLbl="node1" presStyleIdx="0" presStyleCnt="2"/>
      <dgm:spPr/>
      <dgm:t>
        <a:bodyPr/>
        <a:lstStyle/>
        <a:p>
          <a:endParaRPr lang="es-EC"/>
        </a:p>
      </dgm:t>
    </dgm:pt>
    <dgm:pt modelId="{E14804CD-C8C8-4959-9BD3-E9E8D512304B}" type="pres">
      <dgm:prSet presAssocID="{62D54EBD-3642-447E-88A2-52BA1DD5D60B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E6D37C-F8E2-4240-8DB3-420CDCC0A77C}" type="pres">
      <dgm:prSet presAssocID="{D58A1A78-B990-4C1A-A9D3-E9D5C5FB1CAC}" presName="upArrow" presStyleLbl="node1" presStyleIdx="1" presStyleCnt="2"/>
      <dgm:spPr/>
      <dgm:t>
        <a:bodyPr/>
        <a:lstStyle/>
        <a:p>
          <a:endParaRPr lang="es-EC"/>
        </a:p>
      </dgm:t>
    </dgm:pt>
    <dgm:pt modelId="{39DCA957-69CD-4CC2-B71D-66A0392ECBBB}" type="pres">
      <dgm:prSet presAssocID="{D58A1A78-B990-4C1A-A9D3-E9D5C5FB1CAC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F91D607-F89E-4322-8A92-F6F73313CFBE}" type="presOf" srcId="{B6DBD707-70C7-4878-9789-B358F3D76A55}" destId="{65F67BCC-86FF-41B8-B905-C908A07ABD10}" srcOrd="0" destOrd="0" presId="urn:microsoft.com/office/officeart/2005/8/layout/arrow3"/>
    <dgm:cxn modelId="{96EEB52C-4255-4D57-976C-3CA4331D4062}" type="presOf" srcId="{62D54EBD-3642-447E-88A2-52BA1DD5D60B}" destId="{E14804CD-C8C8-4959-9BD3-E9E8D512304B}" srcOrd="0" destOrd="0" presId="urn:microsoft.com/office/officeart/2005/8/layout/arrow3"/>
    <dgm:cxn modelId="{7E4C0D69-A1CC-4EC7-B383-7B24C3D7894F}" type="presOf" srcId="{D58A1A78-B990-4C1A-A9D3-E9D5C5FB1CAC}" destId="{39DCA957-69CD-4CC2-B71D-66A0392ECBBB}" srcOrd="0" destOrd="0" presId="urn:microsoft.com/office/officeart/2005/8/layout/arrow3"/>
    <dgm:cxn modelId="{2C30C1BD-F2A2-4E3D-B42C-7B207002CE31}" srcId="{B6DBD707-70C7-4878-9789-B358F3D76A55}" destId="{62D54EBD-3642-447E-88A2-52BA1DD5D60B}" srcOrd="0" destOrd="0" parTransId="{95192745-0A78-4E58-A812-FACEBF495486}" sibTransId="{A3B790A5-3F8F-4AAF-BFE8-2B9BA36B844F}"/>
    <dgm:cxn modelId="{638306BC-FC3F-4904-B828-3DF6C1BC6B90}" srcId="{B6DBD707-70C7-4878-9789-B358F3D76A55}" destId="{D58A1A78-B990-4C1A-A9D3-E9D5C5FB1CAC}" srcOrd="1" destOrd="0" parTransId="{A757DC2C-3C23-42CE-B399-A83934974D2B}" sibTransId="{E328FAFE-1173-467E-A12B-3F14B9D7E49F}"/>
    <dgm:cxn modelId="{08798DB2-4702-451D-8EA2-F24C6990F4B4}" type="presParOf" srcId="{65F67BCC-86FF-41B8-B905-C908A07ABD10}" destId="{F9EE4919-DCB7-4E0E-83AF-F7AE4D1ABE24}" srcOrd="0" destOrd="0" presId="urn:microsoft.com/office/officeart/2005/8/layout/arrow3"/>
    <dgm:cxn modelId="{87E4C815-7846-4220-BA33-1BE4BB2D063A}" type="presParOf" srcId="{65F67BCC-86FF-41B8-B905-C908A07ABD10}" destId="{73983EE3-11BF-4B55-A0F8-16AAEDCA0316}" srcOrd="1" destOrd="0" presId="urn:microsoft.com/office/officeart/2005/8/layout/arrow3"/>
    <dgm:cxn modelId="{228656FE-FA4A-47D4-8625-5972C55DECDF}" type="presParOf" srcId="{65F67BCC-86FF-41B8-B905-C908A07ABD10}" destId="{E14804CD-C8C8-4959-9BD3-E9E8D512304B}" srcOrd="2" destOrd="0" presId="urn:microsoft.com/office/officeart/2005/8/layout/arrow3"/>
    <dgm:cxn modelId="{8529E871-8CE6-4D3D-AAE5-BA2F54863C18}" type="presParOf" srcId="{65F67BCC-86FF-41B8-B905-C908A07ABD10}" destId="{C5E6D37C-F8E2-4240-8DB3-420CDCC0A77C}" srcOrd="3" destOrd="0" presId="urn:microsoft.com/office/officeart/2005/8/layout/arrow3"/>
    <dgm:cxn modelId="{39B6B0A2-C90B-4875-9343-0DE7E912CE0C}" type="presParOf" srcId="{65F67BCC-86FF-41B8-B905-C908A07ABD10}" destId="{39DCA957-69CD-4CC2-B71D-66A0392ECBBB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E49B9E9-66DC-43D3-BBF3-0D525E2985F6}" type="doc">
      <dgm:prSet loTypeId="urn:microsoft.com/office/officeart/2005/8/layout/balance1" loCatId="relationship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es-EC"/>
        </a:p>
      </dgm:t>
    </dgm:pt>
    <dgm:pt modelId="{C8DC2A8C-DA12-4339-9811-E580A67A6292}">
      <dgm:prSet phldrT="[Texto]" custT="1"/>
      <dgm:spPr/>
      <dgm:t>
        <a:bodyPr/>
        <a:lstStyle/>
        <a:p>
          <a:r>
            <a:rPr lang="es-EC" sz="1800" smtClean="0">
              <a:latin typeface="Garamond" pitchFamily="18" charset="0"/>
            </a:rPr>
            <a:t>Obligaciones Tributarias</a:t>
          </a:r>
          <a:endParaRPr lang="es-EC" sz="2800" dirty="0">
            <a:latin typeface="Garamond" pitchFamily="18" charset="0"/>
          </a:endParaRPr>
        </a:p>
      </dgm:t>
    </dgm:pt>
    <dgm:pt modelId="{F51233D4-5288-4990-A4A2-1DCF45D4E39F}" type="parTrans" cxnId="{5E978AAF-1D01-4259-9F73-008D1C8A2C51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E8B3C489-C2D7-47D5-A467-947D8092210B}" type="sibTrans" cxnId="{5E978AAF-1D01-4259-9F73-008D1C8A2C51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1FA0582F-1DD4-4C36-9F6B-60A60AA75921}">
      <dgm:prSet phldrT="[Texto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C" sz="1800" dirty="0" smtClean="0">
              <a:latin typeface="Garamond" pitchFamily="18" charset="0"/>
            </a:rPr>
            <a:t>Papeles en regla</a:t>
          </a:r>
          <a:endParaRPr lang="es-EC" sz="1800" dirty="0">
            <a:latin typeface="Garamond" pitchFamily="18" charset="0"/>
          </a:endParaRPr>
        </a:p>
      </dgm:t>
    </dgm:pt>
    <dgm:pt modelId="{3705CBD1-4FDF-4CDA-89DD-2DAFBD5D133F}" type="parTrans" cxnId="{22EC9A40-A100-4984-91FB-B0ADC8C68949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2835F2D8-5E36-44F4-948A-630A93848931}" type="sibTrans" cxnId="{22EC9A40-A100-4984-91FB-B0ADC8C68949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0C4CCAD4-6CED-492E-8DB5-3B69570FB732}">
      <dgm:prSet phldrT="[Texto]" custT="1"/>
      <dgm:spPr>
        <a:solidFill>
          <a:schemeClr val="bg2">
            <a:lumMod val="75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C" sz="1800" dirty="0" smtClean="0">
              <a:latin typeface="Garamond" pitchFamily="18" charset="0"/>
            </a:rPr>
            <a:t>Inseguridad</a:t>
          </a:r>
          <a:endParaRPr lang="es-EC" sz="1800" dirty="0">
            <a:latin typeface="Garamond" pitchFamily="18" charset="0"/>
          </a:endParaRPr>
        </a:p>
      </dgm:t>
    </dgm:pt>
    <dgm:pt modelId="{85B4E22A-18EA-403D-99DB-2D00085CE957}" type="parTrans" cxnId="{7B63B3A5-3152-4466-855F-EA63D4444C7D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4A1EAE90-327B-4924-B317-A765FCBA2350}" type="sibTrans" cxnId="{7B63B3A5-3152-4466-855F-EA63D4444C7D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5E226399-D43B-4140-BF5E-09EDFF5DD57E}">
      <dgm:prSet phldrT="[Texto]" custT="1"/>
      <dgm:spPr>
        <a:solidFill>
          <a:srgbClr val="99FFCC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C" sz="1800" dirty="0" smtClean="0">
              <a:latin typeface="Garamond" pitchFamily="18" charset="0"/>
            </a:rPr>
            <a:t>Ventas bajas y deudas</a:t>
          </a:r>
          <a:endParaRPr lang="es-EC" sz="1800" dirty="0">
            <a:latin typeface="Garamond" pitchFamily="18" charset="0"/>
          </a:endParaRPr>
        </a:p>
      </dgm:t>
    </dgm:pt>
    <dgm:pt modelId="{1241933A-0411-444D-86E0-CF930BF89663}" type="parTrans" cxnId="{35FFA8D9-5BDF-4D17-87BE-7EA554BB76C7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AA32D173-1C53-4245-A892-8B5434DD9937}" type="sibTrans" cxnId="{35FFA8D9-5BDF-4D17-87BE-7EA554BB76C7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3FF96F37-19B7-43EE-AF23-BBA20F71B7A9}">
      <dgm:prSet phldrT="[Texto]" custT="1"/>
      <dgm:spPr>
        <a:solidFill>
          <a:srgbClr val="FF9966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C" sz="1800" dirty="0" smtClean="0">
              <a:latin typeface="Garamond" pitchFamily="18" charset="0"/>
            </a:rPr>
            <a:t>Sin clientes</a:t>
          </a:r>
          <a:endParaRPr lang="es-EC" sz="1800" dirty="0">
            <a:latin typeface="Garamond" pitchFamily="18" charset="0"/>
          </a:endParaRPr>
        </a:p>
      </dgm:t>
    </dgm:pt>
    <dgm:pt modelId="{337B80BE-5081-4CFB-802F-3A5349919570}" type="parTrans" cxnId="{D29D7597-D8C4-43A0-9F29-F0D05ABBD4E6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7C41FB44-4D05-4D1F-8589-B0AAB1C4528C}" type="sibTrans" cxnId="{D29D7597-D8C4-43A0-9F29-F0D05ABBD4E6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B7F26676-41E5-47D6-BCE6-3BB94DBD56A8}">
      <dgm:prSet custT="1"/>
      <dgm:spPr>
        <a:solidFill>
          <a:srgbClr val="837FCF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C" sz="1800" dirty="0" smtClean="0">
              <a:latin typeface="Garamond" pitchFamily="18" charset="0"/>
            </a:rPr>
            <a:t>Mala imagen</a:t>
          </a:r>
          <a:endParaRPr lang="es-EC" sz="1800" dirty="0">
            <a:latin typeface="Garamond" pitchFamily="18" charset="0"/>
          </a:endParaRPr>
        </a:p>
      </dgm:t>
    </dgm:pt>
    <dgm:pt modelId="{86C18967-486A-44AE-9294-47C0292E5E71}" type="parTrans" cxnId="{70BBA4C3-0E58-437F-ACC5-C0ED79434CBB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1690C6B7-8CCE-448F-BC0E-4575DD550558}" type="sibTrans" cxnId="{70BBA4C3-0E58-437F-ACC5-C0ED79434CBB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A9F0E363-27C9-4645-90FD-EF8E90E8CFB6}" type="pres">
      <dgm:prSet presAssocID="{8E49B9E9-66DC-43D3-BBF3-0D525E2985F6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E7425BD-C413-4BB6-9CA8-73F312F44A83}" type="pres">
      <dgm:prSet presAssocID="{8E49B9E9-66DC-43D3-BBF3-0D525E2985F6}" presName="dummyMaxCanvas" presStyleCnt="0"/>
      <dgm:spPr/>
      <dgm:t>
        <a:bodyPr/>
        <a:lstStyle/>
        <a:p>
          <a:endParaRPr lang="es-EC"/>
        </a:p>
      </dgm:t>
    </dgm:pt>
    <dgm:pt modelId="{D881B62A-C1A4-4C65-8D86-E9348CFCD6DB}" type="pres">
      <dgm:prSet presAssocID="{8E49B9E9-66DC-43D3-BBF3-0D525E2985F6}" presName="parentComposite" presStyleCnt="0"/>
      <dgm:spPr/>
      <dgm:t>
        <a:bodyPr/>
        <a:lstStyle/>
        <a:p>
          <a:endParaRPr lang="es-EC"/>
        </a:p>
      </dgm:t>
    </dgm:pt>
    <dgm:pt modelId="{20C9279A-8D6B-4926-83F1-78E05A3324F9}" type="pres">
      <dgm:prSet presAssocID="{8E49B9E9-66DC-43D3-BBF3-0D525E2985F6}" presName="parent1" presStyleLbl="alignAccFollowNode1" presStyleIdx="0" presStyleCnt="4" custScaleX="102611" custScaleY="55438">
        <dgm:presLayoutVars>
          <dgm:chMax val="4"/>
        </dgm:presLayoutVars>
      </dgm:prSet>
      <dgm:spPr/>
      <dgm:t>
        <a:bodyPr/>
        <a:lstStyle/>
        <a:p>
          <a:endParaRPr lang="es-EC"/>
        </a:p>
      </dgm:t>
    </dgm:pt>
    <dgm:pt modelId="{5BF3B99F-B637-4B80-89EC-BD0B3BCFD6BA}" type="pres">
      <dgm:prSet presAssocID="{8E49B9E9-66DC-43D3-BBF3-0D525E2985F6}" presName="parent2" presStyleLbl="alignAccFollowNode1" presStyleIdx="1" presStyleCnt="4" custScaleX="102611" custScaleY="55438">
        <dgm:presLayoutVars>
          <dgm:chMax val="4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s-EC"/>
        </a:p>
      </dgm:t>
    </dgm:pt>
    <dgm:pt modelId="{4CCC64A3-CD0B-4982-9CE3-4FF2D41C189F}" type="pres">
      <dgm:prSet presAssocID="{8E49B9E9-66DC-43D3-BBF3-0D525E2985F6}" presName="childrenComposite" presStyleCnt="0"/>
      <dgm:spPr/>
      <dgm:t>
        <a:bodyPr/>
        <a:lstStyle/>
        <a:p>
          <a:endParaRPr lang="es-EC"/>
        </a:p>
      </dgm:t>
    </dgm:pt>
    <dgm:pt modelId="{322960C7-14AB-4B55-BF50-25CA322C2CAB}" type="pres">
      <dgm:prSet presAssocID="{8E49B9E9-66DC-43D3-BBF3-0D525E2985F6}" presName="dummyMaxCanvas_ChildArea" presStyleCnt="0"/>
      <dgm:spPr/>
      <dgm:t>
        <a:bodyPr/>
        <a:lstStyle/>
        <a:p>
          <a:endParaRPr lang="es-EC"/>
        </a:p>
      </dgm:t>
    </dgm:pt>
    <dgm:pt modelId="{A2A808CB-4A74-40C6-BAA3-7486D7E0265C}" type="pres">
      <dgm:prSet presAssocID="{8E49B9E9-66DC-43D3-BBF3-0D525E2985F6}" presName="fulcrum" presStyleLbl="alignAccFollowNode1" presStyleIdx="2" presStyleCnt="4"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s-EC"/>
        </a:p>
      </dgm:t>
    </dgm:pt>
    <dgm:pt modelId="{6B374F1F-D8E3-4020-98D8-1F855BBD2A8B}" type="pres">
      <dgm:prSet presAssocID="{8E49B9E9-66DC-43D3-BBF3-0D525E2985F6}" presName="balance_13" presStyleLbl="alignAccFollowNode1" presStyleIdx="3" presStyleCnt="4">
        <dgm:presLayoutVars>
          <dgm:bulletEnabled val="1"/>
        </dgm:presLayoutVars>
      </dgm:prSet>
      <dgm:spPr/>
    </dgm:pt>
    <dgm:pt modelId="{1B12B314-9B7F-43C8-9774-B84F8421FCD4}" type="pres">
      <dgm:prSet presAssocID="{8E49B9E9-66DC-43D3-BBF3-0D525E2985F6}" presName="right_13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A89E8E-D039-420B-9155-1F17C7A3B556}" type="pres">
      <dgm:prSet presAssocID="{8E49B9E9-66DC-43D3-BBF3-0D525E2985F6}" presName="right_13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09A278-D4D7-47E6-A870-C00DD25AAEB0}" type="pres">
      <dgm:prSet presAssocID="{8E49B9E9-66DC-43D3-BBF3-0D525E2985F6}" presName="right_13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DA835D-1824-453C-B7AD-B280320F05BB}" type="pres">
      <dgm:prSet presAssocID="{8E49B9E9-66DC-43D3-BBF3-0D525E2985F6}" presName="left_13_1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5FFA8D9-5BDF-4D17-87BE-7EA554BB76C7}" srcId="{B7F26676-41E5-47D6-BCE6-3BB94DBD56A8}" destId="{5E226399-D43B-4140-BF5E-09EDFF5DD57E}" srcOrd="1" destOrd="0" parTransId="{1241933A-0411-444D-86E0-CF930BF89663}" sibTransId="{AA32D173-1C53-4245-A892-8B5434DD9937}"/>
    <dgm:cxn modelId="{5E978AAF-1D01-4259-9F73-008D1C8A2C51}" srcId="{8E49B9E9-66DC-43D3-BBF3-0D525E2985F6}" destId="{C8DC2A8C-DA12-4339-9811-E580A67A6292}" srcOrd="0" destOrd="0" parTransId="{F51233D4-5288-4990-A4A2-1DCF45D4E39F}" sibTransId="{E8B3C489-C2D7-47D5-A467-947D8092210B}"/>
    <dgm:cxn modelId="{32956E4D-B717-4CDD-AADD-010614364D2C}" type="presOf" srcId="{8E49B9E9-66DC-43D3-BBF3-0D525E2985F6}" destId="{A9F0E363-27C9-4645-90FD-EF8E90E8CFB6}" srcOrd="0" destOrd="0" presId="urn:microsoft.com/office/officeart/2005/8/layout/balance1"/>
    <dgm:cxn modelId="{9662A3C7-B9FD-406F-9C23-B4973142C00A}" type="presOf" srcId="{3FF96F37-19B7-43EE-AF23-BBA20F71B7A9}" destId="{2C09A278-D4D7-47E6-A870-C00DD25AAEB0}" srcOrd="0" destOrd="0" presId="urn:microsoft.com/office/officeart/2005/8/layout/balance1"/>
    <dgm:cxn modelId="{5EC4FC0B-B44F-4697-861B-C192535E2890}" type="presOf" srcId="{5E226399-D43B-4140-BF5E-09EDFF5DD57E}" destId="{D8A89E8E-D039-420B-9155-1F17C7A3B556}" srcOrd="0" destOrd="0" presId="urn:microsoft.com/office/officeart/2005/8/layout/balance1"/>
    <dgm:cxn modelId="{9829A3E7-3A8D-4ADF-A820-A129B80B508D}" type="presOf" srcId="{B7F26676-41E5-47D6-BCE6-3BB94DBD56A8}" destId="{5BF3B99F-B637-4B80-89EC-BD0B3BCFD6BA}" srcOrd="0" destOrd="0" presId="urn:microsoft.com/office/officeart/2005/8/layout/balance1"/>
    <dgm:cxn modelId="{70BBA4C3-0E58-437F-ACC5-C0ED79434CBB}" srcId="{8E49B9E9-66DC-43D3-BBF3-0D525E2985F6}" destId="{B7F26676-41E5-47D6-BCE6-3BB94DBD56A8}" srcOrd="1" destOrd="0" parTransId="{86C18967-486A-44AE-9294-47C0292E5E71}" sibTransId="{1690C6B7-8CCE-448F-BC0E-4575DD550558}"/>
    <dgm:cxn modelId="{1F01CB71-4BED-4916-9182-4EC0CE3DACD5}" type="presOf" srcId="{1FA0582F-1DD4-4C36-9F6B-60A60AA75921}" destId="{EDDA835D-1824-453C-B7AD-B280320F05BB}" srcOrd="0" destOrd="0" presId="urn:microsoft.com/office/officeart/2005/8/layout/balance1"/>
    <dgm:cxn modelId="{160C3351-2AA0-427F-8332-820AC29EA65D}" type="presOf" srcId="{0C4CCAD4-6CED-492E-8DB5-3B69570FB732}" destId="{1B12B314-9B7F-43C8-9774-B84F8421FCD4}" srcOrd="0" destOrd="0" presId="urn:microsoft.com/office/officeart/2005/8/layout/balance1"/>
    <dgm:cxn modelId="{D29D7597-D8C4-43A0-9F29-F0D05ABBD4E6}" srcId="{B7F26676-41E5-47D6-BCE6-3BB94DBD56A8}" destId="{3FF96F37-19B7-43EE-AF23-BBA20F71B7A9}" srcOrd="2" destOrd="0" parTransId="{337B80BE-5081-4CFB-802F-3A5349919570}" sibTransId="{7C41FB44-4D05-4D1F-8589-B0AAB1C4528C}"/>
    <dgm:cxn modelId="{7B63B3A5-3152-4466-855F-EA63D4444C7D}" srcId="{B7F26676-41E5-47D6-BCE6-3BB94DBD56A8}" destId="{0C4CCAD4-6CED-492E-8DB5-3B69570FB732}" srcOrd="0" destOrd="0" parTransId="{85B4E22A-18EA-403D-99DB-2D00085CE957}" sibTransId="{4A1EAE90-327B-4924-B317-A765FCBA2350}"/>
    <dgm:cxn modelId="{A3390835-B3BE-47D5-8D5E-871BF69709B2}" type="presOf" srcId="{C8DC2A8C-DA12-4339-9811-E580A67A6292}" destId="{20C9279A-8D6B-4926-83F1-78E05A3324F9}" srcOrd="0" destOrd="0" presId="urn:microsoft.com/office/officeart/2005/8/layout/balance1"/>
    <dgm:cxn modelId="{22EC9A40-A100-4984-91FB-B0ADC8C68949}" srcId="{C8DC2A8C-DA12-4339-9811-E580A67A6292}" destId="{1FA0582F-1DD4-4C36-9F6B-60A60AA75921}" srcOrd="0" destOrd="0" parTransId="{3705CBD1-4FDF-4CDA-89DD-2DAFBD5D133F}" sibTransId="{2835F2D8-5E36-44F4-948A-630A93848931}"/>
    <dgm:cxn modelId="{602B618D-A3BF-40EE-AA07-BA02B06548B6}" type="presParOf" srcId="{A9F0E363-27C9-4645-90FD-EF8E90E8CFB6}" destId="{CE7425BD-C413-4BB6-9CA8-73F312F44A83}" srcOrd="0" destOrd="0" presId="urn:microsoft.com/office/officeart/2005/8/layout/balance1"/>
    <dgm:cxn modelId="{5726B8BD-8DC2-40C8-B5EE-522ED780A334}" type="presParOf" srcId="{A9F0E363-27C9-4645-90FD-EF8E90E8CFB6}" destId="{D881B62A-C1A4-4C65-8D86-E9348CFCD6DB}" srcOrd="1" destOrd="0" presId="urn:microsoft.com/office/officeart/2005/8/layout/balance1"/>
    <dgm:cxn modelId="{D3287F94-C1A9-4690-B605-436FD24BBAB4}" type="presParOf" srcId="{D881B62A-C1A4-4C65-8D86-E9348CFCD6DB}" destId="{20C9279A-8D6B-4926-83F1-78E05A3324F9}" srcOrd="0" destOrd="0" presId="urn:microsoft.com/office/officeart/2005/8/layout/balance1"/>
    <dgm:cxn modelId="{273FC639-FE95-474F-A1D5-690B03612ABE}" type="presParOf" srcId="{D881B62A-C1A4-4C65-8D86-E9348CFCD6DB}" destId="{5BF3B99F-B637-4B80-89EC-BD0B3BCFD6BA}" srcOrd="1" destOrd="0" presId="urn:microsoft.com/office/officeart/2005/8/layout/balance1"/>
    <dgm:cxn modelId="{D33401E5-CFD3-423C-9093-DCD32C8B4620}" type="presParOf" srcId="{A9F0E363-27C9-4645-90FD-EF8E90E8CFB6}" destId="{4CCC64A3-CD0B-4982-9CE3-4FF2D41C189F}" srcOrd="2" destOrd="0" presId="urn:microsoft.com/office/officeart/2005/8/layout/balance1"/>
    <dgm:cxn modelId="{D0758AD3-0B8F-465F-9875-0159F25A9017}" type="presParOf" srcId="{4CCC64A3-CD0B-4982-9CE3-4FF2D41C189F}" destId="{322960C7-14AB-4B55-BF50-25CA322C2CAB}" srcOrd="0" destOrd="0" presId="urn:microsoft.com/office/officeart/2005/8/layout/balance1"/>
    <dgm:cxn modelId="{A5A6651D-AD36-46F5-B2FF-7092BBA1233F}" type="presParOf" srcId="{4CCC64A3-CD0B-4982-9CE3-4FF2D41C189F}" destId="{A2A808CB-4A74-40C6-BAA3-7486D7E0265C}" srcOrd="1" destOrd="0" presId="urn:microsoft.com/office/officeart/2005/8/layout/balance1"/>
    <dgm:cxn modelId="{3F83E890-8D7C-4F48-881B-73E16B9FDCEB}" type="presParOf" srcId="{4CCC64A3-CD0B-4982-9CE3-4FF2D41C189F}" destId="{6B374F1F-D8E3-4020-98D8-1F855BBD2A8B}" srcOrd="2" destOrd="0" presId="urn:microsoft.com/office/officeart/2005/8/layout/balance1"/>
    <dgm:cxn modelId="{74F2AE81-7A7C-4E19-A560-C2E817908F09}" type="presParOf" srcId="{4CCC64A3-CD0B-4982-9CE3-4FF2D41C189F}" destId="{1B12B314-9B7F-43C8-9774-B84F8421FCD4}" srcOrd="3" destOrd="0" presId="urn:microsoft.com/office/officeart/2005/8/layout/balance1"/>
    <dgm:cxn modelId="{03ED7406-CBF9-4056-B752-B2B8D586543E}" type="presParOf" srcId="{4CCC64A3-CD0B-4982-9CE3-4FF2D41C189F}" destId="{D8A89E8E-D039-420B-9155-1F17C7A3B556}" srcOrd="4" destOrd="0" presId="urn:microsoft.com/office/officeart/2005/8/layout/balance1"/>
    <dgm:cxn modelId="{6C3B077E-28AD-4C0F-9B14-F123B465909A}" type="presParOf" srcId="{4CCC64A3-CD0B-4982-9CE3-4FF2D41C189F}" destId="{2C09A278-D4D7-47E6-A870-C00DD25AAEB0}" srcOrd="5" destOrd="0" presId="urn:microsoft.com/office/officeart/2005/8/layout/balance1"/>
    <dgm:cxn modelId="{758E0E1F-D72D-45A5-8236-9D6A8E542DC8}" type="presParOf" srcId="{4CCC64A3-CD0B-4982-9CE3-4FF2D41C189F}" destId="{EDDA835D-1824-453C-B7AD-B280320F05BB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E9B83A2-BA7C-4BD8-9E4D-BA2B15C28EDC}" type="doc">
      <dgm:prSet loTypeId="urn:microsoft.com/office/officeart/2009/3/layout/DescendingProcess" loCatId="process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es-EC"/>
        </a:p>
      </dgm:t>
    </dgm:pt>
    <dgm:pt modelId="{A49D3A60-61E2-4201-93D5-52E6FA77A407}">
      <dgm:prSet phldrT="[Texto]"/>
      <dgm:spPr/>
      <dgm:t>
        <a:bodyPr/>
        <a:lstStyle/>
        <a:p>
          <a:r>
            <a:rPr lang="es-EC" dirty="0" smtClean="0">
              <a:latin typeface="Garamond" pitchFamily="18" charset="0"/>
            </a:rPr>
            <a:t>Robos </a:t>
          </a:r>
        </a:p>
        <a:p>
          <a:r>
            <a:rPr lang="es-EC" dirty="0" smtClean="0">
              <a:latin typeface="Garamond" pitchFamily="18" charset="0"/>
            </a:rPr>
            <a:t>habituales</a:t>
          </a:r>
          <a:endParaRPr lang="es-EC" dirty="0">
            <a:latin typeface="Garamond" pitchFamily="18" charset="0"/>
          </a:endParaRPr>
        </a:p>
      </dgm:t>
    </dgm:pt>
    <dgm:pt modelId="{D1E77949-5029-4335-8930-3BB4EDB203B5}" type="parTrans" cxnId="{EEA7D970-35DF-4360-80B7-A8AB1E346A6C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3A56761B-21CA-42C6-9484-D2C896027358}" type="sibTrans" cxnId="{EEA7D970-35DF-4360-80B7-A8AB1E346A6C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5A0721EB-9515-4317-99F4-1944FEF62AE5}">
      <dgm:prSet phldrT="[Texto]"/>
      <dgm:spPr/>
      <dgm:t>
        <a:bodyPr/>
        <a:lstStyle/>
        <a:p>
          <a:r>
            <a:rPr lang="es-EC" dirty="0" smtClean="0">
              <a:latin typeface="Garamond" pitchFamily="18" charset="0"/>
            </a:rPr>
            <a:t>Personas </a:t>
          </a:r>
        </a:p>
        <a:p>
          <a:r>
            <a:rPr lang="es-EC" dirty="0" smtClean="0">
              <a:latin typeface="Garamond" pitchFamily="18" charset="0"/>
            </a:rPr>
            <a:t>conocidas</a:t>
          </a:r>
          <a:endParaRPr lang="es-EC" dirty="0">
            <a:latin typeface="Garamond" pitchFamily="18" charset="0"/>
          </a:endParaRPr>
        </a:p>
      </dgm:t>
    </dgm:pt>
    <dgm:pt modelId="{173861CE-6A68-4DDD-BFD6-A392FF88AB85}" type="parTrans" cxnId="{04217BA1-FAA7-4520-B783-264721C17A19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B020443D-74BD-408C-A45F-3BF30E779023}" type="sibTrans" cxnId="{04217BA1-FAA7-4520-B783-264721C17A19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DF7F70F9-2F31-4384-A659-C0B0580FE98C}">
      <dgm:prSet phldrT="[Texto]"/>
      <dgm:spPr/>
      <dgm:t>
        <a:bodyPr/>
        <a:lstStyle/>
        <a:p>
          <a:r>
            <a:rPr lang="es-EC" dirty="0" smtClean="0">
              <a:latin typeface="Garamond" pitchFamily="18" charset="0"/>
            </a:rPr>
            <a:t>Miedo a las</a:t>
          </a:r>
        </a:p>
        <a:p>
          <a:r>
            <a:rPr lang="es-EC" dirty="0" smtClean="0">
              <a:latin typeface="Garamond" pitchFamily="18" charset="0"/>
            </a:rPr>
            <a:t>represalias</a:t>
          </a:r>
          <a:endParaRPr lang="es-EC" dirty="0">
            <a:latin typeface="Garamond" pitchFamily="18" charset="0"/>
          </a:endParaRPr>
        </a:p>
      </dgm:t>
    </dgm:pt>
    <dgm:pt modelId="{D4E76C33-61F4-4831-8466-F1BD3EAFB722}" type="parTrans" cxnId="{F9517A6D-1959-4E81-AD3D-A051C4D54E65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5BA48453-D359-4A5F-A4C6-2EC0F26177CE}" type="sibTrans" cxnId="{F9517A6D-1959-4E81-AD3D-A051C4D54E65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03E0DDF0-A95B-4D53-AB39-15E8C7FA1F61}">
      <dgm:prSet phldrT="[Texto]"/>
      <dgm:spPr/>
      <dgm:t>
        <a:bodyPr/>
        <a:lstStyle/>
        <a:p>
          <a:r>
            <a:rPr lang="es-EC" dirty="0" smtClean="0">
              <a:latin typeface="Garamond" pitchFamily="18" charset="0"/>
            </a:rPr>
            <a:t>No hay</a:t>
          </a:r>
        </a:p>
        <a:p>
          <a:r>
            <a:rPr lang="es-EC" dirty="0" smtClean="0">
              <a:latin typeface="Garamond" pitchFamily="18" charset="0"/>
            </a:rPr>
            <a:t>denuncia</a:t>
          </a:r>
          <a:endParaRPr lang="es-EC" dirty="0">
            <a:latin typeface="Garamond" pitchFamily="18" charset="0"/>
          </a:endParaRPr>
        </a:p>
      </dgm:t>
    </dgm:pt>
    <dgm:pt modelId="{F31CF235-C4A2-4BA8-96AC-AB9AEDCE3871}" type="parTrans" cxnId="{712433FA-EBF7-41BB-8D1E-8CC0AB85386D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7F294335-5BD8-43B3-9276-0C1C555DB8E1}" type="sibTrans" cxnId="{712433FA-EBF7-41BB-8D1E-8CC0AB85386D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A09CD07C-1379-4A2B-92B4-2A9E143D2FD1}" type="pres">
      <dgm:prSet presAssocID="{9E9B83A2-BA7C-4BD8-9E4D-BA2B15C28EDC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s-EC"/>
        </a:p>
      </dgm:t>
    </dgm:pt>
    <dgm:pt modelId="{EE5EC9EA-5865-4244-BD9D-9BFD6AF2B45C}" type="pres">
      <dgm:prSet presAssocID="{9E9B83A2-BA7C-4BD8-9E4D-BA2B15C28EDC}" presName="arrowNode" presStyleLbl="node1" presStyleIdx="0" presStyleCnt="1"/>
      <dgm:spPr>
        <a:solidFill>
          <a:srgbClr val="92D050"/>
        </a:solidFill>
        <a:ln>
          <a:noFill/>
        </a:ln>
        <a:effectLst>
          <a:glow rad="63500">
            <a:schemeClr val="accent6">
              <a:satMod val="175000"/>
              <a:alpha val="40000"/>
            </a:schemeClr>
          </a:glow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EC"/>
        </a:p>
      </dgm:t>
    </dgm:pt>
    <dgm:pt modelId="{6113468F-31E8-4597-AC3E-7B4537025C4D}" type="pres">
      <dgm:prSet presAssocID="{A49D3A60-61E2-4201-93D5-52E6FA77A407}" presName="txNode1" presStyleLbl="revTx" presStyleIdx="0" presStyleCnt="4" custLinFactNeighborX="19627" custLinFactNeighborY="285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2D9538-AE42-4C30-9E05-68359C86D396}" type="pres">
      <dgm:prSet presAssocID="{5A0721EB-9515-4317-99F4-1944FEF62AE5}" presName="txNode2" presStyleLbl="revTx" presStyleIdx="1" presStyleCnt="4" custLinFactNeighborX="-4163" custLinFactNeighborY="-386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C71DE3-7108-4568-A938-D2A58277E73C}" type="pres">
      <dgm:prSet presAssocID="{B020443D-74BD-408C-A45F-3BF30E779023}" presName="dotNode2" presStyleCnt="0"/>
      <dgm:spPr/>
      <dgm:t>
        <a:bodyPr/>
        <a:lstStyle/>
        <a:p>
          <a:endParaRPr lang="es-EC"/>
        </a:p>
      </dgm:t>
    </dgm:pt>
    <dgm:pt modelId="{5711D736-5611-41FE-B777-AE39E47118A4}" type="pres">
      <dgm:prSet presAssocID="{B020443D-74BD-408C-A45F-3BF30E779023}" presName="dotRepeatNode" presStyleLbl="fgShp" presStyleIdx="0" presStyleCnt="2"/>
      <dgm:spPr/>
      <dgm:t>
        <a:bodyPr/>
        <a:lstStyle/>
        <a:p>
          <a:endParaRPr lang="es-EC"/>
        </a:p>
      </dgm:t>
    </dgm:pt>
    <dgm:pt modelId="{364A944E-DC8D-48F5-A493-C04AE208E4C8}" type="pres">
      <dgm:prSet presAssocID="{DF7F70F9-2F31-4384-A659-C0B0580FE98C}" presName="txNode3" presStyleLbl="revTx" presStyleIdx="2" presStyleCnt="4" custLinFactNeighborX="-4068" custLinFactNeighborY="312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3AAF57-F504-4945-85F1-179CBEA868B3}" type="pres">
      <dgm:prSet presAssocID="{5BA48453-D359-4A5F-A4C6-2EC0F26177CE}" presName="dotNode3" presStyleCnt="0"/>
      <dgm:spPr/>
      <dgm:t>
        <a:bodyPr/>
        <a:lstStyle/>
        <a:p>
          <a:endParaRPr lang="es-EC"/>
        </a:p>
      </dgm:t>
    </dgm:pt>
    <dgm:pt modelId="{6534E37A-08A3-4FC3-866C-262D3B7FFAF6}" type="pres">
      <dgm:prSet presAssocID="{5BA48453-D359-4A5F-A4C6-2EC0F26177CE}" presName="dotRepeatNode" presStyleLbl="fgShp" presStyleIdx="1" presStyleCnt="2"/>
      <dgm:spPr/>
      <dgm:t>
        <a:bodyPr/>
        <a:lstStyle/>
        <a:p>
          <a:endParaRPr lang="es-EC"/>
        </a:p>
      </dgm:t>
    </dgm:pt>
    <dgm:pt modelId="{F8C409AF-E09A-47C9-BCE9-C825C5C1A023}" type="pres">
      <dgm:prSet presAssocID="{03E0DDF0-A95B-4D53-AB39-15E8C7FA1F61}" presName="txNode4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52FFFE8-E1E2-46C3-9E2F-779BC2AEFE74}" type="presOf" srcId="{B020443D-74BD-408C-A45F-3BF30E779023}" destId="{5711D736-5611-41FE-B777-AE39E47118A4}" srcOrd="0" destOrd="0" presId="urn:microsoft.com/office/officeart/2009/3/layout/DescendingProcess"/>
    <dgm:cxn modelId="{F9517A6D-1959-4E81-AD3D-A051C4D54E65}" srcId="{9E9B83A2-BA7C-4BD8-9E4D-BA2B15C28EDC}" destId="{DF7F70F9-2F31-4384-A659-C0B0580FE98C}" srcOrd="2" destOrd="0" parTransId="{D4E76C33-61F4-4831-8466-F1BD3EAFB722}" sibTransId="{5BA48453-D359-4A5F-A4C6-2EC0F26177CE}"/>
    <dgm:cxn modelId="{504CDFBB-22D8-4CAC-AC29-47E4FE040B81}" type="presOf" srcId="{9E9B83A2-BA7C-4BD8-9E4D-BA2B15C28EDC}" destId="{A09CD07C-1379-4A2B-92B4-2A9E143D2FD1}" srcOrd="0" destOrd="0" presId="urn:microsoft.com/office/officeart/2009/3/layout/DescendingProcess"/>
    <dgm:cxn modelId="{080D20D9-629D-4114-ABC0-F72517336C63}" type="presOf" srcId="{5BA48453-D359-4A5F-A4C6-2EC0F26177CE}" destId="{6534E37A-08A3-4FC3-866C-262D3B7FFAF6}" srcOrd="0" destOrd="0" presId="urn:microsoft.com/office/officeart/2009/3/layout/DescendingProcess"/>
    <dgm:cxn modelId="{9181FC2D-D0BC-4B0C-B6E2-6EF4A0B3FDE8}" type="presOf" srcId="{A49D3A60-61E2-4201-93D5-52E6FA77A407}" destId="{6113468F-31E8-4597-AC3E-7B4537025C4D}" srcOrd="0" destOrd="0" presId="urn:microsoft.com/office/officeart/2009/3/layout/DescendingProcess"/>
    <dgm:cxn modelId="{04217BA1-FAA7-4520-B783-264721C17A19}" srcId="{9E9B83A2-BA7C-4BD8-9E4D-BA2B15C28EDC}" destId="{5A0721EB-9515-4317-99F4-1944FEF62AE5}" srcOrd="1" destOrd="0" parTransId="{173861CE-6A68-4DDD-BFD6-A392FF88AB85}" sibTransId="{B020443D-74BD-408C-A45F-3BF30E779023}"/>
    <dgm:cxn modelId="{67BBB543-6D28-4A50-8D76-07A34060C3FE}" type="presOf" srcId="{5A0721EB-9515-4317-99F4-1944FEF62AE5}" destId="{162D9538-AE42-4C30-9E05-68359C86D396}" srcOrd="0" destOrd="0" presId="urn:microsoft.com/office/officeart/2009/3/layout/DescendingProcess"/>
    <dgm:cxn modelId="{EEA7D970-35DF-4360-80B7-A8AB1E346A6C}" srcId="{9E9B83A2-BA7C-4BD8-9E4D-BA2B15C28EDC}" destId="{A49D3A60-61E2-4201-93D5-52E6FA77A407}" srcOrd="0" destOrd="0" parTransId="{D1E77949-5029-4335-8930-3BB4EDB203B5}" sibTransId="{3A56761B-21CA-42C6-9484-D2C896027358}"/>
    <dgm:cxn modelId="{712433FA-EBF7-41BB-8D1E-8CC0AB85386D}" srcId="{9E9B83A2-BA7C-4BD8-9E4D-BA2B15C28EDC}" destId="{03E0DDF0-A95B-4D53-AB39-15E8C7FA1F61}" srcOrd="3" destOrd="0" parTransId="{F31CF235-C4A2-4BA8-96AC-AB9AEDCE3871}" sibTransId="{7F294335-5BD8-43B3-9276-0C1C555DB8E1}"/>
    <dgm:cxn modelId="{558F3CDB-5DE0-4A32-9CE3-8F018647AEB8}" type="presOf" srcId="{03E0DDF0-A95B-4D53-AB39-15E8C7FA1F61}" destId="{F8C409AF-E09A-47C9-BCE9-C825C5C1A023}" srcOrd="0" destOrd="0" presId="urn:microsoft.com/office/officeart/2009/3/layout/DescendingProcess"/>
    <dgm:cxn modelId="{B50B0C84-393D-4BEC-8CF2-EBFE76E238BA}" type="presOf" srcId="{DF7F70F9-2F31-4384-A659-C0B0580FE98C}" destId="{364A944E-DC8D-48F5-A493-C04AE208E4C8}" srcOrd="0" destOrd="0" presId="urn:microsoft.com/office/officeart/2009/3/layout/DescendingProcess"/>
    <dgm:cxn modelId="{0F47E67C-B933-49E0-9577-89140CAE5904}" type="presParOf" srcId="{A09CD07C-1379-4A2B-92B4-2A9E143D2FD1}" destId="{EE5EC9EA-5865-4244-BD9D-9BFD6AF2B45C}" srcOrd="0" destOrd="0" presId="urn:microsoft.com/office/officeart/2009/3/layout/DescendingProcess"/>
    <dgm:cxn modelId="{8721649C-1CA2-486B-8787-7B7C197856A9}" type="presParOf" srcId="{A09CD07C-1379-4A2B-92B4-2A9E143D2FD1}" destId="{6113468F-31E8-4597-AC3E-7B4537025C4D}" srcOrd="1" destOrd="0" presId="urn:microsoft.com/office/officeart/2009/3/layout/DescendingProcess"/>
    <dgm:cxn modelId="{41EDA4B2-29C2-4CA8-A1CC-03FCC0476FD3}" type="presParOf" srcId="{A09CD07C-1379-4A2B-92B4-2A9E143D2FD1}" destId="{162D9538-AE42-4C30-9E05-68359C86D396}" srcOrd="2" destOrd="0" presId="urn:microsoft.com/office/officeart/2009/3/layout/DescendingProcess"/>
    <dgm:cxn modelId="{0A4149A1-922A-4907-9545-F4CD119059F9}" type="presParOf" srcId="{A09CD07C-1379-4A2B-92B4-2A9E143D2FD1}" destId="{28C71DE3-7108-4568-A938-D2A58277E73C}" srcOrd="3" destOrd="0" presId="urn:microsoft.com/office/officeart/2009/3/layout/DescendingProcess"/>
    <dgm:cxn modelId="{0C60F36F-631F-49F4-B320-C677334CD6B0}" type="presParOf" srcId="{28C71DE3-7108-4568-A938-D2A58277E73C}" destId="{5711D736-5611-41FE-B777-AE39E47118A4}" srcOrd="0" destOrd="0" presId="urn:microsoft.com/office/officeart/2009/3/layout/DescendingProcess"/>
    <dgm:cxn modelId="{653F97E2-20F6-436A-8173-29363A7FFDF8}" type="presParOf" srcId="{A09CD07C-1379-4A2B-92B4-2A9E143D2FD1}" destId="{364A944E-DC8D-48F5-A493-C04AE208E4C8}" srcOrd="4" destOrd="0" presId="urn:microsoft.com/office/officeart/2009/3/layout/DescendingProcess"/>
    <dgm:cxn modelId="{6DC8A268-4434-4AC3-8527-9CE3520C40B9}" type="presParOf" srcId="{A09CD07C-1379-4A2B-92B4-2A9E143D2FD1}" destId="{B13AAF57-F504-4945-85F1-179CBEA868B3}" srcOrd="5" destOrd="0" presId="urn:microsoft.com/office/officeart/2009/3/layout/DescendingProcess"/>
    <dgm:cxn modelId="{7AC654E7-F25A-4A08-8715-D874BBF139B5}" type="presParOf" srcId="{B13AAF57-F504-4945-85F1-179CBEA868B3}" destId="{6534E37A-08A3-4FC3-866C-262D3B7FFAF6}" srcOrd="0" destOrd="0" presId="urn:microsoft.com/office/officeart/2009/3/layout/DescendingProcess"/>
    <dgm:cxn modelId="{EABF2C94-9F9E-4208-9F1A-B08C3C5608C1}" type="presParOf" srcId="{A09CD07C-1379-4A2B-92B4-2A9E143D2FD1}" destId="{F8C409AF-E09A-47C9-BCE9-C825C5C1A023}" srcOrd="6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6BA0E9A-056B-40C5-90CF-F18EFC47BE05}" type="doc">
      <dgm:prSet loTypeId="urn:microsoft.com/office/officeart/2009/3/layout/PhasedProcess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86010960-6AB5-4948-905C-4DE03F3723EB}">
      <dgm:prSet phldrT="[Texto]" custT="1"/>
      <dgm:spPr/>
      <dgm:t>
        <a:bodyPr/>
        <a:lstStyle/>
        <a:p>
          <a:r>
            <a:rPr lang="es-EC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Teoría</a:t>
          </a:r>
        </a:p>
        <a:p>
          <a:r>
            <a:rPr lang="es-EC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 Estructuralista</a:t>
          </a:r>
          <a:endParaRPr lang="es-EC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endParaRPr>
        </a:p>
      </dgm:t>
    </dgm:pt>
    <dgm:pt modelId="{F0E21258-F94D-4215-A831-BA0DB2F387BD}" type="parTrans" cxnId="{80AB4E41-B0B6-462F-A109-2A5FBF2E94AB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9965414C-DDAD-41C1-A049-49E4C8DC2165}" type="sibTrans" cxnId="{80AB4E41-B0B6-462F-A109-2A5FBF2E94AB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53943030-7981-44AF-B406-B5C0F79A4D1A}">
      <dgm:prSet phldrT="[Texto]" custT="1"/>
      <dgm:spPr>
        <a:solidFill>
          <a:srgbClr val="FF9966">
            <a:alpha val="50000"/>
          </a:srgbClr>
        </a:solidFill>
      </dgm:spPr>
      <dgm:t>
        <a:bodyPr/>
        <a:lstStyle/>
        <a:p>
          <a:r>
            <a:rPr lang="es-EC" sz="1400" smtClean="0">
              <a:latin typeface="Garamond" pitchFamily="18" charset="0"/>
            </a:rPr>
            <a:t>Demanda actual</a:t>
          </a:r>
          <a:endParaRPr lang="es-EC" sz="1400" dirty="0">
            <a:latin typeface="Garamond" pitchFamily="18" charset="0"/>
          </a:endParaRPr>
        </a:p>
      </dgm:t>
    </dgm:pt>
    <dgm:pt modelId="{52CB2F59-D2EA-489C-B72D-9F16AFF6D6BC}" type="parTrans" cxnId="{A48984F0-5F0E-41F6-A445-3B3464F5579A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EF7D9922-A3E4-4E53-A802-BBF16943CF3E}" type="sibTrans" cxnId="{A48984F0-5F0E-41F6-A445-3B3464F5579A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AB87CF7C-D09C-4C97-ACD1-B80743C43DFF}">
      <dgm:prSet phldrT="[Texto]" custT="1"/>
      <dgm:spPr>
        <a:solidFill>
          <a:srgbClr val="DF9FFF">
            <a:alpha val="50000"/>
          </a:srgbClr>
        </a:solidFill>
      </dgm:spPr>
      <dgm:t>
        <a:bodyPr/>
        <a:lstStyle/>
        <a:p>
          <a:r>
            <a:rPr lang="es-EC" sz="1400" dirty="0" smtClean="0">
              <a:latin typeface="Garamond" pitchFamily="18" charset="0"/>
            </a:rPr>
            <a:t>Reducción de empresas públicas y privadas</a:t>
          </a:r>
          <a:endParaRPr lang="es-EC" sz="1400" dirty="0">
            <a:latin typeface="Garamond" pitchFamily="18" charset="0"/>
          </a:endParaRPr>
        </a:p>
      </dgm:t>
    </dgm:pt>
    <dgm:pt modelId="{CC8D637D-60D9-45E5-9DFF-A06C63A197E7}" type="parTrans" cxnId="{5D40D078-1AAF-4525-A844-853CBEFDEE64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94207F3B-3E0D-4FD8-84CB-E4264BB33782}" type="sibTrans" cxnId="{5D40D078-1AAF-4525-A844-853CBEFDEE64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9474C277-86C0-4EC2-931E-91FF10004634}">
      <dgm:prSet phldrT="[Texto]"/>
      <dgm:spPr/>
      <dgm:t>
        <a:bodyPr/>
        <a:lstStyle/>
        <a:p>
          <a:r>
            <a:rPr lang="es-EC" b="1" dirty="0" smtClean="0">
              <a:latin typeface="Garamond" pitchFamily="18" charset="0"/>
            </a:rPr>
            <a:t>Migración</a:t>
          </a:r>
          <a:endParaRPr lang="es-EC" b="1" dirty="0">
            <a:latin typeface="Garamond" pitchFamily="18" charset="0"/>
          </a:endParaRPr>
        </a:p>
      </dgm:t>
    </dgm:pt>
    <dgm:pt modelId="{32789138-F882-40D1-B405-69A6AD7A8C2A}" type="parTrans" cxnId="{5F798CD8-3D6A-4220-8315-6E9DC87FE0D6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8C6AF597-4E94-42CF-87FB-2CD20D7D851C}" type="sibTrans" cxnId="{5F798CD8-3D6A-4220-8315-6E9DC87FE0D6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CAED62D6-270A-4E35-9341-DB3F88C1AEFC}">
      <dgm:prSet phldrT="[Texto]"/>
      <dgm:spPr>
        <a:solidFill>
          <a:srgbClr val="C9FA7A">
            <a:alpha val="50000"/>
          </a:srgbClr>
        </a:solidFill>
      </dgm:spPr>
      <dgm:t>
        <a:bodyPr/>
        <a:lstStyle/>
        <a:p>
          <a:r>
            <a:rPr lang="es-EC" smtClean="0">
              <a:latin typeface="Garamond" pitchFamily="18" charset="0"/>
            </a:rPr>
            <a:t>Externa</a:t>
          </a:r>
        </a:p>
        <a:p>
          <a:r>
            <a:rPr lang="es-EC" smtClean="0">
              <a:latin typeface="Garamond" pitchFamily="18" charset="0"/>
            </a:rPr>
            <a:t>=</a:t>
          </a:r>
        </a:p>
        <a:p>
          <a:r>
            <a:rPr lang="es-EC" smtClean="0">
              <a:latin typeface="Garamond" pitchFamily="18" charset="0"/>
            </a:rPr>
            <a:t>Dólar</a:t>
          </a:r>
          <a:endParaRPr lang="es-EC" dirty="0">
            <a:latin typeface="Garamond" pitchFamily="18" charset="0"/>
          </a:endParaRPr>
        </a:p>
      </dgm:t>
    </dgm:pt>
    <dgm:pt modelId="{E3233B5B-284A-424E-9550-55D1DA52C7F4}" type="parTrans" cxnId="{0BC26203-F409-418D-B412-04651A652CFB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0BE3253C-585B-4AD2-943A-1DCC80A76C39}" type="sibTrans" cxnId="{0BC26203-F409-418D-B412-04651A652CFB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079E121D-7458-48F3-B46B-09D0A5830553}">
      <dgm:prSet phldrT="[Texto]"/>
      <dgm:spPr/>
      <dgm:t>
        <a:bodyPr/>
        <a:lstStyle/>
        <a:p>
          <a:r>
            <a:rPr lang="es-EC" dirty="0" smtClean="0">
              <a:latin typeface="Garamond" pitchFamily="18" charset="0"/>
            </a:rPr>
            <a:t>Interna</a:t>
          </a:r>
        </a:p>
        <a:p>
          <a:r>
            <a:rPr lang="es-EC" dirty="0" smtClean="0">
              <a:latin typeface="Garamond" pitchFamily="18" charset="0"/>
            </a:rPr>
            <a:t>=</a:t>
          </a:r>
        </a:p>
        <a:p>
          <a:r>
            <a:rPr lang="es-EC" dirty="0" smtClean="0">
              <a:latin typeface="Garamond" pitchFamily="18" charset="0"/>
            </a:rPr>
            <a:t>Escasez de empleo</a:t>
          </a:r>
          <a:endParaRPr lang="es-EC" dirty="0">
            <a:latin typeface="Garamond" pitchFamily="18" charset="0"/>
          </a:endParaRPr>
        </a:p>
      </dgm:t>
    </dgm:pt>
    <dgm:pt modelId="{3F9FE520-9224-4E06-BC3A-A1B1811F8E23}" type="parTrans" cxnId="{79DD1135-0980-4A7A-A94F-86F00110CC23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5DD84CFA-506C-4BB5-A71D-C2B924F93E28}" type="sibTrans" cxnId="{79DD1135-0980-4A7A-A94F-86F00110CC23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E14372F4-EA84-4D81-B8D1-D3898DE7B4B2}">
      <dgm:prSet phldrT="[Texto]"/>
      <dgm:spPr/>
      <dgm:t>
        <a:bodyPr/>
        <a:lstStyle/>
        <a:p>
          <a:r>
            <a:rPr lang="es-EC" b="1" smtClean="0">
              <a:latin typeface="Garamond" pitchFamily="18" charset="0"/>
            </a:rPr>
            <a:t>Bajo nivel educativo</a:t>
          </a:r>
          <a:endParaRPr lang="es-EC" b="1" dirty="0">
            <a:latin typeface="Garamond" pitchFamily="18" charset="0"/>
          </a:endParaRPr>
        </a:p>
      </dgm:t>
    </dgm:pt>
    <dgm:pt modelId="{11FFFD7B-385C-4C94-BE37-F007AB396FB7}" type="parTrans" cxnId="{6F5C11ED-585D-48D4-94AB-555FADE3A73B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003E23B4-2ACF-4E09-B1D3-6EBE4FAE80A6}" type="sibTrans" cxnId="{6F5C11ED-585D-48D4-94AB-555FADE3A73B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B2F4E583-9C37-4FB1-BE19-EAE1F71D9E9A}">
      <dgm:prSet phldrT="[Texto]" custT="1"/>
      <dgm:spPr>
        <a:solidFill>
          <a:schemeClr val="bg2">
            <a:lumMod val="75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C" sz="1800" smtClean="0">
              <a:solidFill>
                <a:schemeClr val="tx1"/>
              </a:solidFill>
              <a:latin typeface="Garamond" pitchFamily="18" charset="0"/>
            </a:rPr>
            <a:t>Necesidad de supervivencia</a:t>
          </a:r>
          <a:endParaRPr lang="es-EC" sz="1800" dirty="0">
            <a:solidFill>
              <a:schemeClr val="tx1"/>
            </a:solidFill>
            <a:latin typeface="Garamond" pitchFamily="18" charset="0"/>
          </a:endParaRPr>
        </a:p>
      </dgm:t>
    </dgm:pt>
    <dgm:pt modelId="{BB6F9CCA-F215-42E1-BB3E-A0EC15C589C9}" type="parTrans" cxnId="{7DCC0E85-5CE5-48A1-BDEB-953224976547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A8979538-AFD6-4DF3-A1FC-868DDC3DD148}" type="sibTrans" cxnId="{7DCC0E85-5CE5-48A1-BDEB-953224976547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F8500D93-8E0A-4EB7-987E-C4631D4A5DDA}" type="pres">
      <dgm:prSet presAssocID="{86BA0E9A-056B-40C5-90CF-F18EFC47BE05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165DD6F5-9E90-437C-AE0A-B08D863AD2D3}" type="pres">
      <dgm:prSet presAssocID="{86BA0E9A-056B-40C5-90CF-F18EFC47BE05}" presName="arc1" presStyleLbl="node1" presStyleIdx="0" presStyleCnt="4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s-EC"/>
        </a:p>
      </dgm:t>
    </dgm:pt>
    <dgm:pt modelId="{519603BE-F431-4072-9E86-F0D98C1EBABC}" type="pres">
      <dgm:prSet presAssocID="{86BA0E9A-056B-40C5-90CF-F18EFC47BE05}" presName="arc3" presStyleLbl="node1" presStyleIdx="1" presStyleCnt="4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s-EC"/>
        </a:p>
      </dgm:t>
    </dgm:pt>
    <dgm:pt modelId="{89A19773-0737-44D0-AF59-78D3BD5722BC}" type="pres">
      <dgm:prSet presAssocID="{86BA0E9A-056B-40C5-90CF-F18EFC47BE05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047A45-2117-4A53-8639-77C5883D53B0}" type="pres">
      <dgm:prSet presAssocID="{86BA0E9A-056B-40C5-90CF-F18EFC47BE05}" presName="arc2" presStyleLbl="node1" presStyleIdx="2" presStyleCnt="4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s-EC"/>
        </a:p>
      </dgm:t>
    </dgm:pt>
    <dgm:pt modelId="{33541620-4FBB-4C16-A20C-61FE7B416912}" type="pres">
      <dgm:prSet presAssocID="{86BA0E9A-056B-40C5-90CF-F18EFC47BE05}" presName="arc4" presStyleLbl="node1" presStyleIdx="3" presStyleCnt="4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s-EC"/>
        </a:p>
      </dgm:t>
    </dgm:pt>
    <dgm:pt modelId="{2FA60FA0-BB91-45C3-BCBF-091F18231B61}" type="pres">
      <dgm:prSet presAssocID="{86BA0E9A-056B-40C5-90CF-F18EFC47BE05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27BC97-B48B-4D66-87F2-404D0667D55E}" type="pres">
      <dgm:prSet presAssocID="{86BA0E9A-056B-40C5-90CF-F18EFC47BE05}" presName="middleComposite" presStyleCnt="0"/>
      <dgm:spPr/>
      <dgm:t>
        <a:bodyPr/>
        <a:lstStyle/>
        <a:p>
          <a:endParaRPr lang="es-EC"/>
        </a:p>
      </dgm:t>
    </dgm:pt>
    <dgm:pt modelId="{76F2D3B6-0C62-4BEA-B7DC-C78CE1154A85}" type="pres">
      <dgm:prSet presAssocID="{CAED62D6-270A-4E35-9341-DB3F88C1AEFC}" presName="circ1" presStyleLbl="vennNode1" presStyleIdx="0" presStyleCnt="7"/>
      <dgm:spPr/>
      <dgm:t>
        <a:bodyPr/>
        <a:lstStyle/>
        <a:p>
          <a:endParaRPr lang="es-EC"/>
        </a:p>
      </dgm:t>
    </dgm:pt>
    <dgm:pt modelId="{8DF3D204-C6BD-4B92-905C-EB05DB4A4659}" type="pres">
      <dgm:prSet presAssocID="{CAED62D6-270A-4E35-9341-DB3F88C1AEFC}" presName="circ1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AA2A4E0F-1F09-4F01-A492-DA1666A633C1}" type="pres">
      <dgm:prSet presAssocID="{079E121D-7458-48F3-B46B-09D0A5830553}" presName="circ2" presStyleLbl="vennNode1" presStyleIdx="1" presStyleCnt="7"/>
      <dgm:spPr/>
      <dgm:t>
        <a:bodyPr/>
        <a:lstStyle/>
        <a:p>
          <a:endParaRPr lang="es-EC"/>
        </a:p>
      </dgm:t>
    </dgm:pt>
    <dgm:pt modelId="{35E23696-0A87-4B1B-BC35-D3061C9BF010}" type="pres">
      <dgm:prSet presAssocID="{079E121D-7458-48F3-B46B-09D0A5830553}" presName="circ2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2A0B499A-D5E9-4B61-9BB4-61CA0F11C72C}" type="pres">
      <dgm:prSet presAssocID="{86BA0E9A-056B-40C5-90CF-F18EFC47BE05}" presName="leftComposite" presStyleCnt="0"/>
      <dgm:spPr/>
      <dgm:t>
        <a:bodyPr/>
        <a:lstStyle/>
        <a:p>
          <a:endParaRPr lang="es-EC"/>
        </a:p>
      </dgm:t>
    </dgm:pt>
    <dgm:pt modelId="{12B37BF8-02C9-4974-B7FF-7E08D4A860D6}" type="pres">
      <dgm:prSet presAssocID="{53943030-7981-44AF-B406-B5C0F79A4D1A}" presName="childText1_1" presStyleLbl="vennNode1" presStyleIdx="2" presStyleCnt="7" custScaleX="128960" custScaleY="105552" custLinFactX="300000" custLinFactNeighborX="330980" custLinFactNeighborY="-11592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BF7CD168-A959-4C6F-8483-7EF1F905FE90}" type="pres">
      <dgm:prSet presAssocID="{53943030-7981-44AF-B406-B5C0F79A4D1A}" presName="ellipse1" presStyleLbl="vennNode1" presStyleIdx="3" presStyleCnt="7" custLinFactX="600000" custLinFactNeighborX="622734" custLinFactNeighborY="-73517"/>
      <dgm:spPr/>
      <dgm:t>
        <a:bodyPr/>
        <a:lstStyle/>
        <a:p>
          <a:endParaRPr lang="es-EC"/>
        </a:p>
      </dgm:t>
    </dgm:pt>
    <dgm:pt modelId="{BE3C9D69-0A6B-48F7-AD8D-D6B98090085A}" type="pres">
      <dgm:prSet presAssocID="{53943030-7981-44AF-B406-B5C0F79A4D1A}" presName="ellipse2" presStyleLbl="vennNode1" presStyleIdx="4" presStyleCnt="7" custLinFactX="1100000" custLinFactY="45807" custLinFactNeighborX="1130887" custLinFactNeighborY="100000"/>
      <dgm:spPr/>
      <dgm:t>
        <a:bodyPr/>
        <a:lstStyle/>
        <a:p>
          <a:endParaRPr lang="es-EC"/>
        </a:p>
      </dgm:t>
    </dgm:pt>
    <dgm:pt modelId="{FA7F80DC-2350-44D2-93BA-29F5B693122D}" type="pres">
      <dgm:prSet presAssocID="{AB87CF7C-D09C-4C97-ACD1-B80743C43DFF}" presName="childText1_2" presStyleLbl="vennNode1" presStyleIdx="5" presStyleCnt="7" custScaleX="160040" custScaleY="121661" custLinFactX="232654" custLinFactNeighborX="300000" custLinFactNeighborY="16935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72550288-DDC6-4841-863A-4B684A7F6209}" type="pres">
      <dgm:prSet presAssocID="{AB87CF7C-D09C-4C97-ACD1-B80743C43DFF}" presName="ellipse3" presStyleLbl="vennNode1" presStyleIdx="6" presStyleCnt="7" custLinFactX="1100000" custLinFactY="-108882" custLinFactNeighborX="1158229" custLinFactNeighborY="-200000"/>
      <dgm:spPr/>
      <dgm:t>
        <a:bodyPr/>
        <a:lstStyle/>
        <a:p>
          <a:endParaRPr lang="es-EC"/>
        </a:p>
      </dgm:t>
    </dgm:pt>
    <dgm:pt modelId="{755E7B54-CEE5-4661-A3C7-915DEC82ADC0}" type="pres">
      <dgm:prSet presAssocID="{86BA0E9A-056B-40C5-90CF-F18EFC47BE05}" presName="rightChild" presStyleLbl="node2" presStyleIdx="0" presStyleCnt="1" custScaleX="107546" custScaleY="103507" custLinFactX="-126587" custLinFactNeighborX="-200000" custLinFactNeighborY="2675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2F5B8911-A5D9-4068-9E09-1EC1F5085BAA}" type="pres">
      <dgm:prSet presAssocID="{86BA0E9A-056B-40C5-90CF-F18EFC47BE05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557841B-5A47-4456-98FF-F29A576912A2}" type="presOf" srcId="{9474C277-86C0-4EC2-931E-91FF10004634}" destId="{89A19773-0737-44D0-AF59-78D3BD5722BC}" srcOrd="0" destOrd="0" presId="urn:microsoft.com/office/officeart/2009/3/layout/PhasedProcess"/>
    <dgm:cxn modelId="{5A38D281-42B8-4FB4-B5EC-A00DCB985ACC}" type="presOf" srcId="{CAED62D6-270A-4E35-9341-DB3F88C1AEFC}" destId="{8DF3D204-C6BD-4B92-905C-EB05DB4A4659}" srcOrd="1" destOrd="0" presId="urn:microsoft.com/office/officeart/2009/3/layout/PhasedProcess"/>
    <dgm:cxn modelId="{7DCC0E85-5CE5-48A1-BDEB-953224976547}" srcId="{E14372F4-EA84-4D81-B8D1-D3898DE7B4B2}" destId="{B2F4E583-9C37-4FB1-BE19-EAE1F71D9E9A}" srcOrd="0" destOrd="0" parTransId="{BB6F9CCA-F215-42E1-BB3E-A0EC15C589C9}" sibTransId="{A8979538-AFD6-4DF3-A1FC-868DDC3DD148}"/>
    <dgm:cxn modelId="{0BC26203-F409-418D-B412-04651A652CFB}" srcId="{9474C277-86C0-4EC2-931E-91FF10004634}" destId="{CAED62D6-270A-4E35-9341-DB3F88C1AEFC}" srcOrd="0" destOrd="0" parTransId="{E3233B5B-284A-424E-9550-55D1DA52C7F4}" sibTransId="{0BE3253C-585B-4AD2-943A-1DCC80A76C39}"/>
    <dgm:cxn modelId="{45C17079-CCAB-4A8B-82E5-FA5CB9665F17}" type="presOf" srcId="{E14372F4-EA84-4D81-B8D1-D3898DE7B4B2}" destId="{2FA60FA0-BB91-45C3-BCBF-091F18231B61}" srcOrd="0" destOrd="0" presId="urn:microsoft.com/office/officeart/2009/3/layout/PhasedProcess"/>
    <dgm:cxn modelId="{79DD1135-0980-4A7A-A94F-86F00110CC23}" srcId="{9474C277-86C0-4EC2-931E-91FF10004634}" destId="{079E121D-7458-48F3-B46B-09D0A5830553}" srcOrd="1" destOrd="0" parTransId="{3F9FE520-9224-4E06-BC3A-A1B1811F8E23}" sibTransId="{5DD84CFA-506C-4BB5-A71D-C2B924F93E28}"/>
    <dgm:cxn modelId="{80AB4E41-B0B6-462F-A109-2A5FBF2E94AB}" srcId="{86BA0E9A-056B-40C5-90CF-F18EFC47BE05}" destId="{86010960-6AB5-4948-905C-4DE03F3723EB}" srcOrd="0" destOrd="0" parTransId="{F0E21258-F94D-4215-A831-BA0DB2F387BD}" sibTransId="{9965414C-DDAD-41C1-A049-49E4C8DC2165}"/>
    <dgm:cxn modelId="{25F556D3-6730-432D-87CA-0FDF88623941}" type="presOf" srcId="{079E121D-7458-48F3-B46B-09D0A5830553}" destId="{AA2A4E0F-1F09-4F01-A492-DA1666A633C1}" srcOrd="0" destOrd="0" presId="urn:microsoft.com/office/officeart/2009/3/layout/PhasedProcess"/>
    <dgm:cxn modelId="{3469D48F-CB92-4143-9983-244A446D4259}" type="presOf" srcId="{B2F4E583-9C37-4FB1-BE19-EAE1F71D9E9A}" destId="{755E7B54-CEE5-4661-A3C7-915DEC82ADC0}" srcOrd="0" destOrd="0" presId="urn:microsoft.com/office/officeart/2009/3/layout/PhasedProcess"/>
    <dgm:cxn modelId="{17809227-D9B2-46C9-918D-22130ED068F6}" type="presOf" srcId="{53943030-7981-44AF-B406-B5C0F79A4D1A}" destId="{12B37BF8-02C9-4974-B7FF-7E08D4A860D6}" srcOrd="0" destOrd="0" presId="urn:microsoft.com/office/officeart/2009/3/layout/PhasedProcess"/>
    <dgm:cxn modelId="{6F22AAE4-5134-42B7-8BA6-7111D363259D}" type="presOf" srcId="{CAED62D6-270A-4E35-9341-DB3F88C1AEFC}" destId="{76F2D3B6-0C62-4BEA-B7DC-C78CE1154A85}" srcOrd="0" destOrd="0" presId="urn:microsoft.com/office/officeart/2009/3/layout/PhasedProcess"/>
    <dgm:cxn modelId="{5F798CD8-3D6A-4220-8315-6E9DC87FE0D6}" srcId="{86BA0E9A-056B-40C5-90CF-F18EFC47BE05}" destId="{9474C277-86C0-4EC2-931E-91FF10004634}" srcOrd="1" destOrd="0" parTransId="{32789138-F882-40D1-B405-69A6AD7A8C2A}" sibTransId="{8C6AF597-4E94-42CF-87FB-2CD20D7D851C}"/>
    <dgm:cxn modelId="{5D40D078-1AAF-4525-A844-853CBEFDEE64}" srcId="{86010960-6AB5-4948-905C-4DE03F3723EB}" destId="{AB87CF7C-D09C-4C97-ACD1-B80743C43DFF}" srcOrd="1" destOrd="0" parTransId="{CC8D637D-60D9-45E5-9DFF-A06C63A197E7}" sibTransId="{94207F3B-3E0D-4FD8-84CB-E4264BB33782}"/>
    <dgm:cxn modelId="{97E6B3B6-BC2D-4922-8F27-473A191B7BFE}" type="presOf" srcId="{86BA0E9A-056B-40C5-90CF-F18EFC47BE05}" destId="{F8500D93-8E0A-4EB7-987E-C4631D4A5DDA}" srcOrd="0" destOrd="0" presId="urn:microsoft.com/office/officeart/2009/3/layout/PhasedProcess"/>
    <dgm:cxn modelId="{A48984F0-5F0E-41F6-A445-3B3464F5579A}" srcId="{86010960-6AB5-4948-905C-4DE03F3723EB}" destId="{53943030-7981-44AF-B406-B5C0F79A4D1A}" srcOrd="0" destOrd="0" parTransId="{52CB2F59-D2EA-489C-B72D-9F16AFF6D6BC}" sibTransId="{EF7D9922-A3E4-4E53-A802-BBF16943CF3E}"/>
    <dgm:cxn modelId="{6F5C11ED-585D-48D4-94AB-555FADE3A73B}" srcId="{86BA0E9A-056B-40C5-90CF-F18EFC47BE05}" destId="{E14372F4-EA84-4D81-B8D1-D3898DE7B4B2}" srcOrd="2" destOrd="0" parTransId="{11FFFD7B-385C-4C94-BE37-F007AB396FB7}" sibTransId="{003E23B4-2ACF-4E09-B1D3-6EBE4FAE80A6}"/>
    <dgm:cxn modelId="{E5EDA366-E238-4DD6-920A-1C28B04D6FBA}" type="presOf" srcId="{079E121D-7458-48F3-B46B-09D0A5830553}" destId="{35E23696-0A87-4B1B-BC35-D3061C9BF010}" srcOrd="1" destOrd="0" presId="urn:microsoft.com/office/officeart/2009/3/layout/PhasedProcess"/>
    <dgm:cxn modelId="{1561B3BA-11A3-4EE5-A585-521957CD4867}" type="presOf" srcId="{AB87CF7C-D09C-4C97-ACD1-B80743C43DFF}" destId="{FA7F80DC-2350-44D2-93BA-29F5B693122D}" srcOrd="0" destOrd="0" presId="urn:microsoft.com/office/officeart/2009/3/layout/PhasedProcess"/>
    <dgm:cxn modelId="{5EF8DE4A-28C4-4980-80B6-93E67CE9BA9A}" type="presOf" srcId="{86010960-6AB5-4948-905C-4DE03F3723EB}" destId="{2F5B8911-A5D9-4068-9E09-1EC1F5085BAA}" srcOrd="0" destOrd="0" presId="urn:microsoft.com/office/officeart/2009/3/layout/PhasedProcess"/>
    <dgm:cxn modelId="{B96E5707-4CA2-44C5-B566-C124994EF21E}" type="presParOf" srcId="{F8500D93-8E0A-4EB7-987E-C4631D4A5DDA}" destId="{165DD6F5-9E90-437C-AE0A-B08D863AD2D3}" srcOrd="0" destOrd="0" presId="urn:microsoft.com/office/officeart/2009/3/layout/PhasedProcess"/>
    <dgm:cxn modelId="{6D234465-3527-4957-8256-E38A1E3861EF}" type="presParOf" srcId="{F8500D93-8E0A-4EB7-987E-C4631D4A5DDA}" destId="{519603BE-F431-4072-9E86-F0D98C1EBABC}" srcOrd="1" destOrd="0" presId="urn:microsoft.com/office/officeart/2009/3/layout/PhasedProcess"/>
    <dgm:cxn modelId="{4AD4988F-ED62-4091-9A87-D028A4B344CC}" type="presParOf" srcId="{F8500D93-8E0A-4EB7-987E-C4631D4A5DDA}" destId="{89A19773-0737-44D0-AF59-78D3BD5722BC}" srcOrd="2" destOrd="0" presId="urn:microsoft.com/office/officeart/2009/3/layout/PhasedProcess"/>
    <dgm:cxn modelId="{5C95E22C-DC49-4280-8776-703E02242F31}" type="presParOf" srcId="{F8500D93-8E0A-4EB7-987E-C4631D4A5DDA}" destId="{C2047A45-2117-4A53-8639-77C5883D53B0}" srcOrd="3" destOrd="0" presId="urn:microsoft.com/office/officeart/2009/3/layout/PhasedProcess"/>
    <dgm:cxn modelId="{2024534A-CBA2-46E4-96EC-7DFCA2F88567}" type="presParOf" srcId="{F8500D93-8E0A-4EB7-987E-C4631D4A5DDA}" destId="{33541620-4FBB-4C16-A20C-61FE7B416912}" srcOrd="4" destOrd="0" presId="urn:microsoft.com/office/officeart/2009/3/layout/PhasedProcess"/>
    <dgm:cxn modelId="{9084E9BC-B7EC-41BA-B9BD-63C510523CC6}" type="presParOf" srcId="{F8500D93-8E0A-4EB7-987E-C4631D4A5DDA}" destId="{2FA60FA0-BB91-45C3-BCBF-091F18231B61}" srcOrd="5" destOrd="0" presId="urn:microsoft.com/office/officeart/2009/3/layout/PhasedProcess"/>
    <dgm:cxn modelId="{A0965ACF-BDBA-4BBF-8A7E-1DEDB4A9F53A}" type="presParOf" srcId="{F8500D93-8E0A-4EB7-987E-C4631D4A5DDA}" destId="{7A27BC97-B48B-4D66-87F2-404D0667D55E}" srcOrd="6" destOrd="0" presId="urn:microsoft.com/office/officeart/2009/3/layout/PhasedProcess"/>
    <dgm:cxn modelId="{F247AC55-E354-467F-9454-04FCAF538495}" type="presParOf" srcId="{7A27BC97-B48B-4D66-87F2-404D0667D55E}" destId="{76F2D3B6-0C62-4BEA-B7DC-C78CE1154A85}" srcOrd="0" destOrd="0" presId="urn:microsoft.com/office/officeart/2009/3/layout/PhasedProcess"/>
    <dgm:cxn modelId="{822F0C17-0FB8-42C3-A57A-DBE34C82BA86}" type="presParOf" srcId="{7A27BC97-B48B-4D66-87F2-404D0667D55E}" destId="{8DF3D204-C6BD-4B92-905C-EB05DB4A4659}" srcOrd="1" destOrd="0" presId="urn:microsoft.com/office/officeart/2009/3/layout/PhasedProcess"/>
    <dgm:cxn modelId="{27E68F5F-55BE-44EF-B31F-3EEEC4F3DECF}" type="presParOf" srcId="{7A27BC97-B48B-4D66-87F2-404D0667D55E}" destId="{AA2A4E0F-1F09-4F01-A492-DA1666A633C1}" srcOrd="2" destOrd="0" presId="urn:microsoft.com/office/officeart/2009/3/layout/PhasedProcess"/>
    <dgm:cxn modelId="{0CA06D08-4CC0-492B-89D8-41AF3FFCF6D1}" type="presParOf" srcId="{7A27BC97-B48B-4D66-87F2-404D0667D55E}" destId="{35E23696-0A87-4B1B-BC35-D3061C9BF010}" srcOrd="3" destOrd="0" presId="urn:microsoft.com/office/officeart/2009/3/layout/PhasedProcess"/>
    <dgm:cxn modelId="{115CDB42-767A-48B5-8F84-DA648E3E9C96}" type="presParOf" srcId="{F8500D93-8E0A-4EB7-987E-C4631D4A5DDA}" destId="{2A0B499A-D5E9-4B61-9BB4-61CA0F11C72C}" srcOrd="7" destOrd="0" presId="urn:microsoft.com/office/officeart/2009/3/layout/PhasedProcess"/>
    <dgm:cxn modelId="{2D91E193-16FE-4463-B472-AE4F5DFF9FC3}" type="presParOf" srcId="{2A0B499A-D5E9-4B61-9BB4-61CA0F11C72C}" destId="{12B37BF8-02C9-4974-B7FF-7E08D4A860D6}" srcOrd="0" destOrd="0" presId="urn:microsoft.com/office/officeart/2009/3/layout/PhasedProcess"/>
    <dgm:cxn modelId="{0BD9D4A6-43A5-47BB-A59C-F9BADDC27E33}" type="presParOf" srcId="{2A0B499A-D5E9-4B61-9BB4-61CA0F11C72C}" destId="{BF7CD168-A959-4C6F-8483-7EF1F905FE90}" srcOrd="1" destOrd="0" presId="urn:microsoft.com/office/officeart/2009/3/layout/PhasedProcess"/>
    <dgm:cxn modelId="{DE401AF5-C31B-46CA-BEBA-6B6EE13ACF0C}" type="presParOf" srcId="{2A0B499A-D5E9-4B61-9BB4-61CA0F11C72C}" destId="{BE3C9D69-0A6B-48F7-AD8D-D6B98090085A}" srcOrd="2" destOrd="0" presId="urn:microsoft.com/office/officeart/2009/3/layout/PhasedProcess"/>
    <dgm:cxn modelId="{43E0BBAD-D68C-40B7-991D-23FF61A63C21}" type="presParOf" srcId="{2A0B499A-D5E9-4B61-9BB4-61CA0F11C72C}" destId="{FA7F80DC-2350-44D2-93BA-29F5B693122D}" srcOrd="3" destOrd="0" presId="urn:microsoft.com/office/officeart/2009/3/layout/PhasedProcess"/>
    <dgm:cxn modelId="{98F09043-5B90-4087-BA33-5FF5326F11B2}" type="presParOf" srcId="{2A0B499A-D5E9-4B61-9BB4-61CA0F11C72C}" destId="{72550288-DDC6-4841-863A-4B684A7F6209}" srcOrd="4" destOrd="0" presId="urn:microsoft.com/office/officeart/2009/3/layout/PhasedProcess"/>
    <dgm:cxn modelId="{774CB36A-46CF-4534-B5F5-A9FFE121ECF8}" type="presParOf" srcId="{F8500D93-8E0A-4EB7-987E-C4631D4A5DDA}" destId="{755E7B54-CEE5-4661-A3C7-915DEC82ADC0}" srcOrd="8" destOrd="0" presId="urn:microsoft.com/office/officeart/2009/3/layout/PhasedProcess"/>
    <dgm:cxn modelId="{E711AC93-7A73-4F58-99B6-6C698921B33D}" type="presParOf" srcId="{F8500D93-8E0A-4EB7-987E-C4631D4A5DDA}" destId="{2F5B8911-A5D9-4068-9E09-1EC1F5085BAA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81D5593-4320-4E78-ADA9-08020871526A}" type="doc">
      <dgm:prSet loTypeId="urn:microsoft.com/office/officeart/2005/8/layout/hProcess4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EA7090A6-D463-4381-9372-588588FEDDD1}">
      <dgm:prSet phldrT="[Texto]"/>
      <dgm:spPr>
        <a:solidFill>
          <a:srgbClr val="FFFFAB"/>
        </a:solidFill>
      </dgm:spPr>
      <dgm:t>
        <a:bodyPr/>
        <a:lstStyle/>
        <a:p>
          <a:r>
            <a:rPr lang="es-EC" dirty="0" smtClean="0">
              <a:latin typeface="Garamond" pitchFamily="18" charset="0"/>
            </a:rPr>
            <a:t>DECISIÓN </a:t>
          </a:r>
          <a:endParaRPr lang="es-EC" dirty="0">
            <a:latin typeface="Garamond" pitchFamily="18" charset="0"/>
          </a:endParaRPr>
        </a:p>
      </dgm:t>
    </dgm:pt>
    <dgm:pt modelId="{27064C8C-FB1B-4ED7-9BA8-E01C66C00919}" type="parTrans" cxnId="{9BAA593E-08B6-49E3-A038-67CCEF01A26E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22E671D6-58F9-4F1A-B3B8-B136EE6DD5A5}" type="sibTrans" cxnId="{9BAA593E-08B6-49E3-A038-67CCEF01A26E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7593BCE2-DF5B-434C-917B-37DB46DBE883}">
      <dgm:prSet phldrT="[Texto]" custT="1"/>
      <dgm:spPr/>
      <dgm:t>
        <a:bodyPr/>
        <a:lstStyle/>
        <a:p>
          <a:r>
            <a:rPr lang="es-EC" sz="1500" dirty="0" smtClean="0">
              <a:latin typeface="Garamond" pitchFamily="18" charset="0"/>
            </a:rPr>
            <a:t>Fuera del campo laboral </a:t>
          </a:r>
          <a:endParaRPr lang="es-EC" sz="1500" dirty="0">
            <a:latin typeface="Garamond" pitchFamily="18" charset="0"/>
          </a:endParaRPr>
        </a:p>
      </dgm:t>
    </dgm:pt>
    <dgm:pt modelId="{BB1C9DD8-7F5A-48D2-A18F-A14696E06510}" type="parTrans" cxnId="{415DD665-373B-4ACE-982E-FFAC9F3D4073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26CC7B52-7D12-488E-8339-71B1399C340B}" type="sibTrans" cxnId="{415DD665-373B-4ACE-982E-FFAC9F3D4073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C57CCA68-4191-4282-80C8-2803CED4E80E}">
      <dgm:prSet phldrT="[Texto]" custT="1"/>
      <dgm:spPr/>
      <dgm:t>
        <a:bodyPr/>
        <a:lstStyle/>
        <a:p>
          <a:r>
            <a:rPr lang="es-EC" sz="1500" dirty="0" smtClean="0">
              <a:latin typeface="Garamond" pitchFamily="18" charset="0"/>
            </a:rPr>
            <a:t>Más réditos económicos</a:t>
          </a:r>
          <a:endParaRPr lang="es-EC" sz="1500" dirty="0">
            <a:latin typeface="Garamond" pitchFamily="18" charset="0"/>
          </a:endParaRPr>
        </a:p>
      </dgm:t>
    </dgm:pt>
    <dgm:pt modelId="{8BDD258A-99AA-491C-A468-022363E82DE4}" type="parTrans" cxnId="{99B2F506-A76B-40D4-94EA-AB336FEDD470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26B6D04E-CE33-4C0B-8B3A-BF0E6E024AED}" type="sibTrans" cxnId="{99B2F506-A76B-40D4-94EA-AB336FEDD470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C50BB36E-1247-4847-9BF4-32872DF48D84}">
      <dgm:prSet phldrT="[Texto]"/>
      <dgm:spPr>
        <a:solidFill>
          <a:srgbClr val="FF8A3B"/>
        </a:solidFill>
      </dgm:spPr>
      <dgm:t>
        <a:bodyPr/>
        <a:lstStyle/>
        <a:p>
          <a:r>
            <a:rPr lang="es-EC" dirty="0" smtClean="0">
              <a:latin typeface="Garamond" pitchFamily="18" charset="0"/>
            </a:rPr>
            <a:t>DESVENTAJAS</a:t>
          </a:r>
          <a:endParaRPr lang="es-EC" dirty="0">
            <a:latin typeface="Garamond" pitchFamily="18" charset="0"/>
          </a:endParaRPr>
        </a:p>
      </dgm:t>
    </dgm:pt>
    <dgm:pt modelId="{4418BC27-9B23-4157-8D6E-543EF7AE5741}" type="parTrans" cxnId="{51FFFE4E-93DF-4F35-BD36-38CAF42C9DD9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EC4322FC-A80D-4BB1-B3A2-F200529EB380}" type="sibTrans" cxnId="{51FFFE4E-93DF-4F35-BD36-38CAF42C9DD9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ADD1ECCA-4148-4729-8555-C6D22299A1EC}">
      <dgm:prSet phldrT="[Texto]" custT="1"/>
      <dgm:spPr/>
      <dgm:t>
        <a:bodyPr/>
        <a:lstStyle/>
        <a:p>
          <a:r>
            <a:rPr lang="es-EC" sz="1400" dirty="0" smtClean="0">
              <a:latin typeface="Garamond" pitchFamily="18" charset="0"/>
            </a:rPr>
            <a:t>Imagen poca higiénica y descuidada</a:t>
          </a:r>
          <a:endParaRPr lang="es-EC" sz="1400" dirty="0">
            <a:latin typeface="Garamond" pitchFamily="18" charset="0"/>
          </a:endParaRPr>
        </a:p>
      </dgm:t>
    </dgm:pt>
    <dgm:pt modelId="{C85C2788-3D33-4A35-A0FA-006BE87BF89C}" type="parTrans" cxnId="{49EFC5E6-7427-4D72-9CF5-69C57DFD8E85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189A22F2-E67E-46A0-A687-17AB1784D3B4}" type="sibTrans" cxnId="{49EFC5E6-7427-4D72-9CF5-69C57DFD8E85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614FAAC2-B645-46CF-BD71-46D77D000F30}">
      <dgm:prSet phldrT="[Texto]" custT="1"/>
      <dgm:spPr/>
      <dgm:t>
        <a:bodyPr/>
        <a:lstStyle/>
        <a:p>
          <a:r>
            <a:rPr lang="es-EC" sz="1400" dirty="0" smtClean="0">
              <a:latin typeface="Garamond" pitchFamily="18" charset="0"/>
            </a:rPr>
            <a:t>Productos expuesto a la contaminación</a:t>
          </a:r>
          <a:endParaRPr lang="es-EC" sz="1400" dirty="0">
            <a:latin typeface="Garamond" pitchFamily="18" charset="0"/>
          </a:endParaRPr>
        </a:p>
      </dgm:t>
    </dgm:pt>
    <dgm:pt modelId="{0462AB93-228D-4E34-834C-EEB473BF8859}" type="parTrans" cxnId="{ED75C833-9BB0-40A1-9050-CD63076F4C89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3B169BB4-1934-4F70-900A-C7BBA8CB7438}" type="sibTrans" cxnId="{ED75C833-9BB0-40A1-9050-CD63076F4C89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68643DA0-2418-4CD4-9B63-A5033A309A61}">
      <dgm:prSet phldrT="[Texto]"/>
      <dgm:spPr>
        <a:solidFill>
          <a:srgbClr val="C9FA7A"/>
        </a:solidFill>
      </dgm:spPr>
      <dgm:t>
        <a:bodyPr/>
        <a:lstStyle/>
        <a:p>
          <a:r>
            <a:rPr lang="es-EC" dirty="0" smtClean="0">
              <a:latin typeface="Garamond" pitchFamily="18" charset="0"/>
            </a:rPr>
            <a:t>CONSECUENCIAS</a:t>
          </a:r>
          <a:endParaRPr lang="es-EC" dirty="0">
            <a:latin typeface="Garamond" pitchFamily="18" charset="0"/>
          </a:endParaRPr>
        </a:p>
      </dgm:t>
    </dgm:pt>
    <dgm:pt modelId="{9476FC53-E064-4C0C-BFDC-BE3620A8531A}" type="parTrans" cxnId="{8A599061-6DEA-4B64-9AAC-AC075D266732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06B66E8C-1207-481F-AB3E-20B574EF02D4}" type="sibTrans" cxnId="{8A599061-6DEA-4B64-9AAC-AC075D266732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EEEB2176-0D99-499A-9B54-1820AF539CFB}">
      <dgm:prSet phldrT="[Texto]" custT="1"/>
      <dgm:spPr/>
      <dgm:t>
        <a:bodyPr/>
        <a:lstStyle/>
        <a:p>
          <a:r>
            <a:rPr lang="es-EC" sz="1500" dirty="0" smtClean="0">
              <a:latin typeface="Garamond" pitchFamily="18" charset="0"/>
            </a:rPr>
            <a:t>Dedicados a delinquir</a:t>
          </a:r>
          <a:endParaRPr lang="es-EC" sz="1500" dirty="0">
            <a:latin typeface="Garamond" pitchFamily="18" charset="0"/>
          </a:endParaRPr>
        </a:p>
      </dgm:t>
    </dgm:pt>
    <dgm:pt modelId="{2648DB57-80E6-47F9-9B94-5F64055A5D82}" type="parTrans" cxnId="{EBFB438F-B885-4A64-8B38-AE49571A8E5E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8A4FA3DA-E871-4CA0-90E6-53982D125779}" type="sibTrans" cxnId="{EBFB438F-B885-4A64-8B38-AE49571A8E5E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45F024FA-3108-44BF-9417-CEAE8320BE1F}">
      <dgm:prSet phldrT="[Texto]" custT="1"/>
      <dgm:spPr/>
      <dgm:t>
        <a:bodyPr/>
        <a:lstStyle/>
        <a:p>
          <a:r>
            <a:rPr lang="es-EC" sz="1500" dirty="0" smtClean="0">
              <a:latin typeface="Garamond" pitchFamily="18" charset="0"/>
            </a:rPr>
            <a:t>Menor inversión</a:t>
          </a:r>
          <a:endParaRPr lang="es-EC" sz="1500" dirty="0">
            <a:latin typeface="Garamond" pitchFamily="18" charset="0"/>
          </a:endParaRPr>
        </a:p>
      </dgm:t>
    </dgm:pt>
    <dgm:pt modelId="{9FA4AF07-B3F5-475C-9504-384E8D83CA14}" type="parTrans" cxnId="{91FC9021-5FCD-4B8B-A281-47093D246488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2679600D-D6E8-4B67-AA1D-C9A05962FF3B}" type="sibTrans" cxnId="{91FC9021-5FCD-4B8B-A281-47093D246488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96EF7611-5DD2-4E28-B50A-7956DC6EA17C}">
      <dgm:prSet phldrT="[Texto]" custT="1"/>
      <dgm:spPr/>
      <dgm:t>
        <a:bodyPr/>
        <a:lstStyle/>
        <a:p>
          <a:r>
            <a:rPr lang="es-EC" sz="1500" dirty="0" smtClean="0">
              <a:latin typeface="Garamond" pitchFamily="18" charset="0"/>
            </a:rPr>
            <a:t>Condiciones no aptas para el producto</a:t>
          </a:r>
          <a:endParaRPr lang="es-EC" sz="1500" dirty="0">
            <a:latin typeface="Garamond" pitchFamily="18" charset="0"/>
          </a:endParaRPr>
        </a:p>
      </dgm:t>
    </dgm:pt>
    <dgm:pt modelId="{E45DC424-7A89-48AB-96B3-91AA759AF62A}" type="parTrans" cxnId="{8114B8B9-8499-46BE-BEB7-3DFFE48FE44B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3C1910B7-0454-47E2-84FD-F24AB0559464}" type="sibTrans" cxnId="{8114B8B9-8499-46BE-BEB7-3DFFE48FE44B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F041E61E-94DE-4A54-BEE8-FD36305D8BE1}">
      <dgm:prSet/>
      <dgm:spPr/>
      <dgm:t>
        <a:bodyPr/>
        <a:lstStyle/>
        <a:p>
          <a:r>
            <a:rPr lang="es-EC" dirty="0" smtClean="0">
              <a:latin typeface="Garamond" pitchFamily="18" charset="0"/>
            </a:rPr>
            <a:t>COMERCIANTES INFORMALES</a:t>
          </a:r>
          <a:endParaRPr lang="es-EC" dirty="0">
            <a:latin typeface="Garamond" pitchFamily="18" charset="0"/>
          </a:endParaRPr>
        </a:p>
      </dgm:t>
    </dgm:pt>
    <dgm:pt modelId="{4967EF87-3D0E-42E6-9221-9F5FF6D9FB49}" type="parTrans" cxnId="{7E0766D7-E7E7-4EBF-BEC4-86328F51DA16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E47DA90C-A701-4E7E-B8E3-3C0D6D16D7D9}" type="sibTrans" cxnId="{7E0766D7-E7E7-4EBF-BEC4-86328F51DA16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7B48B72C-F048-4E5C-9F13-37BDD35FDBBC}">
      <dgm:prSet custT="1"/>
      <dgm:spPr/>
      <dgm:t>
        <a:bodyPr/>
        <a:lstStyle/>
        <a:p>
          <a:r>
            <a:rPr lang="es-EC" sz="1500" dirty="0" smtClean="0">
              <a:latin typeface="Garamond" pitchFamily="18" charset="0"/>
            </a:rPr>
            <a:t>Poca predisposición para brindar información</a:t>
          </a:r>
          <a:endParaRPr lang="es-EC" sz="1500" dirty="0">
            <a:latin typeface="Garamond" pitchFamily="18" charset="0"/>
          </a:endParaRPr>
        </a:p>
      </dgm:t>
    </dgm:pt>
    <dgm:pt modelId="{1D38BEFC-3581-43FE-9182-7B0764FD0631}" type="parTrans" cxnId="{630CC2D6-92E4-4AB6-A030-E74AF4D18DE5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B0F41EE6-A5B6-4D95-8AAB-71D15EFB765B}" type="sibTrans" cxnId="{630CC2D6-92E4-4AB6-A030-E74AF4D18DE5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3984D32A-538F-42A0-8F88-445256DE8BAA}">
      <dgm:prSet custT="1"/>
      <dgm:spPr/>
      <dgm:t>
        <a:bodyPr/>
        <a:lstStyle/>
        <a:p>
          <a:r>
            <a:rPr lang="es-EC" sz="1500" dirty="0" smtClean="0">
              <a:latin typeface="Garamond" pitchFamily="18" charset="0"/>
            </a:rPr>
            <a:t>Miedo a represarías</a:t>
          </a:r>
          <a:endParaRPr lang="es-EC" sz="1500" dirty="0">
            <a:latin typeface="Garamond" pitchFamily="18" charset="0"/>
          </a:endParaRPr>
        </a:p>
      </dgm:t>
    </dgm:pt>
    <dgm:pt modelId="{2D652F31-F033-42DE-868A-154FD2CF822F}" type="parTrans" cxnId="{A90A729C-409A-488D-8B0C-EE834A23B0DD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4CFAB9AE-ACC2-4878-BCAC-49EE6ABCB599}" type="sibTrans" cxnId="{A90A729C-409A-488D-8B0C-EE834A23B0DD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1B1FF0F8-AD62-4927-AFE1-8208CDBBCCFC}">
      <dgm:prSet phldrT="[Texto]" custT="1"/>
      <dgm:spPr/>
      <dgm:t>
        <a:bodyPr/>
        <a:lstStyle/>
        <a:p>
          <a:r>
            <a:rPr lang="es-EC" sz="1500" dirty="0" smtClean="0">
              <a:latin typeface="Garamond" pitchFamily="18" charset="0"/>
            </a:rPr>
            <a:t>Tráfico peatonal y vehicular</a:t>
          </a:r>
          <a:endParaRPr lang="es-EC" sz="1500" dirty="0">
            <a:latin typeface="Garamond" pitchFamily="18" charset="0"/>
          </a:endParaRPr>
        </a:p>
      </dgm:t>
    </dgm:pt>
    <dgm:pt modelId="{B1B0E99A-7472-4A70-8C81-8CD3C47245F4}" type="parTrans" cxnId="{BFA3D797-FF38-4902-B222-EB69B0F5B401}">
      <dgm:prSet/>
      <dgm:spPr/>
      <dgm:t>
        <a:bodyPr/>
        <a:lstStyle/>
        <a:p>
          <a:endParaRPr lang="es-EC"/>
        </a:p>
      </dgm:t>
    </dgm:pt>
    <dgm:pt modelId="{F78C44FC-6422-4C99-988E-BB8338290CEB}" type="sibTrans" cxnId="{BFA3D797-FF38-4902-B222-EB69B0F5B401}">
      <dgm:prSet/>
      <dgm:spPr/>
      <dgm:t>
        <a:bodyPr/>
        <a:lstStyle/>
        <a:p>
          <a:endParaRPr lang="es-EC"/>
        </a:p>
      </dgm:t>
    </dgm:pt>
    <dgm:pt modelId="{399221C7-15F0-458C-A6C6-AE6C20166F97}">
      <dgm:prSet phldrT="[Texto]" custT="1"/>
      <dgm:spPr/>
      <dgm:t>
        <a:bodyPr/>
        <a:lstStyle/>
        <a:p>
          <a:r>
            <a:rPr lang="es-EC" sz="1400" dirty="0" smtClean="0">
              <a:latin typeface="Garamond" pitchFamily="18" charset="0"/>
            </a:rPr>
            <a:t>Imagen turística distorsionada</a:t>
          </a:r>
          <a:endParaRPr lang="es-EC" sz="1400" dirty="0">
            <a:latin typeface="Garamond" pitchFamily="18" charset="0"/>
          </a:endParaRPr>
        </a:p>
      </dgm:t>
    </dgm:pt>
    <dgm:pt modelId="{7A8DB145-FA9B-4245-86B8-A0C1D2F4E810}" type="parTrans" cxnId="{36461FBF-8E26-452E-A946-04CA8F03B231}">
      <dgm:prSet/>
      <dgm:spPr/>
      <dgm:t>
        <a:bodyPr/>
        <a:lstStyle/>
        <a:p>
          <a:endParaRPr lang="es-EC"/>
        </a:p>
      </dgm:t>
    </dgm:pt>
    <dgm:pt modelId="{BF18962E-2CDD-4CD1-9CC5-3B3F9461B30D}" type="sibTrans" cxnId="{36461FBF-8E26-452E-A946-04CA8F03B231}">
      <dgm:prSet/>
      <dgm:spPr/>
      <dgm:t>
        <a:bodyPr/>
        <a:lstStyle/>
        <a:p>
          <a:endParaRPr lang="es-EC"/>
        </a:p>
      </dgm:t>
    </dgm:pt>
    <dgm:pt modelId="{A152FB84-E308-4C2D-A766-1615EC06D817}" type="pres">
      <dgm:prSet presAssocID="{181D5593-4320-4E78-ADA9-0802087152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D439A59-D5DC-4AA9-8334-ABB1130C5C6A}" type="pres">
      <dgm:prSet presAssocID="{181D5593-4320-4E78-ADA9-08020871526A}" presName="tSp" presStyleCnt="0"/>
      <dgm:spPr/>
      <dgm:t>
        <a:bodyPr/>
        <a:lstStyle/>
        <a:p>
          <a:endParaRPr lang="es-EC"/>
        </a:p>
      </dgm:t>
    </dgm:pt>
    <dgm:pt modelId="{C88DE394-7349-476E-9309-BBD8306355F0}" type="pres">
      <dgm:prSet presAssocID="{181D5593-4320-4E78-ADA9-08020871526A}" presName="bSp" presStyleCnt="0"/>
      <dgm:spPr/>
      <dgm:t>
        <a:bodyPr/>
        <a:lstStyle/>
        <a:p>
          <a:endParaRPr lang="es-EC"/>
        </a:p>
      </dgm:t>
    </dgm:pt>
    <dgm:pt modelId="{E1B8E869-69E3-4DB4-B5B1-65C226F44965}" type="pres">
      <dgm:prSet presAssocID="{181D5593-4320-4E78-ADA9-08020871526A}" presName="process" presStyleCnt="0"/>
      <dgm:spPr/>
      <dgm:t>
        <a:bodyPr/>
        <a:lstStyle/>
        <a:p>
          <a:endParaRPr lang="es-EC"/>
        </a:p>
      </dgm:t>
    </dgm:pt>
    <dgm:pt modelId="{7B85EC64-09C6-4066-A299-A95F76B75B69}" type="pres">
      <dgm:prSet presAssocID="{F041E61E-94DE-4A54-BEE8-FD36305D8BE1}" presName="composite1" presStyleCnt="0"/>
      <dgm:spPr/>
      <dgm:t>
        <a:bodyPr/>
        <a:lstStyle/>
        <a:p>
          <a:endParaRPr lang="es-EC"/>
        </a:p>
      </dgm:t>
    </dgm:pt>
    <dgm:pt modelId="{1555B126-40DC-4914-84E5-D79BDFBCB378}" type="pres">
      <dgm:prSet presAssocID="{F041E61E-94DE-4A54-BEE8-FD36305D8BE1}" presName="dummyNode1" presStyleLbl="node1" presStyleIdx="0" presStyleCnt="4"/>
      <dgm:spPr/>
      <dgm:t>
        <a:bodyPr/>
        <a:lstStyle/>
        <a:p>
          <a:endParaRPr lang="es-EC"/>
        </a:p>
      </dgm:t>
    </dgm:pt>
    <dgm:pt modelId="{A7A08EFA-68D5-4632-9234-7B8146D96B30}" type="pres">
      <dgm:prSet presAssocID="{F041E61E-94DE-4A54-BEE8-FD36305D8BE1}" presName="childNode1" presStyleLbl="bgAcc1" presStyleIdx="0" presStyleCnt="4" custScaleX="1229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3F9132-4F17-4025-BC0A-C7D53C248C5D}" type="pres">
      <dgm:prSet presAssocID="{F041E61E-94DE-4A54-BEE8-FD36305D8BE1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AACCC9-98EC-4509-977A-B30C4A997E85}" type="pres">
      <dgm:prSet presAssocID="{F041E61E-94DE-4A54-BEE8-FD36305D8BE1}" presName="parentNode1" presStyleLbl="node1" presStyleIdx="0" presStyleCnt="4" custLinFactNeighborX="5768" custLinFactNeighborY="2799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3DBC5B-B3BC-46C4-BE9B-69AF3B8C16CF}" type="pres">
      <dgm:prSet presAssocID="{F041E61E-94DE-4A54-BEE8-FD36305D8BE1}" presName="connSite1" presStyleCnt="0"/>
      <dgm:spPr/>
      <dgm:t>
        <a:bodyPr/>
        <a:lstStyle/>
        <a:p>
          <a:endParaRPr lang="es-EC"/>
        </a:p>
      </dgm:t>
    </dgm:pt>
    <dgm:pt modelId="{D0CD9F69-5873-42D9-82A0-A2354D4294AA}" type="pres">
      <dgm:prSet presAssocID="{E47DA90C-A701-4E7E-B8E3-3C0D6D16D7D9}" presName="Name9" presStyleLbl="sibTrans2D1" presStyleIdx="0" presStyleCnt="3"/>
      <dgm:spPr/>
      <dgm:t>
        <a:bodyPr/>
        <a:lstStyle/>
        <a:p>
          <a:endParaRPr lang="es-EC"/>
        </a:p>
      </dgm:t>
    </dgm:pt>
    <dgm:pt modelId="{18E9BD04-3E69-4EE4-948D-D9A673E864A7}" type="pres">
      <dgm:prSet presAssocID="{EA7090A6-D463-4381-9372-588588FEDDD1}" presName="composite2" presStyleCnt="0"/>
      <dgm:spPr/>
      <dgm:t>
        <a:bodyPr/>
        <a:lstStyle/>
        <a:p>
          <a:endParaRPr lang="es-EC"/>
        </a:p>
      </dgm:t>
    </dgm:pt>
    <dgm:pt modelId="{82664A64-F3BE-496B-A67E-3A638A91067E}" type="pres">
      <dgm:prSet presAssocID="{EA7090A6-D463-4381-9372-588588FEDDD1}" presName="dummyNode2" presStyleLbl="node1" presStyleIdx="0" presStyleCnt="4"/>
      <dgm:spPr/>
      <dgm:t>
        <a:bodyPr/>
        <a:lstStyle/>
        <a:p>
          <a:endParaRPr lang="es-EC"/>
        </a:p>
      </dgm:t>
    </dgm:pt>
    <dgm:pt modelId="{E13DA5B3-5F7E-4F5A-B70F-F6D54650A8A7}" type="pres">
      <dgm:prSet presAssocID="{EA7090A6-D463-4381-9372-588588FEDDD1}" presName="childNode2" presStyleLbl="bgAcc1" presStyleIdx="1" presStyleCnt="4" custScaleX="111603" custScaleY="110797" custLinFactNeighborX="-312" custLinFactNeighborY="9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53AE9B-923C-45FD-98C8-72763EB3B391}" type="pres">
      <dgm:prSet presAssocID="{EA7090A6-D463-4381-9372-588588FEDDD1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784E58-8BCC-47FF-9FB9-28093E92E6ED}" type="pres">
      <dgm:prSet presAssocID="{EA7090A6-D463-4381-9372-588588FEDDD1}" presName="parentNode2" presStyleLbl="node1" presStyleIdx="1" presStyleCnt="4" custLinFactNeighborX="-5790" custLinFactNeighborY="136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1124BD-2C79-4FE6-BAD2-9BA1D0DB0E46}" type="pres">
      <dgm:prSet presAssocID="{EA7090A6-D463-4381-9372-588588FEDDD1}" presName="connSite2" presStyleCnt="0"/>
      <dgm:spPr/>
      <dgm:t>
        <a:bodyPr/>
        <a:lstStyle/>
        <a:p>
          <a:endParaRPr lang="es-EC"/>
        </a:p>
      </dgm:t>
    </dgm:pt>
    <dgm:pt modelId="{C9690FA5-8FA9-4B7F-B399-C9E223426889}" type="pres">
      <dgm:prSet presAssocID="{22E671D6-58F9-4F1A-B3B8-B136EE6DD5A5}" presName="Name18" presStyleLbl="sibTrans2D1" presStyleIdx="1" presStyleCnt="3"/>
      <dgm:spPr/>
      <dgm:t>
        <a:bodyPr/>
        <a:lstStyle/>
        <a:p>
          <a:endParaRPr lang="es-EC"/>
        </a:p>
      </dgm:t>
    </dgm:pt>
    <dgm:pt modelId="{2086CAB5-D102-4869-A19F-7CCA7AB879B7}" type="pres">
      <dgm:prSet presAssocID="{C50BB36E-1247-4847-9BF4-32872DF48D84}" presName="composite1" presStyleCnt="0"/>
      <dgm:spPr/>
      <dgm:t>
        <a:bodyPr/>
        <a:lstStyle/>
        <a:p>
          <a:endParaRPr lang="es-EC"/>
        </a:p>
      </dgm:t>
    </dgm:pt>
    <dgm:pt modelId="{4E14B0B0-6F9A-4D8F-A463-BA04FD3190FD}" type="pres">
      <dgm:prSet presAssocID="{C50BB36E-1247-4847-9BF4-32872DF48D84}" presName="dummyNode1" presStyleLbl="node1" presStyleIdx="1" presStyleCnt="4"/>
      <dgm:spPr/>
      <dgm:t>
        <a:bodyPr/>
        <a:lstStyle/>
        <a:p>
          <a:endParaRPr lang="es-EC"/>
        </a:p>
      </dgm:t>
    </dgm:pt>
    <dgm:pt modelId="{4FFE7E15-E581-423A-9396-5D31679A2B3E}" type="pres">
      <dgm:prSet presAssocID="{C50BB36E-1247-4847-9BF4-32872DF48D84}" presName="childNode1" presStyleLbl="bgAcc1" presStyleIdx="2" presStyleCnt="4" custScaleX="121609" custScaleY="110797" custLinFactNeighborX="-3038" custLinFactNeighborY="-12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509BDE-79A5-437D-871B-321657C2524D}" type="pres">
      <dgm:prSet presAssocID="{C50BB36E-1247-4847-9BF4-32872DF48D84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564CCC8-F9EE-4FC0-BF94-A070D7550D6B}" type="pres">
      <dgm:prSet presAssocID="{C50BB36E-1247-4847-9BF4-32872DF48D84}" presName="parentNode1" presStyleLbl="node1" presStyleIdx="2" presStyleCnt="4" custLinFactNeighborX="7100" custLinFactNeighborY="38098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6A96D4-2D13-42A5-AA9E-6F84075B273C}" type="pres">
      <dgm:prSet presAssocID="{C50BB36E-1247-4847-9BF4-32872DF48D84}" presName="connSite1" presStyleCnt="0"/>
      <dgm:spPr/>
      <dgm:t>
        <a:bodyPr/>
        <a:lstStyle/>
        <a:p>
          <a:endParaRPr lang="es-EC"/>
        </a:p>
      </dgm:t>
    </dgm:pt>
    <dgm:pt modelId="{42817A69-669E-4555-B95F-745D7B68B376}" type="pres">
      <dgm:prSet presAssocID="{EC4322FC-A80D-4BB1-B3A2-F200529EB380}" presName="Name9" presStyleLbl="sibTrans2D1" presStyleIdx="2" presStyleCnt="3"/>
      <dgm:spPr/>
      <dgm:t>
        <a:bodyPr/>
        <a:lstStyle/>
        <a:p>
          <a:endParaRPr lang="es-EC"/>
        </a:p>
      </dgm:t>
    </dgm:pt>
    <dgm:pt modelId="{E0592A70-5E5C-4E6C-8706-72C289DEA236}" type="pres">
      <dgm:prSet presAssocID="{68643DA0-2418-4CD4-9B63-A5033A309A61}" presName="composite2" presStyleCnt="0"/>
      <dgm:spPr/>
      <dgm:t>
        <a:bodyPr/>
        <a:lstStyle/>
        <a:p>
          <a:endParaRPr lang="es-EC"/>
        </a:p>
      </dgm:t>
    </dgm:pt>
    <dgm:pt modelId="{D9C101C5-5B74-4C4C-A8A4-0A0AD9164D8B}" type="pres">
      <dgm:prSet presAssocID="{68643DA0-2418-4CD4-9B63-A5033A309A61}" presName="dummyNode2" presStyleLbl="node1" presStyleIdx="2" presStyleCnt="4"/>
      <dgm:spPr/>
      <dgm:t>
        <a:bodyPr/>
        <a:lstStyle/>
        <a:p>
          <a:endParaRPr lang="es-EC"/>
        </a:p>
      </dgm:t>
    </dgm:pt>
    <dgm:pt modelId="{35BDFD14-EA56-4003-88AB-71B5E49DA966}" type="pres">
      <dgm:prSet presAssocID="{68643DA0-2418-4CD4-9B63-A5033A309A61}" presName="childNode2" presStyleLbl="bgAcc1" presStyleIdx="3" presStyleCnt="4" custScaleX="134626" custScaleY="11665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6CF41B-B8E5-4AFD-BDB7-407A38DDF4F1}" type="pres">
      <dgm:prSet presAssocID="{68643DA0-2418-4CD4-9B63-A5033A309A61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35969D-36D3-4FF5-BD6A-FC152D9B5408}" type="pres">
      <dgm:prSet presAssocID="{68643DA0-2418-4CD4-9B63-A5033A309A61}" presName="parentNode2" presStyleLbl="node1" presStyleIdx="3" presStyleCnt="4" custLinFactNeighborX="-2451" custLinFactNeighborY="-1086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56BB20-796E-4A6E-999E-A1AAFD9A1F75}" type="pres">
      <dgm:prSet presAssocID="{68643DA0-2418-4CD4-9B63-A5033A309A61}" presName="connSite2" presStyleCnt="0"/>
      <dgm:spPr/>
      <dgm:t>
        <a:bodyPr/>
        <a:lstStyle/>
        <a:p>
          <a:endParaRPr lang="es-EC"/>
        </a:p>
      </dgm:t>
    </dgm:pt>
  </dgm:ptLst>
  <dgm:cxnLst>
    <dgm:cxn modelId="{5581602F-5212-43B2-9C04-8D87C9D07037}" type="presOf" srcId="{E47DA90C-A701-4E7E-B8E3-3C0D6D16D7D9}" destId="{D0CD9F69-5873-42D9-82A0-A2354D4294AA}" srcOrd="0" destOrd="0" presId="urn:microsoft.com/office/officeart/2005/8/layout/hProcess4"/>
    <dgm:cxn modelId="{0E595224-A5D6-42D7-A265-2E67E784AEBB}" type="presOf" srcId="{1B1FF0F8-AD62-4927-AFE1-8208CDBBCCFC}" destId="{056CF41B-B8E5-4AFD-BDB7-407A38DDF4F1}" srcOrd="1" destOrd="2" presId="urn:microsoft.com/office/officeart/2005/8/layout/hProcess4"/>
    <dgm:cxn modelId="{51FFFE4E-93DF-4F35-BD36-38CAF42C9DD9}" srcId="{181D5593-4320-4E78-ADA9-08020871526A}" destId="{C50BB36E-1247-4847-9BF4-32872DF48D84}" srcOrd="2" destOrd="0" parTransId="{4418BC27-9B23-4157-8D6E-543EF7AE5741}" sibTransId="{EC4322FC-A80D-4BB1-B3A2-F200529EB380}"/>
    <dgm:cxn modelId="{8045050F-D6A5-45C7-8B9B-FFA54A0B5208}" type="presOf" srcId="{EC4322FC-A80D-4BB1-B3A2-F200529EB380}" destId="{42817A69-669E-4555-B95F-745D7B68B376}" srcOrd="0" destOrd="0" presId="urn:microsoft.com/office/officeart/2005/8/layout/hProcess4"/>
    <dgm:cxn modelId="{36461FBF-8E26-452E-A946-04CA8F03B231}" srcId="{C50BB36E-1247-4847-9BF4-32872DF48D84}" destId="{399221C7-15F0-458C-A6C6-AE6C20166F97}" srcOrd="2" destOrd="0" parTransId="{7A8DB145-FA9B-4245-86B8-A0C1D2F4E810}" sibTransId="{BF18962E-2CDD-4CD1-9CC5-3B3F9461B30D}"/>
    <dgm:cxn modelId="{268CD1DD-E450-47A5-B83D-96DE7C420D1C}" type="presOf" srcId="{181D5593-4320-4E78-ADA9-08020871526A}" destId="{A152FB84-E308-4C2D-A766-1615EC06D817}" srcOrd="0" destOrd="0" presId="urn:microsoft.com/office/officeart/2005/8/layout/hProcess4"/>
    <dgm:cxn modelId="{A1D5D894-20D3-46DA-8BA8-0350472976F2}" type="presOf" srcId="{7593BCE2-DF5B-434C-917B-37DB46DBE883}" destId="{0F53AE9B-923C-45FD-98C8-72763EB3B391}" srcOrd="1" destOrd="0" presId="urn:microsoft.com/office/officeart/2005/8/layout/hProcess4"/>
    <dgm:cxn modelId="{6443F31E-9899-46BD-BDE6-45224A332672}" type="presOf" srcId="{399221C7-15F0-458C-A6C6-AE6C20166F97}" destId="{18509BDE-79A5-437D-871B-321657C2524D}" srcOrd="1" destOrd="2" presId="urn:microsoft.com/office/officeart/2005/8/layout/hProcess4"/>
    <dgm:cxn modelId="{9A3846F4-BD3A-4270-9A39-1DEDFCA1261B}" type="presOf" srcId="{22E671D6-58F9-4F1A-B3B8-B136EE6DD5A5}" destId="{C9690FA5-8FA9-4B7F-B399-C9E223426889}" srcOrd="0" destOrd="0" presId="urn:microsoft.com/office/officeart/2005/8/layout/hProcess4"/>
    <dgm:cxn modelId="{D7F6B2E1-F5DE-477D-B1EC-A91771E27909}" type="presOf" srcId="{96EF7611-5DD2-4E28-B50A-7956DC6EA17C}" destId="{35BDFD14-EA56-4003-88AB-71B5E49DA966}" srcOrd="0" destOrd="1" presId="urn:microsoft.com/office/officeart/2005/8/layout/hProcess4"/>
    <dgm:cxn modelId="{D80A308B-32AE-41A4-8C31-F216143F400C}" type="presOf" srcId="{C57CCA68-4191-4282-80C8-2803CED4E80E}" destId="{E13DA5B3-5F7E-4F5A-B70F-F6D54650A8A7}" srcOrd="0" destOrd="1" presId="urn:microsoft.com/office/officeart/2005/8/layout/hProcess4"/>
    <dgm:cxn modelId="{AEF158FD-6A06-4C3B-A63E-3558EA61F98A}" type="presOf" srcId="{399221C7-15F0-458C-A6C6-AE6C20166F97}" destId="{4FFE7E15-E581-423A-9396-5D31679A2B3E}" srcOrd="0" destOrd="2" presId="urn:microsoft.com/office/officeart/2005/8/layout/hProcess4"/>
    <dgm:cxn modelId="{60F89A82-B673-4241-A0F2-CDA11DB78EAF}" type="presOf" srcId="{1B1FF0F8-AD62-4927-AFE1-8208CDBBCCFC}" destId="{35BDFD14-EA56-4003-88AB-71B5E49DA966}" srcOrd="0" destOrd="2" presId="urn:microsoft.com/office/officeart/2005/8/layout/hProcess4"/>
    <dgm:cxn modelId="{99B2F506-A76B-40D4-94EA-AB336FEDD470}" srcId="{EA7090A6-D463-4381-9372-588588FEDDD1}" destId="{C57CCA68-4191-4282-80C8-2803CED4E80E}" srcOrd="1" destOrd="0" parTransId="{8BDD258A-99AA-491C-A468-022363E82DE4}" sibTransId="{26B6D04E-CE33-4C0B-8B3A-BF0E6E024AED}"/>
    <dgm:cxn modelId="{80B3F7E5-15F3-44B9-A234-D7BDEF780C7A}" type="presOf" srcId="{45F024FA-3108-44BF-9417-CEAE8320BE1F}" destId="{E13DA5B3-5F7E-4F5A-B70F-F6D54650A8A7}" srcOrd="0" destOrd="2" presId="urn:microsoft.com/office/officeart/2005/8/layout/hProcess4"/>
    <dgm:cxn modelId="{49EFC5E6-7427-4D72-9CF5-69C57DFD8E85}" srcId="{C50BB36E-1247-4847-9BF4-32872DF48D84}" destId="{ADD1ECCA-4148-4729-8555-C6D22299A1EC}" srcOrd="0" destOrd="0" parTransId="{C85C2788-3D33-4A35-A0FA-006BE87BF89C}" sibTransId="{189A22F2-E67E-46A0-A687-17AB1784D3B4}"/>
    <dgm:cxn modelId="{8A599061-6DEA-4B64-9AAC-AC075D266732}" srcId="{181D5593-4320-4E78-ADA9-08020871526A}" destId="{68643DA0-2418-4CD4-9B63-A5033A309A61}" srcOrd="3" destOrd="0" parTransId="{9476FC53-E064-4C0C-BFDC-BE3620A8531A}" sibTransId="{06B66E8C-1207-481F-AB3E-20B574EF02D4}"/>
    <dgm:cxn modelId="{1C2F413C-E851-4452-A18B-A608299DEDCB}" type="presOf" srcId="{614FAAC2-B645-46CF-BD71-46D77D000F30}" destId="{18509BDE-79A5-437D-871B-321657C2524D}" srcOrd="1" destOrd="1" presId="urn:microsoft.com/office/officeart/2005/8/layout/hProcess4"/>
    <dgm:cxn modelId="{415DD665-373B-4ACE-982E-FFAC9F3D4073}" srcId="{EA7090A6-D463-4381-9372-588588FEDDD1}" destId="{7593BCE2-DF5B-434C-917B-37DB46DBE883}" srcOrd="0" destOrd="0" parTransId="{BB1C9DD8-7F5A-48D2-A18F-A14696E06510}" sibTransId="{26CC7B52-7D12-488E-8339-71B1399C340B}"/>
    <dgm:cxn modelId="{80E00880-3EC0-4F97-B4F3-330805A4E4A0}" type="presOf" srcId="{C50BB36E-1247-4847-9BF4-32872DF48D84}" destId="{3564CCC8-F9EE-4FC0-BF94-A070D7550D6B}" srcOrd="0" destOrd="0" presId="urn:microsoft.com/office/officeart/2005/8/layout/hProcess4"/>
    <dgm:cxn modelId="{469AA377-33AB-413E-9D94-A0D8175F18FB}" type="presOf" srcId="{EEEB2176-0D99-499A-9B54-1820AF539CFB}" destId="{35BDFD14-EA56-4003-88AB-71B5E49DA966}" srcOrd="0" destOrd="0" presId="urn:microsoft.com/office/officeart/2005/8/layout/hProcess4"/>
    <dgm:cxn modelId="{03272674-6C4C-4127-9D76-A98E7186626E}" type="presOf" srcId="{96EF7611-5DD2-4E28-B50A-7956DC6EA17C}" destId="{056CF41B-B8E5-4AFD-BDB7-407A38DDF4F1}" srcOrd="1" destOrd="1" presId="urn:microsoft.com/office/officeart/2005/8/layout/hProcess4"/>
    <dgm:cxn modelId="{9BAA593E-08B6-49E3-A038-67CCEF01A26E}" srcId="{181D5593-4320-4E78-ADA9-08020871526A}" destId="{EA7090A6-D463-4381-9372-588588FEDDD1}" srcOrd="1" destOrd="0" parTransId="{27064C8C-FB1B-4ED7-9BA8-E01C66C00919}" sibTransId="{22E671D6-58F9-4F1A-B3B8-B136EE6DD5A5}"/>
    <dgm:cxn modelId="{B0D7ADF3-5182-45E7-8CC4-6FAA1F22E156}" type="presOf" srcId="{ADD1ECCA-4148-4729-8555-C6D22299A1EC}" destId="{18509BDE-79A5-437D-871B-321657C2524D}" srcOrd="1" destOrd="0" presId="urn:microsoft.com/office/officeart/2005/8/layout/hProcess4"/>
    <dgm:cxn modelId="{0BFCA213-7B56-4730-BF08-04057899F0F3}" type="presOf" srcId="{C57CCA68-4191-4282-80C8-2803CED4E80E}" destId="{0F53AE9B-923C-45FD-98C8-72763EB3B391}" srcOrd="1" destOrd="1" presId="urn:microsoft.com/office/officeart/2005/8/layout/hProcess4"/>
    <dgm:cxn modelId="{50904FBC-982E-4680-90CE-A01031CBB78C}" type="presOf" srcId="{7B48B72C-F048-4E5C-9F13-37BDD35FDBBC}" destId="{A7A08EFA-68D5-4632-9234-7B8146D96B30}" srcOrd="0" destOrd="0" presId="urn:microsoft.com/office/officeart/2005/8/layout/hProcess4"/>
    <dgm:cxn modelId="{0A908DD5-E1F1-4A9B-B1E3-F825D33043FD}" type="presOf" srcId="{7593BCE2-DF5B-434C-917B-37DB46DBE883}" destId="{E13DA5B3-5F7E-4F5A-B70F-F6D54650A8A7}" srcOrd="0" destOrd="0" presId="urn:microsoft.com/office/officeart/2005/8/layout/hProcess4"/>
    <dgm:cxn modelId="{EBFB438F-B885-4A64-8B38-AE49571A8E5E}" srcId="{68643DA0-2418-4CD4-9B63-A5033A309A61}" destId="{EEEB2176-0D99-499A-9B54-1820AF539CFB}" srcOrd="0" destOrd="0" parTransId="{2648DB57-80E6-47F9-9B94-5F64055A5D82}" sibTransId="{8A4FA3DA-E871-4CA0-90E6-53982D125779}"/>
    <dgm:cxn modelId="{91FC9021-5FCD-4B8B-A281-47093D246488}" srcId="{EA7090A6-D463-4381-9372-588588FEDDD1}" destId="{45F024FA-3108-44BF-9417-CEAE8320BE1F}" srcOrd="2" destOrd="0" parTransId="{9FA4AF07-B3F5-475C-9504-384E8D83CA14}" sibTransId="{2679600D-D6E8-4B67-AA1D-C9A05962FF3B}"/>
    <dgm:cxn modelId="{84E631DC-8E3D-483A-BD46-DF47378E349F}" type="presOf" srcId="{EEEB2176-0D99-499A-9B54-1820AF539CFB}" destId="{056CF41B-B8E5-4AFD-BDB7-407A38DDF4F1}" srcOrd="1" destOrd="0" presId="urn:microsoft.com/office/officeart/2005/8/layout/hProcess4"/>
    <dgm:cxn modelId="{B3A13CAA-7869-4055-88E9-D013465D163D}" type="presOf" srcId="{614FAAC2-B645-46CF-BD71-46D77D000F30}" destId="{4FFE7E15-E581-423A-9396-5D31679A2B3E}" srcOrd="0" destOrd="1" presId="urn:microsoft.com/office/officeart/2005/8/layout/hProcess4"/>
    <dgm:cxn modelId="{D0692BCF-54B8-48D4-A72D-63F75E1A9206}" type="presOf" srcId="{EA7090A6-D463-4381-9372-588588FEDDD1}" destId="{A3784E58-8BCC-47FF-9FB9-28093E92E6ED}" srcOrd="0" destOrd="0" presId="urn:microsoft.com/office/officeart/2005/8/layout/hProcess4"/>
    <dgm:cxn modelId="{B4A23BDB-0A01-49F7-B7B9-F587D89AC96A}" type="presOf" srcId="{3984D32A-538F-42A0-8F88-445256DE8BAA}" destId="{A7A08EFA-68D5-4632-9234-7B8146D96B30}" srcOrd="0" destOrd="1" presId="urn:microsoft.com/office/officeart/2005/8/layout/hProcess4"/>
    <dgm:cxn modelId="{F0FC556A-B5B3-4350-A0A7-1E1DF934FE2A}" type="presOf" srcId="{7B48B72C-F048-4E5C-9F13-37BDD35FDBBC}" destId="{6D3F9132-4F17-4025-BC0A-C7D53C248C5D}" srcOrd="1" destOrd="0" presId="urn:microsoft.com/office/officeart/2005/8/layout/hProcess4"/>
    <dgm:cxn modelId="{6F12718B-8331-4870-885A-138E4D9C2818}" type="presOf" srcId="{ADD1ECCA-4148-4729-8555-C6D22299A1EC}" destId="{4FFE7E15-E581-423A-9396-5D31679A2B3E}" srcOrd="0" destOrd="0" presId="urn:microsoft.com/office/officeart/2005/8/layout/hProcess4"/>
    <dgm:cxn modelId="{ED75C833-9BB0-40A1-9050-CD63076F4C89}" srcId="{C50BB36E-1247-4847-9BF4-32872DF48D84}" destId="{614FAAC2-B645-46CF-BD71-46D77D000F30}" srcOrd="1" destOrd="0" parTransId="{0462AB93-228D-4E34-834C-EEB473BF8859}" sibTransId="{3B169BB4-1934-4F70-900A-C7BBA8CB7438}"/>
    <dgm:cxn modelId="{F6E7E7CF-50D5-4B98-84C7-09012107A7B0}" type="presOf" srcId="{F041E61E-94DE-4A54-BEE8-FD36305D8BE1}" destId="{C5AACCC9-98EC-4509-977A-B30C4A997E85}" srcOrd="0" destOrd="0" presId="urn:microsoft.com/office/officeart/2005/8/layout/hProcess4"/>
    <dgm:cxn modelId="{6503DAFE-BBEA-4262-9EB5-5829E1990098}" type="presOf" srcId="{68643DA0-2418-4CD4-9B63-A5033A309A61}" destId="{E235969D-36D3-4FF5-BD6A-FC152D9B5408}" srcOrd="0" destOrd="0" presId="urn:microsoft.com/office/officeart/2005/8/layout/hProcess4"/>
    <dgm:cxn modelId="{8114B8B9-8499-46BE-BEB7-3DFFE48FE44B}" srcId="{68643DA0-2418-4CD4-9B63-A5033A309A61}" destId="{96EF7611-5DD2-4E28-B50A-7956DC6EA17C}" srcOrd="1" destOrd="0" parTransId="{E45DC424-7A89-48AB-96B3-91AA759AF62A}" sibTransId="{3C1910B7-0454-47E2-84FD-F24AB0559464}"/>
    <dgm:cxn modelId="{BFA3D797-FF38-4902-B222-EB69B0F5B401}" srcId="{68643DA0-2418-4CD4-9B63-A5033A309A61}" destId="{1B1FF0F8-AD62-4927-AFE1-8208CDBBCCFC}" srcOrd="2" destOrd="0" parTransId="{B1B0E99A-7472-4A70-8C81-8CD3C47245F4}" sibTransId="{F78C44FC-6422-4C99-988E-BB8338290CEB}"/>
    <dgm:cxn modelId="{A90A729C-409A-488D-8B0C-EE834A23B0DD}" srcId="{F041E61E-94DE-4A54-BEE8-FD36305D8BE1}" destId="{3984D32A-538F-42A0-8F88-445256DE8BAA}" srcOrd="1" destOrd="0" parTransId="{2D652F31-F033-42DE-868A-154FD2CF822F}" sibTransId="{4CFAB9AE-ACC2-4878-BCAC-49EE6ABCB599}"/>
    <dgm:cxn modelId="{630CC2D6-92E4-4AB6-A030-E74AF4D18DE5}" srcId="{F041E61E-94DE-4A54-BEE8-FD36305D8BE1}" destId="{7B48B72C-F048-4E5C-9F13-37BDD35FDBBC}" srcOrd="0" destOrd="0" parTransId="{1D38BEFC-3581-43FE-9182-7B0764FD0631}" sibTransId="{B0F41EE6-A5B6-4D95-8AAB-71D15EFB765B}"/>
    <dgm:cxn modelId="{D4EBBC32-BD89-420D-B31B-E77E15213D31}" type="presOf" srcId="{45F024FA-3108-44BF-9417-CEAE8320BE1F}" destId="{0F53AE9B-923C-45FD-98C8-72763EB3B391}" srcOrd="1" destOrd="2" presId="urn:microsoft.com/office/officeart/2005/8/layout/hProcess4"/>
    <dgm:cxn modelId="{7E0766D7-E7E7-4EBF-BEC4-86328F51DA16}" srcId="{181D5593-4320-4E78-ADA9-08020871526A}" destId="{F041E61E-94DE-4A54-BEE8-FD36305D8BE1}" srcOrd="0" destOrd="0" parTransId="{4967EF87-3D0E-42E6-9221-9F5FF6D9FB49}" sibTransId="{E47DA90C-A701-4E7E-B8E3-3C0D6D16D7D9}"/>
    <dgm:cxn modelId="{3BEC9134-39C8-40F1-9E6E-36A937FECA9A}" type="presOf" srcId="{3984D32A-538F-42A0-8F88-445256DE8BAA}" destId="{6D3F9132-4F17-4025-BC0A-C7D53C248C5D}" srcOrd="1" destOrd="1" presId="urn:microsoft.com/office/officeart/2005/8/layout/hProcess4"/>
    <dgm:cxn modelId="{DDBF0E7F-28F9-4A31-B185-FB7BFDC3D396}" type="presParOf" srcId="{A152FB84-E308-4C2D-A766-1615EC06D817}" destId="{7D439A59-D5DC-4AA9-8334-ABB1130C5C6A}" srcOrd="0" destOrd="0" presId="urn:microsoft.com/office/officeart/2005/8/layout/hProcess4"/>
    <dgm:cxn modelId="{115A5AE2-252D-42D2-BF78-6BF5E18A432F}" type="presParOf" srcId="{A152FB84-E308-4C2D-A766-1615EC06D817}" destId="{C88DE394-7349-476E-9309-BBD8306355F0}" srcOrd="1" destOrd="0" presId="urn:microsoft.com/office/officeart/2005/8/layout/hProcess4"/>
    <dgm:cxn modelId="{8C83ECB7-18AA-444B-8EE3-69CC4F0A4BE3}" type="presParOf" srcId="{A152FB84-E308-4C2D-A766-1615EC06D817}" destId="{E1B8E869-69E3-4DB4-B5B1-65C226F44965}" srcOrd="2" destOrd="0" presId="urn:microsoft.com/office/officeart/2005/8/layout/hProcess4"/>
    <dgm:cxn modelId="{22E44CF7-8B76-41D9-8B8D-E94266159C5F}" type="presParOf" srcId="{E1B8E869-69E3-4DB4-B5B1-65C226F44965}" destId="{7B85EC64-09C6-4066-A299-A95F76B75B69}" srcOrd="0" destOrd="0" presId="urn:microsoft.com/office/officeart/2005/8/layout/hProcess4"/>
    <dgm:cxn modelId="{3040413A-C350-4A4D-A17B-D13112C34A9F}" type="presParOf" srcId="{7B85EC64-09C6-4066-A299-A95F76B75B69}" destId="{1555B126-40DC-4914-84E5-D79BDFBCB378}" srcOrd="0" destOrd="0" presId="urn:microsoft.com/office/officeart/2005/8/layout/hProcess4"/>
    <dgm:cxn modelId="{7EA37979-75FB-4344-9F64-A21A0AAB856B}" type="presParOf" srcId="{7B85EC64-09C6-4066-A299-A95F76B75B69}" destId="{A7A08EFA-68D5-4632-9234-7B8146D96B30}" srcOrd="1" destOrd="0" presId="urn:microsoft.com/office/officeart/2005/8/layout/hProcess4"/>
    <dgm:cxn modelId="{195720A0-8058-4F38-99F8-11E054DDD9B5}" type="presParOf" srcId="{7B85EC64-09C6-4066-A299-A95F76B75B69}" destId="{6D3F9132-4F17-4025-BC0A-C7D53C248C5D}" srcOrd="2" destOrd="0" presId="urn:microsoft.com/office/officeart/2005/8/layout/hProcess4"/>
    <dgm:cxn modelId="{45828A3D-03A8-4259-87EE-E62313293CD6}" type="presParOf" srcId="{7B85EC64-09C6-4066-A299-A95F76B75B69}" destId="{C5AACCC9-98EC-4509-977A-B30C4A997E85}" srcOrd="3" destOrd="0" presId="urn:microsoft.com/office/officeart/2005/8/layout/hProcess4"/>
    <dgm:cxn modelId="{F332C126-CEA1-4E85-A9F3-3ABBEF953528}" type="presParOf" srcId="{7B85EC64-09C6-4066-A299-A95F76B75B69}" destId="{FC3DBC5B-B3BC-46C4-BE9B-69AF3B8C16CF}" srcOrd="4" destOrd="0" presId="urn:microsoft.com/office/officeart/2005/8/layout/hProcess4"/>
    <dgm:cxn modelId="{EA038190-9408-4509-A551-267C4FDC8F22}" type="presParOf" srcId="{E1B8E869-69E3-4DB4-B5B1-65C226F44965}" destId="{D0CD9F69-5873-42D9-82A0-A2354D4294AA}" srcOrd="1" destOrd="0" presId="urn:microsoft.com/office/officeart/2005/8/layout/hProcess4"/>
    <dgm:cxn modelId="{0E178137-58FE-45C7-8204-615EE6A75BD1}" type="presParOf" srcId="{E1B8E869-69E3-4DB4-B5B1-65C226F44965}" destId="{18E9BD04-3E69-4EE4-948D-D9A673E864A7}" srcOrd="2" destOrd="0" presId="urn:microsoft.com/office/officeart/2005/8/layout/hProcess4"/>
    <dgm:cxn modelId="{8F0D01D6-8A73-484D-8E63-F145E417C6C4}" type="presParOf" srcId="{18E9BD04-3E69-4EE4-948D-D9A673E864A7}" destId="{82664A64-F3BE-496B-A67E-3A638A91067E}" srcOrd="0" destOrd="0" presId="urn:microsoft.com/office/officeart/2005/8/layout/hProcess4"/>
    <dgm:cxn modelId="{689208D4-48FF-4070-9298-4B9808C4E37D}" type="presParOf" srcId="{18E9BD04-3E69-4EE4-948D-D9A673E864A7}" destId="{E13DA5B3-5F7E-4F5A-B70F-F6D54650A8A7}" srcOrd="1" destOrd="0" presId="urn:microsoft.com/office/officeart/2005/8/layout/hProcess4"/>
    <dgm:cxn modelId="{B493D044-1585-41B5-AB5D-ACBB67B50DBC}" type="presParOf" srcId="{18E9BD04-3E69-4EE4-948D-D9A673E864A7}" destId="{0F53AE9B-923C-45FD-98C8-72763EB3B391}" srcOrd="2" destOrd="0" presId="urn:microsoft.com/office/officeart/2005/8/layout/hProcess4"/>
    <dgm:cxn modelId="{3F79BC36-0303-4F3C-A5F9-E47FFAA3948C}" type="presParOf" srcId="{18E9BD04-3E69-4EE4-948D-D9A673E864A7}" destId="{A3784E58-8BCC-47FF-9FB9-28093E92E6ED}" srcOrd="3" destOrd="0" presId="urn:microsoft.com/office/officeart/2005/8/layout/hProcess4"/>
    <dgm:cxn modelId="{AADB30E5-E724-4582-B6CC-4C94A462F517}" type="presParOf" srcId="{18E9BD04-3E69-4EE4-948D-D9A673E864A7}" destId="{741124BD-2C79-4FE6-BAD2-9BA1D0DB0E46}" srcOrd="4" destOrd="0" presId="urn:microsoft.com/office/officeart/2005/8/layout/hProcess4"/>
    <dgm:cxn modelId="{0E292C66-26FC-41D2-ABA3-BC5F7F480FB8}" type="presParOf" srcId="{E1B8E869-69E3-4DB4-B5B1-65C226F44965}" destId="{C9690FA5-8FA9-4B7F-B399-C9E223426889}" srcOrd="3" destOrd="0" presId="urn:microsoft.com/office/officeart/2005/8/layout/hProcess4"/>
    <dgm:cxn modelId="{7B30DBBB-7CBB-4291-9C08-A8F39C5E7CAF}" type="presParOf" srcId="{E1B8E869-69E3-4DB4-B5B1-65C226F44965}" destId="{2086CAB5-D102-4869-A19F-7CCA7AB879B7}" srcOrd="4" destOrd="0" presId="urn:microsoft.com/office/officeart/2005/8/layout/hProcess4"/>
    <dgm:cxn modelId="{E4805AFC-0081-42D8-836C-21576416B671}" type="presParOf" srcId="{2086CAB5-D102-4869-A19F-7CCA7AB879B7}" destId="{4E14B0B0-6F9A-4D8F-A463-BA04FD3190FD}" srcOrd="0" destOrd="0" presId="urn:microsoft.com/office/officeart/2005/8/layout/hProcess4"/>
    <dgm:cxn modelId="{C28929B3-0F1C-4E62-AD17-A533EEA335CC}" type="presParOf" srcId="{2086CAB5-D102-4869-A19F-7CCA7AB879B7}" destId="{4FFE7E15-E581-423A-9396-5D31679A2B3E}" srcOrd="1" destOrd="0" presId="urn:microsoft.com/office/officeart/2005/8/layout/hProcess4"/>
    <dgm:cxn modelId="{602FE5AF-38FA-4905-9202-3C06A4D39768}" type="presParOf" srcId="{2086CAB5-D102-4869-A19F-7CCA7AB879B7}" destId="{18509BDE-79A5-437D-871B-321657C2524D}" srcOrd="2" destOrd="0" presId="urn:microsoft.com/office/officeart/2005/8/layout/hProcess4"/>
    <dgm:cxn modelId="{F39B9C3B-221D-46B9-903D-3137471DEB1A}" type="presParOf" srcId="{2086CAB5-D102-4869-A19F-7CCA7AB879B7}" destId="{3564CCC8-F9EE-4FC0-BF94-A070D7550D6B}" srcOrd="3" destOrd="0" presId="urn:microsoft.com/office/officeart/2005/8/layout/hProcess4"/>
    <dgm:cxn modelId="{FBDC5E2D-6ACD-4543-8D50-554540D54C30}" type="presParOf" srcId="{2086CAB5-D102-4869-A19F-7CCA7AB879B7}" destId="{A16A96D4-2D13-42A5-AA9E-6F84075B273C}" srcOrd="4" destOrd="0" presId="urn:microsoft.com/office/officeart/2005/8/layout/hProcess4"/>
    <dgm:cxn modelId="{C5CE3287-76DD-451A-9A6C-387B233DD130}" type="presParOf" srcId="{E1B8E869-69E3-4DB4-B5B1-65C226F44965}" destId="{42817A69-669E-4555-B95F-745D7B68B376}" srcOrd="5" destOrd="0" presId="urn:microsoft.com/office/officeart/2005/8/layout/hProcess4"/>
    <dgm:cxn modelId="{D439D75C-CFBA-4C5A-AFA4-114C064D5F46}" type="presParOf" srcId="{E1B8E869-69E3-4DB4-B5B1-65C226F44965}" destId="{E0592A70-5E5C-4E6C-8706-72C289DEA236}" srcOrd="6" destOrd="0" presId="urn:microsoft.com/office/officeart/2005/8/layout/hProcess4"/>
    <dgm:cxn modelId="{8A1BA478-7390-4B0B-8530-927062287B0C}" type="presParOf" srcId="{E0592A70-5E5C-4E6C-8706-72C289DEA236}" destId="{D9C101C5-5B74-4C4C-A8A4-0A0AD9164D8B}" srcOrd="0" destOrd="0" presId="urn:microsoft.com/office/officeart/2005/8/layout/hProcess4"/>
    <dgm:cxn modelId="{E53D5126-C98A-4A30-871E-9F1908622E7B}" type="presParOf" srcId="{E0592A70-5E5C-4E6C-8706-72C289DEA236}" destId="{35BDFD14-EA56-4003-88AB-71B5E49DA966}" srcOrd="1" destOrd="0" presId="urn:microsoft.com/office/officeart/2005/8/layout/hProcess4"/>
    <dgm:cxn modelId="{3C1E96ED-91CC-4F76-9056-95BBC09BFC37}" type="presParOf" srcId="{E0592A70-5E5C-4E6C-8706-72C289DEA236}" destId="{056CF41B-B8E5-4AFD-BDB7-407A38DDF4F1}" srcOrd="2" destOrd="0" presId="urn:microsoft.com/office/officeart/2005/8/layout/hProcess4"/>
    <dgm:cxn modelId="{93804CB1-BC81-416A-AB63-10BD012FA0A6}" type="presParOf" srcId="{E0592A70-5E5C-4E6C-8706-72C289DEA236}" destId="{E235969D-36D3-4FF5-BD6A-FC152D9B5408}" srcOrd="3" destOrd="0" presId="urn:microsoft.com/office/officeart/2005/8/layout/hProcess4"/>
    <dgm:cxn modelId="{8FED9027-0968-496A-8AC1-46FE6DC15F5D}" type="presParOf" srcId="{E0592A70-5E5C-4E6C-8706-72C289DEA236}" destId="{FE56BB20-796E-4A6E-999E-A1AAFD9A1F7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3753FFB-41BB-4C15-9093-5F2D76691942}" type="doc">
      <dgm:prSet loTypeId="urn:microsoft.com/office/officeart/2005/8/layout/hProcess11" loCatId="process" qsTypeId="urn:microsoft.com/office/officeart/2005/8/quickstyle/3d1" qsCatId="3D" csTypeId="urn:microsoft.com/office/officeart/2005/8/colors/colorful5" csCatId="colorful" phldr="1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</dgm:spPr>
    </dgm:pt>
    <dgm:pt modelId="{64106A92-3FF2-46C1-9726-657A25BD9901}">
      <dgm:prSet phldrT="[Texto]" custT="1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s-EC" sz="1600" dirty="0" smtClean="0">
              <a:latin typeface="Garamond" pitchFamily="18" charset="0"/>
            </a:rPr>
            <a:t>Acompañar al turista extranjero</a:t>
          </a:r>
          <a:endParaRPr lang="es-EC" sz="1600" dirty="0">
            <a:latin typeface="Garamond" pitchFamily="18" charset="0"/>
          </a:endParaRPr>
        </a:p>
      </dgm:t>
    </dgm:pt>
    <dgm:pt modelId="{9D9FDED9-C3DF-4147-8895-DAA1269DEB6B}" type="parTrans" cxnId="{DBDF780F-DE20-4F2E-9969-F8543FBB023B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604D63F8-E204-4564-B008-48EF35375FA4}" type="sibTrans" cxnId="{DBDF780F-DE20-4F2E-9969-F8543FBB023B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C840FFE3-C12D-4523-851A-C72A43B9E5CF}">
      <dgm:prSet phldrT="[Texto]" custT="1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s-EC" sz="1600" dirty="0" smtClean="0">
              <a:latin typeface="Garamond" pitchFamily="18" charset="0"/>
            </a:rPr>
            <a:t>Evitar sobreprecios y seguridad</a:t>
          </a:r>
          <a:endParaRPr lang="es-EC" sz="1600" dirty="0">
            <a:latin typeface="Garamond" pitchFamily="18" charset="0"/>
          </a:endParaRPr>
        </a:p>
      </dgm:t>
    </dgm:pt>
    <dgm:pt modelId="{FD114DC3-7D3A-49A0-AC7C-AD903EA92A04}" type="parTrans" cxnId="{A4977CC2-3CA4-451D-8462-21A0702940FB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68E1A4FD-F3C3-4BE3-B317-32C7CB4637C7}" type="sibTrans" cxnId="{A4977CC2-3CA4-451D-8462-21A0702940FB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766CA933-A86C-453E-9262-EAACADBE07CF}">
      <dgm:prSet phldrT="[Texto]" custT="1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s-EC" sz="1600" dirty="0" smtClean="0">
              <a:latin typeface="Garamond" pitchFamily="18" charset="0"/>
            </a:rPr>
            <a:t>Interacción con el comerciante informal</a:t>
          </a:r>
          <a:endParaRPr lang="es-EC" sz="1600" dirty="0">
            <a:latin typeface="Garamond" pitchFamily="18" charset="0"/>
          </a:endParaRPr>
        </a:p>
      </dgm:t>
    </dgm:pt>
    <dgm:pt modelId="{41530FB3-284B-4AFE-988F-6E3876B3D707}" type="parTrans" cxnId="{9E7B5263-7CE3-472B-ACFA-98D518B257D7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89745384-8140-4FA4-87CF-A6323F308179}" type="sibTrans" cxnId="{9E7B5263-7CE3-472B-ACFA-98D518B257D7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03AA10C4-EBDC-4B3E-95FC-37865392CDC7}">
      <dgm:prSet phldrT="[Texto]" custT="1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s-EC" sz="1600" dirty="0" smtClean="0">
              <a:latin typeface="Garamond" pitchFamily="18" charset="0"/>
            </a:rPr>
            <a:t>Prevenir alimentos informales por salud</a:t>
          </a:r>
          <a:endParaRPr lang="es-EC" sz="1600" dirty="0">
            <a:latin typeface="Garamond" pitchFamily="18" charset="0"/>
          </a:endParaRPr>
        </a:p>
      </dgm:t>
    </dgm:pt>
    <dgm:pt modelId="{FDEAE0B3-E2E6-4F60-ABD1-FED52688E82C}" type="parTrans" cxnId="{1D765175-2EC6-498D-BD81-8AFA1B67FE36}">
      <dgm:prSet/>
      <dgm:spPr/>
      <dgm:t>
        <a:bodyPr/>
        <a:lstStyle/>
        <a:p>
          <a:endParaRPr lang="es-EC"/>
        </a:p>
      </dgm:t>
    </dgm:pt>
    <dgm:pt modelId="{EC10FD22-1AA7-40CB-A733-B8EE275BACCD}" type="sibTrans" cxnId="{1D765175-2EC6-498D-BD81-8AFA1B67FE36}">
      <dgm:prSet/>
      <dgm:spPr/>
      <dgm:t>
        <a:bodyPr/>
        <a:lstStyle/>
        <a:p>
          <a:endParaRPr lang="es-EC"/>
        </a:p>
      </dgm:t>
    </dgm:pt>
    <dgm:pt modelId="{CA33A054-5304-481D-AAC4-1281268FF2D6}" type="pres">
      <dgm:prSet presAssocID="{83753FFB-41BB-4C15-9093-5F2D76691942}" presName="Name0" presStyleCnt="0">
        <dgm:presLayoutVars>
          <dgm:dir/>
          <dgm:resizeHandles val="exact"/>
        </dgm:presLayoutVars>
      </dgm:prSet>
      <dgm:spPr/>
    </dgm:pt>
    <dgm:pt modelId="{B755CE22-5883-4A31-B11F-8F2FACD27F58}" type="pres">
      <dgm:prSet presAssocID="{83753FFB-41BB-4C15-9093-5F2D76691942}" presName="arrow" presStyleLbl="bgShp" presStyleIdx="0" presStyleCnt="1"/>
      <dgm:spPr>
        <a:solidFill>
          <a:srgbClr val="FF8A3B"/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z="-190500" prstMaterial="softEdge">
          <a:bevelT w="127000" prst="artDeco"/>
        </a:sp3d>
      </dgm:spPr>
    </dgm:pt>
    <dgm:pt modelId="{B822B1ED-8789-4B7B-B1C4-C7F6D3C8C3FB}" type="pres">
      <dgm:prSet presAssocID="{83753FFB-41BB-4C15-9093-5F2D76691942}" presName="points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A1C4CCD3-5433-4032-9CBB-25386B3E1D93}" type="pres">
      <dgm:prSet presAssocID="{64106A92-3FF2-46C1-9726-657A25BD9901}" presName="compositeA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EA29AD00-65FA-4294-B66A-BA3E80813879}" type="pres">
      <dgm:prSet presAssocID="{64106A92-3FF2-46C1-9726-657A25BD9901}" presName="textA" presStyleLbl="revTx" presStyleIdx="0" presStyleCnt="4" custScaleX="134490" custLinFactNeighborX="65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B44005-8C58-4BF1-8AC1-D3F13EDA4C4C}" type="pres">
      <dgm:prSet presAssocID="{64106A92-3FF2-46C1-9726-657A25BD9901}" presName="circleA" presStyleLbl="node1" presStyleIdx="0" presStyleCnt="4"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9B1B2359-6CEA-49C2-8FA5-F32F4B88BF06}" type="pres">
      <dgm:prSet presAssocID="{64106A92-3FF2-46C1-9726-657A25BD9901}" presName="spaceA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7EDE7C20-829C-4B21-861B-782669AC6ECC}" type="pres">
      <dgm:prSet presAssocID="{604D63F8-E204-4564-B008-48EF35375FA4}" presName="space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DC128478-E745-42D3-BE2F-061831131685}" type="pres">
      <dgm:prSet presAssocID="{C840FFE3-C12D-4523-851A-C72A43B9E5CF}" presName="compositeB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F048C586-F481-424B-BF4B-606337A708AB}" type="pres">
      <dgm:prSet presAssocID="{C840FFE3-C12D-4523-851A-C72A43B9E5CF}" presName="textB" presStyleLbl="revTx" presStyleIdx="1" presStyleCnt="4" custScaleX="124081" custLinFactNeighborX="-8175" custLinFactNeighborY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65DFBB-0B26-438F-B4A2-515BEECC1E3A}" type="pres">
      <dgm:prSet presAssocID="{C840FFE3-C12D-4523-851A-C72A43B9E5CF}" presName="circleB" presStyleLbl="node1" presStyleIdx="1" presStyleCnt="4"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044947A1-3856-49FA-91C9-1D4B3617C713}" type="pres">
      <dgm:prSet presAssocID="{C840FFE3-C12D-4523-851A-C72A43B9E5CF}" presName="spaceB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1E818558-0189-434A-B387-75ABE782F51D}" type="pres">
      <dgm:prSet presAssocID="{68E1A4FD-F3C3-4BE3-B317-32C7CB4637C7}" presName="space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5BFC7B84-0573-410F-AAFC-46775233FD97}" type="pres">
      <dgm:prSet presAssocID="{766CA933-A86C-453E-9262-EAACADBE07CF}" presName="compositeA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B3A7BE86-DECA-4B6D-BC54-BED02617476A}" type="pres">
      <dgm:prSet presAssocID="{766CA933-A86C-453E-9262-EAACADBE07CF}" presName="textA" presStyleLbl="revTx" presStyleIdx="2" presStyleCnt="4" custScaleX="115267" custLinFactNeighborX="-98" custLinFactNeighborY="1946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302A4D-DC17-4399-A50D-73F2B5CF3662}" type="pres">
      <dgm:prSet presAssocID="{766CA933-A86C-453E-9262-EAACADBE07CF}" presName="circleA" presStyleLbl="node1" presStyleIdx="2" presStyleCnt="4"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31EC61BD-7B41-4778-9671-99F9A4E4F236}" type="pres">
      <dgm:prSet presAssocID="{766CA933-A86C-453E-9262-EAACADBE07CF}" presName="spaceA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2719C76B-2278-4FC1-9D21-F26F35D89228}" type="pres">
      <dgm:prSet presAssocID="{89745384-8140-4FA4-87CF-A6323F308179}" presName="space" presStyleCnt="0"/>
      <dgm:spPr/>
    </dgm:pt>
    <dgm:pt modelId="{9CB28962-5435-408F-A3FD-9840891FE062}" type="pres">
      <dgm:prSet presAssocID="{03AA10C4-EBDC-4B3E-95FC-37865392CDC7}" presName="compositeB" presStyleCnt="0"/>
      <dgm:spPr/>
    </dgm:pt>
    <dgm:pt modelId="{385B28F5-87FA-44A9-A355-7D6DA45D951B}" type="pres">
      <dgm:prSet presAssocID="{03AA10C4-EBDC-4B3E-95FC-37865392CDC7}" presName="textB" presStyleLbl="revTx" presStyleIdx="3" presStyleCnt="4" custScaleX="17497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7F2453-532E-499D-955F-4C8F22CB0224}" type="pres">
      <dgm:prSet presAssocID="{03AA10C4-EBDC-4B3E-95FC-37865392CDC7}" presName="circleB" presStyleLbl="node1" presStyleIdx="3" presStyleCnt="4"/>
      <dgm:spPr/>
    </dgm:pt>
    <dgm:pt modelId="{791CF3EA-8A7D-4B1B-A0F2-685D909EDF09}" type="pres">
      <dgm:prSet presAssocID="{03AA10C4-EBDC-4B3E-95FC-37865392CDC7}" presName="spaceB" presStyleCnt="0"/>
      <dgm:spPr/>
    </dgm:pt>
  </dgm:ptLst>
  <dgm:cxnLst>
    <dgm:cxn modelId="{E559D8C5-80F7-49E6-88AF-36702C6EEBCA}" type="presOf" srcId="{03AA10C4-EBDC-4B3E-95FC-37865392CDC7}" destId="{385B28F5-87FA-44A9-A355-7D6DA45D951B}" srcOrd="0" destOrd="0" presId="urn:microsoft.com/office/officeart/2005/8/layout/hProcess11"/>
    <dgm:cxn modelId="{A4977CC2-3CA4-451D-8462-21A0702940FB}" srcId="{83753FFB-41BB-4C15-9093-5F2D76691942}" destId="{C840FFE3-C12D-4523-851A-C72A43B9E5CF}" srcOrd="1" destOrd="0" parTransId="{FD114DC3-7D3A-49A0-AC7C-AD903EA92A04}" sibTransId="{68E1A4FD-F3C3-4BE3-B317-32C7CB4637C7}"/>
    <dgm:cxn modelId="{E4B07F6A-536C-48E8-8A34-8288F927D7A6}" type="presOf" srcId="{766CA933-A86C-453E-9262-EAACADBE07CF}" destId="{B3A7BE86-DECA-4B6D-BC54-BED02617476A}" srcOrd="0" destOrd="0" presId="urn:microsoft.com/office/officeart/2005/8/layout/hProcess11"/>
    <dgm:cxn modelId="{9E7B5263-7CE3-472B-ACFA-98D518B257D7}" srcId="{83753FFB-41BB-4C15-9093-5F2D76691942}" destId="{766CA933-A86C-453E-9262-EAACADBE07CF}" srcOrd="2" destOrd="0" parTransId="{41530FB3-284B-4AFE-988F-6E3876B3D707}" sibTransId="{89745384-8140-4FA4-87CF-A6323F308179}"/>
    <dgm:cxn modelId="{1D765175-2EC6-498D-BD81-8AFA1B67FE36}" srcId="{83753FFB-41BB-4C15-9093-5F2D76691942}" destId="{03AA10C4-EBDC-4B3E-95FC-37865392CDC7}" srcOrd="3" destOrd="0" parTransId="{FDEAE0B3-E2E6-4F60-ABD1-FED52688E82C}" sibTransId="{EC10FD22-1AA7-40CB-A733-B8EE275BACCD}"/>
    <dgm:cxn modelId="{94DEE8B5-D16F-4EC7-9474-526D149F1A01}" type="presOf" srcId="{C840FFE3-C12D-4523-851A-C72A43B9E5CF}" destId="{F048C586-F481-424B-BF4B-606337A708AB}" srcOrd="0" destOrd="0" presId="urn:microsoft.com/office/officeart/2005/8/layout/hProcess11"/>
    <dgm:cxn modelId="{D974E0CD-7B04-4FE5-BC05-5FF2C8469FA1}" type="presOf" srcId="{83753FFB-41BB-4C15-9093-5F2D76691942}" destId="{CA33A054-5304-481D-AAC4-1281268FF2D6}" srcOrd="0" destOrd="0" presId="urn:microsoft.com/office/officeart/2005/8/layout/hProcess11"/>
    <dgm:cxn modelId="{DBDF780F-DE20-4F2E-9969-F8543FBB023B}" srcId="{83753FFB-41BB-4C15-9093-5F2D76691942}" destId="{64106A92-3FF2-46C1-9726-657A25BD9901}" srcOrd="0" destOrd="0" parTransId="{9D9FDED9-C3DF-4147-8895-DAA1269DEB6B}" sibTransId="{604D63F8-E204-4564-B008-48EF35375FA4}"/>
    <dgm:cxn modelId="{EE31BC8D-CA11-48E7-9EA8-B5FBD3CFEE3F}" type="presOf" srcId="{64106A92-3FF2-46C1-9726-657A25BD9901}" destId="{EA29AD00-65FA-4294-B66A-BA3E80813879}" srcOrd="0" destOrd="0" presId="urn:microsoft.com/office/officeart/2005/8/layout/hProcess11"/>
    <dgm:cxn modelId="{B6EE229F-6CB4-4B21-894B-B6CE8B78F78D}" type="presParOf" srcId="{CA33A054-5304-481D-AAC4-1281268FF2D6}" destId="{B755CE22-5883-4A31-B11F-8F2FACD27F58}" srcOrd="0" destOrd="0" presId="urn:microsoft.com/office/officeart/2005/8/layout/hProcess11"/>
    <dgm:cxn modelId="{91A65A30-E5EB-47D6-96B7-C05DE79E0DF3}" type="presParOf" srcId="{CA33A054-5304-481D-AAC4-1281268FF2D6}" destId="{B822B1ED-8789-4B7B-B1C4-C7F6D3C8C3FB}" srcOrd="1" destOrd="0" presId="urn:microsoft.com/office/officeart/2005/8/layout/hProcess11"/>
    <dgm:cxn modelId="{A02701E0-27E2-4A46-8AC6-4B855688BC63}" type="presParOf" srcId="{B822B1ED-8789-4B7B-B1C4-C7F6D3C8C3FB}" destId="{A1C4CCD3-5433-4032-9CBB-25386B3E1D93}" srcOrd="0" destOrd="0" presId="urn:microsoft.com/office/officeart/2005/8/layout/hProcess11"/>
    <dgm:cxn modelId="{4E05D3DB-A1AF-4D33-846A-9514FCA4355E}" type="presParOf" srcId="{A1C4CCD3-5433-4032-9CBB-25386B3E1D93}" destId="{EA29AD00-65FA-4294-B66A-BA3E80813879}" srcOrd="0" destOrd="0" presId="urn:microsoft.com/office/officeart/2005/8/layout/hProcess11"/>
    <dgm:cxn modelId="{A08207C6-5C25-4E52-85A9-042FF54CF28C}" type="presParOf" srcId="{A1C4CCD3-5433-4032-9CBB-25386B3E1D93}" destId="{51B44005-8C58-4BF1-8AC1-D3F13EDA4C4C}" srcOrd="1" destOrd="0" presId="urn:microsoft.com/office/officeart/2005/8/layout/hProcess11"/>
    <dgm:cxn modelId="{5EACBB6A-01D3-45FC-A567-0E4E1664A805}" type="presParOf" srcId="{A1C4CCD3-5433-4032-9CBB-25386B3E1D93}" destId="{9B1B2359-6CEA-49C2-8FA5-F32F4B88BF06}" srcOrd="2" destOrd="0" presId="urn:microsoft.com/office/officeart/2005/8/layout/hProcess11"/>
    <dgm:cxn modelId="{08411830-FEDE-4270-A406-15EB3F749BA1}" type="presParOf" srcId="{B822B1ED-8789-4B7B-B1C4-C7F6D3C8C3FB}" destId="{7EDE7C20-829C-4B21-861B-782669AC6ECC}" srcOrd="1" destOrd="0" presId="urn:microsoft.com/office/officeart/2005/8/layout/hProcess11"/>
    <dgm:cxn modelId="{9A55F1E2-60C7-409F-B7F3-D9E8C5C20591}" type="presParOf" srcId="{B822B1ED-8789-4B7B-B1C4-C7F6D3C8C3FB}" destId="{DC128478-E745-42D3-BE2F-061831131685}" srcOrd="2" destOrd="0" presId="urn:microsoft.com/office/officeart/2005/8/layout/hProcess11"/>
    <dgm:cxn modelId="{9A5F10A1-6356-47B1-8281-29A9454FDBF8}" type="presParOf" srcId="{DC128478-E745-42D3-BE2F-061831131685}" destId="{F048C586-F481-424B-BF4B-606337A708AB}" srcOrd="0" destOrd="0" presId="urn:microsoft.com/office/officeart/2005/8/layout/hProcess11"/>
    <dgm:cxn modelId="{B135C4F9-2A1E-466C-9B1B-4646921BA7C0}" type="presParOf" srcId="{DC128478-E745-42D3-BE2F-061831131685}" destId="{6D65DFBB-0B26-438F-B4A2-515BEECC1E3A}" srcOrd="1" destOrd="0" presId="urn:microsoft.com/office/officeart/2005/8/layout/hProcess11"/>
    <dgm:cxn modelId="{44175C15-1B07-4C60-BD2B-94D0B8318E80}" type="presParOf" srcId="{DC128478-E745-42D3-BE2F-061831131685}" destId="{044947A1-3856-49FA-91C9-1D4B3617C713}" srcOrd="2" destOrd="0" presId="urn:microsoft.com/office/officeart/2005/8/layout/hProcess11"/>
    <dgm:cxn modelId="{4CD70C2D-5486-4958-AB7C-F7F5E37FC23D}" type="presParOf" srcId="{B822B1ED-8789-4B7B-B1C4-C7F6D3C8C3FB}" destId="{1E818558-0189-434A-B387-75ABE782F51D}" srcOrd="3" destOrd="0" presId="urn:microsoft.com/office/officeart/2005/8/layout/hProcess11"/>
    <dgm:cxn modelId="{5AC8C2D7-0FF6-4CF6-9AC2-7A54C9A7A0A3}" type="presParOf" srcId="{B822B1ED-8789-4B7B-B1C4-C7F6D3C8C3FB}" destId="{5BFC7B84-0573-410F-AAFC-46775233FD97}" srcOrd="4" destOrd="0" presId="urn:microsoft.com/office/officeart/2005/8/layout/hProcess11"/>
    <dgm:cxn modelId="{3A9D9290-386D-4FC3-A8FC-D7B3CDAF70A1}" type="presParOf" srcId="{5BFC7B84-0573-410F-AAFC-46775233FD97}" destId="{B3A7BE86-DECA-4B6D-BC54-BED02617476A}" srcOrd="0" destOrd="0" presId="urn:microsoft.com/office/officeart/2005/8/layout/hProcess11"/>
    <dgm:cxn modelId="{E88052E6-3D49-4EB5-B695-178BC8FD2E0C}" type="presParOf" srcId="{5BFC7B84-0573-410F-AAFC-46775233FD97}" destId="{76302A4D-DC17-4399-A50D-73F2B5CF3662}" srcOrd="1" destOrd="0" presId="urn:microsoft.com/office/officeart/2005/8/layout/hProcess11"/>
    <dgm:cxn modelId="{BC9CAC8D-FB4A-4C1B-9945-0378B054BC1D}" type="presParOf" srcId="{5BFC7B84-0573-410F-AAFC-46775233FD97}" destId="{31EC61BD-7B41-4778-9671-99F9A4E4F236}" srcOrd="2" destOrd="0" presId="urn:microsoft.com/office/officeart/2005/8/layout/hProcess11"/>
    <dgm:cxn modelId="{F9D67C62-AC99-4B72-ADBF-57A6B0CB24D8}" type="presParOf" srcId="{B822B1ED-8789-4B7B-B1C4-C7F6D3C8C3FB}" destId="{2719C76B-2278-4FC1-9D21-F26F35D89228}" srcOrd="5" destOrd="0" presId="urn:microsoft.com/office/officeart/2005/8/layout/hProcess11"/>
    <dgm:cxn modelId="{0CDB2EC7-F791-4C14-9370-D9A65236E2B6}" type="presParOf" srcId="{B822B1ED-8789-4B7B-B1C4-C7F6D3C8C3FB}" destId="{9CB28962-5435-408F-A3FD-9840891FE062}" srcOrd="6" destOrd="0" presId="urn:microsoft.com/office/officeart/2005/8/layout/hProcess11"/>
    <dgm:cxn modelId="{2C4BC87A-5B8B-4E5B-BD11-BC4118D89DC3}" type="presParOf" srcId="{9CB28962-5435-408F-A3FD-9840891FE062}" destId="{385B28F5-87FA-44A9-A355-7D6DA45D951B}" srcOrd="0" destOrd="0" presId="urn:microsoft.com/office/officeart/2005/8/layout/hProcess11"/>
    <dgm:cxn modelId="{97EE7F9F-7013-47EC-927E-9AA3F947EF72}" type="presParOf" srcId="{9CB28962-5435-408F-A3FD-9840891FE062}" destId="{AE7F2453-532E-499D-955F-4C8F22CB0224}" srcOrd="1" destOrd="0" presId="urn:microsoft.com/office/officeart/2005/8/layout/hProcess11"/>
    <dgm:cxn modelId="{ABA737AB-B6B8-46CA-802D-85174CC98786}" type="presParOf" srcId="{9CB28962-5435-408F-A3FD-9840891FE062}" destId="{791CF3EA-8A7D-4B1B-A0F2-685D909EDF0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F120E70-2F3F-4ABF-85C3-683BDFA7BDC8}" type="doc">
      <dgm:prSet loTypeId="urn:microsoft.com/office/officeart/2005/8/layout/process2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4A009134-A62C-47C4-A426-536099F86B36}">
      <dgm:prSet phldrT="[Texto]" custT="1"/>
      <dgm:spPr>
        <a:solidFill>
          <a:srgbClr val="FFD3BD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EC" sz="1600" dirty="0" smtClean="0">
              <a:latin typeface="Garamond" pitchFamily="18" charset="0"/>
            </a:rPr>
            <a:t>Educar al turista nacional</a:t>
          </a:r>
          <a:endParaRPr lang="es-EC" sz="1600" dirty="0">
            <a:latin typeface="Garamond" pitchFamily="18" charset="0"/>
          </a:endParaRPr>
        </a:p>
      </dgm:t>
    </dgm:pt>
    <dgm:pt modelId="{3FECA87A-F2B2-40B4-AA13-575EBC45E958}" type="parTrans" cxnId="{F466FAA4-46DA-4F40-9E1B-F1556A8AD439}">
      <dgm:prSet/>
      <dgm:spPr/>
      <dgm:t>
        <a:bodyPr/>
        <a:lstStyle/>
        <a:p>
          <a:endParaRPr lang="es-EC" sz="1600">
            <a:solidFill>
              <a:schemeClr val="bg1"/>
            </a:solidFill>
            <a:latin typeface="Garamond" pitchFamily="18" charset="0"/>
          </a:endParaRPr>
        </a:p>
      </dgm:t>
    </dgm:pt>
    <dgm:pt modelId="{087AFDF0-F1E6-4862-B7FE-64F4A6BB2094}" type="sibTrans" cxnId="{F466FAA4-46DA-4F40-9E1B-F1556A8AD439}">
      <dgm:prSet custT="1"/>
      <dgm:spPr/>
      <dgm:t>
        <a:bodyPr/>
        <a:lstStyle/>
        <a:p>
          <a:endParaRPr lang="es-EC" sz="1600">
            <a:solidFill>
              <a:schemeClr val="bg1"/>
            </a:solidFill>
            <a:latin typeface="Garamond" pitchFamily="18" charset="0"/>
          </a:endParaRPr>
        </a:p>
      </dgm:t>
    </dgm:pt>
    <dgm:pt modelId="{5EA0E2ED-558F-4528-B866-34C46F19B589}">
      <dgm:prSet phldrT="[Texto]" custT="1"/>
      <dgm:spPr>
        <a:solidFill>
          <a:srgbClr val="FFFFAB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kumimoji="0" lang="es-EC" sz="1600" b="0" i="0" u="none" strike="noStrike" cap="none" normalizeH="0" baseline="0" dirty="0" smtClean="0">
              <a:ln/>
              <a:effectLst/>
              <a:latin typeface="Garamond" pitchFamily="18" charset="0"/>
              <a:ea typeface="Times New Roman" pitchFamily="18" charset="0"/>
              <a:cs typeface="Times New Roman" pitchFamily="18" charset="0"/>
            </a:rPr>
            <a:t>Evitar la compra de productos</a:t>
          </a:r>
          <a:endParaRPr lang="es-EC" sz="1600" dirty="0">
            <a:latin typeface="Garamond" pitchFamily="18" charset="0"/>
          </a:endParaRPr>
        </a:p>
      </dgm:t>
    </dgm:pt>
    <dgm:pt modelId="{725F06CC-4532-4F1C-BC76-F69C613262EE}" type="parTrans" cxnId="{1919A9EA-F4B6-412F-8F76-A0CF2D3FAD7A}">
      <dgm:prSet/>
      <dgm:spPr/>
      <dgm:t>
        <a:bodyPr/>
        <a:lstStyle/>
        <a:p>
          <a:endParaRPr lang="es-EC" sz="1600">
            <a:solidFill>
              <a:schemeClr val="bg1"/>
            </a:solidFill>
            <a:latin typeface="Garamond" pitchFamily="18" charset="0"/>
          </a:endParaRPr>
        </a:p>
      </dgm:t>
    </dgm:pt>
    <dgm:pt modelId="{A8D5339A-3B51-45FB-AF5F-551A63AA4AEA}" type="sibTrans" cxnId="{1919A9EA-F4B6-412F-8F76-A0CF2D3FAD7A}">
      <dgm:prSet custT="1"/>
      <dgm:spPr/>
      <dgm:t>
        <a:bodyPr/>
        <a:lstStyle/>
        <a:p>
          <a:endParaRPr lang="es-EC" sz="1600">
            <a:solidFill>
              <a:schemeClr val="bg1"/>
            </a:solidFill>
            <a:latin typeface="Garamond" pitchFamily="18" charset="0"/>
          </a:endParaRPr>
        </a:p>
      </dgm:t>
    </dgm:pt>
    <dgm:pt modelId="{E65374F2-29AE-4126-80C3-7A0E3D1A03E6}">
      <dgm:prSet custT="1"/>
      <dgm:spPr>
        <a:solidFill>
          <a:srgbClr val="C9C9ED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kumimoji="0" lang="es-EC" sz="1600" b="0" i="0" u="none" strike="noStrike" cap="none" normalizeH="0" baseline="0" dirty="0" smtClean="0">
              <a:ln/>
              <a:effectLst/>
              <a:latin typeface="Garamond" pitchFamily="18" charset="0"/>
              <a:ea typeface="Times New Roman" pitchFamily="18" charset="0"/>
              <a:cs typeface="Times New Roman" pitchFamily="18" charset="0"/>
            </a:rPr>
            <a:t>Informar del daño ambiental y deterioro a bienes patrimoniales</a:t>
          </a:r>
          <a:endParaRPr lang="es-EC" sz="1600" dirty="0">
            <a:latin typeface="Garamond" pitchFamily="18" charset="0"/>
          </a:endParaRPr>
        </a:p>
      </dgm:t>
    </dgm:pt>
    <dgm:pt modelId="{B84CD267-4B23-48CE-AC5F-FFF686FC9CC9}" type="parTrans" cxnId="{275B96FF-E137-474E-A13B-7732D3C74FBA}">
      <dgm:prSet/>
      <dgm:spPr/>
      <dgm:t>
        <a:bodyPr/>
        <a:lstStyle/>
        <a:p>
          <a:endParaRPr lang="es-EC" sz="1600">
            <a:solidFill>
              <a:schemeClr val="bg1"/>
            </a:solidFill>
            <a:latin typeface="Garamond" pitchFamily="18" charset="0"/>
          </a:endParaRPr>
        </a:p>
      </dgm:t>
    </dgm:pt>
    <dgm:pt modelId="{981836C2-71C7-4E24-BE1A-DD74B3B00EDA}" type="sibTrans" cxnId="{275B96FF-E137-474E-A13B-7732D3C74FBA}">
      <dgm:prSet/>
      <dgm:spPr/>
      <dgm:t>
        <a:bodyPr/>
        <a:lstStyle/>
        <a:p>
          <a:endParaRPr lang="es-EC" sz="1600">
            <a:solidFill>
              <a:schemeClr val="bg1"/>
            </a:solidFill>
            <a:latin typeface="Garamond" pitchFamily="18" charset="0"/>
          </a:endParaRPr>
        </a:p>
      </dgm:t>
    </dgm:pt>
    <dgm:pt modelId="{8B768BED-DEE8-4CA6-9226-FC7B10E7CA42}">
      <dgm:prSet phldrT="[Texto]" custT="1"/>
      <dgm:spPr>
        <a:solidFill>
          <a:srgbClr val="C4E59F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kumimoji="0" lang="es-EC" sz="1600" b="0" i="0" u="none" strike="noStrike" cap="none" normalizeH="0" baseline="0" dirty="0" smtClean="0">
              <a:ln/>
              <a:effectLst/>
              <a:latin typeface="Garamond" pitchFamily="18" charset="0"/>
              <a:ea typeface="Times New Roman" pitchFamily="18" charset="0"/>
              <a:cs typeface="Times New Roman" pitchFamily="18" charset="0"/>
            </a:rPr>
            <a:t>Informalidad y desorden</a:t>
          </a:r>
          <a:endParaRPr lang="es-EC" sz="1600" dirty="0">
            <a:latin typeface="Garamond" pitchFamily="18" charset="0"/>
          </a:endParaRPr>
        </a:p>
      </dgm:t>
    </dgm:pt>
    <dgm:pt modelId="{D2E74856-8DE5-456B-AB9D-18A707754B1B}" type="parTrans" cxnId="{61707BF8-E0E6-457A-8C7C-DA3F1C059C7D}">
      <dgm:prSet/>
      <dgm:spPr/>
      <dgm:t>
        <a:bodyPr/>
        <a:lstStyle/>
        <a:p>
          <a:endParaRPr lang="es-EC"/>
        </a:p>
      </dgm:t>
    </dgm:pt>
    <dgm:pt modelId="{A0D4954E-1F07-4716-A62D-C7843B62F02B}" type="sibTrans" cxnId="{61707BF8-E0E6-457A-8C7C-DA3F1C059C7D}">
      <dgm:prSet/>
      <dgm:spPr/>
      <dgm:t>
        <a:bodyPr/>
        <a:lstStyle/>
        <a:p>
          <a:endParaRPr lang="es-EC"/>
        </a:p>
      </dgm:t>
    </dgm:pt>
    <dgm:pt modelId="{769D5E7E-2DE6-49CF-88AF-081418FADB37}" type="pres">
      <dgm:prSet presAssocID="{BF120E70-2F3F-4ABF-85C3-683BDFA7BDC8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AC04CD6-96A4-43DF-A2BD-6F190A1755F9}" type="pres">
      <dgm:prSet presAssocID="{4A009134-A62C-47C4-A426-536099F86B3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1B8BD5-089C-4782-9405-B11606ABA54E}" type="pres">
      <dgm:prSet presAssocID="{087AFDF0-F1E6-4862-B7FE-64F4A6BB2094}" presName="sibTrans" presStyleLbl="sibTrans2D1" presStyleIdx="0" presStyleCnt="3"/>
      <dgm:spPr/>
      <dgm:t>
        <a:bodyPr/>
        <a:lstStyle/>
        <a:p>
          <a:endParaRPr lang="es-EC"/>
        </a:p>
      </dgm:t>
    </dgm:pt>
    <dgm:pt modelId="{DCED50F4-CBFF-47BA-AAAC-C5C3346C84FD}" type="pres">
      <dgm:prSet presAssocID="{087AFDF0-F1E6-4862-B7FE-64F4A6BB2094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677B5A3C-5F1A-48EA-8F2E-77796737A1D2}" type="pres">
      <dgm:prSet presAssocID="{5EA0E2ED-558F-4528-B866-34C46F19B589}" presName="node" presStyleLbl="node1" presStyleIdx="1" presStyleCnt="4" custLinFactNeighborX="-1699" custLinFactNeighborY="129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70DEFB-ED45-4057-B08A-1219BD3567DB}" type="pres">
      <dgm:prSet presAssocID="{A8D5339A-3B51-45FB-AF5F-551A63AA4AEA}" presName="sibTrans" presStyleLbl="sibTrans2D1" presStyleIdx="1" presStyleCnt="3"/>
      <dgm:spPr/>
      <dgm:t>
        <a:bodyPr/>
        <a:lstStyle/>
        <a:p>
          <a:endParaRPr lang="es-EC"/>
        </a:p>
      </dgm:t>
    </dgm:pt>
    <dgm:pt modelId="{D63BBDBE-03F5-40CA-BA93-70CE98D6B6F5}" type="pres">
      <dgm:prSet presAssocID="{A8D5339A-3B51-45FB-AF5F-551A63AA4AEA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BF211A1C-118C-41A6-B34D-44FCA01955EF}" type="pres">
      <dgm:prSet presAssocID="{8B768BED-DEE8-4CA6-9226-FC7B10E7CA4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2E119E-1988-4DAE-8045-F330F01B5FBD}" type="pres">
      <dgm:prSet presAssocID="{A0D4954E-1F07-4716-A62D-C7843B62F02B}" presName="sibTrans" presStyleLbl="sibTrans2D1" presStyleIdx="2" presStyleCnt="3"/>
      <dgm:spPr/>
      <dgm:t>
        <a:bodyPr/>
        <a:lstStyle/>
        <a:p>
          <a:endParaRPr lang="es-EC"/>
        </a:p>
      </dgm:t>
    </dgm:pt>
    <dgm:pt modelId="{C1FAB151-ABE0-42A5-8F7D-2532FA895AF5}" type="pres">
      <dgm:prSet presAssocID="{A0D4954E-1F07-4716-A62D-C7843B62F02B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906486DC-2DDC-421C-8D96-BCA9F0F49E2C}" type="pres">
      <dgm:prSet presAssocID="{E65374F2-29AE-4126-80C3-7A0E3D1A03E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E2F0ECF-E473-4937-8727-3704981819DC}" type="presOf" srcId="{E65374F2-29AE-4126-80C3-7A0E3D1A03E6}" destId="{906486DC-2DDC-421C-8D96-BCA9F0F49E2C}" srcOrd="0" destOrd="0" presId="urn:microsoft.com/office/officeart/2005/8/layout/process2"/>
    <dgm:cxn modelId="{7D8E1DEC-0894-4483-9819-C8D56770DA21}" type="presOf" srcId="{5EA0E2ED-558F-4528-B866-34C46F19B589}" destId="{677B5A3C-5F1A-48EA-8F2E-77796737A1D2}" srcOrd="0" destOrd="0" presId="urn:microsoft.com/office/officeart/2005/8/layout/process2"/>
    <dgm:cxn modelId="{B0B6E773-AC5A-4490-8030-CEF87C15A1B0}" type="presOf" srcId="{A0D4954E-1F07-4716-A62D-C7843B62F02B}" destId="{2D2E119E-1988-4DAE-8045-F330F01B5FBD}" srcOrd="0" destOrd="0" presId="urn:microsoft.com/office/officeart/2005/8/layout/process2"/>
    <dgm:cxn modelId="{74B09B6E-DCAA-448E-B9AE-9EB46C977C70}" type="presOf" srcId="{8B768BED-DEE8-4CA6-9226-FC7B10E7CA42}" destId="{BF211A1C-118C-41A6-B34D-44FCA01955EF}" srcOrd="0" destOrd="0" presId="urn:microsoft.com/office/officeart/2005/8/layout/process2"/>
    <dgm:cxn modelId="{275B96FF-E137-474E-A13B-7732D3C74FBA}" srcId="{BF120E70-2F3F-4ABF-85C3-683BDFA7BDC8}" destId="{E65374F2-29AE-4126-80C3-7A0E3D1A03E6}" srcOrd="3" destOrd="0" parTransId="{B84CD267-4B23-48CE-AC5F-FFF686FC9CC9}" sibTransId="{981836C2-71C7-4E24-BE1A-DD74B3B00EDA}"/>
    <dgm:cxn modelId="{1919A9EA-F4B6-412F-8F76-A0CF2D3FAD7A}" srcId="{BF120E70-2F3F-4ABF-85C3-683BDFA7BDC8}" destId="{5EA0E2ED-558F-4528-B866-34C46F19B589}" srcOrd="1" destOrd="0" parTransId="{725F06CC-4532-4F1C-BC76-F69C613262EE}" sibTransId="{A8D5339A-3B51-45FB-AF5F-551A63AA4AEA}"/>
    <dgm:cxn modelId="{6EE3CF8C-EDAE-4F71-B17C-8492671C1CD8}" type="presOf" srcId="{BF120E70-2F3F-4ABF-85C3-683BDFA7BDC8}" destId="{769D5E7E-2DE6-49CF-88AF-081418FADB37}" srcOrd="0" destOrd="0" presId="urn:microsoft.com/office/officeart/2005/8/layout/process2"/>
    <dgm:cxn modelId="{F466FAA4-46DA-4F40-9E1B-F1556A8AD439}" srcId="{BF120E70-2F3F-4ABF-85C3-683BDFA7BDC8}" destId="{4A009134-A62C-47C4-A426-536099F86B36}" srcOrd="0" destOrd="0" parTransId="{3FECA87A-F2B2-40B4-AA13-575EBC45E958}" sibTransId="{087AFDF0-F1E6-4862-B7FE-64F4A6BB2094}"/>
    <dgm:cxn modelId="{61707BF8-E0E6-457A-8C7C-DA3F1C059C7D}" srcId="{BF120E70-2F3F-4ABF-85C3-683BDFA7BDC8}" destId="{8B768BED-DEE8-4CA6-9226-FC7B10E7CA42}" srcOrd="2" destOrd="0" parTransId="{D2E74856-8DE5-456B-AB9D-18A707754B1B}" sibTransId="{A0D4954E-1F07-4716-A62D-C7843B62F02B}"/>
    <dgm:cxn modelId="{110599B9-EE53-4F66-BE2F-4E8F47431F29}" type="presOf" srcId="{A0D4954E-1F07-4716-A62D-C7843B62F02B}" destId="{C1FAB151-ABE0-42A5-8F7D-2532FA895AF5}" srcOrd="1" destOrd="0" presId="urn:microsoft.com/office/officeart/2005/8/layout/process2"/>
    <dgm:cxn modelId="{490A0720-55F6-4AC8-A744-451DADBE624E}" type="presOf" srcId="{4A009134-A62C-47C4-A426-536099F86B36}" destId="{2AC04CD6-96A4-43DF-A2BD-6F190A1755F9}" srcOrd="0" destOrd="0" presId="urn:microsoft.com/office/officeart/2005/8/layout/process2"/>
    <dgm:cxn modelId="{AAC58F50-11DF-49CC-A15F-F7F219A96C06}" type="presOf" srcId="{A8D5339A-3B51-45FB-AF5F-551A63AA4AEA}" destId="{4F70DEFB-ED45-4057-B08A-1219BD3567DB}" srcOrd="0" destOrd="0" presId="urn:microsoft.com/office/officeart/2005/8/layout/process2"/>
    <dgm:cxn modelId="{5BAA0812-3DD3-41C5-ABD3-5F74F9159D6A}" type="presOf" srcId="{087AFDF0-F1E6-4862-B7FE-64F4A6BB2094}" destId="{DCED50F4-CBFF-47BA-AAAC-C5C3346C84FD}" srcOrd="1" destOrd="0" presId="urn:microsoft.com/office/officeart/2005/8/layout/process2"/>
    <dgm:cxn modelId="{F8BFE703-2D3A-4F5B-B43D-8830E4FF27E2}" type="presOf" srcId="{A8D5339A-3B51-45FB-AF5F-551A63AA4AEA}" destId="{D63BBDBE-03F5-40CA-BA93-70CE98D6B6F5}" srcOrd="1" destOrd="0" presId="urn:microsoft.com/office/officeart/2005/8/layout/process2"/>
    <dgm:cxn modelId="{971C75A8-209A-4371-BA2B-63A939E51961}" type="presOf" srcId="{087AFDF0-F1E6-4862-B7FE-64F4A6BB2094}" destId="{EA1B8BD5-089C-4782-9405-B11606ABA54E}" srcOrd="0" destOrd="0" presId="urn:microsoft.com/office/officeart/2005/8/layout/process2"/>
    <dgm:cxn modelId="{5B1DF133-FD89-4417-A98D-7A0A1B501BBA}" type="presParOf" srcId="{769D5E7E-2DE6-49CF-88AF-081418FADB37}" destId="{2AC04CD6-96A4-43DF-A2BD-6F190A1755F9}" srcOrd="0" destOrd="0" presId="urn:microsoft.com/office/officeart/2005/8/layout/process2"/>
    <dgm:cxn modelId="{EA752CEE-8710-4E57-89B3-F436DA36DEF2}" type="presParOf" srcId="{769D5E7E-2DE6-49CF-88AF-081418FADB37}" destId="{EA1B8BD5-089C-4782-9405-B11606ABA54E}" srcOrd="1" destOrd="0" presId="urn:microsoft.com/office/officeart/2005/8/layout/process2"/>
    <dgm:cxn modelId="{AA91634B-AE30-434A-A601-CF1722A6A5DA}" type="presParOf" srcId="{EA1B8BD5-089C-4782-9405-B11606ABA54E}" destId="{DCED50F4-CBFF-47BA-AAAC-C5C3346C84FD}" srcOrd="0" destOrd="0" presId="urn:microsoft.com/office/officeart/2005/8/layout/process2"/>
    <dgm:cxn modelId="{3976E476-D792-44FC-9052-166304FD89FD}" type="presParOf" srcId="{769D5E7E-2DE6-49CF-88AF-081418FADB37}" destId="{677B5A3C-5F1A-48EA-8F2E-77796737A1D2}" srcOrd="2" destOrd="0" presId="urn:microsoft.com/office/officeart/2005/8/layout/process2"/>
    <dgm:cxn modelId="{7DA3361C-E3A0-4467-9F7F-A7F80D8E928F}" type="presParOf" srcId="{769D5E7E-2DE6-49CF-88AF-081418FADB37}" destId="{4F70DEFB-ED45-4057-B08A-1219BD3567DB}" srcOrd="3" destOrd="0" presId="urn:microsoft.com/office/officeart/2005/8/layout/process2"/>
    <dgm:cxn modelId="{678F9B18-CBB7-4CE4-8E03-24341E19E62C}" type="presParOf" srcId="{4F70DEFB-ED45-4057-B08A-1219BD3567DB}" destId="{D63BBDBE-03F5-40CA-BA93-70CE98D6B6F5}" srcOrd="0" destOrd="0" presId="urn:microsoft.com/office/officeart/2005/8/layout/process2"/>
    <dgm:cxn modelId="{21C4B694-12E1-4815-A086-0024439B58AF}" type="presParOf" srcId="{769D5E7E-2DE6-49CF-88AF-081418FADB37}" destId="{BF211A1C-118C-41A6-B34D-44FCA01955EF}" srcOrd="4" destOrd="0" presId="urn:microsoft.com/office/officeart/2005/8/layout/process2"/>
    <dgm:cxn modelId="{130521D9-B5B9-446A-B09D-DEE3D011E17C}" type="presParOf" srcId="{769D5E7E-2DE6-49CF-88AF-081418FADB37}" destId="{2D2E119E-1988-4DAE-8045-F330F01B5FBD}" srcOrd="5" destOrd="0" presId="urn:microsoft.com/office/officeart/2005/8/layout/process2"/>
    <dgm:cxn modelId="{49CE47A3-B9B3-4684-84A2-3FD7967FD7D1}" type="presParOf" srcId="{2D2E119E-1988-4DAE-8045-F330F01B5FBD}" destId="{C1FAB151-ABE0-42A5-8F7D-2532FA895AF5}" srcOrd="0" destOrd="0" presId="urn:microsoft.com/office/officeart/2005/8/layout/process2"/>
    <dgm:cxn modelId="{D9AF9893-1D4D-4DAA-A173-945CE696B87E}" type="presParOf" srcId="{769D5E7E-2DE6-49CF-88AF-081418FADB37}" destId="{906486DC-2DDC-421C-8D96-BCA9F0F49E2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FF4A96-D567-4BF0-89AC-EFAE79A16F95}" type="doc">
      <dgm:prSet loTypeId="urn:microsoft.com/office/officeart/2005/8/layout/process4" loCatId="list" qsTypeId="urn:microsoft.com/office/officeart/2005/8/quickstyle/simple5" qsCatId="simple" csTypeId="urn:microsoft.com/office/officeart/2005/8/colors/accent6_3" csCatId="accent6" phldr="1"/>
      <dgm:spPr/>
    </dgm:pt>
    <dgm:pt modelId="{DB9207A4-9FDD-4963-A99B-BB6C4B693F69}">
      <dgm:prSet phldrT="[Texto]" custT="1"/>
      <dgm:spPr>
        <a:solidFill>
          <a:srgbClr val="FF8A3B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l"/>
          <a:r>
            <a:rPr lang="es-EC" sz="1800" smtClean="0">
              <a:solidFill>
                <a:schemeClr val="tx1"/>
              </a:solidFill>
              <a:latin typeface="Garamond" pitchFamily="18" charset="0"/>
            </a:rPr>
            <a:t>Diagnosticar estructura (situación actual)</a:t>
          </a:r>
          <a:endParaRPr lang="es-EC" sz="1800" dirty="0">
            <a:solidFill>
              <a:schemeClr val="tx1"/>
            </a:solidFill>
            <a:latin typeface="Garamond" pitchFamily="18" charset="0"/>
          </a:endParaRPr>
        </a:p>
      </dgm:t>
    </dgm:pt>
    <dgm:pt modelId="{3610DA75-3F6A-4DE6-8763-D09BA5F01F84}" type="parTrans" cxnId="{939D68AC-19FE-431E-8727-E63052E6CBF7}">
      <dgm:prSet/>
      <dgm:spPr/>
      <dgm:t>
        <a:bodyPr/>
        <a:lstStyle/>
        <a:p>
          <a:pPr algn="l"/>
          <a:endParaRPr lang="es-EC" sz="1800">
            <a:solidFill>
              <a:schemeClr val="tx1"/>
            </a:solidFill>
          </a:endParaRPr>
        </a:p>
      </dgm:t>
    </dgm:pt>
    <dgm:pt modelId="{B35F5EB2-5D81-42E5-9C6A-3FEC7621FB0C}" type="sibTrans" cxnId="{939D68AC-19FE-431E-8727-E63052E6CBF7}">
      <dgm:prSet/>
      <dgm:spPr/>
      <dgm:t>
        <a:bodyPr/>
        <a:lstStyle/>
        <a:p>
          <a:pPr algn="l"/>
          <a:endParaRPr lang="es-EC" sz="1800">
            <a:solidFill>
              <a:schemeClr val="tx1"/>
            </a:solidFill>
          </a:endParaRPr>
        </a:p>
      </dgm:t>
    </dgm:pt>
    <dgm:pt modelId="{94709276-56FF-4788-9BA0-5446EEFDE60C}">
      <dgm:prSet phldrT="[Texto]" custT="1"/>
      <dgm:spPr>
        <a:solidFill>
          <a:srgbClr val="C9FA7A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l"/>
          <a:r>
            <a:rPr lang="es-EC" sz="1800" smtClean="0">
              <a:solidFill>
                <a:schemeClr val="tx1"/>
              </a:solidFill>
              <a:latin typeface="Garamond" pitchFamily="18" charset="0"/>
            </a:rPr>
            <a:t>Analizar la posición institucional</a:t>
          </a:r>
          <a:endParaRPr lang="es-EC" sz="1800" dirty="0">
            <a:solidFill>
              <a:schemeClr val="tx1"/>
            </a:solidFill>
            <a:latin typeface="Garamond" pitchFamily="18" charset="0"/>
          </a:endParaRPr>
        </a:p>
      </dgm:t>
    </dgm:pt>
    <dgm:pt modelId="{738F9DEC-426E-4C8C-A8F2-DA123DAFCF5C}" type="parTrans" cxnId="{9F0E547F-4CF8-4C8D-88FB-B46A537EDE98}">
      <dgm:prSet/>
      <dgm:spPr/>
      <dgm:t>
        <a:bodyPr/>
        <a:lstStyle/>
        <a:p>
          <a:pPr algn="l"/>
          <a:endParaRPr lang="es-EC" sz="1800">
            <a:solidFill>
              <a:schemeClr val="tx1"/>
            </a:solidFill>
          </a:endParaRPr>
        </a:p>
      </dgm:t>
    </dgm:pt>
    <dgm:pt modelId="{CC0C7E7F-F2B3-484D-B855-215038BE2A77}" type="sibTrans" cxnId="{9F0E547F-4CF8-4C8D-88FB-B46A537EDE98}">
      <dgm:prSet/>
      <dgm:spPr/>
      <dgm:t>
        <a:bodyPr/>
        <a:lstStyle/>
        <a:p>
          <a:pPr algn="l"/>
          <a:endParaRPr lang="es-EC" sz="1800">
            <a:solidFill>
              <a:schemeClr val="tx1"/>
            </a:solidFill>
          </a:endParaRPr>
        </a:p>
      </dgm:t>
    </dgm:pt>
    <dgm:pt modelId="{92469847-E9D7-4220-8D18-EB87C64C5D18}">
      <dgm:prSet phldrT="[Texto]" custT="1"/>
      <dgm:spPr>
        <a:solidFill>
          <a:srgbClr val="C9C9ED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l"/>
          <a:r>
            <a:rPr lang="es-EC" sz="1800" smtClean="0">
              <a:solidFill>
                <a:schemeClr val="tx1"/>
              </a:solidFill>
              <a:latin typeface="Garamond" pitchFamily="18" charset="0"/>
            </a:rPr>
            <a:t>Determinar efectos mediante instrumentos</a:t>
          </a:r>
          <a:endParaRPr lang="es-EC" sz="1800" dirty="0">
            <a:solidFill>
              <a:schemeClr val="tx1"/>
            </a:solidFill>
            <a:latin typeface="Garamond" pitchFamily="18" charset="0"/>
          </a:endParaRPr>
        </a:p>
      </dgm:t>
    </dgm:pt>
    <dgm:pt modelId="{08F42E4F-6534-4619-B050-B4E33D552991}" type="parTrans" cxnId="{E71EE325-3DA5-42AE-8012-82B223571810}">
      <dgm:prSet/>
      <dgm:spPr/>
      <dgm:t>
        <a:bodyPr/>
        <a:lstStyle/>
        <a:p>
          <a:pPr algn="l"/>
          <a:endParaRPr lang="es-EC" sz="1800">
            <a:solidFill>
              <a:schemeClr val="tx1"/>
            </a:solidFill>
          </a:endParaRPr>
        </a:p>
      </dgm:t>
    </dgm:pt>
    <dgm:pt modelId="{3673FAFF-F0BD-457A-9379-9CB154CBB3C8}" type="sibTrans" cxnId="{E71EE325-3DA5-42AE-8012-82B223571810}">
      <dgm:prSet/>
      <dgm:spPr/>
      <dgm:t>
        <a:bodyPr/>
        <a:lstStyle/>
        <a:p>
          <a:pPr algn="l"/>
          <a:endParaRPr lang="es-EC" sz="1800">
            <a:solidFill>
              <a:schemeClr val="tx1"/>
            </a:solidFill>
          </a:endParaRPr>
        </a:p>
      </dgm:t>
    </dgm:pt>
    <dgm:pt modelId="{7FB6ACC6-1B59-48FE-B842-6F3B180AB51E}">
      <dgm:prSet phldrT="[Texto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l"/>
          <a:r>
            <a:rPr lang="es-EC" sz="1800" smtClean="0">
              <a:solidFill>
                <a:schemeClr val="tx1"/>
              </a:solidFill>
              <a:latin typeface="Garamond" pitchFamily="18" charset="0"/>
            </a:rPr>
            <a:t>Emitir conclusiones y recomendaciones</a:t>
          </a:r>
          <a:endParaRPr lang="es-EC" sz="1800" dirty="0">
            <a:solidFill>
              <a:schemeClr val="tx1"/>
            </a:solidFill>
            <a:latin typeface="Garamond" pitchFamily="18" charset="0"/>
          </a:endParaRPr>
        </a:p>
      </dgm:t>
    </dgm:pt>
    <dgm:pt modelId="{9ADAAEFA-FC65-49B1-A6D4-33C018D29024}" type="parTrans" cxnId="{46FDB336-4122-496D-8E7F-EF49F3FF178D}">
      <dgm:prSet/>
      <dgm:spPr/>
      <dgm:t>
        <a:bodyPr/>
        <a:lstStyle/>
        <a:p>
          <a:pPr algn="l"/>
          <a:endParaRPr lang="es-EC" sz="1800">
            <a:solidFill>
              <a:schemeClr val="tx1"/>
            </a:solidFill>
          </a:endParaRPr>
        </a:p>
      </dgm:t>
    </dgm:pt>
    <dgm:pt modelId="{635AEBC7-5C57-4452-9B21-2187054AA4FE}" type="sibTrans" cxnId="{46FDB336-4122-496D-8E7F-EF49F3FF178D}">
      <dgm:prSet/>
      <dgm:spPr/>
      <dgm:t>
        <a:bodyPr/>
        <a:lstStyle/>
        <a:p>
          <a:pPr algn="l"/>
          <a:endParaRPr lang="es-EC" sz="1800">
            <a:solidFill>
              <a:schemeClr val="tx1"/>
            </a:solidFill>
          </a:endParaRPr>
        </a:p>
      </dgm:t>
    </dgm:pt>
    <dgm:pt modelId="{16EB2F2B-ED76-4893-A2C4-71B470D123C1}" type="pres">
      <dgm:prSet presAssocID="{C1FF4A96-D567-4BF0-89AC-EFAE79A16F95}" presName="Name0" presStyleCnt="0">
        <dgm:presLayoutVars>
          <dgm:dir/>
          <dgm:animLvl val="lvl"/>
          <dgm:resizeHandles val="exact"/>
        </dgm:presLayoutVars>
      </dgm:prSet>
      <dgm:spPr/>
    </dgm:pt>
    <dgm:pt modelId="{E07AEC5C-2E8A-44D4-A4FA-74ADABC436E3}" type="pres">
      <dgm:prSet presAssocID="{7FB6ACC6-1B59-48FE-B842-6F3B180AB51E}" presName="boxAndChildren" presStyleCnt="0"/>
      <dgm:spPr/>
    </dgm:pt>
    <dgm:pt modelId="{8C940FA6-8F8F-47FA-9850-40AD0C1F3209}" type="pres">
      <dgm:prSet presAssocID="{7FB6ACC6-1B59-48FE-B842-6F3B180AB51E}" presName="parentTextBox" presStyleLbl="node1" presStyleIdx="0" presStyleCnt="4"/>
      <dgm:spPr/>
      <dgm:t>
        <a:bodyPr/>
        <a:lstStyle/>
        <a:p>
          <a:endParaRPr lang="es-EC"/>
        </a:p>
      </dgm:t>
    </dgm:pt>
    <dgm:pt modelId="{0AFEA126-7903-45A5-8B4E-7133F8AEFFAC}" type="pres">
      <dgm:prSet presAssocID="{3673FAFF-F0BD-457A-9379-9CB154CBB3C8}" presName="sp" presStyleCnt="0"/>
      <dgm:spPr/>
    </dgm:pt>
    <dgm:pt modelId="{6FAFB9F6-AE79-4882-A513-F2818E3C62FA}" type="pres">
      <dgm:prSet presAssocID="{92469847-E9D7-4220-8D18-EB87C64C5D18}" presName="arrowAndChildren" presStyleCnt="0"/>
      <dgm:spPr/>
    </dgm:pt>
    <dgm:pt modelId="{C2A5A799-E998-470B-8E4C-7F781FE87070}" type="pres">
      <dgm:prSet presAssocID="{92469847-E9D7-4220-8D18-EB87C64C5D18}" presName="parentTextArrow" presStyleLbl="node1" presStyleIdx="1" presStyleCnt="4"/>
      <dgm:spPr/>
      <dgm:t>
        <a:bodyPr/>
        <a:lstStyle/>
        <a:p>
          <a:endParaRPr lang="es-EC"/>
        </a:p>
      </dgm:t>
    </dgm:pt>
    <dgm:pt modelId="{7B0C3B64-D7F5-4A78-BB8C-1A0FDC97BE20}" type="pres">
      <dgm:prSet presAssocID="{CC0C7E7F-F2B3-484D-B855-215038BE2A77}" presName="sp" presStyleCnt="0"/>
      <dgm:spPr/>
    </dgm:pt>
    <dgm:pt modelId="{DC8D513F-37CF-45C7-8C28-9603046A04B1}" type="pres">
      <dgm:prSet presAssocID="{94709276-56FF-4788-9BA0-5446EEFDE60C}" presName="arrowAndChildren" presStyleCnt="0"/>
      <dgm:spPr/>
    </dgm:pt>
    <dgm:pt modelId="{4C8E63FD-AC8A-4C13-A88C-2BB3A76D3D24}" type="pres">
      <dgm:prSet presAssocID="{94709276-56FF-4788-9BA0-5446EEFDE60C}" presName="parentTextArrow" presStyleLbl="node1" presStyleIdx="2" presStyleCnt="4"/>
      <dgm:spPr/>
      <dgm:t>
        <a:bodyPr/>
        <a:lstStyle/>
        <a:p>
          <a:endParaRPr lang="es-EC"/>
        </a:p>
      </dgm:t>
    </dgm:pt>
    <dgm:pt modelId="{AF47AA14-73BF-4EF4-A48C-FCDED44C8B4A}" type="pres">
      <dgm:prSet presAssocID="{B35F5EB2-5D81-42E5-9C6A-3FEC7621FB0C}" presName="sp" presStyleCnt="0"/>
      <dgm:spPr/>
    </dgm:pt>
    <dgm:pt modelId="{DF0B10F5-65D8-47AC-9E5D-649B094FDC44}" type="pres">
      <dgm:prSet presAssocID="{DB9207A4-9FDD-4963-A99B-BB6C4B693F69}" presName="arrowAndChildren" presStyleCnt="0"/>
      <dgm:spPr/>
    </dgm:pt>
    <dgm:pt modelId="{081AC504-CDDB-46E6-99E4-2BB1179A14F3}" type="pres">
      <dgm:prSet presAssocID="{DB9207A4-9FDD-4963-A99B-BB6C4B693F69}" presName="parentTextArrow" presStyleLbl="node1" presStyleIdx="3" presStyleCnt="4"/>
      <dgm:spPr/>
      <dgm:t>
        <a:bodyPr/>
        <a:lstStyle/>
        <a:p>
          <a:endParaRPr lang="es-EC"/>
        </a:p>
      </dgm:t>
    </dgm:pt>
  </dgm:ptLst>
  <dgm:cxnLst>
    <dgm:cxn modelId="{DB6E3C68-DBFB-4318-8F55-8014BB897648}" type="presOf" srcId="{92469847-E9D7-4220-8D18-EB87C64C5D18}" destId="{C2A5A799-E998-470B-8E4C-7F781FE87070}" srcOrd="0" destOrd="0" presId="urn:microsoft.com/office/officeart/2005/8/layout/process4"/>
    <dgm:cxn modelId="{E71EE325-3DA5-42AE-8012-82B223571810}" srcId="{C1FF4A96-D567-4BF0-89AC-EFAE79A16F95}" destId="{92469847-E9D7-4220-8D18-EB87C64C5D18}" srcOrd="2" destOrd="0" parTransId="{08F42E4F-6534-4619-B050-B4E33D552991}" sibTransId="{3673FAFF-F0BD-457A-9379-9CB154CBB3C8}"/>
    <dgm:cxn modelId="{883473DB-679D-469F-A37C-73DAEB582B29}" type="presOf" srcId="{C1FF4A96-D567-4BF0-89AC-EFAE79A16F95}" destId="{16EB2F2B-ED76-4893-A2C4-71B470D123C1}" srcOrd="0" destOrd="0" presId="urn:microsoft.com/office/officeart/2005/8/layout/process4"/>
    <dgm:cxn modelId="{0B34ACC7-F556-40A9-8D31-1295F5502B8F}" type="presOf" srcId="{7FB6ACC6-1B59-48FE-B842-6F3B180AB51E}" destId="{8C940FA6-8F8F-47FA-9850-40AD0C1F3209}" srcOrd="0" destOrd="0" presId="urn:microsoft.com/office/officeart/2005/8/layout/process4"/>
    <dgm:cxn modelId="{939D68AC-19FE-431E-8727-E63052E6CBF7}" srcId="{C1FF4A96-D567-4BF0-89AC-EFAE79A16F95}" destId="{DB9207A4-9FDD-4963-A99B-BB6C4B693F69}" srcOrd="0" destOrd="0" parTransId="{3610DA75-3F6A-4DE6-8763-D09BA5F01F84}" sibTransId="{B35F5EB2-5D81-42E5-9C6A-3FEC7621FB0C}"/>
    <dgm:cxn modelId="{46FDB336-4122-496D-8E7F-EF49F3FF178D}" srcId="{C1FF4A96-D567-4BF0-89AC-EFAE79A16F95}" destId="{7FB6ACC6-1B59-48FE-B842-6F3B180AB51E}" srcOrd="3" destOrd="0" parTransId="{9ADAAEFA-FC65-49B1-A6D4-33C018D29024}" sibTransId="{635AEBC7-5C57-4452-9B21-2187054AA4FE}"/>
    <dgm:cxn modelId="{453C6568-3EE1-4ED2-8F56-42233CA9DEF8}" type="presOf" srcId="{94709276-56FF-4788-9BA0-5446EEFDE60C}" destId="{4C8E63FD-AC8A-4C13-A88C-2BB3A76D3D24}" srcOrd="0" destOrd="0" presId="urn:microsoft.com/office/officeart/2005/8/layout/process4"/>
    <dgm:cxn modelId="{D1824724-99B5-4ED8-9766-7E1FC182AB8C}" type="presOf" srcId="{DB9207A4-9FDD-4963-A99B-BB6C4B693F69}" destId="{081AC504-CDDB-46E6-99E4-2BB1179A14F3}" srcOrd="0" destOrd="0" presId="urn:microsoft.com/office/officeart/2005/8/layout/process4"/>
    <dgm:cxn modelId="{9F0E547F-4CF8-4C8D-88FB-B46A537EDE98}" srcId="{C1FF4A96-D567-4BF0-89AC-EFAE79A16F95}" destId="{94709276-56FF-4788-9BA0-5446EEFDE60C}" srcOrd="1" destOrd="0" parTransId="{738F9DEC-426E-4C8C-A8F2-DA123DAFCF5C}" sibTransId="{CC0C7E7F-F2B3-484D-B855-215038BE2A77}"/>
    <dgm:cxn modelId="{B0258D1F-585D-4E67-9CF8-80D5C7D553D6}" type="presParOf" srcId="{16EB2F2B-ED76-4893-A2C4-71B470D123C1}" destId="{E07AEC5C-2E8A-44D4-A4FA-74ADABC436E3}" srcOrd="0" destOrd="0" presId="urn:microsoft.com/office/officeart/2005/8/layout/process4"/>
    <dgm:cxn modelId="{EF7D1708-522F-4441-A735-269D7B961159}" type="presParOf" srcId="{E07AEC5C-2E8A-44D4-A4FA-74ADABC436E3}" destId="{8C940FA6-8F8F-47FA-9850-40AD0C1F3209}" srcOrd="0" destOrd="0" presId="urn:microsoft.com/office/officeart/2005/8/layout/process4"/>
    <dgm:cxn modelId="{9E4B86DF-06F4-4A03-B764-7EC8F0333741}" type="presParOf" srcId="{16EB2F2B-ED76-4893-A2C4-71B470D123C1}" destId="{0AFEA126-7903-45A5-8B4E-7133F8AEFFAC}" srcOrd="1" destOrd="0" presId="urn:microsoft.com/office/officeart/2005/8/layout/process4"/>
    <dgm:cxn modelId="{FA56AA19-2656-48AB-9795-099DB4DFC45A}" type="presParOf" srcId="{16EB2F2B-ED76-4893-A2C4-71B470D123C1}" destId="{6FAFB9F6-AE79-4882-A513-F2818E3C62FA}" srcOrd="2" destOrd="0" presId="urn:microsoft.com/office/officeart/2005/8/layout/process4"/>
    <dgm:cxn modelId="{48C1070E-7728-4B0A-A959-A3B9212F6AD7}" type="presParOf" srcId="{6FAFB9F6-AE79-4882-A513-F2818E3C62FA}" destId="{C2A5A799-E998-470B-8E4C-7F781FE87070}" srcOrd="0" destOrd="0" presId="urn:microsoft.com/office/officeart/2005/8/layout/process4"/>
    <dgm:cxn modelId="{E301FC90-FE75-466D-A662-1DC306988BDE}" type="presParOf" srcId="{16EB2F2B-ED76-4893-A2C4-71B470D123C1}" destId="{7B0C3B64-D7F5-4A78-BB8C-1A0FDC97BE20}" srcOrd="3" destOrd="0" presId="urn:microsoft.com/office/officeart/2005/8/layout/process4"/>
    <dgm:cxn modelId="{FB5EAFF1-DF47-439B-80F0-5734A1458BF3}" type="presParOf" srcId="{16EB2F2B-ED76-4893-A2C4-71B470D123C1}" destId="{DC8D513F-37CF-45C7-8C28-9603046A04B1}" srcOrd="4" destOrd="0" presId="urn:microsoft.com/office/officeart/2005/8/layout/process4"/>
    <dgm:cxn modelId="{E35F9335-3448-4F4A-9BBF-F33866F1CA3A}" type="presParOf" srcId="{DC8D513F-37CF-45C7-8C28-9603046A04B1}" destId="{4C8E63FD-AC8A-4C13-A88C-2BB3A76D3D24}" srcOrd="0" destOrd="0" presId="urn:microsoft.com/office/officeart/2005/8/layout/process4"/>
    <dgm:cxn modelId="{65D6E21B-C029-4288-9CB9-957A797A8762}" type="presParOf" srcId="{16EB2F2B-ED76-4893-A2C4-71B470D123C1}" destId="{AF47AA14-73BF-4EF4-A48C-FCDED44C8B4A}" srcOrd="5" destOrd="0" presId="urn:microsoft.com/office/officeart/2005/8/layout/process4"/>
    <dgm:cxn modelId="{DDB13655-887C-4625-8616-67E9A80D0B00}" type="presParOf" srcId="{16EB2F2B-ED76-4893-A2C4-71B470D123C1}" destId="{DF0B10F5-65D8-47AC-9E5D-649B094FDC44}" srcOrd="6" destOrd="0" presId="urn:microsoft.com/office/officeart/2005/8/layout/process4"/>
    <dgm:cxn modelId="{DDC534D9-7D71-4367-82FD-349535E1B42F}" type="presParOf" srcId="{DF0B10F5-65D8-47AC-9E5D-649B094FDC44}" destId="{081AC504-CDDB-46E6-99E4-2BB1179A14F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E6F535B-5F60-49CD-B644-B6718043BB9D}" type="doc">
      <dgm:prSet loTypeId="urn:microsoft.com/office/officeart/2005/8/layout/arrow2" loCatId="process" qsTypeId="urn:microsoft.com/office/officeart/2005/8/quickstyle/3d4" qsCatId="3D" csTypeId="urn:microsoft.com/office/officeart/2005/8/colors/accent1_5" csCatId="accent1" phldr="1"/>
      <dgm:spPr/>
    </dgm:pt>
    <dgm:pt modelId="{125BD4F4-17D8-42DB-97C5-CEC07B78EE07}">
      <dgm:prSet phldrT="[Texto]"/>
      <dgm:spPr/>
      <dgm:t>
        <a:bodyPr/>
        <a:lstStyle/>
        <a:p>
          <a:r>
            <a:rPr lang="es-EC" dirty="0" smtClean="0">
              <a:latin typeface="Garamond" pitchFamily="18" charset="0"/>
            </a:rPr>
            <a:t>Ficha de observación</a:t>
          </a:r>
          <a:endParaRPr lang="es-EC" dirty="0">
            <a:latin typeface="Garamond" pitchFamily="18" charset="0"/>
          </a:endParaRPr>
        </a:p>
      </dgm:t>
    </dgm:pt>
    <dgm:pt modelId="{AD281B68-5B0D-4203-9E04-6776618DAFF3}" type="parTrans" cxnId="{B46E73E5-4AFF-4BC8-927E-43077FD5F6CD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48D607B3-10E0-4DE7-A4D1-7E08626EA65A}" type="sibTrans" cxnId="{B46E73E5-4AFF-4BC8-927E-43077FD5F6CD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7DAE48EC-9C61-4EF7-BEF4-BA749CF4B189}">
      <dgm:prSet phldrT="[Texto]"/>
      <dgm:spPr/>
      <dgm:t>
        <a:bodyPr/>
        <a:lstStyle/>
        <a:p>
          <a:r>
            <a:rPr lang="es-EC" dirty="0" smtClean="0">
              <a:latin typeface="Garamond" pitchFamily="18" charset="0"/>
            </a:rPr>
            <a:t>Controles de acuerdo al protocolo de acción</a:t>
          </a:r>
          <a:endParaRPr lang="es-EC" dirty="0">
            <a:latin typeface="Garamond" pitchFamily="18" charset="0"/>
          </a:endParaRPr>
        </a:p>
      </dgm:t>
    </dgm:pt>
    <dgm:pt modelId="{F9831DC5-47B5-4B1B-8433-BA515777B7AF}" type="parTrans" cxnId="{2B6EFEE8-81BA-4D5B-ACDB-674C1EEA3571}">
      <dgm:prSet/>
      <dgm:spPr/>
      <dgm:t>
        <a:bodyPr/>
        <a:lstStyle/>
        <a:p>
          <a:endParaRPr lang="es-EC"/>
        </a:p>
      </dgm:t>
    </dgm:pt>
    <dgm:pt modelId="{5493E70A-8106-47E6-894A-86876DC2BEEA}" type="sibTrans" cxnId="{2B6EFEE8-81BA-4D5B-ACDB-674C1EEA3571}">
      <dgm:prSet/>
      <dgm:spPr/>
      <dgm:t>
        <a:bodyPr/>
        <a:lstStyle/>
        <a:p>
          <a:endParaRPr lang="es-EC"/>
        </a:p>
      </dgm:t>
    </dgm:pt>
    <dgm:pt modelId="{E342B43A-FBAA-4AC8-BE7F-BB620DB2AA70}">
      <dgm:prSet phldrT="[Texto]"/>
      <dgm:spPr/>
      <dgm:t>
        <a:bodyPr/>
        <a:lstStyle/>
        <a:p>
          <a:r>
            <a:rPr lang="es-EC" smtClean="0">
              <a:latin typeface="Garamond" pitchFamily="18" charset="0"/>
            </a:rPr>
            <a:t>Disponer </a:t>
          </a:r>
          <a:r>
            <a:rPr lang="es-EC" dirty="0" smtClean="0">
              <a:latin typeface="Garamond" pitchFamily="18" charset="0"/>
            </a:rPr>
            <a:t>todas las herramientas y personal</a:t>
          </a:r>
          <a:endParaRPr lang="es-EC" dirty="0">
            <a:latin typeface="Garamond" pitchFamily="18" charset="0"/>
          </a:endParaRPr>
        </a:p>
      </dgm:t>
    </dgm:pt>
    <dgm:pt modelId="{10B04ED9-30C8-44E5-9436-72EF04F22105}" type="parTrans" cxnId="{92156E2E-C371-4D78-B9A3-61C46E6E9463}">
      <dgm:prSet/>
      <dgm:spPr/>
      <dgm:t>
        <a:bodyPr/>
        <a:lstStyle/>
        <a:p>
          <a:endParaRPr lang="es-EC"/>
        </a:p>
      </dgm:t>
    </dgm:pt>
    <dgm:pt modelId="{88CB5C10-39DF-4AB1-9F43-7DCB9E0A6F80}" type="sibTrans" cxnId="{92156E2E-C371-4D78-B9A3-61C46E6E9463}">
      <dgm:prSet/>
      <dgm:spPr/>
      <dgm:t>
        <a:bodyPr/>
        <a:lstStyle/>
        <a:p>
          <a:endParaRPr lang="es-EC"/>
        </a:p>
      </dgm:t>
    </dgm:pt>
    <dgm:pt modelId="{1062E1A1-6FBB-4C13-B8A5-3E523A1BF741}">
      <dgm:prSet phldrT="[Texto]"/>
      <dgm:spPr/>
      <dgm:t>
        <a:bodyPr/>
        <a:lstStyle/>
        <a:p>
          <a:r>
            <a:rPr lang="es-EC" dirty="0" smtClean="0">
              <a:latin typeface="Garamond" pitchFamily="18" charset="0"/>
            </a:rPr>
            <a:t>Inspector de actividades</a:t>
          </a:r>
          <a:endParaRPr lang="es-EC" dirty="0">
            <a:latin typeface="Garamond" pitchFamily="18" charset="0"/>
          </a:endParaRPr>
        </a:p>
      </dgm:t>
    </dgm:pt>
    <dgm:pt modelId="{A6BCB097-07E3-4D8E-8C6B-4404C723ED15}" type="parTrans" cxnId="{AE17A25C-923F-4EB8-BEFE-E38A6FF350BD}">
      <dgm:prSet/>
      <dgm:spPr/>
      <dgm:t>
        <a:bodyPr/>
        <a:lstStyle/>
        <a:p>
          <a:endParaRPr lang="es-EC"/>
        </a:p>
      </dgm:t>
    </dgm:pt>
    <dgm:pt modelId="{546626F3-8E08-4664-85AE-A099A7B33673}" type="sibTrans" cxnId="{AE17A25C-923F-4EB8-BEFE-E38A6FF350BD}">
      <dgm:prSet/>
      <dgm:spPr/>
      <dgm:t>
        <a:bodyPr/>
        <a:lstStyle/>
        <a:p>
          <a:endParaRPr lang="es-EC"/>
        </a:p>
      </dgm:t>
    </dgm:pt>
    <dgm:pt modelId="{588884BC-AA34-4AC4-8D30-05CB1AD43EDC}" type="pres">
      <dgm:prSet presAssocID="{8E6F535B-5F60-49CD-B644-B6718043BB9D}" presName="arrowDiagram" presStyleCnt="0">
        <dgm:presLayoutVars>
          <dgm:chMax val="5"/>
          <dgm:dir/>
          <dgm:resizeHandles val="exact"/>
        </dgm:presLayoutVars>
      </dgm:prSet>
      <dgm:spPr/>
    </dgm:pt>
    <dgm:pt modelId="{A9C7B2BB-65E7-4245-92B1-3002A1F53365}" type="pres">
      <dgm:prSet presAssocID="{8E6F535B-5F60-49CD-B644-B6718043BB9D}" presName="arrow" presStyleLbl="bgShp" presStyleIdx="0" presStyleCn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-12700" prstMaterial="metal">
          <a:bevelT w="88900" h="88900"/>
        </a:sp3d>
      </dgm:spPr>
    </dgm:pt>
    <dgm:pt modelId="{272EC831-30DE-4BAE-935B-7C2C4A4B45FE}" type="pres">
      <dgm:prSet presAssocID="{8E6F535B-5F60-49CD-B644-B6718043BB9D}" presName="arrowDiagram4" presStyleCnt="0"/>
      <dgm:spPr/>
    </dgm:pt>
    <dgm:pt modelId="{5EEE2778-9609-48DE-B437-FC5599024CFC}" type="pres">
      <dgm:prSet presAssocID="{125BD4F4-17D8-42DB-97C5-CEC07B78EE07}" presName="bullet4a" presStyleLbl="node1" presStyleIdx="0" presStyleCnt="4"/>
      <dgm:spPr/>
    </dgm:pt>
    <dgm:pt modelId="{B8B2B382-99A0-4D27-A675-09E9EAA20A8A}" type="pres">
      <dgm:prSet presAssocID="{125BD4F4-17D8-42DB-97C5-CEC07B78EE07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DB7F9A-E030-4BE8-8236-2041A87D9390}" type="pres">
      <dgm:prSet presAssocID="{E342B43A-FBAA-4AC8-BE7F-BB620DB2AA70}" presName="bullet4b" presStyleLbl="node1" presStyleIdx="1" presStyleCnt="4"/>
      <dgm:spPr/>
    </dgm:pt>
    <dgm:pt modelId="{460EC9D2-8A0A-4903-8547-F7906177ED70}" type="pres">
      <dgm:prSet presAssocID="{E342B43A-FBAA-4AC8-BE7F-BB620DB2AA70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E47D34-426D-415E-86ED-2C4AAE61FCC0}" type="pres">
      <dgm:prSet presAssocID="{7DAE48EC-9C61-4EF7-BEF4-BA749CF4B189}" presName="bullet4c" presStyleLbl="node1" presStyleIdx="2" presStyleCnt="4"/>
      <dgm:spPr/>
    </dgm:pt>
    <dgm:pt modelId="{F6AA9FA3-EE9F-48BE-8BFC-4BDFC9AC3C39}" type="pres">
      <dgm:prSet presAssocID="{7DAE48EC-9C61-4EF7-BEF4-BA749CF4B189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FCA5E8-9B7A-420D-A39C-F1EE0CFABAE8}" type="pres">
      <dgm:prSet presAssocID="{1062E1A1-6FBB-4C13-B8A5-3E523A1BF741}" presName="bullet4d" presStyleLbl="node1" presStyleIdx="3" presStyleCnt="4"/>
      <dgm:spPr/>
    </dgm:pt>
    <dgm:pt modelId="{546DBF50-25E7-4CC0-8F50-CF9F94917B9E}" type="pres">
      <dgm:prSet presAssocID="{1062E1A1-6FBB-4C13-B8A5-3E523A1BF741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CF0DB52-4900-450B-98FA-3A5FDB056F17}" type="presOf" srcId="{125BD4F4-17D8-42DB-97C5-CEC07B78EE07}" destId="{B8B2B382-99A0-4D27-A675-09E9EAA20A8A}" srcOrd="0" destOrd="0" presId="urn:microsoft.com/office/officeart/2005/8/layout/arrow2"/>
    <dgm:cxn modelId="{55F79F8D-863F-441D-B3DF-1460113D75DF}" type="presOf" srcId="{E342B43A-FBAA-4AC8-BE7F-BB620DB2AA70}" destId="{460EC9D2-8A0A-4903-8547-F7906177ED70}" srcOrd="0" destOrd="0" presId="urn:microsoft.com/office/officeart/2005/8/layout/arrow2"/>
    <dgm:cxn modelId="{AE17A25C-923F-4EB8-BEFE-E38A6FF350BD}" srcId="{8E6F535B-5F60-49CD-B644-B6718043BB9D}" destId="{1062E1A1-6FBB-4C13-B8A5-3E523A1BF741}" srcOrd="3" destOrd="0" parTransId="{A6BCB097-07E3-4D8E-8C6B-4404C723ED15}" sibTransId="{546626F3-8E08-4664-85AE-A099A7B33673}"/>
    <dgm:cxn modelId="{F7B1396E-0EE1-4A7F-A2BB-8F1BABEC4BBB}" type="presOf" srcId="{8E6F535B-5F60-49CD-B644-B6718043BB9D}" destId="{588884BC-AA34-4AC4-8D30-05CB1AD43EDC}" srcOrd="0" destOrd="0" presId="urn:microsoft.com/office/officeart/2005/8/layout/arrow2"/>
    <dgm:cxn modelId="{DF9AA367-3792-4317-905A-DAE00F8986E9}" type="presOf" srcId="{7DAE48EC-9C61-4EF7-BEF4-BA749CF4B189}" destId="{F6AA9FA3-EE9F-48BE-8BFC-4BDFC9AC3C39}" srcOrd="0" destOrd="0" presId="urn:microsoft.com/office/officeart/2005/8/layout/arrow2"/>
    <dgm:cxn modelId="{D7DB9102-EF08-4A5B-B23A-51E7A8776038}" type="presOf" srcId="{1062E1A1-6FBB-4C13-B8A5-3E523A1BF741}" destId="{546DBF50-25E7-4CC0-8F50-CF9F94917B9E}" srcOrd="0" destOrd="0" presId="urn:microsoft.com/office/officeart/2005/8/layout/arrow2"/>
    <dgm:cxn modelId="{B46E73E5-4AFF-4BC8-927E-43077FD5F6CD}" srcId="{8E6F535B-5F60-49CD-B644-B6718043BB9D}" destId="{125BD4F4-17D8-42DB-97C5-CEC07B78EE07}" srcOrd="0" destOrd="0" parTransId="{AD281B68-5B0D-4203-9E04-6776618DAFF3}" sibTransId="{48D607B3-10E0-4DE7-A4D1-7E08626EA65A}"/>
    <dgm:cxn modelId="{92156E2E-C371-4D78-B9A3-61C46E6E9463}" srcId="{8E6F535B-5F60-49CD-B644-B6718043BB9D}" destId="{E342B43A-FBAA-4AC8-BE7F-BB620DB2AA70}" srcOrd="1" destOrd="0" parTransId="{10B04ED9-30C8-44E5-9436-72EF04F22105}" sibTransId="{88CB5C10-39DF-4AB1-9F43-7DCB9E0A6F80}"/>
    <dgm:cxn modelId="{2B6EFEE8-81BA-4D5B-ACDB-674C1EEA3571}" srcId="{8E6F535B-5F60-49CD-B644-B6718043BB9D}" destId="{7DAE48EC-9C61-4EF7-BEF4-BA749CF4B189}" srcOrd="2" destOrd="0" parTransId="{F9831DC5-47B5-4B1B-8433-BA515777B7AF}" sibTransId="{5493E70A-8106-47E6-894A-86876DC2BEEA}"/>
    <dgm:cxn modelId="{835AEAAA-A70D-4A75-B2B6-D9ECB0DAF136}" type="presParOf" srcId="{588884BC-AA34-4AC4-8D30-05CB1AD43EDC}" destId="{A9C7B2BB-65E7-4245-92B1-3002A1F53365}" srcOrd="0" destOrd="0" presId="urn:microsoft.com/office/officeart/2005/8/layout/arrow2"/>
    <dgm:cxn modelId="{36E2210E-9C8C-4A5B-8858-4E5CD684B10A}" type="presParOf" srcId="{588884BC-AA34-4AC4-8D30-05CB1AD43EDC}" destId="{272EC831-30DE-4BAE-935B-7C2C4A4B45FE}" srcOrd="1" destOrd="0" presId="urn:microsoft.com/office/officeart/2005/8/layout/arrow2"/>
    <dgm:cxn modelId="{AD06DD3E-6E71-4A3B-AC21-36BAA1197776}" type="presParOf" srcId="{272EC831-30DE-4BAE-935B-7C2C4A4B45FE}" destId="{5EEE2778-9609-48DE-B437-FC5599024CFC}" srcOrd="0" destOrd="0" presId="urn:microsoft.com/office/officeart/2005/8/layout/arrow2"/>
    <dgm:cxn modelId="{5BCF1F7B-965F-43FD-B8CC-DCA63D787ACD}" type="presParOf" srcId="{272EC831-30DE-4BAE-935B-7C2C4A4B45FE}" destId="{B8B2B382-99A0-4D27-A675-09E9EAA20A8A}" srcOrd="1" destOrd="0" presId="urn:microsoft.com/office/officeart/2005/8/layout/arrow2"/>
    <dgm:cxn modelId="{255C264E-788E-4EC5-8C2E-2224E0332D9B}" type="presParOf" srcId="{272EC831-30DE-4BAE-935B-7C2C4A4B45FE}" destId="{4EDB7F9A-E030-4BE8-8236-2041A87D9390}" srcOrd="2" destOrd="0" presId="urn:microsoft.com/office/officeart/2005/8/layout/arrow2"/>
    <dgm:cxn modelId="{07CC0F58-7AA0-4712-9EFB-14087A87A2D0}" type="presParOf" srcId="{272EC831-30DE-4BAE-935B-7C2C4A4B45FE}" destId="{460EC9D2-8A0A-4903-8547-F7906177ED70}" srcOrd="3" destOrd="0" presId="urn:microsoft.com/office/officeart/2005/8/layout/arrow2"/>
    <dgm:cxn modelId="{EBAF6EED-4ABF-4861-9003-704CE893B9B7}" type="presParOf" srcId="{272EC831-30DE-4BAE-935B-7C2C4A4B45FE}" destId="{B8E47D34-426D-415E-86ED-2C4AAE61FCC0}" srcOrd="4" destOrd="0" presId="urn:microsoft.com/office/officeart/2005/8/layout/arrow2"/>
    <dgm:cxn modelId="{7B5E04B5-BE30-4072-A586-4D609F838B5D}" type="presParOf" srcId="{272EC831-30DE-4BAE-935B-7C2C4A4B45FE}" destId="{F6AA9FA3-EE9F-48BE-8BFC-4BDFC9AC3C39}" srcOrd="5" destOrd="0" presId="urn:microsoft.com/office/officeart/2005/8/layout/arrow2"/>
    <dgm:cxn modelId="{AFA37E91-44CC-4C12-A57C-06E2A5A2C581}" type="presParOf" srcId="{272EC831-30DE-4BAE-935B-7C2C4A4B45FE}" destId="{B3FCA5E8-9B7A-420D-A39C-F1EE0CFABAE8}" srcOrd="6" destOrd="0" presId="urn:microsoft.com/office/officeart/2005/8/layout/arrow2"/>
    <dgm:cxn modelId="{AD39CB93-D899-4982-B743-DB9007001779}" type="presParOf" srcId="{272EC831-30DE-4BAE-935B-7C2C4A4B45FE}" destId="{546DBF50-25E7-4CC0-8F50-CF9F94917B9E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37F28C2-934E-44C5-96B6-27B60D1B09C8}" type="doc">
      <dgm:prSet loTypeId="urn:microsoft.com/office/officeart/2005/8/layout/hierarchy2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620054E-2CA0-428A-9E49-E098892230AA}">
      <dgm:prSet phldrT="[Texto]" custT="1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C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PRESTADORES DE SERVICIO</a:t>
          </a:r>
          <a:endParaRPr lang="es-EC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endParaRPr>
        </a:p>
      </dgm:t>
    </dgm:pt>
    <dgm:pt modelId="{5D6A22B1-D798-4535-8063-D60E0970C485}" type="parTrans" cxnId="{530BAF61-E8F8-48B3-A9FD-414A742F9905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Garamond" pitchFamily="18" charset="0"/>
          </a:endParaRPr>
        </a:p>
      </dgm:t>
    </dgm:pt>
    <dgm:pt modelId="{B965D815-ADB7-4E2A-8422-E3537EC125A3}" type="sibTrans" cxnId="{530BAF61-E8F8-48B3-A9FD-414A742F9905}">
      <dgm:prSet custT="1"/>
      <dgm:spPr/>
      <dgm:t>
        <a:bodyPr/>
        <a:lstStyle/>
        <a:p>
          <a:endParaRPr lang="es-EC" sz="1050">
            <a:solidFill>
              <a:schemeClr val="tx1"/>
            </a:solidFill>
            <a:latin typeface="Garamond" pitchFamily="18" charset="0"/>
          </a:endParaRPr>
        </a:p>
      </dgm:t>
    </dgm:pt>
    <dgm:pt modelId="{002DFD42-3395-4562-B855-D905A2BCD9B0}">
      <dgm:prSet phldrT="[Texto]" custT="1"/>
      <dgm:spPr>
        <a:solidFill>
          <a:schemeClr val="accent6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Garamond" pitchFamily="18" charset="0"/>
            </a:rPr>
            <a:t>Alianza estratégica con target similar</a:t>
          </a:r>
          <a:endParaRPr lang="es-EC" sz="1600" dirty="0">
            <a:solidFill>
              <a:schemeClr val="tx1"/>
            </a:solidFill>
            <a:latin typeface="Garamond" pitchFamily="18" charset="0"/>
          </a:endParaRPr>
        </a:p>
      </dgm:t>
    </dgm:pt>
    <dgm:pt modelId="{721E93BC-9015-462C-A833-D2775897C9F6}" type="parTrans" cxnId="{C3FA1EF6-66F1-4DF9-822B-3D5A21FA8358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Garamond" pitchFamily="18" charset="0"/>
          </a:endParaRPr>
        </a:p>
      </dgm:t>
    </dgm:pt>
    <dgm:pt modelId="{6259C431-6BA4-468E-98EF-A2003937ED5B}" type="sibTrans" cxnId="{C3FA1EF6-66F1-4DF9-822B-3D5A21FA8358}">
      <dgm:prSet custT="1"/>
      <dgm:spPr/>
      <dgm:t>
        <a:bodyPr/>
        <a:lstStyle/>
        <a:p>
          <a:endParaRPr lang="es-EC" sz="1050">
            <a:solidFill>
              <a:schemeClr val="tx1"/>
            </a:solidFill>
            <a:latin typeface="Garamond" pitchFamily="18" charset="0"/>
          </a:endParaRPr>
        </a:p>
      </dgm:t>
    </dgm:pt>
    <dgm:pt modelId="{B831A929-96E1-4EBF-9D83-E1049F613664}">
      <dgm:prSet phldrT="[Texto]" custT="1"/>
      <dgm:spPr>
        <a:solidFill>
          <a:srgbClr val="FF8A3B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Garamond" pitchFamily="18" charset="0"/>
            </a:rPr>
            <a:t>Publicidad, marketing, en referidos, seguridad </a:t>
          </a:r>
          <a:endParaRPr lang="es-EC" sz="1600" dirty="0">
            <a:solidFill>
              <a:schemeClr val="tx1"/>
            </a:solidFill>
            <a:latin typeface="Garamond" pitchFamily="18" charset="0"/>
          </a:endParaRPr>
        </a:p>
      </dgm:t>
    </dgm:pt>
    <dgm:pt modelId="{C1908592-932A-4586-9FC3-7BEBC6CA3582}" type="parTrans" cxnId="{906EB445-CEEF-4B81-ADD2-77B67FD9B3B9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Garamond" pitchFamily="18" charset="0"/>
          </a:endParaRPr>
        </a:p>
      </dgm:t>
    </dgm:pt>
    <dgm:pt modelId="{E299F3EA-FB4E-4205-A6B3-6C1681B913B7}" type="sibTrans" cxnId="{906EB445-CEEF-4B81-ADD2-77B67FD9B3B9}">
      <dgm:prSet custT="1"/>
      <dgm:spPr/>
      <dgm:t>
        <a:bodyPr/>
        <a:lstStyle/>
        <a:p>
          <a:endParaRPr lang="es-EC" sz="1050">
            <a:solidFill>
              <a:schemeClr val="tx1"/>
            </a:solidFill>
            <a:latin typeface="Garamond" pitchFamily="18" charset="0"/>
          </a:endParaRPr>
        </a:p>
      </dgm:t>
    </dgm:pt>
    <dgm:pt modelId="{24D9E2E7-9A00-4A25-9A86-21E215CDFEF1}">
      <dgm:prSet phldrT="[Texto]" custT="1"/>
      <dgm:spPr>
        <a:solidFill>
          <a:srgbClr val="FF8A3B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Garamond" pitchFamily="18" charset="0"/>
            </a:rPr>
            <a:t>Característica diferenciadora</a:t>
          </a:r>
        </a:p>
        <a:p>
          <a:r>
            <a:rPr lang="es-EC" sz="1600" dirty="0" smtClean="0">
              <a:solidFill>
                <a:schemeClr val="tx1"/>
              </a:solidFill>
              <a:latin typeface="Garamond" pitchFamily="18" charset="0"/>
            </a:rPr>
            <a:t>Innovación continua</a:t>
          </a:r>
          <a:endParaRPr lang="es-EC" sz="1600" dirty="0">
            <a:solidFill>
              <a:schemeClr val="tx1"/>
            </a:solidFill>
            <a:latin typeface="Garamond" pitchFamily="18" charset="0"/>
          </a:endParaRPr>
        </a:p>
      </dgm:t>
    </dgm:pt>
    <dgm:pt modelId="{973B032C-BAB3-46D7-AF7B-101DF32CDDD7}" type="parTrans" cxnId="{80511A9B-DA29-4590-A2D9-DDB031CFB098}">
      <dgm:prSet/>
      <dgm:spPr/>
      <dgm:t>
        <a:bodyPr/>
        <a:lstStyle/>
        <a:p>
          <a:endParaRPr lang="es-EC"/>
        </a:p>
      </dgm:t>
    </dgm:pt>
    <dgm:pt modelId="{766E9B28-C1A1-4199-B038-977981B7E59F}" type="sibTrans" cxnId="{80511A9B-DA29-4590-A2D9-DDB031CFB098}">
      <dgm:prSet/>
      <dgm:spPr/>
      <dgm:t>
        <a:bodyPr/>
        <a:lstStyle/>
        <a:p>
          <a:endParaRPr lang="es-EC"/>
        </a:p>
      </dgm:t>
    </dgm:pt>
    <dgm:pt modelId="{53288508-8BC4-4A12-B325-C391426332C4}">
      <dgm:prSet phldrT="[Texto]" custT="1"/>
      <dgm:spPr>
        <a:solidFill>
          <a:srgbClr val="FF8A3B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Garamond" pitchFamily="18" charset="0"/>
            </a:rPr>
            <a:t>Búsqueda de nuevos segmentos de mercado</a:t>
          </a:r>
          <a:endParaRPr lang="es-EC" sz="1600" dirty="0">
            <a:solidFill>
              <a:schemeClr val="tx1"/>
            </a:solidFill>
            <a:latin typeface="Garamond" pitchFamily="18" charset="0"/>
          </a:endParaRPr>
        </a:p>
      </dgm:t>
    </dgm:pt>
    <dgm:pt modelId="{A98E2EE3-A45B-4285-B1A1-3840CCFC21D6}" type="parTrans" cxnId="{2B07D511-74CF-4E38-A559-09C1BFCB3ABB}">
      <dgm:prSet/>
      <dgm:spPr/>
      <dgm:t>
        <a:bodyPr/>
        <a:lstStyle/>
        <a:p>
          <a:endParaRPr lang="es-EC"/>
        </a:p>
      </dgm:t>
    </dgm:pt>
    <dgm:pt modelId="{7669E93D-DE64-461A-ABE7-5D5E954E7D58}" type="sibTrans" cxnId="{2B07D511-74CF-4E38-A559-09C1BFCB3ABB}">
      <dgm:prSet/>
      <dgm:spPr/>
      <dgm:t>
        <a:bodyPr/>
        <a:lstStyle/>
        <a:p>
          <a:endParaRPr lang="es-EC"/>
        </a:p>
      </dgm:t>
    </dgm:pt>
    <dgm:pt modelId="{36247F1A-FC03-47D1-B37F-375627FA3C82}" type="pres">
      <dgm:prSet presAssocID="{737F28C2-934E-44C5-96B6-27B60D1B09C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8625FCD-DB55-4003-845F-CF4582E61DFE}" type="pres">
      <dgm:prSet presAssocID="{7620054E-2CA0-428A-9E49-E098892230AA}" presName="root1" presStyleCnt="0"/>
      <dgm:spPr/>
      <dgm:t>
        <a:bodyPr/>
        <a:lstStyle/>
        <a:p>
          <a:endParaRPr lang="es-EC"/>
        </a:p>
      </dgm:t>
    </dgm:pt>
    <dgm:pt modelId="{9C57F4EE-B7D5-49D2-AAEA-6247C267E728}" type="pres">
      <dgm:prSet presAssocID="{7620054E-2CA0-428A-9E49-E098892230A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9CCE50A-7B84-423C-984E-AA6A573C097C}" type="pres">
      <dgm:prSet presAssocID="{7620054E-2CA0-428A-9E49-E098892230AA}" presName="level2hierChild" presStyleCnt="0"/>
      <dgm:spPr/>
      <dgm:t>
        <a:bodyPr/>
        <a:lstStyle/>
        <a:p>
          <a:endParaRPr lang="es-EC"/>
        </a:p>
      </dgm:t>
    </dgm:pt>
    <dgm:pt modelId="{EC1C3059-B788-4615-BCFE-0C961E140F60}" type="pres">
      <dgm:prSet presAssocID="{721E93BC-9015-462C-A833-D2775897C9F6}" presName="conn2-1" presStyleLbl="parChTrans1D2" presStyleIdx="0" presStyleCnt="4"/>
      <dgm:spPr/>
      <dgm:t>
        <a:bodyPr/>
        <a:lstStyle/>
        <a:p>
          <a:endParaRPr lang="es-EC"/>
        </a:p>
      </dgm:t>
    </dgm:pt>
    <dgm:pt modelId="{0A15BFFE-D2CA-44F3-8903-E2D42FA63DE2}" type="pres">
      <dgm:prSet presAssocID="{721E93BC-9015-462C-A833-D2775897C9F6}" presName="connTx" presStyleLbl="parChTrans1D2" presStyleIdx="0" presStyleCnt="4"/>
      <dgm:spPr/>
      <dgm:t>
        <a:bodyPr/>
        <a:lstStyle/>
        <a:p>
          <a:endParaRPr lang="es-EC"/>
        </a:p>
      </dgm:t>
    </dgm:pt>
    <dgm:pt modelId="{57158AA3-829D-4785-A978-AEAED3ECB00D}" type="pres">
      <dgm:prSet presAssocID="{002DFD42-3395-4562-B855-D905A2BCD9B0}" presName="root2" presStyleCnt="0"/>
      <dgm:spPr/>
      <dgm:t>
        <a:bodyPr/>
        <a:lstStyle/>
        <a:p>
          <a:endParaRPr lang="es-EC"/>
        </a:p>
      </dgm:t>
    </dgm:pt>
    <dgm:pt modelId="{96BC8CC1-2FB9-4518-AD01-5C0055DFDEB8}" type="pres">
      <dgm:prSet presAssocID="{002DFD42-3395-4562-B855-D905A2BCD9B0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56625E9-7915-48AC-9A23-D6EBF1FC8C33}" type="pres">
      <dgm:prSet presAssocID="{002DFD42-3395-4562-B855-D905A2BCD9B0}" presName="level3hierChild" presStyleCnt="0"/>
      <dgm:spPr/>
      <dgm:t>
        <a:bodyPr/>
        <a:lstStyle/>
        <a:p>
          <a:endParaRPr lang="es-EC"/>
        </a:p>
      </dgm:t>
    </dgm:pt>
    <dgm:pt modelId="{463EA8D2-AE0B-4A4B-A3DB-EC37C478D40C}" type="pres">
      <dgm:prSet presAssocID="{C1908592-932A-4586-9FC3-7BEBC6CA3582}" presName="conn2-1" presStyleLbl="parChTrans1D2" presStyleIdx="1" presStyleCnt="4"/>
      <dgm:spPr/>
      <dgm:t>
        <a:bodyPr/>
        <a:lstStyle/>
        <a:p>
          <a:endParaRPr lang="es-EC"/>
        </a:p>
      </dgm:t>
    </dgm:pt>
    <dgm:pt modelId="{49B59E34-A910-4C7C-9504-9799F9916C5B}" type="pres">
      <dgm:prSet presAssocID="{C1908592-932A-4586-9FC3-7BEBC6CA3582}" presName="connTx" presStyleLbl="parChTrans1D2" presStyleIdx="1" presStyleCnt="4"/>
      <dgm:spPr/>
      <dgm:t>
        <a:bodyPr/>
        <a:lstStyle/>
        <a:p>
          <a:endParaRPr lang="es-EC"/>
        </a:p>
      </dgm:t>
    </dgm:pt>
    <dgm:pt modelId="{ECA201FB-A6B1-4D35-B520-FE34C7DA092F}" type="pres">
      <dgm:prSet presAssocID="{B831A929-96E1-4EBF-9D83-E1049F613664}" presName="root2" presStyleCnt="0"/>
      <dgm:spPr/>
      <dgm:t>
        <a:bodyPr/>
        <a:lstStyle/>
        <a:p>
          <a:endParaRPr lang="es-EC"/>
        </a:p>
      </dgm:t>
    </dgm:pt>
    <dgm:pt modelId="{CFA566D6-999C-499B-83BB-918341F505CB}" type="pres">
      <dgm:prSet presAssocID="{B831A929-96E1-4EBF-9D83-E1049F613664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E7B8F23-129F-4D66-8B42-189EFD95B2EA}" type="pres">
      <dgm:prSet presAssocID="{B831A929-96E1-4EBF-9D83-E1049F613664}" presName="level3hierChild" presStyleCnt="0"/>
      <dgm:spPr/>
      <dgm:t>
        <a:bodyPr/>
        <a:lstStyle/>
        <a:p>
          <a:endParaRPr lang="es-EC"/>
        </a:p>
      </dgm:t>
    </dgm:pt>
    <dgm:pt modelId="{F7861B3C-B2CF-4EA1-9168-D33D9B33E550}" type="pres">
      <dgm:prSet presAssocID="{973B032C-BAB3-46D7-AF7B-101DF32CDDD7}" presName="conn2-1" presStyleLbl="parChTrans1D2" presStyleIdx="2" presStyleCnt="4"/>
      <dgm:spPr/>
      <dgm:t>
        <a:bodyPr/>
        <a:lstStyle/>
        <a:p>
          <a:endParaRPr lang="es-EC"/>
        </a:p>
      </dgm:t>
    </dgm:pt>
    <dgm:pt modelId="{19EAC280-D082-414B-94C8-A7468F5C46A1}" type="pres">
      <dgm:prSet presAssocID="{973B032C-BAB3-46D7-AF7B-101DF32CDDD7}" presName="connTx" presStyleLbl="parChTrans1D2" presStyleIdx="2" presStyleCnt="4"/>
      <dgm:spPr/>
      <dgm:t>
        <a:bodyPr/>
        <a:lstStyle/>
        <a:p>
          <a:endParaRPr lang="es-EC"/>
        </a:p>
      </dgm:t>
    </dgm:pt>
    <dgm:pt modelId="{2B86AA68-8B7C-4AF3-838D-30F6CC64A320}" type="pres">
      <dgm:prSet presAssocID="{24D9E2E7-9A00-4A25-9A86-21E215CDFEF1}" presName="root2" presStyleCnt="0"/>
      <dgm:spPr/>
      <dgm:t>
        <a:bodyPr/>
        <a:lstStyle/>
        <a:p>
          <a:endParaRPr lang="es-EC"/>
        </a:p>
      </dgm:t>
    </dgm:pt>
    <dgm:pt modelId="{15D44627-AC61-4D0E-A59A-46B3D36AEE06}" type="pres">
      <dgm:prSet presAssocID="{24D9E2E7-9A00-4A25-9A86-21E215CDFEF1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D9DEBCC-E009-45CE-9A49-75927B81D813}" type="pres">
      <dgm:prSet presAssocID="{24D9E2E7-9A00-4A25-9A86-21E215CDFEF1}" presName="level3hierChild" presStyleCnt="0"/>
      <dgm:spPr/>
      <dgm:t>
        <a:bodyPr/>
        <a:lstStyle/>
        <a:p>
          <a:endParaRPr lang="es-EC"/>
        </a:p>
      </dgm:t>
    </dgm:pt>
    <dgm:pt modelId="{5961A260-FD43-469B-BF74-E29649EFB77C}" type="pres">
      <dgm:prSet presAssocID="{A98E2EE3-A45B-4285-B1A1-3840CCFC21D6}" presName="conn2-1" presStyleLbl="parChTrans1D2" presStyleIdx="3" presStyleCnt="4"/>
      <dgm:spPr/>
      <dgm:t>
        <a:bodyPr/>
        <a:lstStyle/>
        <a:p>
          <a:endParaRPr lang="es-EC"/>
        </a:p>
      </dgm:t>
    </dgm:pt>
    <dgm:pt modelId="{FAB5B21F-0143-45AE-9767-DB31C2C083AF}" type="pres">
      <dgm:prSet presAssocID="{A98E2EE3-A45B-4285-B1A1-3840CCFC21D6}" presName="connTx" presStyleLbl="parChTrans1D2" presStyleIdx="3" presStyleCnt="4"/>
      <dgm:spPr/>
      <dgm:t>
        <a:bodyPr/>
        <a:lstStyle/>
        <a:p>
          <a:endParaRPr lang="es-EC"/>
        </a:p>
      </dgm:t>
    </dgm:pt>
    <dgm:pt modelId="{0AD6B5FD-78CC-4831-B94B-D2707651DFD8}" type="pres">
      <dgm:prSet presAssocID="{53288508-8BC4-4A12-B325-C391426332C4}" presName="root2" presStyleCnt="0"/>
      <dgm:spPr/>
      <dgm:t>
        <a:bodyPr/>
        <a:lstStyle/>
        <a:p>
          <a:endParaRPr lang="es-EC"/>
        </a:p>
      </dgm:t>
    </dgm:pt>
    <dgm:pt modelId="{9CFAA491-007C-4292-BF6B-86CEA1AB5320}" type="pres">
      <dgm:prSet presAssocID="{53288508-8BC4-4A12-B325-C391426332C4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9F04115-A2F4-4E29-B451-D9EC62113267}" type="pres">
      <dgm:prSet presAssocID="{53288508-8BC4-4A12-B325-C391426332C4}" presName="level3hierChild" presStyleCnt="0"/>
      <dgm:spPr/>
      <dgm:t>
        <a:bodyPr/>
        <a:lstStyle/>
        <a:p>
          <a:endParaRPr lang="es-EC"/>
        </a:p>
      </dgm:t>
    </dgm:pt>
  </dgm:ptLst>
  <dgm:cxnLst>
    <dgm:cxn modelId="{7D14BF21-2BC9-44E2-98EB-E221A959E07C}" type="presOf" srcId="{C1908592-932A-4586-9FC3-7BEBC6CA3582}" destId="{49B59E34-A910-4C7C-9504-9799F9916C5B}" srcOrd="1" destOrd="0" presId="urn:microsoft.com/office/officeart/2005/8/layout/hierarchy2"/>
    <dgm:cxn modelId="{CAD1666F-F3DA-454F-A787-9E98BA49353F}" type="presOf" srcId="{973B032C-BAB3-46D7-AF7B-101DF32CDDD7}" destId="{F7861B3C-B2CF-4EA1-9168-D33D9B33E550}" srcOrd="0" destOrd="0" presId="urn:microsoft.com/office/officeart/2005/8/layout/hierarchy2"/>
    <dgm:cxn modelId="{6A0A9B5E-231B-4E33-95DF-63AD3DA532B4}" type="presOf" srcId="{C1908592-932A-4586-9FC3-7BEBC6CA3582}" destId="{463EA8D2-AE0B-4A4B-A3DB-EC37C478D40C}" srcOrd="0" destOrd="0" presId="urn:microsoft.com/office/officeart/2005/8/layout/hierarchy2"/>
    <dgm:cxn modelId="{906EB445-CEEF-4B81-ADD2-77B67FD9B3B9}" srcId="{7620054E-2CA0-428A-9E49-E098892230AA}" destId="{B831A929-96E1-4EBF-9D83-E1049F613664}" srcOrd="1" destOrd="0" parTransId="{C1908592-932A-4586-9FC3-7BEBC6CA3582}" sibTransId="{E299F3EA-FB4E-4205-A6B3-6C1681B913B7}"/>
    <dgm:cxn modelId="{0D932F99-D882-46C7-B6AF-A1E839017CAE}" type="presOf" srcId="{737F28C2-934E-44C5-96B6-27B60D1B09C8}" destId="{36247F1A-FC03-47D1-B37F-375627FA3C82}" srcOrd="0" destOrd="0" presId="urn:microsoft.com/office/officeart/2005/8/layout/hierarchy2"/>
    <dgm:cxn modelId="{07977333-B0D6-4C16-8F4E-460B9CEE6375}" type="presOf" srcId="{B831A929-96E1-4EBF-9D83-E1049F613664}" destId="{CFA566D6-999C-499B-83BB-918341F505CB}" srcOrd="0" destOrd="0" presId="urn:microsoft.com/office/officeart/2005/8/layout/hierarchy2"/>
    <dgm:cxn modelId="{C3FA1EF6-66F1-4DF9-822B-3D5A21FA8358}" srcId="{7620054E-2CA0-428A-9E49-E098892230AA}" destId="{002DFD42-3395-4562-B855-D905A2BCD9B0}" srcOrd="0" destOrd="0" parTransId="{721E93BC-9015-462C-A833-D2775897C9F6}" sibTransId="{6259C431-6BA4-468E-98EF-A2003937ED5B}"/>
    <dgm:cxn modelId="{06C3B7B8-8AE1-4130-8817-28D5EB82851F}" type="presOf" srcId="{53288508-8BC4-4A12-B325-C391426332C4}" destId="{9CFAA491-007C-4292-BF6B-86CEA1AB5320}" srcOrd="0" destOrd="0" presId="urn:microsoft.com/office/officeart/2005/8/layout/hierarchy2"/>
    <dgm:cxn modelId="{4AE8E2F5-C516-4DDD-AC56-53F82279569D}" type="presOf" srcId="{973B032C-BAB3-46D7-AF7B-101DF32CDDD7}" destId="{19EAC280-D082-414B-94C8-A7468F5C46A1}" srcOrd="1" destOrd="0" presId="urn:microsoft.com/office/officeart/2005/8/layout/hierarchy2"/>
    <dgm:cxn modelId="{530BAF61-E8F8-48B3-A9FD-414A742F9905}" srcId="{737F28C2-934E-44C5-96B6-27B60D1B09C8}" destId="{7620054E-2CA0-428A-9E49-E098892230AA}" srcOrd="0" destOrd="0" parTransId="{5D6A22B1-D798-4535-8063-D60E0970C485}" sibTransId="{B965D815-ADB7-4E2A-8422-E3537EC125A3}"/>
    <dgm:cxn modelId="{0CF503BD-91CA-47F7-BA16-4F578403D727}" type="presOf" srcId="{7620054E-2CA0-428A-9E49-E098892230AA}" destId="{9C57F4EE-B7D5-49D2-AAEA-6247C267E728}" srcOrd="0" destOrd="0" presId="urn:microsoft.com/office/officeart/2005/8/layout/hierarchy2"/>
    <dgm:cxn modelId="{2B07D511-74CF-4E38-A559-09C1BFCB3ABB}" srcId="{7620054E-2CA0-428A-9E49-E098892230AA}" destId="{53288508-8BC4-4A12-B325-C391426332C4}" srcOrd="3" destOrd="0" parTransId="{A98E2EE3-A45B-4285-B1A1-3840CCFC21D6}" sibTransId="{7669E93D-DE64-461A-ABE7-5D5E954E7D58}"/>
    <dgm:cxn modelId="{3C2E5291-83F8-4EBE-BD7B-B12E7720AA14}" type="presOf" srcId="{24D9E2E7-9A00-4A25-9A86-21E215CDFEF1}" destId="{15D44627-AC61-4D0E-A59A-46B3D36AEE06}" srcOrd="0" destOrd="0" presId="urn:microsoft.com/office/officeart/2005/8/layout/hierarchy2"/>
    <dgm:cxn modelId="{7201764F-A281-4B1B-B6E2-4FA92F870A96}" type="presOf" srcId="{721E93BC-9015-462C-A833-D2775897C9F6}" destId="{0A15BFFE-D2CA-44F3-8903-E2D42FA63DE2}" srcOrd="1" destOrd="0" presId="urn:microsoft.com/office/officeart/2005/8/layout/hierarchy2"/>
    <dgm:cxn modelId="{88345AD3-A402-4B39-884E-A2CCC6A98E35}" type="presOf" srcId="{A98E2EE3-A45B-4285-B1A1-3840CCFC21D6}" destId="{FAB5B21F-0143-45AE-9767-DB31C2C083AF}" srcOrd="1" destOrd="0" presId="urn:microsoft.com/office/officeart/2005/8/layout/hierarchy2"/>
    <dgm:cxn modelId="{0BA50A3C-7DB3-48DA-808F-C2B094A7759A}" type="presOf" srcId="{002DFD42-3395-4562-B855-D905A2BCD9B0}" destId="{96BC8CC1-2FB9-4518-AD01-5C0055DFDEB8}" srcOrd="0" destOrd="0" presId="urn:microsoft.com/office/officeart/2005/8/layout/hierarchy2"/>
    <dgm:cxn modelId="{60E25F1B-C4D0-4242-84C2-BE8C507D479E}" type="presOf" srcId="{721E93BC-9015-462C-A833-D2775897C9F6}" destId="{EC1C3059-B788-4615-BCFE-0C961E140F60}" srcOrd="0" destOrd="0" presId="urn:microsoft.com/office/officeart/2005/8/layout/hierarchy2"/>
    <dgm:cxn modelId="{80511A9B-DA29-4590-A2D9-DDB031CFB098}" srcId="{7620054E-2CA0-428A-9E49-E098892230AA}" destId="{24D9E2E7-9A00-4A25-9A86-21E215CDFEF1}" srcOrd="2" destOrd="0" parTransId="{973B032C-BAB3-46D7-AF7B-101DF32CDDD7}" sibTransId="{766E9B28-C1A1-4199-B038-977981B7E59F}"/>
    <dgm:cxn modelId="{E35F157C-96F8-4720-9AA1-A0640CA2B6C9}" type="presOf" srcId="{A98E2EE3-A45B-4285-B1A1-3840CCFC21D6}" destId="{5961A260-FD43-469B-BF74-E29649EFB77C}" srcOrd="0" destOrd="0" presId="urn:microsoft.com/office/officeart/2005/8/layout/hierarchy2"/>
    <dgm:cxn modelId="{0AAC37CC-7F75-4C4F-98A6-24844F568DAE}" type="presParOf" srcId="{36247F1A-FC03-47D1-B37F-375627FA3C82}" destId="{48625FCD-DB55-4003-845F-CF4582E61DFE}" srcOrd="0" destOrd="0" presId="urn:microsoft.com/office/officeart/2005/8/layout/hierarchy2"/>
    <dgm:cxn modelId="{58E55D05-9CF0-47C4-BFFB-BA0BC9B3C6D5}" type="presParOf" srcId="{48625FCD-DB55-4003-845F-CF4582E61DFE}" destId="{9C57F4EE-B7D5-49D2-AAEA-6247C267E728}" srcOrd="0" destOrd="0" presId="urn:microsoft.com/office/officeart/2005/8/layout/hierarchy2"/>
    <dgm:cxn modelId="{944B9ABB-047F-4184-8D88-7A801E157932}" type="presParOf" srcId="{48625FCD-DB55-4003-845F-CF4582E61DFE}" destId="{99CCE50A-7B84-423C-984E-AA6A573C097C}" srcOrd="1" destOrd="0" presId="urn:microsoft.com/office/officeart/2005/8/layout/hierarchy2"/>
    <dgm:cxn modelId="{F48200C6-3532-4EF7-A069-E2A03CE12340}" type="presParOf" srcId="{99CCE50A-7B84-423C-984E-AA6A573C097C}" destId="{EC1C3059-B788-4615-BCFE-0C961E140F60}" srcOrd="0" destOrd="0" presId="urn:microsoft.com/office/officeart/2005/8/layout/hierarchy2"/>
    <dgm:cxn modelId="{52B4F57C-7EFF-4C76-99F1-DE55748C310C}" type="presParOf" srcId="{EC1C3059-B788-4615-BCFE-0C961E140F60}" destId="{0A15BFFE-D2CA-44F3-8903-E2D42FA63DE2}" srcOrd="0" destOrd="0" presId="urn:microsoft.com/office/officeart/2005/8/layout/hierarchy2"/>
    <dgm:cxn modelId="{B3180B21-F77F-43C2-9B0F-88ED733364D5}" type="presParOf" srcId="{99CCE50A-7B84-423C-984E-AA6A573C097C}" destId="{57158AA3-829D-4785-A978-AEAED3ECB00D}" srcOrd="1" destOrd="0" presId="urn:microsoft.com/office/officeart/2005/8/layout/hierarchy2"/>
    <dgm:cxn modelId="{19D493F8-0724-465F-BCC3-4F0B1F79A679}" type="presParOf" srcId="{57158AA3-829D-4785-A978-AEAED3ECB00D}" destId="{96BC8CC1-2FB9-4518-AD01-5C0055DFDEB8}" srcOrd="0" destOrd="0" presId="urn:microsoft.com/office/officeart/2005/8/layout/hierarchy2"/>
    <dgm:cxn modelId="{87DABE5F-9DC0-49A3-A6F4-A49B531BE67D}" type="presParOf" srcId="{57158AA3-829D-4785-A978-AEAED3ECB00D}" destId="{E56625E9-7915-48AC-9A23-D6EBF1FC8C33}" srcOrd="1" destOrd="0" presId="urn:microsoft.com/office/officeart/2005/8/layout/hierarchy2"/>
    <dgm:cxn modelId="{DD6546F9-21F9-47BB-9CF9-0AE61C21934B}" type="presParOf" srcId="{99CCE50A-7B84-423C-984E-AA6A573C097C}" destId="{463EA8D2-AE0B-4A4B-A3DB-EC37C478D40C}" srcOrd="2" destOrd="0" presId="urn:microsoft.com/office/officeart/2005/8/layout/hierarchy2"/>
    <dgm:cxn modelId="{BEFD7841-24EC-4C44-9BED-AAE1DD1CC7EC}" type="presParOf" srcId="{463EA8D2-AE0B-4A4B-A3DB-EC37C478D40C}" destId="{49B59E34-A910-4C7C-9504-9799F9916C5B}" srcOrd="0" destOrd="0" presId="urn:microsoft.com/office/officeart/2005/8/layout/hierarchy2"/>
    <dgm:cxn modelId="{FF0167F2-C152-4B15-92A0-BCEAD77193F0}" type="presParOf" srcId="{99CCE50A-7B84-423C-984E-AA6A573C097C}" destId="{ECA201FB-A6B1-4D35-B520-FE34C7DA092F}" srcOrd="3" destOrd="0" presId="urn:microsoft.com/office/officeart/2005/8/layout/hierarchy2"/>
    <dgm:cxn modelId="{0C68AE4C-5438-4D7F-AD82-F67C237610F2}" type="presParOf" srcId="{ECA201FB-A6B1-4D35-B520-FE34C7DA092F}" destId="{CFA566D6-999C-499B-83BB-918341F505CB}" srcOrd="0" destOrd="0" presId="urn:microsoft.com/office/officeart/2005/8/layout/hierarchy2"/>
    <dgm:cxn modelId="{5B55E284-6CC0-40AD-8509-CD500CAAAF79}" type="presParOf" srcId="{ECA201FB-A6B1-4D35-B520-FE34C7DA092F}" destId="{1E7B8F23-129F-4D66-8B42-189EFD95B2EA}" srcOrd="1" destOrd="0" presId="urn:microsoft.com/office/officeart/2005/8/layout/hierarchy2"/>
    <dgm:cxn modelId="{ABE3E4A1-13E1-4E8B-AAC3-29AF439EC0E1}" type="presParOf" srcId="{99CCE50A-7B84-423C-984E-AA6A573C097C}" destId="{F7861B3C-B2CF-4EA1-9168-D33D9B33E550}" srcOrd="4" destOrd="0" presId="urn:microsoft.com/office/officeart/2005/8/layout/hierarchy2"/>
    <dgm:cxn modelId="{6DDF21ED-528E-4F61-88C4-F294DECF780C}" type="presParOf" srcId="{F7861B3C-B2CF-4EA1-9168-D33D9B33E550}" destId="{19EAC280-D082-414B-94C8-A7468F5C46A1}" srcOrd="0" destOrd="0" presId="urn:microsoft.com/office/officeart/2005/8/layout/hierarchy2"/>
    <dgm:cxn modelId="{CE5210B3-7103-43F8-AF4E-AE25F9B635CD}" type="presParOf" srcId="{99CCE50A-7B84-423C-984E-AA6A573C097C}" destId="{2B86AA68-8B7C-4AF3-838D-30F6CC64A320}" srcOrd="5" destOrd="0" presId="urn:microsoft.com/office/officeart/2005/8/layout/hierarchy2"/>
    <dgm:cxn modelId="{2E6A0E9F-989A-4B7F-AF53-BD90EC2E3299}" type="presParOf" srcId="{2B86AA68-8B7C-4AF3-838D-30F6CC64A320}" destId="{15D44627-AC61-4D0E-A59A-46B3D36AEE06}" srcOrd="0" destOrd="0" presId="urn:microsoft.com/office/officeart/2005/8/layout/hierarchy2"/>
    <dgm:cxn modelId="{B2A8ACC0-C508-4892-BC28-D8840E89D33F}" type="presParOf" srcId="{2B86AA68-8B7C-4AF3-838D-30F6CC64A320}" destId="{ED9DEBCC-E009-45CE-9A49-75927B81D813}" srcOrd="1" destOrd="0" presId="urn:microsoft.com/office/officeart/2005/8/layout/hierarchy2"/>
    <dgm:cxn modelId="{245DBF5E-FF60-4AA4-A14C-ACFFE7D2E364}" type="presParOf" srcId="{99CCE50A-7B84-423C-984E-AA6A573C097C}" destId="{5961A260-FD43-469B-BF74-E29649EFB77C}" srcOrd="6" destOrd="0" presId="urn:microsoft.com/office/officeart/2005/8/layout/hierarchy2"/>
    <dgm:cxn modelId="{9C975792-F324-4C7F-B9B3-0A38FF7C5CA7}" type="presParOf" srcId="{5961A260-FD43-469B-BF74-E29649EFB77C}" destId="{FAB5B21F-0143-45AE-9767-DB31C2C083AF}" srcOrd="0" destOrd="0" presId="urn:microsoft.com/office/officeart/2005/8/layout/hierarchy2"/>
    <dgm:cxn modelId="{347EB2B7-A906-459B-86C5-260831328C57}" type="presParOf" srcId="{99CCE50A-7B84-423C-984E-AA6A573C097C}" destId="{0AD6B5FD-78CC-4831-B94B-D2707651DFD8}" srcOrd="7" destOrd="0" presId="urn:microsoft.com/office/officeart/2005/8/layout/hierarchy2"/>
    <dgm:cxn modelId="{7C446444-FD15-4561-9746-AA16F9819EAA}" type="presParOf" srcId="{0AD6B5FD-78CC-4831-B94B-D2707651DFD8}" destId="{9CFAA491-007C-4292-BF6B-86CEA1AB5320}" srcOrd="0" destOrd="0" presId="urn:microsoft.com/office/officeart/2005/8/layout/hierarchy2"/>
    <dgm:cxn modelId="{7BCA90F3-3D91-4464-941D-CE8D321E8FD6}" type="presParOf" srcId="{0AD6B5FD-78CC-4831-B94B-D2707651DFD8}" destId="{59F04115-A2F4-4E29-B451-D9EC6211326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EF0149B-77F4-4475-B1E1-B2BA60405BFF}" type="doc">
      <dgm:prSet loTypeId="urn:microsoft.com/office/officeart/2005/8/layout/hierarchy2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BAEF3E55-7BEA-4DFF-8E13-4565D81973B9}">
      <dgm:prSet phldrT="[Texto]" custT="1"/>
      <dgm:spPr>
        <a:solidFill>
          <a:srgbClr val="C9C9ED"/>
        </a:solidFill>
      </dgm:spPr>
      <dgm:t>
        <a:bodyPr/>
        <a:lstStyle/>
        <a:p>
          <a:r>
            <a:rPr lang="es-EC" sz="2800" b="1" dirty="0" smtClean="0">
              <a:solidFill>
                <a:schemeClr val="tx1"/>
              </a:solidFill>
              <a:latin typeface="Garamond" pitchFamily="18" charset="0"/>
            </a:rPr>
            <a:t>Quito</a:t>
          </a:r>
        </a:p>
        <a:p>
          <a:r>
            <a:rPr lang="es-EC" sz="2800" b="1" dirty="0" smtClean="0">
              <a:solidFill>
                <a:schemeClr val="tx1"/>
              </a:solidFill>
              <a:latin typeface="Garamond" pitchFamily="18" charset="0"/>
            </a:rPr>
            <a:t>Diversificación Económica </a:t>
          </a:r>
          <a:endParaRPr lang="es-EC" sz="2800" b="1" dirty="0">
            <a:solidFill>
              <a:schemeClr val="tx1"/>
            </a:solidFill>
            <a:latin typeface="Garamond" pitchFamily="18" charset="0"/>
          </a:endParaRPr>
        </a:p>
      </dgm:t>
    </dgm:pt>
    <dgm:pt modelId="{09BE6EA0-E210-4891-A0FE-61CA9E5D825C}" type="parTrans" cxnId="{BD4F6FB3-DF93-4B89-A664-FD2750BA3AB6}">
      <dgm:prSet/>
      <dgm:spPr/>
      <dgm:t>
        <a:bodyPr/>
        <a:lstStyle/>
        <a:p>
          <a:endParaRPr lang="es-EC" sz="2000">
            <a:latin typeface="Garamond" pitchFamily="18" charset="0"/>
          </a:endParaRPr>
        </a:p>
      </dgm:t>
    </dgm:pt>
    <dgm:pt modelId="{99163335-938A-40BF-A24A-19F72F51E28A}" type="sibTrans" cxnId="{BD4F6FB3-DF93-4B89-A664-FD2750BA3AB6}">
      <dgm:prSet/>
      <dgm:spPr/>
      <dgm:t>
        <a:bodyPr/>
        <a:lstStyle/>
        <a:p>
          <a:endParaRPr lang="es-EC" sz="2000">
            <a:latin typeface="Garamond" pitchFamily="18" charset="0"/>
          </a:endParaRPr>
        </a:p>
      </dgm:t>
    </dgm:pt>
    <dgm:pt modelId="{DE88EB4C-DF91-4700-9335-D33BA81F3028}">
      <dgm:prSet phldrT="[Texto]" custT="1"/>
      <dgm:spPr>
        <a:solidFill>
          <a:srgbClr val="FF9966"/>
        </a:solidFill>
      </dgm:spPr>
      <dgm:t>
        <a:bodyPr/>
        <a:lstStyle/>
        <a:p>
          <a:r>
            <a:rPr lang="es-EC" sz="1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Migración </a:t>
          </a:r>
        </a:p>
        <a:p>
          <a:r>
            <a:rPr lang="es-EC" sz="1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Interna</a:t>
          </a:r>
          <a:endParaRPr lang="es-EC" sz="18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endParaRPr>
        </a:p>
      </dgm:t>
    </dgm:pt>
    <dgm:pt modelId="{FC322E4D-D794-4867-A5A4-064B25AF3826}" type="parTrans" cxnId="{8E6C3112-D41F-4CEA-8693-6AE7E101C77E}">
      <dgm:prSet custT="1"/>
      <dgm:spPr/>
      <dgm:t>
        <a:bodyPr/>
        <a:lstStyle/>
        <a:p>
          <a:endParaRPr lang="es-EC" sz="600">
            <a:latin typeface="Garamond" pitchFamily="18" charset="0"/>
          </a:endParaRPr>
        </a:p>
      </dgm:t>
    </dgm:pt>
    <dgm:pt modelId="{3208E056-4021-4B12-9864-B6C56C48599A}" type="sibTrans" cxnId="{8E6C3112-D41F-4CEA-8693-6AE7E101C77E}">
      <dgm:prSet/>
      <dgm:spPr/>
      <dgm:t>
        <a:bodyPr/>
        <a:lstStyle/>
        <a:p>
          <a:endParaRPr lang="es-EC" sz="2000">
            <a:latin typeface="Garamond" pitchFamily="18" charset="0"/>
          </a:endParaRPr>
        </a:p>
      </dgm:t>
    </dgm:pt>
    <dgm:pt modelId="{AD28FB92-CD39-4733-B7B2-FBCAD28D817C}">
      <dgm:prSet phldrT="[Texto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Garamond" pitchFamily="18" charset="0"/>
            </a:rPr>
            <a:t>Cursos educativos</a:t>
          </a:r>
          <a:endParaRPr lang="es-EC" sz="1800" dirty="0">
            <a:solidFill>
              <a:schemeClr val="tx1"/>
            </a:solidFill>
            <a:latin typeface="Garamond" pitchFamily="18" charset="0"/>
          </a:endParaRPr>
        </a:p>
      </dgm:t>
    </dgm:pt>
    <dgm:pt modelId="{576ACF4B-6619-4E51-9C1D-E294D986B5E9}" type="parTrans" cxnId="{E1B7BE48-60A9-4BBC-B721-CD2BEEC5DACC}">
      <dgm:prSet custT="1"/>
      <dgm:spPr/>
      <dgm:t>
        <a:bodyPr/>
        <a:lstStyle/>
        <a:p>
          <a:endParaRPr lang="es-EC" sz="600">
            <a:latin typeface="Garamond" pitchFamily="18" charset="0"/>
          </a:endParaRPr>
        </a:p>
      </dgm:t>
    </dgm:pt>
    <dgm:pt modelId="{0DB7ED6A-1762-4340-880F-1FC7F74321C1}" type="sibTrans" cxnId="{E1B7BE48-60A9-4BBC-B721-CD2BEEC5DACC}">
      <dgm:prSet/>
      <dgm:spPr/>
      <dgm:t>
        <a:bodyPr/>
        <a:lstStyle/>
        <a:p>
          <a:endParaRPr lang="es-EC" sz="2000">
            <a:latin typeface="Garamond" pitchFamily="18" charset="0"/>
          </a:endParaRPr>
        </a:p>
      </dgm:t>
    </dgm:pt>
    <dgm:pt modelId="{5654839E-58FA-4125-9AD6-80C60311D49E}">
      <dgm:prSet phldrT="[Texto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Garamond" pitchFamily="18" charset="0"/>
            </a:rPr>
            <a:t>Cursos para aprender de un oficio</a:t>
          </a:r>
          <a:endParaRPr lang="es-EC" sz="1800" dirty="0">
            <a:solidFill>
              <a:schemeClr val="tx1"/>
            </a:solidFill>
            <a:latin typeface="Garamond" pitchFamily="18" charset="0"/>
          </a:endParaRPr>
        </a:p>
      </dgm:t>
    </dgm:pt>
    <dgm:pt modelId="{40A83377-FAC9-4E77-88B1-3598B2101B04}" type="parTrans" cxnId="{ED166A11-E605-4CB3-ADA2-B762F2FE06DF}">
      <dgm:prSet custT="1"/>
      <dgm:spPr/>
      <dgm:t>
        <a:bodyPr/>
        <a:lstStyle/>
        <a:p>
          <a:endParaRPr lang="es-EC" sz="600">
            <a:latin typeface="Garamond" pitchFamily="18" charset="0"/>
          </a:endParaRPr>
        </a:p>
      </dgm:t>
    </dgm:pt>
    <dgm:pt modelId="{AA3F70E0-C8ED-4613-BCCD-BC34360E8F01}" type="sibTrans" cxnId="{ED166A11-E605-4CB3-ADA2-B762F2FE06DF}">
      <dgm:prSet/>
      <dgm:spPr/>
      <dgm:t>
        <a:bodyPr/>
        <a:lstStyle/>
        <a:p>
          <a:endParaRPr lang="es-EC" sz="2000">
            <a:latin typeface="Garamond" pitchFamily="18" charset="0"/>
          </a:endParaRPr>
        </a:p>
      </dgm:t>
    </dgm:pt>
    <dgm:pt modelId="{F1D8F1E2-F2B8-4663-9A96-A1A79699146A}">
      <dgm:prSet phldrT="[Texto]" custT="1"/>
      <dgm:spPr>
        <a:solidFill>
          <a:srgbClr val="FF9966"/>
        </a:solidFill>
      </dgm:spPr>
      <dgm:t>
        <a:bodyPr/>
        <a:lstStyle/>
        <a:p>
          <a:r>
            <a:rPr lang="es-EC" sz="1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Migración Externa</a:t>
          </a:r>
          <a:endParaRPr lang="es-EC" sz="18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endParaRPr>
        </a:p>
      </dgm:t>
    </dgm:pt>
    <dgm:pt modelId="{7CE42BA1-40CE-4C9D-AD04-4CF810866E07}" type="parTrans" cxnId="{8F0F296D-64CE-4497-A3F4-0189D76CC69F}">
      <dgm:prSet custT="1"/>
      <dgm:spPr/>
      <dgm:t>
        <a:bodyPr/>
        <a:lstStyle/>
        <a:p>
          <a:endParaRPr lang="es-EC" sz="600">
            <a:latin typeface="Garamond" pitchFamily="18" charset="0"/>
          </a:endParaRPr>
        </a:p>
      </dgm:t>
    </dgm:pt>
    <dgm:pt modelId="{A19714A2-0305-4DEE-85F3-5BB4D0611C5A}" type="sibTrans" cxnId="{8F0F296D-64CE-4497-A3F4-0189D76CC69F}">
      <dgm:prSet/>
      <dgm:spPr/>
      <dgm:t>
        <a:bodyPr/>
        <a:lstStyle/>
        <a:p>
          <a:endParaRPr lang="es-EC" sz="2000">
            <a:latin typeface="Garamond" pitchFamily="18" charset="0"/>
          </a:endParaRPr>
        </a:p>
      </dgm:t>
    </dgm:pt>
    <dgm:pt modelId="{25092E85-3104-481B-B3B1-86484B83B517}">
      <dgm:prSet phldrT="[Texto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Garamond" pitchFamily="18" charset="0"/>
            </a:rPr>
            <a:t>Revisión de requisitos de ingreso al país</a:t>
          </a:r>
          <a:endParaRPr lang="es-EC" sz="1800" dirty="0">
            <a:solidFill>
              <a:schemeClr val="tx1"/>
            </a:solidFill>
            <a:latin typeface="Garamond" pitchFamily="18" charset="0"/>
          </a:endParaRPr>
        </a:p>
      </dgm:t>
    </dgm:pt>
    <dgm:pt modelId="{48F9436B-E80F-451C-9F11-F67853F67BCF}" type="parTrans" cxnId="{8838E04E-F102-4CE2-A428-139D10B31D00}">
      <dgm:prSet custT="1"/>
      <dgm:spPr/>
      <dgm:t>
        <a:bodyPr/>
        <a:lstStyle/>
        <a:p>
          <a:endParaRPr lang="es-EC" sz="600">
            <a:latin typeface="Garamond" pitchFamily="18" charset="0"/>
          </a:endParaRPr>
        </a:p>
      </dgm:t>
    </dgm:pt>
    <dgm:pt modelId="{0B7B8335-2637-4846-810B-6EF6A3E2442F}" type="sibTrans" cxnId="{8838E04E-F102-4CE2-A428-139D10B31D00}">
      <dgm:prSet/>
      <dgm:spPr/>
      <dgm:t>
        <a:bodyPr/>
        <a:lstStyle/>
        <a:p>
          <a:endParaRPr lang="es-EC" sz="2000">
            <a:latin typeface="Garamond" pitchFamily="18" charset="0"/>
          </a:endParaRPr>
        </a:p>
      </dgm:t>
    </dgm:pt>
    <dgm:pt modelId="{1A3A5D6B-BE7F-4D81-87C1-49A0161E6C5E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Garamond" pitchFamily="18" charset="0"/>
            </a:rPr>
            <a:t>Requisitos para emplearse</a:t>
          </a:r>
          <a:endParaRPr lang="es-EC" sz="1800" dirty="0">
            <a:solidFill>
              <a:schemeClr val="tx1"/>
            </a:solidFill>
            <a:latin typeface="Garamond" pitchFamily="18" charset="0"/>
          </a:endParaRPr>
        </a:p>
      </dgm:t>
    </dgm:pt>
    <dgm:pt modelId="{7AA703A8-FD73-472A-95EE-DE8248C5FF32}" type="parTrans" cxnId="{F244339E-54A8-4276-9D07-65EA9328DC35}">
      <dgm:prSet custT="1"/>
      <dgm:spPr/>
      <dgm:t>
        <a:bodyPr/>
        <a:lstStyle/>
        <a:p>
          <a:endParaRPr lang="es-EC" sz="600">
            <a:latin typeface="Garamond" pitchFamily="18" charset="0"/>
          </a:endParaRPr>
        </a:p>
      </dgm:t>
    </dgm:pt>
    <dgm:pt modelId="{4B3F83E4-6541-4327-9751-C5C102BCAA03}" type="sibTrans" cxnId="{F244339E-54A8-4276-9D07-65EA9328DC35}">
      <dgm:prSet/>
      <dgm:spPr/>
      <dgm:t>
        <a:bodyPr/>
        <a:lstStyle/>
        <a:p>
          <a:endParaRPr lang="es-EC" sz="2000">
            <a:latin typeface="Garamond" pitchFamily="18" charset="0"/>
          </a:endParaRPr>
        </a:p>
      </dgm:t>
    </dgm:pt>
    <dgm:pt modelId="{A736D50F-9E9C-4541-8EFE-4267884DF1A5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Garamond" pitchFamily="18" charset="0"/>
            </a:rPr>
            <a:t>Planes de emprendimiento</a:t>
          </a:r>
          <a:endParaRPr lang="es-EC" sz="1800" dirty="0">
            <a:solidFill>
              <a:schemeClr val="tx1"/>
            </a:solidFill>
            <a:latin typeface="Garamond" pitchFamily="18" charset="0"/>
          </a:endParaRPr>
        </a:p>
      </dgm:t>
    </dgm:pt>
    <dgm:pt modelId="{48B8ED57-CA5B-4DC6-BADD-1A1D335C5F30}" type="parTrans" cxnId="{743DB5C4-BD77-400E-8D1E-81A11C1BAFB5}">
      <dgm:prSet custT="1"/>
      <dgm:spPr/>
      <dgm:t>
        <a:bodyPr/>
        <a:lstStyle/>
        <a:p>
          <a:endParaRPr lang="es-EC" sz="600">
            <a:latin typeface="Garamond" pitchFamily="18" charset="0"/>
          </a:endParaRPr>
        </a:p>
      </dgm:t>
    </dgm:pt>
    <dgm:pt modelId="{9BA97796-CFFA-46BF-89FE-804177A6A233}" type="sibTrans" cxnId="{743DB5C4-BD77-400E-8D1E-81A11C1BAFB5}">
      <dgm:prSet/>
      <dgm:spPr/>
      <dgm:t>
        <a:bodyPr/>
        <a:lstStyle/>
        <a:p>
          <a:endParaRPr lang="es-EC" sz="2000">
            <a:latin typeface="Garamond" pitchFamily="18" charset="0"/>
          </a:endParaRPr>
        </a:p>
      </dgm:t>
    </dgm:pt>
    <dgm:pt modelId="{7E086EE8-5043-4D1E-959D-081E50E60BAB}" type="pres">
      <dgm:prSet presAssocID="{9EF0149B-77F4-4475-B1E1-B2BA60405BF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EE86B58-5056-40C2-8A7F-45A494244DB2}" type="pres">
      <dgm:prSet presAssocID="{BAEF3E55-7BEA-4DFF-8E13-4565D81973B9}" presName="root1" presStyleCnt="0"/>
      <dgm:spPr/>
      <dgm:t>
        <a:bodyPr/>
        <a:lstStyle/>
        <a:p>
          <a:endParaRPr lang="es-EC"/>
        </a:p>
      </dgm:t>
    </dgm:pt>
    <dgm:pt modelId="{30952838-623B-47F1-B7DC-DDDB67606848}" type="pres">
      <dgm:prSet presAssocID="{BAEF3E55-7BEA-4DFF-8E13-4565D81973B9}" presName="LevelOneTextNode" presStyleLbl="node0" presStyleIdx="0" presStyleCnt="1" custScaleX="173076" custScaleY="20626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75AD25F-C114-423B-8D48-77BC9BD58E6C}" type="pres">
      <dgm:prSet presAssocID="{BAEF3E55-7BEA-4DFF-8E13-4565D81973B9}" presName="level2hierChild" presStyleCnt="0"/>
      <dgm:spPr/>
      <dgm:t>
        <a:bodyPr/>
        <a:lstStyle/>
        <a:p>
          <a:endParaRPr lang="es-EC"/>
        </a:p>
      </dgm:t>
    </dgm:pt>
    <dgm:pt modelId="{6211BC01-E73F-49DA-BC85-0F44095601C0}" type="pres">
      <dgm:prSet presAssocID="{FC322E4D-D794-4867-A5A4-064B25AF3826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3FA5D89E-E571-4FA5-B811-8E4257FA62F0}" type="pres">
      <dgm:prSet presAssocID="{FC322E4D-D794-4867-A5A4-064B25AF3826}" presName="connTx" presStyleLbl="parChTrans1D2" presStyleIdx="0" presStyleCnt="2"/>
      <dgm:spPr/>
      <dgm:t>
        <a:bodyPr/>
        <a:lstStyle/>
        <a:p>
          <a:endParaRPr lang="es-EC"/>
        </a:p>
      </dgm:t>
    </dgm:pt>
    <dgm:pt modelId="{313F0F9F-83CF-4F25-99CD-4EA2E94C8F6D}" type="pres">
      <dgm:prSet presAssocID="{DE88EB4C-DF91-4700-9335-D33BA81F3028}" presName="root2" presStyleCnt="0"/>
      <dgm:spPr/>
      <dgm:t>
        <a:bodyPr/>
        <a:lstStyle/>
        <a:p>
          <a:endParaRPr lang="es-EC"/>
        </a:p>
      </dgm:t>
    </dgm:pt>
    <dgm:pt modelId="{C970E2B2-8141-4C2F-B0A5-C958F2A72EA3}" type="pres">
      <dgm:prSet presAssocID="{DE88EB4C-DF91-4700-9335-D33BA81F3028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8A778A6-7CB0-4B4C-8981-46BAFA867AA6}" type="pres">
      <dgm:prSet presAssocID="{DE88EB4C-DF91-4700-9335-D33BA81F3028}" presName="level3hierChild" presStyleCnt="0"/>
      <dgm:spPr/>
      <dgm:t>
        <a:bodyPr/>
        <a:lstStyle/>
        <a:p>
          <a:endParaRPr lang="es-EC"/>
        </a:p>
      </dgm:t>
    </dgm:pt>
    <dgm:pt modelId="{68743663-2201-4B0F-AD18-8EE27775C643}" type="pres">
      <dgm:prSet presAssocID="{576ACF4B-6619-4E51-9C1D-E294D986B5E9}" presName="conn2-1" presStyleLbl="parChTrans1D3" presStyleIdx="0" presStyleCnt="5"/>
      <dgm:spPr/>
      <dgm:t>
        <a:bodyPr/>
        <a:lstStyle/>
        <a:p>
          <a:endParaRPr lang="es-EC"/>
        </a:p>
      </dgm:t>
    </dgm:pt>
    <dgm:pt modelId="{940CC046-A892-4B8B-AE66-7EC1413268EE}" type="pres">
      <dgm:prSet presAssocID="{576ACF4B-6619-4E51-9C1D-E294D986B5E9}" presName="connTx" presStyleLbl="parChTrans1D3" presStyleIdx="0" presStyleCnt="5"/>
      <dgm:spPr/>
      <dgm:t>
        <a:bodyPr/>
        <a:lstStyle/>
        <a:p>
          <a:endParaRPr lang="es-EC"/>
        </a:p>
      </dgm:t>
    </dgm:pt>
    <dgm:pt modelId="{43390BED-DF40-454A-9CBC-96DFB6043665}" type="pres">
      <dgm:prSet presAssocID="{AD28FB92-CD39-4733-B7B2-FBCAD28D817C}" presName="root2" presStyleCnt="0"/>
      <dgm:spPr/>
      <dgm:t>
        <a:bodyPr/>
        <a:lstStyle/>
        <a:p>
          <a:endParaRPr lang="es-EC"/>
        </a:p>
      </dgm:t>
    </dgm:pt>
    <dgm:pt modelId="{97DC81E1-5093-4354-BF1B-F56285E1D674}" type="pres">
      <dgm:prSet presAssocID="{AD28FB92-CD39-4733-B7B2-FBCAD28D817C}" presName="LevelTwoTextNode" presStyleLbl="node3" presStyleIdx="0" presStyleCnt="5" custScaleX="20342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703C1CA-A7DE-4D57-AF0F-20BC3321F037}" type="pres">
      <dgm:prSet presAssocID="{AD28FB92-CD39-4733-B7B2-FBCAD28D817C}" presName="level3hierChild" presStyleCnt="0"/>
      <dgm:spPr/>
      <dgm:t>
        <a:bodyPr/>
        <a:lstStyle/>
        <a:p>
          <a:endParaRPr lang="es-EC"/>
        </a:p>
      </dgm:t>
    </dgm:pt>
    <dgm:pt modelId="{4B1B4016-D086-4597-A2E8-267FB1E34989}" type="pres">
      <dgm:prSet presAssocID="{40A83377-FAC9-4E77-88B1-3598B2101B04}" presName="conn2-1" presStyleLbl="parChTrans1D3" presStyleIdx="1" presStyleCnt="5"/>
      <dgm:spPr/>
      <dgm:t>
        <a:bodyPr/>
        <a:lstStyle/>
        <a:p>
          <a:endParaRPr lang="es-EC"/>
        </a:p>
      </dgm:t>
    </dgm:pt>
    <dgm:pt modelId="{824109D8-4351-4069-81AB-895166B5E724}" type="pres">
      <dgm:prSet presAssocID="{40A83377-FAC9-4E77-88B1-3598B2101B04}" presName="connTx" presStyleLbl="parChTrans1D3" presStyleIdx="1" presStyleCnt="5"/>
      <dgm:spPr/>
      <dgm:t>
        <a:bodyPr/>
        <a:lstStyle/>
        <a:p>
          <a:endParaRPr lang="es-EC"/>
        </a:p>
      </dgm:t>
    </dgm:pt>
    <dgm:pt modelId="{CE1A9349-3371-470A-826C-0171178539F5}" type="pres">
      <dgm:prSet presAssocID="{5654839E-58FA-4125-9AD6-80C60311D49E}" presName="root2" presStyleCnt="0"/>
      <dgm:spPr/>
      <dgm:t>
        <a:bodyPr/>
        <a:lstStyle/>
        <a:p>
          <a:endParaRPr lang="es-EC"/>
        </a:p>
      </dgm:t>
    </dgm:pt>
    <dgm:pt modelId="{F677B5AE-4FC0-435E-ABB1-71D31030487B}" type="pres">
      <dgm:prSet presAssocID="{5654839E-58FA-4125-9AD6-80C60311D49E}" presName="LevelTwoTextNode" presStyleLbl="node3" presStyleIdx="1" presStyleCnt="5" custScaleX="20342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9333046-4DAB-4782-A1EF-CEA53F73F5C8}" type="pres">
      <dgm:prSet presAssocID="{5654839E-58FA-4125-9AD6-80C60311D49E}" presName="level3hierChild" presStyleCnt="0"/>
      <dgm:spPr/>
      <dgm:t>
        <a:bodyPr/>
        <a:lstStyle/>
        <a:p>
          <a:endParaRPr lang="es-EC"/>
        </a:p>
      </dgm:t>
    </dgm:pt>
    <dgm:pt modelId="{CC0F8D5C-2D70-4568-A26E-EDCDBD20600D}" type="pres">
      <dgm:prSet presAssocID="{48B8ED57-CA5B-4DC6-BADD-1A1D335C5F30}" presName="conn2-1" presStyleLbl="parChTrans1D3" presStyleIdx="2" presStyleCnt="5"/>
      <dgm:spPr/>
      <dgm:t>
        <a:bodyPr/>
        <a:lstStyle/>
        <a:p>
          <a:endParaRPr lang="es-EC"/>
        </a:p>
      </dgm:t>
    </dgm:pt>
    <dgm:pt modelId="{64290F73-82C0-4380-9BBB-201775FFAF39}" type="pres">
      <dgm:prSet presAssocID="{48B8ED57-CA5B-4DC6-BADD-1A1D335C5F30}" presName="connTx" presStyleLbl="parChTrans1D3" presStyleIdx="2" presStyleCnt="5"/>
      <dgm:spPr/>
      <dgm:t>
        <a:bodyPr/>
        <a:lstStyle/>
        <a:p>
          <a:endParaRPr lang="es-EC"/>
        </a:p>
      </dgm:t>
    </dgm:pt>
    <dgm:pt modelId="{7A9A7E67-C2AF-417A-ADC3-1E088F868295}" type="pres">
      <dgm:prSet presAssocID="{A736D50F-9E9C-4541-8EFE-4267884DF1A5}" presName="root2" presStyleCnt="0"/>
      <dgm:spPr/>
      <dgm:t>
        <a:bodyPr/>
        <a:lstStyle/>
        <a:p>
          <a:endParaRPr lang="es-EC"/>
        </a:p>
      </dgm:t>
    </dgm:pt>
    <dgm:pt modelId="{8F2D7955-82F6-4CA1-A72B-AA7B6F1CC033}" type="pres">
      <dgm:prSet presAssocID="{A736D50F-9E9C-4541-8EFE-4267884DF1A5}" presName="LevelTwoTextNode" presStyleLbl="node3" presStyleIdx="2" presStyleCnt="5" custScaleX="20342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C7A56EA-005F-456C-8A29-02010E4E9F30}" type="pres">
      <dgm:prSet presAssocID="{A736D50F-9E9C-4541-8EFE-4267884DF1A5}" presName="level3hierChild" presStyleCnt="0"/>
      <dgm:spPr/>
      <dgm:t>
        <a:bodyPr/>
        <a:lstStyle/>
        <a:p>
          <a:endParaRPr lang="es-EC"/>
        </a:p>
      </dgm:t>
    </dgm:pt>
    <dgm:pt modelId="{58AB98B4-8A7B-446E-8FFE-D8B7A268B2C3}" type="pres">
      <dgm:prSet presAssocID="{7CE42BA1-40CE-4C9D-AD04-4CF810866E07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236461CD-03D1-498F-B6F2-08F272187ECE}" type="pres">
      <dgm:prSet presAssocID="{7CE42BA1-40CE-4C9D-AD04-4CF810866E07}" presName="connTx" presStyleLbl="parChTrans1D2" presStyleIdx="1" presStyleCnt="2"/>
      <dgm:spPr/>
      <dgm:t>
        <a:bodyPr/>
        <a:lstStyle/>
        <a:p>
          <a:endParaRPr lang="es-EC"/>
        </a:p>
      </dgm:t>
    </dgm:pt>
    <dgm:pt modelId="{9D03ED2C-32CE-44B1-B29F-DC8DC443424C}" type="pres">
      <dgm:prSet presAssocID="{F1D8F1E2-F2B8-4663-9A96-A1A79699146A}" presName="root2" presStyleCnt="0"/>
      <dgm:spPr/>
      <dgm:t>
        <a:bodyPr/>
        <a:lstStyle/>
        <a:p>
          <a:endParaRPr lang="es-EC"/>
        </a:p>
      </dgm:t>
    </dgm:pt>
    <dgm:pt modelId="{1BA56FB0-A263-4AD1-A8B3-5B138180AE83}" type="pres">
      <dgm:prSet presAssocID="{F1D8F1E2-F2B8-4663-9A96-A1A79699146A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E2881D6-AC0D-4A7B-9708-7D681751CED1}" type="pres">
      <dgm:prSet presAssocID="{F1D8F1E2-F2B8-4663-9A96-A1A79699146A}" presName="level3hierChild" presStyleCnt="0"/>
      <dgm:spPr/>
      <dgm:t>
        <a:bodyPr/>
        <a:lstStyle/>
        <a:p>
          <a:endParaRPr lang="es-EC"/>
        </a:p>
      </dgm:t>
    </dgm:pt>
    <dgm:pt modelId="{1119B0A9-83D5-4994-AEC6-2AAA4A4B63CD}" type="pres">
      <dgm:prSet presAssocID="{48F9436B-E80F-451C-9F11-F67853F67BCF}" presName="conn2-1" presStyleLbl="parChTrans1D3" presStyleIdx="3" presStyleCnt="5"/>
      <dgm:spPr/>
      <dgm:t>
        <a:bodyPr/>
        <a:lstStyle/>
        <a:p>
          <a:endParaRPr lang="es-EC"/>
        </a:p>
      </dgm:t>
    </dgm:pt>
    <dgm:pt modelId="{D4E116D4-A722-41D5-A94A-F1538B0BBCDA}" type="pres">
      <dgm:prSet presAssocID="{48F9436B-E80F-451C-9F11-F67853F67BCF}" presName="connTx" presStyleLbl="parChTrans1D3" presStyleIdx="3" presStyleCnt="5"/>
      <dgm:spPr/>
      <dgm:t>
        <a:bodyPr/>
        <a:lstStyle/>
        <a:p>
          <a:endParaRPr lang="es-EC"/>
        </a:p>
      </dgm:t>
    </dgm:pt>
    <dgm:pt modelId="{9E7D2B9A-D952-4FEC-AF6C-6FBDCA11D7B6}" type="pres">
      <dgm:prSet presAssocID="{25092E85-3104-481B-B3B1-86484B83B517}" presName="root2" presStyleCnt="0"/>
      <dgm:spPr/>
      <dgm:t>
        <a:bodyPr/>
        <a:lstStyle/>
        <a:p>
          <a:endParaRPr lang="es-EC"/>
        </a:p>
      </dgm:t>
    </dgm:pt>
    <dgm:pt modelId="{B089C2D5-7B6E-4D90-AB0F-AD8ECFC0F22C}" type="pres">
      <dgm:prSet presAssocID="{25092E85-3104-481B-B3B1-86484B83B517}" presName="LevelTwoTextNode" presStyleLbl="node3" presStyleIdx="3" presStyleCnt="5" custScaleX="20342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3D4BA6E-4C96-40F8-88FA-BE4D81C57CA6}" type="pres">
      <dgm:prSet presAssocID="{25092E85-3104-481B-B3B1-86484B83B517}" presName="level3hierChild" presStyleCnt="0"/>
      <dgm:spPr/>
      <dgm:t>
        <a:bodyPr/>
        <a:lstStyle/>
        <a:p>
          <a:endParaRPr lang="es-EC"/>
        </a:p>
      </dgm:t>
    </dgm:pt>
    <dgm:pt modelId="{F9990A44-CF73-4B08-9D71-802310B43572}" type="pres">
      <dgm:prSet presAssocID="{7AA703A8-FD73-472A-95EE-DE8248C5FF32}" presName="conn2-1" presStyleLbl="parChTrans1D3" presStyleIdx="4" presStyleCnt="5"/>
      <dgm:spPr/>
      <dgm:t>
        <a:bodyPr/>
        <a:lstStyle/>
        <a:p>
          <a:endParaRPr lang="es-EC"/>
        </a:p>
      </dgm:t>
    </dgm:pt>
    <dgm:pt modelId="{E015909D-7901-478F-908D-D22BA31D7605}" type="pres">
      <dgm:prSet presAssocID="{7AA703A8-FD73-472A-95EE-DE8248C5FF32}" presName="connTx" presStyleLbl="parChTrans1D3" presStyleIdx="4" presStyleCnt="5"/>
      <dgm:spPr/>
      <dgm:t>
        <a:bodyPr/>
        <a:lstStyle/>
        <a:p>
          <a:endParaRPr lang="es-EC"/>
        </a:p>
      </dgm:t>
    </dgm:pt>
    <dgm:pt modelId="{22B52B36-1E85-414C-9E34-64F11A5D1878}" type="pres">
      <dgm:prSet presAssocID="{1A3A5D6B-BE7F-4D81-87C1-49A0161E6C5E}" presName="root2" presStyleCnt="0"/>
      <dgm:spPr/>
      <dgm:t>
        <a:bodyPr/>
        <a:lstStyle/>
        <a:p>
          <a:endParaRPr lang="es-EC"/>
        </a:p>
      </dgm:t>
    </dgm:pt>
    <dgm:pt modelId="{C4D219BC-D98F-47A8-A85A-05E223BFB703}" type="pres">
      <dgm:prSet presAssocID="{1A3A5D6B-BE7F-4D81-87C1-49A0161E6C5E}" presName="LevelTwoTextNode" presStyleLbl="node3" presStyleIdx="4" presStyleCnt="5" custScaleX="20342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779BA7F-336E-4BEA-AF8C-B26720B73BB0}" type="pres">
      <dgm:prSet presAssocID="{1A3A5D6B-BE7F-4D81-87C1-49A0161E6C5E}" presName="level3hierChild" presStyleCnt="0"/>
      <dgm:spPr/>
      <dgm:t>
        <a:bodyPr/>
        <a:lstStyle/>
        <a:p>
          <a:endParaRPr lang="es-EC"/>
        </a:p>
      </dgm:t>
    </dgm:pt>
  </dgm:ptLst>
  <dgm:cxnLst>
    <dgm:cxn modelId="{E43920B6-2D99-441F-B733-E950AD433B0E}" type="presOf" srcId="{48F9436B-E80F-451C-9F11-F67853F67BCF}" destId="{1119B0A9-83D5-4994-AEC6-2AAA4A4B63CD}" srcOrd="0" destOrd="0" presId="urn:microsoft.com/office/officeart/2005/8/layout/hierarchy2"/>
    <dgm:cxn modelId="{0416C27E-3CF3-4036-98F4-D6E29D0C9C89}" type="presOf" srcId="{5654839E-58FA-4125-9AD6-80C60311D49E}" destId="{F677B5AE-4FC0-435E-ABB1-71D31030487B}" srcOrd="0" destOrd="0" presId="urn:microsoft.com/office/officeart/2005/8/layout/hierarchy2"/>
    <dgm:cxn modelId="{F244339E-54A8-4276-9D07-65EA9328DC35}" srcId="{F1D8F1E2-F2B8-4663-9A96-A1A79699146A}" destId="{1A3A5D6B-BE7F-4D81-87C1-49A0161E6C5E}" srcOrd="1" destOrd="0" parTransId="{7AA703A8-FD73-472A-95EE-DE8248C5FF32}" sibTransId="{4B3F83E4-6541-4327-9751-C5C102BCAA03}"/>
    <dgm:cxn modelId="{A544F84F-0395-4F34-BFC7-1D407CFD8111}" type="presOf" srcId="{48B8ED57-CA5B-4DC6-BADD-1A1D335C5F30}" destId="{CC0F8D5C-2D70-4568-A26E-EDCDBD20600D}" srcOrd="0" destOrd="0" presId="urn:microsoft.com/office/officeart/2005/8/layout/hierarchy2"/>
    <dgm:cxn modelId="{40E0713B-6146-49AA-B1AB-4E169578FF2B}" type="presOf" srcId="{48B8ED57-CA5B-4DC6-BADD-1A1D335C5F30}" destId="{64290F73-82C0-4380-9BBB-201775FFAF39}" srcOrd="1" destOrd="0" presId="urn:microsoft.com/office/officeart/2005/8/layout/hierarchy2"/>
    <dgm:cxn modelId="{743DB5C4-BD77-400E-8D1E-81A11C1BAFB5}" srcId="{DE88EB4C-DF91-4700-9335-D33BA81F3028}" destId="{A736D50F-9E9C-4541-8EFE-4267884DF1A5}" srcOrd="2" destOrd="0" parTransId="{48B8ED57-CA5B-4DC6-BADD-1A1D335C5F30}" sibTransId="{9BA97796-CFFA-46BF-89FE-804177A6A233}"/>
    <dgm:cxn modelId="{ED166A11-E605-4CB3-ADA2-B762F2FE06DF}" srcId="{DE88EB4C-DF91-4700-9335-D33BA81F3028}" destId="{5654839E-58FA-4125-9AD6-80C60311D49E}" srcOrd="1" destOrd="0" parTransId="{40A83377-FAC9-4E77-88B1-3598B2101B04}" sibTransId="{AA3F70E0-C8ED-4613-BCCD-BC34360E8F01}"/>
    <dgm:cxn modelId="{F9A5DDB8-BBF0-428A-87DF-C7BD53FC9413}" type="presOf" srcId="{FC322E4D-D794-4867-A5A4-064B25AF3826}" destId="{3FA5D89E-E571-4FA5-B811-8E4257FA62F0}" srcOrd="1" destOrd="0" presId="urn:microsoft.com/office/officeart/2005/8/layout/hierarchy2"/>
    <dgm:cxn modelId="{B908B1EE-A9FD-4D9C-8F10-9151BE05A5D1}" type="presOf" srcId="{7AA703A8-FD73-472A-95EE-DE8248C5FF32}" destId="{E015909D-7901-478F-908D-D22BA31D7605}" srcOrd="1" destOrd="0" presId="urn:microsoft.com/office/officeart/2005/8/layout/hierarchy2"/>
    <dgm:cxn modelId="{BF56FCCE-0FF7-49F9-BE8B-BA988112B254}" type="presOf" srcId="{9EF0149B-77F4-4475-B1E1-B2BA60405BFF}" destId="{7E086EE8-5043-4D1E-959D-081E50E60BAB}" srcOrd="0" destOrd="0" presId="urn:microsoft.com/office/officeart/2005/8/layout/hierarchy2"/>
    <dgm:cxn modelId="{8E6C3112-D41F-4CEA-8693-6AE7E101C77E}" srcId="{BAEF3E55-7BEA-4DFF-8E13-4565D81973B9}" destId="{DE88EB4C-DF91-4700-9335-D33BA81F3028}" srcOrd="0" destOrd="0" parTransId="{FC322E4D-D794-4867-A5A4-064B25AF3826}" sibTransId="{3208E056-4021-4B12-9864-B6C56C48599A}"/>
    <dgm:cxn modelId="{F9931A78-80BE-43D5-A883-FDD620E398FB}" type="presOf" srcId="{576ACF4B-6619-4E51-9C1D-E294D986B5E9}" destId="{68743663-2201-4B0F-AD18-8EE27775C643}" srcOrd="0" destOrd="0" presId="urn:microsoft.com/office/officeart/2005/8/layout/hierarchy2"/>
    <dgm:cxn modelId="{6900A42C-0B95-4648-AB1C-8E7116C799E0}" type="presOf" srcId="{A736D50F-9E9C-4541-8EFE-4267884DF1A5}" destId="{8F2D7955-82F6-4CA1-A72B-AA7B6F1CC033}" srcOrd="0" destOrd="0" presId="urn:microsoft.com/office/officeart/2005/8/layout/hierarchy2"/>
    <dgm:cxn modelId="{8F0F296D-64CE-4497-A3F4-0189D76CC69F}" srcId="{BAEF3E55-7BEA-4DFF-8E13-4565D81973B9}" destId="{F1D8F1E2-F2B8-4663-9A96-A1A79699146A}" srcOrd="1" destOrd="0" parTransId="{7CE42BA1-40CE-4C9D-AD04-4CF810866E07}" sibTransId="{A19714A2-0305-4DEE-85F3-5BB4D0611C5A}"/>
    <dgm:cxn modelId="{04711714-0DF1-4AA2-B564-64AF949B4BFC}" type="presOf" srcId="{1A3A5D6B-BE7F-4D81-87C1-49A0161E6C5E}" destId="{C4D219BC-D98F-47A8-A85A-05E223BFB703}" srcOrd="0" destOrd="0" presId="urn:microsoft.com/office/officeart/2005/8/layout/hierarchy2"/>
    <dgm:cxn modelId="{312D3C55-BD22-4ACA-A6C6-13870654604E}" type="presOf" srcId="{FC322E4D-D794-4867-A5A4-064B25AF3826}" destId="{6211BC01-E73F-49DA-BC85-0F44095601C0}" srcOrd="0" destOrd="0" presId="urn:microsoft.com/office/officeart/2005/8/layout/hierarchy2"/>
    <dgm:cxn modelId="{BD4F6FB3-DF93-4B89-A664-FD2750BA3AB6}" srcId="{9EF0149B-77F4-4475-B1E1-B2BA60405BFF}" destId="{BAEF3E55-7BEA-4DFF-8E13-4565D81973B9}" srcOrd="0" destOrd="0" parTransId="{09BE6EA0-E210-4891-A0FE-61CA9E5D825C}" sibTransId="{99163335-938A-40BF-A24A-19F72F51E28A}"/>
    <dgm:cxn modelId="{4FE06DD5-F717-40BA-85A8-11D9AE9899A7}" type="presOf" srcId="{576ACF4B-6619-4E51-9C1D-E294D986B5E9}" destId="{940CC046-A892-4B8B-AE66-7EC1413268EE}" srcOrd="1" destOrd="0" presId="urn:microsoft.com/office/officeart/2005/8/layout/hierarchy2"/>
    <dgm:cxn modelId="{B8CB8F07-3BC4-4BFB-B300-044BBC8BAEC2}" type="presOf" srcId="{F1D8F1E2-F2B8-4663-9A96-A1A79699146A}" destId="{1BA56FB0-A263-4AD1-A8B3-5B138180AE83}" srcOrd="0" destOrd="0" presId="urn:microsoft.com/office/officeart/2005/8/layout/hierarchy2"/>
    <dgm:cxn modelId="{B291655D-AFE4-4779-9578-E5B0F14DCB07}" type="presOf" srcId="{40A83377-FAC9-4E77-88B1-3598B2101B04}" destId="{4B1B4016-D086-4597-A2E8-267FB1E34989}" srcOrd="0" destOrd="0" presId="urn:microsoft.com/office/officeart/2005/8/layout/hierarchy2"/>
    <dgm:cxn modelId="{FF2B62D6-BB73-481B-BB3F-087961A381F2}" type="presOf" srcId="{25092E85-3104-481B-B3B1-86484B83B517}" destId="{B089C2D5-7B6E-4D90-AB0F-AD8ECFC0F22C}" srcOrd="0" destOrd="0" presId="urn:microsoft.com/office/officeart/2005/8/layout/hierarchy2"/>
    <dgm:cxn modelId="{81A9685E-0154-491A-9C97-A0E4855F3131}" type="presOf" srcId="{BAEF3E55-7BEA-4DFF-8E13-4565D81973B9}" destId="{30952838-623B-47F1-B7DC-DDDB67606848}" srcOrd="0" destOrd="0" presId="urn:microsoft.com/office/officeart/2005/8/layout/hierarchy2"/>
    <dgm:cxn modelId="{0F4F53B7-714E-4EC2-87B8-B0450AB5BC56}" type="presOf" srcId="{40A83377-FAC9-4E77-88B1-3598B2101B04}" destId="{824109D8-4351-4069-81AB-895166B5E724}" srcOrd="1" destOrd="0" presId="urn:microsoft.com/office/officeart/2005/8/layout/hierarchy2"/>
    <dgm:cxn modelId="{8838E04E-F102-4CE2-A428-139D10B31D00}" srcId="{F1D8F1E2-F2B8-4663-9A96-A1A79699146A}" destId="{25092E85-3104-481B-B3B1-86484B83B517}" srcOrd="0" destOrd="0" parTransId="{48F9436B-E80F-451C-9F11-F67853F67BCF}" sibTransId="{0B7B8335-2637-4846-810B-6EF6A3E2442F}"/>
    <dgm:cxn modelId="{CC0A8F8A-8AE9-4980-847A-D7B347110F47}" type="presOf" srcId="{AD28FB92-CD39-4733-B7B2-FBCAD28D817C}" destId="{97DC81E1-5093-4354-BF1B-F56285E1D674}" srcOrd="0" destOrd="0" presId="urn:microsoft.com/office/officeart/2005/8/layout/hierarchy2"/>
    <dgm:cxn modelId="{B7DE253E-06AA-404D-BD89-88887771A819}" type="presOf" srcId="{48F9436B-E80F-451C-9F11-F67853F67BCF}" destId="{D4E116D4-A722-41D5-A94A-F1538B0BBCDA}" srcOrd="1" destOrd="0" presId="urn:microsoft.com/office/officeart/2005/8/layout/hierarchy2"/>
    <dgm:cxn modelId="{9CA17B05-852D-49B2-A246-1F0F1289C9A1}" type="presOf" srcId="{7AA703A8-FD73-472A-95EE-DE8248C5FF32}" destId="{F9990A44-CF73-4B08-9D71-802310B43572}" srcOrd="0" destOrd="0" presId="urn:microsoft.com/office/officeart/2005/8/layout/hierarchy2"/>
    <dgm:cxn modelId="{D3CBAC0E-DD73-472E-9AD1-2167BF3AFE15}" type="presOf" srcId="{DE88EB4C-DF91-4700-9335-D33BA81F3028}" destId="{C970E2B2-8141-4C2F-B0A5-C958F2A72EA3}" srcOrd="0" destOrd="0" presId="urn:microsoft.com/office/officeart/2005/8/layout/hierarchy2"/>
    <dgm:cxn modelId="{05F90AC3-868F-4F1B-BD50-AAC558EBF450}" type="presOf" srcId="{7CE42BA1-40CE-4C9D-AD04-4CF810866E07}" destId="{236461CD-03D1-498F-B6F2-08F272187ECE}" srcOrd="1" destOrd="0" presId="urn:microsoft.com/office/officeart/2005/8/layout/hierarchy2"/>
    <dgm:cxn modelId="{C224B028-0CA6-467B-9575-4AB6C9A9E5C0}" type="presOf" srcId="{7CE42BA1-40CE-4C9D-AD04-4CF810866E07}" destId="{58AB98B4-8A7B-446E-8FFE-D8B7A268B2C3}" srcOrd="0" destOrd="0" presId="urn:microsoft.com/office/officeart/2005/8/layout/hierarchy2"/>
    <dgm:cxn modelId="{E1B7BE48-60A9-4BBC-B721-CD2BEEC5DACC}" srcId="{DE88EB4C-DF91-4700-9335-D33BA81F3028}" destId="{AD28FB92-CD39-4733-B7B2-FBCAD28D817C}" srcOrd="0" destOrd="0" parTransId="{576ACF4B-6619-4E51-9C1D-E294D986B5E9}" sibTransId="{0DB7ED6A-1762-4340-880F-1FC7F74321C1}"/>
    <dgm:cxn modelId="{CF1B612E-3CF0-4F99-8B89-3C0EE678A212}" type="presParOf" srcId="{7E086EE8-5043-4D1E-959D-081E50E60BAB}" destId="{5EE86B58-5056-40C2-8A7F-45A494244DB2}" srcOrd="0" destOrd="0" presId="urn:microsoft.com/office/officeart/2005/8/layout/hierarchy2"/>
    <dgm:cxn modelId="{7758AD42-7181-4D76-9385-4EBF6F8E47DB}" type="presParOf" srcId="{5EE86B58-5056-40C2-8A7F-45A494244DB2}" destId="{30952838-623B-47F1-B7DC-DDDB67606848}" srcOrd="0" destOrd="0" presId="urn:microsoft.com/office/officeart/2005/8/layout/hierarchy2"/>
    <dgm:cxn modelId="{5F8FC048-6693-4BD5-8787-4AD8A8E72B27}" type="presParOf" srcId="{5EE86B58-5056-40C2-8A7F-45A494244DB2}" destId="{075AD25F-C114-423B-8D48-77BC9BD58E6C}" srcOrd="1" destOrd="0" presId="urn:microsoft.com/office/officeart/2005/8/layout/hierarchy2"/>
    <dgm:cxn modelId="{24C37773-A807-4CBD-BA83-852A43E39FD9}" type="presParOf" srcId="{075AD25F-C114-423B-8D48-77BC9BD58E6C}" destId="{6211BC01-E73F-49DA-BC85-0F44095601C0}" srcOrd="0" destOrd="0" presId="urn:microsoft.com/office/officeart/2005/8/layout/hierarchy2"/>
    <dgm:cxn modelId="{532DC53F-DB6E-41C4-99BD-5C9160AE3346}" type="presParOf" srcId="{6211BC01-E73F-49DA-BC85-0F44095601C0}" destId="{3FA5D89E-E571-4FA5-B811-8E4257FA62F0}" srcOrd="0" destOrd="0" presId="urn:microsoft.com/office/officeart/2005/8/layout/hierarchy2"/>
    <dgm:cxn modelId="{95662BA2-5F94-4182-99C3-76CA3F046539}" type="presParOf" srcId="{075AD25F-C114-423B-8D48-77BC9BD58E6C}" destId="{313F0F9F-83CF-4F25-99CD-4EA2E94C8F6D}" srcOrd="1" destOrd="0" presId="urn:microsoft.com/office/officeart/2005/8/layout/hierarchy2"/>
    <dgm:cxn modelId="{BC9EB066-3D23-4D08-A38D-3571D118F678}" type="presParOf" srcId="{313F0F9F-83CF-4F25-99CD-4EA2E94C8F6D}" destId="{C970E2B2-8141-4C2F-B0A5-C958F2A72EA3}" srcOrd="0" destOrd="0" presId="urn:microsoft.com/office/officeart/2005/8/layout/hierarchy2"/>
    <dgm:cxn modelId="{09D89E82-77BD-46CD-98BA-EA3F18F0330B}" type="presParOf" srcId="{313F0F9F-83CF-4F25-99CD-4EA2E94C8F6D}" destId="{28A778A6-7CB0-4B4C-8981-46BAFA867AA6}" srcOrd="1" destOrd="0" presId="urn:microsoft.com/office/officeart/2005/8/layout/hierarchy2"/>
    <dgm:cxn modelId="{9ACD1A42-28F2-4A06-ADB4-21FEC81E3501}" type="presParOf" srcId="{28A778A6-7CB0-4B4C-8981-46BAFA867AA6}" destId="{68743663-2201-4B0F-AD18-8EE27775C643}" srcOrd="0" destOrd="0" presId="urn:microsoft.com/office/officeart/2005/8/layout/hierarchy2"/>
    <dgm:cxn modelId="{F1BBD390-7006-49AF-8E32-72D20ED5E64A}" type="presParOf" srcId="{68743663-2201-4B0F-AD18-8EE27775C643}" destId="{940CC046-A892-4B8B-AE66-7EC1413268EE}" srcOrd="0" destOrd="0" presId="urn:microsoft.com/office/officeart/2005/8/layout/hierarchy2"/>
    <dgm:cxn modelId="{6C542695-7B04-4837-9921-BEC6A779E38C}" type="presParOf" srcId="{28A778A6-7CB0-4B4C-8981-46BAFA867AA6}" destId="{43390BED-DF40-454A-9CBC-96DFB6043665}" srcOrd="1" destOrd="0" presId="urn:microsoft.com/office/officeart/2005/8/layout/hierarchy2"/>
    <dgm:cxn modelId="{8FDFF9B5-7542-4C51-B212-A6E0F4230047}" type="presParOf" srcId="{43390BED-DF40-454A-9CBC-96DFB6043665}" destId="{97DC81E1-5093-4354-BF1B-F56285E1D674}" srcOrd="0" destOrd="0" presId="urn:microsoft.com/office/officeart/2005/8/layout/hierarchy2"/>
    <dgm:cxn modelId="{5C92A99E-5551-4980-A2E6-ED0D5EBCC427}" type="presParOf" srcId="{43390BED-DF40-454A-9CBC-96DFB6043665}" destId="{F703C1CA-A7DE-4D57-AF0F-20BC3321F037}" srcOrd="1" destOrd="0" presId="urn:microsoft.com/office/officeart/2005/8/layout/hierarchy2"/>
    <dgm:cxn modelId="{CE68D55E-7241-447B-9B43-FFA685318ABE}" type="presParOf" srcId="{28A778A6-7CB0-4B4C-8981-46BAFA867AA6}" destId="{4B1B4016-D086-4597-A2E8-267FB1E34989}" srcOrd="2" destOrd="0" presId="urn:microsoft.com/office/officeart/2005/8/layout/hierarchy2"/>
    <dgm:cxn modelId="{C11ABFDD-F6B7-4003-AC1A-FC1A0DFBDE0D}" type="presParOf" srcId="{4B1B4016-D086-4597-A2E8-267FB1E34989}" destId="{824109D8-4351-4069-81AB-895166B5E724}" srcOrd="0" destOrd="0" presId="urn:microsoft.com/office/officeart/2005/8/layout/hierarchy2"/>
    <dgm:cxn modelId="{CF113327-64A6-4E06-9B85-22FAAEB896AC}" type="presParOf" srcId="{28A778A6-7CB0-4B4C-8981-46BAFA867AA6}" destId="{CE1A9349-3371-470A-826C-0171178539F5}" srcOrd="3" destOrd="0" presId="urn:microsoft.com/office/officeart/2005/8/layout/hierarchy2"/>
    <dgm:cxn modelId="{F83CAB0D-FED2-4ACA-BE06-38C414EEA384}" type="presParOf" srcId="{CE1A9349-3371-470A-826C-0171178539F5}" destId="{F677B5AE-4FC0-435E-ABB1-71D31030487B}" srcOrd="0" destOrd="0" presId="urn:microsoft.com/office/officeart/2005/8/layout/hierarchy2"/>
    <dgm:cxn modelId="{B5511899-FFFF-447A-B85B-98A00D2EDB7E}" type="presParOf" srcId="{CE1A9349-3371-470A-826C-0171178539F5}" destId="{99333046-4DAB-4782-A1EF-CEA53F73F5C8}" srcOrd="1" destOrd="0" presId="urn:microsoft.com/office/officeart/2005/8/layout/hierarchy2"/>
    <dgm:cxn modelId="{645D9A4F-10C1-452D-A289-9F581EDC71FD}" type="presParOf" srcId="{28A778A6-7CB0-4B4C-8981-46BAFA867AA6}" destId="{CC0F8D5C-2D70-4568-A26E-EDCDBD20600D}" srcOrd="4" destOrd="0" presId="urn:microsoft.com/office/officeart/2005/8/layout/hierarchy2"/>
    <dgm:cxn modelId="{5DCE817F-D854-49ED-8912-C474F5A434E9}" type="presParOf" srcId="{CC0F8D5C-2D70-4568-A26E-EDCDBD20600D}" destId="{64290F73-82C0-4380-9BBB-201775FFAF39}" srcOrd="0" destOrd="0" presId="urn:microsoft.com/office/officeart/2005/8/layout/hierarchy2"/>
    <dgm:cxn modelId="{C2A4E931-3AC1-4357-ABF5-BE707F6359B0}" type="presParOf" srcId="{28A778A6-7CB0-4B4C-8981-46BAFA867AA6}" destId="{7A9A7E67-C2AF-417A-ADC3-1E088F868295}" srcOrd="5" destOrd="0" presId="urn:microsoft.com/office/officeart/2005/8/layout/hierarchy2"/>
    <dgm:cxn modelId="{84FA916D-6980-4254-946C-16275F5A9965}" type="presParOf" srcId="{7A9A7E67-C2AF-417A-ADC3-1E088F868295}" destId="{8F2D7955-82F6-4CA1-A72B-AA7B6F1CC033}" srcOrd="0" destOrd="0" presId="urn:microsoft.com/office/officeart/2005/8/layout/hierarchy2"/>
    <dgm:cxn modelId="{9AB4587E-6208-4958-BC56-E67967BE8920}" type="presParOf" srcId="{7A9A7E67-C2AF-417A-ADC3-1E088F868295}" destId="{BC7A56EA-005F-456C-8A29-02010E4E9F30}" srcOrd="1" destOrd="0" presId="urn:microsoft.com/office/officeart/2005/8/layout/hierarchy2"/>
    <dgm:cxn modelId="{0AC9BF51-B76B-41ED-ACEB-1D30B369DEDD}" type="presParOf" srcId="{075AD25F-C114-423B-8D48-77BC9BD58E6C}" destId="{58AB98B4-8A7B-446E-8FFE-D8B7A268B2C3}" srcOrd="2" destOrd="0" presId="urn:microsoft.com/office/officeart/2005/8/layout/hierarchy2"/>
    <dgm:cxn modelId="{414F6290-E64D-4AFA-A1C5-3AC6FEC6B0B2}" type="presParOf" srcId="{58AB98B4-8A7B-446E-8FFE-D8B7A268B2C3}" destId="{236461CD-03D1-498F-B6F2-08F272187ECE}" srcOrd="0" destOrd="0" presId="urn:microsoft.com/office/officeart/2005/8/layout/hierarchy2"/>
    <dgm:cxn modelId="{12AC6A3F-B1D1-46CF-809F-1340FEDCC0A7}" type="presParOf" srcId="{075AD25F-C114-423B-8D48-77BC9BD58E6C}" destId="{9D03ED2C-32CE-44B1-B29F-DC8DC443424C}" srcOrd="3" destOrd="0" presId="urn:microsoft.com/office/officeart/2005/8/layout/hierarchy2"/>
    <dgm:cxn modelId="{0BC523B8-EE3F-4D4F-97BA-CC6666EE9A06}" type="presParOf" srcId="{9D03ED2C-32CE-44B1-B29F-DC8DC443424C}" destId="{1BA56FB0-A263-4AD1-A8B3-5B138180AE83}" srcOrd="0" destOrd="0" presId="urn:microsoft.com/office/officeart/2005/8/layout/hierarchy2"/>
    <dgm:cxn modelId="{AD172448-7C18-40B2-8686-C937459EDF14}" type="presParOf" srcId="{9D03ED2C-32CE-44B1-B29F-DC8DC443424C}" destId="{FE2881D6-AC0D-4A7B-9708-7D681751CED1}" srcOrd="1" destOrd="0" presId="urn:microsoft.com/office/officeart/2005/8/layout/hierarchy2"/>
    <dgm:cxn modelId="{43469B22-682B-4889-98D4-85A54554A1C5}" type="presParOf" srcId="{FE2881D6-AC0D-4A7B-9708-7D681751CED1}" destId="{1119B0A9-83D5-4994-AEC6-2AAA4A4B63CD}" srcOrd="0" destOrd="0" presId="urn:microsoft.com/office/officeart/2005/8/layout/hierarchy2"/>
    <dgm:cxn modelId="{7939CB47-7B00-4C96-BF5D-AEE3DD22DB6A}" type="presParOf" srcId="{1119B0A9-83D5-4994-AEC6-2AAA4A4B63CD}" destId="{D4E116D4-A722-41D5-A94A-F1538B0BBCDA}" srcOrd="0" destOrd="0" presId="urn:microsoft.com/office/officeart/2005/8/layout/hierarchy2"/>
    <dgm:cxn modelId="{A5B67320-15D4-4DCD-B399-1C89B8FDB59E}" type="presParOf" srcId="{FE2881D6-AC0D-4A7B-9708-7D681751CED1}" destId="{9E7D2B9A-D952-4FEC-AF6C-6FBDCA11D7B6}" srcOrd="1" destOrd="0" presId="urn:microsoft.com/office/officeart/2005/8/layout/hierarchy2"/>
    <dgm:cxn modelId="{F645021C-C5FF-439C-A3FD-F50E285BC94A}" type="presParOf" srcId="{9E7D2B9A-D952-4FEC-AF6C-6FBDCA11D7B6}" destId="{B089C2D5-7B6E-4D90-AB0F-AD8ECFC0F22C}" srcOrd="0" destOrd="0" presId="urn:microsoft.com/office/officeart/2005/8/layout/hierarchy2"/>
    <dgm:cxn modelId="{28FD7468-D8DB-4F26-88E2-68CF01DDA8DF}" type="presParOf" srcId="{9E7D2B9A-D952-4FEC-AF6C-6FBDCA11D7B6}" destId="{A3D4BA6E-4C96-40F8-88FA-BE4D81C57CA6}" srcOrd="1" destOrd="0" presId="urn:microsoft.com/office/officeart/2005/8/layout/hierarchy2"/>
    <dgm:cxn modelId="{8460F5F7-9F45-4EB5-9B63-A2E770076DED}" type="presParOf" srcId="{FE2881D6-AC0D-4A7B-9708-7D681751CED1}" destId="{F9990A44-CF73-4B08-9D71-802310B43572}" srcOrd="2" destOrd="0" presId="urn:microsoft.com/office/officeart/2005/8/layout/hierarchy2"/>
    <dgm:cxn modelId="{D61B79CA-649C-4344-B0E2-FA4ACE0ADEB4}" type="presParOf" srcId="{F9990A44-CF73-4B08-9D71-802310B43572}" destId="{E015909D-7901-478F-908D-D22BA31D7605}" srcOrd="0" destOrd="0" presId="urn:microsoft.com/office/officeart/2005/8/layout/hierarchy2"/>
    <dgm:cxn modelId="{758635BC-C997-47AB-A977-BE77A4B79B6C}" type="presParOf" srcId="{FE2881D6-AC0D-4A7B-9708-7D681751CED1}" destId="{22B52B36-1E85-414C-9E34-64F11A5D1878}" srcOrd="3" destOrd="0" presId="urn:microsoft.com/office/officeart/2005/8/layout/hierarchy2"/>
    <dgm:cxn modelId="{7EC07749-B05C-47A7-A417-FF6F4D901B9B}" type="presParOf" srcId="{22B52B36-1E85-414C-9E34-64F11A5D1878}" destId="{C4D219BC-D98F-47A8-A85A-05E223BFB703}" srcOrd="0" destOrd="0" presId="urn:microsoft.com/office/officeart/2005/8/layout/hierarchy2"/>
    <dgm:cxn modelId="{D244B81B-C811-420E-91CB-339ED52C1256}" type="presParOf" srcId="{22B52B36-1E85-414C-9E34-64F11A5D1878}" destId="{5779BA7F-336E-4BEA-AF8C-B26720B73BB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095F05-E04A-4B31-828A-8192D22426CF}" type="doc">
      <dgm:prSet loTypeId="urn:microsoft.com/office/officeart/2005/8/layout/funnel1" loCatId="process" qsTypeId="urn:microsoft.com/office/officeart/2005/8/quickstyle/simple5" qsCatId="simple" csTypeId="urn:microsoft.com/office/officeart/2005/8/colors/accent6_2" csCatId="accent6" phldr="1"/>
      <dgm:spPr/>
    </dgm:pt>
    <dgm:pt modelId="{7E8A3B84-F3A9-4BC3-BD99-5D38B12D1FCA}">
      <dgm:prSet phldrT="[Texto]"/>
      <dgm:spPr>
        <a:solidFill>
          <a:srgbClr val="FF8A3B"/>
        </a:solidFill>
      </dgm:spPr>
      <dgm:t>
        <a:bodyPr/>
        <a:lstStyle/>
        <a:p>
          <a:pPr algn="ctr"/>
          <a:r>
            <a:rPr lang="es-EC" dirty="0" smtClean="0">
              <a:solidFill>
                <a:schemeClr val="tx1"/>
              </a:solidFill>
              <a:latin typeface="Garamond" pitchFamily="18" charset="0"/>
            </a:rPr>
            <a:t>Influencia de Factores externos</a:t>
          </a:r>
          <a:endParaRPr lang="es-EC" dirty="0">
            <a:solidFill>
              <a:schemeClr val="tx1"/>
            </a:solidFill>
            <a:latin typeface="Garamond" pitchFamily="18" charset="0"/>
          </a:endParaRPr>
        </a:p>
      </dgm:t>
    </dgm:pt>
    <dgm:pt modelId="{121EE2C1-5D4F-48DA-A09E-BFD5CDF47804}" type="parTrans" cxnId="{CBC73A08-468E-4C66-BF35-85F79819E77A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AFFB58F8-FCD5-4CCD-9F18-7405640B6788}" type="sibTrans" cxnId="{CBC73A08-468E-4C66-BF35-85F79819E77A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C871D2EA-799A-463F-9CE0-328560EA39E8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Garamond" pitchFamily="18" charset="0"/>
            </a:rPr>
            <a:t>Estructura del Estado</a:t>
          </a:r>
          <a:endParaRPr lang="es-EC" dirty="0">
            <a:solidFill>
              <a:schemeClr val="tx1"/>
            </a:solidFill>
            <a:latin typeface="Garamond" pitchFamily="18" charset="0"/>
          </a:endParaRPr>
        </a:p>
      </dgm:t>
    </dgm:pt>
    <dgm:pt modelId="{46B186FD-4A91-4B9B-BF27-E97B68AD8C0D}" type="parTrans" cxnId="{E47854EF-6F78-41D4-BD00-4095908938BD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C1D8D28D-9058-4EE9-954C-86F8E1DD2AB1}" type="sibTrans" cxnId="{E47854EF-6F78-41D4-BD00-4095908938BD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8EF85DFE-E0FC-4C02-A61B-FE18CA67D10A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Garamond" pitchFamily="18" charset="0"/>
            </a:rPr>
            <a:t>Informalidad laboral por supervivencia</a:t>
          </a:r>
          <a:endParaRPr lang="es-EC" dirty="0">
            <a:solidFill>
              <a:schemeClr val="tx1"/>
            </a:solidFill>
            <a:latin typeface="Garamond" pitchFamily="18" charset="0"/>
          </a:endParaRPr>
        </a:p>
      </dgm:t>
    </dgm:pt>
    <dgm:pt modelId="{34E18901-5BB6-4C23-B623-85713D6973FA}" type="parTrans" cxnId="{7B5FB346-C98A-49D2-B1F8-81FA64A85345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5FE354FF-933A-4458-B1F0-FA6E3B0ECE2B}" type="sibTrans" cxnId="{7B5FB346-C98A-49D2-B1F8-81FA64A85345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86F3E06F-345A-4405-A0E6-6177A12E291A}" type="pres">
      <dgm:prSet presAssocID="{0B095F05-E04A-4B31-828A-8192D22426CF}" presName="Name0" presStyleCnt="0">
        <dgm:presLayoutVars>
          <dgm:chMax val="4"/>
          <dgm:resizeHandles val="exact"/>
        </dgm:presLayoutVars>
      </dgm:prSet>
      <dgm:spPr/>
    </dgm:pt>
    <dgm:pt modelId="{D1642BF3-208B-4BD1-A18E-951EFAC2F9B3}" type="pres">
      <dgm:prSet presAssocID="{0B095F05-E04A-4B31-828A-8192D22426CF}" presName="ellipse" presStyleLbl="trBgShp" presStyleIdx="0" presStyleCnt="1" custScaleX="118644" custScaleY="124759" custLinFactNeighborX="254" custLinFactNeighborY="-16299"/>
      <dgm:spPr/>
      <dgm:t>
        <a:bodyPr/>
        <a:lstStyle/>
        <a:p>
          <a:endParaRPr lang="es-EC"/>
        </a:p>
      </dgm:t>
    </dgm:pt>
    <dgm:pt modelId="{AF80016B-0AC2-4AA5-BF40-96FAC4895863}" type="pres">
      <dgm:prSet presAssocID="{0B095F05-E04A-4B31-828A-8192D22426CF}" presName="arrow1" presStyleLbl="fgShp" presStyleIdx="0" presStyleCnt="1" custScaleX="122034" custScaleY="134156" custLinFactNeighborX="-5522" custLinFactNeighborY="15349"/>
      <dgm:spPr/>
    </dgm:pt>
    <dgm:pt modelId="{44F48CC9-577A-4DA9-97C6-227A7B03AC11}" type="pres">
      <dgm:prSet presAssocID="{0B095F05-E04A-4B31-828A-8192D22426CF}" presName="rectangle" presStyleLbl="revTx" presStyleIdx="0" presStyleCnt="1" custScaleX="118644" custScaleY="124759" custLinFactNeighborX="-1150" custLinFactNeighborY="2124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73B1D3-7A93-42FB-B473-78F1C4BD9E66}" type="pres">
      <dgm:prSet presAssocID="{C871D2EA-799A-463F-9CE0-328560EA39E8}" presName="item1" presStyleLbl="node1" presStyleIdx="0" presStyleCnt="2" custScaleX="174953" custScaleY="1341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F32D52-05E2-49C0-9118-7D48D2D5FE40}" type="pres">
      <dgm:prSet presAssocID="{8EF85DFE-E0FC-4C02-A61B-FE18CA67D10A}" presName="item2" presStyleLbl="node1" presStyleIdx="1" presStyleCnt="2" custScaleX="174953" custScaleY="134157" custLinFactNeighborX="1695" custLinFactNeighborY="-4519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EEEB27-E170-45FB-BDD9-D3E90369F1A4}" type="pres">
      <dgm:prSet presAssocID="{0B095F05-E04A-4B31-828A-8192D22426CF}" presName="funnel" presStyleLbl="trAlignAcc1" presStyleIdx="0" presStyleCnt="1" custScaleX="118644" custScaleY="124759" custLinFactNeighborX="0" custLinFactNeighborY="-502"/>
      <dgm:spPr>
        <a:solidFill>
          <a:srgbClr val="FFFFAB">
            <a:alpha val="40000"/>
          </a:srgbClr>
        </a:solidFill>
      </dgm:spPr>
      <dgm:t>
        <a:bodyPr/>
        <a:lstStyle/>
        <a:p>
          <a:endParaRPr lang="es-EC"/>
        </a:p>
      </dgm:t>
    </dgm:pt>
  </dgm:ptLst>
  <dgm:cxnLst>
    <dgm:cxn modelId="{3B2FBCF0-ED3F-41B6-9DFC-A53AF27D89C9}" type="presOf" srcId="{8EF85DFE-E0FC-4C02-A61B-FE18CA67D10A}" destId="{44F48CC9-577A-4DA9-97C6-227A7B03AC11}" srcOrd="0" destOrd="0" presId="urn:microsoft.com/office/officeart/2005/8/layout/funnel1"/>
    <dgm:cxn modelId="{7B5FB346-C98A-49D2-B1F8-81FA64A85345}" srcId="{0B095F05-E04A-4B31-828A-8192D22426CF}" destId="{8EF85DFE-E0FC-4C02-A61B-FE18CA67D10A}" srcOrd="2" destOrd="0" parTransId="{34E18901-5BB6-4C23-B623-85713D6973FA}" sibTransId="{5FE354FF-933A-4458-B1F0-FA6E3B0ECE2B}"/>
    <dgm:cxn modelId="{60860A5F-2971-4BDF-9F9D-873D290F0DB8}" type="presOf" srcId="{C871D2EA-799A-463F-9CE0-328560EA39E8}" destId="{B873B1D3-7A93-42FB-B473-78F1C4BD9E66}" srcOrd="0" destOrd="0" presId="urn:microsoft.com/office/officeart/2005/8/layout/funnel1"/>
    <dgm:cxn modelId="{E47854EF-6F78-41D4-BD00-4095908938BD}" srcId="{0B095F05-E04A-4B31-828A-8192D22426CF}" destId="{C871D2EA-799A-463F-9CE0-328560EA39E8}" srcOrd="1" destOrd="0" parTransId="{46B186FD-4A91-4B9B-BF27-E97B68AD8C0D}" sibTransId="{C1D8D28D-9058-4EE9-954C-86F8E1DD2AB1}"/>
    <dgm:cxn modelId="{CBC73A08-468E-4C66-BF35-85F79819E77A}" srcId="{0B095F05-E04A-4B31-828A-8192D22426CF}" destId="{7E8A3B84-F3A9-4BC3-BD99-5D38B12D1FCA}" srcOrd="0" destOrd="0" parTransId="{121EE2C1-5D4F-48DA-A09E-BFD5CDF47804}" sibTransId="{AFFB58F8-FCD5-4CCD-9F18-7405640B6788}"/>
    <dgm:cxn modelId="{9873B146-E0D1-4604-9A4B-BA90451D07ED}" type="presOf" srcId="{0B095F05-E04A-4B31-828A-8192D22426CF}" destId="{86F3E06F-345A-4405-A0E6-6177A12E291A}" srcOrd="0" destOrd="0" presId="urn:microsoft.com/office/officeart/2005/8/layout/funnel1"/>
    <dgm:cxn modelId="{028C16A4-7030-44C8-94AB-251935C1E8DA}" type="presOf" srcId="{7E8A3B84-F3A9-4BC3-BD99-5D38B12D1FCA}" destId="{5AF32D52-05E2-49C0-9118-7D48D2D5FE40}" srcOrd="0" destOrd="0" presId="urn:microsoft.com/office/officeart/2005/8/layout/funnel1"/>
    <dgm:cxn modelId="{09B4B336-1DD3-49EE-9AA9-19A6E38081EB}" type="presParOf" srcId="{86F3E06F-345A-4405-A0E6-6177A12E291A}" destId="{D1642BF3-208B-4BD1-A18E-951EFAC2F9B3}" srcOrd="0" destOrd="0" presId="urn:microsoft.com/office/officeart/2005/8/layout/funnel1"/>
    <dgm:cxn modelId="{6D268478-4348-4A59-8B10-9C7E8BA2E1C3}" type="presParOf" srcId="{86F3E06F-345A-4405-A0E6-6177A12E291A}" destId="{AF80016B-0AC2-4AA5-BF40-96FAC4895863}" srcOrd="1" destOrd="0" presId="urn:microsoft.com/office/officeart/2005/8/layout/funnel1"/>
    <dgm:cxn modelId="{EA7520D5-C43A-4888-9B2A-00F617F21342}" type="presParOf" srcId="{86F3E06F-345A-4405-A0E6-6177A12E291A}" destId="{44F48CC9-577A-4DA9-97C6-227A7B03AC11}" srcOrd="2" destOrd="0" presId="urn:microsoft.com/office/officeart/2005/8/layout/funnel1"/>
    <dgm:cxn modelId="{9C992F2F-12A7-4DEB-A6EE-6F307F08CFFD}" type="presParOf" srcId="{86F3E06F-345A-4405-A0E6-6177A12E291A}" destId="{B873B1D3-7A93-42FB-B473-78F1C4BD9E66}" srcOrd="3" destOrd="0" presId="urn:microsoft.com/office/officeart/2005/8/layout/funnel1"/>
    <dgm:cxn modelId="{D8C57807-857F-48A9-8117-985634F29C3F}" type="presParOf" srcId="{86F3E06F-345A-4405-A0E6-6177A12E291A}" destId="{5AF32D52-05E2-49C0-9118-7D48D2D5FE40}" srcOrd="4" destOrd="0" presId="urn:microsoft.com/office/officeart/2005/8/layout/funnel1"/>
    <dgm:cxn modelId="{6A6D6A19-D137-4118-BAC5-9000A07294C1}" type="presParOf" srcId="{86F3E06F-345A-4405-A0E6-6177A12E291A}" destId="{E7EEEB27-E170-45FB-BDD9-D3E90369F1A4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095F05-E04A-4B31-828A-8192D22426CF}" type="doc">
      <dgm:prSet loTypeId="urn:microsoft.com/office/officeart/2005/8/layout/funnel1" loCatId="process" qsTypeId="urn:microsoft.com/office/officeart/2005/8/quickstyle/simple5" qsCatId="simple" csTypeId="urn:microsoft.com/office/officeart/2005/8/colors/accent4_1" csCatId="accent4" phldr="1"/>
      <dgm:spPr/>
    </dgm:pt>
    <dgm:pt modelId="{7E8A3B84-F3A9-4BC3-BD99-5D38B12D1FCA}">
      <dgm:prSet phldrT="[Texto]" custT="1"/>
      <dgm:spPr>
        <a:solidFill>
          <a:srgbClr val="FFFFAB"/>
        </a:solidFill>
      </dgm:spPr>
      <dgm:t>
        <a:bodyPr/>
        <a:lstStyle/>
        <a:p>
          <a:r>
            <a:rPr lang="es-EC" sz="1900" smtClean="0">
              <a:latin typeface="Garamond" pitchFamily="18" charset="0"/>
            </a:rPr>
            <a:t>Análisis costo - beneficio</a:t>
          </a:r>
          <a:endParaRPr lang="es-EC" sz="1900" dirty="0">
            <a:latin typeface="Garamond" pitchFamily="18" charset="0"/>
          </a:endParaRPr>
        </a:p>
      </dgm:t>
    </dgm:pt>
    <dgm:pt modelId="{121EE2C1-5D4F-48DA-A09E-BFD5CDF47804}" type="parTrans" cxnId="{CBC73A08-468E-4C66-BF35-85F79819E77A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AFFB58F8-FCD5-4CCD-9F18-7405640B6788}" type="sibTrans" cxnId="{CBC73A08-468E-4C66-BF35-85F79819E77A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C871D2EA-799A-463F-9CE0-328560EA39E8}">
      <dgm:prSet phldrT="[Texto]" custT="1"/>
      <dgm:spPr>
        <a:solidFill>
          <a:srgbClr val="C9FA7A"/>
        </a:solidFill>
      </dgm:spPr>
      <dgm:t>
        <a:bodyPr/>
        <a:lstStyle/>
        <a:p>
          <a:r>
            <a:rPr lang="es-EC" sz="1900" dirty="0" smtClean="0">
              <a:latin typeface="Garamond" pitchFamily="18" charset="0"/>
            </a:rPr>
            <a:t>Burocracia leyes, costos</a:t>
          </a:r>
          <a:endParaRPr lang="es-EC" sz="1900" dirty="0">
            <a:latin typeface="Garamond" pitchFamily="18" charset="0"/>
          </a:endParaRPr>
        </a:p>
      </dgm:t>
    </dgm:pt>
    <dgm:pt modelId="{46B186FD-4A91-4B9B-BF27-E97B68AD8C0D}" type="parTrans" cxnId="{E47854EF-6F78-41D4-BD00-4095908938BD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C1D8D28D-9058-4EE9-954C-86F8E1DD2AB1}" type="sibTrans" cxnId="{E47854EF-6F78-41D4-BD00-4095908938BD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8EF85DFE-E0FC-4C02-A61B-FE18CA67D10A}">
      <dgm:prSet phldrT="[Texto]" custT="1"/>
      <dgm:spPr/>
      <dgm:t>
        <a:bodyPr/>
        <a:lstStyle/>
        <a:p>
          <a:r>
            <a:rPr lang="es-EC" sz="1900" dirty="0" smtClean="0">
              <a:latin typeface="Garamond" pitchFamily="18" charset="0"/>
            </a:rPr>
            <a:t>Informalidad laboral por decisión</a:t>
          </a:r>
          <a:endParaRPr lang="es-EC" sz="1900" dirty="0">
            <a:latin typeface="Garamond" pitchFamily="18" charset="0"/>
          </a:endParaRPr>
        </a:p>
      </dgm:t>
    </dgm:pt>
    <dgm:pt modelId="{34E18901-5BB6-4C23-B623-85713D6973FA}" type="parTrans" cxnId="{7B5FB346-C98A-49D2-B1F8-81FA64A85345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5FE354FF-933A-4458-B1F0-FA6E3B0ECE2B}" type="sibTrans" cxnId="{7B5FB346-C98A-49D2-B1F8-81FA64A85345}">
      <dgm:prSet/>
      <dgm:spPr/>
      <dgm:t>
        <a:bodyPr/>
        <a:lstStyle/>
        <a:p>
          <a:endParaRPr lang="es-EC">
            <a:solidFill>
              <a:schemeClr val="tx1"/>
            </a:solidFill>
            <a:latin typeface="Garamond" pitchFamily="18" charset="0"/>
          </a:endParaRPr>
        </a:p>
      </dgm:t>
    </dgm:pt>
    <dgm:pt modelId="{6F2AFC1E-2803-45A3-B276-B17E7B5114F9}" type="pres">
      <dgm:prSet presAssocID="{0B095F05-E04A-4B31-828A-8192D22426CF}" presName="Name0" presStyleCnt="0">
        <dgm:presLayoutVars>
          <dgm:chMax val="4"/>
          <dgm:resizeHandles val="exact"/>
        </dgm:presLayoutVars>
      </dgm:prSet>
      <dgm:spPr/>
    </dgm:pt>
    <dgm:pt modelId="{AC90EE81-BBB3-4311-96F0-50D710E78F30}" type="pres">
      <dgm:prSet presAssocID="{0B095F05-E04A-4B31-828A-8192D22426CF}" presName="ellipse" presStyleLbl="trBgShp" presStyleIdx="0" presStyleCnt="1" custScaleX="114518" custScaleY="118478" custLinFactNeighborX="155" custLinFactNeighborY="-8660"/>
      <dgm:spPr/>
      <dgm:t>
        <a:bodyPr/>
        <a:lstStyle/>
        <a:p>
          <a:endParaRPr lang="es-EC"/>
        </a:p>
      </dgm:t>
    </dgm:pt>
    <dgm:pt modelId="{F42856B4-7AE2-42E5-8AE0-643DA4D5168A}" type="pres">
      <dgm:prSet presAssocID="{0B095F05-E04A-4B31-828A-8192D22426CF}" presName="arrow1" presStyleLbl="fgShp" presStyleIdx="0" presStyleCnt="1" custScaleX="114518" custScaleY="118478"/>
      <dgm:spPr/>
      <dgm:t>
        <a:bodyPr/>
        <a:lstStyle/>
        <a:p>
          <a:endParaRPr lang="es-EC"/>
        </a:p>
      </dgm:t>
    </dgm:pt>
    <dgm:pt modelId="{27FF1F27-E846-4508-8785-EBEDDB3FC97A}" type="pres">
      <dgm:prSet presAssocID="{0B095F05-E04A-4B31-828A-8192D22426CF}" presName="rectangle" presStyleLbl="revTx" presStyleIdx="0" presStyleCnt="1" custScaleX="114518" custScaleY="118478" custLinFactNeighborX="2554" custLinFactNeighborY="1065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7148A9-BC5D-4408-9AD7-3FDFADB2BBF5}" type="pres">
      <dgm:prSet presAssocID="{C871D2EA-799A-463F-9CE0-328560EA39E8}" presName="item1" presStyleLbl="node1" presStyleIdx="0" presStyleCnt="2" custScaleX="166513" custScaleY="1208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70072E-07E3-42F2-BE7E-64D9FFDD897B}" type="pres">
      <dgm:prSet presAssocID="{8EF85DFE-E0FC-4C02-A61B-FE18CA67D10A}" presName="item2" presStyleLbl="node1" presStyleIdx="1" presStyleCnt="2" custScaleX="166513" custScaleY="120819" custLinFactNeighborX="2963" custLinFactNeighborY="-3623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A1742C-D944-4F86-9B23-FB13E6EF6761}" type="pres">
      <dgm:prSet presAssocID="{0B095F05-E04A-4B31-828A-8192D22426CF}" presName="funnel" presStyleLbl="trAlignAcc1" presStyleIdx="0" presStyleCnt="1" custScaleX="114518" custScaleY="118478"/>
      <dgm:spPr>
        <a:solidFill>
          <a:srgbClr val="FFD3BD">
            <a:alpha val="40000"/>
          </a:srgbClr>
        </a:solidFill>
      </dgm:spPr>
      <dgm:t>
        <a:bodyPr/>
        <a:lstStyle/>
        <a:p>
          <a:endParaRPr lang="es-EC"/>
        </a:p>
      </dgm:t>
    </dgm:pt>
  </dgm:ptLst>
  <dgm:cxnLst>
    <dgm:cxn modelId="{9587880F-00B7-423B-B62F-6714CB7D731B}" type="presOf" srcId="{8EF85DFE-E0FC-4C02-A61B-FE18CA67D10A}" destId="{27FF1F27-E846-4508-8785-EBEDDB3FC97A}" srcOrd="0" destOrd="0" presId="urn:microsoft.com/office/officeart/2005/8/layout/funnel1"/>
    <dgm:cxn modelId="{7B5FB346-C98A-49D2-B1F8-81FA64A85345}" srcId="{0B095F05-E04A-4B31-828A-8192D22426CF}" destId="{8EF85DFE-E0FC-4C02-A61B-FE18CA67D10A}" srcOrd="2" destOrd="0" parTransId="{34E18901-5BB6-4C23-B623-85713D6973FA}" sibTransId="{5FE354FF-933A-4458-B1F0-FA6E3B0ECE2B}"/>
    <dgm:cxn modelId="{A0BA35FF-133E-485F-B91B-3D0C0E73AD22}" type="presOf" srcId="{7E8A3B84-F3A9-4BC3-BD99-5D38B12D1FCA}" destId="{4B70072E-07E3-42F2-BE7E-64D9FFDD897B}" srcOrd="0" destOrd="0" presId="urn:microsoft.com/office/officeart/2005/8/layout/funnel1"/>
    <dgm:cxn modelId="{E47854EF-6F78-41D4-BD00-4095908938BD}" srcId="{0B095F05-E04A-4B31-828A-8192D22426CF}" destId="{C871D2EA-799A-463F-9CE0-328560EA39E8}" srcOrd="1" destOrd="0" parTransId="{46B186FD-4A91-4B9B-BF27-E97B68AD8C0D}" sibTransId="{C1D8D28D-9058-4EE9-954C-86F8E1DD2AB1}"/>
    <dgm:cxn modelId="{4520E36C-8464-48E0-889F-088CE55C1B64}" type="presOf" srcId="{0B095F05-E04A-4B31-828A-8192D22426CF}" destId="{6F2AFC1E-2803-45A3-B276-B17E7B5114F9}" srcOrd="0" destOrd="0" presId="urn:microsoft.com/office/officeart/2005/8/layout/funnel1"/>
    <dgm:cxn modelId="{FF863E3C-9B8F-4015-83DA-D5E003933F7B}" type="presOf" srcId="{C871D2EA-799A-463F-9CE0-328560EA39E8}" destId="{F57148A9-BC5D-4408-9AD7-3FDFADB2BBF5}" srcOrd="0" destOrd="0" presId="urn:microsoft.com/office/officeart/2005/8/layout/funnel1"/>
    <dgm:cxn modelId="{CBC73A08-468E-4C66-BF35-85F79819E77A}" srcId="{0B095F05-E04A-4B31-828A-8192D22426CF}" destId="{7E8A3B84-F3A9-4BC3-BD99-5D38B12D1FCA}" srcOrd="0" destOrd="0" parTransId="{121EE2C1-5D4F-48DA-A09E-BFD5CDF47804}" sibTransId="{AFFB58F8-FCD5-4CCD-9F18-7405640B6788}"/>
    <dgm:cxn modelId="{E8F8D2C7-DABC-458E-AD7C-201EE8294712}" type="presParOf" srcId="{6F2AFC1E-2803-45A3-B276-B17E7B5114F9}" destId="{AC90EE81-BBB3-4311-96F0-50D710E78F30}" srcOrd="0" destOrd="0" presId="urn:microsoft.com/office/officeart/2005/8/layout/funnel1"/>
    <dgm:cxn modelId="{2C65D36B-42A8-4EED-9777-BDD2100D8996}" type="presParOf" srcId="{6F2AFC1E-2803-45A3-B276-B17E7B5114F9}" destId="{F42856B4-7AE2-42E5-8AE0-643DA4D5168A}" srcOrd="1" destOrd="0" presId="urn:microsoft.com/office/officeart/2005/8/layout/funnel1"/>
    <dgm:cxn modelId="{0490B6E9-D87B-4E34-AF3E-A9F59A1DB5B4}" type="presParOf" srcId="{6F2AFC1E-2803-45A3-B276-B17E7B5114F9}" destId="{27FF1F27-E846-4508-8785-EBEDDB3FC97A}" srcOrd="2" destOrd="0" presId="urn:microsoft.com/office/officeart/2005/8/layout/funnel1"/>
    <dgm:cxn modelId="{6ACF2EB5-7074-42F0-BA9C-5795E1F6DFA6}" type="presParOf" srcId="{6F2AFC1E-2803-45A3-B276-B17E7B5114F9}" destId="{F57148A9-BC5D-4408-9AD7-3FDFADB2BBF5}" srcOrd="3" destOrd="0" presId="urn:microsoft.com/office/officeart/2005/8/layout/funnel1"/>
    <dgm:cxn modelId="{0F8E0F01-3868-40B8-B5E3-F423C9D98067}" type="presParOf" srcId="{6F2AFC1E-2803-45A3-B276-B17E7B5114F9}" destId="{4B70072E-07E3-42F2-BE7E-64D9FFDD897B}" srcOrd="4" destOrd="0" presId="urn:microsoft.com/office/officeart/2005/8/layout/funnel1"/>
    <dgm:cxn modelId="{E94EEAC1-A025-4CEE-A2B9-5C93D5E81CB2}" type="presParOf" srcId="{6F2AFC1E-2803-45A3-B276-B17E7B5114F9}" destId="{77A1742C-D944-4F86-9B23-FB13E6EF6761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CD5D2B-447F-4362-A833-1CE52FB4AB0C}" type="doc">
      <dgm:prSet loTypeId="urn:microsoft.com/office/officeart/2005/8/layout/lProcess3" loCatId="process" qsTypeId="urn:microsoft.com/office/officeart/2005/8/quickstyle/simple5" qsCatId="simple" csTypeId="urn:microsoft.com/office/officeart/2005/8/colors/accent6_3" csCatId="accent6" phldr="1"/>
      <dgm:spPr/>
    </dgm:pt>
    <dgm:pt modelId="{822970F9-977E-42C6-9ED5-6F60C61F40DC}">
      <dgm:prSet phldrT="[Texto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Garamond" pitchFamily="18" charset="0"/>
            </a:rPr>
            <a:t>2012</a:t>
          </a:r>
          <a:endParaRPr lang="es-EC" sz="2000" b="1" dirty="0">
            <a:solidFill>
              <a:schemeClr val="tx1"/>
            </a:solidFill>
            <a:latin typeface="Garamond" pitchFamily="18" charset="0"/>
          </a:endParaRPr>
        </a:p>
      </dgm:t>
    </dgm:pt>
    <dgm:pt modelId="{028D5BC0-2D5F-466A-8BC3-8672947217B8}" type="parTrans" cxnId="{B5EC6028-08FF-490A-AA9C-89DFFFCD9A8B}">
      <dgm:prSet/>
      <dgm:spPr/>
      <dgm:t>
        <a:bodyPr/>
        <a:lstStyle/>
        <a:p>
          <a:endParaRPr lang="es-EC" sz="5400">
            <a:solidFill>
              <a:schemeClr val="tx1"/>
            </a:solidFill>
            <a:latin typeface="Garamond" pitchFamily="18" charset="0"/>
          </a:endParaRPr>
        </a:p>
      </dgm:t>
    </dgm:pt>
    <dgm:pt modelId="{CB9DD279-4885-495C-BEFA-6FB245A78B71}" type="sibTrans" cxnId="{B5EC6028-08FF-490A-AA9C-89DFFFCD9A8B}">
      <dgm:prSet/>
      <dgm:spPr/>
      <dgm:t>
        <a:bodyPr/>
        <a:lstStyle/>
        <a:p>
          <a:endParaRPr lang="es-EC" sz="5400">
            <a:solidFill>
              <a:schemeClr val="tx1"/>
            </a:solidFill>
            <a:latin typeface="Garamond" pitchFamily="18" charset="0"/>
          </a:endParaRPr>
        </a:p>
      </dgm:t>
    </dgm:pt>
    <dgm:pt modelId="{686CA9A7-A78F-439D-9A25-22764803F21E}">
      <dgm:prSet phldrT="[Texto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Garamond" pitchFamily="18" charset="0"/>
            </a:rPr>
            <a:t>2014</a:t>
          </a:r>
          <a:endParaRPr lang="es-EC" sz="2000" b="1" dirty="0">
            <a:solidFill>
              <a:schemeClr val="tx1"/>
            </a:solidFill>
            <a:latin typeface="Garamond" pitchFamily="18" charset="0"/>
          </a:endParaRPr>
        </a:p>
      </dgm:t>
    </dgm:pt>
    <dgm:pt modelId="{1B2A06CC-DB7F-44CD-ACAF-5C7344EBDD1C}" type="parTrans" cxnId="{2CBA42FD-1D15-4470-80B1-FD23BA459256}">
      <dgm:prSet/>
      <dgm:spPr/>
      <dgm:t>
        <a:bodyPr/>
        <a:lstStyle/>
        <a:p>
          <a:endParaRPr lang="es-EC" sz="5400">
            <a:solidFill>
              <a:schemeClr val="tx1"/>
            </a:solidFill>
            <a:latin typeface="Garamond" pitchFamily="18" charset="0"/>
          </a:endParaRPr>
        </a:p>
      </dgm:t>
    </dgm:pt>
    <dgm:pt modelId="{E9536958-13AA-4295-8B17-C3BD30969CCD}" type="sibTrans" cxnId="{2CBA42FD-1D15-4470-80B1-FD23BA459256}">
      <dgm:prSet/>
      <dgm:spPr/>
      <dgm:t>
        <a:bodyPr/>
        <a:lstStyle/>
        <a:p>
          <a:endParaRPr lang="es-EC" sz="5400">
            <a:solidFill>
              <a:schemeClr val="tx1"/>
            </a:solidFill>
            <a:latin typeface="Garamond" pitchFamily="18" charset="0"/>
          </a:endParaRPr>
        </a:p>
      </dgm:t>
    </dgm:pt>
    <dgm:pt modelId="{10F1C484-68AE-4B4A-8068-F55402E83320}">
      <dgm:prSet phldrT="[Texto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Garamond" pitchFamily="18" charset="0"/>
            </a:rPr>
            <a:t>2011</a:t>
          </a:r>
          <a:endParaRPr lang="es-EC" sz="2000" b="1" dirty="0">
            <a:solidFill>
              <a:schemeClr val="tx1"/>
            </a:solidFill>
            <a:latin typeface="Garamond" pitchFamily="18" charset="0"/>
          </a:endParaRPr>
        </a:p>
      </dgm:t>
    </dgm:pt>
    <dgm:pt modelId="{4D47CEFE-BE4B-409A-A4EA-4F80DDA60A7D}" type="parTrans" cxnId="{42D9A633-4EAC-4042-A717-6ABDA361C527}">
      <dgm:prSet/>
      <dgm:spPr/>
      <dgm:t>
        <a:bodyPr/>
        <a:lstStyle/>
        <a:p>
          <a:endParaRPr lang="es-EC" sz="5400">
            <a:solidFill>
              <a:schemeClr val="tx1"/>
            </a:solidFill>
            <a:latin typeface="Garamond" pitchFamily="18" charset="0"/>
          </a:endParaRPr>
        </a:p>
      </dgm:t>
    </dgm:pt>
    <dgm:pt modelId="{CEBBB6B1-51FA-480B-A824-5F2F8594833E}" type="sibTrans" cxnId="{42D9A633-4EAC-4042-A717-6ABDA361C527}">
      <dgm:prSet/>
      <dgm:spPr/>
      <dgm:t>
        <a:bodyPr/>
        <a:lstStyle/>
        <a:p>
          <a:endParaRPr lang="es-EC" sz="5400">
            <a:solidFill>
              <a:schemeClr val="tx1"/>
            </a:solidFill>
            <a:latin typeface="Garamond" pitchFamily="18" charset="0"/>
          </a:endParaRPr>
        </a:p>
      </dgm:t>
    </dgm:pt>
    <dgm:pt modelId="{536BE586-5373-4284-AC8F-571B839BD6E6}">
      <dgm:prSet phldrT="[Texto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Garamond" pitchFamily="18" charset="0"/>
            </a:rPr>
            <a:t>2011</a:t>
          </a:r>
          <a:endParaRPr lang="es-EC" sz="2000" b="1" dirty="0">
            <a:solidFill>
              <a:schemeClr val="tx1"/>
            </a:solidFill>
            <a:latin typeface="Garamond" pitchFamily="18" charset="0"/>
          </a:endParaRPr>
        </a:p>
      </dgm:t>
    </dgm:pt>
    <dgm:pt modelId="{C8FFE809-643A-4F4B-BC72-71DDDA2B1A8C}" type="parTrans" cxnId="{5045DA6A-84AA-46E8-940B-C4AC628E7DC2}">
      <dgm:prSet/>
      <dgm:spPr/>
      <dgm:t>
        <a:bodyPr/>
        <a:lstStyle/>
        <a:p>
          <a:endParaRPr lang="es-EC" sz="5400">
            <a:solidFill>
              <a:schemeClr val="tx1"/>
            </a:solidFill>
            <a:latin typeface="Garamond" pitchFamily="18" charset="0"/>
          </a:endParaRPr>
        </a:p>
      </dgm:t>
    </dgm:pt>
    <dgm:pt modelId="{2D14C4EE-6321-4291-A024-0D9FFF3D98AA}" type="sibTrans" cxnId="{5045DA6A-84AA-46E8-940B-C4AC628E7DC2}">
      <dgm:prSet/>
      <dgm:spPr/>
      <dgm:t>
        <a:bodyPr/>
        <a:lstStyle/>
        <a:p>
          <a:endParaRPr lang="es-EC" sz="5400">
            <a:solidFill>
              <a:schemeClr val="tx1"/>
            </a:solidFill>
            <a:latin typeface="Garamond" pitchFamily="18" charset="0"/>
          </a:endParaRPr>
        </a:p>
      </dgm:t>
    </dgm:pt>
    <dgm:pt modelId="{9ED5D1A6-2C1B-4B0F-ADC4-BAA9347E1EA1}">
      <dgm:prSet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Garamond" pitchFamily="18" charset="0"/>
            </a:rPr>
            <a:t>El enfoque de la economía institucional</a:t>
          </a:r>
          <a:endParaRPr lang="es-EC" sz="1800" dirty="0">
            <a:solidFill>
              <a:schemeClr val="tx1"/>
            </a:solidFill>
            <a:latin typeface="Garamond" pitchFamily="18" charset="0"/>
          </a:endParaRPr>
        </a:p>
      </dgm:t>
    </dgm:pt>
    <dgm:pt modelId="{2509443F-9BF7-42AE-9EC4-283DAC9276E6}" type="parTrans" cxnId="{7D231C0B-FEC2-42F2-BEB0-FE0AA92FD64A}">
      <dgm:prSet/>
      <dgm:spPr/>
      <dgm:t>
        <a:bodyPr/>
        <a:lstStyle/>
        <a:p>
          <a:endParaRPr lang="es-EC"/>
        </a:p>
      </dgm:t>
    </dgm:pt>
    <dgm:pt modelId="{CEE8AB63-9AA1-4847-A074-8813BE2DC275}" type="sibTrans" cxnId="{7D231C0B-FEC2-42F2-BEB0-FE0AA92FD64A}">
      <dgm:prSet/>
      <dgm:spPr/>
      <dgm:t>
        <a:bodyPr/>
        <a:lstStyle/>
        <a:p>
          <a:endParaRPr lang="es-EC"/>
        </a:p>
      </dgm:t>
    </dgm:pt>
    <dgm:pt modelId="{C58D0E82-6BAE-4A7C-A712-8C0EE6130EF2}">
      <dgm:prSet phldrT="[Texto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Garamond" pitchFamily="18" charset="0"/>
            </a:rPr>
            <a:t>2001</a:t>
          </a:r>
          <a:endParaRPr lang="es-EC" sz="2000" b="1" dirty="0">
            <a:solidFill>
              <a:schemeClr val="tx1"/>
            </a:solidFill>
            <a:latin typeface="Garamond" pitchFamily="18" charset="0"/>
          </a:endParaRPr>
        </a:p>
      </dgm:t>
    </dgm:pt>
    <dgm:pt modelId="{EE8B4FE7-A559-460E-BA0E-57C5EFB4F3F3}" type="sibTrans" cxnId="{DCCA0C91-7C82-4A93-B081-D1D1A2F13B23}">
      <dgm:prSet/>
      <dgm:spPr/>
      <dgm:t>
        <a:bodyPr/>
        <a:lstStyle/>
        <a:p>
          <a:endParaRPr lang="es-EC" sz="5400">
            <a:solidFill>
              <a:schemeClr val="tx1"/>
            </a:solidFill>
            <a:latin typeface="Garamond" pitchFamily="18" charset="0"/>
          </a:endParaRPr>
        </a:p>
      </dgm:t>
    </dgm:pt>
    <dgm:pt modelId="{6DB29847-9CF2-49D7-A0B2-3BD85B49E1ED}" type="parTrans" cxnId="{DCCA0C91-7C82-4A93-B081-D1D1A2F13B23}">
      <dgm:prSet/>
      <dgm:spPr/>
      <dgm:t>
        <a:bodyPr/>
        <a:lstStyle/>
        <a:p>
          <a:endParaRPr lang="es-EC" sz="5400">
            <a:solidFill>
              <a:schemeClr val="tx1"/>
            </a:solidFill>
            <a:latin typeface="Garamond" pitchFamily="18" charset="0"/>
          </a:endParaRPr>
        </a:p>
      </dgm:t>
    </dgm:pt>
    <dgm:pt modelId="{1D65C41A-09D6-4F7B-8CF3-FD22E0EC2AFD}">
      <dgm:prSet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Garamond" pitchFamily="18" charset="0"/>
            </a:rPr>
            <a:t>El perfil de la informalidad laboral en Colombia</a:t>
          </a:r>
          <a:endParaRPr lang="es-EC" sz="1800" dirty="0">
            <a:solidFill>
              <a:schemeClr val="tx1"/>
            </a:solidFill>
            <a:latin typeface="Garamond" pitchFamily="18" charset="0"/>
          </a:endParaRPr>
        </a:p>
      </dgm:t>
    </dgm:pt>
    <dgm:pt modelId="{D6A89575-AE60-4683-B63F-8957D017BFE5}" type="parTrans" cxnId="{F114B739-3DFE-4EF3-A045-7B491399CEA6}">
      <dgm:prSet/>
      <dgm:spPr/>
      <dgm:t>
        <a:bodyPr/>
        <a:lstStyle/>
        <a:p>
          <a:endParaRPr lang="es-EC"/>
        </a:p>
      </dgm:t>
    </dgm:pt>
    <dgm:pt modelId="{AF0360D7-B1BA-4AE7-A462-E13C61C64C42}" type="sibTrans" cxnId="{F114B739-3DFE-4EF3-A045-7B491399CEA6}">
      <dgm:prSet/>
      <dgm:spPr/>
      <dgm:t>
        <a:bodyPr/>
        <a:lstStyle/>
        <a:p>
          <a:endParaRPr lang="es-EC"/>
        </a:p>
      </dgm:t>
    </dgm:pt>
    <dgm:pt modelId="{B96C13D2-889D-49E4-860D-012AD5C14A7E}">
      <dgm:prSet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Garamond" pitchFamily="18" charset="0"/>
            </a:rPr>
            <a:t>La economía informal en Villavicencio</a:t>
          </a:r>
          <a:endParaRPr lang="es-EC" sz="1800" dirty="0">
            <a:solidFill>
              <a:schemeClr val="tx1"/>
            </a:solidFill>
            <a:latin typeface="Garamond" pitchFamily="18" charset="0"/>
          </a:endParaRPr>
        </a:p>
      </dgm:t>
    </dgm:pt>
    <dgm:pt modelId="{99E62AEC-9358-4A40-A31F-F95B3B4C237C}" type="parTrans" cxnId="{D8726AAF-0BC3-4739-9E0B-99FF1EB44876}">
      <dgm:prSet/>
      <dgm:spPr/>
      <dgm:t>
        <a:bodyPr/>
        <a:lstStyle/>
        <a:p>
          <a:endParaRPr lang="es-EC"/>
        </a:p>
      </dgm:t>
    </dgm:pt>
    <dgm:pt modelId="{4B0B5D68-19CB-484D-9370-667D9ED81107}" type="sibTrans" cxnId="{D8726AAF-0BC3-4739-9E0B-99FF1EB44876}">
      <dgm:prSet/>
      <dgm:spPr/>
      <dgm:t>
        <a:bodyPr/>
        <a:lstStyle/>
        <a:p>
          <a:endParaRPr lang="es-EC"/>
        </a:p>
      </dgm:t>
    </dgm:pt>
    <dgm:pt modelId="{01664B3C-BFA5-4B3E-8D1F-270154255382}">
      <dgm:prSet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s-EC" sz="1800" b="0" i="0" dirty="0" smtClean="0">
              <a:solidFill>
                <a:schemeClr val="tx1"/>
              </a:solidFill>
              <a:latin typeface="Garamond" pitchFamily="18" charset="0"/>
            </a:rPr>
            <a:t>La informalidad laboral en América Latina</a:t>
          </a:r>
          <a:endParaRPr lang="es-EC" sz="1800" dirty="0">
            <a:solidFill>
              <a:schemeClr val="tx1"/>
            </a:solidFill>
            <a:latin typeface="Garamond" pitchFamily="18" charset="0"/>
          </a:endParaRPr>
        </a:p>
      </dgm:t>
    </dgm:pt>
    <dgm:pt modelId="{AC59750A-F135-4933-8978-9BBBD81CE866}" type="parTrans" cxnId="{D0E2A95D-9EA0-4B63-B378-F5C488EC9BE9}">
      <dgm:prSet/>
      <dgm:spPr/>
      <dgm:t>
        <a:bodyPr/>
        <a:lstStyle/>
        <a:p>
          <a:endParaRPr lang="es-EC"/>
        </a:p>
      </dgm:t>
    </dgm:pt>
    <dgm:pt modelId="{DE41DDA6-20E6-430B-9A47-4C8488482F8F}" type="sibTrans" cxnId="{D0E2A95D-9EA0-4B63-B378-F5C488EC9BE9}">
      <dgm:prSet/>
      <dgm:spPr/>
      <dgm:t>
        <a:bodyPr/>
        <a:lstStyle/>
        <a:p>
          <a:endParaRPr lang="es-EC"/>
        </a:p>
      </dgm:t>
    </dgm:pt>
    <dgm:pt modelId="{1D02A3D9-363D-4B74-81E9-A4EF2EF0C568}">
      <dgm:prSet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Garamond" pitchFamily="18" charset="0"/>
            </a:rPr>
            <a:t>Determinantes de la informalidad laboral: un análisis para Colombia</a:t>
          </a:r>
          <a:endParaRPr lang="es-EC" sz="1800" dirty="0">
            <a:solidFill>
              <a:schemeClr val="tx1"/>
            </a:solidFill>
            <a:latin typeface="Garamond" pitchFamily="18" charset="0"/>
          </a:endParaRPr>
        </a:p>
      </dgm:t>
    </dgm:pt>
    <dgm:pt modelId="{64D1940D-2A86-41A6-86DB-0AFDE8322840}" type="parTrans" cxnId="{0FD2BCFB-921A-4AE3-82AA-CD04FC0FF8B2}">
      <dgm:prSet/>
      <dgm:spPr/>
      <dgm:t>
        <a:bodyPr/>
        <a:lstStyle/>
        <a:p>
          <a:endParaRPr lang="es-EC"/>
        </a:p>
      </dgm:t>
    </dgm:pt>
    <dgm:pt modelId="{FD52467D-7FEB-4AF5-B88F-58808E8AB9B7}" type="sibTrans" cxnId="{0FD2BCFB-921A-4AE3-82AA-CD04FC0FF8B2}">
      <dgm:prSet/>
      <dgm:spPr/>
      <dgm:t>
        <a:bodyPr/>
        <a:lstStyle/>
        <a:p>
          <a:endParaRPr lang="es-EC"/>
        </a:p>
      </dgm:t>
    </dgm:pt>
    <dgm:pt modelId="{FF893DA9-1A4C-4DF7-8CD9-F63D3E5E6B9E}" type="pres">
      <dgm:prSet presAssocID="{11CD5D2B-447F-4362-A833-1CE52FB4AB0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73BE691-A230-48CF-A563-7693DB911C4A}" type="pres">
      <dgm:prSet presAssocID="{C58D0E82-6BAE-4A7C-A712-8C0EE6130EF2}" presName="horFlow" presStyleCnt="0"/>
      <dgm:spPr/>
    </dgm:pt>
    <dgm:pt modelId="{47BBAAFF-1B95-4DD1-AF16-1E1F3912E60C}" type="pres">
      <dgm:prSet presAssocID="{C58D0E82-6BAE-4A7C-A712-8C0EE6130EF2}" presName="bigChev" presStyleLbl="node1" presStyleIdx="0" presStyleCnt="5" custScaleX="83983"/>
      <dgm:spPr/>
      <dgm:t>
        <a:bodyPr/>
        <a:lstStyle/>
        <a:p>
          <a:endParaRPr lang="es-EC"/>
        </a:p>
      </dgm:t>
    </dgm:pt>
    <dgm:pt modelId="{6ADCFD8F-9589-464C-9BEC-5CC9E7CD4E09}" type="pres">
      <dgm:prSet presAssocID="{2509443F-9BF7-42AE-9EC4-283DAC9276E6}" presName="parTrans" presStyleCnt="0"/>
      <dgm:spPr/>
    </dgm:pt>
    <dgm:pt modelId="{99F10238-BA7D-4969-B3E6-873704F6C282}" type="pres">
      <dgm:prSet presAssocID="{9ED5D1A6-2C1B-4B0F-ADC4-BAA9347E1EA1}" presName="node" presStyleLbl="alignAccFollowNode1" presStyleIdx="0" presStyleCnt="5" custScaleX="290843" custLinFactNeighborX="3196" custLinFactNeighborY="-200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0B2B37-B204-465E-9218-748F330CBA16}" type="pres">
      <dgm:prSet presAssocID="{C58D0E82-6BAE-4A7C-A712-8C0EE6130EF2}" presName="vSp" presStyleCnt="0"/>
      <dgm:spPr/>
    </dgm:pt>
    <dgm:pt modelId="{ADC13470-1CCA-4243-9DD9-CD408C860925}" type="pres">
      <dgm:prSet presAssocID="{10F1C484-68AE-4B4A-8068-F55402E83320}" presName="horFlow" presStyleCnt="0"/>
      <dgm:spPr/>
    </dgm:pt>
    <dgm:pt modelId="{2274C3F5-6ADE-4AF0-8678-36D7D28B6A48}" type="pres">
      <dgm:prSet presAssocID="{10F1C484-68AE-4B4A-8068-F55402E83320}" presName="bigChev" presStyleLbl="node1" presStyleIdx="1" presStyleCnt="5" custScaleX="83983"/>
      <dgm:spPr/>
      <dgm:t>
        <a:bodyPr/>
        <a:lstStyle/>
        <a:p>
          <a:endParaRPr lang="es-EC"/>
        </a:p>
      </dgm:t>
    </dgm:pt>
    <dgm:pt modelId="{B0E2FE4C-A2ED-42F1-BD5D-40EBA8732884}" type="pres">
      <dgm:prSet presAssocID="{D6A89575-AE60-4683-B63F-8957D017BFE5}" presName="parTrans" presStyleCnt="0"/>
      <dgm:spPr/>
    </dgm:pt>
    <dgm:pt modelId="{DD9FAD5E-A547-4F2A-B72E-0030D2C50975}" type="pres">
      <dgm:prSet presAssocID="{1D65C41A-09D6-4F7B-8CF3-FD22E0EC2AFD}" presName="node" presStyleLbl="alignAccFollowNode1" presStyleIdx="1" presStyleCnt="5" custScaleX="290843" custLinFactNeighborX="3196" custLinFactNeighborY="-200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186B8D-B9E8-4563-969E-B08F4FD27CC1}" type="pres">
      <dgm:prSet presAssocID="{10F1C484-68AE-4B4A-8068-F55402E83320}" presName="vSp" presStyleCnt="0"/>
      <dgm:spPr/>
    </dgm:pt>
    <dgm:pt modelId="{78EE9F36-F8DA-4EC8-AA7F-D97EE4597E56}" type="pres">
      <dgm:prSet presAssocID="{536BE586-5373-4284-AC8F-571B839BD6E6}" presName="horFlow" presStyleCnt="0"/>
      <dgm:spPr/>
    </dgm:pt>
    <dgm:pt modelId="{6DEB7C83-AF5E-44BD-87FC-FB09AA0A890F}" type="pres">
      <dgm:prSet presAssocID="{536BE586-5373-4284-AC8F-571B839BD6E6}" presName="bigChev" presStyleLbl="node1" presStyleIdx="2" presStyleCnt="5" custScaleX="83983"/>
      <dgm:spPr/>
      <dgm:t>
        <a:bodyPr/>
        <a:lstStyle/>
        <a:p>
          <a:endParaRPr lang="es-EC"/>
        </a:p>
      </dgm:t>
    </dgm:pt>
    <dgm:pt modelId="{EAE3331E-092E-464D-B41F-9403BB92111E}" type="pres">
      <dgm:prSet presAssocID="{99E62AEC-9358-4A40-A31F-F95B3B4C237C}" presName="parTrans" presStyleCnt="0"/>
      <dgm:spPr/>
    </dgm:pt>
    <dgm:pt modelId="{67CF246C-1155-4E1B-AA0D-30F5DDDE5638}" type="pres">
      <dgm:prSet presAssocID="{B96C13D2-889D-49E4-860D-012AD5C14A7E}" presName="node" presStyleLbl="alignAccFollowNode1" presStyleIdx="2" presStyleCnt="5" custScaleX="290843" custLinFactNeighborX="3196" custLinFactNeighborY="-200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534932-6303-42DC-B586-08D94D33E87A}" type="pres">
      <dgm:prSet presAssocID="{536BE586-5373-4284-AC8F-571B839BD6E6}" presName="vSp" presStyleCnt="0"/>
      <dgm:spPr/>
    </dgm:pt>
    <dgm:pt modelId="{2B9D3CB1-08EA-4971-9913-2D483B773342}" type="pres">
      <dgm:prSet presAssocID="{822970F9-977E-42C6-9ED5-6F60C61F40DC}" presName="horFlow" presStyleCnt="0"/>
      <dgm:spPr/>
    </dgm:pt>
    <dgm:pt modelId="{3353A052-9DD5-45E6-AA1C-EBBDBD0CC2D2}" type="pres">
      <dgm:prSet presAssocID="{822970F9-977E-42C6-9ED5-6F60C61F40DC}" presName="bigChev" presStyleLbl="node1" presStyleIdx="3" presStyleCnt="5" custScaleX="83983"/>
      <dgm:spPr/>
      <dgm:t>
        <a:bodyPr/>
        <a:lstStyle/>
        <a:p>
          <a:endParaRPr lang="es-EC"/>
        </a:p>
      </dgm:t>
    </dgm:pt>
    <dgm:pt modelId="{04035B9D-B730-4058-A1DC-D2744423F540}" type="pres">
      <dgm:prSet presAssocID="{AC59750A-F135-4933-8978-9BBBD81CE866}" presName="parTrans" presStyleCnt="0"/>
      <dgm:spPr/>
    </dgm:pt>
    <dgm:pt modelId="{21DAF63D-3CE2-46E3-A9A2-81E9CBBA9E51}" type="pres">
      <dgm:prSet presAssocID="{01664B3C-BFA5-4B3E-8D1F-270154255382}" presName="node" presStyleLbl="alignAccFollowNode1" presStyleIdx="3" presStyleCnt="5" custScaleX="290843" custLinFactNeighborX="3196" custLinFactNeighborY="-200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594D81-95AB-4708-89C3-FCE1A32B4BCC}" type="pres">
      <dgm:prSet presAssocID="{822970F9-977E-42C6-9ED5-6F60C61F40DC}" presName="vSp" presStyleCnt="0"/>
      <dgm:spPr/>
    </dgm:pt>
    <dgm:pt modelId="{0B82BB94-7311-4C38-91B4-8A73433C5E2E}" type="pres">
      <dgm:prSet presAssocID="{686CA9A7-A78F-439D-9A25-22764803F21E}" presName="horFlow" presStyleCnt="0"/>
      <dgm:spPr/>
    </dgm:pt>
    <dgm:pt modelId="{2C6AC32A-648E-4024-B750-8EAA8A7596EF}" type="pres">
      <dgm:prSet presAssocID="{686CA9A7-A78F-439D-9A25-22764803F21E}" presName="bigChev" presStyleLbl="node1" presStyleIdx="4" presStyleCnt="5" custScaleX="83983"/>
      <dgm:spPr/>
      <dgm:t>
        <a:bodyPr/>
        <a:lstStyle/>
        <a:p>
          <a:endParaRPr lang="es-EC"/>
        </a:p>
      </dgm:t>
    </dgm:pt>
    <dgm:pt modelId="{62F5B004-0244-4227-A67C-9D200F30FC40}" type="pres">
      <dgm:prSet presAssocID="{64D1940D-2A86-41A6-86DB-0AFDE8322840}" presName="parTrans" presStyleCnt="0"/>
      <dgm:spPr/>
    </dgm:pt>
    <dgm:pt modelId="{3AEBBDE5-5161-4B18-8E42-0D245B56523D}" type="pres">
      <dgm:prSet presAssocID="{1D02A3D9-363D-4B74-81E9-A4EF2EF0C568}" presName="node" presStyleLbl="alignAccFollowNode1" presStyleIdx="4" presStyleCnt="5" custScaleX="290843" custLinFactNeighborX="3196" custLinFactNeighborY="-200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0E2A95D-9EA0-4B63-B378-F5C488EC9BE9}" srcId="{822970F9-977E-42C6-9ED5-6F60C61F40DC}" destId="{01664B3C-BFA5-4B3E-8D1F-270154255382}" srcOrd="0" destOrd="0" parTransId="{AC59750A-F135-4933-8978-9BBBD81CE866}" sibTransId="{DE41DDA6-20E6-430B-9A47-4C8488482F8F}"/>
    <dgm:cxn modelId="{9F0FFB71-499C-4E80-9BF5-40424109E611}" type="presOf" srcId="{C58D0E82-6BAE-4A7C-A712-8C0EE6130EF2}" destId="{47BBAAFF-1B95-4DD1-AF16-1E1F3912E60C}" srcOrd="0" destOrd="0" presId="urn:microsoft.com/office/officeart/2005/8/layout/lProcess3"/>
    <dgm:cxn modelId="{E14A6BF7-0E1D-41CB-95E5-A5FEF2234E85}" type="presOf" srcId="{10F1C484-68AE-4B4A-8068-F55402E83320}" destId="{2274C3F5-6ADE-4AF0-8678-36D7D28B6A48}" srcOrd="0" destOrd="0" presId="urn:microsoft.com/office/officeart/2005/8/layout/lProcess3"/>
    <dgm:cxn modelId="{921A0351-736A-4D3A-BEA0-10185E944294}" type="presOf" srcId="{822970F9-977E-42C6-9ED5-6F60C61F40DC}" destId="{3353A052-9DD5-45E6-AA1C-EBBDBD0CC2D2}" srcOrd="0" destOrd="0" presId="urn:microsoft.com/office/officeart/2005/8/layout/lProcess3"/>
    <dgm:cxn modelId="{42D9A633-4EAC-4042-A717-6ABDA361C527}" srcId="{11CD5D2B-447F-4362-A833-1CE52FB4AB0C}" destId="{10F1C484-68AE-4B4A-8068-F55402E83320}" srcOrd="1" destOrd="0" parTransId="{4D47CEFE-BE4B-409A-A4EA-4F80DDA60A7D}" sibTransId="{CEBBB6B1-51FA-480B-A824-5F2F8594833E}"/>
    <dgm:cxn modelId="{2CBA42FD-1D15-4470-80B1-FD23BA459256}" srcId="{11CD5D2B-447F-4362-A833-1CE52FB4AB0C}" destId="{686CA9A7-A78F-439D-9A25-22764803F21E}" srcOrd="4" destOrd="0" parTransId="{1B2A06CC-DB7F-44CD-ACAF-5C7344EBDD1C}" sibTransId="{E9536958-13AA-4295-8B17-C3BD30969CCD}"/>
    <dgm:cxn modelId="{F114B739-3DFE-4EF3-A045-7B491399CEA6}" srcId="{10F1C484-68AE-4B4A-8068-F55402E83320}" destId="{1D65C41A-09D6-4F7B-8CF3-FD22E0EC2AFD}" srcOrd="0" destOrd="0" parTransId="{D6A89575-AE60-4683-B63F-8957D017BFE5}" sibTransId="{AF0360D7-B1BA-4AE7-A462-E13C61C64C42}"/>
    <dgm:cxn modelId="{0E2162E2-BC4B-4A66-A697-E08432A47E50}" type="presOf" srcId="{536BE586-5373-4284-AC8F-571B839BD6E6}" destId="{6DEB7C83-AF5E-44BD-87FC-FB09AA0A890F}" srcOrd="0" destOrd="0" presId="urn:microsoft.com/office/officeart/2005/8/layout/lProcess3"/>
    <dgm:cxn modelId="{64C84148-8DB9-4003-9179-257BA48B1DD1}" type="presOf" srcId="{9ED5D1A6-2C1B-4B0F-ADC4-BAA9347E1EA1}" destId="{99F10238-BA7D-4969-B3E6-873704F6C282}" srcOrd="0" destOrd="0" presId="urn:microsoft.com/office/officeart/2005/8/layout/lProcess3"/>
    <dgm:cxn modelId="{0FD2BCFB-921A-4AE3-82AA-CD04FC0FF8B2}" srcId="{686CA9A7-A78F-439D-9A25-22764803F21E}" destId="{1D02A3D9-363D-4B74-81E9-A4EF2EF0C568}" srcOrd="0" destOrd="0" parTransId="{64D1940D-2A86-41A6-86DB-0AFDE8322840}" sibTransId="{FD52467D-7FEB-4AF5-B88F-58808E8AB9B7}"/>
    <dgm:cxn modelId="{20E06C24-26AF-4F9C-ABEF-1F86654945CA}" type="presOf" srcId="{01664B3C-BFA5-4B3E-8D1F-270154255382}" destId="{21DAF63D-3CE2-46E3-A9A2-81E9CBBA9E51}" srcOrd="0" destOrd="0" presId="urn:microsoft.com/office/officeart/2005/8/layout/lProcess3"/>
    <dgm:cxn modelId="{B5EC6028-08FF-490A-AA9C-89DFFFCD9A8B}" srcId="{11CD5D2B-447F-4362-A833-1CE52FB4AB0C}" destId="{822970F9-977E-42C6-9ED5-6F60C61F40DC}" srcOrd="3" destOrd="0" parTransId="{028D5BC0-2D5F-466A-8BC3-8672947217B8}" sibTransId="{CB9DD279-4885-495C-BEFA-6FB245A78B71}"/>
    <dgm:cxn modelId="{DCCA0C91-7C82-4A93-B081-D1D1A2F13B23}" srcId="{11CD5D2B-447F-4362-A833-1CE52FB4AB0C}" destId="{C58D0E82-6BAE-4A7C-A712-8C0EE6130EF2}" srcOrd="0" destOrd="0" parTransId="{6DB29847-9CF2-49D7-A0B2-3BD85B49E1ED}" sibTransId="{EE8B4FE7-A559-460E-BA0E-57C5EFB4F3F3}"/>
    <dgm:cxn modelId="{554058E3-F960-4C2C-A8F5-356DA101D59C}" type="presOf" srcId="{1D02A3D9-363D-4B74-81E9-A4EF2EF0C568}" destId="{3AEBBDE5-5161-4B18-8E42-0D245B56523D}" srcOrd="0" destOrd="0" presId="urn:microsoft.com/office/officeart/2005/8/layout/lProcess3"/>
    <dgm:cxn modelId="{E7F0ACBE-4EA3-417F-BF64-F929919C0E86}" type="presOf" srcId="{1D65C41A-09D6-4F7B-8CF3-FD22E0EC2AFD}" destId="{DD9FAD5E-A547-4F2A-B72E-0030D2C50975}" srcOrd="0" destOrd="0" presId="urn:microsoft.com/office/officeart/2005/8/layout/lProcess3"/>
    <dgm:cxn modelId="{7D231C0B-FEC2-42F2-BEB0-FE0AA92FD64A}" srcId="{C58D0E82-6BAE-4A7C-A712-8C0EE6130EF2}" destId="{9ED5D1A6-2C1B-4B0F-ADC4-BAA9347E1EA1}" srcOrd="0" destOrd="0" parTransId="{2509443F-9BF7-42AE-9EC4-283DAC9276E6}" sibTransId="{CEE8AB63-9AA1-4847-A074-8813BE2DC275}"/>
    <dgm:cxn modelId="{B1CA23AF-1962-4EAF-9137-4C9DCC0F19AD}" type="presOf" srcId="{686CA9A7-A78F-439D-9A25-22764803F21E}" destId="{2C6AC32A-648E-4024-B750-8EAA8A7596EF}" srcOrd="0" destOrd="0" presId="urn:microsoft.com/office/officeart/2005/8/layout/lProcess3"/>
    <dgm:cxn modelId="{5045DA6A-84AA-46E8-940B-C4AC628E7DC2}" srcId="{11CD5D2B-447F-4362-A833-1CE52FB4AB0C}" destId="{536BE586-5373-4284-AC8F-571B839BD6E6}" srcOrd="2" destOrd="0" parTransId="{C8FFE809-643A-4F4B-BC72-71DDDA2B1A8C}" sibTransId="{2D14C4EE-6321-4291-A024-0D9FFF3D98AA}"/>
    <dgm:cxn modelId="{BF3EF5C4-22E5-45AD-A818-42283D4A96D2}" type="presOf" srcId="{B96C13D2-889D-49E4-860D-012AD5C14A7E}" destId="{67CF246C-1155-4E1B-AA0D-30F5DDDE5638}" srcOrd="0" destOrd="0" presId="urn:microsoft.com/office/officeart/2005/8/layout/lProcess3"/>
    <dgm:cxn modelId="{6C3B4870-CBF3-4B11-81C8-739A786E4138}" type="presOf" srcId="{11CD5D2B-447F-4362-A833-1CE52FB4AB0C}" destId="{FF893DA9-1A4C-4DF7-8CD9-F63D3E5E6B9E}" srcOrd="0" destOrd="0" presId="urn:microsoft.com/office/officeart/2005/8/layout/lProcess3"/>
    <dgm:cxn modelId="{D8726AAF-0BC3-4739-9E0B-99FF1EB44876}" srcId="{536BE586-5373-4284-AC8F-571B839BD6E6}" destId="{B96C13D2-889D-49E4-860D-012AD5C14A7E}" srcOrd="0" destOrd="0" parTransId="{99E62AEC-9358-4A40-A31F-F95B3B4C237C}" sibTransId="{4B0B5D68-19CB-484D-9370-667D9ED81107}"/>
    <dgm:cxn modelId="{717052B8-88E9-46E2-9BC0-4DD6CFF13866}" type="presParOf" srcId="{FF893DA9-1A4C-4DF7-8CD9-F63D3E5E6B9E}" destId="{B73BE691-A230-48CF-A563-7693DB911C4A}" srcOrd="0" destOrd="0" presId="urn:microsoft.com/office/officeart/2005/8/layout/lProcess3"/>
    <dgm:cxn modelId="{C567FA33-C1AB-452B-8E97-55B566D05982}" type="presParOf" srcId="{B73BE691-A230-48CF-A563-7693DB911C4A}" destId="{47BBAAFF-1B95-4DD1-AF16-1E1F3912E60C}" srcOrd="0" destOrd="0" presId="urn:microsoft.com/office/officeart/2005/8/layout/lProcess3"/>
    <dgm:cxn modelId="{EE9625EC-3564-42BB-94E5-085EE0523218}" type="presParOf" srcId="{B73BE691-A230-48CF-A563-7693DB911C4A}" destId="{6ADCFD8F-9589-464C-9BEC-5CC9E7CD4E09}" srcOrd="1" destOrd="0" presId="urn:microsoft.com/office/officeart/2005/8/layout/lProcess3"/>
    <dgm:cxn modelId="{F097F9DC-C39F-49E8-A717-30663145ACAD}" type="presParOf" srcId="{B73BE691-A230-48CF-A563-7693DB911C4A}" destId="{99F10238-BA7D-4969-B3E6-873704F6C282}" srcOrd="2" destOrd="0" presId="urn:microsoft.com/office/officeart/2005/8/layout/lProcess3"/>
    <dgm:cxn modelId="{27F7BD9F-5956-4D71-B6FA-C5A5F1297FD5}" type="presParOf" srcId="{FF893DA9-1A4C-4DF7-8CD9-F63D3E5E6B9E}" destId="{700B2B37-B204-465E-9218-748F330CBA16}" srcOrd="1" destOrd="0" presId="urn:microsoft.com/office/officeart/2005/8/layout/lProcess3"/>
    <dgm:cxn modelId="{EB00B109-ABEF-440D-862E-78542A029021}" type="presParOf" srcId="{FF893DA9-1A4C-4DF7-8CD9-F63D3E5E6B9E}" destId="{ADC13470-1CCA-4243-9DD9-CD408C860925}" srcOrd="2" destOrd="0" presId="urn:microsoft.com/office/officeart/2005/8/layout/lProcess3"/>
    <dgm:cxn modelId="{3D95F0FF-A87A-4985-B8FF-4B45EF4B0AEE}" type="presParOf" srcId="{ADC13470-1CCA-4243-9DD9-CD408C860925}" destId="{2274C3F5-6ADE-4AF0-8678-36D7D28B6A48}" srcOrd="0" destOrd="0" presId="urn:microsoft.com/office/officeart/2005/8/layout/lProcess3"/>
    <dgm:cxn modelId="{AAB22483-D806-4E61-9273-2268C486F8E9}" type="presParOf" srcId="{ADC13470-1CCA-4243-9DD9-CD408C860925}" destId="{B0E2FE4C-A2ED-42F1-BD5D-40EBA8732884}" srcOrd="1" destOrd="0" presId="urn:microsoft.com/office/officeart/2005/8/layout/lProcess3"/>
    <dgm:cxn modelId="{FC10371F-3C90-446A-B7E2-0A332DB65320}" type="presParOf" srcId="{ADC13470-1CCA-4243-9DD9-CD408C860925}" destId="{DD9FAD5E-A547-4F2A-B72E-0030D2C50975}" srcOrd="2" destOrd="0" presId="urn:microsoft.com/office/officeart/2005/8/layout/lProcess3"/>
    <dgm:cxn modelId="{CB2218C5-03DE-448B-A3BB-8123A11AE247}" type="presParOf" srcId="{FF893DA9-1A4C-4DF7-8CD9-F63D3E5E6B9E}" destId="{64186B8D-B9E8-4563-969E-B08F4FD27CC1}" srcOrd="3" destOrd="0" presId="urn:microsoft.com/office/officeart/2005/8/layout/lProcess3"/>
    <dgm:cxn modelId="{6B95D846-67FE-40AB-8208-1785EEC14B07}" type="presParOf" srcId="{FF893DA9-1A4C-4DF7-8CD9-F63D3E5E6B9E}" destId="{78EE9F36-F8DA-4EC8-AA7F-D97EE4597E56}" srcOrd="4" destOrd="0" presId="urn:microsoft.com/office/officeart/2005/8/layout/lProcess3"/>
    <dgm:cxn modelId="{A1AAF754-3614-401B-908F-C3D9DE58402D}" type="presParOf" srcId="{78EE9F36-F8DA-4EC8-AA7F-D97EE4597E56}" destId="{6DEB7C83-AF5E-44BD-87FC-FB09AA0A890F}" srcOrd="0" destOrd="0" presId="urn:microsoft.com/office/officeart/2005/8/layout/lProcess3"/>
    <dgm:cxn modelId="{25CD5F40-E6DD-491B-8C5A-243E3A094D56}" type="presParOf" srcId="{78EE9F36-F8DA-4EC8-AA7F-D97EE4597E56}" destId="{EAE3331E-092E-464D-B41F-9403BB92111E}" srcOrd="1" destOrd="0" presId="urn:microsoft.com/office/officeart/2005/8/layout/lProcess3"/>
    <dgm:cxn modelId="{40099DE3-A240-444D-A8AF-F0851AFCE33A}" type="presParOf" srcId="{78EE9F36-F8DA-4EC8-AA7F-D97EE4597E56}" destId="{67CF246C-1155-4E1B-AA0D-30F5DDDE5638}" srcOrd="2" destOrd="0" presId="urn:microsoft.com/office/officeart/2005/8/layout/lProcess3"/>
    <dgm:cxn modelId="{BDD6A341-975C-465D-9EF9-02FD253AD285}" type="presParOf" srcId="{FF893DA9-1A4C-4DF7-8CD9-F63D3E5E6B9E}" destId="{59534932-6303-42DC-B586-08D94D33E87A}" srcOrd="5" destOrd="0" presId="urn:microsoft.com/office/officeart/2005/8/layout/lProcess3"/>
    <dgm:cxn modelId="{C3B2F32E-D952-4176-92D3-65EBDEFF8104}" type="presParOf" srcId="{FF893DA9-1A4C-4DF7-8CD9-F63D3E5E6B9E}" destId="{2B9D3CB1-08EA-4971-9913-2D483B773342}" srcOrd="6" destOrd="0" presId="urn:microsoft.com/office/officeart/2005/8/layout/lProcess3"/>
    <dgm:cxn modelId="{E06A3A4B-FCEB-4A54-8EFB-61C3775A2AFC}" type="presParOf" srcId="{2B9D3CB1-08EA-4971-9913-2D483B773342}" destId="{3353A052-9DD5-45E6-AA1C-EBBDBD0CC2D2}" srcOrd="0" destOrd="0" presId="urn:microsoft.com/office/officeart/2005/8/layout/lProcess3"/>
    <dgm:cxn modelId="{043D107D-896B-4EEA-BC17-2F0C188838A5}" type="presParOf" srcId="{2B9D3CB1-08EA-4971-9913-2D483B773342}" destId="{04035B9D-B730-4058-A1DC-D2744423F540}" srcOrd="1" destOrd="0" presId="urn:microsoft.com/office/officeart/2005/8/layout/lProcess3"/>
    <dgm:cxn modelId="{B35A3C50-04BA-478C-8642-D436A3CA06A9}" type="presParOf" srcId="{2B9D3CB1-08EA-4971-9913-2D483B773342}" destId="{21DAF63D-3CE2-46E3-A9A2-81E9CBBA9E51}" srcOrd="2" destOrd="0" presId="urn:microsoft.com/office/officeart/2005/8/layout/lProcess3"/>
    <dgm:cxn modelId="{D5CD6659-1855-43FE-96E0-27824BF17D64}" type="presParOf" srcId="{FF893DA9-1A4C-4DF7-8CD9-F63D3E5E6B9E}" destId="{86594D81-95AB-4708-89C3-FCE1A32B4BCC}" srcOrd="7" destOrd="0" presId="urn:microsoft.com/office/officeart/2005/8/layout/lProcess3"/>
    <dgm:cxn modelId="{BE029C4D-F245-4D71-A4C6-837CD750A8BD}" type="presParOf" srcId="{FF893DA9-1A4C-4DF7-8CD9-F63D3E5E6B9E}" destId="{0B82BB94-7311-4C38-91B4-8A73433C5E2E}" srcOrd="8" destOrd="0" presId="urn:microsoft.com/office/officeart/2005/8/layout/lProcess3"/>
    <dgm:cxn modelId="{4E0BDAA3-9018-40CA-8605-D0D87E982A98}" type="presParOf" srcId="{0B82BB94-7311-4C38-91B4-8A73433C5E2E}" destId="{2C6AC32A-648E-4024-B750-8EAA8A7596EF}" srcOrd="0" destOrd="0" presId="urn:microsoft.com/office/officeart/2005/8/layout/lProcess3"/>
    <dgm:cxn modelId="{D991FDDD-8A70-48B7-A28A-9AD982DD8DBE}" type="presParOf" srcId="{0B82BB94-7311-4C38-91B4-8A73433C5E2E}" destId="{62F5B004-0244-4227-A67C-9D200F30FC40}" srcOrd="1" destOrd="0" presId="urn:microsoft.com/office/officeart/2005/8/layout/lProcess3"/>
    <dgm:cxn modelId="{CF720E7E-9F93-4BE4-89E2-F60F5B89D8D1}" type="presParOf" srcId="{0B82BB94-7311-4C38-91B4-8A73433C5E2E}" destId="{3AEBBDE5-5161-4B18-8E42-0D245B56523D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EB10D7-43A7-4BBF-97C5-985EBD13484A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8658A0D-493D-403A-BE13-D512BCAE5CEE}">
      <dgm:prSet phldrT="[Texto]"/>
      <dgm:spPr/>
      <dgm:t>
        <a:bodyPr/>
        <a:lstStyle/>
        <a:p>
          <a:r>
            <a:rPr lang="es-EC" dirty="0">
              <a:latin typeface="Garamond" pitchFamily="18" charset="0"/>
            </a:rPr>
            <a:t>Enfoque de investigación mixto</a:t>
          </a:r>
        </a:p>
      </dgm:t>
    </dgm:pt>
    <dgm:pt modelId="{D3578B9A-51F7-4794-AFAD-5686E220166E}" type="parTrans" cxnId="{18EA7FAA-42B9-41AF-B60E-8643D008E73F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5AEE9513-4B70-4AF7-8B08-CBB43FF3C20B}" type="sibTrans" cxnId="{18EA7FAA-42B9-41AF-B60E-8643D008E73F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C25B1886-2D72-4BD8-A112-0CE97C0DF360}">
      <dgm:prSet phldrT="[Texto]"/>
      <dgm:spPr/>
      <dgm:t>
        <a:bodyPr/>
        <a:lstStyle/>
        <a:p>
          <a:r>
            <a:rPr lang="es-EC" dirty="0">
              <a:latin typeface="Garamond" pitchFamily="18" charset="0"/>
            </a:rPr>
            <a:t>Fuentes de información mixto</a:t>
          </a:r>
        </a:p>
      </dgm:t>
    </dgm:pt>
    <dgm:pt modelId="{7EFF826A-8AE5-4AB2-AAA7-CABDF8D45AFC}" type="parTrans" cxnId="{7867AF1D-C73F-47F4-AB66-F579FEB38476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C42961DD-9D60-4BC7-B1BD-6CBEC46C8F43}" type="sibTrans" cxnId="{7867AF1D-C73F-47F4-AB66-F579FEB38476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97BB7382-E201-4291-BF9E-D02A469AF2F0}">
      <dgm:prSet phldrT="[Texto]"/>
      <dgm:spPr/>
      <dgm:t>
        <a:bodyPr/>
        <a:lstStyle/>
        <a:p>
          <a:r>
            <a:rPr lang="es-EC" dirty="0">
              <a:latin typeface="Garamond" pitchFamily="18" charset="0"/>
            </a:rPr>
            <a:t>Unidad de análisis </a:t>
          </a:r>
          <a:r>
            <a:rPr lang="es-EC" dirty="0" err="1" smtClean="0">
              <a:latin typeface="Garamond" pitchFamily="18" charset="0"/>
            </a:rPr>
            <a:t>insitu</a:t>
          </a:r>
          <a:endParaRPr lang="es-EC" dirty="0">
            <a:latin typeface="Garamond" pitchFamily="18" charset="0"/>
          </a:endParaRPr>
        </a:p>
      </dgm:t>
    </dgm:pt>
    <dgm:pt modelId="{75AFD09C-07FE-4297-93B6-E7CE80CA1C11}" type="parTrans" cxnId="{19D13A3D-8D33-4ECF-A37B-1FDF1E8659E6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76A59E61-BD7D-4D44-9A97-892B3DC79C37}" type="sibTrans" cxnId="{19D13A3D-8D33-4ECF-A37B-1FDF1E8659E6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C00AC6F1-44DC-4956-9A03-0F676F7EF3B8}">
      <dgm:prSet phldrT="[Texto]"/>
      <dgm:spPr/>
      <dgm:t>
        <a:bodyPr/>
        <a:lstStyle/>
        <a:p>
          <a:r>
            <a:rPr lang="es-EC" dirty="0">
              <a:latin typeface="Garamond" pitchFamily="18" charset="0"/>
            </a:rPr>
            <a:t>No experimental</a:t>
          </a:r>
        </a:p>
      </dgm:t>
    </dgm:pt>
    <dgm:pt modelId="{B8A7528C-5E54-4FDA-813B-A2BE374903CF}" type="parTrans" cxnId="{C5D58E9F-FC01-4FB0-833D-084304878276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7AA790E3-AAED-4E7A-A932-34C809C7813E}" type="sibTrans" cxnId="{C5D58E9F-FC01-4FB0-833D-084304878276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811B4D4C-178A-40D5-B827-1EB43C60ADC5}">
      <dgm:prSet phldrT="[Texto]"/>
      <dgm:spPr/>
      <dgm:t>
        <a:bodyPr/>
        <a:lstStyle/>
        <a:p>
          <a:r>
            <a:rPr lang="es-EC" dirty="0">
              <a:latin typeface="Garamond" pitchFamily="18" charset="0"/>
            </a:rPr>
            <a:t>Alcance </a:t>
          </a:r>
          <a:r>
            <a:rPr lang="es-EC" dirty="0" smtClean="0">
              <a:latin typeface="Garamond" pitchFamily="18" charset="0"/>
            </a:rPr>
            <a:t>descriptivo- correlacional</a:t>
          </a:r>
          <a:endParaRPr lang="es-EC" dirty="0">
            <a:latin typeface="Garamond" pitchFamily="18" charset="0"/>
          </a:endParaRPr>
        </a:p>
      </dgm:t>
    </dgm:pt>
    <dgm:pt modelId="{6B00C84F-514E-4D49-A237-D33E3F2078D3}" type="parTrans" cxnId="{A01A142B-FCB5-464E-B6BF-9BB5D2293457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38C54D18-7C7F-4FBF-85FB-4D0DE3AE7915}" type="sibTrans" cxnId="{A01A142B-FCB5-464E-B6BF-9BB5D2293457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6085E7AC-4DC4-455E-9EBD-8290882FB3A2}" type="pres">
      <dgm:prSet presAssocID="{91EB10D7-43A7-4BBF-97C5-985EBD13484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8D524ED-0AED-485E-BEBA-D87897737C04}" type="pres">
      <dgm:prSet presAssocID="{38658A0D-493D-403A-BE13-D512BCAE5CEE}" presName="composite" presStyleCnt="0"/>
      <dgm:spPr/>
      <dgm:t>
        <a:bodyPr/>
        <a:lstStyle/>
        <a:p>
          <a:endParaRPr lang="es-EC"/>
        </a:p>
      </dgm:t>
    </dgm:pt>
    <dgm:pt modelId="{1AC8CBE1-8BB5-4B42-9FCA-46813C6962FF}" type="pres">
      <dgm:prSet presAssocID="{38658A0D-493D-403A-BE13-D512BCAE5CEE}" presName="LShape" presStyleLbl="alignNode1" presStyleIdx="0" presStyleCnt="9"/>
      <dgm:spPr>
        <a:solidFill>
          <a:srgbClr val="FFFF66"/>
        </a:solidFill>
      </dgm:spPr>
      <dgm:t>
        <a:bodyPr/>
        <a:lstStyle/>
        <a:p>
          <a:endParaRPr lang="es-EC"/>
        </a:p>
      </dgm:t>
    </dgm:pt>
    <dgm:pt modelId="{E74E2B0C-B6B2-43AD-BB34-805EA451565A}" type="pres">
      <dgm:prSet presAssocID="{38658A0D-493D-403A-BE13-D512BCAE5CEE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40A19A-6D5B-4DFD-9D32-4A8F13685274}" type="pres">
      <dgm:prSet presAssocID="{38658A0D-493D-403A-BE13-D512BCAE5CEE}" presName="Triangle" presStyleLbl="alignNode1" presStyleIdx="1" presStyleCnt="9"/>
      <dgm:spPr/>
      <dgm:t>
        <a:bodyPr/>
        <a:lstStyle/>
        <a:p>
          <a:endParaRPr lang="es-EC"/>
        </a:p>
      </dgm:t>
    </dgm:pt>
    <dgm:pt modelId="{0C4C643E-AF2B-4568-BC2A-6515C0033B68}" type="pres">
      <dgm:prSet presAssocID="{5AEE9513-4B70-4AF7-8B08-CBB43FF3C20B}" presName="sibTrans" presStyleCnt="0"/>
      <dgm:spPr/>
      <dgm:t>
        <a:bodyPr/>
        <a:lstStyle/>
        <a:p>
          <a:endParaRPr lang="es-EC"/>
        </a:p>
      </dgm:t>
    </dgm:pt>
    <dgm:pt modelId="{E67C99C5-6444-4847-A96F-0972F5636AFD}" type="pres">
      <dgm:prSet presAssocID="{5AEE9513-4B70-4AF7-8B08-CBB43FF3C20B}" presName="space" presStyleCnt="0"/>
      <dgm:spPr/>
      <dgm:t>
        <a:bodyPr/>
        <a:lstStyle/>
        <a:p>
          <a:endParaRPr lang="es-EC"/>
        </a:p>
      </dgm:t>
    </dgm:pt>
    <dgm:pt modelId="{C864ACC4-0FE1-4116-8831-79B5BAFCB5D8}" type="pres">
      <dgm:prSet presAssocID="{C25B1886-2D72-4BD8-A112-0CE97C0DF360}" presName="composite" presStyleCnt="0"/>
      <dgm:spPr/>
      <dgm:t>
        <a:bodyPr/>
        <a:lstStyle/>
        <a:p>
          <a:endParaRPr lang="es-EC"/>
        </a:p>
      </dgm:t>
    </dgm:pt>
    <dgm:pt modelId="{D8F64982-C0E6-4140-952E-977C844B630C}" type="pres">
      <dgm:prSet presAssocID="{C25B1886-2D72-4BD8-A112-0CE97C0DF360}" presName="LShape" presStyleLbl="alignNode1" presStyleIdx="2" presStyleCnt="9"/>
      <dgm:spPr/>
      <dgm:t>
        <a:bodyPr/>
        <a:lstStyle/>
        <a:p>
          <a:endParaRPr lang="es-EC"/>
        </a:p>
      </dgm:t>
    </dgm:pt>
    <dgm:pt modelId="{706BDA89-A8CF-4743-A1BD-AB476EA105CC}" type="pres">
      <dgm:prSet presAssocID="{C25B1886-2D72-4BD8-A112-0CE97C0DF360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B0E39A8-832E-4E93-9DAB-F1915C9A3B39}" type="pres">
      <dgm:prSet presAssocID="{C25B1886-2D72-4BD8-A112-0CE97C0DF360}" presName="Triangle" presStyleLbl="alignNode1" presStyleIdx="3" presStyleCnt="9"/>
      <dgm:spPr/>
      <dgm:t>
        <a:bodyPr/>
        <a:lstStyle/>
        <a:p>
          <a:endParaRPr lang="es-EC"/>
        </a:p>
      </dgm:t>
    </dgm:pt>
    <dgm:pt modelId="{733C69E3-1E0F-4EDB-A6A0-416F4DFA9A69}" type="pres">
      <dgm:prSet presAssocID="{C42961DD-9D60-4BC7-B1BD-6CBEC46C8F43}" presName="sibTrans" presStyleCnt="0"/>
      <dgm:spPr/>
      <dgm:t>
        <a:bodyPr/>
        <a:lstStyle/>
        <a:p>
          <a:endParaRPr lang="es-EC"/>
        </a:p>
      </dgm:t>
    </dgm:pt>
    <dgm:pt modelId="{672B0F32-F1F3-47EC-B1BA-621752707F13}" type="pres">
      <dgm:prSet presAssocID="{C42961DD-9D60-4BC7-B1BD-6CBEC46C8F43}" presName="space" presStyleCnt="0"/>
      <dgm:spPr/>
      <dgm:t>
        <a:bodyPr/>
        <a:lstStyle/>
        <a:p>
          <a:endParaRPr lang="es-EC"/>
        </a:p>
      </dgm:t>
    </dgm:pt>
    <dgm:pt modelId="{E79DEFEB-AD98-4DC8-995C-903B5EB779BD}" type="pres">
      <dgm:prSet presAssocID="{97BB7382-E201-4291-BF9E-D02A469AF2F0}" presName="composite" presStyleCnt="0"/>
      <dgm:spPr/>
      <dgm:t>
        <a:bodyPr/>
        <a:lstStyle/>
        <a:p>
          <a:endParaRPr lang="es-EC"/>
        </a:p>
      </dgm:t>
    </dgm:pt>
    <dgm:pt modelId="{8CE5ED4F-64E0-49DD-B0E3-4EBBBCABDA17}" type="pres">
      <dgm:prSet presAssocID="{97BB7382-E201-4291-BF9E-D02A469AF2F0}" presName="LShape" presStyleLbl="alignNode1" presStyleIdx="4" presStyleCnt="9"/>
      <dgm:spPr>
        <a:solidFill>
          <a:srgbClr val="FFD3BD"/>
        </a:solidFill>
      </dgm:spPr>
      <dgm:t>
        <a:bodyPr/>
        <a:lstStyle/>
        <a:p>
          <a:endParaRPr lang="es-EC"/>
        </a:p>
      </dgm:t>
    </dgm:pt>
    <dgm:pt modelId="{771E3158-0885-486E-800F-BB1073AD512C}" type="pres">
      <dgm:prSet presAssocID="{97BB7382-E201-4291-BF9E-D02A469AF2F0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C9E3FC-B06D-48C5-A241-4C6F9245E481}" type="pres">
      <dgm:prSet presAssocID="{97BB7382-E201-4291-BF9E-D02A469AF2F0}" presName="Triangle" presStyleLbl="alignNode1" presStyleIdx="5" presStyleCnt="9"/>
      <dgm:spPr/>
      <dgm:t>
        <a:bodyPr/>
        <a:lstStyle/>
        <a:p>
          <a:endParaRPr lang="es-EC"/>
        </a:p>
      </dgm:t>
    </dgm:pt>
    <dgm:pt modelId="{C156F306-CE6A-4D01-A081-9BE21F659545}" type="pres">
      <dgm:prSet presAssocID="{76A59E61-BD7D-4D44-9A97-892B3DC79C37}" presName="sibTrans" presStyleCnt="0"/>
      <dgm:spPr/>
      <dgm:t>
        <a:bodyPr/>
        <a:lstStyle/>
        <a:p>
          <a:endParaRPr lang="es-EC"/>
        </a:p>
      </dgm:t>
    </dgm:pt>
    <dgm:pt modelId="{8C3FDADF-C8E1-4F90-AE7B-21DB08EE7FAB}" type="pres">
      <dgm:prSet presAssocID="{76A59E61-BD7D-4D44-9A97-892B3DC79C37}" presName="space" presStyleCnt="0"/>
      <dgm:spPr/>
      <dgm:t>
        <a:bodyPr/>
        <a:lstStyle/>
        <a:p>
          <a:endParaRPr lang="es-EC"/>
        </a:p>
      </dgm:t>
    </dgm:pt>
    <dgm:pt modelId="{851CC4DD-D904-4FD5-9C5C-08BF09A0B7A6}" type="pres">
      <dgm:prSet presAssocID="{C00AC6F1-44DC-4956-9A03-0F676F7EF3B8}" presName="composite" presStyleCnt="0"/>
      <dgm:spPr/>
      <dgm:t>
        <a:bodyPr/>
        <a:lstStyle/>
        <a:p>
          <a:endParaRPr lang="es-EC"/>
        </a:p>
      </dgm:t>
    </dgm:pt>
    <dgm:pt modelId="{82DA1716-1F1B-4C80-BA8A-5B7BE1168B41}" type="pres">
      <dgm:prSet presAssocID="{C00AC6F1-44DC-4956-9A03-0F676F7EF3B8}" presName="LShape" presStyleLbl="alignNode1" presStyleIdx="6" presStyleCnt="9"/>
      <dgm:spPr>
        <a:solidFill>
          <a:srgbClr val="C9FA7A"/>
        </a:solidFill>
      </dgm:spPr>
      <dgm:t>
        <a:bodyPr/>
        <a:lstStyle/>
        <a:p>
          <a:endParaRPr lang="es-EC"/>
        </a:p>
      </dgm:t>
    </dgm:pt>
    <dgm:pt modelId="{AB460340-70D0-49C4-BED2-312AEECA5050}" type="pres">
      <dgm:prSet presAssocID="{C00AC6F1-44DC-4956-9A03-0F676F7EF3B8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6AF823-903A-4744-929A-E6D0E3ED2FC0}" type="pres">
      <dgm:prSet presAssocID="{C00AC6F1-44DC-4956-9A03-0F676F7EF3B8}" presName="Triangle" presStyleLbl="alignNode1" presStyleIdx="7" presStyleCnt="9"/>
      <dgm:spPr/>
      <dgm:t>
        <a:bodyPr/>
        <a:lstStyle/>
        <a:p>
          <a:endParaRPr lang="es-EC"/>
        </a:p>
      </dgm:t>
    </dgm:pt>
    <dgm:pt modelId="{AB30054B-11BF-44A7-BEDF-C5AF55B4A23E}" type="pres">
      <dgm:prSet presAssocID="{7AA790E3-AAED-4E7A-A932-34C809C7813E}" presName="sibTrans" presStyleCnt="0"/>
      <dgm:spPr/>
      <dgm:t>
        <a:bodyPr/>
        <a:lstStyle/>
        <a:p>
          <a:endParaRPr lang="es-EC"/>
        </a:p>
      </dgm:t>
    </dgm:pt>
    <dgm:pt modelId="{3E84FF0E-B299-44AC-973B-3CD35927A86D}" type="pres">
      <dgm:prSet presAssocID="{7AA790E3-AAED-4E7A-A932-34C809C7813E}" presName="space" presStyleCnt="0"/>
      <dgm:spPr/>
      <dgm:t>
        <a:bodyPr/>
        <a:lstStyle/>
        <a:p>
          <a:endParaRPr lang="es-EC"/>
        </a:p>
      </dgm:t>
    </dgm:pt>
    <dgm:pt modelId="{41665019-4480-4208-91F0-9B51AB50E044}" type="pres">
      <dgm:prSet presAssocID="{811B4D4C-178A-40D5-B827-1EB43C60ADC5}" presName="composite" presStyleCnt="0"/>
      <dgm:spPr/>
      <dgm:t>
        <a:bodyPr/>
        <a:lstStyle/>
        <a:p>
          <a:endParaRPr lang="es-EC"/>
        </a:p>
      </dgm:t>
    </dgm:pt>
    <dgm:pt modelId="{AF5E25F1-93D3-4EEB-9017-F8C15A9F892B}" type="pres">
      <dgm:prSet presAssocID="{811B4D4C-178A-40D5-B827-1EB43C60ADC5}" presName="LShape" presStyleLbl="alignNode1" presStyleIdx="8" presStyleCnt="9"/>
      <dgm:spPr>
        <a:solidFill>
          <a:srgbClr val="C9C9ED"/>
        </a:solidFill>
      </dgm:spPr>
      <dgm:t>
        <a:bodyPr/>
        <a:lstStyle/>
        <a:p>
          <a:endParaRPr lang="es-EC"/>
        </a:p>
      </dgm:t>
    </dgm:pt>
    <dgm:pt modelId="{D3B9B7E5-AF7F-4701-A6BD-F7261193EC5B}" type="pres">
      <dgm:prSet presAssocID="{811B4D4C-178A-40D5-B827-1EB43C60ADC5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AB9196C-73D7-4A0B-8988-52B8341C8C40}" type="presOf" srcId="{38658A0D-493D-403A-BE13-D512BCAE5CEE}" destId="{E74E2B0C-B6B2-43AD-BB34-805EA451565A}" srcOrd="0" destOrd="0" presId="urn:microsoft.com/office/officeart/2009/3/layout/StepUpProcess"/>
    <dgm:cxn modelId="{18EA7FAA-42B9-41AF-B60E-8643D008E73F}" srcId="{91EB10D7-43A7-4BBF-97C5-985EBD13484A}" destId="{38658A0D-493D-403A-BE13-D512BCAE5CEE}" srcOrd="0" destOrd="0" parTransId="{D3578B9A-51F7-4794-AFAD-5686E220166E}" sibTransId="{5AEE9513-4B70-4AF7-8B08-CBB43FF3C20B}"/>
    <dgm:cxn modelId="{8629F39F-9DDE-41EA-B158-6438559AB96A}" type="presOf" srcId="{97BB7382-E201-4291-BF9E-D02A469AF2F0}" destId="{771E3158-0885-486E-800F-BB1073AD512C}" srcOrd="0" destOrd="0" presId="urn:microsoft.com/office/officeart/2009/3/layout/StepUpProcess"/>
    <dgm:cxn modelId="{1717D2AD-DD34-4425-9116-E08D4F648E18}" type="presOf" srcId="{811B4D4C-178A-40D5-B827-1EB43C60ADC5}" destId="{D3B9B7E5-AF7F-4701-A6BD-F7261193EC5B}" srcOrd="0" destOrd="0" presId="urn:microsoft.com/office/officeart/2009/3/layout/StepUpProcess"/>
    <dgm:cxn modelId="{A01A142B-FCB5-464E-B6BF-9BB5D2293457}" srcId="{91EB10D7-43A7-4BBF-97C5-985EBD13484A}" destId="{811B4D4C-178A-40D5-B827-1EB43C60ADC5}" srcOrd="4" destOrd="0" parTransId="{6B00C84F-514E-4D49-A237-D33E3F2078D3}" sibTransId="{38C54D18-7C7F-4FBF-85FB-4D0DE3AE7915}"/>
    <dgm:cxn modelId="{AFB1879A-4A85-4F6D-8432-C937CDBC8C51}" type="presOf" srcId="{C25B1886-2D72-4BD8-A112-0CE97C0DF360}" destId="{706BDA89-A8CF-4743-A1BD-AB476EA105CC}" srcOrd="0" destOrd="0" presId="urn:microsoft.com/office/officeart/2009/3/layout/StepUpProcess"/>
    <dgm:cxn modelId="{F804210D-A0B7-4137-B160-9C998E457101}" type="presOf" srcId="{91EB10D7-43A7-4BBF-97C5-985EBD13484A}" destId="{6085E7AC-4DC4-455E-9EBD-8290882FB3A2}" srcOrd="0" destOrd="0" presId="urn:microsoft.com/office/officeart/2009/3/layout/StepUpProcess"/>
    <dgm:cxn modelId="{7867AF1D-C73F-47F4-AB66-F579FEB38476}" srcId="{91EB10D7-43A7-4BBF-97C5-985EBD13484A}" destId="{C25B1886-2D72-4BD8-A112-0CE97C0DF360}" srcOrd="1" destOrd="0" parTransId="{7EFF826A-8AE5-4AB2-AAA7-CABDF8D45AFC}" sibTransId="{C42961DD-9D60-4BC7-B1BD-6CBEC46C8F43}"/>
    <dgm:cxn modelId="{C5D58E9F-FC01-4FB0-833D-084304878276}" srcId="{91EB10D7-43A7-4BBF-97C5-985EBD13484A}" destId="{C00AC6F1-44DC-4956-9A03-0F676F7EF3B8}" srcOrd="3" destOrd="0" parTransId="{B8A7528C-5E54-4FDA-813B-A2BE374903CF}" sibTransId="{7AA790E3-AAED-4E7A-A932-34C809C7813E}"/>
    <dgm:cxn modelId="{AE84ECB6-7617-44F5-8E96-DAEA4D64B64C}" type="presOf" srcId="{C00AC6F1-44DC-4956-9A03-0F676F7EF3B8}" destId="{AB460340-70D0-49C4-BED2-312AEECA5050}" srcOrd="0" destOrd="0" presId="urn:microsoft.com/office/officeart/2009/3/layout/StepUpProcess"/>
    <dgm:cxn modelId="{19D13A3D-8D33-4ECF-A37B-1FDF1E8659E6}" srcId="{91EB10D7-43A7-4BBF-97C5-985EBD13484A}" destId="{97BB7382-E201-4291-BF9E-D02A469AF2F0}" srcOrd="2" destOrd="0" parTransId="{75AFD09C-07FE-4297-93B6-E7CE80CA1C11}" sibTransId="{76A59E61-BD7D-4D44-9A97-892B3DC79C37}"/>
    <dgm:cxn modelId="{9F02D272-610B-4B90-AB60-011180DA6A4F}" type="presParOf" srcId="{6085E7AC-4DC4-455E-9EBD-8290882FB3A2}" destId="{68D524ED-0AED-485E-BEBA-D87897737C04}" srcOrd="0" destOrd="0" presId="urn:microsoft.com/office/officeart/2009/3/layout/StepUpProcess"/>
    <dgm:cxn modelId="{A47BD01D-BA5F-42BB-9CA4-9714617920BD}" type="presParOf" srcId="{68D524ED-0AED-485E-BEBA-D87897737C04}" destId="{1AC8CBE1-8BB5-4B42-9FCA-46813C6962FF}" srcOrd="0" destOrd="0" presId="urn:microsoft.com/office/officeart/2009/3/layout/StepUpProcess"/>
    <dgm:cxn modelId="{CE4294CF-BE43-492D-ADE1-5413D57303BE}" type="presParOf" srcId="{68D524ED-0AED-485E-BEBA-D87897737C04}" destId="{E74E2B0C-B6B2-43AD-BB34-805EA451565A}" srcOrd="1" destOrd="0" presId="urn:microsoft.com/office/officeart/2009/3/layout/StepUpProcess"/>
    <dgm:cxn modelId="{4C9FA2CC-5191-425E-A34A-A0B9CA854A08}" type="presParOf" srcId="{68D524ED-0AED-485E-BEBA-D87897737C04}" destId="{9640A19A-6D5B-4DFD-9D32-4A8F13685274}" srcOrd="2" destOrd="0" presId="urn:microsoft.com/office/officeart/2009/3/layout/StepUpProcess"/>
    <dgm:cxn modelId="{3B90C9DA-6712-455A-BEA5-CAAEB4F01A1E}" type="presParOf" srcId="{6085E7AC-4DC4-455E-9EBD-8290882FB3A2}" destId="{0C4C643E-AF2B-4568-BC2A-6515C0033B68}" srcOrd="1" destOrd="0" presId="urn:microsoft.com/office/officeart/2009/3/layout/StepUpProcess"/>
    <dgm:cxn modelId="{D51389F4-92AD-4466-BAF9-A8E48AA23178}" type="presParOf" srcId="{0C4C643E-AF2B-4568-BC2A-6515C0033B68}" destId="{E67C99C5-6444-4847-A96F-0972F5636AFD}" srcOrd="0" destOrd="0" presId="urn:microsoft.com/office/officeart/2009/3/layout/StepUpProcess"/>
    <dgm:cxn modelId="{9FBE9758-EE84-4DEC-8977-83EB85432A6D}" type="presParOf" srcId="{6085E7AC-4DC4-455E-9EBD-8290882FB3A2}" destId="{C864ACC4-0FE1-4116-8831-79B5BAFCB5D8}" srcOrd="2" destOrd="0" presId="urn:microsoft.com/office/officeart/2009/3/layout/StepUpProcess"/>
    <dgm:cxn modelId="{3B3B9847-AA2E-4634-8F86-BB67FCD95942}" type="presParOf" srcId="{C864ACC4-0FE1-4116-8831-79B5BAFCB5D8}" destId="{D8F64982-C0E6-4140-952E-977C844B630C}" srcOrd="0" destOrd="0" presId="urn:microsoft.com/office/officeart/2009/3/layout/StepUpProcess"/>
    <dgm:cxn modelId="{53112620-B70A-4A76-97CA-F12AA97408E7}" type="presParOf" srcId="{C864ACC4-0FE1-4116-8831-79B5BAFCB5D8}" destId="{706BDA89-A8CF-4743-A1BD-AB476EA105CC}" srcOrd="1" destOrd="0" presId="urn:microsoft.com/office/officeart/2009/3/layout/StepUpProcess"/>
    <dgm:cxn modelId="{EA6C7F3B-BB98-4796-8433-490840C1FDA2}" type="presParOf" srcId="{C864ACC4-0FE1-4116-8831-79B5BAFCB5D8}" destId="{BB0E39A8-832E-4E93-9DAB-F1915C9A3B39}" srcOrd="2" destOrd="0" presId="urn:microsoft.com/office/officeart/2009/3/layout/StepUpProcess"/>
    <dgm:cxn modelId="{7478122E-2BB7-4CA7-9A98-357CE6A00919}" type="presParOf" srcId="{6085E7AC-4DC4-455E-9EBD-8290882FB3A2}" destId="{733C69E3-1E0F-4EDB-A6A0-416F4DFA9A69}" srcOrd="3" destOrd="0" presId="urn:microsoft.com/office/officeart/2009/3/layout/StepUpProcess"/>
    <dgm:cxn modelId="{F7BC3F06-2D27-4AEA-B3A2-78E577915BAE}" type="presParOf" srcId="{733C69E3-1E0F-4EDB-A6A0-416F4DFA9A69}" destId="{672B0F32-F1F3-47EC-B1BA-621752707F13}" srcOrd="0" destOrd="0" presId="urn:microsoft.com/office/officeart/2009/3/layout/StepUpProcess"/>
    <dgm:cxn modelId="{61F75C64-8FBE-47BC-9606-88243D72CEF1}" type="presParOf" srcId="{6085E7AC-4DC4-455E-9EBD-8290882FB3A2}" destId="{E79DEFEB-AD98-4DC8-995C-903B5EB779BD}" srcOrd="4" destOrd="0" presId="urn:microsoft.com/office/officeart/2009/3/layout/StepUpProcess"/>
    <dgm:cxn modelId="{E69BFB89-7910-4EE9-9DF6-DAD6BDE54281}" type="presParOf" srcId="{E79DEFEB-AD98-4DC8-995C-903B5EB779BD}" destId="{8CE5ED4F-64E0-49DD-B0E3-4EBBBCABDA17}" srcOrd="0" destOrd="0" presId="urn:microsoft.com/office/officeart/2009/3/layout/StepUpProcess"/>
    <dgm:cxn modelId="{B1F054EB-4537-410F-8E8E-768B02439985}" type="presParOf" srcId="{E79DEFEB-AD98-4DC8-995C-903B5EB779BD}" destId="{771E3158-0885-486E-800F-BB1073AD512C}" srcOrd="1" destOrd="0" presId="urn:microsoft.com/office/officeart/2009/3/layout/StepUpProcess"/>
    <dgm:cxn modelId="{F8FBA498-7A49-4E16-8981-B3E40124671A}" type="presParOf" srcId="{E79DEFEB-AD98-4DC8-995C-903B5EB779BD}" destId="{EEC9E3FC-B06D-48C5-A241-4C6F9245E481}" srcOrd="2" destOrd="0" presId="urn:microsoft.com/office/officeart/2009/3/layout/StepUpProcess"/>
    <dgm:cxn modelId="{AC40093B-0CC3-4C7C-A5E7-ADD73E74B0E5}" type="presParOf" srcId="{6085E7AC-4DC4-455E-9EBD-8290882FB3A2}" destId="{C156F306-CE6A-4D01-A081-9BE21F659545}" srcOrd="5" destOrd="0" presId="urn:microsoft.com/office/officeart/2009/3/layout/StepUpProcess"/>
    <dgm:cxn modelId="{8B6989EC-629A-42DB-9B98-FDDB5B5F3E6F}" type="presParOf" srcId="{C156F306-CE6A-4D01-A081-9BE21F659545}" destId="{8C3FDADF-C8E1-4F90-AE7B-21DB08EE7FAB}" srcOrd="0" destOrd="0" presId="urn:microsoft.com/office/officeart/2009/3/layout/StepUpProcess"/>
    <dgm:cxn modelId="{4CDEF2EF-E711-441E-98C4-90131F711CAA}" type="presParOf" srcId="{6085E7AC-4DC4-455E-9EBD-8290882FB3A2}" destId="{851CC4DD-D904-4FD5-9C5C-08BF09A0B7A6}" srcOrd="6" destOrd="0" presId="urn:microsoft.com/office/officeart/2009/3/layout/StepUpProcess"/>
    <dgm:cxn modelId="{83319AB4-E10B-484C-BD56-0A4AB0EDA40B}" type="presParOf" srcId="{851CC4DD-D904-4FD5-9C5C-08BF09A0B7A6}" destId="{82DA1716-1F1B-4C80-BA8A-5B7BE1168B41}" srcOrd="0" destOrd="0" presId="urn:microsoft.com/office/officeart/2009/3/layout/StepUpProcess"/>
    <dgm:cxn modelId="{B1584F9E-78F4-42BE-A0E4-B1898598D531}" type="presParOf" srcId="{851CC4DD-D904-4FD5-9C5C-08BF09A0B7A6}" destId="{AB460340-70D0-49C4-BED2-312AEECA5050}" srcOrd="1" destOrd="0" presId="urn:microsoft.com/office/officeart/2009/3/layout/StepUpProcess"/>
    <dgm:cxn modelId="{77FA9469-B95F-4595-8623-C2F6746BA221}" type="presParOf" srcId="{851CC4DD-D904-4FD5-9C5C-08BF09A0B7A6}" destId="{4F6AF823-903A-4744-929A-E6D0E3ED2FC0}" srcOrd="2" destOrd="0" presId="urn:microsoft.com/office/officeart/2009/3/layout/StepUpProcess"/>
    <dgm:cxn modelId="{C2276817-0A8D-4230-93AE-7C605744E8A1}" type="presParOf" srcId="{6085E7AC-4DC4-455E-9EBD-8290882FB3A2}" destId="{AB30054B-11BF-44A7-BEDF-C5AF55B4A23E}" srcOrd="7" destOrd="0" presId="urn:microsoft.com/office/officeart/2009/3/layout/StepUpProcess"/>
    <dgm:cxn modelId="{2361749C-5054-4A29-A5BE-A3F83D78CA79}" type="presParOf" srcId="{AB30054B-11BF-44A7-BEDF-C5AF55B4A23E}" destId="{3E84FF0E-B299-44AC-973B-3CD35927A86D}" srcOrd="0" destOrd="0" presId="urn:microsoft.com/office/officeart/2009/3/layout/StepUpProcess"/>
    <dgm:cxn modelId="{D6A64726-0562-451E-88A7-733C965392D3}" type="presParOf" srcId="{6085E7AC-4DC4-455E-9EBD-8290882FB3A2}" destId="{41665019-4480-4208-91F0-9B51AB50E044}" srcOrd="8" destOrd="0" presId="urn:microsoft.com/office/officeart/2009/3/layout/StepUpProcess"/>
    <dgm:cxn modelId="{454C2409-82D6-40EF-82CA-720C15C467AE}" type="presParOf" srcId="{41665019-4480-4208-91F0-9B51AB50E044}" destId="{AF5E25F1-93D3-4EEB-9017-F8C15A9F892B}" srcOrd="0" destOrd="0" presId="urn:microsoft.com/office/officeart/2009/3/layout/StepUpProcess"/>
    <dgm:cxn modelId="{EB7E7664-F3E8-4FAD-A25F-F84D624656A0}" type="presParOf" srcId="{41665019-4480-4208-91F0-9B51AB50E044}" destId="{D3B9B7E5-AF7F-4701-A6BD-F7261193EC5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5AD4C22-4415-4692-A3B7-46A1B781C1A4}" type="doc">
      <dgm:prSet loTypeId="urn:microsoft.com/office/officeart/2005/8/layout/process4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es-EC"/>
        </a:p>
      </dgm:t>
    </dgm:pt>
    <dgm:pt modelId="{0256EEDC-FF26-4CEF-883E-2B381269747E}">
      <dgm:prSet phldrT="[Texto]"/>
      <dgm:spPr>
        <a:solidFill>
          <a:srgbClr val="FFFF66">
            <a:alpha val="50000"/>
          </a:srgbClr>
        </a:solidFill>
      </dgm:spPr>
      <dgm:t>
        <a:bodyPr/>
        <a:lstStyle/>
        <a:p>
          <a:r>
            <a:rPr lang="es-EC" b="1" dirty="0" smtClean="0">
              <a:latin typeface="Garamond" pitchFamily="18" charset="0"/>
            </a:rPr>
            <a:t>ENCUESTAS</a:t>
          </a:r>
          <a:endParaRPr lang="es-EC" b="1" dirty="0">
            <a:latin typeface="Garamond" pitchFamily="18" charset="0"/>
          </a:endParaRPr>
        </a:p>
      </dgm:t>
    </dgm:pt>
    <dgm:pt modelId="{05B9820F-855E-47A5-A237-52634F8D2018}" type="parTrans" cxnId="{276084FA-DF5E-4C8A-A210-18CB2B4DCF0E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B1810C07-C12E-4E5E-899A-3338259767A9}" type="sibTrans" cxnId="{276084FA-DF5E-4C8A-A210-18CB2B4DCF0E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5C8109BE-7833-4445-9729-4422B836F4DD}">
      <dgm:prSet phldrT="[Texto]" custT="1"/>
      <dgm:spPr/>
      <dgm:t>
        <a:bodyPr/>
        <a:lstStyle/>
        <a:p>
          <a:r>
            <a:rPr lang="es-EC" sz="1600" dirty="0" smtClean="0">
              <a:latin typeface="Garamond" pitchFamily="18" charset="0"/>
            </a:rPr>
            <a:t>Turista nacional y extranjero</a:t>
          </a:r>
          <a:endParaRPr lang="es-EC" sz="1600" dirty="0">
            <a:latin typeface="Garamond" pitchFamily="18" charset="0"/>
          </a:endParaRPr>
        </a:p>
      </dgm:t>
    </dgm:pt>
    <dgm:pt modelId="{B77A828F-ECD6-4B42-B8E8-438AA472F3D3}" type="parTrans" cxnId="{D2200B3A-1577-467E-9A9E-71DF06205705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BD7FAC72-FD07-4DC9-BC39-1DEBBA2A8CDB}" type="sibTrans" cxnId="{D2200B3A-1577-467E-9A9E-71DF06205705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8B3D5732-4A0E-473A-B13D-2163864D0747}">
      <dgm:prSet phldrT="[Texto]"/>
      <dgm:spPr>
        <a:solidFill>
          <a:srgbClr val="AEF3FC">
            <a:alpha val="69804"/>
          </a:srgbClr>
        </a:solidFill>
      </dgm:spPr>
      <dgm:t>
        <a:bodyPr/>
        <a:lstStyle/>
        <a:p>
          <a:r>
            <a:rPr lang="es-EC" b="1" dirty="0" smtClean="0">
              <a:latin typeface="Garamond" pitchFamily="18" charset="0"/>
            </a:rPr>
            <a:t>ENTREVISTA</a:t>
          </a:r>
          <a:endParaRPr lang="es-EC" b="1" dirty="0">
            <a:latin typeface="Garamond" pitchFamily="18" charset="0"/>
          </a:endParaRPr>
        </a:p>
      </dgm:t>
    </dgm:pt>
    <dgm:pt modelId="{C1A73620-A210-4714-AF3A-BF3D3B766DD4}" type="parTrans" cxnId="{6457EB5C-A9F5-4596-96C6-1153D759915C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F9098BDA-1245-4284-B853-C3E9EFC18144}" type="sibTrans" cxnId="{6457EB5C-A9F5-4596-96C6-1153D759915C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05DD46E0-DA4F-40C2-9C0E-0A75E20AF0C2}">
      <dgm:prSet phldrT="[Texto]" custT="1"/>
      <dgm:spPr/>
      <dgm:t>
        <a:bodyPr/>
        <a:lstStyle/>
        <a:p>
          <a:r>
            <a:rPr lang="es-EC" sz="1600" dirty="0" smtClean="0">
              <a:latin typeface="Garamond" pitchFamily="18" charset="0"/>
            </a:rPr>
            <a:t>Cuerpo de Agentes Metropolitanos</a:t>
          </a:r>
          <a:endParaRPr lang="es-EC" sz="1600" dirty="0">
            <a:latin typeface="Garamond" pitchFamily="18" charset="0"/>
          </a:endParaRPr>
        </a:p>
      </dgm:t>
    </dgm:pt>
    <dgm:pt modelId="{42432E0E-4DE4-4EF4-9946-748D8431E86D}" type="parTrans" cxnId="{451E9C3C-AD0D-4065-A3CA-E866C1C5AD58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8BA85E1E-522C-40B0-8198-13E75B8A5544}" type="sibTrans" cxnId="{451E9C3C-AD0D-4065-A3CA-E866C1C5AD58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7F879D30-E8E5-4132-83B5-03A1D097012E}">
      <dgm:prSet phldrT="[Texto]" custT="1"/>
      <dgm:spPr/>
      <dgm:t>
        <a:bodyPr/>
        <a:lstStyle/>
        <a:p>
          <a:r>
            <a:rPr lang="es-EC" sz="1600" dirty="0" smtClean="0">
              <a:latin typeface="Garamond" pitchFamily="18" charset="0"/>
            </a:rPr>
            <a:t>Agencia de Coordinación Distrital</a:t>
          </a:r>
          <a:endParaRPr lang="es-EC" sz="1600" dirty="0">
            <a:latin typeface="Garamond" pitchFamily="18" charset="0"/>
          </a:endParaRPr>
        </a:p>
      </dgm:t>
    </dgm:pt>
    <dgm:pt modelId="{F5BF9C07-523D-47F4-833A-FB0DA86AA3F5}" type="parTrans" cxnId="{18E44BA1-439D-47F8-A1F2-92B4EC2AD74E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4DAF234B-26E4-4416-9CA0-AE9D803B1B70}" type="sibTrans" cxnId="{18E44BA1-439D-47F8-A1F2-92B4EC2AD74E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C1540906-F921-45EA-9A86-4D994EAD3772}">
      <dgm:prSet phldrT="[Texto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s-EC" sz="1800" b="1" dirty="0" smtClean="0">
              <a:latin typeface="Garamond" pitchFamily="18" charset="0"/>
            </a:rPr>
            <a:t>FICHAS DE </a:t>
          </a:r>
          <a:r>
            <a:rPr lang="es-EC" sz="1600" b="1" dirty="0" smtClean="0">
              <a:latin typeface="Garamond" pitchFamily="18" charset="0"/>
            </a:rPr>
            <a:t>OBSERVACIÓN</a:t>
          </a:r>
          <a:endParaRPr lang="es-EC" sz="1800" b="1" dirty="0">
            <a:latin typeface="Garamond" pitchFamily="18" charset="0"/>
          </a:endParaRPr>
        </a:p>
      </dgm:t>
    </dgm:pt>
    <dgm:pt modelId="{EBF90FED-052F-49EC-BFDA-75DD70EF2041}" type="parTrans" cxnId="{5646150C-8C26-4DD0-96A1-BF4123EAFCF0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AA68040C-D19D-42AD-877B-39B507359189}" type="sibTrans" cxnId="{5646150C-8C26-4DD0-96A1-BF4123EAFCF0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92FB6FA8-A1D6-44DC-B838-0EF4FCFAB7BF}">
      <dgm:prSet phldrT="[Texto]" custT="1"/>
      <dgm:spPr/>
      <dgm:t>
        <a:bodyPr/>
        <a:lstStyle/>
        <a:p>
          <a:r>
            <a:rPr lang="es-EC" sz="1600" dirty="0" smtClean="0">
              <a:latin typeface="Garamond" pitchFamily="18" charset="0"/>
            </a:rPr>
            <a:t>Comerciantes informales</a:t>
          </a:r>
          <a:endParaRPr lang="es-EC" sz="1600" dirty="0">
            <a:latin typeface="Garamond" pitchFamily="18" charset="0"/>
          </a:endParaRPr>
        </a:p>
      </dgm:t>
    </dgm:pt>
    <dgm:pt modelId="{5638DFC4-B544-4B91-865A-D84C9BFF457B}" type="parTrans" cxnId="{775294D6-8D3E-47B7-BAC5-C68893932DEB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58B3B586-C4AC-47ED-86FE-B53E35F042DC}" type="sibTrans" cxnId="{775294D6-8D3E-47B7-BAC5-C68893932DEB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0B228877-09F6-42F0-BBB7-C6BF60B77DDE}">
      <dgm:prSet phldrT="[Texto]" custT="1"/>
      <dgm:spPr/>
      <dgm:t>
        <a:bodyPr/>
        <a:lstStyle/>
        <a:p>
          <a:r>
            <a:rPr lang="es-EC" sz="1600" dirty="0" smtClean="0">
              <a:latin typeface="Garamond" pitchFamily="18" charset="0"/>
            </a:rPr>
            <a:t>Administración Zonal Manuela Sáenz</a:t>
          </a:r>
          <a:endParaRPr lang="es-EC" sz="1600" dirty="0">
            <a:latin typeface="Garamond" pitchFamily="18" charset="0"/>
          </a:endParaRPr>
        </a:p>
      </dgm:t>
    </dgm:pt>
    <dgm:pt modelId="{794D0B30-09D0-47C9-ADE0-5F02A62AEBCD}" type="parTrans" cxnId="{BD23900B-E10F-4567-AFC0-BC1BC5FD695D}">
      <dgm:prSet/>
      <dgm:spPr/>
      <dgm:t>
        <a:bodyPr/>
        <a:lstStyle/>
        <a:p>
          <a:endParaRPr lang="es-EC" sz="2400">
            <a:latin typeface="Garamond" pitchFamily="18" charset="0"/>
          </a:endParaRPr>
        </a:p>
      </dgm:t>
    </dgm:pt>
    <dgm:pt modelId="{485A0682-CB30-4495-8278-B50B00BBB539}" type="sibTrans" cxnId="{BD23900B-E10F-4567-AFC0-BC1BC5FD695D}">
      <dgm:prSet/>
      <dgm:spPr/>
      <dgm:t>
        <a:bodyPr/>
        <a:lstStyle/>
        <a:p>
          <a:endParaRPr lang="es-EC">
            <a:latin typeface="Garamond" pitchFamily="18" charset="0"/>
          </a:endParaRPr>
        </a:p>
      </dgm:t>
    </dgm:pt>
    <dgm:pt modelId="{7CA0560F-8DBB-4004-9BEC-FF2FA6587293}">
      <dgm:prSet phldrT="[Texto]" custT="1"/>
      <dgm:spPr/>
      <dgm:t>
        <a:bodyPr/>
        <a:lstStyle/>
        <a:p>
          <a:r>
            <a:rPr lang="es-EC" sz="1600" dirty="0" smtClean="0">
              <a:latin typeface="Garamond" pitchFamily="18" charset="0"/>
            </a:rPr>
            <a:t>303 extranjeros y 81 nacionales</a:t>
          </a:r>
          <a:endParaRPr lang="es-EC" sz="1600" dirty="0">
            <a:latin typeface="Garamond" pitchFamily="18" charset="0"/>
          </a:endParaRPr>
        </a:p>
      </dgm:t>
    </dgm:pt>
    <dgm:pt modelId="{4076468A-30BC-4AE4-A3CA-23E8E8D1F4E0}" type="parTrans" cxnId="{DCE8F48C-A4A2-4739-A56F-4EC55D8C3434}">
      <dgm:prSet/>
      <dgm:spPr/>
      <dgm:t>
        <a:bodyPr/>
        <a:lstStyle/>
        <a:p>
          <a:endParaRPr lang="es-EC"/>
        </a:p>
      </dgm:t>
    </dgm:pt>
    <dgm:pt modelId="{9812A4F8-936A-4DE8-A6C9-3E8270994240}" type="sibTrans" cxnId="{DCE8F48C-A4A2-4739-A56F-4EC55D8C3434}">
      <dgm:prSet/>
      <dgm:spPr/>
      <dgm:t>
        <a:bodyPr/>
        <a:lstStyle/>
        <a:p>
          <a:endParaRPr lang="es-EC"/>
        </a:p>
      </dgm:t>
    </dgm:pt>
    <dgm:pt modelId="{0F4664CD-582F-4BE2-A3DE-F15BCF999D90}">
      <dgm:prSet phldrT="[Texto]" custT="1"/>
      <dgm:spPr/>
      <dgm:t>
        <a:bodyPr/>
        <a:lstStyle/>
        <a:p>
          <a:r>
            <a:rPr lang="es-EC" sz="1600" smtClean="0">
              <a:latin typeface="Garamond" pitchFamily="18" charset="0"/>
            </a:rPr>
            <a:t>Prestadores de servicios</a:t>
          </a:r>
          <a:endParaRPr lang="es-EC" sz="1600" dirty="0">
            <a:latin typeface="Garamond" pitchFamily="18" charset="0"/>
          </a:endParaRPr>
        </a:p>
      </dgm:t>
    </dgm:pt>
    <dgm:pt modelId="{2EEAC22A-8676-4670-863A-364FCC0A9B27}" type="parTrans" cxnId="{8B166241-05C0-4382-A158-79272E75F126}">
      <dgm:prSet/>
      <dgm:spPr/>
      <dgm:t>
        <a:bodyPr/>
        <a:lstStyle/>
        <a:p>
          <a:endParaRPr lang="es-EC"/>
        </a:p>
      </dgm:t>
    </dgm:pt>
    <dgm:pt modelId="{6B2D0656-A245-4432-B9F4-B74E2B98BE40}" type="sibTrans" cxnId="{8B166241-05C0-4382-A158-79272E75F126}">
      <dgm:prSet/>
      <dgm:spPr/>
      <dgm:t>
        <a:bodyPr/>
        <a:lstStyle/>
        <a:p>
          <a:endParaRPr lang="es-EC"/>
        </a:p>
      </dgm:t>
    </dgm:pt>
    <dgm:pt modelId="{EC1EE07F-8211-4446-A1BA-2B43AEB0EE37}">
      <dgm:prSet phldrT="[Texto]" custT="1"/>
      <dgm:spPr/>
      <dgm:t>
        <a:bodyPr/>
        <a:lstStyle/>
        <a:p>
          <a:r>
            <a:rPr lang="es-EC" sz="1600" dirty="0" smtClean="0">
              <a:latin typeface="Garamond" pitchFamily="18" charset="0"/>
            </a:rPr>
            <a:t>226 encuestas</a:t>
          </a:r>
          <a:endParaRPr lang="es-EC" sz="1600" dirty="0">
            <a:latin typeface="Garamond" pitchFamily="18" charset="0"/>
          </a:endParaRPr>
        </a:p>
      </dgm:t>
    </dgm:pt>
    <dgm:pt modelId="{E8526A31-DF99-4BD4-9507-C9E1C86726A8}" type="parTrans" cxnId="{D9EA82A1-4BC6-4E67-BC9E-B7ED6728D86C}">
      <dgm:prSet/>
      <dgm:spPr/>
      <dgm:t>
        <a:bodyPr/>
        <a:lstStyle/>
        <a:p>
          <a:endParaRPr lang="es-EC"/>
        </a:p>
      </dgm:t>
    </dgm:pt>
    <dgm:pt modelId="{26E05BD5-7D4E-4B69-B722-C240CCFF2141}" type="sibTrans" cxnId="{D9EA82A1-4BC6-4E67-BC9E-B7ED6728D86C}">
      <dgm:prSet/>
      <dgm:spPr/>
      <dgm:t>
        <a:bodyPr/>
        <a:lstStyle/>
        <a:p>
          <a:endParaRPr lang="es-EC"/>
        </a:p>
      </dgm:t>
    </dgm:pt>
    <dgm:pt modelId="{D56AF843-915B-4826-83B0-2956055F4A60}">
      <dgm:prSet phldrT="[Texto]" custT="1"/>
      <dgm:spPr/>
      <dgm:t>
        <a:bodyPr/>
        <a:lstStyle/>
        <a:p>
          <a:r>
            <a:rPr lang="es-EC" sz="1600" dirty="0" smtClean="0">
              <a:latin typeface="Garamond" pitchFamily="18" charset="0"/>
            </a:rPr>
            <a:t>362 fichas comerciantes</a:t>
          </a:r>
          <a:endParaRPr lang="es-EC" sz="1600" dirty="0">
            <a:latin typeface="Garamond" pitchFamily="18" charset="0"/>
          </a:endParaRPr>
        </a:p>
      </dgm:t>
    </dgm:pt>
    <dgm:pt modelId="{6BACD268-4995-43E7-9EDA-4A42EC3DB1A6}" type="parTrans" cxnId="{F6CE7107-6BD3-488F-9A69-0F5FFB396B88}">
      <dgm:prSet/>
      <dgm:spPr/>
      <dgm:t>
        <a:bodyPr/>
        <a:lstStyle/>
        <a:p>
          <a:endParaRPr lang="es-EC"/>
        </a:p>
      </dgm:t>
    </dgm:pt>
    <dgm:pt modelId="{4C654404-EEF4-4C58-894B-80916420E28D}" type="sibTrans" cxnId="{F6CE7107-6BD3-488F-9A69-0F5FFB396B88}">
      <dgm:prSet/>
      <dgm:spPr/>
      <dgm:t>
        <a:bodyPr/>
        <a:lstStyle/>
        <a:p>
          <a:endParaRPr lang="es-EC"/>
        </a:p>
      </dgm:t>
    </dgm:pt>
    <dgm:pt modelId="{3D6C46DD-53D1-4553-8842-8341A3B437A5}" type="pres">
      <dgm:prSet presAssocID="{C5AD4C22-4415-4692-A3B7-46A1B781C1A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BB9A954-3C2E-45D6-A1C2-89E4FE55F518}" type="pres">
      <dgm:prSet presAssocID="{C1540906-F921-45EA-9A86-4D994EAD3772}" presName="boxAndChildren" presStyleCnt="0"/>
      <dgm:spPr/>
      <dgm:t>
        <a:bodyPr/>
        <a:lstStyle/>
        <a:p>
          <a:endParaRPr lang="es-EC"/>
        </a:p>
      </dgm:t>
    </dgm:pt>
    <dgm:pt modelId="{09795254-1B87-4E25-B818-C8DF1478758B}" type="pres">
      <dgm:prSet presAssocID="{C1540906-F921-45EA-9A86-4D994EAD3772}" presName="parentTextBox" presStyleLbl="node1" presStyleIdx="0" presStyleCnt="3"/>
      <dgm:spPr/>
      <dgm:t>
        <a:bodyPr/>
        <a:lstStyle/>
        <a:p>
          <a:endParaRPr lang="es-EC"/>
        </a:p>
      </dgm:t>
    </dgm:pt>
    <dgm:pt modelId="{7CBAE64B-3DF9-41A3-8DD6-E09F9CE70085}" type="pres">
      <dgm:prSet presAssocID="{C1540906-F921-45EA-9A86-4D994EAD3772}" presName="entireBox" presStyleLbl="node1" presStyleIdx="0" presStyleCnt="3"/>
      <dgm:spPr/>
      <dgm:t>
        <a:bodyPr/>
        <a:lstStyle/>
        <a:p>
          <a:endParaRPr lang="es-EC"/>
        </a:p>
      </dgm:t>
    </dgm:pt>
    <dgm:pt modelId="{AE8ED9E9-E759-4606-BFF8-53506ADAEE88}" type="pres">
      <dgm:prSet presAssocID="{C1540906-F921-45EA-9A86-4D994EAD3772}" presName="descendantBox" presStyleCnt="0"/>
      <dgm:spPr/>
      <dgm:t>
        <a:bodyPr/>
        <a:lstStyle/>
        <a:p>
          <a:endParaRPr lang="es-EC"/>
        </a:p>
      </dgm:t>
    </dgm:pt>
    <dgm:pt modelId="{A1E105B9-2D46-4E7F-9E7D-A29F2C7E9A8D}" type="pres">
      <dgm:prSet presAssocID="{92FB6FA8-A1D6-44DC-B838-0EF4FCFAB7BF}" presName="childTextBox" presStyleLbl="fgAccFollow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8A3F62-624F-428D-8B4B-B9D4370C763E}" type="pres">
      <dgm:prSet presAssocID="{D56AF843-915B-4826-83B0-2956055F4A60}" presName="childTextBox" presStyleLbl="fgAccFollow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A85D33-69E3-4D4E-B2C6-41F9ED1D31D6}" type="pres">
      <dgm:prSet presAssocID="{F9098BDA-1245-4284-B853-C3E9EFC18144}" presName="sp" presStyleCnt="0"/>
      <dgm:spPr/>
      <dgm:t>
        <a:bodyPr/>
        <a:lstStyle/>
        <a:p>
          <a:endParaRPr lang="es-EC"/>
        </a:p>
      </dgm:t>
    </dgm:pt>
    <dgm:pt modelId="{BE47D9CB-48EE-455F-8EE9-510493CEF094}" type="pres">
      <dgm:prSet presAssocID="{8B3D5732-4A0E-473A-B13D-2163864D0747}" presName="arrowAndChildren" presStyleCnt="0"/>
      <dgm:spPr/>
      <dgm:t>
        <a:bodyPr/>
        <a:lstStyle/>
        <a:p>
          <a:endParaRPr lang="es-EC"/>
        </a:p>
      </dgm:t>
    </dgm:pt>
    <dgm:pt modelId="{D3675D68-F037-420D-9DCB-F10A59C24BA7}" type="pres">
      <dgm:prSet presAssocID="{8B3D5732-4A0E-473A-B13D-2163864D0747}" presName="parentTextArrow" presStyleLbl="node1" presStyleIdx="0" presStyleCnt="3"/>
      <dgm:spPr/>
      <dgm:t>
        <a:bodyPr/>
        <a:lstStyle/>
        <a:p>
          <a:endParaRPr lang="es-EC"/>
        </a:p>
      </dgm:t>
    </dgm:pt>
    <dgm:pt modelId="{0DA8AFFD-9804-42F8-B6DE-AF91B239F491}" type="pres">
      <dgm:prSet presAssocID="{8B3D5732-4A0E-473A-B13D-2163864D0747}" presName="arrow" presStyleLbl="node1" presStyleIdx="1" presStyleCnt="3"/>
      <dgm:spPr/>
      <dgm:t>
        <a:bodyPr/>
        <a:lstStyle/>
        <a:p>
          <a:endParaRPr lang="es-EC"/>
        </a:p>
      </dgm:t>
    </dgm:pt>
    <dgm:pt modelId="{CBF51045-978F-48B6-B187-493BA7E95A27}" type="pres">
      <dgm:prSet presAssocID="{8B3D5732-4A0E-473A-B13D-2163864D0747}" presName="descendantArrow" presStyleCnt="0"/>
      <dgm:spPr/>
      <dgm:t>
        <a:bodyPr/>
        <a:lstStyle/>
        <a:p>
          <a:endParaRPr lang="es-EC"/>
        </a:p>
      </dgm:t>
    </dgm:pt>
    <dgm:pt modelId="{807C473A-15F8-4ADF-A41E-B2E5BD1C1AF2}" type="pres">
      <dgm:prSet presAssocID="{05DD46E0-DA4F-40C2-9C0E-0A75E20AF0C2}" presName="childTextArrow" presStyleLbl="fg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BBC384-F7BA-447D-86A9-1D631A77C585}" type="pres">
      <dgm:prSet presAssocID="{7F879D30-E8E5-4132-83B5-03A1D097012E}" presName="childTextArrow" presStyleLbl="fgAccFollow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B104BA8-E61F-41C5-ABCA-89A46D8A7BD5}" type="pres">
      <dgm:prSet presAssocID="{0B228877-09F6-42F0-BBB7-C6BF60B77DDE}" presName="childTextArrow" presStyleLbl="fgAccFollow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8AAE4E-7F66-429F-B9F0-55B34E8720D9}" type="pres">
      <dgm:prSet presAssocID="{B1810C07-C12E-4E5E-899A-3338259767A9}" presName="sp" presStyleCnt="0"/>
      <dgm:spPr/>
      <dgm:t>
        <a:bodyPr/>
        <a:lstStyle/>
        <a:p>
          <a:endParaRPr lang="es-EC"/>
        </a:p>
      </dgm:t>
    </dgm:pt>
    <dgm:pt modelId="{0618268E-4730-43F9-BC6E-35F5B84BAECF}" type="pres">
      <dgm:prSet presAssocID="{0256EEDC-FF26-4CEF-883E-2B381269747E}" presName="arrowAndChildren" presStyleCnt="0"/>
      <dgm:spPr/>
      <dgm:t>
        <a:bodyPr/>
        <a:lstStyle/>
        <a:p>
          <a:endParaRPr lang="es-EC"/>
        </a:p>
      </dgm:t>
    </dgm:pt>
    <dgm:pt modelId="{67E8F900-AA83-475F-8BB7-A32F87AF5185}" type="pres">
      <dgm:prSet presAssocID="{0256EEDC-FF26-4CEF-883E-2B381269747E}" presName="parentTextArrow" presStyleLbl="node1" presStyleIdx="1" presStyleCnt="3"/>
      <dgm:spPr/>
      <dgm:t>
        <a:bodyPr/>
        <a:lstStyle/>
        <a:p>
          <a:endParaRPr lang="es-EC"/>
        </a:p>
      </dgm:t>
    </dgm:pt>
    <dgm:pt modelId="{70AA606F-0827-4BE2-8030-E05DB3599563}" type="pres">
      <dgm:prSet presAssocID="{0256EEDC-FF26-4CEF-883E-2B381269747E}" presName="arrow" presStyleLbl="node1" presStyleIdx="2" presStyleCnt="3"/>
      <dgm:spPr/>
      <dgm:t>
        <a:bodyPr/>
        <a:lstStyle/>
        <a:p>
          <a:endParaRPr lang="es-EC"/>
        </a:p>
      </dgm:t>
    </dgm:pt>
    <dgm:pt modelId="{5C16BA16-3833-4C4E-A33F-8C8FCE8FC63C}" type="pres">
      <dgm:prSet presAssocID="{0256EEDC-FF26-4CEF-883E-2B381269747E}" presName="descendantArrow" presStyleCnt="0"/>
      <dgm:spPr/>
      <dgm:t>
        <a:bodyPr/>
        <a:lstStyle/>
        <a:p>
          <a:endParaRPr lang="es-EC"/>
        </a:p>
      </dgm:t>
    </dgm:pt>
    <dgm:pt modelId="{6226DD2C-394B-4D08-AC64-46E7DA5621E8}" type="pres">
      <dgm:prSet presAssocID="{5C8109BE-7833-4445-9729-4422B836F4DD}" presName="childTextArrow" presStyleLbl="fgAccFollow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0BF598-4C4A-40AD-8479-B187D2EE6C88}" type="pres">
      <dgm:prSet presAssocID="{7CA0560F-8DBB-4004-9BEC-FF2FA6587293}" presName="childTextArrow" presStyleLbl="fgAccFollow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587229-EE1F-4DD1-90F4-7EF7DA75D757}" type="pres">
      <dgm:prSet presAssocID="{0F4664CD-582F-4BE2-A3DE-F15BCF999D90}" presName="childTextArrow" presStyleLbl="fgAccFollow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40F2E3-7319-41A8-8C22-05CAE5E646B5}" type="pres">
      <dgm:prSet presAssocID="{EC1EE07F-8211-4446-A1BA-2B43AEB0EE37}" presName="childTextArrow" presStyleLbl="fgAccFollow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6CE7107-6BD3-488F-9A69-0F5FFB396B88}" srcId="{C1540906-F921-45EA-9A86-4D994EAD3772}" destId="{D56AF843-915B-4826-83B0-2956055F4A60}" srcOrd="1" destOrd="0" parTransId="{6BACD268-4995-43E7-9EDA-4A42EC3DB1A6}" sibTransId="{4C654404-EEF4-4C58-894B-80916420E28D}"/>
    <dgm:cxn modelId="{1BCEE02E-41CE-4099-A669-F1F9F4D72901}" type="presOf" srcId="{0F4664CD-582F-4BE2-A3DE-F15BCF999D90}" destId="{66587229-EE1F-4DD1-90F4-7EF7DA75D757}" srcOrd="0" destOrd="0" presId="urn:microsoft.com/office/officeart/2005/8/layout/process4"/>
    <dgm:cxn modelId="{939560F7-9789-4DBC-8512-5BB5F6F91045}" type="presOf" srcId="{8B3D5732-4A0E-473A-B13D-2163864D0747}" destId="{0DA8AFFD-9804-42F8-B6DE-AF91B239F491}" srcOrd="1" destOrd="0" presId="urn:microsoft.com/office/officeart/2005/8/layout/process4"/>
    <dgm:cxn modelId="{FBECCFB7-8C45-4F59-AF10-55CAF263B7D9}" type="presOf" srcId="{5C8109BE-7833-4445-9729-4422B836F4DD}" destId="{6226DD2C-394B-4D08-AC64-46E7DA5621E8}" srcOrd="0" destOrd="0" presId="urn:microsoft.com/office/officeart/2005/8/layout/process4"/>
    <dgm:cxn modelId="{353884E3-395F-458D-BD6B-4F5EB5214D41}" type="presOf" srcId="{C1540906-F921-45EA-9A86-4D994EAD3772}" destId="{7CBAE64B-3DF9-41A3-8DD6-E09F9CE70085}" srcOrd="1" destOrd="0" presId="urn:microsoft.com/office/officeart/2005/8/layout/process4"/>
    <dgm:cxn modelId="{451E9C3C-AD0D-4065-A3CA-E866C1C5AD58}" srcId="{8B3D5732-4A0E-473A-B13D-2163864D0747}" destId="{05DD46E0-DA4F-40C2-9C0E-0A75E20AF0C2}" srcOrd="0" destOrd="0" parTransId="{42432E0E-4DE4-4EF4-9946-748D8431E86D}" sibTransId="{8BA85E1E-522C-40B0-8198-13E75B8A5544}"/>
    <dgm:cxn modelId="{D9EA82A1-4BC6-4E67-BC9E-B7ED6728D86C}" srcId="{0256EEDC-FF26-4CEF-883E-2B381269747E}" destId="{EC1EE07F-8211-4446-A1BA-2B43AEB0EE37}" srcOrd="3" destOrd="0" parTransId="{E8526A31-DF99-4BD4-9507-C9E1C86726A8}" sibTransId="{26E05BD5-7D4E-4B69-B722-C240CCFF2141}"/>
    <dgm:cxn modelId="{C5B45A48-13BA-441F-BF83-A16B62FF4BE7}" type="presOf" srcId="{7F879D30-E8E5-4132-83B5-03A1D097012E}" destId="{5FBBC384-F7BA-447D-86A9-1D631A77C585}" srcOrd="0" destOrd="0" presId="urn:microsoft.com/office/officeart/2005/8/layout/process4"/>
    <dgm:cxn modelId="{BD23900B-E10F-4567-AFC0-BC1BC5FD695D}" srcId="{8B3D5732-4A0E-473A-B13D-2163864D0747}" destId="{0B228877-09F6-42F0-BBB7-C6BF60B77DDE}" srcOrd="2" destOrd="0" parTransId="{794D0B30-09D0-47C9-ADE0-5F02A62AEBCD}" sibTransId="{485A0682-CB30-4495-8278-B50B00BBB539}"/>
    <dgm:cxn modelId="{8B166241-05C0-4382-A158-79272E75F126}" srcId="{0256EEDC-FF26-4CEF-883E-2B381269747E}" destId="{0F4664CD-582F-4BE2-A3DE-F15BCF999D90}" srcOrd="2" destOrd="0" parTransId="{2EEAC22A-8676-4670-863A-364FCC0A9B27}" sibTransId="{6B2D0656-A245-4432-B9F4-B74E2B98BE40}"/>
    <dgm:cxn modelId="{5588C92B-D0B9-4F44-8C8E-BEB5078563C0}" type="presOf" srcId="{EC1EE07F-8211-4446-A1BA-2B43AEB0EE37}" destId="{5B40F2E3-7319-41A8-8C22-05CAE5E646B5}" srcOrd="0" destOrd="0" presId="urn:microsoft.com/office/officeart/2005/8/layout/process4"/>
    <dgm:cxn modelId="{CB856338-1941-467F-A57D-927D1A13230A}" type="presOf" srcId="{C5AD4C22-4415-4692-A3B7-46A1B781C1A4}" destId="{3D6C46DD-53D1-4553-8842-8341A3B437A5}" srcOrd="0" destOrd="0" presId="urn:microsoft.com/office/officeart/2005/8/layout/process4"/>
    <dgm:cxn modelId="{68E2281E-5912-49AE-A8B5-311D8363278E}" type="presOf" srcId="{0256EEDC-FF26-4CEF-883E-2B381269747E}" destId="{67E8F900-AA83-475F-8BB7-A32F87AF5185}" srcOrd="0" destOrd="0" presId="urn:microsoft.com/office/officeart/2005/8/layout/process4"/>
    <dgm:cxn modelId="{D2200B3A-1577-467E-9A9E-71DF06205705}" srcId="{0256EEDC-FF26-4CEF-883E-2B381269747E}" destId="{5C8109BE-7833-4445-9729-4422B836F4DD}" srcOrd="0" destOrd="0" parTransId="{B77A828F-ECD6-4B42-B8E8-438AA472F3D3}" sibTransId="{BD7FAC72-FD07-4DC9-BC39-1DEBBA2A8CDB}"/>
    <dgm:cxn modelId="{6457EB5C-A9F5-4596-96C6-1153D759915C}" srcId="{C5AD4C22-4415-4692-A3B7-46A1B781C1A4}" destId="{8B3D5732-4A0E-473A-B13D-2163864D0747}" srcOrd="1" destOrd="0" parTransId="{C1A73620-A210-4714-AF3A-BF3D3B766DD4}" sibTransId="{F9098BDA-1245-4284-B853-C3E9EFC18144}"/>
    <dgm:cxn modelId="{DCE8F48C-A4A2-4739-A56F-4EC55D8C3434}" srcId="{0256EEDC-FF26-4CEF-883E-2B381269747E}" destId="{7CA0560F-8DBB-4004-9BEC-FF2FA6587293}" srcOrd="1" destOrd="0" parTransId="{4076468A-30BC-4AE4-A3CA-23E8E8D1F4E0}" sibTransId="{9812A4F8-936A-4DE8-A6C9-3E8270994240}"/>
    <dgm:cxn modelId="{276084FA-DF5E-4C8A-A210-18CB2B4DCF0E}" srcId="{C5AD4C22-4415-4692-A3B7-46A1B781C1A4}" destId="{0256EEDC-FF26-4CEF-883E-2B381269747E}" srcOrd="0" destOrd="0" parTransId="{05B9820F-855E-47A5-A237-52634F8D2018}" sibTransId="{B1810C07-C12E-4E5E-899A-3338259767A9}"/>
    <dgm:cxn modelId="{1B7A4E60-9B35-46AF-AD35-412E25027C14}" type="presOf" srcId="{0B228877-09F6-42F0-BBB7-C6BF60B77DDE}" destId="{BB104BA8-E61F-41C5-ABCA-89A46D8A7BD5}" srcOrd="0" destOrd="0" presId="urn:microsoft.com/office/officeart/2005/8/layout/process4"/>
    <dgm:cxn modelId="{18E44BA1-439D-47F8-A1F2-92B4EC2AD74E}" srcId="{8B3D5732-4A0E-473A-B13D-2163864D0747}" destId="{7F879D30-E8E5-4132-83B5-03A1D097012E}" srcOrd="1" destOrd="0" parTransId="{F5BF9C07-523D-47F4-833A-FB0DA86AA3F5}" sibTransId="{4DAF234B-26E4-4416-9CA0-AE9D803B1B70}"/>
    <dgm:cxn modelId="{0475F631-FC59-4A30-AF59-F341F6ADAAB2}" type="presOf" srcId="{D56AF843-915B-4826-83B0-2956055F4A60}" destId="{808A3F62-624F-428D-8B4B-B9D4370C763E}" srcOrd="0" destOrd="0" presId="urn:microsoft.com/office/officeart/2005/8/layout/process4"/>
    <dgm:cxn modelId="{5952B076-7FC0-4E5D-BAC7-BB6355BE2969}" type="presOf" srcId="{7CA0560F-8DBB-4004-9BEC-FF2FA6587293}" destId="{ED0BF598-4C4A-40AD-8479-B187D2EE6C88}" srcOrd="0" destOrd="0" presId="urn:microsoft.com/office/officeart/2005/8/layout/process4"/>
    <dgm:cxn modelId="{637FAC7F-149C-4FF6-B24D-9F2C2F61DF0D}" type="presOf" srcId="{05DD46E0-DA4F-40C2-9C0E-0A75E20AF0C2}" destId="{807C473A-15F8-4ADF-A41E-B2E5BD1C1AF2}" srcOrd="0" destOrd="0" presId="urn:microsoft.com/office/officeart/2005/8/layout/process4"/>
    <dgm:cxn modelId="{6AD62A2C-40E8-4B72-9DEF-E54EE95E803F}" type="presOf" srcId="{8B3D5732-4A0E-473A-B13D-2163864D0747}" destId="{D3675D68-F037-420D-9DCB-F10A59C24BA7}" srcOrd="0" destOrd="0" presId="urn:microsoft.com/office/officeart/2005/8/layout/process4"/>
    <dgm:cxn modelId="{0C6BDD92-66CB-403A-A46C-4C02F77FF38B}" type="presOf" srcId="{C1540906-F921-45EA-9A86-4D994EAD3772}" destId="{09795254-1B87-4E25-B818-C8DF1478758B}" srcOrd="0" destOrd="0" presId="urn:microsoft.com/office/officeart/2005/8/layout/process4"/>
    <dgm:cxn modelId="{5646150C-8C26-4DD0-96A1-BF4123EAFCF0}" srcId="{C5AD4C22-4415-4692-A3B7-46A1B781C1A4}" destId="{C1540906-F921-45EA-9A86-4D994EAD3772}" srcOrd="2" destOrd="0" parTransId="{EBF90FED-052F-49EC-BFDA-75DD70EF2041}" sibTransId="{AA68040C-D19D-42AD-877B-39B507359189}"/>
    <dgm:cxn modelId="{0C7AFABB-0E98-498E-98A6-2F70884DF9EE}" type="presOf" srcId="{0256EEDC-FF26-4CEF-883E-2B381269747E}" destId="{70AA606F-0827-4BE2-8030-E05DB3599563}" srcOrd="1" destOrd="0" presId="urn:microsoft.com/office/officeart/2005/8/layout/process4"/>
    <dgm:cxn modelId="{775294D6-8D3E-47B7-BAC5-C68893932DEB}" srcId="{C1540906-F921-45EA-9A86-4D994EAD3772}" destId="{92FB6FA8-A1D6-44DC-B838-0EF4FCFAB7BF}" srcOrd="0" destOrd="0" parTransId="{5638DFC4-B544-4B91-865A-D84C9BFF457B}" sibTransId="{58B3B586-C4AC-47ED-86FE-B53E35F042DC}"/>
    <dgm:cxn modelId="{7E8DBCDC-C46E-4E65-B56F-6DBA22EE468C}" type="presOf" srcId="{92FB6FA8-A1D6-44DC-B838-0EF4FCFAB7BF}" destId="{A1E105B9-2D46-4E7F-9E7D-A29F2C7E9A8D}" srcOrd="0" destOrd="0" presId="urn:microsoft.com/office/officeart/2005/8/layout/process4"/>
    <dgm:cxn modelId="{F21AEA44-8ED3-4E15-A982-FA61CD6B0F73}" type="presParOf" srcId="{3D6C46DD-53D1-4553-8842-8341A3B437A5}" destId="{0BB9A954-3C2E-45D6-A1C2-89E4FE55F518}" srcOrd="0" destOrd="0" presId="urn:microsoft.com/office/officeart/2005/8/layout/process4"/>
    <dgm:cxn modelId="{1F696071-598F-4692-AC35-961171476B8E}" type="presParOf" srcId="{0BB9A954-3C2E-45D6-A1C2-89E4FE55F518}" destId="{09795254-1B87-4E25-B818-C8DF1478758B}" srcOrd="0" destOrd="0" presId="urn:microsoft.com/office/officeart/2005/8/layout/process4"/>
    <dgm:cxn modelId="{0D636AAC-C696-4B90-81F8-BB916CC423F2}" type="presParOf" srcId="{0BB9A954-3C2E-45D6-A1C2-89E4FE55F518}" destId="{7CBAE64B-3DF9-41A3-8DD6-E09F9CE70085}" srcOrd="1" destOrd="0" presId="urn:microsoft.com/office/officeart/2005/8/layout/process4"/>
    <dgm:cxn modelId="{319671E8-853D-4B9C-A8BA-47B5570D6BB6}" type="presParOf" srcId="{0BB9A954-3C2E-45D6-A1C2-89E4FE55F518}" destId="{AE8ED9E9-E759-4606-BFF8-53506ADAEE88}" srcOrd="2" destOrd="0" presId="urn:microsoft.com/office/officeart/2005/8/layout/process4"/>
    <dgm:cxn modelId="{EABABC45-E9F0-4901-9B4C-2D31B13B257D}" type="presParOf" srcId="{AE8ED9E9-E759-4606-BFF8-53506ADAEE88}" destId="{A1E105B9-2D46-4E7F-9E7D-A29F2C7E9A8D}" srcOrd="0" destOrd="0" presId="urn:microsoft.com/office/officeart/2005/8/layout/process4"/>
    <dgm:cxn modelId="{EA873123-B00A-4B3C-B95D-CAC0CC072D1C}" type="presParOf" srcId="{AE8ED9E9-E759-4606-BFF8-53506ADAEE88}" destId="{808A3F62-624F-428D-8B4B-B9D4370C763E}" srcOrd="1" destOrd="0" presId="urn:microsoft.com/office/officeart/2005/8/layout/process4"/>
    <dgm:cxn modelId="{F846EBF9-C67A-4610-BAB5-535A02238A2A}" type="presParOf" srcId="{3D6C46DD-53D1-4553-8842-8341A3B437A5}" destId="{49A85D33-69E3-4D4E-B2C6-41F9ED1D31D6}" srcOrd="1" destOrd="0" presId="urn:microsoft.com/office/officeart/2005/8/layout/process4"/>
    <dgm:cxn modelId="{EF9BCCBF-272C-4A74-BFB6-DFED0EA5C885}" type="presParOf" srcId="{3D6C46DD-53D1-4553-8842-8341A3B437A5}" destId="{BE47D9CB-48EE-455F-8EE9-510493CEF094}" srcOrd="2" destOrd="0" presId="urn:microsoft.com/office/officeart/2005/8/layout/process4"/>
    <dgm:cxn modelId="{6066BB96-5387-4908-B3D3-67BE2F711F33}" type="presParOf" srcId="{BE47D9CB-48EE-455F-8EE9-510493CEF094}" destId="{D3675D68-F037-420D-9DCB-F10A59C24BA7}" srcOrd="0" destOrd="0" presId="urn:microsoft.com/office/officeart/2005/8/layout/process4"/>
    <dgm:cxn modelId="{C80546B5-701A-4826-A7CD-AA8725418421}" type="presParOf" srcId="{BE47D9CB-48EE-455F-8EE9-510493CEF094}" destId="{0DA8AFFD-9804-42F8-B6DE-AF91B239F491}" srcOrd="1" destOrd="0" presId="urn:microsoft.com/office/officeart/2005/8/layout/process4"/>
    <dgm:cxn modelId="{018AE41E-EA6C-452E-9A35-24CB40C940A0}" type="presParOf" srcId="{BE47D9CB-48EE-455F-8EE9-510493CEF094}" destId="{CBF51045-978F-48B6-B187-493BA7E95A27}" srcOrd="2" destOrd="0" presId="urn:microsoft.com/office/officeart/2005/8/layout/process4"/>
    <dgm:cxn modelId="{C6F76536-7A22-47CF-9FD3-BEC483DEC981}" type="presParOf" srcId="{CBF51045-978F-48B6-B187-493BA7E95A27}" destId="{807C473A-15F8-4ADF-A41E-B2E5BD1C1AF2}" srcOrd="0" destOrd="0" presId="urn:microsoft.com/office/officeart/2005/8/layout/process4"/>
    <dgm:cxn modelId="{8B1189A6-5D6D-4D1C-BE36-0D3C66E890BE}" type="presParOf" srcId="{CBF51045-978F-48B6-B187-493BA7E95A27}" destId="{5FBBC384-F7BA-447D-86A9-1D631A77C585}" srcOrd="1" destOrd="0" presId="urn:microsoft.com/office/officeart/2005/8/layout/process4"/>
    <dgm:cxn modelId="{A64A38BA-697F-4A8D-94FB-338B1EF6DCA2}" type="presParOf" srcId="{CBF51045-978F-48B6-B187-493BA7E95A27}" destId="{BB104BA8-E61F-41C5-ABCA-89A46D8A7BD5}" srcOrd="2" destOrd="0" presId="urn:microsoft.com/office/officeart/2005/8/layout/process4"/>
    <dgm:cxn modelId="{C37C9482-C0BC-4769-8D23-9E258814B225}" type="presParOf" srcId="{3D6C46DD-53D1-4553-8842-8341A3B437A5}" destId="{008AAE4E-7F66-429F-B9F0-55B34E8720D9}" srcOrd="3" destOrd="0" presId="urn:microsoft.com/office/officeart/2005/8/layout/process4"/>
    <dgm:cxn modelId="{27591414-C585-46BD-A159-5F4532B4D6DE}" type="presParOf" srcId="{3D6C46DD-53D1-4553-8842-8341A3B437A5}" destId="{0618268E-4730-43F9-BC6E-35F5B84BAECF}" srcOrd="4" destOrd="0" presId="urn:microsoft.com/office/officeart/2005/8/layout/process4"/>
    <dgm:cxn modelId="{206B0C6C-C000-4D21-8307-5845657C1CE3}" type="presParOf" srcId="{0618268E-4730-43F9-BC6E-35F5B84BAECF}" destId="{67E8F900-AA83-475F-8BB7-A32F87AF5185}" srcOrd="0" destOrd="0" presId="urn:microsoft.com/office/officeart/2005/8/layout/process4"/>
    <dgm:cxn modelId="{3F91731D-C8B9-46BE-A75C-33C0CF59EDC8}" type="presParOf" srcId="{0618268E-4730-43F9-BC6E-35F5B84BAECF}" destId="{70AA606F-0827-4BE2-8030-E05DB3599563}" srcOrd="1" destOrd="0" presId="urn:microsoft.com/office/officeart/2005/8/layout/process4"/>
    <dgm:cxn modelId="{541251B3-24C2-4674-824A-837EBA9BC7AC}" type="presParOf" srcId="{0618268E-4730-43F9-BC6E-35F5B84BAECF}" destId="{5C16BA16-3833-4C4E-A33F-8C8FCE8FC63C}" srcOrd="2" destOrd="0" presId="urn:microsoft.com/office/officeart/2005/8/layout/process4"/>
    <dgm:cxn modelId="{00D48C4A-1803-4EF1-8B93-7B1367BFF33F}" type="presParOf" srcId="{5C16BA16-3833-4C4E-A33F-8C8FCE8FC63C}" destId="{6226DD2C-394B-4D08-AC64-46E7DA5621E8}" srcOrd="0" destOrd="0" presId="urn:microsoft.com/office/officeart/2005/8/layout/process4"/>
    <dgm:cxn modelId="{9E10601D-2B8C-46A9-9DB8-EC51971CB8DA}" type="presParOf" srcId="{5C16BA16-3833-4C4E-A33F-8C8FCE8FC63C}" destId="{ED0BF598-4C4A-40AD-8479-B187D2EE6C88}" srcOrd="1" destOrd="0" presId="urn:microsoft.com/office/officeart/2005/8/layout/process4"/>
    <dgm:cxn modelId="{B789926B-D3BB-41A3-A4FA-983EC1A8EA3F}" type="presParOf" srcId="{5C16BA16-3833-4C4E-A33F-8C8FCE8FC63C}" destId="{66587229-EE1F-4DD1-90F4-7EF7DA75D757}" srcOrd="2" destOrd="0" presId="urn:microsoft.com/office/officeart/2005/8/layout/process4"/>
    <dgm:cxn modelId="{E315A1E3-A58F-41B1-80B8-9F535B91B3C3}" type="presParOf" srcId="{5C16BA16-3833-4C4E-A33F-8C8FCE8FC63C}" destId="{5B40F2E3-7319-41A8-8C22-05CAE5E646B5}" srcOrd="3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2C1D621-827F-4D3F-A958-B68CBF10E5B6}" type="doc">
      <dgm:prSet loTypeId="urn:microsoft.com/office/officeart/2005/8/layout/arrow3" loCatId="relationship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CB6D550C-60BA-40EE-8844-28F5655296EF}">
      <dgm:prSet phldrT="[Texto]" custT="1"/>
      <dgm:spPr/>
      <dgm:t>
        <a:bodyPr/>
        <a:lstStyle/>
        <a:p>
          <a:r>
            <a:rPr lang="es-EC" sz="1600" dirty="0" smtClean="0">
              <a:latin typeface="Garamond" pitchFamily="18" charset="0"/>
            </a:rPr>
            <a:t>Calidad</a:t>
          </a:r>
          <a:endParaRPr lang="es-EC" sz="1600" dirty="0">
            <a:latin typeface="Garamond" pitchFamily="18" charset="0"/>
          </a:endParaRPr>
        </a:p>
      </dgm:t>
    </dgm:pt>
    <dgm:pt modelId="{576FDE47-42F8-4CC0-A39F-9D620A8FCF8C}" type="parTrans" cxnId="{7FE68AF9-D061-47E9-A751-C3B7A102C0B1}">
      <dgm:prSet/>
      <dgm:spPr/>
      <dgm:t>
        <a:bodyPr/>
        <a:lstStyle/>
        <a:p>
          <a:endParaRPr lang="es-EC" sz="2800">
            <a:latin typeface="Garamond" pitchFamily="18" charset="0"/>
          </a:endParaRPr>
        </a:p>
      </dgm:t>
    </dgm:pt>
    <dgm:pt modelId="{BE19953B-290E-42E9-84BD-9D522B2C7CC1}" type="sibTrans" cxnId="{7FE68AF9-D061-47E9-A751-C3B7A102C0B1}">
      <dgm:prSet/>
      <dgm:spPr/>
      <dgm:t>
        <a:bodyPr/>
        <a:lstStyle/>
        <a:p>
          <a:endParaRPr lang="es-EC" sz="2800">
            <a:latin typeface="Garamond" pitchFamily="18" charset="0"/>
          </a:endParaRPr>
        </a:p>
      </dgm:t>
    </dgm:pt>
    <dgm:pt modelId="{88A28C9F-4D7E-4A29-A729-D4ECCA57F244}">
      <dgm:prSet phldrT="[Texto]" custT="1"/>
      <dgm:spPr/>
      <dgm:t>
        <a:bodyPr/>
        <a:lstStyle/>
        <a:p>
          <a:r>
            <a:rPr lang="es-EC" sz="1600" dirty="0" smtClean="0">
              <a:latin typeface="Garamond" pitchFamily="18" charset="0"/>
            </a:rPr>
            <a:t>Cantidad precio</a:t>
          </a:r>
          <a:endParaRPr lang="es-EC" sz="1600" dirty="0">
            <a:latin typeface="Garamond" pitchFamily="18" charset="0"/>
          </a:endParaRPr>
        </a:p>
      </dgm:t>
    </dgm:pt>
    <dgm:pt modelId="{9FECAA1D-3A8E-4755-96BE-B2625585A548}" type="parTrans" cxnId="{2B192E66-D726-43D4-B749-B243AAB9178A}">
      <dgm:prSet/>
      <dgm:spPr/>
      <dgm:t>
        <a:bodyPr/>
        <a:lstStyle/>
        <a:p>
          <a:endParaRPr lang="es-EC" sz="2800">
            <a:latin typeface="Garamond" pitchFamily="18" charset="0"/>
          </a:endParaRPr>
        </a:p>
      </dgm:t>
    </dgm:pt>
    <dgm:pt modelId="{91BEEE36-EBC1-4407-B65E-86F0CD9A616A}" type="sibTrans" cxnId="{2B192E66-D726-43D4-B749-B243AAB9178A}">
      <dgm:prSet/>
      <dgm:spPr/>
      <dgm:t>
        <a:bodyPr/>
        <a:lstStyle/>
        <a:p>
          <a:endParaRPr lang="es-EC" sz="2800">
            <a:latin typeface="Garamond" pitchFamily="18" charset="0"/>
          </a:endParaRPr>
        </a:p>
      </dgm:t>
    </dgm:pt>
    <dgm:pt modelId="{3D729931-44B2-4760-8995-6BC84F5790B2}" type="pres">
      <dgm:prSet presAssocID="{B2C1D621-827F-4D3F-A958-B68CBF10E5B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8E73ACD-3A44-43D4-94CF-09C9797BB1C6}" type="pres">
      <dgm:prSet presAssocID="{B2C1D621-827F-4D3F-A958-B68CBF10E5B6}" presName="divider" presStyleLbl="fgShp" presStyleIdx="0" presStyleCnt="1"/>
      <dgm:spPr/>
      <dgm:t>
        <a:bodyPr/>
        <a:lstStyle/>
        <a:p>
          <a:endParaRPr lang="es-EC"/>
        </a:p>
      </dgm:t>
    </dgm:pt>
    <dgm:pt modelId="{D9C3DF77-9B7C-4AFA-96D2-CB93C1CE2E8E}" type="pres">
      <dgm:prSet presAssocID="{CB6D550C-60BA-40EE-8844-28F5655296EF}" presName="downArrow" presStyleLbl="node1" presStyleIdx="0" presStyleCnt="2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s-EC"/>
        </a:p>
      </dgm:t>
    </dgm:pt>
    <dgm:pt modelId="{0A011A8C-423F-49DF-B828-ADDBF979A1AE}" type="pres">
      <dgm:prSet presAssocID="{CB6D550C-60BA-40EE-8844-28F5655296EF}" presName="downArrowText" presStyleLbl="revTx" presStyleIdx="0" presStyleCnt="2" custScaleX="15342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7790E8-9979-41DF-A2DB-B37B81BBE548}" type="pres">
      <dgm:prSet presAssocID="{88A28C9F-4D7E-4A29-A729-D4ECCA57F244}" presName="upArrow" presStyleLbl="node1" presStyleIdx="1" presStyleCnt="2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s-EC"/>
        </a:p>
      </dgm:t>
    </dgm:pt>
    <dgm:pt modelId="{78A7E109-7FAB-4C0A-9FC9-D3F7BEA7AC95}" type="pres">
      <dgm:prSet presAssocID="{88A28C9F-4D7E-4A29-A729-D4ECCA57F244}" presName="upArrowText" presStyleLbl="revTx" presStyleIdx="1" presStyleCnt="2" custScaleX="1534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B192E66-D726-43D4-B749-B243AAB9178A}" srcId="{B2C1D621-827F-4D3F-A958-B68CBF10E5B6}" destId="{88A28C9F-4D7E-4A29-A729-D4ECCA57F244}" srcOrd="1" destOrd="0" parTransId="{9FECAA1D-3A8E-4755-96BE-B2625585A548}" sibTransId="{91BEEE36-EBC1-4407-B65E-86F0CD9A616A}"/>
    <dgm:cxn modelId="{7FE68AF9-D061-47E9-A751-C3B7A102C0B1}" srcId="{B2C1D621-827F-4D3F-A958-B68CBF10E5B6}" destId="{CB6D550C-60BA-40EE-8844-28F5655296EF}" srcOrd="0" destOrd="0" parTransId="{576FDE47-42F8-4CC0-A39F-9D620A8FCF8C}" sibTransId="{BE19953B-290E-42E9-84BD-9D522B2C7CC1}"/>
    <dgm:cxn modelId="{BA23B717-6863-4C65-A575-EBF649460746}" type="presOf" srcId="{CB6D550C-60BA-40EE-8844-28F5655296EF}" destId="{0A011A8C-423F-49DF-B828-ADDBF979A1AE}" srcOrd="0" destOrd="0" presId="urn:microsoft.com/office/officeart/2005/8/layout/arrow3"/>
    <dgm:cxn modelId="{9DA9656A-12D1-482B-84E6-31DE386CE6E9}" type="presOf" srcId="{88A28C9F-4D7E-4A29-A729-D4ECCA57F244}" destId="{78A7E109-7FAB-4C0A-9FC9-D3F7BEA7AC95}" srcOrd="0" destOrd="0" presId="urn:microsoft.com/office/officeart/2005/8/layout/arrow3"/>
    <dgm:cxn modelId="{2FDBF7D5-445D-4322-8E32-C67A592A9430}" type="presOf" srcId="{B2C1D621-827F-4D3F-A958-B68CBF10E5B6}" destId="{3D729931-44B2-4760-8995-6BC84F5790B2}" srcOrd="0" destOrd="0" presId="urn:microsoft.com/office/officeart/2005/8/layout/arrow3"/>
    <dgm:cxn modelId="{3BCA178E-6C0B-42D9-AE7F-386E50241CB3}" type="presParOf" srcId="{3D729931-44B2-4760-8995-6BC84F5790B2}" destId="{F8E73ACD-3A44-43D4-94CF-09C9797BB1C6}" srcOrd="0" destOrd="0" presId="urn:microsoft.com/office/officeart/2005/8/layout/arrow3"/>
    <dgm:cxn modelId="{9890B51E-3AF3-433A-A9CE-76CD4C4790BC}" type="presParOf" srcId="{3D729931-44B2-4760-8995-6BC84F5790B2}" destId="{D9C3DF77-9B7C-4AFA-96D2-CB93C1CE2E8E}" srcOrd="1" destOrd="0" presId="urn:microsoft.com/office/officeart/2005/8/layout/arrow3"/>
    <dgm:cxn modelId="{D0DFD6FC-F392-4F70-801B-C5D77C1790C8}" type="presParOf" srcId="{3D729931-44B2-4760-8995-6BC84F5790B2}" destId="{0A011A8C-423F-49DF-B828-ADDBF979A1AE}" srcOrd="2" destOrd="0" presId="urn:microsoft.com/office/officeart/2005/8/layout/arrow3"/>
    <dgm:cxn modelId="{A581341E-3FB5-4A8A-B398-8860823E86EF}" type="presParOf" srcId="{3D729931-44B2-4760-8995-6BC84F5790B2}" destId="{947790E8-9979-41DF-A2DB-B37B81BBE548}" srcOrd="3" destOrd="0" presId="urn:microsoft.com/office/officeart/2005/8/layout/arrow3"/>
    <dgm:cxn modelId="{9A727C3C-38CA-4915-AE51-461A56C142D4}" type="presParOf" srcId="{3D729931-44B2-4760-8995-6BC84F5790B2}" destId="{78A7E109-7FAB-4C0A-9FC9-D3F7BEA7AC95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BE81D24-D6E7-4BB1-9D35-59E7A16D0F27}" type="doc">
      <dgm:prSet loTypeId="urn:microsoft.com/office/officeart/2005/8/layout/process1" loCatId="process" qsTypeId="urn:microsoft.com/office/officeart/2005/8/quickstyle/simple3" qsCatId="simple" csTypeId="urn:microsoft.com/office/officeart/2005/8/colors/colorful5" csCatId="colorful" phldr="1"/>
      <dgm:spPr/>
    </dgm:pt>
    <dgm:pt modelId="{98D93C83-CB32-439C-A030-C988EC2F2E9B}">
      <dgm:prSet phldrT="[Texto]" custT="1"/>
      <dgm:spPr>
        <a:solidFill>
          <a:srgbClr val="FF8A3B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600" dirty="0" smtClean="0">
              <a:latin typeface="Garamond" pitchFamily="18" charset="0"/>
            </a:rPr>
            <a:t>44% mujeres</a:t>
          </a:r>
        </a:p>
        <a:p>
          <a:r>
            <a:rPr lang="es-EC" sz="1600" dirty="0" smtClean="0">
              <a:latin typeface="Garamond" pitchFamily="18" charset="0"/>
            </a:rPr>
            <a:t>56% hombres</a:t>
          </a:r>
          <a:endParaRPr lang="es-EC" sz="1600" dirty="0"/>
        </a:p>
      </dgm:t>
    </dgm:pt>
    <dgm:pt modelId="{564A7C07-4A07-4E2B-A1E2-EE344CB4D7D7}" type="parTrans" cxnId="{E91F4CC0-0F95-4857-BF48-B2DD6281DB9A}">
      <dgm:prSet/>
      <dgm:spPr/>
      <dgm:t>
        <a:bodyPr/>
        <a:lstStyle/>
        <a:p>
          <a:endParaRPr lang="es-EC" sz="1600"/>
        </a:p>
      </dgm:t>
    </dgm:pt>
    <dgm:pt modelId="{D9EEC3B5-D3F7-4071-B168-5FC9ABBD2693}" type="sibTrans" cxnId="{E91F4CC0-0F95-4857-BF48-B2DD6281DB9A}">
      <dgm:prSet custT="1"/>
      <dgm:spPr/>
      <dgm:t>
        <a:bodyPr/>
        <a:lstStyle/>
        <a:p>
          <a:endParaRPr lang="es-EC" sz="1600"/>
        </a:p>
      </dgm:t>
    </dgm:pt>
    <dgm:pt modelId="{59EEE853-6754-4197-AD64-951EE00BE8D2}">
      <dgm:prSet phldrT="[Texto]" custT="1"/>
      <dgm:spPr>
        <a:solidFill>
          <a:srgbClr val="FFFFAB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600" dirty="0" smtClean="0">
              <a:latin typeface="Garamond" pitchFamily="18" charset="0"/>
            </a:rPr>
            <a:t>Jóvenes</a:t>
          </a:r>
        </a:p>
        <a:p>
          <a:r>
            <a:rPr lang="es-EC" sz="1600" dirty="0" smtClean="0">
              <a:latin typeface="Garamond" pitchFamily="18" charset="0"/>
            </a:rPr>
            <a:t>Sin uniforme</a:t>
          </a:r>
          <a:endParaRPr lang="es-EC" sz="1600" dirty="0"/>
        </a:p>
      </dgm:t>
    </dgm:pt>
    <dgm:pt modelId="{A31445F0-195A-4857-AACB-618B688B7B01}" type="parTrans" cxnId="{0FCCB096-2707-4DB7-A58B-3CA990FA0E10}">
      <dgm:prSet/>
      <dgm:spPr/>
      <dgm:t>
        <a:bodyPr/>
        <a:lstStyle/>
        <a:p>
          <a:endParaRPr lang="es-EC" sz="1600"/>
        </a:p>
      </dgm:t>
    </dgm:pt>
    <dgm:pt modelId="{2820EF99-E018-4555-95EC-212D9800C74F}" type="sibTrans" cxnId="{0FCCB096-2707-4DB7-A58B-3CA990FA0E10}">
      <dgm:prSet custT="1"/>
      <dgm:spPr/>
      <dgm:t>
        <a:bodyPr/>
        <a:lstStyle/>
        <a:p>
          <a:endParaRPr lang="es-EC" sz="1600"/>
        </a:p>
      </dgm:t>
    </dgm:pt>
    <dgm:pt modelId="{CEF8E752-567B-4F8D-9281-CEB6873142EF}">
      <dgm:prSet phldrT="[Texto]" custT="1"/>
      <dgm:spPr>
        <a:solidFill>
          <a:srgbClr val="C9FA7A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600" dirty="0" smtClean="0">
              <a:latin typeface="Garamond" pitchFamily="18" charset="0"/>
            </a:rPr>
            <a:t>Productos no tradicionales</a:t>
          </a:r>
          <a:endParaRPr lang="es-EC" sz="1600" dirty="0"/>
        </a:p>
      </dgm:t>
    </dgm:pt>
    <dgm:pt modelId="{71041B6B-8BAD-4D16-9F69-0D2516AF3843}" type="parTrans" cxnId="{1B4095CB-376D-4FC8-A67B-4A2584D9B9D1}">
      <dgm:prSet/>
      <dgm:spPr/>
      <dgm:t>
        <a:bodyPr/>
        <a:lstStyle/>
        <a:p>
          <a:endParaRPr lang="es-EC" sz="1600"/>
        </a:p>
      </dgm:t>
    </dgm:pt>
    <dgm:pt modelId="{53FB96DB-1EDF-4482-9299-FA9E222FF6A4}" type="sibTrans" cxnId="{1B4095CB-376D-4FC8-A67B-4A2584D9B9D1}">
      <dgm:prSet custT="1"/>
      <dgm:spPr/>
      <dgm:t>
        <a:bodyPr/>
        <a:lstStyle/>
        <a:p>
          <a:endParaRPr lang="es-EC" sz="1600"/>
        </a:p>
      </dgm:t>
    </dgm:pt>
    <dgm:pt modelId="{BE2EAF06-11A1-4350-86B3-A402891B4DE7}">
      <dgm:prSet phldrT="[Texto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600" dirty="0" smtClean="0">
              <a:latin typeface="Garamond" pitchFamily="18" charset="0"/>
            </a:rPr>
            <a:t>Obstruyen tránsito vehicular y peatonal</a:t>
          </a:r>
          <a:endParaRPr lang="es-EC" sz="1600" dirty="0"/>
        </a:p>
      </dgm:t>
    </dgm:pt>
    <dgm:pt modelId="{86D7A3C1-6057-4DBB-A6C8-2CD39259FBF1}" type="parTrans" cxnId="{720F6FD1-3533-46DD-96A5-962208DD14AB}">
      <dgm:prSet/>
      <dgm:spPr/>
      <dgm:t>
        <a:bodyPr/>
        <a:lstStyle/>
        <a:p>
          <a:endParaRPr lang="es-EC" sz="1600"/>
        </a:p>
      </dgm:t>
    </dgm:pt>
    <dgm:pt modelId="{24195A14-7AF2-43F6-9B4C-677D4373C7A8}" type="sibTrans" cxnId="{720F6FD1-3533-46DD-96A5-962208DD14AB}">
      <dgm:prSet custT="1"/>
      <dgm:spPr/>
      <dgm:t>
        <a:bodyPr/>
        <a:lstStyle/>
        <a:p>
          <a:endParaRPr lang="es-EC" sz="1600"/>
        </a:p>
      </dgm:t>
    </dgm:pt>
    <dgm:pt modelId="{4BBD8F8F-F0C2-4413-BB61-F337E286039C}">
      <dgm:prSet phldrT="[Texto]" custT="1"/>
      <dgm:spPr>
        <a:solidFill>
          <a:srgbClr val="C9C9ED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C" sz="1600" dirty="0" smtClean="0">
              <a:latin typeface="Garamond" pitchFamily="18" charset="0"/>
            </a:rPr>
            <a:t>Desaseo y deterioro de bienes patrimoniales </a:t>
          </a:r>
          <a:endParaRPr lang="es-EC" sz="1600" dirty="0"/>
        </a:p>
      </dgm:t>
    </dgm:pt>
    <dgm:pt modelId="{4F5B0133-54A0-4732-9BA5-D64DC205733C}" type="parTrans" cxnId="{81F737BF-756E-400D-BEE5-12C8E01354A6}">
      <dgm:prSet/>
      <dgm:spPr/>
      <dgm:t>
        <a:bodyPr/>
        <a:lstStyle/>
        <a:p>
          <a:endParaRPr lang="es-EC" sz="1600"/>
        </a:p>
      </dgm:t>
    </dgm:pt>
    <dgm:pt modelId="{40372C20-1516-4B73-B7B8-946297234ADE}" type="sibTrans" cxnId="{81F737BF-756E-400D-BEE5-12C8E01354A6}">
      <dgm:prSet/>
      <dgm:spPr/>
      <dgm:t>
        <a:bodyPr/>
        <a:lstStyle/>
        <a:p>
          <a:endParaRPr lang="es-EC" sz="1600"/>
        </a:p>
      </dgm:t>
    </dgm:pt>
    <dgm:pt modelId="{901ABF76-16C1-4309-9B0E-A1DA6984426B}" type="pres">
      <dgm:prSet presAssocID="{EBE81D24-D6E7-4BB1-9D35-59E7A16D0F27}" presName="Name0" presStyleCnt="0">
        <dgm:presLayoutVars>
          <dgm:dir/>
          <dgm:resizeHandles val="exact"/>
        </dgm:presLayoutVars>
      </dgm:prSet>
      <dgm:spPr/>
    </dgm:pt>
    <dgm:pt modelId="{66F351C0-E86B-48A7-B081-BE747C3079B8}" type="pres">
      <dgm:prSet presAssocID="{98D93C83-CB32-439C-A030-C988EC2F2E9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CA11D3-C7AE-4784-89A1-9C6DED2E0F0F}" type="pres">
      <dgm:prSet presAssocID="{D9EEC3B5-D3F7-4071-B168-5FC9ABBD2693}" presName="sibTrans" presStyleLbl="sibTrans2D1" presStyleIdx="0" presStyleCnt="4"/>
      <dgm:spPr/>
      <dgm:t>
        <a:bodyPr/>
        <a:lstStyle/>
        <a:p>
          <a:endParaRPr lang="es-EC"/>
        </a:p>
      </dgm:t>
    </dgm:pt>
    <dgm:pt modelId="{585A003F-E967-46C2-BAE4-BA95AED33D0C}" type="pres">
      <dgm:prSet presAssocID="{D9EEC3B5-D3F7-4071-B168-5FC9ABBD2693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6380FAC7-963B-48ED-9F43-993BABD10A35}" type="pres">
      <dgm:prSet presAssocID="{59EEE853-6754-4197-AD64-951EE00BE8D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FA620D-D541-4830-90AB-AD1CE17FBBB5}" type="pres">
      <dgm:prSet presAssocID="{2820EF99-E018-4555-95EC-212D9800C74F}" presName="sibTrans" presStyleLbl="sibTrans2D1" presStyleIdx="1" presStyleCnt="4"/>
      <dgm:spPr/>
      <dgm:t>
        <a:bodyPr/>
        <a:lstStyle/>
        <a:p>
          <a:endParaRPr lang="es-EC"/>
        </a:p>
      </dgm:t>
    </dgm:pt>
    <dgm:pt modelId="{C1CA6F7E-3311-4602-A1CE-A4E896F10F4A}" type="pres">
      <dgm:prSet presAssocID="{2820EF99-E018-4555-95EC-212D9800C74F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1DE1CAB5-3E3A-43D2-92E1-E36912327A08}" type="pres">
      <dgm:prSet presAssocID="{CEF8E752-567B-4F8D-9281-CEB6873142E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C2A345-DFB6-47B5-A860-ECAC42B3537A}" type="pres">
      <dgm:prSet presAssocID="{53FB96DB-1EDF-4482-9299-FA9E222FF6A4}" presName="sibTrans" presStyleLbl="sibTrans2D1" presStyleIdx="2" presStyleCnt="4"/>
      <dgm:spPr/>
      <dgm:t>
        <a:bodyPr/>
        <a:lstStyle/>
        <a:p>
          <a:endParaRPr lang="es-EC"/>
        </a:p>
      </dgm:t>
    </dgm:pt>
    <dgm:pt modelId="{34BF5B70-7B90-4EFD-A886-8CD793B3650B}" type="pres">
      <dgm:prSet presAssocID="{53FB96DB-1EDF-4482-9299-FA9E222FF6A4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4EF6C98A-082A-4E0E-B226-69C6DB108D4D}" type="pres">
      <dgm:prSet presAssocID="{BE2EAF06-11A1-4350-86B3-A402891B4DE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17E038-9A05-41DB-9DF5-4CFFA156E790}" type="pres">
      <dgm:prSet presAssocID="{24195A14-7AF2-43F6-9B4C-677D4373C7A8}" presName="sibTrans" presStyleLbl="sibTrans2D1" presStyleIdx="3" presStyleCnt="4"/>
      <dgm:spPr/>
      <dgm:t>
        <a:bodyPr/>
        <a:lstStyle/>
        <a:p>
          <a:endParaRPr lang="es-EC"/>
        </a:p>
      </dgm:t>
    </dgm:pt>
    <dgm:pt modelId="{FED7364C-2231-4D9F-ACF6-CEF1EA84A55F}" type="pres">
      <dgm:prSet presAssocID="{24195A14-7AF2-43F6-9B4C-677D4373C7A8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C6572C8E-43E2-4559-9A30-638C02C63721}" type="pres">
      <dgm:prSet presAssocID="{4BBD8F8F-F0C2-4413-BB61-F337E286039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F4130A9-5938-40F3-A629-76ACAE11FCD0}" type="presOf" srcId="{53FB96DB-1EDF-4482-9299-FA9E222FF6A4}" destId="{34BF5B70-7B90-4EFD-A886-8CD793B3650B}" srcOrd="1" destOrd="0" presId="urn:microsoft.com/office/officeart/2005/8/layout/process1"/>
    <dgm:cxn modelId="{B3F4E969-2794-4245-8EBC-F9BC66AE201B}" type="presOf" srcId="{2820EF99-E018-4555-95EC-212D9800C74F}" destId="{B7FA620D-D541-4830-90AB-AD1CE17FBBB5}" srcOrd="0" destOrd="0" presId="urn:microsoft.com/office/officeart/2005/8/layout/process1"/>
    <dgm:cxn modelId="{BB6B1F38-67B1-4E3F-9A4E-38DF5461C49E}" type="presOf" srcId="{24195A14-7AF2-43F6-9B4C-677D4373C7A8}" destId="{FED7364C-2231-4D9F-ACF6-CEF1EA84A55F}" srcOrd="1" destOrd="0" presId="urn:microsoft.com/office/officeart/2005/8/layout/process1"/>
    <dgm:cxn modelId="{F3D6DDC7-1A84-4D1D-A295-02A4E0C8BBE3}" type="presOf" srcId="{D9EEC3B5-D3F7-4071-B168-5FC9ABBD2693}" destId="{585A003F-E967-46C2-BAE4-BA95AED33D0C}" srcOrd="1" destOrd="0" presId="urn:microsoft.com/office/officeart/2005/8/layout/process1"/>
    <dgm:cxn modelId="{C64F4C86-F641-48D5-9B99-9BE393D2FC1C}" type="presOf" srcId="{4BBD8F8F-F0C2-4413-BB61-F337E286039C}" destId="{C6572C8E-43E2-4559-9A30-638C02C63721}" srcOrd="0" destOrd="0" presId="urn:microsoft.com/office/officeart/2005/8/layout/process1"/>
    <dgm:cxn modelId="{7DBFE462-A400-4E5E-A092-38073FCEA0B9}" type="presOf" srcId="{24195A14-7AF2-43F6-9B4C-677D4373C7A8}" destId="{0417E038-9A05-41DB-9DF5-4CFFA156E790}" srcOrd="0" destOrd="0" presId="urn:microsoft.com/office/officeart/2005/8/layout/process1"/>
    <dgm:cxn modelId="{473AD82E-B8E6-4D09-86F6-F58A050C597E}" type="presOf" srcId="{98D93C83-CB32-439C-A030-C988EC2F2E9B}" destId="{66F351C0-E86B-48A7-B081-BE747C3079B8}" srcOrd="0" destOrd="0" presId="urn:microsoft.com/office/officeart/2005/8/layout/process1"/>
    <dgm:cxn modelId="{D4D291D1-E71B-4B98-8DBA-E204272780D3}" type="presOf" srcId="{D9EEC3B5-D3F7-4071-B168-5FC9ABBD2693}" destId="{DCCA11D3-C7AE-4784-89A1-9C6DED2E0F0F}" srcOrd="0" destOrd="0" presId="urn:microsoft.com/office/officeart/2005/8/layout/process1"/>
    <dgm:cxn modelId="{645CE353-30A8-4599-AF52-5DAF228F9E5E}" type="presOf" srcId="{53FB96DB-1EDF-4482-9299-FA9E222FF6A4}" destId="{65C2A345-DFB6-47B5-A860-ECAC42B3537A}" srcOrd="0" destOrd="0" presId="urn:microsoft.com/office/officeart/2005/8/layout/process1"/>
    <dgm:cxn modelId="{E65E8090-70EE-44A7-8F41-A56A7C8F35CA}" type="presOf" srcId="{2820EF99-E018-4555-95EC-212D9800C74F}" destId="{C1CA6F7E-3311-4602-A1CE-A4E896F10F4A}" srcOrd="1" destOrd="0" presId="urn:microsoft.com/office/officeart/2005/8/layout/process1"/>
    <dgm:cxn modelId="{F4E1AD26-DFD0-4FA1-A7DC-A00148BBE2C1}" type="presOf" srcId="{EBE81D24-D6E7-4BB1-9D35-59E7A16D0F27}" destId="{901ABF76-16C1-4309-9B0E-A1DA6984426B}" srcOrd="0" destOrd="0" presId="urn:microsoft.com/office/officeart/2005/8/layout/process1"/>
    <dgm:cxn modelId="{E91F4CC0-0F95-4857-BF48-B2DD6281DB9A}" srcId="{EBE81D24-D6E7-4BB1-9D35-59E7A16D0F27}" destId="{98D93C83-CB32-439C-A030-C988EC2F2E9B}" srcOrd="0" destOrd="0" parTransId="{564A7C07-4A07-4E2B-A1E2-EE344CB4D7D7}" sibTransId="{D9EEC3B5-D3F7-4071-B168-5FC9ABBD2693}"/>
    <dgm:cxn modelId="{0FCCB096-2707-4DB7-A58B-3CA990FA0E10}" srcId="{EBE81D24-D6E7-4BB1-9D35-59E7A16D0F27}" destId="{59EEE853-6754-4197-AD64-951EE00BE8D2}" srcOrd="1" destOrd="0" parTransId="{A31445F0-195A-4857-AACB-618B688B7B01}" sibTransId="{2820EF99-E018-4555-95EC-212D9800C74F}"/>
    <dgm:cxn modelId="{1A16C56B-91FD-4131-9183-B8D547218461}" type="presOf" srcId="{CEF8E752-567B-4F8D-9281-CEB6873142EF}" destId="{1DE1CAB5-3E3A-43D2-92E1-E36912327A08}" srcOrd="0" destOrd="0" presId="urn:microsoft.com/office/officeart/2005/8/layout/process1"/>
    <dgm:cxn modelId="{64E68E11-CD0B-494D-9F68-2DADB16C8ADA}" type="presOf" srcId="{BE2EAF06-11A1-4350-86B3-A402891B4DE7}" destId="{4EF6C98A-082A-4E0E-B226-69C6DB108D4D}" srcOrd="0" destOrd="0" presId="urn:microsoft.com/office/officeart/2005/8/layout/process1"/>
    <dgm:cxn modelId="{1B4095CB-376D-4FC8-A67B-4A2584D9B9D1}" srcId="{EBE81D24-D6E7-4BB1-9D35-59E7A16D0F27}" destId="{CEF8E752-567B-4F8D-9281-CEB6873142EF}" srcOrd="2" destOrd="0" parTransId="{71041B6B-8BAD-4D16-9F69-0D2516AF3843}" sibTransId="{53FB96DB-1EDF-4482-9299-FA9E222FF6A4}"/>
    <dgm:cxn modelId="{9D9C48CF-0F54-423A-81CC-81F486BFB91D}" type="presOf" srcId="{59EEE853-6754-4197-AD64-951EE00BE8D2}" destId="{6380FAC7-963B-48ED-9F43-993BABD10A35}" srcOrd="0" destOrd="0" presId="urn:microsoft.com/office/officeart/2005/8/layout/process1"/>
    <dgm:cxn modelId="{81F737BF-756E-400D-BEE5-12C8E01354A6}" srcId="{EBE81D24-D6E7-4BB1-9D35-59E7A16D0F27}" destId="{4BBD8F8F-F0C2-4413-BB61-F337E286039C}" srcOrd="4" destOrd="0" parTransId="{4F5B0133-54A0-4732-9BA5-D64DC205733C}" sibTransId="{40372C20-1516-4B73-B7B8-946297234ADE}"/>
    <dgm:cxn modelId="{720F6FD1-3533-46DD-96A5-962208DD14AB}" srcId="{EBE81D24-D6E7-4BB1-9D35-59E7A16D0F27}" destId="{BE2EAF06-11A1-4350-86B3-A402891B4DE7}" srcOrd="3" destOrd="0" parTransId="{86D7A3C1-6057-4DBB-A6C8-2CD39259FBF1}" sibTransId="{24195A14-7AF2-43F6-9B4C-677D4373C7A8}"/>
    <dgm:cxn modelId="{A6DB6F67-A68D-4CF4-995F-3AC671BF08B7}" type="presParOf" srcId="{901ABF76-16C1-4309-9B0E-A1DA6984426B}" destId="{66F351C0-E86B-48A7-B081-BE747C3079B8}" srcOrd="0" destOrd="0" presId="urn:microsoft.com/office/officeart/2005/8/layout/process1"/>
    <dgm:cxn modelId="{DE91BC95-7544-4D46-A6DA-8286333AD4AF}" type="presParOf" srcId="{901ABF76-16C1-4309-9B0E-A1DA6984426B}" destId="{DCCA11D3-C7AE-4784-89A1-9C6DED2E0F0F}" srcOrd="1" destOrd="0" presId="urn:microsoft.com/office/officeart/2005/8/layout/process1"/>
    <dgm:cxn modelId="{8FAB3BFE-1A61-4C7E-B9D2-D42B6AE1F2FE}" type="presParOf" srcId="{DCCA11D3-C7AE-4784-89A1-9C6DED2E0F0F}" destId="{585A003F-E967-46C2-BAE4-BA95AED33D0C}" srcOrd="0" destOrd="0" presId="urn:microsoft.com/office/officeart/2005/8/layout/process1"/>
    <dgm:cxn modelId="{BDAE12A8-0D0A-4811-9C53-A129E8FC5151}" type="presParOf" srcId="{901ABF76-16C1-4309-9B0E-A1DA6984426B}" destId="{6380FAC7-963B-48ED-9F43-993BABD10A35}" srcOrd="2" destOrd="0" presId="urn:microsoft.com/office/officeart/2005/8/layout/process1"/>
    <dgm:cxn modelId="{DACDFD13-26A0-4C15-880E-6A7499FBAED0}" type="presParOf" srcId="{901ABF76-16C1-4309-9B0E-A1DA6984426B}" destId="{B7FA620D-D541-4830-90AB-AD1CE17FBBB5}" srcOrd="3" destOrd="0" presId="urn:microsoft.com/office/officeart/2005/8/layout/process1"/>
    <dgm:cxn modelId="{A36A76F0-519B-4FD6-A644-A4AF7D92F999}" type="presParOf" srcId="{B7FA620D-D541-4830-90AB-AD1CE17FBBB5}" destId="{C1CA6F7E-3311-4602-A1CE-A4E896F10F4A}" srcOrd="0" destOrd="0" presId="urn:microsoft.com/office/officeart/2005/8/layout/process1"/>
    <dgm:cxn modelId="{AEC1F152-EFBE-4E5F-BD1A-7E6D31E07403}" type="presParOf" srcId="{901ABF76-16C1-4309-9B0E-A1DA6984426B}" destId="{1DE1CAB5-3E3A-43D2-92E1-E36912327A08}" srcOrd="4" destOrd="0" presId="urn:microsoft.com/office/officeart/2005/8/layout/process1"/>
    <dgm:cxn modelId="{092B3833-F955-4076-BE9E-42A2E4DF7B38}" type="presParOf" srcId="{901ABF76-16C1-4309-9B0E-A1DA6984426B}" destId="{65C2A345-DFB6-47B5-A860-ECAC42B3537A}" srcOrd="5" destOrd="0" presId="urn:microsoft.com/office/officeart/2005/8/layout/process1"/>
    <dgm:cxn modelId="{8780CBB5-0B86-45A2-8FC8-3D569C773AE4}" type="presParOf" srcId="{65C2A345-DFB6-47B5-A860-ECAC42B3537A}" destId="{34BF5B70-7B90-4EFD-A886-8CD793B3650B}" srcOrd="0" destOrd="0" presId="urn:microsoft.com/office/officeart/2005/8/layout/process1"/>
    <dgm:cxn modelId="{9926A979-B4EA-4227-A05B-536C89D05E41}" type="presParOf" srcId="{901ABF76-16C1-4309-9B0E-A1DA6984426B}" destId="{4EF6C98A-082A-4E0E-B226-69C6DB108D4D}" srcOrd="6" destOrd="0" presId="urn:microsoft.com/office/officeart/2005/8/layout/process1"/>
    <dgm:cxn modelId="{648B81F4-31D3-4407-9AE7-D74C2B8274E6}" type="presParOf" srcId="{901ABF76-16C1-4309-9B0E-A1DA6984426B}" destId="{0417E038-9A05-41DB-9DF5-4CFFA156E790}" srcOrd="7" destOrd="0" presId="urn:microsoft.com/office/officeart/2005/8/layout/process1"/>
    <dgm:cxn modelId="{D718AC86-67F8-4026-99DB-5797C9EFC1B3}" type="presParOf" srcId="{0417E038-9A05-41DB-9DF5-4CFFA156E790}" destId="{FED7364C-2231-4D9F-ACF6-CEF1EA84A55F}" srcOrd="0" destOrd="0" presId="urn:microsoft.com/office/officeart/2005/8/layout/process1"/>
    <dgm:cxn modelId="{FE8EA2A2-3BD3-4161-852D-052E7140A646}" type="presParOf" srcId="{901ABF76-16C1-4309-9B0E-A1DA6984426B}" destId="{C6572C8E-43E2-4559-9A30-638C02C6372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171C2-4B74-473A-8587-C8DEE2572EE5}" type="datetimeFigureOut">
              <a:rPr lang="es-EC" smtClean="0"/>
              <a:pPr/>
              <a:t>19/06/2018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8008D-8B36-42C8-BAF1-C431AB5DB397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38813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8008D-8B36-42C8-BAF1-C431AB5DB397}" type="slidenum">
              <a:rPr lang="es-EC" smtClean="0"/>
              <a:pPr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2973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8008D-8B36-42C8-BAF1-C431AB5DB397}" type="slidenum">
              <a:rPr lang="es-EC" smtClean="0"/>
              <a:pPr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7695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8008D-8B36-42C8-BAF1-C431AB5DB397}" type="slidenum">
              <a:rPr lang="es-EC" smtClean="0"/>
              <a:pPr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8810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8008D-8B36-42C8-BAF1-C431AB5DB397}" type="slidenum">
              <a:rPr lang="es-EC" smtClean="0"/>
              <a:pPr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8293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8008D-8B36-42C8-BAF1-C431AB5DB397}" type="slidenum">
              <a:rPr lang="es-EC" smtClean="0"/>
              <a:pPr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15875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8008D-8B36-42C8-BAF1-C431AB5DB397}" type="slidenum">
              <a:rPr lang="es-EC" smtClean="0"/>
              <a:pPr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7831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8008D-8B36-42C8-BAF1-C431AB5DB397}" type="slidenum">
              <a:rPr lang="es-EC" smtClean="0"/>
              <a:pPr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4668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095500"/>
            <a:ext cx="6686549" cy="188565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981150"/>
            <a:ext cx="6686549" cy="938569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1758-9E06-4E89-A8E5-78A213D1030A}" type="datetimeFigureOut">
              <a:rPr lang="es-EC" smtClean="0"/>
              <a:pPr/>
              <a:t>19/06/2018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6"/>
          <p:cNvSpPr/>
          <p:nvPr/>
        </p:nvSpPr>
        <p:spPr bwMode="auto">
          <a:xfrm>
            <a:off x="0" y="3603176"/>
            <a:ext cx="1308489" cy="648824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774617"/>
            <a:ext cx="584825" cy="304271"/>
          </a:xfrm>
        </p:spPr>
        <p:txBody>
          <a:bodyPr/>
          <a:lstStyle/>
          <a:p>
            <a:fld id="{684ACA01-76CE-4B84-B5CF-F2EA7CD541AD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735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508000"/>
            <a:ext cx="6686549" cy="2597533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628372"/>
            <a:ext cx="6686549" cy="1296553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1758-9E06-4E89-A8E5-78A213D1030A}" type="datetimeFigureOut">
              <a:rPr lang="es-EC" smtClean="0"/>
              <a:pPr/>
              <a:t>19/06/2018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648479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703450"/>
            <a:ext cx="584825" cy="304271"/>
          </a:xfrm>
        </p:spPr>
        <p:txBody>
          <a:bodyPr/>
          <a:lstStyle/>
          <a:p>
            <a:fld id="{684ACA01-76CE-4B84-B5CF-F2EA7CD541AD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7603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508000"/>
            <a:ext cx="6295445" cy="24130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921000"/>
            <a:ext cx="5652416" cy="317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628372"/>
            <a:ext cx="6686549" cy="1296553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1758-9E06-4E89-A8E5-78A213D1030A}" type="datetimeFigureOut">
              <a:rPr lang="es-EC" smtClean="0"/>
              <a:pPr/>
              <a:t>19/06/2018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648479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703450"/>
            <a:ext cx="584825" cy="304271"/>
          </a:xfrm>
        </p:spPr>
        <p:txBody>
          <a:bodyPr/>
          <a:lstStyle/>
          <a:p>
            <a:fld id="{684ACA01-76CE-4B84-B5CF-F2EA7CD541AD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14" name="TextBox 13"/>
          <p:cNvSpPr txBox="1"/>
          <p:nvPr/>
        </p:nvSpPr>
        <p:spPr>
          <a:xfrm>
            <a:off x="1850739" y="540004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421089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7156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32001"/>
            <a:ext cx="6686550" cy="227070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318000"/>
            <a:ext cx="6686550" cy="60801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1758-9E06-4E89-A8E5-78A213D1030A}" type="datetimeFigureOut">
              <a:rPr lang="es-EC" smtClean="0"/>
              <a:pPr/>
              <a:t>19/06/2018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093104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152573"/>
            <a:ext cx="584825" cy="304271"/>
          </a:xfrm>
        </p:spPr>
        <p:txBody>
          <a:bodyPr/>
          <a:lstStyle/>
          <a:p>
            <a:fld id="{684ACA01-76CE-4B84-B5CF-F2EA7CD541AD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20696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508000"/>
            <a:ext cx="6295445" cy="24130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619500"/>
            <a:ext cx="6686550" cy="6985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318000"/>
            <a:ext cx="6686550" cy="60801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1758-9E06-4E89-A8E5-78A213D1030A}" type="datetimeFigureOut">
              <a:rPr lang="es-EC" smtClean="0"/>
              <a:pPr/>
              <a:t>19/06/2018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093104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152573"/>
            <a:ext cx="584825" cy="304271"/>
          </a:xfrm>
        </p:spPr>
        <p:txBody>
          <a:bodyPr/>
          <a:lstStyle/>
          <a:p>
            <a:fld id="{684ACA01-76CE-4B84-B5CF-F2EA7CD541AD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17" name="TextBox 16"/>
          <p:cNvSpPr txBox="1"/>
          <p:nvPr/>
        </p:nvSpPr>
        <p:spPr>
          <a:xfrm>
            <a:off x="1850739" y="540004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421089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8645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522839"/>
            <a:ext cx="6686549" cy="2400017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619500"/>
            <a:ext cx="6686550" cy="6985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318000"/>
            <a:ext cx="6686550" cy="60801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1758-9E06-4E89-A8E5-78A213D1030A}" type="datetimeFigureOut">
              <a:rPr lang="es-EC" smtClean="0"/>
              <a:pPr/>
              <a:t>19/06/2018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093104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152573"/>
            <a:ext cx="584825" cy="304271"/>
          </a:xfrm>
        </p:spPr>
        <p:txBody>
          <a:bodyPr/>
          <a:lstStyle/>
          <a:p>
            <a:fld id="{684ACA01-76CE-4B84-B5CF-F2EA7CD541AD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87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1758-9E06-4E89-A8E5-78A213D1030A}" type="datetimeFigureOut">
              <a:rPr lang="es-EC" smtClean="0"/>
              <a:pPr/>
              <a:t>19/06/2018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95313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ACA01-76CE-4B84-B5CF-F2EA7CD541AD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8457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522838"/>
            <a:ext cx="1655701" cy="440318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522838"/>
            <a:ext cx="4857750" cy="440318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1758-9E06-4E89-A8E5-78A213D1030A}" type="datetimeFigureOut">
              <a:rPr lang="es-EC" smtClean="0"/>
              <a:pPr/>
              <a:t>19/06/2018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95313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ACA01-76CE-4B84-B5CF-F2EA7CD541AD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003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520092"/>
            <a:ext cx="6683765" cy="106740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778000"/>
            <a:ext cx="6686550" cy="314801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1758-9E06-4E89-A8E5-78A213D1030A}" type="datetimeFigureOut">
              <a:rPr lang="es-EC" smtClean="0"/>
              <a:pPr/>
              <a:t>19/06/2018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95313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ACA01-76CE-4B84-B5CF-F2EA7CD541AD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3274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715625"/>
            <a:ext cx="6686549" cy="12240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941774"/>
            <a:ext cx="6686549" cy="7170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1758-9E06-4E89-A8E5-78A213D1030A}" type="datetimeFigureOut">
              <a:rPr lang="es-EC" smtClean="0"/>
              <a:pPr/>
              <a:t>19/06/2018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648479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703450"/>
            <a:ext cx="584825" cy="304271"/>
          </a:xfrm>
        </p:spPr>
        <p:txBody>
          <a:bodyPr/>
          <a:lstStyle/>
          <a:p>
            <a:fld id="{684ACA01-76CE-4B84-B5CF-F2EA7CD541AD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6168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778000"/>
            <a:ext cx="3235398" cy="314801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771852"/>
            <a:ext cx="3235398" cy="314801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1758-9E06-4E89-A8E5-78A213D1030A}" type="datetimeFigureOut">
              <a:rPr lang="es-EC" smtClean="0"/>
              <a:pPr/>
              <a:t>19/06/2018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95313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656485"/>
            <a:ext cx="584825" cy="304271"/>
          </a:xfrm>
        </p:spPr>
        <p:txBody>
          <a:bodyPr/>
          <a:lstStyle/>
          <a:p>
            <a:fld id="{684ACA01-76CE-4B84-B5CF-F2EA7CD541AD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2980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643919"/>
            <a:ext cx="2994549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124138"/>
            <a:ext cx="3257170" cy="279505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641229"/>
            <a:ext cx="2999251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121448"/>
            <a:ext cx="3254006" cy="279505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1758-9E06-4E89-A8E5-78A213D1030A}" type="datetimeFigureOut">
              <a:rPr lang="es-EC" smtClean="0"/>
              <a:pPr/>
              <a:t>19/06/2018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95313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656485"/>
            <a:ext cx="584825" cy="304271"/>
          </a:xfrm>
        </p:spPr>
        <p:txBody>
          <a:bodyPr/>
          <a:lstStyle/>
          <a:p>
            <a:fld id="{684ACA01-76CE-4B84-B5CF-F2EA7CD541AD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7129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1758-9E06-4E89-A8E5-78A213D1030A}" type="datetimeFigureOut">
              <a:rPr lang="es-EC" smtClean="0"/>
              <a:pPr/>
              <a:t>19/06/2018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95313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ACA01-76CE-4B84-B5CF-F2EA7CD541AD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6052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1758-9E06-4E89-A8E5-78A213D1030A}" type="datetimeFigureOut">
              <a:rPr lang="es-EC" smtClean="0"/>
              <a:pPr/>
              <a:t>19/06/2018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95313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ACA01-76CE-4B84-B5CF-F2EA7CD541AD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6030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71740"/>
            <a:ext cx="2628899" cy="813593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71741"/>
            <a:ext cx="3886200" cy="4512469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332178"/>
            <a:ext cx="2628899" cy="355203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1758-9E06-4E89-A8E5-78A213D1030A}" type="datetimeFigureOut">
              <a:rPr lang="es-EC" smtClean="0"/>
              <a:pPr/>
              <a:t>19/06/2018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95313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ACA01-76CE-4B84-B5CF-F2EA7CD541AD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0708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000500"/>
            <a:ext cx="6686550" cy="472282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529138"/>
            <a:ext cx="6686550" cy="3212475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472782"/>
            <a:ext cx="6686550" cy="41142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1758-9E06-4E89-A8E5-78A213D1030A}" type="datetimeFigureOut">
              <a:rPr lang="es-EC" smtClean="0"/>
              <a:pPr/>
              <a:t>19/06/2018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093104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152573"/>
            <a:ext cx="584825" cy="304271"/>
          </a:xfrm>
        </p:spPr>
        <p:txBody>
          <a:bodyPr/>
          <a:lstStyle/>
          <a:p>
            <a:fld id="{684ACA01-76CE-4B84-B5CF-F2EA7CD541AD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0714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90500"/>
            <a:ext cx="2138637" cy="5532190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26"/>
            <a:ext cx="1767506" cy="5711071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715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520092"/>
            <a:ext cx="6683765" cy="1067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778000"/>
            <a:ext cx="6686550" cy="323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5108698"/>
            <a:ext cx="859712" cy="308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81758-9E06-4E89-A8E5-78A213D1030A}" type="datetimeFigureOut">
              <a:rPr lang="es-EC" smtClean="0"/>
              <a:pPr/>
              <a:t>19/06/2018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5113174"/>
            <a:ext cx="5714999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8860" y="656485"/>
            <a:ext cx="584825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684ACA01-76CE-4B84-B5CF-F2EA7CD541AD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3422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17.gif"/><Relationship Id="rId4" Type="http://schemas.openxmlformats.org/officeDocument/2006/relationships/diagramLayout" Target="../diagrams/layout7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diagramColors" Target="../diagrams/colors9.xml"/><Relationship Id="rId3" Type="http://schemas.openxmlformats.org/officeDocument/2006/relationships/chart" Target="../charts/chart17.xml"/><Relationship Id="rId7" Type="http://schemas.openxmlformats.org/officeDocument/2006/relationships/diagramQuickStyle" Target="../diagrams/quickStyle8.xml"/><Relationship Id="rId12" Type="http://schemas.openxmlformats.org/officeDocument/2006/relationships/diagramQuickStyle" Target="../diagrams/quickStyl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8.xml"/><Relationship Id="rId11" Type="http://schemas.openxmlformats.org/officeDocument/2006/relationships/diagramLayout" Target="../diagrams/layout9.xml"/><Relationship Id="rId5" Type="http://schemas.openxmlformats.org/officeDocument/2006/relationships/diagramData" Target="../diagrams/data8.xml"/><Relationship Id="rId10" Type="http://schemas.openxmlformats.org/officeDocument/2006/relationships/diagramData" Target="../diagrams/data9.xml"/><Relationship Id="rId4" Type="http://schemas.openxmlformats.org/officeDocument/2006/relationships/chart" Target="../charts/chart18.xml"/><Relationship Id="rId9" Type="http://schemas.microsoft.com/office/2007/relationships/diagramDrawing" Target="../diagrams/drawing8.xml"/><Relationship Id="rId14" Type="http://schemas.microsoft.com/office/2007/relationships/diagramDrawing" Target="../diagrams/drawing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Diapositiva_de_Microsoft_PowerPoint2.sld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emf"/><Relationship Id="rId4" Type="http://schemas.openxmlformats.org/officeDocument/2006/relationships/package" Target="../embeddings/Diapositiva_de_Microsoft_PowerPoint1.sld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emf"/><Relationship Id="rId5" Type="http://schemas.openxmlformats.org/officeDocument/2006/relationships/package" Target="../embeddings/Diapositiva_de_Microsoft_PowerPoint3.sldx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11" Type="http://schemas.openxmlformats.org/officeDocument/2006/relationships/image" Target="../media/image27.pn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26.jpe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diagramLayout" Target="../diagrams/layout13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diagramData" Target="../diagrams/data13.xml"/><Relationship Id="rId2" Type="http://schemas.openxmlformats.org/officeDocument/2006/relationships/diagramData" Target="../diagrams/data11.xml"/><Relationship Id="rId16" Type="http://schemas.microsoft.com/office/2007/relationships/diagramDrawing" Target="../diagrams/drawing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5" Type="http://schemas.openxmlformats.org/officeDocument/2006/relationships/diagramColors" Target="../diagrams/colors13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diagramQuickStyle" Target="../diagrams/quickStyle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13" Type="http://schemas.microsoft.com/office/2007/relationships/diagramDrawing" Target="../diagrams/drawing19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18.xml"/><Relationship Id="rId12" Type="http://schemas.openxmlformats.org/officeDocument/2006/relationships/diagramColors" Target="../diagrams/colors1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8.xml"/><Relationship Id="rId11" Type="http://schemas.openxmlformats.org/officeDocument/2006/relationships/diagramQuickStyle" Target="../diagrams/quickStyle19.xml"/><Relationship Id="rId5" Type="http://schemas.openxmlformats.org/officeDocument/2006/relationships/diagramLayout" Target="../diagrams/layout18.xml"/><Relationship Id="rId10" Type="http://schemas.openxmlformats.org/officeDocument/2006/relationships/diagramLayout" Target="../diagrams/layout19.xml"/><Relationship Id="rId4" Type="http://schemas.openxmlformats.org/officeDocument/2006/relationships/diagramData" Target="../diagrams/data18.xml"/><Relationship Id="rId9" Type="http://schemas.openxmlformats.org/officeDocument/2006/relationships/diagramData" Target="../diagrams/data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20.xml"/><Relationship Id="rId7" Type="http://schemas.openxmlformats.org/officeDocument/2006/relationships/image" Target="../media/image29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37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lum bright="40000" contrast="-10000"/>
          </a:blip>
          <a:srcRect l="6529" t="4641" r="2778"/>
          <a:stretch/>
        </p:blipFill>
        <p:spPr bwMode="auto">
          <a:xfrm>
            <a:off x="0" y="-5715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xmlns="" id="{BFEE1C42-F8E9-4990-A5CB-A5DD1B97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814" y="1887751"/>
            <a:ext cx="7772400" cy="1135062"/>
          </a:xfrm>
        </p:spPr>
        <p:txBody>
          <a:bodyPr>
            <a:normAutofit/>
          </a:bodyPr>
          <a:lstStyle/>
          <a:p>
            <a:pPr algn="ctr"/>
            <a:r>
              <a:rPr lang="es-EC" sz="6000" b="1" dirty="0">
                <a:latin typeface="Garamond" pitchFamily="18" charset="0"/>
                <a:cs typeface="Times New Roman" pitchFamily="18" charset="0"/>
              </a:rPr>
              <a:t>CAPÍTULO II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xmlns="" id="{CD5D84C6-F84D-48C6-8CC6-108E36899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990" y="2960394"/>
            <a:ext cx="7772400" cy="770102"/>
          </a:xfrm>
        </p:spPr>
        <p:txBody>
          <a:bodyPr>
            <a:normAutofit/>
          </a:bodyPr>
          <a:lstStyle/>
          <a:p>
            <a:pPr algn="ctr"/>
            <a:r>
              <a:rPr lang="es-EC" sz="3600" b="1" dirty="0">
                <a:solidFill>
                  <a:schemeClr val="tx1"/>
                </a:solidFill>
                <a:latin typeface="Garamond" pitchFamily="18" charset="0"/>
                <a:cs typeface="Times New Roman" pitchFamily="18" charset="0"/>
              </a:rPr>
              <a:t>MARCO METODOLÓGICO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xmlns="" id="{A66FF205-75DF-441C-8D5B-AF832479E97D}"/>
              </a:ext>
            </a:extLst>
          </p:cNvPr>
          <p:cNvCxnSpPr/>
          <p:nvPr/>
        </p:nvCxnSpPr>
        <p:spPr>
          <a:xfrm>
            <a:off x="-49810" y="3700493"/>
            <a:ext cx="9144000" cy="60007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F2120AF7-63F5-48D8-92B9-00A40FED4B71}"/>
              </a:ext>
            </a:extLst>
          </p:cNvPr>
          <p:cNvCxnSpPr>
            <a:cxnSpLocks/>
          </p:cNvCxnSpPr>
          <p:nvPr/>
        </p:nvCxnSpPr>
        <p:spPr>
          <a:xfrm>
            <a:off x="0" y="1734175"/>
            <a:ext cx="9144000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724" name="AutoShape 4" descr="https://www.eltelegrafo.com.ec/images/Fotos_ElTelegrafo/EdicionImpresa/2018/Marzo/25-03-18/venezolanos/24-03-18-ven3.jpg"/>
          <p:cNvSpPr>
            <a:spLocks noChangeAspect="1" noChangeArrowheads="1"/>
          </p:cNvSpPr>
          <p:nvPr/>
        </p:nvSpPr>
        <p:spPr bwMode="auto">
          <a:xfrm>
            <a:off x="155575" y="87565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452129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1640" y="337220"/>
            <a:ext cx="6683765" cy="1067408"/>
          </a:xfrm>
        </p:spPr>
        <p:txBody>
          <a:bodyPr>
            <a:noAutofit/>
          </a:bodyPr>
          <a:lstStyle/>
          <a:p>
            <a:r>
              <a:rPr lang="es-EC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Tipología de la Investigación</a:t>
            </a:r>
            <a:endParaRPr lang="es-EC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graphicFrame>
        <p:nvGraphicFramePr>
          <p:cNvPr id="4" name="Diagrama 2">
            <a:extLst>
              <a:ext uri="{FF2B5EF4-FFF2-40B4-BE49-F238E27FC236}">
                <a16:creationId xmlns:a16="http://schemas.microsoft.com/office/drawing/2014/main" xmlns="" id="{566802B7-80FB-4F75-AFD3-4F8DA7BFAD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5234035"/>
              </p:ext>
            </p:extLst>
          </p:nvPr>
        </p:nvGraphicFramePr>
        <p:xfrm>
          <a:off x="755576" y="1201316"/>
          <a:ext cx="8496944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lum contrast="30000"/>
          </a:blip>
          <a:srcRect l="22947" t="66063" r="58294" b="1763"/>
          <a:stretch/>
        </p:blipFill>
        <p:spPr bwMode="auto">
          <a:xfrm>
            <a:off x="1979712" y="3770784"/>
            <a:ext cx="2016224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lum contrast="30000"/>
          </a:blip>
          <a:srcRect l="43644" t="64465" r="38267" b="979"/>
          <a:stretch/>
        </p:blipFill>
        <p:spPr bwMode="auto">
          <a:xfrm>
            <a:off x="4247964" y="3217540"/>
            <a:ext cx="1944216" cy="2088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lum contrast="30000"/>
          </a:blip>
          <a:srcRect l="58957" t="42897" r="22954" b="22547"/>
          <a:stretch/>
        </p:blipFill>
        <p:spPr bwMode="auto">
          <a:xfrm>
            <a:off x="6372200" y="2497460"/>
            <a:ext cx="1944216" cy="2088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10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795914750"/>
              </p:ext>
            </p:extLst>
          </p:nvPr>
        </p:nvGraphicFramePr>
        <p:xfrm>
          <a:off x="1115616" y="481236"/>
          <a:ext cx="7848872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481236"/>
            <a:ext cx="1213177" cy="1080120"/>
          </a:xfrm>
          <a:prstGeom prst="rect">
            <a:avLst/>
          </a:prstGeom>
        </p:spPr>
      </p:pic>
      <p:pic>
        <p:nvPicPr>
          <p:cNvPr id="114692" name="Picture 4" descr="Imagen relacionad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1" b="12305"/>
          <a:stretch/>
        </p:blipFill>
        <p:spPr bwMode="auto">
          <a:xfrm>
            <a:off x="152156" y="3721596"/>
            <a:ext cx="132350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4" name="Picture 6" descr="Imagen relacionada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r="11815"/>
          <a:stretch/>
        </p:blipFill>
        <p:spPr bwMode="auto">
          <a:xfrm>
            <a:off x="152155" y="2069069"/>
            <a:ext cx="1323501" cy="11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 cstate="print">
            <a:lum bright="40000" contrast="-10000"/>
          </a:blip>
          <a:srcRect/>
          <a:stretch>
            <a:fillRect/>
          </a:stretch>
        </p:blipFill>
        <p:spPr bwMode="auto">
          <a:xfrm>
            <a:off x="102144" y="0"/>
            <a:ext cx="903649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xmlns="" id="{BFEE1C42-F8E9-4990-A5CB-A5DD1B97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92" y="1960827"/>
            <a:ext cx="7772400" cy="1135062"/>
          </a:xfrm>
        </p:spPr>
        <p:txBody>
          <a:bodyPr>
            <a:normAutofit/>
          </a:bodyPr>
          <a:lstStyle/>
          <a:p>
            <a:pPr algn="ctr"/>
            <a:r>
              <a:rPr lang="es-EC" sz="6000" b="1" dirty="0">
                <a:latin typeface="Garamond" pitchFamily="18" charset="0"/>
                <a:cs typeface="Times New Roman" pitchFamily="18" charset="0"/>
              </a:rPr>
              <a:t>CAPÍTULO </a:t>
            </a:r>
            <a:r>
              <a:rPr lang="es-EC" sz="6000" b="1" dirty="0" smtClean="0">
                <a:latin typeface="Garamond" pitchFamily="18" charset="0"/>
                <a:cs typeface="Times New Roman" pitchFamily="18" charset="0"/>
              </a:rPr>
              <a:t>III</a:t>
            </a:r>
            <a:endParaRPr lang="es-EC" sz="6000" b="1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xmlns="" id="{CD5D84C6-F84D-48C6-8CC6-108E36899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7896" y="3046830"/>
            <a:ext cx="7560840" cy="770102"/>
          </a:xfrm>
        </p:spPr>
        <p:txBody>
          <a:bodyPr>
            <a:normAutofit fontScale="92500"/>
          </a:bodyPr>
          <a:lstStyle/>
          <a:p>
            <a:pPr algn="ctr"/>
            <a:r>
              <a:rPr lang="es-EC" sz="3600" b="1" dirty="0">
                <a:solidFill>
                  <a:schemeClr val="tx1"/>
                </a:solidFill>
                <a:latin typeface="Garamond" pitchFamily="18" charset="0"/>
                <a:cs typeface="Times New Roman" pitchFamily="18" charset="0"/>
              </a:rPr>
              <a:t>RESULTADOS E INTERPRETACIÓN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xmlns="" id="{A66FF205-75DF-441C-8D5B-AF832479E97D}"/>
              </a:ext>
            </a:extLst>
          </p:cNvPr>
          <p:cNvCxnSpPr/>
          <p:nvPr/>
        </p:nvCxnSpPr>
        <p:spPr>
          <a:xfrm flipV="1">
            <a:off x="-5360" y="3811760"/>
            <a:ext cx="9144000" cy="17077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F2120AF7-63F5-48D8-92B9-00A40FED4B71}"/>
              </a:ext>
            </a:extLst>
          </p:cNvPr>
          <p:cNvCxnSpPr>
            <a:cxnSpLocks/>
          </p:cNvCxnSpPr>
          <p:nvPr/>
        </p:nvCxnSpPr>
        <p:spPr>
          <a:xfrm>
            <a:off x="0" y="1921396"/>
            <a:ext cx="9144000" cy="4202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2129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90328"/>
            <a:ext cx="5948910" cy="356310"/>
          </a:xfrm>
        </p:spPr>
        <p:txBody>
          <a:bodyPr>
            <a:normAutofit fontScale="90000"/>
          </a:bodyPr>
          <a:lstStyle/>
          <a:p>
            <a:r>
              <a:rPr lang="es-EC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Turistas</a:t>
            </a:r>
            <a:endParaRPr lang="es-EC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3092019087"/>
              </p:ext>
            </p:extLst>
          </p:nvPr>
        </p:nvGraphicFramePr>
        <p:xfrm>
          <a:off x="174452" y="646638"/>
          <a:ext cx="4397188" cy="2395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10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9125319"/>
              </p:ext>
            </p:extLst>
          </p:nvPr>
        </p:nvGraphicFramePr>
        <p:xfrm>
          <a:off x="4860784" y="525725"/>
          <a:ext cx="3995576" cy="2533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1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8081950"/>
              </p:ext>
            </p:extLst>
          </p:nvPr>
        </p:nvGraphicFramePr>
        <p:xfrm>
          <a:off x="4860032" y="3042394"/>
          <a:ext cx="4258385" cy="239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9573136"/>
              </p:ext>
            </p:extLst>
          </p:nvPr>
        </p:nvGraphicFramePr>
        <p:xfrm>
          <a:off x="0" y="3213810"/>
          <a:ext cx="4571640" cy="2469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3" name="Conector recto 12"/>
          <p:cNvCxnSpPr/>
          <p:nvPr/>
        </p:nvCxnSpPr>
        <p:spPr>
          <a:xfrm>
            <a:off x="4571640" y="646638"/>
            <a:ext cx="22282" cy="5068363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>
            <a:off x="0" y="3034420"/>
            <a:ext cx="9144000" cy="24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Flecha doblada 6"/>
          <p:cNvSpPr/>
          <p:nvPr/>
        </p:nvSpPr>
        <p:spPr>
          <a:xfrm rot="5400000" flipV="1">
            <a:off x="262479" y="2701876"/>
            <a:ext cx="492955" cy="665088"/>
          </a:xfrm>
          <a:prstGeom prst="bentArrow">
            <a:avLst>
              <a:gd name="adj1" fmla="val 25000"/>
              <a:gd name="adj2" fmla="val 29233"/>
              <a:gd name="adj3" fmla="val 25000"/>
              <a:gd name="adj4" fmla="val 352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19441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1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7506124"/>
              </p:ext>
            </p:extLst>
          </p:nvPr>
        </p:nvGraphicFramePr>
        <p:xfrm>
          <a:off x="0" y="-100349"/>
          <a:ext cx="4644010" cy="2979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1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249895"/>
              </p:ext>
            </p:extLst>
          </p:nvPr>
        </p:nvGraphicFramePr>
        <p:xfrm>
          <a:off x="4427985" y="11829"/>
          <a:ext cx="4932040" cy="2871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Conector recto 8"/>
          <p:cNvCxnSpPr/>
          <p:nvPr/>
        </p:nvCxnSpPr>
        <p:spPr>
          <a:xfrm>
            <a:off x="4593922" y="11829"/>
            <a:ext cx="0" cy="5703172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H="1">
            <a:off x="0" y="2863415"/>
            <a:ext cx="9144000" cy="24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20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8635936"/>
              </p:ext>
            </p:extLst>
          </p:nvPr>
        </p:nvGraphicFramePr>
        <p:xfrm>
          <a:off x="0" y="2789070"/>
          <a:ext cx="4896544" cy="3011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2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5108370"/>
              </p:ext>
            </p:extLst>
          </p:nvPr>
        </p:nvGraphicFramePr>
        <p:xfrm>
          <a:off x="4579050" y="2786640"/>
          <a:ext cx="4749900" cy="3016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30051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2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4014620"/>
              </p:ext>
            </p:extLst>
          </p:nvPr>
        </p:nvGraphicFramePr>
        <p:xfrm>
          <a:off x="-396552" y="121197"/>
          <a:ext cx="9540552" cy="260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2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2197910"/>
              </p:ext>
            </p:extLst>
          </p:nvPr>
        </p:nvGraphicFramePr>
        <p:xfrm>
          <a:off x="-396552" y="2722939"/>
          <a:ext cx="9540551" cy="2992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78835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2039" y="481236"/>
            <a:ext cx="6683765" cy="1067408"/>
          </a:xfrm>
        </p:spPr>
        <p:txBody>
          <a:bodyPr>
            <a:normAutofit/>
          </a:bodyPr>
          <a:lstStyle/>
          <a:p>
            <a:r>
              <a:rPr lang="es-EC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Prestadores de Servicio</a:t>
            </a:r>
            <a:endParaRPr lang="es-EC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3136393232"/>
              </p:ext>
            </p:extLst>
          </p:nvPr>
        </p:nvGraphicFramePr>
        <p:xfrm>
          <a:off x="16016" y="1197769"/>
          <a:ext cx="4752528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683131023"/>
              </p:ext>
            </p:extLst>
          </p:nvPr>
        </p:nvGraphicFramePr>
        <p:xfrm>
          <a:off x="4563960" y="1057300"/>
          <a:ext cx="4580039" cy="381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Conector recto 4"/>
          <p:cNvCxnSpPr/>
          <p:nvPr/>
        </p:nvCxnSpPr>
        <p:spPr>
          <a:xfrm>
            <a:off x="4563960" y="1181364"/>
            <a:ext cx="29962" cy="4533636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705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865589337"/>
              </p:ext>
            </p:extLst>
          </p:nvPr>
        </p:nvGraphicFramePr>
        <p:xfrm>
          <a:off x="-224038" y="160056"/>
          <a:ext cx="464451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43697638"/>
              </p:ext>
            </p:extLst>
          </p:nvPr>
        </p:nvGraphicFramePr>
        <p:xfrm>
          <a:off x="4396455" y="304072"/>
          <a:ext cx="474754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3815172660"/>
              </p:ext>
            </p:extLst>
          </p:nvPr>
        </p:nvGraphicFramePr>
        <p:xfrm>
          <a:off x="107505" y="2896360"/>
          <a:ext cx="4608512" cy="2818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297556842"/>
              </p:ext>
            </p:extLst>
          </p:nvPr>
        </p:nvGraphicFramePr>
        <p:xfrm>
          <a:off x="3954785" y="2863414"/>
          <a:ext cx="595044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8" name="Conector recto 7"/>
          <p:cNvCxnSpPr/>
          <p:nvPr/>
        </p:nvCxnSpPr>
        <p:spPr>
          <a:xfrm>
            <a:off x="4593922" y="11829"/>
            <a:ext cx="0" cy="5703172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0" y="2863415"/>
            <a:ext cx="9144000" cy="24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410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187624" y="320493"/>
            <a:ext cx="7344815" cy="759296"/>
          </a:xfrm>
        </p:spPr>
        <p:txBody>
          <a:bodyPr>
            <a:noAutofit/>
          </a:bodyPr>
          <a:lstStyle/>
          <a:p>
            <a:r>
              <a:rPr lang="es-EC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Comerciante Informal</a:t>
            </a:r>
            <a:endParaRPr lang="es-EC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-18466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-18466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-18466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5" name="14 Gráfico"/>
          <p:cNvGraphicFramePr/>
          <p:nvPr>
            <p:extLst>
              <p:ext uri="{D42A27DB-BD31-4B8C-83A1-F6EECF244321}">
                <p14:modId xmlns:p14="http://schemas.microsoft.com/office/powerpoint/2010/main" val="1697220054"/>
              </p:ext>
            </p:extLst>
          </p:nvPr>
        </p:nvGraphicFramePr>
        <p:xfrm>
          <a:off x="611561" y="2045692"/>
          <a:ext cx="3672407" cy="1531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15 Gráfico"/>
          <p:cNvGraphicFramePr/>
          <p:nvPr>
            <p:extLst>
              <p:ext uri="{D42A27DB-BD31-4B8C-83A1-F6EECF244321}">
                <p14:modId xmlns:p14="http://schemas.microsoft.com/office/powerpoint/2010/main" val="1253726636"/>
              </p:ext>
            </p:extLst>
          </p:nvPr>
        </p:nvGraphicFramePr>
        <p:xfrm>
          <a:off x="395536" y="3577580"/>
          <a:ext cx="8673351" cy="1967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18 Diagrama"/>
          <p:cNvGraphicFramePr/>
          <p:nvPr>
            <p:extLst>
              <p:ext uri="{D42A27DB-BD31-4B8C-83A1-F6EECF244321}">
                <p14:modId xmlns:p14="http://schemas.microsoft.com/office/powerpoint/2010/main" val="1689255598"/>
              </p:ext>
            </p:extLst>
          </p:nvPr>
        </p:nvGraphicFramePr>
        <p:xfrm>
          <a:off x="5220072" y="2298437"/>
          <a:ext cx="2232248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0" name="19 Diagrama"/>
          <p:cNvGraphicFramePr/>
          <p:nvPr>
            <p:extLst>
              <p:ext uri="{D42A27DB-BD31-4B8C-83A1-F6EECF244321}">
                <p14:modId xmlns:p14="http://schemas.microsoft.com/office/powerpoint/2010/main" val="1582396513"/>
              </p:ext>
            </p:extLst>
          </p:nvPr>
        </p:nvGraphicFramePr>
        <p:xfrm>
          <a:off x="787967" y="1093812"/>
          <a:ext cx="8280920" cy="951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-12584" y="-144461"/>
            <a:ext cx="9144000" cy="684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AutoShape 3" descr="Resultado de imagen para vendedores ambulante CENTRO HISTORICO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A66FF205-75DF-441C-8D5B-AF832479E97D}"/>
              </a:ext>
            </a:extLst>
          </p:cNvPr>
          <p:cNvCxnSpPr/>
          <p:nvPr/>
        </p:nvCxnSpPr>
        <p:spPr>
          <a:xfrm flipV="1">
            <a:off x="0" y="3420739"/>
            <a:ext cx="9144000" cy="17077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F2120AF7-63F5-48D8-92B9-00A40FED4B71}"/>
              </a:ext>
            </a:extLst>
          </p:cNvPr>
          <p:cNvCxnSpPr>
            <a:cxnSpLocks/>
          </p:cNvCxnSpPr>
          <p:nvPr/>
        </p:nvCxnSpPr>
        <p:spPr>
          <a:xfrm flipV="1">
            <a:off x="30464" y="1749775"/>
            <a:ext cx="9144000" cy="2552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Título 11">
            <a:extLst>
              <a:ext uri="{FF2B5EF4-FFF2-40B4-BE49-F238E27FC236}">
                <a16:creationId xmlns:a16="http://schemas.microsoft.com/office/drawing/2014/main" xmlns="" id="{BFEE1C42-F8E9-4990-A5CB-A5DD1B9799EA}"/>
              </a:ext>
            </a:extLst>
          </p:cNvPr>
          <p:cNvSpPr txBox="1">
            <a:spLocks/>
          </p:cNvSpPr>
          <p:nvPr/>
        </p:nvSpPr>
        <p:spPr>
          <a:xfrm>
            <a:off x="899592" y="2142145"/>
            <a:ext cx="7772400" cy="11350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405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4400" b="1" dirty="0" smtClean="0">
                <a:latin typeface="Garamond" pitchFamily="18" charset="0"/>
                <a:cs typeface="Times New Roman" pitchFamily="18" charset="0"/>
              </a:rPr>
              <a:t>INTRODUCCIÓN Y OBJETIVOS</a:t>
            </a:r>
            <a:endParaRPr lang="es-EC" sz="4400" b="1" dirty="0">
              <a:latin typeface="Garamond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6299857"/>
              </p:ext>
            </p:extLst>
          </p:nvPr>
        </p:nvGraphicFramePr>
        <p:xfrm>
          <a:off x="-180528" y="-238844"/>
          <a:ext cx="5472608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56" name="Diapositiva" r:id="rId4" imgW="4000524" imgH="3000312" progId="PowerPoint.Slide.12">
                  <p:embed/>
                </p:oleObj>
              </mc:Choice>
              <mc:Fallback>
                <p:oleObj name="Diapositiva" r:id="rId4" imgW="4000524" imgH="3000312" progId="PowerPoint.Slide.12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528" y="-238844"/>
                        <a:ext cx="5472608" cy="3816424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DDC0B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68590"/>
              </p:ext>
            </p:extLst>
          </p:nvPr>
        </p:nvGraphicFramePr>
        <p:xfrm>
          <a:off x="4211960" y="2281436"/>
          <a:ext cx="5028400" cy="364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57" name="Diapositiva" r:id="rId7" imgW="4562541" imgH="3419519" progId="PowerPoint.Slide.12">
                  <p:embed/>
                </p:oleObj>
              </mc:Choice>
              <mc:Fallback>
                <p:oleObj name="Diapositiva" r:id="rId7" imgW="4562541" imgH="3419519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2281436"/>
                        <a:ext cx="5028400" cy="364958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DDC0B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5987148"/>
              </p:ext>
            </p:extLst>
          </p:nvPr>
        </p:nvGraphicFramePr>
        <p:xfrm>
          <a:off x="1259632" y="121196"/>
          <a:ext cx="7128792" cy="5338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9" name="Diapositiva" r:id="rId5" imgW="4419472" imgH="3314784" progId="PowerPoint.Slide.12">
                  <p:embed/>
                </p:oleObj>
              </mc:Choice>
              <mc:Fallback>
                <p:oleObj name="Diapositiva" r:id="rId5" imgW="4419472" imgH="3314784" progId="PowerPoint.Slide.12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21196"/>
                        <a:ext cx="7128792" cy="53386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DDC0B6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03944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2" cstate="print">
            <a:lum bright="40000" contrast="-10000"/>
          </a:blip>
          <a:srcRect/>
          <a:stretch>
            <a:fillRect/>
          </a:stretch>
        </p:blipFill>
        <p:spPr bwMode="auto">
          <a:xfrm>
            <a:off x="149886" y="33694"/>
            <a:ext cx="8994113" cy="5676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ítulo 11">
            <a:extLst>
              <a:ext uri="{FF2B5EF4-FFF2-40B4-BE49-F238E27FC236}">
                <a16:creationId xmlns="" xmlns:a16="http://schemas.microsoft.com/office/drawing/2014/main" id="{BFEE1C42-F8E9-4990-A5CB-A5DD1B97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742" y="2011844"/>
            <a:ext cx="7772400" cy="1135062"/>
          </a:xfrm>
        </p:spPr>
        <p:txBody>
          <a:bodyPr>
            <a:normAutofit/>
          </a:bodyPr>
          <a:lstStyle/>
          <a:p>
            <a:pPr algn="ctr"/>
            <a:r>
              <a:rPr lang="es-EC" sz="6000" b="1" dirty="0">
                <a:latin typeface="Garamond" pitchFamily="18" charset="0"/>
                <a:cs typeface="Times New Roman" pitchFamily="18" charset="0"/>
              </a:rPr>
              <a:t>CAPÍTULO </a:t>
            </a:r>
            <a:r>
              <a:rPr lang="es-EC" sz="6000" b="1" dirty="0" smtClean="0">
                <a:latin typeface="Garamond" pitchFamily="18" charset="0"/>
                <a:cs typeface="Times New Roman" pitchFamily="18" charset="0"/>
              </a:rPr>
              <a:t>IV</a:t>
            </a:r>
            <a:endParaRPr lang="es-EC" sz="6000" b="1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3" name="Marcador de texto 12">
            <a:extLst>
              <a:ext uri="{FF2B5EF4-FFF2-40B4-BE49-F238E27FC236}">
                <a16:creationId xmlns="" xmlns:a16="http://schemas.microsoft.com/office/drawing/2014/main" id="{CD5D84C6-F84D-48C6-8CC6-108E36899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6522" y="3086814"/>
            <a:ext cx="7560840" cy="77010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s-EC" sz="3600" b="1" dirty="0">
                <a:solidFill>
                  <a:schemeClr val="tx1"/>
                </a:solidFill>
                <a:latin typeface="Garamond" pitchFamily="18" charset="0"/>
                <a:cs typeface="Times New Roman" pitchFamily="18" charset="0"/>
              </a:rPr>
              <a:t>CONCLUSIONES Y RECOMENDACIONES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="" xmlns:a16="http://schemas.microsoft.com/office/drawing/2014/main" id="{A66FF205-75DF-441C-8D5B-AF832479E97D}"/>
              </a:ext>
            </a:extLst>
          </p:cNvPr>
          <p:cNvCxnSpPr/>
          <p:nvPr/>
        </p:nvCxnSpPr>
        <p:spPr>
          <a:xfrm flipV="1">
            <a:off x="27392" y="3701042"/>
            <a:ext cx="9144000" cy="4549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2120AF7-63F5-48D8-92B9-00A40FED4B71}"/>
              </a:ext>
            </a:extLst>
          </p:cNvPr>
          <p:cNvCxnSpPr>
            <a:cxnSpLocks/>
          </p:cNvCxnSpPr>
          <p:nvPr/>
        </p:nvCxnSpPr>
        <p:spPr>
          <a:xfrm>
            <a:off x="-1" y="1993404"/>
            <a:ext cx="9144000" cy="9976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0354" name="AutoShape 2" descr="https://www.eltelegrafo.com.ec/images/Fotos_ElTelegrafo/EdicionImpresa/2018/Marzo/25-03-18/venezolanos/24-03-18-ven6.jpg"/>
          <p:cNvSpPr>
            <a:spLocks noChangeAspect="1" noChangeArrowheads="1"/>
          </p:cNvSpPr>
          <p:nvPr/>
        </p:nvSpPr>
        <p:spPr bwMode="auto">
          <a:xfrm>
            <a:off x="155575" y="1508355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452129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2137420"/>
            <a:ext cx="7772400" cy="1135062"/>
          </a:xfrm>
        </p:spPr>
        <p:txBody>
          <a:bodyPr>
            <a:normAutofit/>
          </a:bodyPr>
          <a:lstStyle/>
          <a:p>
            <a:r>
              <a:rPr lang="es-EC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CONCLUSIONES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5773" y="287590"/>
            <a:ext cx="6683765" cy="1067408"/>
          </a:xfrm>
        </p:spPr>
        <p:txBody>
          <a:bodyPr>
            <a:normAutofit/>
          </a:bodyPr>
          <a:lstStyle/>
          <a:p>
            <a:r>
              <a:rPr lang="es-EC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Turistas</a:t>
            </a:r>
            <a:endParaRPr lang="es-EC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899472003"/>
              </p:ext>
            </p:extLst>
          </p:nvPr>
        </p:nvGraphicFramePr>
        <p:xfrm>
          <a:off x="971601" y="623838"/>
          <a:ext cx="5040560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83117" y="555191"/>
            <a:ext cx="2143126" cy="214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4" name="Picture 4" descr="Resultado de imagen para turista dibuj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629" y="3366130"/>
            <a:ext cx="2052788" cy="24442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lamada ovalada 6"/>
          <p:cNvSpPr/>
          <p:nvPr/>
        </p:nvSpPr>
        <p:spPr>
          <a:xfrm>
            <a:off x="3107775" y="2872937"/>
            <a:ext cx="2201349" cy="648072"/>
          </a:xfrm>
          <a:prstGeom prst="wedgeEllipseCallout">
            <a:avLst/>
          </a:prstGeom>
          <a:solidFill>
            <a:schemeClr val="bg1"/>
          </a:solidFill>
          <a:ln w="28575">
            <a:solidFill>
              <a:srgbClr val="3FCD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300" dirty="0"/>
              <a:t>Contaminación </a:t>
            </a:r>
            <a:r>
              <a:rPr lang="es-EC" sz="1300" dirty="0" smtClean="0"/>
              <a:t>visual y auditiva</a:t>
            </a:r>
            <a:endParaRPr lang="es-EC" sz="1300" dirty="0"/>
          </a:p>
        </p:txBody>
      </p:sp>
      <p:pic>
        <p:nvPicPr>
          <p:cNvPr id="30726" name="Picture 6" descr="Resultado de imagen para hotel dibuj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98683"/>
            <a:ext cx="1039198" cy="1014270"/>
          </a:xfrm>
          <a:prstGeom prst="ellipse">
            <a:avLst/>
          </a:prstGeom>
          <a:ln w="63500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co 2"/>
          <p:cNvSpPr/>
          <p:nvPr/>
        </p:nvSpPr>
        <p:spPr>
          <a:xfrm>
            <a:off x="2433992" y="3757661"/>
            <a:ext cx="296524" cy="471376"/>
          </a:xfrm>
          <a:prstGeom prst="arc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0728" name="Picture 8" descr="Resultado de imagen para restaurante dibuj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3" y="3534127"/>
            <a:ext cx="1200018" cy="1200018"/>
          </a:xfrm>
          <a:prstGeom prst="ellipse">
            <a:avLst/>
          </a:prstGeom>
          <a:ln w="63500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co 14"/>
          <p:cNvSpPr/>
          <p:nvPr/>
        </p:nvSpPr>
        <p:spPr>
          <a:xfrm rot="17179465">
            <a:off x="1668666" y="4576350"/>
            <a:ext cx="583366" cy="811846"/>
          </a:xfrm>
          <a:prstGeom prst="arc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Arco 13"/>
          <p:cNvSpPr/>
          <p:nvPr/>
        </p:nvSpPr>
        <p:spPr>
          <a:xfrm rot="19149218">
            <a:off x="1706008" y="4050566"/>
            <a:ext cx="1040387" cy="1162202"/>
          </a:xfrm>
          <a:prstGeom prst="arc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0730" name="Picture 10" descr="Imagen relacionada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60" r="3494" b="8680"/>
          <a:stretch/>
        </p:blipFill>
        <p:spPr bwMode="auto">
          <a:xfrm>
            <a:off x="1202817" y="4599408"/>
            <a:ext cx="1044759" cy="1115592"/>
          </a:xfrm>
          <a:prstGeom prst="ellipse">
            <a:avLst/>
          </a:prstGeom>
          <a:ln w="63500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o 15"/>
          <p:cNvGrpSpPr/>
          <p:nvPr/>
        </p:nvGrpSpPr>
        <p:grpSpPr>
          <a:xfrm>
            <a:off x="4877576" y="5095331"/>
            <a:ext cx="2264659" cy="490833"/>
            <a:chOff x="882017" y="4693802"/>
            <a:chExt cx="1830271" cy="490833"/>
          </a:xfrm>
          <a:solidFill>
            <a:schemeClr val="accent6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7" name="Rectángulo redondeado 16"/>
            <p:cNvSpPr/>
            <p:nvPr/>
          </p:nvSpPr>
          <p:spPr>
            <a:xfrm>
              <a:off x="882017" y="4693802"/>
              <a:ext cx="1830271" cy="490833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ángulo 17"/>
            <p:cNvSpPr/>
            <p:nvPr/>
          </p:nvSpPr>
          <p:spPr>
            <a:xfrm>
              <a:off x="905977" y="4717762"/>
              <a:ext cx="1782351" cy="442913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7407" tIns="53340" rIns="53340" bIns="5334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300" kern="1200" dirty="0" smtClean="0">
                  <a:solidFill>
                    <a:schemeClr val="tx1"/>
                  </a:solidFill>
                </a:rPr>
                <a:t>Molestia</a:t>
              </a:r>
              <a:endParaRPr lang="es-EC" sz="13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5793280" y="4429617"/>
            <a:ext cx="2264659" cy="490833"/>
            <a:chOff x="2490113" y="4113680"/>
            <a:chExt cx="1830271" cy="490833"/>
          </a:xfrm>
          <a:solidFill>
            <a:srgbClr val="C4E59F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0" name="Rectángulo redondeado 19"/>
            <p:cNvSpPr/>
            <p:nvPr/>
          </p:nvSpPr>
          <p:spPr>
            <a:xfrm>
              <a:off x="2490113" y="4113680"/>
              <a:ext cx="1830271" cy="490833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ángulo 20"/>
            <p:cNvSpPr/>
            <p:nvPr/>
          </p:nvSpPr>
          <p:spPr>
            <a:xfrm>
              <a:off x="2514073" y="4137640"/>
              <a:ext cx="1782351" cy="442913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7407" tIns="53340" rIns="53340" bIns="5334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300" kern="1200" dirty="0" smtClean="0">
                  <a:solidFill>
                    <a:schemeClr val="tx1"/>
                  </a:solidFill>
                </a:rPr>
                <a:t>Distracción</a:t>
              </a:r>
              <a:endParaRPr lang="es-EC" sz="13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6257831" y="3656183"/>
            <a:ext cx="2380135" cy="594520"/>
            <a:chOff x="3386140" y="3275385"/>
            <a:chExt cx="1923597" cy="49083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3" name="Rectángulo redondeado 22"/>
            <p:cNvSpPr/>
            <p:nvPr/>
          </p:nvSpPr>
          <p:spPr>
            <a:xfrm>
              <a:off x="3479466" y="3275385"/>
              <a:ext cx="1830271" cy="490833"/>
            </a:xfrm>
            <a:prstGeom prst="roundRect">
              <a:avLst/>
            </a:prstGeom>
            <a:solidFill>
              <a:srgbClr val="FFFFA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ángulo 23"/>
            <p:cNvSpPr/>
            <p:nvPr/>
          </p:nvSpPr>
          <p:spPr>
            <a:xfrm>
              <a:off x="3386140" y="3299346"/>
              <a:ext cx="1782351" cy="442913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7407" tIns="53340" rIns="53340" bIns="5334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300" dirty="0" smtClean="0">
                  <a:solidFill>
                    <a:schemeClr val="tx1"/>
                  </a:solidFill>
                </a:rPr>
                <a:t>Inseguridad</a:t>
              </a:r>
              <a:endParaRPr lang="es-EC" sz="13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693914" y="2872937"/>
            <a:ext cx="2264659" cy="605542"/>
            <a:chOff x="3817817" y="2197798"/>
            <a:chExt cx="1830271" cy="490833"/>
          </a:xfrm>
          <a:solidFill>
            <a:srgbClr val="C9C9ED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6" name="Rectángulo redondeado 25"/>
            <p:cNvSpPr/>
            <p:nvPr/>
          </p:nvSpPr>
          <p:spPr>
            <a:xfrm>
              <a:off x="3817817" y="2197798"/>
              <a:ext cx="1830271" cy="490833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ángulo 26"/>
            <p:cNvSpPr/>
            <p:nvPr/>
          </p:nvSpPr>
          <p:spPr>
            <a:xfrm>
              <a:off x="3841777" y="2221758"/>
              <a:ext cx="1782351" cy="442913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7407" tIns="45720" rIns="45720" bIns="4572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300" kern="1200" dirty="0" smtClean="0">
                  <a:solidFill>
                    <a:schemeClr val="tx1"/>
                  </a:solidFill>
                </a:rPr>
                <a:t> Falta de reconocimiento</a:t>
              </a:r>
              <a:endParaRPr lang="es-EC" sz="13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7060309" y="2041453"/>
            <a:ext cx="2195341" cy="631795"/>
            <a:chOff x="4071476" y="1100821"/>
            <a:chExt cx="1774249" cy="490833"/>
          </a:xfrm>
          <a:solidFill>
            <a:srgbClr val="FFE7E7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9" name="Rectángulo redondeado 28"/>
            <p:cNvSpPr/>
            <p:nvPr/>
          </p:nvSpPr>
          <p:spPr>
            <a:xfrm>
              <a:off x="4071476" y="1100821"/>
              <a:ext cx="1774249" cy="490833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ctángulo 29"/>
            <p:cNvSpPr/>
            <p:nvPr/>
          </p:nvSpPr>
          <p:spPr>
            <a:xfrm>
              <a:off x="4095436" y="1124781"/>
              <a:ext cx="1726329" cy="442913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7407" tIns="49530" rIns="49530" bIns="4953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300" kern="1200" dirty="0" smtClean="0">
                  <a:solidFill>
                    <a:schemeClr val="tx1"/>
                  </a:solidFill>
                </a:rPr>
                <a:t>Pérdida de interés</a:t>
              </a:r>
              <a:endParaRPr lang="es-EC" sz="13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Arco 30"/>
          <p:cNvSpPr/>
          <p:nvPr/>
        </p:nvSpPr>
        <p:spPr>
          <a:xfrm rot="19149218">
            <a:off x="2048377" y="4669686"/>
            <a:ext cx="523457" cy="410685"/>
          </a:xfrm>
          <a:prstGeom prst="arc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2597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0603" y="520092"/>
            <a:ext cx="6683765" cy="1067408"/>
          </a:xfrm>
        </p:spPr>
        <p:txBody>
          <a:bodyPr>
            <a:normAutofit/>
          </a:bodyPr>
          <a:lstStyle/>
          <a:p>
            <a:r>
              <a:rPr lang="es-EC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Entidades públicas</a:t>
            </a:r>
            <a:endParaRPr lang="es-EC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502442716"/>
              </p:ext>
            </p:extLst>
          </p:nvPr>
        </p:nvGraphicFramePr>
        <p:xfrm>
          <a:off x="827584" y="1240879"/>
          <a:ext cx="5472608" cy="2528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359076263"/>
              </p:ext>
            </p:extLst>
          </p:nvPr>
        </p:nvGraphicFramePr>
        <p:xfrm>
          <a:off x="4717498" y="1587500"/>
          <a:ext cx="5018188" cy="4378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188787912"/>
              </p:ext>
            </p:extLst>
          </p:nvPr>
        </p:nvGraphicFramePr>
        <p:xfrm>
          <a:off x="1329703" y="3433564"/>
          <a:ext cx="3258696" cy="1743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213424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624" y="477042"/>
            <a:ext cx="6683765" cy="1067408"/>
          </a:xfrm>
        </p:spPr>
        <p:txBody>
          <a:bodyPr>
            <a:normAutofit/>
          </a:bodyPr>
          <a:lstStyle/>
          <a:p>
            <a:r>
              <a:rPr lang="es-EC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Prestadores de servicio</a:t>
            </a:r>
            <a:endParaRPr lang="es-EC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79785926"/>
              </p:ext>
            </p:extLst>
          </p:nvPr>
        </p:nvGraphicFramePr>
        <p:xfrm>
          <a:off x="-756592" y="996976"/>
          <a:ext cx="6984776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961008161"/>
              </p:ext>
            </p:extLst>
          </p:nvPr>
        </p:nvGraphicFramePr>
        <p:xfrm>
          <a:off x="4644008" y="1428707"/>
          <a:ext cx="5015880" cy="3832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185558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244667265"/>
              </p:ext>
            </p:extLst>
          </p:nvPr>
        </p:nvGraphicFramePr>
        <p:xfrm>
          <a:off x="107504" y="769269"/>
          <a:ext cx="921702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77351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52983597"/>
              </p:ext>
            </p:extLst>
          </p:nvPr>
        </p:nvGraphicFramePr>
        <p:xfrm>
          <a:off x="179512" y="498873"/>
          <a:ext cx="8964488" cy="521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6"/>
          <p:cNvSpPr/>
          <p:nvPr/>
        </p:nvSpPr>
        <p:spPr>
          <a:xfrm>
            <a:off x="1561774" y="498873"/>
            <a:ext cx="52236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rPr>
              <a:t>Teoría Institucionalista</a:t>
            </a:r>
            <a:endParaRPr lang="es-E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76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2209428"/>
            <a:ext cx="7772400" cy="1135062"/>
          </a:xfrm>
        </p:spPr>
        <p:txBody>
          <a:bodyPr>
            <a:normAutofit/>
          </a:bodyPr>
          <a:lstStyle/>
          <a:p>
            <a:r>
              <a:rPr lang="es-EC" sz="54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RECOMENDACIONES</a:t>
            </a:r>
            <a:endParaRPr lang="es-EC" sz="54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771801" y="121196"/>
            <a:ext cx="3673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Times New Roman" pitchFamily="18" charset="0"/>
                <a:cs typeface="Times New Roman" pitchFamily="18" charset="0"/>
              </a:rPr>
              <a:t>Quito, Luz de América</a:t>
            </a:r>
          </a:p>
        </p:txBody>
      </p:sp>
      <p:pic>
        <p:nvPicPr>
          <p:cNvPr id="69634" name="Picture 2" descr="Resultado de imagen para tu historia comienza en quito"/>
          <p:cNvPicPr>
            <a:picLocks noChangeAspect="1" noChangeArrowheads="1"/>
          </p:cNvPicPr>
          <p:nvPr/>
        </p:nvPicPr>
        <p:blipFill>
          <a:blip r:embed="rId2" cstate="print"/>
          <a:srcRect l="1515" r="1515"/>
          <a:stretch>
            <a:fillRect/>
          </a:stretch>
        </p:blipFill>
        <p:spPr bwMode="auto">
          <a:xfrm>
            <a:off x="4283970" y="2785492"/>
            <a:ext cx="4608512" cy="2448272"/>
          </a:xfrm>
          <a:prstGeom prst="rect">
            <a:avLst/>
          </a:prstGeom>
          <a:noFill/>
        </p:spPr>
      </p:pic>
      <p:pic>
        <p:nvPicPr>
          <p:cNvPr id="69636" name="Picture 4" descr="Imagen relacionada"/>
          <p:cNvPicPr>
            <a:picLocks noChangeAspect="1" noChangeArrowheads="1"/>
          </p:cNvPicPr>
          <p:nvPr/>
        </p:nvPicPr>
        <p:blipFill>
          <a:blip r:embed="rId3" cstate="print"/>
          <a:srcRect l="21760" t="13560" b="7496"/>
          <a:stretch>
            <a:fillRect/>
          </a:stretch>
        </p:blipFill>
        <p:spPr bwMode="auto">
          <a:xfrm>
            <a:off x="395537" y="2785492"/>
            <a:ext cx="3816424" cy="2567177"/>
          </a:xfrm>
          <a:prstGeom prst="rect">
            <a:avLst/>
          </a:prstGeom>
          <a:noFill/>
        </p:spPr>
      </p:pic>
      <p:pic>
        <p:nvPicPr>
          <p:cNvPr id="69638" name="Picture 6" descr="Resultado de imagen para patrimonio unesco png"/>
          <p:cNvPicPr>
            <a:picLocks noChangeAspect="1" noChangeArrowheads="1"/>
          </p:cNvPicPr>
          <p:nvPr/>
        </p:nvPicPr>
        <p:blipFill>
          <a:blip r:embed="rId4" cstate="print"/>
          <a:srcRect l="18410" t="3845" r="39355" b="38481"/>
          <a:stretch>
            <a:fillRect/>
          </a:stretch>
        </p:blipFill>
        <p:spPr bwMode="auto">
          <a:xfrm>
            <a:off x="1187624" y="481236"/>
            <a:ext cx="2808312" cy="2160240"/>
          </a:xfrm>
          <a:prstGeom prst="rect">
            <a:avLst/>
          </a:prstGeom>
          <a:noFill/>
        </p:spPr>
      </p:pic>
      <p:pic>
        <p:nvPicPr>
          <p:cNvPr id="69640" name="Picture 8" descr="Resultado de imagen para quito turismo png"/>
          <p:cNvPicPr>
            <a:picLocks noChangeAspect="1" noChangeArrowheads="1"/>
          </p:cNvPicPr>
          <p:nvPr/>
        </p:nvPicPr>
        <p:blipFill>
          <a:blip r:embed="rId5" cstate="print"/>
          <a:srcRect r="311" b="18260"/>
          <a:stretch>
            <a:fillRect/>
          </a:stretch>
        </p:blipFill>
        <p:spPr bwMode="auto">
          <a:xfrm>
            <a:off x="4283969" y="913285"/>
            <a:ext cx="3203848" cy="146125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AutoShape 2" descr="Resultado de imagen para grupo de turistas con guia dibujos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80900" name="AutoShape 4" descr="Resultado de imagen para grupo de turistas con guia dibujos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80902" name="AutoShape 6" descr="Resultado de imagen para grupo de turistas con guia dibujos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7" name="6 Imagen"/>
          <p:cNvPicPr/>
          <p:nvPr/>
        </p:nvPicPr>
        <p:blipFill>
          <a:blip r:embed="rId3" cstate="print"/>
          <a:srcRect l="10517" t="7576" r="11472" b="8333"/>
          <a:stretch>
            <a:fillRect/>
          </a:stretch>
        </p:blipFill>
        <p:spPr bwMode="auto">
          <a:xfrm>
            <a:off x="539553" y="553244"/>
            <a:ext cx="489654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370806890"/>
              </p:ext>
            </p:extLst>
          </p:nvPr>
        </p:nvGraphicFramePr>
        <p:xfrm>
          <a:off x="827584" y="3865612"/>
          <a:ext cx="6552728" cy="1849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13 Diagrama"/>
          <p:cNvGraphicFramePr/>
          <p:nvPr>
            <p:extLst>
              <p:ext uri="{D42A27DB-BD31-4B8C-83A1-F6EECF244321}">
                <p14:modId xmlns:p14="http://schemas.microsoft.com/office/powerpoint/2010/main" val="1851356006"/>
              </p:ext>
            </p:extLst>
          </p:nvPr>
        </p:nvGraphicFramePr>
        <p:xfrm>
          <a:off x="5004048" y="481236"/>
          <a:ext cx="4860032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7 Rectángulo"/>
          <p:cNvSpPr/>
          <p:nvPr/>
        </p:nvSpPr>
        <p:spPr>
          <a:xfrm>
            <a:off x="3154460" y="82935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TURISTAS</a:t>
            </a:r>
            <a:endParaRPr lang="es-EC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005364171"/>
              </p:ext>
            </p:extLst>
          </p:nvPr>
        </p:nvGraphicFramePr>
        <p:xfrm>
          <a:off x="1043608" y="625252"/>
          <a:ext cx="7416824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8610" name="Picture 2" descr="Resultado de imagen para agencia metropolitana de contro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223274"/>
            <a:ext cx="3334865" cy="1728192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68616" name="Picture 8" descr="Imagen relacionada"/>
          <p:cNvPicPr>
            <a:picLocks noChangeAspect="1" noChangeArrowheads="1"/>
          </p:cNvPicPr>
          <p:nvPr/>
        </p:nvPicPr>
        <p:blipFill>
          <a:blip r:embed="rId8" cstate="print"/>
          <a:srcRect l="8822" t="6383" r="24386"/>
          <a:stretch>
            <a:fillRect/>
          </a:stretch>
        </p:blipFill>
        <p:spPr bwMode="auto">
          <a:xfrm>
            <a:off x="5868144" y="3433564"/>
            <a:ext cx="2232248" cy="1853186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250px-Policia_Metropolitana_Quit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1561356"/>
            <a:ext cx="1209783" cy="1059868"/>
          </a:xfrm>
          <a:prstGeom prst="rect">
            <a:avLst/>
          </a:prstGeom>
        </p:spPr>
      </p:pic>
      <p:pic>
        <p:nvPicPr>
          <p:cNvPr id="11" name="Picture 9" descr="Resultado de imagen para administracion zonal centro  manuela saenz"/>
          <p:cNvPicPr>
            <a:picLocks noChangeAspect="1" noChangeArrowheads="1"/>
          </p:cNvPicPr>
          <p:nvPr/>
        </p:nvPicPr>
        <p:blipFill>
          <a:blip r:embed="rId3" cstate="print"/>
          <a:srcRect t="21739" r="1562" b="22011"/>
          <a:stretch>
            <a:fillRect/>
          </a:stretch>
        </p:blipFill>
        <p:spPr bwMode="auto">
          <a:xfrm>
            <a:off x="3779912" y="2641476"/>
            <a:ext cx="1512168" cy="864096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822683" y="1278685"/>
            <a:ext cx="1512168" cy="9194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C" sz="1600" dirty="0">
                <a:latin typeface="Garamond" pitchFamily="18" charset="0"/>
              </a:rPr>
              <a:t>Combatir el comercio informal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6759681" y="1166004"/>
            <a:ext cx="1556734" cy="7831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endParaRPr lang="es-EC" sz="700" dirty="0" smtClean="0">
              <a:latin typeface="Garamond" pitchFamily="18" charset="0"/>
            </a:endParaRPr>
          </a:p>
          <a:p>
            <a:pPr lvl="0" algn="ctr">
              <a:defRPr/>
            </a:pPr>
            <a:r>
              <a:rPr lang="es-EC" sz="1600" dirty="0" smtClean="0">
                <a:latin typeface="Garamond" pitchFamily="18" charset="0"/>
              </a:rPr>
              <a:t>Mantener </a:t>
            </a:r>
            <a:r>
              <a:rPr lang="es-EC" sz="1600" dirty="0">
                <a:latin typeface="Garamond" pitchFamily="18" charset="0"/>
              </a:rPr>
              <a:t>rutas de seguridad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2341871" y="72380"/>
            <a:ext cx="1728192" cy="91940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1600" dirty="0">
                <a:latin typeface="Garamond" pitchFamily="18" charset="0"/>
              </a:rPr>
              <a:t>Precautele la integridad de los locales y clientes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5220521" y="0"/>
            <a:ext cx="1728192" cy="91940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1600" dirty="0">
                <a:latin typeface="Garamond" pitchFamily="18" charset="0"/>
              </a:rPr>
              <a:t>Mantener el orden y armonía en cuanto a lugar</a:t>
            </a:r>
          </a:p>
        </p:txBody>
      </p:sp>
      <p:sp>
        <p:nvSpPr>
          <p:cNvPr id="17" name="16 Flecha derecha"/>
          <p:cNvSpPr/>
          <p:nvPr/>
        </p:nvSpPr>
        <p:spPr>
          <a:xfrm rot="12266762">
            <a:off x="2451296" y="2064074"/>
            <a:ext cx="664224" cy="3349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Flecha derecha"/>
          <p:cNvSpPr/>
          <p:nvPr/>
        </p:nvSpPr>
        <p:spPr>
          <a:xfrm rot="14093254">
            <a:off x="3349382" y="1267288"/>
            <a:ext cx="637838" cy="3349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Flecha derecha"/>
          <p:cNvSpPr/>
          <p:nvPr/>
        </p:nvSpPr>
        <p:spPr>
          <a:xfrm rot="17733764">
            <a:off x="4852127" y="1232097"/>
            <a:ext cx="550013" cy="3290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Flecha derecha"/>
          <p:cNvSpPr/>
          <p:nvPr/>
        </p:nvSpPr>
        <p:spPr>
          <a:xfrm rot="19619522">
            <a:off x="5767442" y="1934994"/>
            <a:ext cx="604487" cy="3381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13 Rectángulo"/>
          <p:cNvSpPr/>
          <p:nvPr/>
        </p:nvSpPr>
        <p:spPr>
          <a:xfrm>
            <a:off x="6660232" y="3073524"/>
            <a:ext cx="1800200" cy="7661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endParaRPr lang="es-EC" sz="700" dirty="0" smtClean="0">
              <a:latin typeface="Garamond" pitchFamily="18" charset="0"/>
            </a:endParaRPr>
          </a:p>
          <a:p>
            <a:pPr lvl="0" algn="ctr">
              <a:defRPr/>
            </a:pPr>
            <a:r>
              <a:rPr lang="es-EC" sz="1600" dirty="0" smtClean="0">
                <a:latin typeface="Garamond" pitchFamily="18" charset="0"/>
              </a:rPr>
              <a:t>Conversaciones con Quito Turismo</a:t>
            </a:r>
            <a:endParaRPr lang="es-EC" sz="1600" dirty="0">
              <a:latin typeface="Garamond" pitchFamily="18" charset="0"/>
            </a:endParaRPr>
          </a:p>
        </p:txBody>
      </p:sp>
      <p:sp>
        <p:nvSpPr>
          <p:cNvPr id="22" name="21 Flecha derecha"/>
          <p:cNvSpPr/>
          <p:nvPr/>
        </p:nvSpPr>
        <p:spPr>
          <a:xfrm rot="1347389">
            <a:off x="5621771" y="3104147"/>
            <a:ext cx="604487" cy="3381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15 Rectángulo"/>
          <p:cNvSpPr/>
          <p:nvPr/>
        </p:nvSpPr>
        <p:spPr>
          <a:xfrm>
            <a:off x="5148064" y="4585692"/>
            <a:ext cx="2016224" cy="91940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latin typeface="Garamond" pitchFamily="18" charset="0"/>
              </a:rPr>
              <a:t>Planificar el desarrollo turístico del Centro Histórico</a:t>
            </a:r>
            <a:endParaRPr lang="es-EC" sz="1600" dirty="0">
              <a:latin typeface="Garamond" pitchFamily="18" charset="0"/>
            </a:endParaRPr>
          </a:p>
        </p:txBody>
      </p:sp>
      <p:sp>
        <p:nvSpPr>
          <p:cNvPr id="24" name="13 Rectángulo"/>
          <p:cNvSpPr/>
          <p:nvPr/>
        </p:nvSpPr>
        <p:spPr>
          <a:xfrm>
            <a:off x="6299743" y="8307288"/>
            <a:ext cx="1556734" cy="7831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endParaRPr lang="es-EC" sz="700" dirty="0" smtClean="0">
              <a:latin typeface="Garamond" pitchFamily="18" charset="0"/>
            </a:endParaRPr>
          </a:p>
          <a:p>
            <a:pPr lvl="0" algn="ctr">
              <a:defRPr/>
            </a:pPr>
            <a:r>
              <a:rPr lang="es-EC" sz="1600" dirty="0" smtClean="0">
                <a:latin typeface="Garamond" pitchFamily="18" charset="0"/>
              </a:rPr>
              <a:t>Mantener </a:t>
            </a:r>
            <a:r>
              <a:rPr lang="es-EC" sz="1600" dirty="0">
                <a:latin typeface="Garamond" pitchFamily="18" charset="0"/>
              </a:rPr>
              <a:t>rutas de seguridad</a:t>
            </a:r>
          </a:p>
        </p:txBody>
      </p:sp>
      <p:sp>
        <p:nvSpPr>
          <p:cNvPr id="25" name="14 Rectángulo"/>
          <p:cNvSpPr/>
          <p:nvPr/>
        </p:nvSpPr>
        <p:spPr>
          <a:xfrm>
            <a:off x="2843808" y="4729708"/>
            <a:ext cx="1728192" cy="64698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latin typeface="Garamond" pitchFamily="18" charset="0"/>
              </a:rPr>
              <a:t>Generar planes de seguridad</a:t>
            </a:r>
            <a:endParaRPr lang="es-EC" sz="1600" dirty="0">
              <a:latin typeface="Garamond" pitchFamily="18" charset="0"/>
            </a:endParaRPr>
          </a:p>
        </p:txBody>
      </p:sp>
      <p:sp>
        <p:nvSpPr>
          <p:cNvPr id="26" name="12 Rectángulo"/>
          <p:cNvSpPr/>
          <p:nvPr/>
        </p:nvSpPr>
        <p:spPr>
          <a:xfrm>
            <a:off x="755576" y="3505572"/>
            <a:ext cx="1944216" cy="9194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C" sz="1600" dirty="0" smtClean="0">
                <a:latin typeface="Garamond" pitchFamily="18" charset="0"/>
              </a:rPr>
              <a:t>Proponer creación de ordenanza-Centro Histórico</a:t>
            </a:r>
            <a:endParaRPr lang="es-EC" sz="1600" dirty="0">
              <a:latin typeface="Garamond" pitchFamily="18" charset="0"/>
            </a:endParaRPr>
          </a:p>
        </p:txBody>
      </p:sp>
      <p:sp>
        <p:nvSpPr>
          <p:cNvPr id="27" name="26 Flecha derecha"/>
          <p:cNvSpPr/>
          <p:nvPr/>
        </p:nvSpPr>
        <p:spPr>
          <a:xfrm rot="8297697">
            <a:off x="2871067" y="3468059"/>
            <a:ext cx="664224" cy="3349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27 Flecha derecha"/>
          <p:cNvSpPr/>
          <p:nvPr/>
        </p:nvSpPr>
        <p:spPr>
          <a:xfrm rot="5761798">
            <a:off x="3793255" y="3757971"/>
            <a:ext cx="664224" cy="3349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28 Flecha derecha"/>
          <p:cNvSpPr/>
          <p:nvPr/>
        </p:nvSpPr>
        <p:spPr>
          <a:xfrm rot="3750233">
            <a:off x="5073973" y="3804954"/>
            <a:ext cx="550013" cy="3290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AutoShape 4" descr="Resultado de imagen para policia metropolitana de quito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9638" name="AutoShape 6" descr="Resultado de imagen para policia metropolitana de quito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9640" name="AutoShape 8" descr="Resultado de imagen para policia metropolitana de quito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9642" name="AutoShape 10" descr="Resultado de imagen para policia metropolitana de quito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9644" name="AutoShape 12" descr="Resultado de imagen para policia metropolitana de quito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3" name="12 Anillo"/>
          <p:cNvSpPr/>
          <p:nvPr/>
        </p:nvSpPr>
        <p:spPr>
          <a:xfrm>
            <a:off x="1835695" y="769268"/>
            <a:ext cx="5112569" cy="4464496"/>
          </a:xfrm>
          <a:prstGeom prst="donut">
            <a:avLst>
              <a:gd name="adj" fmla="val 6294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4" name="Picture 2" descr="Resultado de imagen para agencia metropolitana de contr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93204"/>
            <a:ext cx="2520280" cy="1306058"/>
          </a:xfrm>
          <a:prstGeom prst="rect">
            <a:avLst/>
          </a:prstGeom>
          <a:noFill/>
        </p:spPr>
      </p:pic>
      <p:pic>
        <p:nvPicPr>
          <p:cNvPr id="12" name="11 Imagen" descr="250px-Policia_Metropolitana_Quit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9361" y="2028149"/>
            <a:ext cx="2304256" cy="2018714"/>
          </a:xfrm>
          <a:prstGeom prst="rect">
            <a:avLst/>
          </a:prstGeom>
        </p:spPr>
      </p:pic>
      <p:pic>
        <p:nvPicPr>
          <p:cNvPr id="5" name="Picture 9" descr="Resultado de imagen para administracion zonal centro  manuela saenz"/>
          <p:cNvPicPr>
            <a:picLocks noChangeAspect="1" noChangeArrowheads="1"/>
          </p:cNvPicPr>
          <p:nvPr/>
        </p:nvPicPr>
        <p:blipFill>
          <a:blip r:embed="rId4" cstate="print"/>
          <a:srcRect t="21739"/>
          <a:stretch>
            <a:fillRect/>
          </a:stretch>
        </p:blipFill>
        <p:spPr bwMode="auto">
          <a:xfrm>
            <a:off x="971601" y="2281437"/>
            <a:ext cx="1800200" cy="1408852"/>
          </a:xfrm>
          <a:prstGeom prst="rect">
            <a:avLst/>
          </a:prstGeom>
          <a:noFill/>
        </p:spPr>
      </p:pic>
      <p:pic>
        <p:nvPicPr>
          <p:cNvPr id="69634" name="Picture 2" descr="Resultado de imagen para agencia de coordinación distrital de comerci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23069" y="4329858"/>
            <a:ext cx="2200276" cy="1171576"/>
          </a:xfrm>
          <a:prstGeom prst="rect">
            <a:avLst/>
          </a:prstGeom>
          <a:noFill/>
        </p:spPr>
      </p:pic>
      <p:sp>
        <p:nvSpPr>
          <p:cNvPr id="14" name="13 Rectángulo redondeado"/>
          <p:cNvSpPr/>
          <p:nvPr/>
        </p:nvSpPr>
        <p:spPr>
          <a:xfrm>
            <a:off x="3419872" y="1633364"/>
            <a:ext cx="1800200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es-EC" sz="1600" dirty="0">
                <a:solidFill>
                  <a:schemeClr val="tx1"/>
                </a:solidFill>
                <a:latin typeface="Garamond" pitchFamily="18" charset="0"/>
              </a:rPr>
              <a:t>Reuniones una vez al mes 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2771800" y="2569468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s-ES_tradnl" sz="1600" dirty="0">
                <a:latin typeface="Garamond" pitchFamily="18" charset="0"/>
              </a:rPr>
              <a:t>Proyectos de capacitación, reubicación, educación, legalización o emprendimiento </a:t>
            </a:r>
            <a:endParaRPr lang="es-EC" sz="1600" dirty="0">
              <a:latin typeface="Garamond" pitchFamily="18" charset="0"/>
            </a:endParaRPr>
          </a:p>
        </p:txBody>
      </p:sp>
      <p:sp>
        <p:nvSpPr>
          <p:cNvPr id="16" name="15 Flecha abajo"/>
          <p:cNvSpPr/>
          <p:nvPr/>
        </p:nvSpPr>
        <p:spPr>
          <a:xfrm>
            <a:off x="4067944" y="2137420"/>
            <a:ext cx="504056" cy="42213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9646" name="Picture 14" descr="Resultado de imagen para empresa quitoturismo"/>
          <p:cNvPicPr>
            <a:picLocks noChangeAspect="1" noChangeArrowheads="1"/>
          </p:cNvPicPr>
          <p:nvPr/>
        </p:nvPicPr>
        <p:blipFill>
          <a:blip r:embed="rId6" cstate="print"/>
          <a:srcRect l="15120" t="24570" r="18731" b="26291"/>
          <a:stretch>
            <a:fillRect/>
          </a:stretch>
        </p:blipFill>
        <p:spPr bwMode="auto">
          <a:xfrm>
            <a:off x="179512" y="0"/>
            <a:ext cx="1584176" cy="1176816"/>
          </a:xfrm>
          <a:prstGeom prst="rect">
            <a:avLst/>
          </a:prstGeom>
          <a:noFill/>
        </p:spPr>
      </p:pic>
      <p:sp>
        <p:nvSpPr>
          <p:cNvPr id="18" name="17 Flecha derecha"/>
          <p:cNvSpPr/>
          <p:nvPr/>
        </p:nvSpPr>
        <p:spPr>
          <a:xfrm>
            <a:off x="2015717" y="313232"/>
            <a:ext cx="792085" cy="3600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9" name="18 Flecha abajo"/>
          <p:cNvSpPr/>
          <p:nvPr/>
        </p:nvSpPr>
        <p:spPr>
          <a:xfrm>
            <a:off x="971601" y="1345332"/>
            <a:ext cx="446488" cy="5760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Rectángulo"/>
          <p:cNvSpPr/>
          <p:nvPr/>
        </p:nvSpPr>
        <p:spPr>
          <a:xfrm rot="18716242">
            <a:off x="1482089" y="1306204"/>
            <a:ext cx="1816118" cy="605320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s-ES" dirty="0">
                <a:ln w="1016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Patrimonio Cultural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7236296" y="337221"/>
            <a:ext cx="1907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_tradnl" sz="1600" dirty="0" smtClean="0">
                <a:latin typeface="Garamond" pitchFamily="18" charset="0"/>
              </a:rPr>
              <a:t>Salubridad </a:t>
            </a:r>
            <a:endParaRPr lang="es-ES_tradnl" sz="1600" dirty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1600" dirty="0">
                <a:latin typeface="Garamond" pitchFamily="18" charset="0"/>
              </a:rPr>
              <a:t>Servicio al cliente</a:t>
            </a:r>
          </a:p>
          <a:p>
            <a:pPr>
              <a:buFont typeface="Arial" pitchFamily="34" charset="0"/>
              <a:buChar char="•"/>
            </a:pPr>
            <a:r>
              <a:rPr lang="es-ES_tradnl" sz="1600" dirty="0">
                <a:latin typeface="Garamond" pitchFamily="18" charset="0"/>
              </a:rPr>
              <a:t>Imagen personal</a:t>
            </a:r>
          </a:p>
          <a:p>
            <a:pPr>
              <a:buFont typeface="Arial" pitchFamily="34" charset="0"/>
              <a:buChar char="•"/>
            </a:pPr>
            <a:r>
              <a:rPr lang="es-ES_tradnl" sz="1600" dirty="0">
                <a:latin typeface="Garamond" pitchFamily="18" charset="0"/>
              </a:rPr>
              <a:t>Respeto  e importancia del Patrimonio Cultural</a:t>
            </a:r>
            <a:endParaRPr lang="es-EC" sz="1600" dirty="0">
              <a:latin typeface="Garamond" pitchFamily="18" charset="0"/>
            </a:endParaRPr>
          </a:p>
        </p:txBody>
      </p:sp>
      <p:sp>
        <p:nvSpPr>
          <p:cNvPr id="23" name="22 Flecha derecha"/>
          <p:cNvSpPr/>
          <p:nvPr/>
        </p:nvSpPr>
        <p:spPr>
          <a:xfrm>
            <a:off x="5580112" y="245162"/>
            <a:ext cx="1584176" cy="55037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chemeClr val="tx1"/>
                </a:solidFill>
              </a:rPr>
              <a:t>Capacitación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2915816" y="3721596"/>
            <a:ext cx="3240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s-ES_tradnl" sz="1600" dirty="0" smtClean="0">
                <a:latin typeface="Garamond" pitchFamily="18" charset="0"/>
              </a:rPr>
              <a:t>FORTALECIMIENTO DE LA IMAGEN TURÍSTICA</a:t>
            </a:r>
            <a:endParaRPr lang="es-EC" sz="1600" dirty="0">
              <a:latin typeface="Garamond" pitchFamily="18" charset="0"/>
            </a:endParaRPr>
          </a:p>
        </p:txBody>
      </p:sp>
      <p:sp>
        <p:nvSpPr>
          <p:cNvPr id="25" name="24 Flecha abajo"/>
          <p:cNvSpPr/>
          <p:nvPr/>
        </p:nvSpPr>
        <p:spPr>
          <a:xfrm>
            <a:off x="4139952" y="3361556"/>
            <a:ext cx="504056" cy="42213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805277142"/>
              </p:ext>
            </p:extLst>
          </p:nvPr>
        </p:nvGraphicFramePr>
        <p:xfrm>
          <a:off x="-540568" y="265212"/>
          <a:ext cx="792088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5714" name="Picture 2" descr="Imagen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5372"/>
            <a:ext cx="345127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318840151"/>
              </p:ext>
            </p:extLst>
          </p:nvPr>
        </p:nvGraphicFramePr>
        <p:xfrm>
          <a:off x="470247" y="111723"/>
          <a:ext cx="8299423" cy="5603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0658" name="AutoShape 2" descr="Resultado de imagen para alcaldia de quito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494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70660" name="AutoShape 4" descr="Resultado de imagen para alcaldia de quito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494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8 Rectángulo"/>
          <p:cNvSpPr/>
          <p:nvPr/>
        </p:nvSpPr>
        <p:spPr>
          <a:xfrm>
            <a:off x="2555776" y="193204"/>
            <a:ext cx="44392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TEORÍA ESTRUCTURALISTA</a:t>
            </a:r>
            <a:endParaRPr lang="es-EC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14690" name="Picture 2" descr="Resultado de imagen para avion volando dibuj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736350"/>
            <a:ext cx="3816820" cy="234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 descr="Imagen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7500" y="409673"/>
            <a:ext cx="2186758" cy="1656184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2493930" y="807443"/>
            <a:ext cx="1368151" cy="1191816"/>
          </a:xfrm>
          <a:prstGeom prst="roundRect">
            <a:avLst/>
          </a:prstGeom>
          <a:solidFill>
            <a:srgbClr val="FFFFA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600" dirty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Impulsar la venta de artesanías y recuerdos </a:t>
            </a:r>
            <a:endParaRPr lang="es-EC" sz="1600" dirty="0">
              <a:latin typeface="Garamond" pitchFamily="18" charset="0"/>
            </a:endParaRPr>
          </a:p>
        </p:txBody>
      </p:sp>
      <p:sp>
        <p:nvSpPr>
          <p:cNvPr id="81925" name="AutoShape 5" descr="Imagen relacionada"/>
          <p:cNvSpPr>
            <a:spLocks noChangeAspect="1" noChangeArrowheads="1"/>
          </p:cNvSpPr>
          <p:nvPr/>
        </p:nvSpPr>
        <p:spPr bwMode="auto">
          <a:xfrm>
            <a:off x="15091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81927" name="AutoShape 7" descr="Imagen relacionada"/>
          <p:cNvSpPr>
            <a:spLocks noChangeAspect="1" noChangeArrowheads="1"/>
          </p:cNvSpPr>
          <p:nvPr/>
        </p:nvSpPr>
        <p:spPr bwMode="auto">
          <a:xfrm>
            <a:off x="15091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81928" name="Picture 8"/>
          <p:cNvPicPr>
            <a:picLocks noChangeAspect="1" noChangeArrowheads="1"/>
          </p:cNvPicPr>
          <p:nvPr/>
        </p:nvPicPr>
        <p:blipFill>
          <a:blip r:embed="rId3" cstate="print"/>
          <a:srcRect l="13886" t="13281" r="6663" b="11120"/>
          <a:stretch>
            <a:fillRect/>
          </a:stretch>
        </p:blipFill>
        <p:spPr bwMode="auto">
          <a:xfrm>
            <a:off x="7023804" y="409675"/>
            <a:ext cx="1440160" cy="152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0" name="Picture 10" descr="Resultado de imagen para vendedores ambulantes en el centro historico de quito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125825"/>
            <a:ext cx="2271278" cy="3413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10 Rectángulo"/>
          <p:cNvSpPr/>
          <p:nvPr/>
        </p:nvSpPr>
        <p:spPr>
          <a:xfrm>
            <a:off x="80597" y="2944692"/>
            <a:ext cx="2150150" cy="72007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Garamond" pitchFamily="18" charset="0"/>
              </a:rPr>
              <a:t>BENEFICIOS TRIBUTARIOS Y SOCIALES</a:t>
            </a:r>
            <a:endParaRPr lang="es-EC" b="1" dirty="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12" name="11 Flecha derecha"/>
          <p:cNvSpPr/>
          <p:nvPr/>
        </p:nvSpPr>
        <p:spPr>
          <a:xfrm>
            <a:off x="2186012" y="1084687"/>
            <a:ext cx="288032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derecha"/>
          <p:cNvSpPr/>
          <p:nvPr/>
        </p:nvSpPr>
        <p:spPr>
          <a:xfrm>
            <a:off x="3972043" y="1057745"/>
            <a:ext cx="288032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Flecha derecha"/>
          <p:cNvSpPr/>
          <p:nvPr/>
        </p:nvSpPr>
        <p:spPr>
          <a:xfrm>
            <a:off x="6591757" y="985738"/>
            <a:ext cx="288032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Flecha derecha"/>
          <p:cNvSpPr/>
          <p:nvPr/>
        </p:nvSpPr>
        <p:spPr>
          <a:xfrm>
            <a:off x="2292262" y="3003130"/>
            <a:ext cx="288032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" name="17 Imagen" descr="mesad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01278" y="2167216"/>
            <a:ext cx="3167962" cy="2342413"/>
          </a:xfrm>
          <a:prstGeom prst="rect">
            <a:avLst/>
          </a:prstGeom>
        </p:spPr>
      </p:pic>
      <p:sp>
        <p:nvSpPr>
          <p:cNvPr id="19" name="18 Flecha derecha"/>
          <p:cNvSpPr/>
          <p:nvPr/>
        </p:nvSpPr>
        <p:spPr>
          <a:xfrm>
            <a:off x="5716432" y="2746812"/>
            <a:ext cx="1523396" cy="1008112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Garamond" panose="02020404030301010803" pitchFamily="18" charset="0"/>
              </a:rPr>
              <a:t>Asesoría</a:t>
            </a:r>
          </a:p>
          <a:p>
            <a:pPr algn="ctr"/>
            <a:r>
              <a:rPr lang="es-EC" dirty="0">
                <a:solidFill>
                  <a:schemeClr val="tx1"/>
                </a:solidFill>
                <a:latin typeface="Garamond" panose="02020404030301010803" pitchFamily="18" charset="0"/>
              </a:rPr>
              <a:t>gratuita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7325594" y="2767651"/>
            <a:ext cx="1558800" cy="1191816"/>
          </a:xfrm>
          <a:prstGeom prst="roundRect">
            <a:avLst/>
          </a:prstGeom>
          <a:solidFill>
            <a:srgbClr val="C9C9E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600" dirty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Protección laboral y normativa </a:t>
            </a:r>
            <a:r>
              <a:rPr lang="es-EC" sz="1600" dirty="0" smtClean="0"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vigente</a:t>
            </a:r>
            <a:endParaRPr lang="es-EC" sz="1600" dirty="0">
              <a:latin typeface="Garamond" pitchFamily="18" charset="0"/>
            </a:endParaRPr>
          </a:p>
        </p:txBody>
      </p:sp>
      <p:pic>
        <p:nvPicPr>
          <p:cNvPr id="81935" name="Picture 15" descr="Resultado de imagen para pergaminos dibujo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39434" y="3726005"/>
            <a:ext cx="1598136" cy="2244191"/>
          </a:xfrm>
          <a:prstGeom prst="rect">
            <a:avLst/>
          </a:prstGeom>
          <a:noFill/>
        </p:spPr>
      </p:pic>
      <p:sp>
        <p:nvSpPr>
          <p:cNvPr id="21" name="20 Flecha abajo"/>
          <p:cNvSpPr/>
          <p:nvPr/>
        </p:nvSpPr>
        <p:spPr>
          <a:xfrm>
            <a:off x="828900" y="3754924"/>
            <a:ext cx="432048" cy="36004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CuadroTexto"/>
          <p:cNvSpPr txBox="1"/>
          <p:nvPr/>
        </p:nvSpPr>
        <p:spPr>
          <a:xfrm>
            <a:off x="429062" y="4555359"/>
            <a:ext cx="1526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latin typeface="Garamond" pitchFamily="18" charset="0"/>
              </a:rPr>
              <a:t>Promotores</a:t>
            </a:r>
          </a:p>
          <a:p>
            <a:pPr algn="ctr"/>
            <a:r>
              <a:rPr lang="es-EC" sz="2000" b="1" dirty="0">
                <a:latin typeface="Garamond" pitchFamily="18" charset="0"/>
              </a:rPr>
              <a:t>Turísticos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3144428" y="4711013"/>
            <a:ext cx="4572000" cy="715089"/>
          </a:xfrm>
          <a:prstGeom prst="roundRect">
            <a:avLst/>
          </a:prstGeom>
          <a:solidFill>
            <a:srgbClr val="C9FA7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ES_tradnl" dirty="0">
                <a:latin typeface="Garamond" pitchFamily="18" charset="0"/>
              </a:rPr>
              <a:t>Compromiso de desvincularse de la ilegalidad y surgir por medio de una actividad </a:t>
            </a:r>
            <a:r>
              <a:rPr lang="es-ES_tradnl" dirty="0" smtClean="0">
                <a:latin typeface="Garamond" pitchFamily="18" charset="0"/>
              </a:rPr>
              <a:t>alterna </a:t>
            </a:r>
            <a:endParaRPr lang="es-EC" dirty="0">
              <a:latin typeface="Garamond" pitchFamily="18" charset="0"/>
            </a:endParaRPr>
          </a:p>
        </p:txBody>
      </p:sp>
      <p:sp>
        <p:nvSpPr>
          <p:cNvPr id="26" name="25 Flecha derecha"/>
          <p:cNvSpPr/>
          <p:nvPr/>
        </p:nvSpPr>
        <p:spPr>
          <a:xfrm>
            <a:off x="2385221" y="4848100"/>
            <a:ext cx="431651" cy="36004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Rectángulo"/>
          <p:cNvSpPr/>
          <p:nvPr/>
        </p:nvSpPr>
        <p:spPr>
          <a:xfrm>
            <a:off x="2411760" y="0"/>
            <a:ext cx="4686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TEORÍA INSTITUCIONALISTA</a:t>
            </a:r>
            <a:endParaRPr lang="es-EC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2425452"/>
            <a:ext cx="6686550" cy="2270704"/>
          </a:xfrm>
        </p:spPr>
        <p:txBody>
          <a:bodyPr>
            <a:normAutofit/>
          </a:bodyPr>
          <a:lstStyle/>
          <a:p>
            <a:pPr algn="ctr"/>
            <a:r>
              <a:rPr lang="es-EC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GRACIAS</a:t>
            </a:r>
            <a:endParaRPr lang="es-EC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OMERCIO INFORMAL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588" y="571500"/>
            <a:ext cx="8124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3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550514652"/>
              </p:ext>
            </p:extLst>
          </p:nvPr>
        </p:nvGraphicFramePr>
        <p:xfrm>
          <a:off x="-216023" y="1561356"/>
          <a:ext cx="5292080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804742964"/>
              </p:ext>
            </p:extLst>
          </p:nvPr>
        </p:nvGraphicFramePr>
        <p:xfrm>
          <a:off x="4644008" y="1705373"/>
          <a:ext cx="4320480" cy="3139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4 Rectángulo"/>
          <p:cNvSpPr/>
          <p:nvPr/>
        </p:nvSpPr>
        <p:spPr>
          <a:xfrm>
            <a:off x="971601" y="409228"/>
            <a:ext cx="3353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>
                <a:latin typeface="Garamond" pitchFamily="18" charset="0"/>
              </a:rPr>
              <a:t>OBJETIVO GENERAL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076057" y="913285"/>
            <a:ext cx="4010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>
                <a:latin typeface="Garamond" pitchFamily="18" charset="0"/>
              </a:rPr>
              <a:t>OBJETIVOS ESPECÍFICOS</a:t>
            </a:r>
          </a:p>
        </p:txBody>
      </p:sp>
      <p:sp>
        <p:nvSpPr>
          <p:cNvPr id="11266" name="AutoShape 2" descr="Imagen relacionada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922195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0" name="Picture 8"/>
          <p:cNvPicPr>
            <a:picLocks noChangeAspect="1" noChangeArrowheads="1"/>
          </p:cNvPicPr>
          <p:nvPr/>
        </p:nvPicPr>
        <p:blipFill rotWithShape="1">
          <a:blip r:embed="rId2" cstate="print">
            <a:lum bright="40000" contrast="-10000"/>
          </a:blip>
          <a:srcRect t="22851" b="19217"/>
          <a:stretch/>
        </p:blipFill>
        <p:spPr bwMode="auto">
          <a:xfrm>
            <a:off x="30464" y="-5692"/>
            <a:ext cx="9144000" cy="604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xmlns="" id="{BFEE1C42-F8E9-4990-A5CB-A5DD1B97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746616"/>
            <a:ext cx="7772400" cy="1135062"/>
          </a:xfrm>
        </p:spPr>
        <p:txBody>
          <a:bodyPr>
            <a:normAutofit/>
          </a:bodyPr>
          <a:lstStyle/>
          <a:p>
            <a:pPr algn="ctr"/>
            <a:r>
              <a:rPr lang="es-EC" sz="6000" b="1" dirty="0">
                <a:latin typeface="Garamond" pitchFamily="18" charset="0"/>
                <a:cs typeface="Times New Roman" pitchFamily="18" charset="0"/>
              </a:rPr>
              <a:t>CAPÍTULO I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xmlns="" id="{CD5D84C6-F84D-48C6-8CC6-108E36899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372" y="2676250"/>
            <a:ext cx="7560840" cy="770102"/>
          </a:xfrm>
        </p:spPr>
        <p:txBody>
          <a:bodyPr>
            <a:normAutofit/>
          </a:bodyPr>
          <a:lstStyle/>
          <a:p>
            <a:pPr algn="ctr"/>
            <a:r>
              <a:rPr lang="es-EC" sz="3600" dirty="0">
                <a:solidFill>
                  <a:schemeClr val="tx1"/>
                </a:solidFill>
                <a:latin typeface="Garamond" pitchFamily="18" charset="0"/>
                <a:cs typeface="Times New Roman" pitchFamily="18" charset="0"/>
              </a:rPr>
              <a:t>MARCO TEÓRICO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xmlns="" id="{A66FF205-75DF-441C-8D5B-AF832479E97D}"/>
              </a:ext>
            </a:extLst>
          </p:cNvPr>
          <p:cNvCxnSpPr/>
          <p:nvPr/>
        </p:nvCxnSpPr>
        <p:spPr>
          <a:xfrm flipV="1">
            <a:off x="0" y="3420739"/>
            <a:ext cx="9144000" cy="17077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F2120AF7-63F5-48D8-92B9-00A40FED4B71}"/>
              </a:ext>
            </a:extLst>
          </p:cNvPr>
          <p:cNvCxnSpPr>
            <a:cxnSpLocks/>
          </p:cNvCxnSpPr>
          <p:nvPr/>
        </p:nvCxnSpPr>
        <p:spPr>
          <a:xfrm flipV="1">
            <a:off x="30464" y="1749775"/>
            <a:ext cx="9144000" cy="2552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798" name="AutoShape 6" descr="blob:https://web.whatsapp.com/9d020d50-4662-4ac5-89aa-c9c02ea025a8"/>
          <p:cNvSpPr>
            <a:spLocks noChangeAspect="1" noChangeArrowheads="1"/>
          </p:cNvSpPr>
          <p:nvPr/>
        </p:nvSpPr>
        <p:spPr bwMode="auto">
          <a:xfrm>
            <a:off x="155575" y="-115509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452129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2241612059"/>
              </p:ext>
            </p:extLst>
          </p:nvPr>
        </p:nvGraphicFramePr>
        <p:xfrm>
          <a:off x="407218" y="1719599"/>
          <a:ext cx="4248472" cy="4000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Rectángulo"/>
          <p:cNvSpPr/>
          <p:nvPr/>
        </p:nvSpPr>
        <p:spPr>
          <a:xfrm>
            <a:off x="755575" y="1096266"/>
            <a:ext cx="35571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b="1" dirty="0">
                <a:latin typeface="Garamond" pitchFamily="18" charset="0"/>
              </a:rPr>
              <a:t>TEORÍA ESTRUCTURALISTA</a:t>
            </a:r>
          </a:p>
          <a:p>
            <a:pPr lvl="0" algn="ctr"/>
            <a:r>
              <a:rPr lang="es-EC" sz="1400" b="1" dirty="0"/>
              <a:t>(Uribe G. &amp; Ortiz Q, </a:t>
            </a:r>
            <a:r>
              <a:rPr lang="es-EC" sz="1400" b="1" dirty="0" smtClean="0"/>
              <a:t>2004)</a:t>
            </a:r>
            <a:endParaRPr lang="es-EC" sz="1400" b="1" dirty="0">
              <a:latin typeface="Garamond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961995" y="1096266"/>
            <a:ext cx="3743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b="1" dirty="0">
                <a:latin typeface="Garamond" pitchFamily="18" charset="0"/>
              </a:rPr>
              <a:t>TEORÍA INSTITUCIONALISTA</a:t>
            </a:r>
          </a:p>
          <a:p>
            <a:pPr lvl="0" algn="ctr"/>
            <a:r>
              <a:rPr lang="es-EC" sz="1400" b="1" dirty="0"/>
              <a:t>(Uribe G. &amp; Ortiz Q, </a:t>
            </a:r>
            <a:r>
              <a:rPr lang="es-EC" sz="1400" b="1" dirty="0" smtClean="0"/>
              <a:t>2004)</a:t>
            </a:r>
            <a:endParaRPr lang="es-EC" sz="1400" b="1" dirty="0">
              <a:latin typeface="Garamond" pitchFamily="18" charset="0"/>
            </a:endParaRPr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2596044276"/>
              </p:ext>
            </p:extLst>
          </p:nvPr>
        </p:nvGraphicFramePr>
        <p:xfrm>
          <a:off x="4655690" y="1758157"/>
          <a:ext cx="4355976" cy="4000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10 Rectángulo"/>
          <p:cNvSpPr/>
          <p:nvPr/>
        </p:nvSpPr>
        <p:spPr>
          <a:xfrm>
            <a:off x="2209909" y="193204"/>
            <a:ext cx="420572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ENFOQUE MIXTO</a:t>
            </a:r>
          </a:p>
          <a:p>
            <a:pPr lvl="0" algn="ctr"/>
            <a:r>
              <a:rPr lang="es-EC" sz="1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(Restrepo </a:t>
            </a:r>
            <a:r>
              <a:rPr lang="es-EC" sz="14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Jimenez</a:t>
            </a:r>
            <a:r>
              <a:rPr lang="es-EC" sz="1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2012)</a:t>
            </a:r>
            <a:endParaRPr lang="es-EC" sz="1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409228"/>
            <a:ext cx="8229600" cy="952500"/>
          </a:xfrm>
        </p:spPr>
        <p:txBody>
          <a:bodyPr>
            <a:normAutofit/>
          </a:bodyPr>
          <a:lstStyle/>
          <a:p>
            <a:r>
              <a:rPr lang="es-EC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Marco </a:t>
            </a:r>
            <a:r>
              <a:rPr lang="es-EC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Referencial</a:t>
            </a:r>
            <a:endParaRPr lang="es-EC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357638894"/>
              </p:ext>
            </p:extLst>
          </p:nvPr>
        </p:nvGraphicFramePr>
        <p:xfrm>
          <a:off x="0" y="1201316"/>
          <a:ext cx="8964488" cy="4297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0117" y="316734"/>
            <a:ext cx="6683765" cy="1067408"/>
          </a:xfrm>
        </p:spPr>
        <p:txBody>
          <a:bodyPr>
            <a:normAutofit/>
          </a:bodyPr>
          <a:lstStyle/>
          <a:p>
            <a:r>
              <a:rPr lang="es-EC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Marco Legal</a:t>
            </a:r>
          </a:p>
        </p:txBody>
      </p:sp>
      <p:pic>
        <p:nvPicPr>
          <p:cNvPr id="114690" name="Picture 2" descr="Imagen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17697" r="9281" b="21620"/>
          <a:stretch/>
        </p:blipFill>
        <p:spPr bwMode="auto">
          <a:xfrm>
            <a:off x="769978" y="1129308"/>
            <a:ext cx="2937926" cy="1678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2" name="Picture 4" descr="Imagen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5402"/>
          <a:stretch/>
        </p:blipFill>
        <p:spPr bwMode="auto">
          <a:xfrm>
            <a:off x="4792740" y="1151040"/>
            <a:ext cx="2750882" cy="1747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/>
          <a:srcRect l="21650" t="19745" r="42758" b="45336"/>
          <a:stretch/>
        </p:blipFill>
        <p:spPr>
          <a:xfrm>
            <a:off x="769978" y="3409328"/>
            <a:ext cx="3802022" cy="2097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3" b="15825"/>
          <a:stretch/>
        </p:blipFill>
        <p:spPr>
          <a:xfrm>
            <a:off x="4930239" y="3102468"/>
            <a:ext cx="3724108" cy="2403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71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Naranja amaril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TM02900722[[fn=Sala de juntas (ion)]]</Template>
  <TotalTime>2383</TotalTime>
  <Words>758</Words>
  <Application>Microsoft Office PowerPoint</Application>
  <PresentationFormat>Presentación en pantalla (16:10)</PresentationFormat>
  <Paragraphs>228</Paragraphs>
  <Slides>37</Slides>
  <Notes>7</Notes>
  <HiddenSlides>0</HiddenSlides>
  <MMClips>1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5" baseType="lpstr">
      <vt:lpstr>Arial</vt:lpstr>
      <vt:lpstr>Calibri</vt:lpstr>
      <vt:lpstr>Century Gothic</vt:lpstr>
      <vt:lpstr>Garamond</vt:lpstr>
      <vt:lpstr>Times New Roman</vt:lpstr>
      <vt:lpstr>Wingdings 3</vt:lpstr>
      <vt:lpstr>Espiral</vt:lpstr>
      <vt:lpstr>Diapositiva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CAPÍTULO I</vt:lpstr>
      <vt:lpstr>Presentación de PowerPoint</vt:lpstr>
      <vt:lpstr>Marco Referencial</vt:lpstr>
      <vt:lpstr>Marco Legal</vt:lpstr>
      <vt:lpstr>CAPÍTULO II</vt:lpstr>
      <vt:lpstr>Tipología de la Investigación</vt:lpstr>
      <vt:lpstr>Presentación de PowerPoint</vt:lpstr>
      <vt:lpstr>CAPÍTULO III</vt:lpstr>
      <vt:lpstr>Turistas</vt:lpstr>
      <vt:lpstr>Presentación de PowerPoint</vt:lpstr>
      <vt:lpstr>Presentación de PowerPoint</vt:lpstr>
      <vt:lpstr>Prestadores de Servicio</vt:lpstr>
      <vt:lpstr>Presentación de PowerPoint</vt:lpstr>
      <vt:lpstr>Comerciante Informal</vt:lpstr>
      <vt:lpstr>Presentación de PowerPoint</vt:lpstr>
      <vt:lpstr>Presentación de PowerPoint</vt:lpstr>
      <vt:lpstr>CAPÍTULO IV</vt:lpstr>
      <vt:lpstr>CONCLUSIONES</vt:lpstr>
      <vt:lpstr>Turistas</vt:lpstr>
      <vt:lpstr>Entidades públicas</vt:lpstr>
      <vt:lpstr>Prestadores de servicio</vt:lpstr>
      <vt:lpstr>Presentación de PowerPoint</vt:lpstr>
      <vt:lpstr>Presentación de PowerPoint</vt:lpstr>
      <vt:lpstr>RECOMENDACIONES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PERSONAL</dc:creator>
  <cp:lastModifiedBy>Estudiante1</cp:lastModifiedBy>
  <cp:revision>104</cp:revision>
  <dcterms:created xsi:type="dcterms:W3CDTF">2018-06-07T20:51:41Z</dcterms:created>
  <dcterms:modified xsi:type="dcterms:W3CDTF">2018-06-19T22:13:00Z</dcterms:modified>
</cp:coreProperties>
</file>