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32" r:id="rId1"/>
  </p:sldMasterIdLst>
  <p:notesMasterIdLst>
    <p:notesMasterId r:id="rId20"/>
  </p:notesMasterIdLst>
  <p:handoutMasterIdLst>
    <p:handoutMasterId r:id="rId21"/>
  </p:handoutMasterIdLst>
  <p:sldIdLst>
    <p:sldId id="256" r:id="rId2"/>
    <p:sldId id="287" r:id="rId3"/>
    <p:sldId id="316" r:id="rId4"/>
    <p:sldId id="290" r:id="rId5"/>
    <p:sldId id="292" r:id="rId6"/>
    <p:sldId id="293" r:id="rId7"/>
    <p:sldId id="295" r:id="rId8"/>
    <p:sldId id="296" r:id="rId9"/>
    <p:sldId id="298" r:id="rId10"/>
    <p:sldId id="322" r:id="rId11"/>
    <p:sldId id="324" r:id="rId12"/>
    <p:sldId id="328" r:id="rId13"/>
    <p:sldId id="330" r:id="rId14"/>
    <p:sldId id="333" r:id="rId15"/>
    <p:sldId id="341" r:id="rId16"/>
    <p:sldId id="338" r:id="rId17"/>
    <p:sldId id="339" r:id="rId18"/>
    <p:sldId id="334" r:id="rId19"/>
  </p:sldIdLst>
  <p:sldSz cx="9144000" cy="6858000" type="screen4x3"/>
  <p:notesSz cx="6888163" cy="100203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FA"/>
    <a:srgbClr val="FEF5DE"/>
    <a:srgbClr val="FEE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aneth\Desktop\ANALISIS%20DESCRIPTIVO%20GRUPO%20EXPERIMENT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aneth\Desktop\ANALISIS%20DESCRIPTIVO%20GRUPO%20EXPERIMENT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aneth\Desktop\ANALISIS%20DESCRIPTIVO%20GRUPO%20CONTRO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aneth\Desktop\ANALISIS%20DESCRIPTIVO%20GRUPO%20CONTR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pPr>
            <a:r>
              <a:rPr lang="es-MX" sz="1200" dirty="0"/>
              <a:t>PRE - TEST </a:t>
            </a:r>
            <a:r>
              <a:rPr lang="es-MX" sz="1200" dirty="0" smtClean="0"/>
              <a:t>EXPERIMENTAL</a:t>
            </a:r>
            <a:r>
              <a:rPr lang="es-MX" sz="1200" baseline="0" dirty="0" smtClean="0"/>
              <a:t> GROUP </a:t>
            </a:r>
            <a:endParaRPr lang="es-MX" sz="1200" dirty="0"/>
          </a:p>
        </c:rich>
      </c:tx>
      <c:layout>
        <c:manualLayout>
          <c:xMode val="edge"/>
          <c:yMode val="edge"/>
          <c:x val="0.14420246645584323"/>
          <c:y val="4.623776166601941E-3"/>
        </c:manualLayout>
      </c:layout>
      <c:overlay val="0"/>
    </c:title>
    <c:autoTitleDeleted val="0"/>
    <c:plotArea>
      <c:layout/>
      <c:barChart>
        <c:barDir val="col"/>
        <c:grouping val="clustered"/>
        <c:varyColors val="0"/>
        <c:ser>
          <c:idx val="0"/>
          <c:order val="0"/>
          <c:tx>
            <c:strRef>
              <c:f>GRAFICAS!$D$2</c:f>
              <c:strCache>
                <c:ptCount val="1"/>
                <c:pt idx="0">
                  <c:v>1 - 3,99</c:v>
                </c:pt>
              </c:strCache>
            </c:strRef>
          </c:tx>
          <c:invertIfNegative val="0"/>
          <c:cat>
            <c:strRef>
              <c:f>GRAFICAS!$A$3:$A$4</c:f>
              <c:strCache>
                <c:ptCount val="2"/>
                <c:pt idx="0">
                  <c:v>FEMALES</c:v>
                </c:pt>
                <c:pt idx="1">
                  <c:v>MALES</c:v>
                </c:pt>
              </c:strCache>
            </c:strRef>
          </c:cat>
          <c:val>
            <c:numRef>
              <c:f>GRAFICAS!$D$3:$D$4</c:f>
              <c:numCache>
                <c:formatCode>General</c:formatCode>
                <c:ptCount val="2"/>
                <c:pt idx="0">
                  <c:v>9</c:v>
                </c:pt>
                <c:pt idx="1">
                  <c:v>7</c:v>
                </c:pt>
              </c:numCache>
            </c:numRef>
          </c:val>
        </c:ser>
        <c:ser>
          <c:idx val="1"/>
          <c:order val="1"/>
          <c:tx>
            <c:strRef>
              <c:f>GRAFICAS!$E$2</c:f>
              <c:strCache>
                <c:ptCount val="1"/>
                <c:pt idx="0">
                  <c:v>4 - 6,99</c:v>
                </c:pt>
              </c:strCache>
            </c:strRef>
          </c:tx>
          <c:invertIfNegative val="0"/>
          <c:cat>
            <c:strRef>
              <c:f>GRAFICAS!$A$3:$A$4</c:f>
              <c:strCache>
                <c:ptCount val="2"/>
                <c:pt idx="0">
                  <c:v>FEMALES</c:v>
                </c:pt>
                <c:pt idx="1">
                  <c:v>MALES</c:v>
                </c:pt>
              </c:strCache>
            </c:strRef>
          </c:cat>
          <c:val>
            <c:numRef>
              <c:f>GRAFICAS!$E$3:$E$4</c:f>
              <c:numCache>
                <c:formatCode>General</c:formatCode>
                <c:ptCount val="2"/>
                <c:pt idx="0">
                  <c:v>14</c:v>
                </c:pt>
                <c:pt idx="1">
                  <c:v>3</c:v>
                </c:pt>
              </c:numCache>
            </c:numRef>
          </c:val>
        </c:ser>
        <c:ser>
          <c:idx val="2"/>
          <c:order val="2"/>
          <c:tx>
            <c:strRef>
              <c:f>GRAFICAS!$F$2</c:f>
              <c:strCache>
                <c:ptCount val="1"/>
                <c:pt idx="0">
                  <c:v>7 -10,0</c:v>
                </c:pt>
              </c:strCache>
            </c:strRef>
          </c:tx>
          <c:invertIfNegative val="0"/>
          <c:cat>
            <c:strRef>
              <c:f>GRAFICAS!$A$3:$A$4</c:f>
              <c:strCache>
                <c:ptCount val="2"/>
                <c:pt idx="0">
                  <c:v>FEMALES</c:v>
                </c:pt>
                <c:pt idx="1">
                  <c:v>MALES</c:v>
                </c:pt>
              </c:strCache>
            </c:strRef>
          </c:cat>
          <c:val>
            <c:numRef>
              <c:f>GRAFICAS!$F$3:$F$4</c:f>
              <c:numCache>
                <c:formatCode>General</c:formatCode>
                <c:ptCount val="2"/>
                <c:pt idx="0">
                  <c:v>4</c:v>
                </c:pt>
                <c:pt idx="1">
                  <c:v>1</c:v>
                </c:pt>
              </c:numCache>
            </c:numRef>
          </c:val>
        </c:ser>
        <c:dLbls>
          <c:showLegendKey val="0"/>
          <c:showVal val="1"/>
          <c:showCatName val="0"/>
          <c:showSerName val="0"/>
          <c:showPercent val="0"/>
          <c:showBubbleSize val="0"/>
        </c:dLbls>
        <c:gapWidth val="150"/>
        <c:overlap val="-25"/>
        <c:axId val="77905920"/>
        <c:axId val="77907456"/>
      </c:barChart>
      <c:catAx>
        <c:axId val="77905920"/>
        <c:scaling>
          <c:orientation val="minMax"/>
        </c:scaling>
        <c:delete val="0"/>
        <c:axPos val="b"/>
        <c:majorTickMark val="none"/>
        <c:minorTickMark val="none"/>
        <c:tickLblPos val="nextTo"/>
        <c:crossAx val="77907456"/>
        <c:crosses val="autoZero"/>
        <c:auto val="1"/>
        <c:lblAlgn val="ctr"/>
        <c:lblOffset val="100"/>
        <c:noMultiLvlLbl val="0"/>
      </c:catAx>
      <c:valAx>
        <c:axId val="77907456"/>
        <c:scaling>
          <c:orientation val="minMax"/>
        </c:scaling>
        <c:delete val="1"/>
        <c:axPos val="l"/>
        <c:numFmt formatCode="General" sourceLinked="1"/>
        <c:majorTickMark val="out"/>
        <c:minorTickMark val="none"/>
        <c:tickLblPos val="nextTo"/>
        <c:crossAx val="77905920"/>
        <c:crosses val="autoZero"/>
        <c:crossBetween val="between"/>
      </c:valAx>
    </c:plotArea>
    <c:legend>
      <c:legendPos val="t"/>
      <c:layout/>
      <c:overlay val="0"/>
    </c:legend>
    <c:plotVisOnly val="1"/>
    <c:dispBlanksAs val="gap"/>
    <c:showDLblsOverMax val="0"/>
  </c:chart>
  <c:spPr>
    <a:ln>
      <a:solidFill>
        <a:schemeClr val="accent1"/>
      </a:solidFill>
    </a:ln>
  </c:spPr>
  <c:txPr>
    <a:bodyPr/>
    <a:lstStyle/>
    <a:p>
      <a:pPr>
        <a:defRPr>
          <a:latin typeface="Times New Roman" panose="02020603050405020304" pitchFamily="18" charset="0"/>
          <a:cs typeface="Times New Roman" panose="02020603050405020304" pitchFamily="18"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MX" sz="1200" dirty="0"/>
              <a:t>POST </a:t>
            </a:r>
            <a:r>
              <a:rPr lang="es-MX" sz="1200" dirty="0" smtClean="0"/>
              <a:t>– EXPERIMENTAL GROUP</a:t>
            </a:r>
            <a:endParaRPr lang="es-MX" sz="1200" dirty="0"/>
          </a:p>
        </c:rich>
      </c:tx>
      <c:layout/>
      <c:overlay val="0"/>
    </c:title>
    <c:autoTitleDeleted val="0"/>
    <c:plotArea>
      <c:layout/>
      <c:barChart>
        <c:barDir val="col"/>
        <c:grouping val="clustered"/>
        <c:varyColors val="0"/>
        <c:ser>
          <c:idx val="0"/>
          <c:order val="0"/>
          <c:tx>
            <c:strRef>
              <c:f>GRAFICAS!$D$21</c:f>
              <c:strCache>
                <c:ptCount val="1"/>
                <c:pt idx="0">
                  <c:v>1-3,99</c:v>
                </c:pt>
              </c:strCache>
            </c:strRef>
          </c:tx>
          <c:invertIfNegative val="0"/>
          <c:cat>
            <c:strRef>
              <c:f>GRAFICAS!$A$22:$A$23</c:f>
              <c:strCache>
                <c:ptCount val="2"/>
                <c:pt idx="0">
                  <c:v>FEMALES</c:v>
                </c:pt>
                <c:pt idx="1">
                  <c:v>MALES</c:v>
                </c:pt>
              </c:strCache>
            </c:strRef>
          </c:cat>
          <c:val>
            <c:numRef>
              <c:f>GRAFICAS!$D$22:$D$23</c:f>
              <c:numCache>
                <c:formatCode>General</c:formatCode>
                <c:ptCount val="2"/>
                <c:pt idx="1">
                  <c:v>1</c:v>
                </c:pt>
              </c:numCache>
            </c:numRef>
          </c:val>
        </c:ser>
        <c:ser>
          <c:idx val="1"/>
          <c:order val="1"/>
          <c:tx>
            <c:strRef>
              <c:f>GRAFICAS!$E$21</c:f>
              <c:strCache>
                <c:ptCount val="1"/>
                <c:pt idx="0">
                  <c:v>4-6,99</c:v>
                </c:pt>
              </c:strCache>
            </c:strRef>
          </c:tx>
          <c:invertIfNegative val="0"/>
          <c:cat>
            <c:strRef>
              <c:f>GRAFICAS!$A$22:$A$23</c:f>
              <c:strCache>
                <c:ptCount val="2"/>
                <c:pt idx="0">
                  <c:v>FEMALES</c:v>
                </c:pt>
                <c:pt idx="1">
                  <c:v>MALES</c:v>
                </c:pt>
              </c:strCache>
            </c:strRef>
          </c:cat>
          <c:val>
            <c:numRef>
              <c:f>GRAFICAS!$E$22:$E$23</c:f>
              <c:numCache>
                <c:formatCode>General</c:formatCode>
                <c:ptCount val="2"/>
                <c:pt idx="0">
                  <c:v>21</c:v>
                </c:pt>
                <c:pt idx="1">
                  <c:v>8</c:v>
                </c:pt>
              </c:numCache>
            </c:numRef>
          </c:val>
        </c:ser>
        <c:ser>
          <c:idx val="2"/>
          <c:order val="2"/>
          <c:tx>
            <c:strRef>
              <c:f>GRAFICAS!$F$21</c:f>
              <c:strCache>
                <c:ptCount val="1"/>
                <c:pt idx="0">
                  <c:v>7-10,00</c:v>
                </c:pt>
              </c:strCache>
            </c:strRef>
          </c:tx>
          <c:invertIfNegative val="0"/>
          <c:cat>
            <c:strRef>
              <c:f>GRAFICAS!$A$22:$A$23</c:f>
              <c:strCache>
                <c:ptCount val="2"/>
                <c:pt idx="0">
                  <c:v>FEMALES</c:v>
                </c:pt>
                <c:pt idx="1">
                  <c:v>MALES</c:v>
                </c:pt>
              </c:strCache>
            </c:strRef>
          </c:cat>
          <c:val>
            <c:numRef>
              <c:f>GRAFICAS!$F$22:$F$23</c:f>
              <c:numCache>
                <c:formatCode>General</c:formatCode>
                <c:ptCount val="2"/>
                <c:pt idx="0">
                  <c:v>6</c:v>
                </c:pt>
                <c:pt idx="1">
                  <c:v>2</c:v>
                </c:pt>
              </c:numCache>
            </c:numRef>
          </c:val>
        </c:ser>
        <c:dLbls>
          <c:showLegendKey val="0"/>
          <c:showVal val="1"/>
          <c:showCatName val="0"/>
          <c:showSerName val="0"/>
          <c:showPercent val="0"/>
          <c:showBubbleSize val="0"/>
        </c:dLbls>
        <c:gapWidth val="150"/>
        <c:overlap val="-25"/>
        <c:axId val="79045376"/>
        <c:axId val="79046912"/>
      </c:barChart>
      <c:catAx>
        <c:axId val="79045376"/>
        <c:scaling>
          <c:orientation val="minMax"/>
        </c:scaling>
        <c:delete val="0"/>
        <c:axPos val="b"/>
        <c:majorTickMark val="none"/>
        <c:minorTickMark val="none"/>
        <c:tickLblPos val="nextTo"/>
        <c:crossAx val="79046912"/>
        <c:crosses val="autoZero"/>
        <c:auto val="1"/>
        <c:lblAlgn val="ctr"/>
        <c:lblOffset val="100"/>
        <c:noMultiLvlLbl val="0"/>
      </c:catAx>
      <c:valAx>
        <c:axId val="79046912"/>
        <c:scaling>
          <c:orientation val="minMax"/>
        </c:scaling>
        <c:delete val="1"/>
        <c:axPos val="l"/>
        <c:numFmt formatCode="General" sourceLinked="1"/>
        <c:majorTickMark val="out"/>
        <c:minorTickMark val="none"/>
        <c:tickLblPos val="nextTo"/>
        <c:crossAx val="79045376"/>
        <c:crosses val="autoZero"/>
        <c:crossBetween val="between"/>
      </c:valAx>
    </c:plotArea>
    <c:legend>
      <c:legendPos val="t"/>
      <c:layout/>
      <c:overlay val="0"/>
    </c:legend>
    <c:plotVisOnly val="1"/>
    <c:dispBlanksAs val="gap"/>
    <c:showDLblsOverMax val="0"/>
  </c:chart>
  <c:spPr>
    <a:ln>
      <a:solidFill>
        <a:schemeClr val="accent1"/>
      </a:solidFill>
    </a:ln>
  </c:spPr>
  <c:txPr>
    <a:bodyPr/>
    <a:lstStyle/>
    <a:p>
      <a:pPr>
        <a:defRPr>
          <a:latin typeface="Times New Roman" panose="02020603050405020304" pitchFamily="18" charset="0"/>
          <a:cs typeface="Times New Roman" panose="02020603050405020304" pitchFamily="18"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MX" sz="1200"/>
              <a:t>PRE - TEST CONTROL GROUP</a:t>
            </a:r>
          </a:p>
        </c:rich>
      </c:tx>
      <c:layout/>
      <c:overlay val="0"/>
    </c:title>
    <c:autoTitleDeleted val="0"/>
    <c:plotArea>
      <c:layout/>
      <c:barChart>
        <c:barDir val="col"/>
        <c:grouping val="clustered"/>
        <c:varyColors val="0"/>
        <c:ser>
          <c:idx val="0"/>
          <c:order val="0"/>
          <c:tx>
            <c:strRef>
              <c:f>GRAFICA!$D$2</c:f>
              <c:strCache>
                <c:ptCount val="1"/>
                <c:pt idx="0">
                  <c:v>4-6,99</c:v>
                </c:pt>
              </c:strCache>
            </c:strRef>
          </c:tx>
          <c:invertIfNegative val="0"/>
          <c:cat>
            <c:strRef>
              <c:f>GRAFICA!$A$3:$A$4</c:f>
              <c:strCache>
                <c:ptCount val="2"/>
                <c:pt idx="0">
                  <c:v>FEMALE</c:v>
                </c:pt>
                <c:pt idx="1">
                  <c:v>MALE</c:v>
                </c:pt>
              </c:strCache>
            </c:strRef>
          </c:cat>
          <c:val>
            <c:numRef>
              <c:f>GRAFICA!$D$3:$D$4</c:f>
              <c:numCache>
                <c:formatCode>General</c:formatCode>
                <c:ptCount val="2"/>
                <c:pt idx="0">
                  <c:v>9</c:v>
                </c:pt>
                <c:pt idx="1">
                  <c:v>4</c:v>
                </c:pt>
              </c:numCache>
            </c:numRef>
          </c:val>
        </c:ser>
        <c:ser>
          <c:idx val="1"/>
          <c:order val="1"/>
          <c:tx>
            <c:strRef>
              <c:f>GRAFICA!$E$2</c:f>
              <c:strCache>
                <c:ptCount val="1"/>
                <c:pt idx="0">
                  <c:v>7-10,00</c:v>
                </c:pt>
              </c:strCache>
            </c:strRef>
          </c:tx>
          <c:invertIfNegative val="0"/>
          <c:cat>
            <c:strRef>
              <c:f>GRAFICA!$A$3:$A$4</c:f>
              <c:strCache>
                <c:ptCount val="2"/>
                <c:pt idx="0">
                  <c:v>FEMALE</c:v>
                </c:pt>
                <c:pt idx="1">
                  <c:v>MALE</c:v>
                </c:pt>
              </c:strCache>
            </c:strRef>
          </c:cat>
          <c:val>
            <c:numRef>
              <c:f>GRAFICA!$E$3:$E$4</c:f>
              <c:numCache>
                <c:formatCode>General</c:formatCode>
                <c:ptCount val="2"/>
                <c:pt idx="0">
                  <c:v>19</c:v>
                </c:pt>
                <c:pt idx="1">
                  <c:v>8</c:v>
                </c:pt>
              </c:numCache>
            </c:numRef>
          </c:val>
        </c:ser>
        <c:dLbls>
          <c:showLegendKey val="0"/>
          <c:showVal val="1"/>
          <c:showCatName val="0"/>
          <c:showSerName val="0"/>
          <c:showPercent val="0"/>
          <c:showBubbleSize val="0"/>
        </c:dLbls>
        <c:gapWidth val="150"/>
        <c:overlap val="-25"/>
        <c:axId val="79147392"/>
        <c:axId val="79148928"/>
      </c:barChart>
      <c:catAx>
        <c:axId val="79147392"/>
        <c:scaling>
          <c:orientation val="minMax"/>
        </c:scaling>
        <c:delete val="0"/>
        <c:axPos val="b"/>
        <c:majorTickMark val="none"/>
        <c:minorTickMark val="none"/>
        <c:tickLblPos val="nextTo"/>
        <c:crossAx val="79148928"/>
        <c:crosses val="autoZero"/>
        <c:auto val="1"/>
        <c:lblAlgn val="ctr"/>
        <c:lblOffset val="100"/>
        <c:noMultiLvlLbl val="0"/>
      </c:catAx>
      <c:valAx>
        <c:axId val="79148928"/>
        <c:scaling>
          <c:orientation val="minMax"/>
        </c:scaling>
        <c:delete val="1"/>
        <c:axPos val="l"/>
        <c:numFmt formatCode="General" sourceLinked="1"/>
        <c:majorTickMark val="out"/>
        <c:minorTickMark val="none"/>
        <c:tickLblPos val="nextTo"/>
        <c:crossAx val="79147392"/>
        <c:crosses val="autoZero"/>
        <c:crossBetween val="between"/>
      </c:valAx>
    </c:plotArea>
    <c:legend>
      <c:legendPos val="t"/>
      <c:layout/>
      <c:overlay val="0"/>
    </c:legend>
    <c:plotVisOnly val="1"/>
    <c:dispBlanksAs val="gap"/>
    <c:showDLblsOverMax val="0"/>
  </c:chart>
  <c:spPr>
    <a:ln>
      <a:solidFill>
        <a:schemeClr val="accent1"/>
      </a:solidFill>
    </a:ln>
  </c:spPr>
  <c:txPr>
    <a:bodyPr/>
    <a:lstStyle/>
    <a:p>
      <a:pPr>
        <a:defRPr>
          <a:latin typeface="Times New Roman" panose="02020603050405020304" pitchFamily="18" charset="0"/>
          <a:cs typeface="Times New Roman" panose="02020603050405020304" pitchFamily="18"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MX" sz="1200"/>
              <a:t>POST - TEST CONTROL GROUP</a:t>
            </a:r>
          </a:p>
        </c:rich>
      </c:tx>
      <c:layout/>
      <c:overlay val="0"/>
    </c:title>
    <c:autoTitleDeleted val="0"/>
    <c:plotArea>
      <c:layout/>
      <c:barChart>
        <c:barDir val="col"/>
        <c:grouping val="clustered"/>
        <c:varyColors val="0"/>
        <c:ser>
          <c:idx val="0"/>
          <c:order val="0"/>
          <c:tx>
            <c:strRef>
              <c:f>GRAFICA!$D$19</c:f>
              <c:strCache>
                <c:ptCount val="1"/>
                <c:pt idx="0">
                  <c:v>4-6,99</c:v>
                </c:pt>
              </c:strCache>
            </c:strRef>
          </c:tx>
          <c:invertIfNegative val="0"/>
          <c:cat>
            <c:strRef>
              <c:f>GRAFICA!$A$20:$A$21</c:f>
              <c:strCache>
                <c:ptCount val="2"/>
                <c:pt idx="0">
                  <c:v>FEMALE</c:v>
                </c:pt>
                <c:pt idx="1">
                  <c:v>MALE</c:v>
                </c:pt>
              </c:strCache>
            </c:strRef>
          </c:cat>
          <c:val>
            <c:numRef>
              <c:f>GRAFICA!$D$20:$D$21</c:f>
              <c:numCache>
                <c:formatCode>General</c:formatCode>
                <c:ptCount val="2"/>
                <c:pt idx="0">
                  <c:v>5</c:v>
                </c:pt>
                <c:pt idx="1">
                  <c:v>3</c:v>
                </c:pt>
              </c:numCache>
            </c:numRef>
          </c:val>
        </c:ser>
        <c:ser>
          <c:idx val="1"/>
          <c:order val="1"/>
          <c:tx>
            <c:strRef>
              <c:f>GRAFICA!$E$19</c:f>
              <c:strCache>
                <c:ptCount val="1"/>
                <c:pt idx="0">
                  <c:v>7-10,00</c:v>
                </c:pt>
              </c:strCache>
            </c:strRef>
          </c:tx>
          <c:invertIfNegative val="0"/>
          <c:cat>
            <c:strRef>
              <c:f>GRAFICA!$A$20:$A$21</c:f>
              <c:strCache>
                <c:ptCount val="2"/>
                <c:pt idx="0">
                  <c:v>FEMALE</c:v>
                </c:pt>
                <c:pt idx="1">
                  <c:v>MALE</c:v>
                </c:pt>
              </c:strCache>
            </c:strRef>
          </c:cat>
          <c:val>
            <c:numRef>
              <c:f>GRAFICA!$E$20:$E$21</c:f>
              <c:numCache>
                <c:formatCode>General</c:formatCode>
                <c:ptCount val="2"/>
                <c:pt idx="0">
                  <c:v>23</c:v>
                </c:pt>
                <c:pt idx="1">
                  <c:v>9</c:v>
                </c:pt>
              </c:numCache>
            </c:numRef>
          </c:val>
        </c:ser>
        <c:dLbls>
          <c:showLegendKey val="0"/>
          <c:showVal val="1"/>
          <c:showCatName val="0"/>
          <c:showSerName val="0"/>
          <c:showPercent val="0"/>
          <c:showBubbleSize val="0"/>
        </c:dLbls>
        <c:gapWidth val="150"/>
        <c:overlap val="-25"/>
        <c:axId val="80236544"/>
        <c:axId val="80238080"/>
      </c:barChart>
      <c:catAx>
        <c:axId val="80236544"/>
        <c:scaling>
          <c:orientation val="minMax"/>
        </c:scaling>
        <c:delete val="0"/>
        <c:axPos val="b"/>
        <c:majorTickMark val="none"/>
        <c:minorTickMark val="none"/>
        <c:tickLblPos val="nextTo"/>
        <c:txPr>
          <a:bodyPr/>
          <a:lstStyle/>
          <a:p>
            <a:pPr>
              <a:defRPr sz="800"/>
            </a:pPr>
            <a:endParaRPr lang="es-MX"/>
          </a:p>
        </c:txPr>
        <c:crossAx val="80238080"/>
        <c:crosses val="autoZero"/>
        <c:auto val="1"/>
        <c:lblAlgn val="ctr"/>
        <c:lblOffset val="100"/>
        <c:noMultiLvlLbl val="0"/>
      </c:catAx>
      <c:valAx>
        <c:axId val="80238080"/>
        <c:scaling>
          <c:orientation val="minMax"/>
        </c:scaling>
        <c:delete val="1"/>
        <c:axPos val="l"/>
        <c:numFmt formatCode="General" sourceLinked="1"/>
        <c:majorTickMark val="out"/>
        <c:minorTickMark val="none"/>
        <c:tickLblPos val="nextTo"/>
        <c:crossAx val="80236544"/>
        <c:crosses val="autoZero"/>
        <c:crossBetween val="between"/>
      </c:valAx>
    </c:plotArea>
    <c:legend>
      <c:legendPos val="t"/>
      <c:layout/>
      <c:overlay val="0"/>
    </c:legend>
    <c:plotVisOnly val="1"/>
    <c:dispBlanksAs val="gap"/>
    <c:showDLblsOverMax val="0"/>
  </c:chart>
  <c:spPr>
    <a:ln>
      <a:solidFill>
        <a:schemeClr val="accent1"/>
      </a:solidFill>
    </a:ln>
  </c:spPr>
  <c:txPr>
    <a:bodyPr/>
    <a:lstStyle/>
    <a:p>
      <a:pPr>
        <a:defRPr>
          <a:latin typeface="Times New Roman" panose="02020603050405020304" pitchFamily="18" charset="0"/>
          <a:cs typeface="Times New Roman" panose="02020603050405020304" pitchFamily="18" charset="0"/>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CDDEE-5350-4AC7-988F-11F3CD13A6BF}"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MX"/>
        </a:p>
      </dgm:t>
    </dgm:pt>
    <dgm:pt modelId="{0B22B8DF-BD61-4E9A-BC54-2735B14A4519}">
      <dgm:prSet custT="1"/>
      <dgm:spPr/>
      <dgm:t>
        <a:bodyPr/>
        <a:lstStyle/>
        <a:p>
          <a:pPr rtl="0"/>
          <a:r>
            <a:rPr lang="en-US" sz="1800" b="1" smtClean="0">
              <a:latin typeface="Times New Roman" panose="02020603050405020304" pitchFamily="18" charset="0"/>
              <a:cs typeface="Times New Roman" panose="02020603050405020304" pitchFamily="18" charset="0"/>
            </a:rPr>
            <a:t>Problem identification</a:t>
          </a:r>
          <a:endParaRPr lang="es-MX" sz="1800">
            <a:latin typeface="Times New Roman" panose="02020603050405020304" pitchFamily="18" charset="0"/>
            <a:cs typeface="Times New Roman" panose="02020603050405020304" pitchFamily="18" charset="0"/>
          </a:endParaRPr>
        </a:p>
      </dgm:t>
    </dgm:pt>
    <dgm:pt modelId="{503950CF-17D6-4B0E-84A2-DCB80178CC9B}" type="parTrans" cxnId="{E9494C52-DC23-4586-A422-5B52F71E0C9D}">
      <dgm:prSet/>
      <dgm:spPr/>
      <dgm:t>
        <a:bodyPr/>
        <a:lstStyle/>
        <a:p>
          <a:endParaRPr lang="es-MX" sz="1800">
            <a:latin typeface="Times New Roman" panose="02020603050405020304" pitchFamily="18" charset="0"/>
            <a:cs typeface="Times New Roman" panose="02020603050405020304" pitchFamily="18" charset="0"/>
          </a:endParaRPr>
        </a:p>
      </dgm:t>
    </dgm:pt>
    <dgm:pt modelId="{5C685215-C03D-4927-B7D3-E2CF2D830CA1}" type="sibTrans" cxnId="{E9494C52-DC23-4586-A422-5B52F71E0C9D}">
      <dgm:prSet/>
      <dgm:spPr/>
      <dgm:t>
        <a:bodyPr/>
        <a:lstStyle/>
        <a:p>
          <a:endParaRPr lang="es-MX" sz="1800">
            <a:latin typeface="Times New Roman" panose="02020603050405020304" pitchFamily="18" charset="0"/>
            <a:cs typeface="Times New Roman" panose="02020603050405020304" pitchFamily="18" charset="0"/>
          </a:endParaRPr>
        </a:p>
      </dgm:t>
    </dgm:pt>
    <dgm:pt modelId="{EFABFBA5-15A5-4334-B4A0-138FDF491ACC}">
      <dgm:prSet custT="1"/>
      <dgm:spPr/>
      <dgm:t>
        <a:bodyPr/>
        <a:lstStyle/>
        <a:p>
          <a:pPr rtl="0"/>
          <a:r>
            <a:rPr lang="en-US" sz="1600" dirty="0" smtClean="0">
              <a:latin typeface="Times New Roman" panose="02020603050405020304" pitchFamily="18" charset="0"/>
              <a:cs typeface="Times New Roman" panose="02020603050405020304" pitchFamily="18" charset="0"/>
            </a:rPr>
            <a:t>Technology is changing constantly and alters everything for this reason,  teachers are facing a new reality where students get bored and demotivated easier than some years ago.</a:t>
          </a:r>
          <a:endParaRPr lang="es-MX" sz="1600" dirty="0">
            <a:latin typeface="Times New Roman" panose="02020603050405020304" pitchFamily="18" charset="0"/>
            <a:cs typeface="Times New Roman" panose="02020603050405020304" pitchFamily="18" charset="0"/>
          </a:endParaRPr>
        </a:p>
      </dgm:t>
    </dgm:pt>
    <dgm:pt modelId="{6DC12D46-305A-4F50-85A7-128A0148C614}" type="parTrans" cxnId="{85950D84-6FF3-4F06-A714-48D61D2BD602}">
      <dgm:prSet/>
      <dgm:spPr/>
      <dgm:t>
        <a:bodyPr/>
        <a:lstStyle/>
        <a:p>
          <a:endParaRPr lang="es-MX" sz="1800">
            <a:latin typeface="Times New Roman" panose="02020603050405020304" pitchFamily="18" charset="0"/>
            <a:cs typeface="Times New Roman" panose="02020603050405020304" pitchFamily="18" charset="0"/>
          </a:endParaRPr>
        </a:p>
      </dgm:t>
    </dgm:pt>
    <dgm:pt modelId="{66F3295A-D161-4E84-9E41-263B06257B58}" type="sibTrans" cxnId="{85950D84-6FF3-4F06-A714-48D61D2BD602}">
      <dgm:prSet/>
      <dgm:spPr/>
      <dgm:t>
        <a:bodyPr/>
        <a:lstStyle/>
        <a:p>
          <a:endParaRPr lang="es-MX" sz="1800">
            <a:latin typeface="Times New Roman" panose="02020603050405020304" pitchFamily="18" charset="0"/>
            <a:cs typeface="Times New Roman" panose="02020603050405020304" pitchFamily="18" charset="0"/>
          </a:endParaRPr>
        </a:p>
      </dgm:t>
    </dgm:pt>
    <dgm:pt modelId="{96A8FF0C-1618-45D6-B2B1-5103F7049A64}" type="pres">
      <dgm:prSet presAssocID="{CBDCDDEE-5350-4AC7-988F-11F3CD13A6BF}" presName="Name0" presStyleCnt="0">
        <dgm:presLayoutVars>
          <dgm:chMax val="7"/>
          <dgm:dir/>
          <dgm:animLvl val="lvl"/>
          <dgm:resizeHandles val="exact"/>
        </dgm:presLayoutVars>
      </dgm:prSet>
      <dgm:spPr/>
      <dgm:t>
        <a:bodyPr/>
        <a:lstStyle/>
        <a:p>
          <a:endParaRPr lang="es-MX"/>
        </a:p>
      </dgm:t>
    </dgm:pt>
    <dgm:pt modelId="{18E2823D-A579-40B1-BEF8-56C54D5085FE}" type="pres">
      <dgm:prSet presAssocID="{0B22B8DF-BD61-4E9A-BC54-2735B14A4519}" presName="circle1" presStyleLbl="node1" presStyleIdx="0" presStyleCnt="2"/>
      <dgm:spPr/>
    </dgm:pt>
    <dgm:pt modelId="{04F7B22E-A5A8-424A-BE00-2E1DB833DD9B}" type="pres">
      <dgm:prSet presAssocID="{0B22B8DF-BD61-4E9A-BC54-2735B14A4519}" presName="space" presStyleCnt="0"/>
      <dgm:spPr/>
    </dgm:pt>
    <dgm:pt modelId="{B3C742B6-82B6-4D31-84DD-EFC5CAE15C7E}" type="pres">
      <dgm:prSet presAssocID="{0B22B8DF-BD61-4E9A-BC54-2735B14A4519}" presName="rect1" presStyleLbl="alignAcc1" presStyleIdx="0" presStyleCnt="2" custLinFactNeighborX="212" custLinFactNeighborY="-5706"/>
      <dgm:spPr/>
      <dgm:t>
        <a:bodyPr/>
        <a:lstStyle/>
        <a:p>
          <a:endParaRPr lang="es-MX"/>
        </a:p>
      </dgm:t>
    </dgm:pt>
    <dgm:pt modelId="{F64FE224-BA7E-458C-AE9E-84F7089B3FC0}" type="pres">
      <dgm:prSet presAssocID="{EFABFBA5-15A5-4334-B4A0-138FDF491ACC}" presName="vertSpace2" presStyleLbl="node1" presStyleIdx="0" presStyleCnt="2"/>
      <dgm:spPr/>
    </dgm:pt>
    <dgm:pt modelId="{AECB4CE8-9227-4AE7-B17F-B6C6004F2044}" type="pres">
      <dgm:prSet presAssocID="{EFABFBA5-15A5-4334-B4A0-138FDF491ACC}" presName="circle2" presStyleLbl="node1" presStyleIdx="1" presStyleCnt="2"/>
      <dgm:spPr/>
    </dgm:pt>
    <dgm:pt modelId="{AA5DC2F2-7A57-46FB-B336-2E63A5BDE32C}" type="pres">
      <dgm:prSet presAssocID="{EFABFBA5-15A5-4334-B4A0-138FDF491ACC}" presName="rect2" presStyleLbl="alignAcc1" presStyleIdx="1" presStyleCnt="2"/>
      <dgm:spPr/>
      <dgm:t>
        <a:bodyPr/>
        <a:lstStyle/>
        <a:p>
          <a:endParaRPr lang="es-MX"/>
        </a:p>
      </dgm:t>
    </dgm:pt>
    <dgm:pt modelId="{DA4A600A-ED3D-4A6A-837A-5F1BD2C92716}" type="pres">
      <dgm:prSet presAssocID="{0B22B8DF-BD61-4E9A-BC54-2735B14A4519}" presName="rect1ParTxNoCh" presStyleLbl="alignAcc1" presStyleIdx="1" presStyleCnt="2">
        <dgm:presLayoutVars>
          <dgm:chMax val="1"/>
          <dgm:bulletEnabled val="1"/>
        </dgm:presLayoutVars>
      </dgm:prSet>
      <dgm:spPr/>
      <dgm:t>
        <a:bodyPr/>
        <a:lstStyle/>
        <a:p>
          <a:endParaRPr lang="es-MX"/>
        </a:p>
      </dgm:t>
    </dgm:pt>
    <dgm:pt modelId="{C2FB40F9-A095-46A3-892E-E01634DBA2A3}" type="pres">
      <dgm:prSet presAssocID="{EFABFBA5-15A5-4334-B4A0-138FDF491ACC}" presName="rect2ParTxNoCh" presStyleLbl="alignAcc1" presStyleIdx="1" presStyleCnt="2">
        <dgm:presLayoutVars>
          <dgm:chMax val="1"/>
          <dgm:bulletEnabled val="1"/>
        </dgm:presLayoutVars>
      </dgm:prSet>
      <dgm:spPr/>
      <dgm:t>
        <a:bodyPr/>
        <a:lstStyle/>
        <a:p>
          <a:endParaRPr lang="es-MX"/>
        </a:p>
      </dgm:t>
    </dgm:pt>
  </dgm:ptLst>
  <dgm:cxnLst>
    <dgm:cxn modelId="{746D079E-A526-41A6-A797-E68A69710B01}" type="presOf" srcId="{EFABFBA5-15A5-4334-B4A0-138FDF491ACC}" destId="{AA5DC2F2-7A57-46FB-B336-2E63A5BDE32C}" srcOrd="0" destOrd="0" presId="urn:microsoft.com/office/officeart/2005/8/layout/target3"/>
    <dgm:cxn modelId="{E9494C52-DC23-4586-A422-5B52F71E0C9D}" srcId="{CBDCDDEE-5350-4AC7-988F-11F3CD13A6BF}" destId="{0B22B8DF-BD61-4E9A-BC54-2735B14A4519}" srcOrd="0" destOrd="0" parTransId="{503950CF-17D6-4B0E-84A2-DCB80178CC9B}" sibTransId="{5C685215-C03D-4927-B7D3-E2CF2D830CA1}"/>
    <dgm:cxn modelId="{B5416882-9782-4397-9F46-E3B2C6B2C27D}" type="presOf" srcId="{CBDCDDEE-5350-4AC7-988F-11F3CD13A6BF}" destId="{96A8FF0C-1618-45D6-B2B1-5103F7049A64}" srcOrd="0" destOrd="0" presId="urn:microsoft.com/office/officeart/2005/8/layout/target3"/>
    <dgm:cxn modelId="{85C2E930-2D4D-4CA6-9AA2-48B760D418E2}" type="presOf" srcId="{EFABFBA5-15A5-4334-B4A0-138FDF491ACC}" destId="{C2FB40F9-A095-46A3-892E-E01634DBA2A3}" srcOrd="1" destOrd="0" presId="urn:microsoft.com/office/officeart/2005/8/layout/target3"/>
    <dgm:cxn modelId="{85950D84-6FF3-4F06-A714-48D61D2BD602}" srcId="{CBDCDDEE-5350-4AC7-988F-11F3CD13A6BF}" destId="{EFABFBA5-15A5-4334-B4A0-138FDF491ACC}" srcOrd="1" destOrd="0" parTransId="{6DC12D46-305A-4F50-85A7-128A0148C614}" sibTransId="{66F3295A-D161-4E84-9E41-263B06257B58}"/>
    <dgm:cxn modelId="{F9AF29CC-BDA0-42D0-B328-49949D02EFB7}" type="presOf" srcId="{0B22B8DF-BD61-4E9A-BC54-2735B14A4519}" destId="{B3C742B6-82B6-4D31-84DD-EFC5CAE15C7E}" srcOrd="0" destOrd="0" presId="urn:microsoft.com/office/officeart/2005/8/layout/target3"/>
    <dgm:cxn modelId="{9ADAC635-6573-45F7-80DD-0706FC718CD3}" type="presOf" srcId="{0B22B8DF-BD61-4E9A-BC54-2735B14A4519}" destId="{DA4A600A-ED3D-4A6A-837A-5F1BD2C92716}" srcOrd="1" destOrd="0" presId="urn:microsoft.com/office/officeart/2005/8/layout/target3"/>
    <dgm:cxn modelId="{A441D4B8-F4B5-4C2C-AAC8-FB1F10AF2A5D}" type="presParOf" srcId="{96A8FF0C-1618-45D6-B2B1-5103F7049A64}" destId="{18E2823D-A579-40B1-BEF8-56C54D5085FE}" srcOrd="0" destOrd="0" presId="urn:microsoft.com/office/officeart/2005/8/layout/target3"/>
    <dgm:cxn modelId="{C8FD903E-73F3-4CD8-AED9-E537D61447CF}" type="presParOf" srcId="{96A8FF0C-1618-45D6-B2B1-5103F7049A64}" destId="{04F7B22E-A5A8-424A-BE00-2E1DB833DD9B}" srcOrd="1" destOrd="0" presId="urn:microsoft.com/office/officeart/2005/8/layout/target3"/>
    <dgm:cxn modelId="{0AF5C3FC-8C74-4EF1-8DEB-FB51B48AE134}" type="presParOf" srcId="{96A8FF0C-1618-45D6-B2B1-5103F7049A64}" destId="{B3C742B6-82B6-4D31-84DD-EFC5CAE15C7E}" srcOrd="2" destOrd="0" presId="urn:microsoft.com/office/officeart/2005/8/layout/target3"/>
    <dgm:cxn modelId="{7C9A9641-343B-44C3-AE78-F6F374FA85D1}" type="presParOf" srcId="{96A8FF0C-1618-45D6-B2B1-5103F7049A64}" destId="{F64FE224-BA7E-458C-AE9E-84F7089B3FC0}" srcOrd="3" destOrd="0" presId="urn:microsoft.com/office/officeart/2005/8/layout/target3"/>
    <dgm:cxn modelId="{4F4C8C54-69F1-4002-8C1E-2E4FDA956062}" type="presParOf" srcId="{96A8FF0C-1618-45D6-B2B1-5103F7049A64}" destId="{AECB4CE8-9227-4AE7-B17F-B6C6004F2044}" srcOrd="4" destOrd="0" presId="urn:microsoft.com/office/officeart/2005/8/layout/target3"/>
    <dgm:cxn modelId="{A40F6649-1620-4026-9D7F-D9AC110AB705}" type="presParOf" srcId="{96A8FF0C-1618-45D6-B2B1-5103F7049A64}" destId="{AA5DC2F2-7A57-46FB-B336-2E63A5BDE32C}" srcOrd="5" destOrd="0" presId="urn:microsoft.com/office/officeart/2005/8/layout/target3"/>
    <dgm:cxn modelId="{B8691084-CF9E-4C5F-90D3-6790C65A684F}" type="presParOf" srcId="{96A8FF0C-1618-45D6-B2B1-5103F7049A64}" destId="{DA4A600A-ED3D-4A6A-837A-5F1BD2C92716}" srcOrd="6" destOrd="0" presId="urn:microsoft.com/office/officeart/2005/8/layout/target3"/>
    <dgm:cxn modelId="{7F5B18DF-D918-4C8F-9AED-2C3FB11B60AB}" type="presParOf" srcId="{96A8FF0C-1618-45D6-B2B1-5103F7049A64}" destId="{C2FB40F9-A095-46A3-892E-E01634DBA2A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B0C019-B840-441C-A70A-AD65839E19C6}"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41D0E5F7-10B2-4D63-BDE4-C4506DEC1347}">
      <dgm:prSet custT="1"/>
      <dgm:spPr/>
      <dgm:t>
        <a:bodyPr/>
        <a:lstStyle/>
        <a:p>
          <a:pPr rtl="0"/>
          <a:r>
            <a:rPr lang="en-US" sz="2800" b="1" dirty="0" smtClean="0">
              <a:latin typeface="Times New Roman" panose="02020603050405020304" pitchFamily="18" charset="0"/>
              <a:cs typeface="Times New Roman" panose="02020603050405020304" pitchFamily="18" charset="0"/>
            </a:rPr>
            <a:t>Mobile technologies</a:t>
          </a:r>
          <a:endParaRPr lang="es-MX" sz="2800" dirty="0">
            <a:latin typeface="Times New Roman" panose="02020603050405020304" pitchFamily="18" charset="0"/>
            <a:cs typeface="Times New Roman" panose="02020603050405020304" pitchFamily="18" charset="0"/>
          </a:endParaRPr>
        </a:p>
      </dgm:t>
    </dgm:pt>
    <dgm:pt modelId="{AE4F5067-A50E-46F4-AFB0-FBF69B56C86F}" type="parTrans" cxnId="{243E48A5-849D-4762-A6A2-AC4557DC6788}">
      <dgm:prSet/>
      <dgm:spPr/>
      <dgm:t>
        <a:bodyPr/>
        <a:lstStyle/>
        <a:p>
          <a:endParaRPr lang="es-MX" sz="1800">
            <a:latin typeface="Times New Roman" panose="02020603050405020304" pitchFamily="18" charset="0"/>
            <a:cs typeface="Times New Roman" panose="02020603050405020304" pitchFamily="18" charset="0"/>
          </a:endParaRPr>
        </a:p>
      </dgm:t>
    </dgm:pt>
    <dgm:pt modelId="{F674B13E-477B-4222-8BFE-018F9B3E66C8}" type="sibTrans" cxnId="{243E48A5-849D-4762-A6A2-AC4557DC6788}">
      <dgm:prSet/>
      <dgm:spPr/>
      <dgm:t>
        <a:bodyPr/>
        <a:lstStyle/>
        <a:p>
          <a:endParaRPr lang="es-MX" sz="1800">
            <a:latin typeface="Times New Roman" panose="02020603050405020304" pitchFamily="18" charset="0"/>
            <a:cs typeface="Times New Roman" panose="02020603050405020304" pitchFamily="18" charset="0"/>
          </a:endParaRPr>
        </a:p>
      </dgm:t>
    </dgm:pt>
    <dgm:pt modelId="{C86FDD86-6179-4813-919E-4E13BC321D9A}">
      <dgm:prSet custT="1"/>
      <dgm:spPr/>
      <dgm:t>
        <a:bodyPr/>
        <a:lstStyle/>
        <a:p>
          <a:pPr algn="l" rtl="0"/>
          <a:r>
            <a:rPr lang="es-EC" sz="1800" dirty="0" smtClean="0">
              <a:latin typeface="Times New Roman" panose="02020603050405020304" pitchFamily="18" charset="0"/>
              <a:cs typeface="Times New Roman" panose="02020603050405020304" pitchFamily="18" charset="0"/>
            </a:rPr>
            <a:t>Mobile </a:t>
          </a:r>
          <a:r>
            <a:rPr lang="en-GB" sz="1800" dirty="0" smtClean="0">
              <a:latin typeface="Times New Roman" panose="02020603050405020304" pitchFamily="18" charset="0"/>
              <a:cs typeface="Times New Roman" panose="02020603050405020304" pitchFamily="18" charset="0"/>
            </a:rPr>
            <a:t>devices</a:t>
          </a:r>
          <a:r>
            <a:rPr lang="es-EC" sz="1800" dirty="0" smtClean="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mobile phone </a:t>
          </a:r>
          <a:endParaRPr lang="es-MX" sz="1800" dirty="0">
            <a:latin typeface="Times New Roman" panose="02020603050405020304" pitchFamily="18" charset="0"/>
            <a:cs typeface="Times New Roman" panose="02020603050405020304" pitchFamily="18" charset="0"/>
          </a:endParaRPr>
        </a:p>
      </dgm:t>
    </dgm:pt>
    <dgm:pt modelId="{4971AA15-D4DF-47E9-925E-6C2F2B97523C}" type="parTrans" cxnId="{583DD16D-4167-4A17-AB1A-74B0A1AB9812}">
      <dgm:prSet/>
      <dgm:spPr/>
      <dgm:t>
        <a:bodyPr/>
        <a:lstStyle/>
        <a:p>
          <a:endParaRPr lang="es-MX" sz="1800">
            <a:latin typeface="Times New Roman" panose="02020603050405020304" pitchFamily="18" charset="0"/>
            <a:cs typeface="Times New Roman" panose="02020603050405020304" pitchFamily="18" charset="0"/>
          </a:endParaRPr>
        </a:p>
      </dgm:t>
    </dgm:pt>
    <dgm:pt modelId="{A39A63CE-60BD-4C3E-8A18-4CDDABA5C5FF}" type="sibTrans" cxnId="{583DD16D-4167-4A17-AB1A-74B0A1AB9812}">
      <dgm:prSet/>
      <dgm:spPr/>
      <dgm:t>
        <a:bodyPr/>
        <a:lstStyle/>
        <a:p>
          <a:endParaRPr lang="es-MX" sz="1800">
            <a:latin typeface="Times New Roman" panose="02020603050405020304" pitchFamily="18" charset="0"/>
            <a:cs typeface="Times New Roman" panose="02020603050405020304" pitchFamily="18" charset="0"/>
          </a:endParaRPr>
        </a:p>
      </dgm:t>
    </dgm:pt>
    <dgm:pt modelId="{DB23D002-B7B6-48A2-96FD-1B2E63300B3B}">
      <dgm:prSet custT="1"/>
      <dgm:spPr/>
      <dgm:t>
        <a:bodyPr/>
        <a:lstStyle/>
        <a:p>
          <a:pPr algn="l" rtl="0"/>
          <a:r>
            <a:rPr lang="en-GB" sz="1800" dirty="0" smtClean="0">
              <a:latin typeface="Times New Roman" panose="02020603050405020304" pitchFamily="18" charset="0"/>
              <a:cs typeface="Times New Roman" panose="02020603050405020304" pitchFamily="18" charset="0"/>
            </a:rPr>
            <a:t>Widespread infiltration of the market.</a:t>
          </a:r>
          <a:endParaRPr lang="es-MX" sz="1800" dirty="0">
            <a:latin typeface="Times New Roman" panose="02020603050405020304" pitchFamily="18" charset="0"/>
            <a:cs typeface="Times New Roman" panose="02020603050405020304" pitchFamily="18" charset="0"/>
          </a:endParaRPr>
        </a:p>
      </dgm:t>
    </dgm:pt>
    <dgm:pt modelId="{B610AF1E-C9F2-4E5C-9CEF-988CC4F489E6}" type="parTrans" cxnId="{116DD1A0-9CAC-4944-BF40-70DE99EC30C9}">
      <dgm:prSet/>
      <dgm:spPr/>
      <dgm:t>
        <a:bodyPr/>
        <a:lstStyle/>
        <a:p>
          <a:endParaRPr lang="es-MX" sz="1800">
            <a:latin typeface="Times New Roman" panose="02020603050405020304" pitchFamily="18" charset="0"/>
            <a:cs typeface="Times New Roman" panose="02020603050405020304" pitchFamily="18" charset="0"/>
          </a:endParaRPr>
        </a:p>
      </dgm:t>
    </dgm:pt>
    <dgm:pt modelId="{FCEBBD8C-3545-4667-8E9E-0A0FF49AECA5}" type="sibTrans" cxnId="{116DD1A0-9CAC-4944-BF40-70DE99EC30C9}">
      <dgm:prSet/>
      <dgm:spPr/>
      <dgm:t>
        <a:bodyPr/>
        <a:lstStyle/>
        <a:p>
          <a:endParaRPr lang="es-MX" sz="1800">
            <a:latin typeface="Times New Roman" panose="02020603050405020304" pitchFamily="18" charset="0"/>
            <a:cs typeface="Times New Roman" panose="02020603050405020304" pitchFamily="18" charset="0"/>
          </a:endParaRPr>
        </a:p>
      </dgm:t>
    </dgm:pt>
    <dgm:pt modelId="{E76FFC88-FD18-47E1-9FD8-8AB48DDC6BF8}">
      <dgm:prSet custT="1"/>
      <dgm:spPr/>
      <dgm:t>
        <a:bodyPr/>
        <a:lstStyle/>
        <a:p>
          <a:pPr algn="l" rtl="0"/>
          <a:r>
            <a:rPr lang="en-GB" sz="1800" dirty="0" smtClean="0">
              <a:latin typeface="Times New Roman" panose="02020603050405020304" pitchFamily="18" charset="0"/>
              <a:cs typeface="Times New Roman" panose="02020603050405020304" pitchFamily="18" charset="0"/>
            </a:rPr>
            <a:t>Relatively inexpensive. </a:t>
          </a:r>
          <a:endParaRPr lang="es-MX" sz="1800" dirty="0">
            <a:latin typeface="Times New Roman" panose="02020603050405020304" pitchFamily="18" charset="0"/>
            <a:cs typeface="Times New Roman" panose="02020603050405020304" pitchFamily="18" charset="0"/>
          </a:endParaRPr>
        </a:p>
      </dgm:t>
    </dgm:pt>
    <dgm:pt modelId="{4F6CD55C-841B-469D-9CBA-4ABA063A8E20}" type="parTrans" cxnId="{239B4AA6-85E5-472B-BB06-7ECEC04ABAEE}">
      <dgm:prSet/>
      <dgm:spPr/>
      <dgm:t>
        <a:bodyPr/>
        <a:lstStyle/>
        <a:p>
          <a:endParaRPr lang="es-MX" sz="1800">
            <a:latin typeface="Times New Roman" panose="02020603050405020304" pitchFamily="18" charset="0"/>
            <a:cs typeface="Times New Roman" panose="02020603050405020304" pitchFamily="18" charset="0"/>
          </a:endParaRPr>
        </a:p>
      </dgm:t>
    </dgm:pt>
    <dgm:pt modelId="{BE0762DF-4425-4D97-9D35-DA76FF59C550}" type="sibTrans" cxnId="{239B4AA6-85E5-472B-BB06-7ECEC04ABAEE}">
      <dgm:prSet/>
      <dgm:spPr/>
      <dgm:t>
        <a:bodyPr/>
        <a:lstStyle/>
        <a:p>
          <a:endParaRPr lang="es-MX" sz="1800">
            <a:latin typeface="Times New Roman" panose="02020603050405020304" pitchFamily="18" charset="0"/>
            <a:cs typeface="Times New Roman" panose="02020603050405020304" pitchFamily="18" charset="0"/>
          </a:endParaRPr>
        </a:p>
      </dgm:t>
    </dgm:pt>
    <dgm:pt modelId="{F6414E9D-5D1F-4844-A242-1D372B45E724}">
      <dgm:prSet custT="1"/>
      <dgm:spPr/>
      <dgm:t>
        <a:bodyPr/>
        <a:lstStyle/>
        <a:p>
          <a:pPr algn="l" rtl="0"/>
          <a:r>
            <a:rPr lang="en-GB" sz="1800" dirty="0" smtClean="0">
              <a:latin typeface="Times New Roman" panose="02020603050405020304" pitchFamily="18" charset="0"/>
              <a:cs typeface="Times New Roman" panose="02020603050405020304" pitchFamily="18" charset="0"/>
            </a:rPr>
            <a:t>Tool for collaborative learning.</a:t>
          </a:r>
          <a:endParaRPr lang="es-MX" sz="1800" dirty="0">
            <a:latin typeface="Times New Roman" panose="02020603050405020304" pitchFamily="18" charset="0"/>
            <a:cs typeface="Times New Roman" panose="02020603050405020304" pitchFamily="18" charset="0"/>
          </a:endParaRPr>
        </a:p>
      </dgm:t>
    </dgm:pt>
    <dgm:pt modelId="{981D8B7D-007B-43B2-BD08-5BAFEDB1DB0F}" type="parTrans" cxnId="{CDF6631C-284D-4760-AB56-B4BF380C1C28}">
      <dgm:prSet/>
      <dgm:spPr/>
      <dgm:t>
        <a:bodyPr/>
        <a:lstStyle/>
        <a:p>
          <a:endParaRPr lang="es-MX" sz="1800">
            <a:latin typeface="Times New Roman" panose="02020603050405020304" pitchFamily="18" charset="0"/>
            <a:cs typeface="Times New Roman" panose="02020603050405020304" pitchFamily="18" charset="0"/>
          </a:endParaRPr>
        </a:p>
      </dgm:t>
    </dgm:pt>
    <dgm:pt modelId="{3DECF516-B42C-4254-BDB9-9A8B09577DC5}" type="sibTrans" cxnId="{CDF6631C-284D-4760-AB56-B4BF380C1C28}">
      <dgm:prSet/>
      <dgm:spPr/>
      <dgm:t>
        <a:bodyPr/>
        <a:lstStyle/>
        <a:p>
          <a:endParaRPr lang="es-MX" sz="1800">
            <a:latin typeface="Times New Roman" panose="02020603050405020304" pitchFamily="18" charset="0"/>
            <a:cs typeface="Times New Roman" panose="02020603050405020304" pitchFamily="18" charset="0"/>
          </a:endParaRPr>
        </a:p>
      </dgm:t>
    </dgm:pt>
    <dgm:pt modelId="{FCF0D0B0-F546-4140-978B-208B173EBD1A}" type="pres">
      <dgm:prSet presAssocID="{02B0C019-B840-441C-A70A-AD65839E19C6}" presName="Name0" presStyleCnt="0">
        <dgm:presLayoutVars>
          <dgm:chMax val="7"/>
          <dgm:dir/>
          <dgm:animLvl val="lvl"/>
          <dgm:resizeHandles val="exact"/>
        </dgm:presLayoutVars>
      </dgm:prSet>
      <dgm:spPr/>
      <dgm:t>
        <a:bodyPr/>
        <a:lstStyle/>
        <a:p>
          <a:endParaRPr lang="es-MX"/>
        </a:p>
      </dgm:t>
    </dgm:pt>
    <dgm:pt modelId="{27F48942-7FD7-462F-9F6F-606A95DF6606}" type="pres">
      <dgm:prSet presAssocID="{41D0E5F7-10B2-4D63-BDE4-C4506DEC1347}" presName="circle1" presStyleLbl="node1" presStyleIdx="0" presStyleCnt="5"/>
      <dgm:spPr/>
    </dgm:pt>
    <dgm:pt modelId="{A1572560-8B86-4E09-8A8E-49FAD3F6E1AD}" type="pres">
      <dgm:prSet presAssocID="{41D0E5F7-10B2-4D63-BDE4-C4506DEC1347}" presName="space" presStyleCnt="0"/>
      <dgm:spPr/>
    </dgm:pt>
    <dgm:pt modelId="{0C4811BD-6B29-4C21-B5C6-0C8BEB919CAB}" type="pres">
      <dgm:prSet presAssocID="{41D0E5F7-10B2-4D63-BDE4-C4506DEC1347}" presName="rect1" presStyleLbl="alignAcc1" presStyleIdx="0" presStyleCnt="5"/>
      <dgm:spPr/>
      <dgm:t>
        <a:bodyPr/>
        <a:lstStyle/>
        <a:p>
          <a:endParaRPr lang="es-MX"/>
        </a:p>
      </dgm:t>
    </dgm:pt>
    <dgm:pt modelId="{06804F67-94DC-4AB5-9F39-5B7C039C4981}" type="pres">
      <dgm:prSet presAssocID="{C86FDD86-6179-4813-919E-4E13BC321D9A}" presName="vertSpace2" presStyleLbl="node1" presStyleIdx="0" presStyleCnt="5"/>
      <dgm:spPr/>
    </dgm:pt>
    <dgm:pt modelId="{22B04F40-3299-474E-B57E-C742FB791D71}" type="pres">
      <dgm:prSet presAssocID="{C86FDD86-6179-4813-919E-4E13BC321D9A}" presName="circle2" presStyleLbl="node1" presStyleIdx="1" presStyleCnt="5"/>
      <dgm:spPr/>
    </dgm:pt>
    <dgm:pt modelId="{24B2F365-CC09-45C8-8F3D-11253DDFD871}" type="pres">
      <dgm:prSet presAssocID="{C86FDD86-6179-4813-919E-4E13BC321D9A}" presName="rect2" presStyleLbl="alignAcc1" presStyleIdx="1" presStyleCnt="5"/>
      <dgm:spPr/>
      <dgm:t>
        <a:bodyPr/>
        <a:lstStyle/>
        <a:p>
          <a:endParaRPr lang="es-MX"/>
        </a:p>
      </dgm:t>
    </dgm:pt>
    <dgm:pt modelId="{6AE12CDB-5B21-4945-9CE1-E2B3CF4B269D}" type="pres">
      <dgm:prSet presAssocID="{DB23D002-B7B6-48A2-96FD-1B2E63300B3B}" presName="vertSpace3" presStyleLbl="node1" presStyleIdx="1" presStyleCnt="5"/>
      <dgm:spPr/>
    </dgm:pt>
    <dgm:pt modelId="{25129550-85D9-4AE1-A91D-E7F4A4871AEB}" type="pres">
      <dgm:prSet presAssocID="{DB23D002-B7B6-48A2-96FD-1B2E63300B3B}" presName="circle3" presStyleLbl="node1" presStyleIdx="2" presStyleCnt="5"/>
      <dgm:spPr/>
    </dgm:pt>
    <dgm:pt modelId="{A5FCDEE8-A9BE-43FC-A257-5CC9DE6BD434}" type="pres">
      <dgm:prSet presAssocID="{DB23D002-B7B6-48A2-96FD-1B2E63300B3B}" presName="rect3" presStyleLbl="alignAcc1" presStyleIdx="2" presStyleCnt="5"/>
      <dgm:spPr/>
      <dgm:t>
        <a:bodyPr/>
        <a:lstStyle/>
        <a:p>
          <a:endParaRPr lang="es-MX"/>
        </a:p>
      </dgm:t>
    </dgm:pt>
    <dgm:pt modelId="{359E4321-1E40-46FB-94E3-8D91C318DE3C}" type="pres">
      <dgm:prSet presAssocID="{E76FFC88-FD18-47E1-9FD8-8AB48DDC6BF8}" presName="vertSpace4" presStyleLbl="node1" presStyleIdx="2" presStyleCnt="5"/>
      <dgm:spPr/>
    </dgm:pt>
    <dgm:pt modelId="{3E907B4B-95B1-47E7-9263-0A802822ED68}" type="pres">
      <dgm:prSet presAssocID="{E76FFC88-FD18-47E1-9FD8-8AB48DDC6BF8}" presName="circle4" presStyleLbl="node1" presStyleIdx="3" presStyleCnt="5"/>
      <dgm:spPr/>
    </dgm:pt>
    <dgm:pt modelId="{C002DD1E-F5FE-4C95-B680-2DBDCD207740}" type="pres">
      <dgm:prSet presAssocID="{E76FFC88-FD18-47E1-9FD8-8AB48DDC6BF8}" presName="rect4" presStyleLbl="alignAcc1" presStyleIdx="3" presStyleCnt="5"/>
      <dgm:spPr/>
      <dgm:t>
        <a:bodyPr/>
        <a:lstStyle/>
        <a:p>
          <a:endParaRPr lang="es-MX"/>
        </a:p>
      </dgm:t>
    </dgm:pt>
    <dgm:pt modelId="{ED2E8455-D37E-4506-8FF4-51919524CADE}" type="pres">
      <dgm:prSet presAssocID="{F6414E9D-5D1F-4844-A242-1D372B45E724}" presName="vertSpace5" presStyleLbl="node1" presStyleIdx="3" presStyleCnt="5"/>
      <dgm:spPr/>
    </dgm:pt>
    <dgm:pt modelId="{F7DA97B0-610A-4DF5-861D-659062264876}" type="pres">
      <dgm:prSet presAssocID="{F6414E9D-5D1F-4844-A242-1D372B45E724}" presName="circle5" presStyleLbl="node1" presStyleIdx="4" presStyleCnt="5"/>
      <dgm:spPr/>
    </dgm:pt>
    <dgm:pt modelId="{05D55DAF-B2A0-4626-81D6-5E64662251BE}" type="pres">
      <dgm:prSet presAssocID="{F6414E9D-5D1F-4844-A242-1D372B45E724}" presName="rect5" presStyleLbl="alignAcc1" presStyleIdx="4" presStyleCnt="5"/>
      <dgm:spPr/>
      <dgm:t>
        <a:bodyPr/>
        <a:lstStyle/>
        <a:p>
          <a:endParaRPr lang="es-MX"/>
        </a:p>
      </dgm:t>
    </dgm:pt>
    <dgm:pt modelId="{47E38272-5C73-4AA4-8CF2-B4D1267FC14D}" type="pres">
      <dgm:prSet presAssocID="{41D0E5F7-10B2-4D63-BDE4-C4506DEC1347}" presName="rect1ParTxNoCh" presStyleLbl="alignAcc1" presStyleIdx="4" presStyleCnt="5">
        <dgm:presLayoutVars>
          <dgm:chMax val="1"/>
          <dgm:bulletEnabled val="1"/>
        </dgm:presLayoutVars>
      </dgm:prSet>
      <dgm:spPr/>
      <dgm:t>
        <a:bodyPr/>
        <a:lstStyle/>
        <a:p>
          <a:endParaRPr lang="es-MX"/>
        </a:p>
      </dgm:t>
    </dgm:pt>
    <dgm:pt modelId="{F744E8F2-5164-4101-87E5-F0D14664DD74}" type="pres">
      <dgm:prSet presAssocID="{C86FDD86-6179-4813-919E-4E13BC321D9A}" presName="rect2ParTxNoCh" presStyleLbl="alignAcc1" presStyleIdx="4" presStyleCnt="5">
        <dgm:presLayoutVars>
          <dgm:chMax val="1"/>
          <dgm:bulletEnabled val="1"/>
        </dgm:presLayoutVars>
      </dgm:prSet>
      <dgm:spPr/>
      <dgm:t>
        <a:bodyPr/>
        <a:lstStyle/>
        <a:p>
          <a:endParaRPr lang="es-MX"/>
        </a:p>
      </dgm:t>
    </dgm:pt>
    <dgm:pt modelId="{DB6B5084-9CEA-4BBA-8400-BD59E8E0BC49}" type="pres">
      <dgm:prSet presAssocID="{DB23D002-B7B6-48A2-96FD-1B2E63300B3B}" presName="rect3ParTxNoCh" presStyleLbl="alignAcc1" presStyleIdx="4" presStyleCnt="5">
        <dgm:presLayoutVars>
          <dgm:chMax val="1"/>
          <dgm:bulletEnabled val="1"/>
        </dgm:presLayoutVars>
      </dgm:prSet>
      <dgm:spPr/>
      <dgm:t>
        <a:bodyPr/>
        <a:lstStyle/>
        <a:p>
          <a:endParaRPr lang="es-MX"/>
        </a:p>
      </dgm:t>
    </dgm:pt>
    <dgm:pt modelId="{1C8D1052-8EF8-4330-A7CE-7246293A04F7}" type="pres">
      <dgm:prSet presAssocID="{E76FFC88-FD18-47E1-9FD8-8AB48DDC6BF8}" presName="rect4ParTxNoCh" presStyleLbl="alignAcc1" presStyleIdx="4" presStyleCnt="5">
        <dgm:presLayoutVars>
          <dgm:chMax val="1"/>
          <dgm:bulletEnabled val="1"/>
        </dgm:presLayoutVars>
      </dgm:prSet>
      <dgm:spPr/>
      <dgm:t>
        <a:bodyPr/>
        <a:lstStyle/>
        <a:p>
          <a:endParaRPr lang="es-MX"/>
        </a:p>
      </dgm:t>
    </dgm:pt>
    <dgm:pt modelId="{0EF078F1-0CBE-427E-A836-15A7099C58F2}" type="pres">
      <dgm:prSet presAssocID="{F6414E9D-5D1F-4844-A242-1D372B45E724}" presName="rect5ParTxNoCh" presStyleLbl="alignAcc1" presStyleIdx="4" presStyleCnt="5">
        <dgm:presLayoutVars>
          <dgm:chMax val="1"/>
          <dgm:bulletEnabled val="1"/>
        </dgm:presLayoutVars>
      </dgm:prSet>
      <dgm:spPr/>
      <dgm:t>
        <a:bodyPr/>
        <a:lstStyle/>
        <a:p>
          <a:endParaRPr lang="es-MX"/>
        </a:p>
      </dgm:t>
    </dgm:pt>
  </dgm:ptLst>
  <dgm:cxnLst>
    <dgm:cxn modelId="{E0BF7990-5FA8-4848-A721-415D2A7E2560}" type="presOf" srcId="{C86FDD86-6179-4813-919E-4E13BC321D9A}" destId="{F744E8F2-5164-4101-87E5-F0D14664DD74}" srcOrd="1" destOrd="0" presId="urn:microsoft.com/office/officeart/2005/8/layout/target3"/>
    <dgm:cxn modelId="{742FDC4D-2E92-42A8-ABBD-13465DA704F2}" type="presOf" srcId="{F6414E9D-5D1F-4844-A242-1D372B45E724}" destId="{0EF078F1-0CBE-427E-A836-15A7099C58F2}" srcOrd="1" destOrd="0" presId="urn:microsoft.com/office/officeart/2005/8/layout/target3"/>
    <dgm:cxn modelId="{0BD8C047-063D-4844-B4F9-44D885708F07}" type="presOf" srcId="{DB23D002-B7B6-48A2-96FD-1B2E63300B3B}" destId="{DB6B5084-9CEA-4BBA-8400-BD59E8E0BC49}" srcOrd="1" destOrd="0" presId="urn:microsoft.com/office/officeart/2005/8/layout/target3"/>
    <dgm:cxn modelId="{96874EA6-55B7-4759-8F81-D46AF400E0DE}" type="presOf" srcId="{E76FFC88-FD18-47E1-9FD8-8AB48DDC6BF8}" destId="{C002DD1E-F5FE-4C95-B680-2DBDCD207740}" srcOrd="0" destOrd="0" presId="urn:microsoft.com/office/officeart/2005/8/layout/target3"/>
    <dgm:cxn modelId="{A5A2FB42-03B7-43CD-804A-77FA5C0DBC54}" type="presOf" srcId="{E76FFC88-FD18-47E1-9FD8-8AB48DDC6BF8}" destId="{1C8D1052-8EF8-4330-A7CE-7246293A04F7}" srcOrd="1" destOrd="0" presId="urn:microsoft.com/office/officeart/2005/8/layout/target3"/>
    <dgm:cxn modelId="{613B12C8-2B9C-4287-ABF2-21339669A78B}" type="presOf" srcId="{F6414E9D-5D1F-4844-A242-1D372B45E724}" destId="{05D55DAF-B2A0-4626-81D6-5E64662251BE}" srcOrd="0" destOrd="0" presId="urn:microsoft.com/office/officeart/2005/8/layout/target3"/>
    <dgm:cxn modelId="{243E48A5-849D-4762-A6A2-AC4557DC6788}" srcId="{02B0C019-B840-441C-A70A-AD65839E19C6}" destId="{41D0E5F7-10B2-4D63-BDE4-C4506DEC1347}" srcOrd="0" destOrd="0" parTransId="{AE4F5067-A50E-46F4-AFB0-FBF69B56C86F}" sibTransId="{F674B13E-477B-4222-8BFE-018F9B3E66C8}"/>
    <dgm:cxn modelId="{116DD1A0-9CAC-4944-BF40-70DE99EC30C9}" srcId="{02B0C019-B840-441C-A70A-AD65839E19C6}" destId="{DB23D002-B7B6-48A2-96FD-1B2E63300B3B}" srcOrd="2" destOrd="0" parTransId="{B610AF1E-C9F2-4E5C-9CEF-988CC4F489E6}" sibTransId="{FCEBBD8C-3545-4667-8E9E-0A0FF49AECA5}"/>
    <dgm:cxn modelId="{3C4C30B5-B57A-4D63-B296-5E56A3330B85}" type="presOf" srcId="{41D0E5F7-10B2-4D63-BDE4-C4506DEC1347}" destId="{0C4811BD-6B29-4C21-B5C6-0C8BEB919CAB}" srcOrd="0" destOrd="0" presId="urn:microsoft.com/office/officeart/2005/8/layout/target3"/>
    <dgm:cxn modelId="{A3DEA78F-EF04-433D-83AE-95A8A7D8F274}" type="presOf" srcId="{41D0E5F7-10B2-4D63-BDE4-C4506DEC1347}" destId="{47E38272-5C73-4AA4-8CF2-B4D1267FC14D}" srcOrd="1" destOrd="0" presId="urn:microsoft.com/office/officeart/2005/8/layout/target3"/>
    <dgm:cxn modelId="{5FE62E68-77E1-4B30-9B6E-B8448507E4D7}" type="presOf" srcId="{DB23D002-B7B6-48A2-96FD-1B2E63300B3B}" destId="{A5FCDEE8-A9BE-43FC-A257-5CC9DE6BD434}" srcOrd="0" destOrd="0" presId="urn:microsoft.com/office/officeart/2005/8/layout/target3"/>
    <dgm:cxn modelId="{583DD16D-4167-4A17-AB1A-74B0A1AB9812}" srcId="{02B0C019-B840-441C-A70A-AD65839E19C6}" destId="{C86FDD86-6179-4813-919E-4E13BC321D9A}" srcOrd="1" destOrd="0" parTransId="{4971AA15-D4DF-47E9-925E-6C2F2B97523C}" sibTransId="{A39A63CE-60BD-4C3E-8A18-4CDDABA5C5FF}"/>
    <dgm:cxn modelId="{76674BA4-0F61-4B07-A5FA-FCB740C3305C}" type="presOf" srcId="{C86FDD86-6179-4813-919E-4E13BC321D9A}" destId="{24B2F365-CC09-45C8-8F3D-11253DDFD871}" srcOrd="0" destOrd="0" presId="urn:microsoft.com/office/officeart/2005/8/layout/target3"/>
    <dgm:cxn modelId="{CDF6631C-284D-4760-AB56-B4BF380C1C28}" srcId="{02B0C019-B840-441C-A70A-AD65839E19C6}" destId="{F6414E9D-5D1F-4844-A242-1D372B45E724}" srcOrd="4" destOrd="0" parTransId="{981D8B7D-007B-43B2-BD08-5BAFEDB1DB0F}" sibTransId="{3DECF516-B42C-4254-BDB9-9A8B09577DC5}"/>
    <dgm:cxn modelId="{FE3978D3-71A8-4428-8C28-D37054ECDB80}" type="presOf" srcId="{02B0C019-B840-441C-A70A-AD65839E19C6}" destId="{FCF0D0B0-F546-4140-978B-208B173EBD1A}" srcOrd="0" destOrd="0" presId="urn:microsoft.com/office/officeart/2005/8/layout/target3"/>
    <dgm:cxn modelId="{239B4AA6-85E5-472B-BB06-7ECEC04ABAEE}" srcId="{02B0C019-B840-441C-A70A-AD65839E19C6}" destId="{E76FFC88-FD18-47E1-9FD8-8AB48DDC6BF8}" srcOrd="3" destOrd="0" parTransId="{4F6CD55C-841B-469D-9CBA-4ABA063A8E20}" sibTransId="{BE0762DF-4425-4D97-9D35-DA76FF59C550}"/>
    <dgm:cxn modelId="{30F73278-A286-4F8E-8919-8BB1DAF7636E}" type="presParOf" srcId="{FCF0D0B0-F546-4140-978B-208B173EBD1A}" destId="{27F48942-7FD7-462F-9F6F-606A95DF6606}" srcOrd="0" destOrd="0" presId="urn:microsoft.com/office/officeart/2005/8/layout/target3"/>
    <dgm:cxn modelId="{E3114D07-FBFE-4574-B3F4-0A361BDEF084}" type="presParOf" srcId="{FCF0D0B0-F546-4140-978B-208B173EBD1A}" destId="{A1572560-8B86-4E09-8A8E-49FAD3F6E1AD}" srcOrd="1" destOrd="0" presId="urn:microsoft.com/office/officeart/2005/8/layout/target3"/>
    <dgm:cxn modelId="{1661F547-481F-4BF5-89CB-3A6949323738}" type="presParOf" srcId="{FCF0D0B0-F546-4140-978B-208B173EBD1A}" destId="{0C4811BD-6B29-4C21-B5C6-0C8BEB919CAB}" srcOrd="2" destOrd="0" presId="urn:microsoft.com/office/officeart/2005/8/layout/target3"/>
    <dgm:cxn modelId="{041B708A-49FD-40E6-8D58-B589432C8C28}" type="presParOf" srcId="{FCF0D0B0-F546-4140-978B-208B173EBD1A}" destId="{06804F67-94DC-4AB5-9F39-5B7C039C4981}" srcOrd="3" destOrd="0" presId="urn:microsoft.com/office/officeart/2005/8/layout/target3"/>
    <dgm:cxn modelId="{3E03009E-EDB9-47B5-AC95-DDD624B12203}" type="presParOf" srcId="{FCF0D0B0-F546-4140-978B-208B173EBD1A}" destId="{22B04F40-3299-474E-B57E-C742FB791D71}" srcOrd="4" destOrd="0" presId="urn:microsoft.com/office/officeart/2005/8/layout/target3"/>
    <dgm:cxn modelId="{5B9242EF-02B7-49F8-8A48-6825EDA18050}" type="presParOf" srcId="{FCF0D0B0-F546-4140-978B-208B173EBD1A}" destId="{24B2F365-CC09-45C8-8F3D-11253DDFD871}" srcOrd="5" destOrd="0" presId="urn:microsoft.com/office/officeart/2005/8/layout/target3"/>
    <dgm:cxn modelId="{A48AB86E-9B3B-4B07-9CB2-8CA8024B1F4A}" type="presParOf" srcId="{FCF0D0B0-F546-4140-978B-208B173EBD1A}" destId="{6AE12CDB-5B21-4945-9CE1-E2B3CF4B269D}" srcOrd="6" destOrd="0" presId="urn:microsoft.com/office/officeart/2005/8/layout/target3"/>
    <dgm:cxn modelId="{229D39F5-FF31-491B-82A2-929124893480}" type="presParOf" srcId="{FCF0D0B0-F546-4140-978B-208B173EBD1A}" destId="{25129550-85D9-4AE1-A91D-E7F4A4871AEB}" srcOrd="7" destOrd="0" presId="urn:microsoft.com/office/officeart/2005/8/layout/target3"/>
    <dgm:cxn modelId="{A34651A9-8A4B-4DDD-AF27-0B952F527B35}" type="presParOf" srcId="{FCF0D0B0-F546-4140-978B-208B173EBD1A}" destId="{A5FCDEE8-A9BE-43FC-A257-5CC9DE6BD434}" srcOrd="8" destOrd="0" presId="urn:microsoft.com/office/officeart/2005/8/layout/target3"/>
    <dgm:cxn modelId="{9C55B3F2-7452-4000-B879-9AA7BA3DFE23}" type="presParOf" srcId="{FCF0D0B0-F546-4140-978B-208B173EBD1A}" destId="{359E4321-1E40-46FB-94E3-8D91C318DE3C}" srcOrd="9" destOrd="0" presId="urn:microsoft.com/office/officeart/2005/8/layout/target3"/>
    <dgm:cxn modelId="{FF48E061-E455-42A6-9602-7C2B2DAB5378}" type="presParOf" srcId="{FCF0D0B0-F546-4140-978B-208B173EBD1A}" destId="{3E907B4B-95B1-47E7-9263-0A802822ED68}" srcOrd="10" destOrd="0" presId="urn:microsoft.com/office/officeart/2005/8/layout/target3"/>
    <dgm:cxn modelId="{CE618CF8-BFE3-45B4-A4FF-DD725C899EE3}" type="presParOf" srcId="{FCF0D0B0-F546-4140-978B-208B173EBD1A}" destId="{C002DD1E-F5FE-4C95-B680-2DBDCD207740}" srcOrd="11" destOrd="0" presId="urn:microsoft.com/office/officeart/2005/8/layout/target3"/>
    <dgm:cxn modelId="{4C643203-26DD-4AF8-9353-2E7892503693}" type="presParOf" srcId="{FCF0D0B0-F546-4140-978B-208B173EBD1A}" destId="{ED2E8455-D37E-4506-8FF4-51919524CADE}" srcOrd="12" destOrd="0" presId="urn:microsoft.com/office/officeart/2005/8/layout/target3"/>
    <dgm:cxn modelId="{A6B40D1F-FD88-4D65-9DC7-2916CE9A19C3}" type="presParOf" srcId="{FCF0D0B0-F546-4140-978B-208B173EBD1A}" destId="{F7DA97B0-610A-4DF5-861D-659062264876}" srcOrd="13" destOrd="0" presId="urn:microsoft.com/office/officeart/2005/8/layout/target3"/>
    <dgm:cxn modelId="{F4709C0A-525B-4E70-AE05-A46DF969DCC1}" type="presParOf" srcId="{FCF0D0B0-F546-4140-978B-208B173EBD1A}" destId="{05D55DAF-B2A0-4626-81D6-5E64662251BE}" srcOrd="14" destOrd="0" presId="urn:microsoft.com/office/officeart/2005/8/layout/target3"/>
    <dgm:cxn modelId="{72840C8A-B7CA-416E-B3CC-BB94AD897826}" type="presParOf" srcId="{FCF0D0B0-F546-4140-978B-208B173EBD1A}" destId="{47E38272-5C73-4AA4-8CF2-B4D1267FC14D}" srcOrd="15" destOrd="0" presId="urn:microsoft.com/office/officeart/2005/8/layout/target3"/>
    <dgm:cxn modelId="{2B307302-8D36-42CF-92AA-2657EA5A73B4}" type="presParOf" srcId="{FCF0D0B0-F546-4140-978B-208B173EBD1A}" destId="{F744E8F2-5164-4101-87E5-F0D14664DD74}" srcOrd="16" destOrd="0" presId="urn:microsoft.com/office/officeart/2005/8/layout/target3"/>
    <dgm:cxn modelId="{F7E58F9F-87F2-473B-809A-881596E933EA}" type="presParOf" srcId="{FCF0D0B0-F546-4140-978B-208B173EBD1A}" destId="{DB6B5084-9CEA-4BBA-8400-BD59E8E0BC49}" srcOrd="17" destOrd="0" presId="urn:microsoft.com/office/officeart/2005/8/layout/target3"/>
    <dgm:cxn modelId="{E2BD6D04-CB13-46EA-A1FE-B4942A58684D}" type="presParOf" srcId="{FCF0D0B0-F546-4140-978B-208B173EBD1A}" destId="{1C8D1052-8EF8-4330-A7CE-7246293A04F7}" srcOrd="18" destOrd="0" presId="urn:microsoft.com/office/officeart/2005/8/layout/target3"/>
    <dgm:cxn modelId="{83B14DC5-F5B4-4354-A375-68941AE3CF66}" type="presParOf" srcId="{FCF0D0B0-F546-4140-978B-208B173EBD1A}" destId="{0EF078F1-0CBE-427E-A836-15A7099C58F2}" srcOrd="19"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8C8FF5-2DC0-4B6F-BAC3-9EFA91FBF2F5}"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54CDB9E3-D07B-47E2-88F4-7344082A4822}">
      <dgm:prSet custT="1"/>
      <dgm:spPr/>
      <dgm:t>
        <a:bodyPr/>
        <a:lstStyle/>
        <a:p>
          <a:pPr algn="ctr" rtl="0"/>
          <a:r>
            <a:rPr lang="en-GB" sz="2400" b="1" dirty="0" smtClean="0">
              <a:latin typeface="Times New Roman" panose="02020603050405020304" pitchFamily="18" charset="0"/>
              <a:cs typeface="Times New Roman" panose="02020603050405020304" pitchFamily="18" charset="0"/>
            </a:rPr>
            <a:t>Communicative skills – Curriculum</a:t>
          </a:r>
          <a:endParaRPr lang="es-MX" sz="2400" dirty="0">
            <a:latin typeface="Times New Roman" panose="02020603050405020304" pitchFamily="18" charset="0"/>
            <a:cs typeface="Times New Roman" panose="02020603050405020304" pitchFamily="18" charset="0"/>
          </a:endParaRPr>
        </a:p>
      </dgm:t>
    </dgm:pt>
    <dgm:pt modelId="{5AA55711-ECE7-437C-A561-02E9B1C9C016}" type="parTrans" cxnId="{0EC4E495-EB16-4FFA-9879-0AA3E078E154}">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9B5EB035-FAC2-4366-A70A-20A52C9824A1}" type="sibTrans" cxnId="{0EC4E495-EB16-4FFA-9879-0AA3E078E154}">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A514BC10-C5DC-4104-8144-7468A8A2CA09}">
      <dgm:prSet custT="1"/>
      <dgm:spPr/>
      <dgm:t>
        <a:bodyPr/>
        <a:lstStyle/>
        <a:p>
          <a:pPr algn="l" rtl="0"/>
          <a:r>
            <a:rPr lang="en-US" sz="1800" smtClean="0">
              <a:latin typeface="Times New Roman" panose="02020603050405020304" pitchFamily="18" charset="0"/>
              <a:cs typeface="Times New Roman" panose="02020603050405020304" pitchFamily="18" charset="0"/>
            </a:rPr>
            <a:t>Spoken production</a:t>
          </a:r>
          <a:r>
            <a:rPr lang="es-MX" sz="1800" smtClean="0">
              <a:latin typeface="Times New Roman" panose="02020603050405020304" pitchFamily="18" charset="0"/>
              <a:cs typeface="Times New Roman" panose="02020603050405020304" pitchFamily="18" charset="0"/>
            </a:rPr>
            <a:t> </a:t>
          </a:r>
          <a:r>
            <a:rPr lang="en-US" sz="1800" smtClean="0">
              <a:latin typeface="Times New Roman" panose="02020603050405020304" pitchFamily="18" charset="0"/>
              <a:cs typeface="Times New Roman" panose="02020603050405020304" pitchFamily="18" charset="0"/>
              <a:sym typeface="Wingdings"/>
            </a:rPr>
            <a:t></a:t>
          </a:r>
          <a:r>
            <a:rPr lang="en-US" sz="1800" smtClean="0">
              <a:latin typeface="Times New Roman" panose="02020603050405020304" pitchFamily="18" charset="0"/>
              <a:cs typeface="Times New Roman" panose="02020603050405020304" pitchFamily="18" charset="0"/>
            </a:rPr>
            <a:t> Fluency over accuracy.</a:t>
          </a:r>
          <a:endParaRPr lang="es-MX" sz="1800">
            <a:latin typeface="Times New Roman" panose="02020603050405020304" pitchFamily="18" charset="0"/>
            <a:cs typeface="Times New Roman" panose="02020603050405020304" pitchFamily="18" charset="0"/>
          </a:endParaRPr>
        </a:p>
      </dgm:t>
    </dgm:pt>
    <dgm:pt modelId="{D0D7CBFA-5D0A-4E73-ADC2-6CD5B5CDF473}" type="parTrans" cxnId="{400975ED-5499-401F-A7C7-979F5AEBAFA7}">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70D322BB-07FC-49B4-AD6C-DA0514BB41C3}" type="sibTrans" cxnId="{400975ED-5499-401F-A7C7-979F5AEBAFA7}">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18EA1D34-DE16-48F9-8F58-9E0C0C046BC3}">
      <dgm:prSet custT="1"/>
      <dgm:spPr/>
      <dgm:t>
        <a:bodyPr/>
        <a:lstStyle/>
        <a:p>
          <a:pPr algn="l" rtl="0"/>
          <a:r>
            <a:rPr lang="en-US" sz="1800" smtClean="0">
              <a:latin typeface="Times New Roman" panose="02020603050405020304" pitchFamily="18" charset="0"/>
              <a:cs typeface="Times New Roman" panose="02020603050405020304" pitchFamily="18" charset="0"/>
            </a:rPr>
            <a:t>Spoken interaction </a:t>
          </a:r>
          <a:r>
            <a:rPr lang="en-US" sz="1800" smtClean="0">
              <a:latin typeface="Times New Roman" panose="02020603050405020304" pitchFamily="18" charset="0"/>
              <a:cs typeface="Times New Roman" panose="02020603050405020304" pitchFamily="18" charset="0"/>
              <a:sym typeface="Wingdings"/>
            </a:rPr>
            <a:t></a:t>
          </a:r>
          <a:r>
            <a:rPr lang="en-US" sz="1800" smtClean="0">
              <a:latin typeface="Times New Roman" panose="02020603050405020304" pitchFamily="18" charset="0"/>
              <a:cs typeface="Times New Roman" panose="02020603050405020304" pitchFamily="18" charset="0"/>
            </a:rPr>
            <a:t> collaborative learning.</a:t>
          </a:r>
          <a:endParaRPr lang="es-MX" sz="1800">
            <a:latin typeface="Times New Roman" panose="02020603050405020304" pitchFamily="18" charset="0"/>
            <a:cs typeface="Times New Roman" panose="02020603050405020304" pitchFamily="18" charset="0"/>
          </a:endParaRPr>
        </a:p>
      </dgm:t>
    </dgm:pt>
    <dgm:pt modelId="{C579FDDC-AEEB-4D7B-BB81-B4F4F52BC2D5}" type="parTrans" cxnId="{7B21A91E-7460-48C7-BBC5-5D211D681B5C}">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FD44A7F3-4DF8-4B9A-B5FF-4FCE282526B5}" type="sibTrans" cxnId="{7B21A91E-7460-48C7-BBC5-5D211D681B5C}">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EB45FC9B-C520-4F77-90CD-0B83CCF2A77F}" type="pres">
      <dgm:prSet presAssocID="{6B8C8FF5-2DC0-4B6F-BAC3-9EFA91FBF2F5}" presName="Name0" presStyleCnt="0">
        <dgm:presLayoutVars>
          <dgm:chMax val="7"/>
          <dgm:dir/>
          <dgm:animLvl val="lvl"/>
          <dgm:resizeHandles val="exact"/>
        </dgm:presLayoutVars>
      </dgm:prSet>
      <dgm:spPr/>
      <dgm:t>
        <a:bodyPr/>
        <a:lstStyle/>
        <a:p>
          <a:endParaRPr lang="es-MX"/>
        </a:p>
      </dgm:t>
    </dgm:pt>
    <dgm:pt modelId="{28C5B622-0071-4746-ABA2-54007E64F010}" type="pres">
      <dgm:prSet presAssocID="{54CDB9E3-D07B-47E2-88F4-7344082A4822}" presName="circle1" presStyleLbl="node1" presStyleIdx="0" presStyleCnt="3"/>
      <dgm:spPr/>
    </dgm:pt>
    <dgm:pt modelId="{30EAEA65-DC62-4F0E-8DA6-1F7266979976}" type="pres">
      <dgm:prSet presAssocID="{54CDB9E3-D07B-47E2-88F4-7344082A4822}" presName="space" presStyleCnt="0"/>
      <dgm:spPr/>
    </dgm:pt>
    <dgm:pt modelId="{A106C848-E72B-456B-8B76-4ED09126A7FA}" type="pres">
      <dgm:prSet presAssocID="{54CDB9E3-D07B-47E2-88F4-7344082A4822}" presName="rect1" presStyleLbl="alignAcc1" presStyleIdx="0" presStyleCnt="3" custLinFactNeighborY="-4348"/>
      <dgm:spPr/>
      <dgm:t>
        <a:bodyPr/>
        <a:lstStyle/>
        <a:p>
          <a:endParaRPr lang="es-MX"/>
        </a:p>
      </dgm:t>
    </dgm:pt>
    <dgm:pt modelId="{6497CDDE-54CE-4FCC-B4AD-8891D30FD94B}" type="pres">
      <dgm:prSet presAssocID="{A514BC10-C5DC-4104-8144-7468A8A2CA09}" presName="vertSpace2" presStyleLbl="node1" presStyleIdx="0" presStyleCnt="3"/>
      <dgm:spPr/>
    </dgm:pt>
    <dgm:pt modelId="{EE262767-98D9-4B11-957D-29CBB43D31A0}" type="pres">
      <dgm:prSet presAssocID="{A514BC10-C5DC-4104-8144-7468A8A2CA09}" presName="circle2" presStyleLbl="node1" presStyleIdx="1" presStyleCnt="3"/>
      <dgm:spPr/>
    </dgm:pt>
    <dgm:pt modelId="{16573955-34D0-4D63-B848-6CAD243E52EC}" type="pres">
      <dgm:prSet presAssocID="{A514BC10-C5DC-4104-8144-7468A8A2CA09}" presName="rect2" presStyleLbl="alignAcc1" presStyleIdx="1" presStyleCnt="3"/>
      <dgm:spPr/>
      <dgm:t>
        <a:bodyPr/>
        <a:lstStyle/>
        <a:p>
          <a:endParaRPr lang="es-MX"/>
        </a:p>
      </dgm:t>
    </dgm:pt>
    <dgm:pt modelId="{F5B5B236-E2A1-45DC-9E00-F546E5F39246}" type="pres">
      <dgm:prSet presAssocID="{18EA1D34-DE16-48F9-8F58-9E0C0C046BC3}" presName="vertSpace3" presStyleLbl="node1" presStyleIdx="1" presStyleCnt="3"/>
      <dgm:spPr/>
    </dgm:pt>
    <dgm:pt modelId="{777811B1-6057-49B0-83FB-36989C9DD0B8}" type="pres">
      <dgm:prSet presAssocID="{18EA1D34-DE16-48F9-8F58-9E0C0C046BC3}" presName="circle3" presStyleLbl="node1" presStyleIdx="2" presStyleCnt="3"/>
      <dgm:spPr/>
    </dgm:pt>
    <dgm:pt modelId="{67164D1E-33A1-4526-8058-3D5A7C1AC2C4}" type="pres">
      <dgm:prSet presAssocID="{18EA1D34-DE16-48F9-8F58-9E0C0C046BC3}" presName="rect3" presStyleLbl="alignAcc1" presStyleIdx="2" presStyleCnt="3"/>
      <dgm:spPr/>
      <dgm:t>
        <a:bodyPr/>
        <a:lstStyle/>
        <a:p>
          <a:endParaRPr lang="es-MX"/>
        </a:p>
      </dgm:t>
    </dgm:pt>
    <dgm:pt modelId="{34C16C52-A808-43C5-8707-6E57D0292AC3}" type="pres">
      <dgm:prSet presAssocID="{54CDB9E3-D07B-47E2-88F4-7344082A4822}" presName="rect1ParTxNoCh" presStyleLbl="alignAcc1" presStyleIdx="2" presStyleCnt="3">
        <dgm:presLayoutVars>
          <dgm:chMax val="1"/>
          <dgm:bulletEnabled val="1"/>
        </dgm:presLayoutVars>
      </dgm:prSet>
      <dgm:spPr/>
      <dgm:t>
        <a:bodyPr/>
        <a:lstStyle/>
        <a:p>
          <a:endParaRPr lang="es-MX"/>
        </a:p>
      </dgm:t>
    </dgm:pt>
    <dgm:pt modelId="{3A8B9157-80F1-4965-94D3-0969455F4E0C}" type="pres">
      <dgm:prSet presAssocID="{A514BC10-C5DC-4104-8144-7468A8A2CA09}" presName="rect2ParTxNoCh" presStyleLbl="alignAcc1" presStyleIdx="2" presStyleCnt="3">
        <dgm:presLayoutVars>
          <dgm:chMax val="1"/>
          <dgm:bulletEnabled val="1"/>
        </dgm:presLayoutVars>
      </dgm:prSet>
      <dgm:spPr/>
      <dgm:t>
        <a:bodyPr/>
        <a:lstStyle/>
        <a:p>
          <a:endParaRPr lang="es-MX"/>
        </a:p>
      </dgm:t>
    </dgm:pt>
    <dgm:pt modelId="{73963C5D-1BAA-41F2-A546-20A13745D770}" type="pres">
      <dgm:prSet presAssocID="{18EA1D34-DE16-48F9-8F58-9E0C0C046BC3}" presName="rect3ParTxNoCh" presStyleLbl="alignAcc1" presStyleIdx="2" presStyleCnt="3">
        <dgm:presLayoutVars>
          <dgm:chMax val="1"/>
          <dgm:bulletEnabled val="1"/>
        </dgm:presLayoutVars>
      </dgm:prSet>
      <dgm:spPr/>
      <dgm:t>
        <a:bodyPr/>
        <a:lstStyle/>
        <a:p>
          <a:endParaRPr lang="es-MX"/>
        </a:p>
      </dgm:t>
    </dgm:pt>
  </dgm:ptLst>
  <dgm:cxnLst>
    <dgm:cxn modelId="{400975ED-5499-401F-A7C7-979F5AEBAFA7}" srcId="{6B8C8FF5-2DC0-4B6F-BAC3-9EFA91FBF2F5}" destId="{A514BC10-C5DC-4104-8144-7468A8A2CA09}" srcOrd="1" destOrd="0" parTransId="{D0D7CBFA-5D0A-4E73-ADC2-6CD5B5CDF473}" sibTransId="{70D322BB-07FC-49B4-AD6C-DA0514BB41C3}"/>
    <dgm:cxn modelId="{7B21A91E-7460-48C7-BBC5-5D211D681B5C}" srcId="{6B8C8FF5-2DC0-4B6F-BAC3-9EFA91FBF2F5}" destId="{18EA1D34-DE16-48F9-8F58-9E0C0C046BC3}" srcOrd="2" destOrd="0" parTransId="{C579FDDC-AEEB-4D7B-BB81-B4F4F52BC2D5}" sibTransId="{FD44A7F3-4DF8-4B9A-B5FF-4FCE282526B5}"/>
    <dgm:cxn modelId="{14993AB5-283A-45B6-8D8F-A29C3C4DCAC7}" type="presOf" srcId="{6B8C8FF5-2DC0-4B6F-BAC3-9EFA91FBF2F5}" destId="{EB45FC9B-C520-4F77-90CD-0B83CCF2A77F}" srcOrd="0" destOrd="0" presId="urn:microsoft.com/office/officeart/2005/8/layout/target3"/>
    <dgm:cxn modelId="{DA2B8024-ADB9-4F9F-8DFA-656BB0944FB6}" type="presOf" srcId="{54CDB9E3-D07B-47E2-88F4-7344082A4822}" destId="{34C16C52-A808-43C5-8707-6E57D0292AC3}" srcOrd="1" destOrd="0" presId="urn:microsoft.com/office/officeart/2005/8/layout/target3"/>
    <dgm:cxn modelId="{EF2A3A49-DA5D-42FD-B21F-15C641F35D7E}" type="presOf" srcId="{A514BC10-C5DC-4104-8144-7468A8A2CA09}" destId="{3A8B9157-80F1-4965-94D3-0969455F4E0C}" srcOrd="1" destOrd="0" presId="urn:microsoft.com/office/officeart/2005/8/layout/target3"/>
    <dgm:cxn modelId="{0EC4E495-EB16-4FFA-9879-0AA3E078E154}" srcId="{6B8C8FF5-2DC0-4B6F-BAC3-9EFA91FBF2F5}" destId="{54CDB9E3-D07B-47E2-88F4-7344082A4822}" srcOrd="0" destOrd="0" parTransId="{5AA55711-ECE7-437C-A561-02E9B1C9C016}" sibTransId="{9B5EB035-FAC2-4366-A70A-20A52C9824A1}"/>
    <dgm:cxn modelId="{D8A3E991-644D-4CA9-A8F2-C6D75655A6E8}" type="presOf" srcId="{18EA1D34-DE16-48F9-8F58-9E0C0C046BC3}" destId="{73963C5D-1BAA-41F2-A546-20A13745D770}" srcOrd="1" destOrd="0" presId="urn:microsoft.com/office/officeart/2005/8/layout/target3"/>
    <dgm:cxn modelId="{D7D365C5-B08B-4FC6-94FD-50DDD4E8D71B}" type="presOf" srcId="{18EA1D34-DE16-48F9-8F58-9E0C0C046BC3}" destId="{67164D1E-33A1-4526-8058-3D5A7C1AC2C4}" srcOrd="0" destOrd="0" presId="urn:microsoft.com/office/officeart/2005/8/layout/target3"/>
    <dgm:cxn modelId="{3BC7BA7A-F054-4738-8C9A-43D4DDF83B5E}" type="presOf" srcId="{A514BC10-C5DC-4104-8144-7468A8A2CA09}" destId="{16573955-34D0-4D63-B848-6CAD243E52EC}" srcOrd="0" destOrd="0" presId="urn:microsoft.com/office/officeart/2005/8/layout/target3"/>
    <dgm:cxn modelId="{9B4D70CA-04F6-4DAF-A08D-ADDC134CDEEE}" type="presOf" srcId="{54CDB9E3-D07B-47E2-88F4-7344082A4822}" destId="{A106C848-E72B-456B-8B76-4ED09126A7FA}" srcOrd="0" destOrd="0" presId="urn:microsoft.com/office/officeart/2005/8/layout/target3"/>
    <dgm:cxn modelId="{AC6108FE-7855-4FEA-ACA6-E032449C443F}" type="presParOf" srcId="{EB45FC9B-C520-4F77-90CD-0B83CCF2A77F}" destId="{28C5B622-0071-4746-ABA2-54007E64F010}" srcOrd="0" destOrd="0" presId="urn:microsoft.com/office/officeart/2005/8/layout/target3"/>
    <dgm:cxn modelId="{97C49385-3448-41E0-856B-04F0C22990C7}" type="presParOf" srcId="{EB45FC9B-C520-4F77-90CD-0B83CCF2A77F}" destId="{30EAEA65-DC62-4F0E-8DA6-1F7266979976}" srcOrd="1" destOrd="0" presId="urn:microsoft.com/office/officeart/2005/8/layout/target3"/>
    <dgm:cxn modelId="{6089877D-3BDC-4288-95C2-673B73D83696}" type="presParOf" srcId="{EB45FC9B-C520-4F77-90CD-0B83CCF2A77F}" destId="{A106C848-E72B-456B-8B76-4ED09126A7FA}" srcOrd="2" destOrd="0" presId="urn:microsoft.com/office/officeart/2005/8/layout/target3"/>
    <dgm:cxn modelId="{E32AF648-3450-40FC-BB5D-750E13C4C0C8}" type="presParOf" srcId="{EB45FC9B-C520-4F77-90CD-0B83CCF2A77F}" destId="{6497CDDE-54CE-4FCC-B4AD-8891D30FD94B}" srcOrd="3" destOrd="0" presId="urn:microsoft.com/office/officeart/2005/8/layout/target3"/>
    <dgm:cxn modelId="{D4CE664E-FF7E-4FCA-AF7C-E96B3B8CBF76}" type="presParOf" srcId="{EB45FC9B-C520-4F77-90CD-0B83CCF2A77F}" destId="{EE262767-98D9-4B11-957D-29CBB43D31A0}" srcOrd="4" destOrd="0" presId="urn:microsoft.com/office/officeart/2005/8/layout/target3"/>
    <dgm:cxn modelId="{19BB326D-3EAB-4A15-B688-A3C1A0864720}" type="presParOf" srcId="{EB45FC9B-C520-4F77-90CD-0B83CCF2A77F}" destId="{16573955-34D0-4D63-B848-6CAD243E52EC}" srcOrd="5" destOrd="0" presId="urn:microsoft.com/office/officeart/2005/8/layout/target3"/>
    <dgm:cxn modelId="{7E31ACD9-773E-403B-95BA-BE226BAB5E69}" type="presParOf" srcId="{EB45FC9B-C520-4F77-90CD-0B83CCF2A77F}" destId="{F5B5B236-E2A1-45DC-9E00-F546E5F39246}" srcOrd="6" destOrd="0" presId="urn:microsoft.com/office/officeart/2005/8/layout/target3"/>
    <dgm:cxn modelId="{A3F5A347-7E0A-4220-8DE9-9BB60B45661B}" type="presParOf" srcId="{EB45FC9B-C520-4F77-90CD-0B83CCF2A77F}" destId="{777811B1-6057-49B0-83FB-36989C9DD0B8}" srcOrd="7" destOrd="0" presId="urn:microsoft.com/office/officeart/2005/8/layout/target3"/>
    <dgm:cxn modelId="{F9A12692-6C96-40A5-8A69-C85B79BF2C6B}" type="presParOf" srcId="{EB45FC9B-C520-4F77-90CD-0B83CCF2A77F}" destId="{67164D1E-33A1-4526-8058-3D5A7C1AC2C4}" srcOrd="8" destOrd="0" presId="urn:microsoft.com/office/officeart/2005/8/layout/target3"/>
    <dgm:cxn modelId="{DC9CE71E-D44C-44B8-AAE8-C7DCE7006D83}" type="presParOf" srcId="{EB45FC9B-C520-4F77-90CD-0B83CCF2A77F}" destId="{34C16C52-A808-43C5-8707-6E57D0292AC3}" srcOrd="9" destOrd="0" presId="urn:microsoft.com/office/officeart/2005/8/layout/target3"/>
    <dgm:cxn modelId="{236B4A9C-2E34-441B-B1DA-9A63A14155B3}" type="presParOf" srcId="{EB45FC9B-C520-4F77-90CD-0B83CCF2A77F}" destId="{3A8B9157-80F1-4965-94D3-0969455F4E0C}" srcOrd="10" destOrd="0" presId="urn:microsoft.com/office/officeart/2005/8/layout/target3"/>
    <dgm:cxn modelId="{E0D0C60A-04BB-4E20-B5B0-F8AD724DE9AD}" type="presParOf" srcId="{EB45FC9B-C520-4F77-90CD-0B83CCF2A77F}" destId="{73963C5D-1BAA-41F2-A546-20A13745D770}" srcOrd="11"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ACD09C-303F-403E-A7C7-0EBF8A7A33E7}"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F5A04AF9-4AAD-4310-9B07-866618CE35C9}">
      <dgm:prSet custT="1"/>
      <dgm:spPr/>
      <dgm:t>
        <a:bodyPr/>
        <a:lstStyle/>
        <a:p>
          <a:pPr algn="l" rtl="0"/>
          <a:r>
            <a:rPr lang="en-GB" sz="2800" b="1" dirty="0" smtClean="0">
              <a:latin typeface="Times New Roman" panose="02020603050405020304" pitchFamily="18" charset="0"/>
              <a:cs typeface="Times New Roman" panose="02020603050405020304" pitchFamily="18" charset="0"/>
            </a:rPr>
            <a:t>Interactive method</a:t>
          </a:r>
          <a:endParaRPr lang="es-MX" sz="1800" dirty="0">
            <a:latin typeface="Times New Roman" panose="02020603050405020304" pitchFamily="18" charset="0"/>
            <a:cs typeface="Times New Roman" panose="02020603050405020304" pitchFamily="18" charset="0"/>
          </a:endParaRPr>
        </a:p>
      </dgm:t>
    </dgm:pt>
    <dgm:pt modelId="{5CC30700-0939-40D5-8FBE-2D8804DFCBEE}" type="parTrans" cxnId="{35337FB2-C213-4D29-B350-0FFC45DF4B24}">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FEA337EB-4854-4AA8-875C-C98322C56077}" type="sibTrans" cxnId="{35337FB2-C213-4D29-B350-0FFC45DF4B24}">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E9714B59-030C-48A6-A16C-DCECEE29C537}">
      <dgm:prSet custT="1"/>
      <dgm:spPr/>
      <dgm:t>
        <a:bodyPr/>
        <a:lstStyle/>
        <a:p>
          <a:pPr algn="l" rtl="0"/>
          <a:r>
            <a:rPr lang="en-GB" sz="1800" smtClean="0">
              <a:latin typeface="Times New Roman" panose="02020603050405020304" pitchFamily="18" charset="0"/>
              <a:cs typeface="Times New Roman" panose="02020603050405020304" pitchFamily="18" charset="0"/>
            </a:rPr>
            <a:t>Interactive</a:t>
          </a:r>
          <a:r>
            <a:rPr lang="es-EC" sz="1800" smtClean="0">
              <a:latin typeface="Times New Roman" panose="02020603050405020304" pitchFamily="18" charset="0"/>
              <a:cs typeface="Times New Roman" panose="02020603050405020304" pitchFamily="18" charset="0"/>
            </a:rPr>
            <a:t> environment – Active  learning process.</a:t>
          </a:r>
          <a:endParaRPr lang="es-MX" sz="1800">
            <a:latin typeface="Times New Roman" panose="02020603050405020304" pitchFamily="18" charset="0"/>
            <a:cs typeface="Times New Roman" panose="02020603050405020304" pitchFamily="18" charset="0"/>
          </a:endParaRPr>
        </a:p>
      </dgm:t>
    </dgm:pt>
    <dgm:pt modelId="{A38B3D67-5039-4C0B-B600-25FDFD3FE928}" type="parTrans" cxnId="{72F60BBC-4611-4BC6-AAB4-48B07CC4399D}">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9B336256-902F-4FC3-B9E8-5C09C8A602F2}" type="sibTrans" cxnId="{72F60BBC-4611-4BC6-AAB4-48B07CC4399D}">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FB4402E1-20CF-413A-B339-418AEE87DDCC}">
      <dgm:prSet custT="1"/>
      <dgm:spPr/>
      <dgm:t>
        <a:bodyPr/>
        <a:lstStyle/>
        <a:p>
          <a:pPr algn="l" rtl="0"/>
          <a:r>
            <a:rPr lang="en-GB" sz="1800" smtClean="0">
              <a:latin typeface="Times New Roman" panose="02020603050405020304" pitchFamily="18" charset="0"/>
              <a:cs typeface="Times New Roman" panose="02020603050405020304" pitchFamily="18" charset="0"/>
            </a:rPr>
            <a:t>Teachers and students involved in the learning process.</a:t>
          </a:r>
          <a:endParaRPr lang="es-MX" sz="1800">
            <a:latin typeface="Times New Roman" panose="02020603050405020304" pitchFamily="18" charset="0"/>
            <a:cs typeface="Times New Roman" panose="02020603050405020304" pitchFamily="18" charset="0"/>
          </a:endParaRPr>
        </a:p>
      </dgm:t>
    </dgm:pt>
    <dgm:pt modelId="{783EB487-D0CE-4CCF-9B2E-60485795BE31}" type="parTrans" cxnId="{A0B0C743-0A35-4A41-854F-A7770522463C}">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379B5E45-ABDB-4864-99C4-2EEF80BB11C1}" type="sibTrans" cxnId="{A0B0C743-0A35-4A41-854F-A7770522463C}">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88E89E97-594E-48BF-BA0A-DA093D6CDB22}">
      <dgm:prSet custT="1"/>
      <dgm:spPr/>
      <dgm:t>
        <a:bodyPr/>
        <a:lstStyle/>
        <a:p>
          <a:pPr algn="l" rtl="0"/>
          <a:r>
            <a:rPr lang="en-GB" sz="1800" smtClean="0">
              <a:latin typeface="Times New Roman" panose="02020603050405020304" pitchFamily="18" charset="0"/>
              <a:cs typeface="Times New Roman" panose="02020603050405020304" pitchFamily="18" charset="0"/>
            </a:rPr>
            <a:t>Interaction techniques – online interactions.</a:t>
          </a:r>
          <a:endParaRPr lang="es-MX" sz="1800">
            <a:latin typeface="Times New Roman" panose="02020603050405020304" pitchFamily="18" charset="0"/>
            <a:cs typeface="Times New Roman" panose="02020603050405020304" pitchFamily="18" charset="0"/>
          </a:endParaRPr>
        </a:p>
      </dgm:t>
    </dgm:pt>
    <dgm:pt modelId="{BD1674CC-B1CA-4531-A67B-A4A67C5B9A10}" type="parTrans" cxnId="{023207AC-1B51-4023-9582-5BED256E1185}">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846A9E51-1612-497C-8D36-717DF78EBA8C}" type="sibTrans" cxnId="{023207AC-1B51-4023-9582-5BED256E1185}">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0F24B675-BC7D-498C-8C30-60C7E8841DC1}">
      <dgm:prSet custT="1"/>
      <dgm:spPr/>
      <dgm:t>
        <a:bodyPr/>
        <a:lstStyle/>
        <a:p>
          <a:pPr algn="l" rtl="0"/>
          <a:r>
            <a:rPr lang="en-GB" sz="1800" smtClean="0">
              <a:latin typeface="Times New Roman" panose="02020603050405020304" pitchFamily="18" charset="0"/>
              <a:cs typeface="Times New Roman" panose="02020603050405020304" pitchFamily="18" charset="0"/>
            </a:rPr>
            <a:t>Relieves stress and fosters communication.</a:t>
          </a:r>
          <a:endParaRPr lang="es-MX" sz="1800">
            <a:latin typeface="Times New Roman" panose="02020603050405020304" pitchFamily="18" charset="0"/>
            <a:cs typeface="Times New Roman" panose="02020603050405020304" pitchFamily="18" charset="0"/>
          </a:endParaRPr>
        </a:p>
      </dgm:t>
    </dgm:pt>
    <dgm:pt modelId="{6AFD442E-3BC9-4B79-9B55-DC856DE4E66B}" type="parTrans" cxnId="{822BCAA0-897E-417D-AD24-EC47821E98F9}">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2555255B-2644-43B3-A353-7EB112BF887F}" type="sibTrans" cxnId="{822BCAA0-897E-417D-AD24-EC47821E98F9}">
      <dgm:prSet/>
      <dgm:spPr/>
      <dgm:t>
        <a:bodyPr/>
        <a:lstStyle/>
        <a:p>
          <a:pPr algn="l"/>
          <a:endParaRPr lang="es-MX" sz="1800">
            <a:latin typeface="Times New Roman" panose="02020603050405020304" pitchFamily="18" charset="0"/>
            <a:cs typeface="Times New Roman" panose="02020603050405020304" pitchFamily="18" charset="0"/>
          </a:endParaRPr>
        </a:p>
      </dgm:t>
    </dgm:pt>
    <dgm:pt modelId="{4E80F27D-CC15-44E4-BDD5-1254353D0A6D}" type="pres">
      <dgm:prSet presAssocID="{FDACD09C-303F-403E-A7C7-0EBF8A7A33E7}" presName="Name0" presStyleCnt="0">
        <dgm:presLayoutVars>
          <dgm:chMax val="7"/>
          <dgm:dir/>
          <dgm:animLvl val="lvl"/>
          <dgm:resizeHandles val="exact"/>
        </dgm:presLayoutVars>
      </dgm:prSet>
      <dgm:spPr/>
      <dgm:t>
        <a:bodyPr/>
        <a:lstStyle/>
        <a:p>
          <a:endParaRPr lang="es-MX"/>
        </a:p>
      </dgm:t>
    </dgm:pt>
    <dgm:pt modelId="{0F37562D-5E12-4288-B145-6A6634B2F455}" type="pres">
      <dgm:prSet presAssocID="{F5A04AF9-4AAD-4310-9B07-866618CE35C9}" presName="circle1" presStyleLbl="node1" presStyleIdx="0" presStyleCnt="5"/>
      <dgm:spPr/>
    </dgm:pt>
    <dgm:pt modelId="{BEE2D8F8-B4B0-4AF8-8C22-D2D6885D71F1}" type="pres">
      <dgm:prSet presAssocID="{F5A04AF9-4AAD-4310-9B07-866618CE35C9}" presName="space" presStyleCnt="0"/>
      <dgm:spPr/>
    </dgm:pt>
    <dgm:pt modelId="{64B41EC5-F84E-41B0-A33A-85053FF1EDAE}" type="pres">
      <dgm:prSet presAssocID="{F5A04AF9-4AAD-4310-9B07-866618CE35C9}" presName="rect1" presStyleLbl="alignAcc1" presStyleIdx="0" presStyleCnt="5" custLinFactNeighborX="0" custLinFactNeighborY="-3333"/>
      <dgm:spPr/>
      <dgm:t>
        <a:bodyPr/>
        <a:lstStyle/>
        <a:p>
          <a:endParaRPr lang="es-MX"/>
        </a:p>
      </dgm:t>
    </dgm:pt>
    <dgm:pt modelId="{522817E8-96AF-4820-BE73-CCF4A248CCCD}" type="pres">
      <dgm:prSet presAssocID="{E9714B59-030C-48A6-A16C-DCECEE29C537}" presName="vertSpace2" presStyleLbl="node1" presStyleIdx="0" presStyleCnt="5"/>
      <dgm:spPr/>
    </dgm:pt>
    <dgm:pt modelId="{D0765E75-0C19-447B-952F-F4DBC620F67B}" type="pres">
      <dgm:prSet presAssocID="{E9714B59-030C-48A6-A16C-DCECEE29C537}" presName="circle2" presStyleLbl="node1" presStyleIdx="1" presStyleCnt="5"/>
      <dgm:spPr/>
    </dgm:pt>
    <dgm:pt modelId="{83A03A89-35FB-4E25-A0AB-AF659C9B7BF7}" type="pres">
      <dgm:prSet presAssocID="{E9714B59-030C-48A6-A16C-DCECEE29C537}" presName="rect2" presStyleLbl="alignAcc1" presStyleIdx="1" presStyleCnt="5"/>
      <dgm:spPr/>
      <dgm:t>
        <a:bodyPr/>
        <a:lstStyle/>
        <a:p>
          <a:endParaRPr lang="es-MX"/>
        </a:p>
      </dgm:t>
    </dgm:pt>
    <dgm:pt modelId="{8A05FD7C-C104-4306-A1D0-BB1607CA50EE}" type="pres">
      <dgm:prSet presAssocID="{FB4402E1-20CF-413A-B339-418AEE87DDCC}" presName="vertSpace3" presStyleLbl="node1" presStyleIdx="1" presStyleCnt="5"/>
      <dgm:spPr/>
    </dgm:pt>
    <dgm:pt modelId="{7016637E-2F7D-4DC4-B88E-ECFF991863A6}" type="pres">
      <dgm:prSet presAssocID="{FB4402E1-20CF-413A-B339-418AEE87DDCC}" presName="circle3" presStyleLbl="node1" presStyleIdx="2" presStyleCnt="5"/>
      <dgm:spPr/>
    </dgm:pt>
    <dgm:pt modelId="{688BDDF2-E7BF-4A33-9278-FA9CDCEC4475}" type="pres">
      <dgm:prSet presAssocID="{FB4402E1-20CF-413A-B339-418AEE87DDCC}" presName="rect3" presStyleLbl="alignAcc1" presStyleIdx="2" presStyleCnt="5"/>
      <dgm:spPr/>
      <dgm:t>
        <a:bodyPr/>
        <a:lstStyle/>
        <a:p>
          <a:endParaRPr lang="es-MX"/>
        </a:p>
      </dgm:t>
    </dgm:pt>
    <dgm:pt modelId="{0F65C383-4F2C-44F8-80A2-9B7BC2B6421E}" type="pres">
      <dgm:prSet presAssocID="{88E89E97-594E-48BF-BA0A-DA093D6CDB22}" presName="vertSpace4" presStyleLbl="node1" presStyleIdx="2" presStyleCnt="5"/>
      <dgm:spPr/>
    </dgm:pt>
    <dgm:pt modelId="{2DF89F6E-AC16-4AD0-807E-68991A2BB062}" type="pres">
      <dgm:prSet presAssocID="{88E89E97-594E-48BF-BA0A-DA093D6CDB22}" presName="circle4" presStyleLbl="node1" presStyleIdx="3" presStyleCnt="5"/>
      <dgm:spPr/>
    </dgm:pt>
    <dgm:pt modelId="{3C48D17D-E043-4A0E-8C3B-3C4980B43EBF}" type="pres">
      <dgm:prSet presAssocID="{88E89E97-594E-48BF-BA0A-DA093D6CDB22}" presName="rect4" presStyleLbl="alignAcc1" presStyleIdx="3" presStyleCnt="5"/>
      <dgm:spPr/>
      <dgm:t>
        <a:bodyPr/>
        <a:lstStyle/>
        <a:p>
          <a:endParaRPr lang="es-MX"/>
        </a:p>
      </dgm:t>
    </dgm:pt>
    <dgm:pt modelId="{EB3D5674-7C79-44BD-9BAE-1CA6B863CF5B}" type="pres">
      <dgm:prSet presAssocID="{0F24B675-BC7D-498C-8C30-60C7E8841DC1}" presName="vertSpace5" presStyleLbl="node1" presStyleIdx="3" presStyleCnt="5"/>
      <dgm:spPr/>
    </dgm:pt>
    <dgm:pt modelId="{ED3560D7-1667-4957-BF89-8D2651D7E7B8}" type="pres">
      <dgm:prSet presAssocID="{0F24B675-BC7D-498C-8C30-60C7E8841DC1}" presName="circle5" presStyleLbl="node1" presStyleIdx="4" presStyleCnt="5"/>
      <dgm:spPr/>
    </dgm:pt>
    <dgm:pt modelId="{54BF65EA-A794-4C69-8282-1EFC1E25B057}" type="pres">
      <dgm:prSet presAssocID="{0F24B675-BC7D-498C-8C30-60C7E8841DC1}" presName="rect5" presStyleLbl="alignAcc1" presStyleIdx="4" presStyleCnt="5"/>
      <dgm:spPr/>
      <dgm:t>
        <a:bodyPr/>
        <a:lstStyle/>
        <a:p>
          <a:endParaRPr lang="es-MX"/>
        </a:p>
      </dgm:t>
    </dgm:pt>
    <dgm:pt modelId="{7C919B5D-BEAA-4085-8656-4AF07C2A1A45}" type="pres">
      <dgm:prSet presAssocID="{F5A04AF9-4AAD-4310-9B07-866618CE35C9}" presName="rect1ParTxNoCh" presStyleLbl="alignAcc1" presStyleIdx="4" presStyleCnt="5">
        <dgm:presLayoutVars>
          <dgm:chMax val="1"/>
          <dgm:bulletEnabled val="1"/>
        </dgm:presLayoutVars>
      </dgm:prSet>
      <dgm:spPr/>
      <dgm:t>
        <a:bodyPr/>
        <a:lstStyle/>
        <a:p>
          <a:endParaRPr lang="es-MX"/>
        </a:p>
      </dgm:t>
    </dgm:pt>
    <dgm:pt modelId="{EFEDEFCB-48B1-4A13-A1A7-89F3FF89127C}" type="pres">
      <dgm:prSet presAssocID="{E9714B59-030C-48A6-A16C-DCECEE29C537}" presName="rect2ParTxNoCh" presStyleLbl="alignAcc1" presStyleIdx="4" presStyleCnt="5">
        <dgm:presLayoutVars>
          <dgm:chMax val="1"/>
          <dgm:bulletEnabled val="1"/>
        </dgm:presLayoutVars>
      </dgm:prSet>
      <dgm:spPr/>
      <dgm:t>
        <a:bodyPr/>
        <a:lstStyle/>
        <a:p>
          <a:endParaRPr lang="es-MX"/>
        </a:p>
      </dgm:t>
    </dgm:pt>
    <dgm:pt modelId="{B7E86765-F463-4071-84FE-5E2C7D2890A0}" type="pres">
      <dgm:prSet presAssocID="{FB4402E1-20CF-413A-B339-418AEE87DDCC}" presName="rect3ParTxNoCh" presStyleLbl="alignAcc1" presStyleIdx="4" presStyleCnt="5">
        <dgm:presLayoutVars>
          <dgm:chMax val="1"/>
          <dgm:bulletEnabled val="1"/>
        </dgm:presLayoutVars>
      </dgm:prSet>
      <dgm:spPr/>
      <dgm:t>
        <a:bodyPr/>
        <a:lstStyle/>
        <a:p>
          <a:endParaRPr lang="es-MX"/>
        </a:p>
      </dgm:t>
    </dgm:pt>
    <dgm:pt modelId="{03EC792D-AF46-4D9F-959F-01ECE3413615}" type="pres">
      <dgm:prSet presAssocID="{88E89E97-594E-48BF-BA0A-DA093D6CDB22}" presName="rect4ParTxNoCh" presStyleLbl="alignAcc1" presStyleIdx="4" presStyleCnt="5">
        <dgm:presLayoutVars>
          <dgm:chMax val="1"/>
          <dgm:bulletEnabled val="1"/>
        </dgm:presLayoutVars>
      </dgm:prSet>
      <dgm:spPr/>
      <dgm:t>
        <a:bodyPr/>
        <a:lstStyle/>
        <a:p>
          <a:endParaRPr lang="es-MX"/>
        </a:p>
      </dgm:t>
    </dgm:pt>
    <dgm:pt modelId="{51D335C4-73E7-490D-AFB7-CC640CBF415A}" type="pres">
      <dgm:prSet presAssocID="{0F24B675-BC7D-498C-8C30-60C7E8841DC1}" presName="rect5ParTxNoCh" presStyleLbl="alignAcc1" presStyleIdx="4" presStyleCnt="5">
        <dgm:presLayoutVars>
          <dgm:chMax val="1"/>
          <dgm:bulletEnabled val="1"/>
        </dgm:presLayoutVars>
      </dgm:prSet>
      <dgm:spPr/>
      <dgm:t>
        <a:bodyPr/>
        <a:lstStyle/>
        <a:p>
          <a:endParaRPr lang="es-MX"/>
        </a:p>
      </dgm:t>
    </dgm:pt>
  </dgm:ptLst>
  <dgm:cxnLst>
    <dgm:cxn modelId="{35337FB2-C213-4D29-B350-0FFC45DF4B24}" srcId="{FDACD09C-303F-403E-A7C7-0EBF8A7A33E7}" destId="{F5A04AF9-4AAD-4310-9B07-866618CE35C9}" srcOrd="0" destOrd="0" parTransId="{5CC30700-0939-40D5-8FBE-2D8804DFCBEE}" sibTransId="{FEA337EB-4854-4AA8-875C-C98322C56077}"/>
    <dgm:cxn modelId="{822BCAA0-897E-417D-AD24-EC47821E98F9}" srcId="{FDACD09C-303F-403E-A7C7-0EBF8A7A33E7}" destId="{0F24B675-BC7D-498C-8C30-60C7E8841DC1}" srcOrd="4" destOrd="0" parTransId="{6AFD442E-3BC9-4B79-9B55-DC856DE4E66B}" sibTransId="{2555255B-2644-43B3-A353-7EB112BF887F}"/>
    <dgm:cxn modelId="{CD9E6C70-0D21-4759-A100-58980EB58638}" type="presOf" srcId="{E9714B59-030C-48A6-A16C-DCECEE29C537}" destId="{EFEDEFCB-48B1-4A13-A1A7-89F3FF89127C}" srcOrd="1" destOrd="0" presId="urn:microsoft.com/office/officeart/2005/8/layout/target3"/>
    <dgm:cxn modelId="{40DEBFE3-4CF5-4F1A-9DAC-79939692998F}" type="presOf" srcId="{FDACD09C-303F-403E-A7C7-0EBF8A7A33E7}" destId="{4E80F27D-CC15-44E4-BDD5-1254353D0A6D}" srcOrd="0" destOrd="0" presId="urn:microsoft.com/office/officeart/2005/8/layout/target3"/>
    <dgm:cxn modelId="{CE541C2B-6D02-4EAF-BE89-8B5D441049CF}" type="presOf" srcId="{F5A04AF9-4AAD-4310-9B07-866618CE35C9}" destId="{64B41EC5-F84E-41B0-A33A-85053FF1EDAE}" srcOrd="0" destOrd="0" presId="urn:microsoft.com/office/officeart/2005/8/layout/target3"/>
    <dgm:cxn modelId="{16C9342B-F3EE-4FDA-9202-7A5F9E18A608}" type="presOf" srcId="{88E89E97-594E-48BF-BA0A-DA093D6CDB22}" destId="{03EC792D-AF46-4D9F-959F-01ECE3413615}" srcOrd="1" destOrd="0" presId="urn:microsoft.com/office/officeart/2005/8/layout/target3"/>
    <dgm:cxn modelId="{F9B75743-2605-4D95-BE54-AD68261A89B6}" type="presOf" srcId="{0F24B675-BC7D-498C-8C30-60C7E8841DC1}" destId="{51D335C4-73E7-490D-AFB7-CC640CBF415A}" srcOrd="1" destOrd="0" presId="urn:microsoft.com/office/officeart/2005/8/layout/target3"/>
    <dgm:cxn modelId="{77102E33-EBB2-4883-B965-E10CD27E40D7}" type="presOf" srcId="{E9714B59-030C-48A6-A16C-DCECEE29C537}" destId="{83A03A89-35FB-4E25-A0AB-AF659C9B7BF7}" srcOrd="0" destOrd="0" presId="urn:microsoft.com/office/officeart/2005/8/layout/target3"/>
    <dgm:cxn modelId="{C908D4D4-8AD4-4FA6-8BA6-B1A6D85A0A12}" type="presOf" srcId="{F5A04AF9-4AAD-4310-9B07-866618CE35C9}" destId="{7C919B5D-BEAA-4085-8656-4AF07C2A1A45}" srcOrd="1" destOrd="0" presId="urn:microsoft.com/office/officeart/2005/8/layout/target3"/>
    <dgm:cxn modelId="{72F60BBC-4611-4BC6-AAB4-48B07CC4399D}" srcId="{FDACD09C-303F-403E-A7C7-0EBF8A7A33E7}" destId="{E9714B59-030C-48A6-A16C-DCECEE29C537}" srcOrd="1" destOrd="0" parTransId="{A38B3D67-5039-4C0B-B600-25FDFD3FE928}" sibTransId="{9B336256-902F-4FC3-B9E8-5C09C8A602F2}"/>
    <dgm:cxn modelId="{6D05C619-0803-45F0-87C3-EBACB4BC10F5}" type="presOf" srcId="{FB4402E1-20CF-413A-B339-418AEE87DDCC}" destId="{688BDDF2-E7BF-4A33-9278-FA9CDCEC4475}" srcOrd="0" destOrd="0" presId="urn:microsoft.com/office/officeart/2005/8/layout/target3"/>
    <dgm:cxn modelId="{8176C2F4-47C3-4645-9549-EB256A3213B4}" type="presOf" srcId="{FB4402E1-20CF-413A-B339-418AEE87DDCC}" destId="{B7E86765-F463-4071-84FE-5E2C7D2890A0}" srcOrd="1" destOrd="0" presId="urn:microsoft.com/office/officeart/2005/8/layout/target3"/>
    <dgm:cxn modelId="{5ADC42B6-F836-4EFB-8310-D5BC51519EDE}" type="presOf" srcId="{0F24B675-BC7D-498C-8C30-60C7E8841DC1}" destId="{54BF65EA-A794-4C69-8282-1EFC1E25B057}" srcOrd="0" destOrd="0" presId="urn:microsoft.com/office/officeart/2005/8/layout/target3"/>
    <dgm:cxn modelId="{A0B0C743-0A35-4A41-854F-A7770522463C}" srcId="{FDACD09C-303F-403E-A7C7-0EBF8A7A33E7}" destId="{FB4402E1-20CF-413A-B339-418AEE87DDCC}" srcOrd="2" destOrd="0" parTransId="{783EB487-D0CE-4CCF-9B2E-60485795BE31}" sibTransId="{379B5E45-ABDB-4864-99C4-2EEF80BB11C1}"/>
    <dgm:cxn modelId="{4F0F774B-6D9A-4D72-92BD-0E2903B1B1DF}" type="presOf" srcId="{88E89E97-594E-48BF-BA0A-DA093D6CDB22}" destId="{3C48D17D-E043-4A0E-8C3B-3C4980B43EBF}" srcOrd="0" destOrd="0" presId="urn:microsoft.com/office/officeart/2005/8/layout/target3"/>
    <dgm:cxn modelId="{023207AC-1B51-4023-9582-5BED256E1185}" srcId="{FDACD09C-303F-403E-A7C7-0EBF8A7A33E7}" destId="{88E89E97-594E-48BF-BA0A-DA093D6CDB22}" srcOrd="3" destOrd="0" parTransId="{BD1674CC-B1CA-4531-A67B-A4A67C5B9A10}" sibTransId="{846A9E51-1612-497C-8D36-717DF78EBA8C}"/>
    <dgm:cxn modelId="{30634E6A-1155-4870-BFA1-FE0B89DB95EF}" type="presParOf" srcId="{4E80F27D-CC15-44E4-BDD5-1254353D0A6D}" destId="{0F37562D-5E12-4288-B145-6A6634B2F455}" srcOrd="0" destOrd="0" presId="urn:microsoft.com/office/officeart/2005/8/layout/target3"/>
    <dgm:cxn modelId="{589B6D03-FFF7-4740-83B4-D727E915ABA7}" type="presParOf" srcId="{4E80F27D-CC15-44E4-BDD5-1254353D0A6D}" destId="{BEE2D8F8-B4B0-4AF8-8C22-D2D6885D71F1}" srcOrd="1" destOrd="0" presId="urn:microsoft.com/office/officeart/2005/8/layout/target3"/>
    <dgm:cxn modelId="{66AD8E21-40B9-473E-96D1-9915A7ABFD98}" type="presParOf" srcId="{4E80F27D-CC15-44E4-BDD5-1254353D0A6D}" destId="{64B41EC5-F84E-41B0-A33A-85053FF1EDAE}" srcOrd="2" destOrd="0" presId="urn:microsoft.com/office/officeart/2005/8/layout/target3"/>
    <dgm:cxn modelId="{5963BD0E-6657-4A8F-AE67-E6D46265A131}" type="presParOf" srcId="{4E80F27D-CC15-44E4-BDD5-1254353D0A6D}" destId="{522817E8-96AF-4820-BE73-CCF4A248CCCD}" srcOrd="3" destOrd="0" presId="urn:microsoft.com/office/officeart/2005/8/layout/target3"/>
    <dgm:cxn modelId="{D75C5E8D-B050-423C-B87B-3EC5B5612EAB}" type="presParOf" srcId="{4E80F27D-CC15-44E4-BDD5-1254353D0A6D}" destId="{D0765E75-0C19-447B-952F-F4DBC620F67B}" srcOrd="4" destOrd="0" presId="urn:microsoft.com/office/officeart/2005/8/layout/target3"/>
    <dgm:cxn modelId="{328D3F76-82EE-48C9-8231-39B13A5C1A78}" type="presParOf" srcId="{4E80F27D-CC15-44E4-BDD5-1254353D0A6D}" destId="{83A03A89-35FB-4E25-A0AB-AF659C9B7BF7}" srcOrd="5" destOrd="0" presId="urn:microsoft.com/office/officeart/2005/8/layout/target3"/>
    <dgm:cxn modelId="{FC4A6739-2849-4519-AB7B-BEF3F8A32053}" type="presParOf" srcId="{4E80F27D-CC15-44E4-BDD5-1254353D0A6D}" destId="{8A05FD7C-C104-4306-A1D0-BB1607CA50EE}" srcOrd="6" destOrd="0" presId="urn:microsoft.com/office/officeart/2005/8/layout/target3"/>
    <dgm:cxn modelId="{E21F96A8-AF8C-42FB-97D9-161DA592FF94}" type="presParOf" srcId="{4E80F27D-CC15-44E4-BDD5-1254353D0A6D}" destId="{7016637E-2F7D-4DC4-B88E-ECFF991863A6}" srcOrd="7" destOrd="0" presId="urn:microsoft.com/office/officeart/2005/8/layout/target3"/>
    <dgm:cxn modelId="{40E2D222-C02A-434F-A39F-38525D4A03CE}" type="presParOf" srcId="{4E80F27D-CC15-44E4-BDD5-1254353D0A6D}" destId="{688BDDF2-E7BF-4A33-9278-FA9CDCEC4475}" srcOrd="8" destOrd="0" presId="urn:microsoft.com/office/officeart/2005/8/layout/target3"/>
    <dgm:cxn modelId="{9BA2E5BC-0FDD-4CD0-8801-00BEFC6C15D6}" type="presParOf" srcId="{4E80F27D-CC15-44E4-BDD5-1254353D0A6D}" destId="{0F65C383-4F2C-44F8-80A2-9B7BC2B6421E}" srcOrd="9" destOrd="0" presId="urn:microsoft.com/office/officeart/2005/8/layout/target3"/>
    <dgm:cxn modelId="{BC65F994-10CE-4D8C-A01A-104A3BC30D88}" type="presParOf" srcId="{4E80F27D-CC15-44E4-BDD5-1254353D0A6D}" destId="{2DF89F6E-AC16-4AD0-807E-68991A2BB062}" srcOrd="10" destOrd="0" presId="urn:microsoft.com/office/officeart/2005/8/layout/target3"/>
    <dgm:cxn modelId="{763A110C-3C6C-4C70-8004-D22A8130C83F}" type="presParOf" srcId="{4E80F27D-CC15-44E4-BDD5-1254353D0A6D}" destId="{3C48D17D-E043-4A0E-8C3B-3C4980B43EBF}" srcOrd="11" destOrd="0" presId="urn:microsoft.com/office/officeart/2005/8/layout/target3"/>
    <dgm:cxn modelId="{33B3BC2A-5DE2-4F2D-8B4D-70C80586BD50}" type="presParOf" srcId="{4E80F27D-CC15-44E4-BDD5-1254353D0A6D}" destId="{EB3D5674-7C79-44BD-9BAE-1CA6B863CF5B}" srcOrd="12" destOrd="0" presId="urn:microsoft.com/office/officeart/2005/8/layout/target3"/>
    <dgm:cxn modelId="{2CB917A5-4B13-4B10-BC92-73777248CF75}" type="presParOf" srcId="{4E80F27D-CC15-44E4-BDD5-1254353D0A6D}" destId="{ED3560D7-1667-4957-BF89-8D2651D7E7B8}" srcOrd="13" destOrd="0" presId="urn:microsoft.com/office/officeart/2005/8/layout/target3"/>
    <dgm:cxn modelId="{DC002E18-FBCC-46E0-92A3-4D82E7B050DD}" type="presParOf" srcId="{4E80F27D-CC15-44E4-BDD5-1254353D0A6D}" destId="{54BF65EA-A794-4C69-8282-1EFC1E25B057}" srcOrd="14" destOrd="0" presId="urn:microsoft.com/office/officeart/2005/8/layout/target3"/>
    <dgm:cxn modelId="{B0E86E19-F663-4D17-BB49-53023EAF6738}" type="presParOf" srcId="{4E80F27D-CC15-44E4-BDD5-1254353D0A6D}" destId="{7C919B5D-BEAA-4085-8656-4AF07C2A1A45}" srcOrd="15" destOrd="0" presId="urn:microsoft.com/office/officeart/2005/8/layout/target3"/>
    <dgm:cxn modelId="{8D05A1DA-5282-4F62-BD5F-D0543D85B856}" type="presParOf" srcId="{4E80F27D-CC15-44E4-BDD5-1254353D0A6D}" destId="{EFEDEFCB-48B1-4A13-A1A7-89F3FF89127C}" srcOrd="16" destOrd="0" presId="urn:microsoft.com/office/officeart/2005/8/layout/target3"/>
    <dgm:cxn modelId="{822CAEE4-EF2E-4108-82EA-F2C197C35426}" type="presParOf" srcId="{4E80F27D-CC15-44E4-BDD5-1254353D0A6D}" destId="{B7E86765-F463-4071-84FE-5E2C7D2890A0}" srcOrd="17" destOrd="0" presId="urn:microsoft.com/office/officeart/2005/8/layout/target3"/>
    <dgm:cxn modelId="{ADDCA5B3-22A8-4CCC-8346-E864A885D8D4}" type="presParOf" srcId="{4E80F27D-CC15-44E4-BDD5-1254353D0A6D}" destId="{03EC792D-AF46-4D9F-959F-01ECE3413615}" srcOrd="18" destOrd="0" presId="urn:microsoft.com/office/officeart/2005/8/layout/target3"/>
    <dgm:cxn modelId="{ACFB7DC3-BA5A-4657-8D36-0598AE729721}" type="presParOf" srcId="{4E80F27D-CC15-44E4-BDD5-1254353D0A6D}" destId="{51D335C4-73E7-490D-AFB7-CC640CBF415A}"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E561C8-3EF5-4866-A45A-453F454A0129}"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E78087BD-BD0A-4A7B-A747-E08FC344071C}">
      <dgm:prSet custT="1"/>
      <dgm:spPr/>
      <dgm:t>
        <a:bodyPr/>
        <a:lstStyle/>
        <a:p>
          <a:pPr rtl="0"/>
          <a:r>
            <a:rPr lang="en-GB" sz="2800" b="1" smtClean="0">
              <a:latin typeface="Times New Roman" panose="02020603050405020304" pitchFamily="18" charset="0"/>
              <a:cs typeface="Times New Roman" panose="02020603050405020304" pitchFamily="18" charset="0"/>
            </a:rPr>
            <a:t>Traditional method</a:t>
          </a:r>
          <a:endParaRPr lang="es-MX" sz="2800">
            <a:latin typeface="Times New Roman" panose="02020603050405020304" pitchFamily="18" charset="0"/>
            <a:cs typeface="Times New Roman" panose="02020603050405020304" pitchFamily="18" charset="0"/>
          </a:endParaRPr>
        </a:p>
      </dgm:t>
    </dgm:pt>
    <dgm:pt modelId="{8DFF48DC-815A-45AE-80C1-E64257781395}" type="parTrans" cxnId="{B5B560B6-5170-4075-8C0C-561F332F2DA6}">
      <dgm:prSet/>
      <dgm:spPr/>
      <dgm:t>
        <a:bodyPr/>
        <a:lstStyle/>
        <a:p>
          <a:endParaRPr lang="es-MX" sz="2800">
            <a:latin typeface="Times New Roman" panose="02020603050405020304" pitchFamily="18" charset="0"/>
            <a:cs typeface="Times New Roman" panose="02020603050405020304" pitchFamily="18" charset="0"/>
          </a:endParaRPr>
        </a:p>
      </dgm:t>
    </dgm:pt>
    <dgm:pt modelId="{1095A921-4D14-46CB-AA03-46BAF5518FCD}" type="sibTrans" cxnId="{B5B560B6-5170-4075-8C0C-561F332F2DA6}">
      <dgm:prSet/>
      <dgm:spPr/>
      <dgm:t>
        <a:bodyPr/>
        <a:lstStyle/>
        <a:p>
          <a:endParaRPr lang="es-MX" sz="2800">
            <a:latin typeface="Times New Roman" panose="02020603050405020304" pitchFamily="18" charset="0"/>
            <a:cs typeface="Times New Roman" panose="02020603050405020304" pitchFamily="18" charset="0"/>
          </a:endParaRPr>
        </a:p>
      </dgm:t>
    </dgm:pt>
    <dgm:pt modelId="{5157EF4E-DD7F-4610-B3F2-1FFDD1A44CD2}" type="pres">
      <dgm:prSet presAssocID="{29E561C8-3EF5-4866-A45A-453F454A0129}" presName="Name0" presStyleCnt="0">
        <dgm:presLayoutVars>
          <dgm:chMax val="7"/>
          <dgm:dir/>
          <dgm:animLvl val="lvl"/>
          <dgm:resizeHandles val="exact"/>
        </dgm:presLayoutVars>
      </dgm:prSet>
      <dgm:spPr/>
      <dgm:t>
        <a:bodyPr/>
        <a:lstStyle/>
        <a:p>
          <a:endParaRPr lang="es-MX"/>
        </a:p>
      </dgm:t>
    </dgm:pt>
    <dgm:pt modelId="{2F4A9759-C780-4450-97DC-64F8DB3B49CA}" type="pres">
      <dgm:prSet presAssocID="{E78087BD-BD0A-4A7B-A747-E08FC344071C}" presName="circle1" presStyleLbl="node1" presStyleIdx="0" presStyleCnt="1"/>
      <dgm:spPr/>
    </dgm:pt>
    <dgm:pt modelId="{57856A43-4920-4A59-8526-96505F911FA5}" type="pres">
      <dgm:prSet presAssocID="{E78087BD-BD0A-4A7B-A747-E08FC344071C}" presName="space" presStyleCnt="0"/>
      <dgm:spPr/>
    </dgm:pt>
    <dgm:pt modelId="{2140CD60-66D5-4357-80BA-5E38961F0791}" type="pres">
      <dgm:prSet presAssocID="{E78087BD-BD0A-4A7B-A747-E08FC344071C}" presName="rect1" presStyleLbl="alignAcc1" presStyleIdx="0" presStyleCnt="1" custLinFactNeighborY="-7143"/>
      <dgm:spPr/>
      <dgm:t>
        <a:bodyPr/>
        <a:lstStyle/>
        <a:p>
          <a:endParaRPr lang="es-MX"/>
        </a:p>
      </dgm:t>
    </dgm:pt>
    <dgm:pt modelId="{ED25079F-66D9-48F1-A79A-34D21766246D}" type="pres">
      <dgm:prSet presAssocID="{E78087BD-BD0A-4A7B-A747-E08FC344071C}" presName="rect1ParTxNoCh" presStyleLbl="alignAcc1" presStyleIdx="0" presStyleCnt="1">
        <dgm:presLayoutVars>
          <dgm:chMax val="1"/>
          <dgm:bulletEnabled val="1"/>
        </dgm:presLayoutVars>
      </dgm:prSet>
      <dgm:spPr/>
      <dgm:t>
        <a:bodyPr/>
        <a:lstStyle/>
        <a:p>
          <a:endParaRPr lang="es-MX"/>
        </a:p>
      </dgm:t>
    </dgm:pt>
  </dgm:ptLst>
  <dgm:cxnLst>
    <dgm:cxn modelId="{B5B560B6-5170-4075-8C0C-561F332F2DA6}" srcId="{29E561C8-3EF5-4866-A45A-453F454A0129}" destId="{E78087BD-BD0A-4A7B-A747-E08FC344071C}" srcOrd="0" destOrd="0" parTransId="{8DFF48DC-815A-45AE-80C1-E64257781395}" sibTransId="{1095A921-4D14-46CB-AA03-46BAF5518FCD}"/>
    <dgm:cxn modelId="{3E8108FE-868D-4371-AE36-E7193884034F}" type="presOf" srcId="{29E561C8-3EF5-4866-A45A-453F454A0129}" destId="{5157EF4E-DD7F-4610-B3F2-1FFDD1A44CD2}" srcOrd="0" destOrd="0" presId="urn:microsoft.com/office/officeart/2005/8/layout/target3"/>
    <dgm:cxn modelId="{103E572B-82A9-4E2B-BEDD-8119F61E40BD}" type="presOf" srcId="{E78087BD-BD0A-4A7B-A747-E08FC344071C}" destId="{2140CD60-66D5-4357-80BA-5E38961F0791}" srcOrd="0" destOrd="0" presId="urn:microsoft.com/office/officeart/2005/8/layout/target3"/>
    <dgm:cxn modelId="{0E86619B-6D9A-46EE-B4F4-0967917ADDC9}" type="presOf" srcId="{E78087BD-BD0A-4A7B-A747-E08FC344071C}" destId="{ED25079F-66D9-48F1-A79A-34D21766246D}" srcOrd="1" destOrd="0" presId="urn:microsoft.com/office/officeart/2005/8/layout/target3"/>
    <dgm:cxn modelId="{0B94A094-275B-47AE-8F32-CA7E80145962}" type="presParOf" srcId="{5157EF4E-DD7F-4610-B3F2-1FFDD1A44CD2}" destId="{2F4A9759-C780-4450-97DC-64F8DB3B49CA}" srcOrd="0" destOrd="0" presId="urn:microsoft.com/office/officeart/2005/8/layout/target3"/>
    <dgm:cxn modelId="{12B29787-F332-42C8-B6F0-90068D19FA07}" type="presParOf" srcId="{5157EF4E-DD7F-4610-B3F2-1FFDD1A44CD2}" destId="{57856A43-4920-4A59-8526-96505F911FA5}" srcOrd="1" destOrd="0" presId="urn:microsoft.com/office/officeart/2005/8/layout/target3"/>
    <dgm:cxn modelId="{3D11FE5A-3233-48F8-9AC6-D4106A94F305}" type="presParOf" srcId="{5157EF4E-DD7F-4610-B3F2-1FFDD1A44CD2}" destId="{2140CD60-66D5-4357-80BA-5E38961F0791}" srcOrd="2" destOrd="0" presId="urn:microsoft.com/office/officeart/2005/8/layout/target3"/>
    <dgm:cxn modelId="{ED12CF0F-ED67-4B2F-9758-5CFAA6E1934C}" type="presParOf" srcId="{5157EF4E-DD7F-4610-B3F2-1FFDD1A44CD2}" destId="{ED25079F-66D9-48F1-A79A-34D21766246D}"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BB8D0B-E69C-460C-BA1D-895758C630D0}"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F09390F5-7AAC-4986-A593-3472A72FA1A8}">
      <dgm:prSet custT="1"/>
      <dgm:spPr/>
      <dgm:t>
        <a:bodyPr/>
        <a:lstStyle/>
        <a:p>
          <a:pPr algn="ctr" rtl="0"/>
          <a:r>
            <a:rPr lang="en-GB" sz="2800" b="1" dirty="0" smtClean="0">
              <a:latin typeface="Times New Roman" panose="02020603050405020304" pitchFamily="18" charset="0"/>
              <a:cs typeface="Times New Roman" panose="02020603050405020304" pitchFamily="18" charset="0"/>
            </a:rPr>
            <a:t>Method</a:t>
          </a:r>
          <a:r>
            <a:rPr lang="en-GB" sz="1600" b="1" dirty="0" smtClean="0">
              <a:latin typeface="Times New Roman" panose="02020603050405020304" pitchFamily="18" charset="0"/>
              <a:cs typeface="Times New Roman" panose="02020603050405020304" pitchFamily="18" charset="0"/>
            </a:rPr>
            <a:t> </a:t>
          </a:r>
          <a:endParaRPr lang="es-MX" sz="1600" dirty="0">
            <a:latin typeface="Times New Roman" panose="02020603050405020304" pitchFamily="18" charset="0"/>
            <a:cs typeface="Times New Roman" panose="02020603050405020304" pitchFamily="18" charset="0"/>
          </a:endParaRPr>
        </a:p>
      </dgm:t>
    </dgm:pt>
    <dgm:pt modelId="{9FCEAC1C-2199-4BC7-9763-FB83A6F4BCE8}" type="parTrans" cxnId="{579DB488-801F-4AA4-8E89-8754583C0C84}">
      <dgm:prSet/>
      <dgm:spPr/>
      <dgm:t>
        <a:bodyPr/>
        <a:lstStyle/>
        <a:p>
          <a:pPr algn="l"/>
          <a:endParaRPr lang="es-MX">
            <a:latin typeface="Times New Roman" panose="02020603050405020304" pitchFamily="18" charset="0"/>
            <a:cs typeface="Times New Roman" panose="02020603050405020304" pitchFamily="18" charset="0"/>
          </a:endParaRPr>
        </a:p>
      </dgm:t>
    </dgm:pt>
    <dgm:pt modelId="{74ED484D-2D80-4E51-B05A-F828183287C8}" type="sibTrans" cxnId="{579DB488-801F-4AA4-8E89-8754583C0C84}">
      <dgm:prSet/>
      <dgm:spPr/>
      <dgm:t>
        <a:bodyPr/>
        <a:lstStyle/>
        <a:p>
          <a:pPr algn="l"/>
          <a:endParaRPr lang="es-MX">
            <a:latin typeface="Times New Roman" panose="02020603050405020304" pitchFamily="18" charset="0"/>
            <a:cs typeface="Times New Roman" panose="02020603050405020304" pitchFamily="18" charset="0"/>
          </a:endParaRPr>
        </a:p>
      </dgm:t>
    </dgm:pt>
    <dgm:pt modelId="{0B051B9D-6790-4FBC-AFA9-CD1C5C4CDFCF}">
      <dgm:prSet custT="1"/>
      <dgm:spPr/>
      <dgm:t>
        <a:bodyPr/>
        <a:lstStyle/>
        <a:p>
          <a:pPr algn="l" rtl="0"/>
          <a:r>
            <a:rPr lang="en-US" sz="1800" dirty="0" smtClean="0">
              <a:latin typeface="Times New Roman" panose="02020603050405020304" pitchFamily="18" charset="0"/>
              <a:cs typeface="Times New Roman" panose="02020603050405020304" pitchFamily="18" charset="0"/>
            </a:rPr>
            <a:t>As an overall plan for the orderly presentation of language material. Richards and Rodgers (2014)  </a:t>
          </a:r>
          <a:endParaRPr lang="es-MX" sz="1800" dirty="0">
            <a:latin typeface="Times New Roman" panose="02020603050405020304" pitchFamily="18" charset="0"/>
            <a:cs typeface="Times New Roman" panose="02020603050405020304" pitchFamily="18" charset="0"/>
          </a:endParaRPr>
        </a:p>
      </dgm:t>
    </dgm:pt>
    <dgm:pt modelId="{99164B7D-F5C4-4D6C-8436-482C6A246661}" type="parTrans" cxnId="{FEE942FB-DF7E-4F0F-8808-103FEEAFD22D}">
      <dgm:prSet/>
      <dgm:spPr/>
      <dgm:t>
        <a:bodyPr/>
        <a:lstStyle/>
        <a:p>
          <a:pPr algn="l"/>
          <a:endParaRPr lang="es-MX">
            <a:latin typeface="Times New Roman" panose="02020603050405020304" pitchFamily="18" charset="0"/>
            <a:cs typeface="Times New Roman" panose="02020603050405020304" pitchFamily="18" charset="0"/>
          </a:endParaRPr>
        </a:p>
      </dgm:t>
    </dgm:pt>
    <dgm:pt modelId="{D84C7FD2-35DD-4F4B-8BC4-531BDD00183C}" type="sibTrans" cxnId="{FEE942FB-DF7E-4F0F-8808-103FEEAFD22D}">
      <dgm:prSet/>
      <dgm:spPr/>
      <dgm:t>
        <a:bodyPr/>
        <a:lstStyle/>
        <a:p>
          <a:pPr algn="l"/>
          <a:endParaRPr lang="es-MX">
            <a:latin typeface="Times New Roman" panose="02020603050405020304" pitchFamily="18" charset="0"/>
            <a:cs typeface="Times New Roman" panose="02020603050405020304" pitchFamily="18" charset="0"/>
          </a:endParaRPr>
        </a:p>
      </dgm:t>
    </dgm:pt>
    <dgm:pt modelId="{E18BC5B1-96CA-45F2-ADFD-3324AFD1C01F}" type="pres">
      <dgm:prSet presAssocID="{8EBB8D0B-E69C-460C-BA1D-895758C630D0}" presName="Name0" presStyleCnt="0">
        <dgm:presLayoutVars>
          <dgm:chMax val="7"/>
          <dgm:dir/>
          <dgm:animLvl val="lvl"/>
          <dgm:resizeHandles val="exact"/>
        </dgm:presLayoutVars>
      </dgm:prSet>
      <dgm:spPr/>
      <dgm:t>
        <a:bodyPr/>
        <a:lstStyle/>
        <a:p>
          <a:endParaRPr lang="es-MX"/>
        </a:p>
      </dgm:t>
    </dgm:pt>
    <dgm:pt modelId="{AFA32379-BB4D-428F-A770-5128FD096CF3}" type="pres">
      <dgm:prSet presAssocID="{F09390F5-7AAC-4986-A593-3472A72FA1A8}" presName="circle1" presStyleLbl="node1" presStyleIdx="0" presStyleCnt="2"/>
      <dgm:spPr/>
    </dgm:pt>
    <dgm:pt modelId="{D54F2C8F-5C78-4ECE-96ED-B5A814140DD4}" type="pres">
      <dgm:prSet presAssocID="{F09390F5-7AAC-4986-A593-3472A72FA1A8}" presName="space" presStyleCnt="0"/>
      <dgm:spPr/>
    </dgm:pt>
    <dgm:pt modelId="{DB67E041-49B8-4130-ACAE-56EF1120CA2D}" type="pres">
      <dgm:prSet presAssocID="{F09390F5-7AAC-4986-A593-3472A72FA1A8}" presName="rect1" presStyleLbl="alignAcc1" presStyleIdx="0" presStyleCnt="2"/>
      <dgm:spPr/>
      <dgm:t>
        <a:bodyPr/>
        <a:lstStyle/>
        <a:p>
          <a:endParaRPr lang="es-MX"/>
        </a:p>
      </dgm:t>
    </dgm:pt>
    <dgm:pt modelId="{A246CCFD-C255-4710-8713-26A6D0B37F7A}" type="pres">
      <dgm:prSet presAssocID="{0B051B9D-6790-4FBC-AFA9-CD1C5C4CDFCF}" presName="vertSpace2" presStyleLbl="node1" presStyleIdx="0" presStyleCnt="2"/>
      <dgm:spPr/>
    </dgm:pt>
    <dgm:pt modelId="{CA135875-C2C8-4C7F-ADD0-1721B6221B77}" type="pres">
      <dgm:prSet presAssocID="{0B051B9D-6790-4FBC-AFA9-CD1C5C4CDFCF}" presName="circle2" presStyleLbl="node1" presStyleIdx="1" presStyleCnt="2"/>
      <dgm:spPr/>
    </dgm:pt>
    <dgm:pt modelId="{C3912CD4-D0F1-425E-990C-0C98D27A1FFA}" type="pres">
      <dgm:prSet presAssocID="{0B051B9D-6790-4FBC-AFA9-CD1C5C4CDFCF}" presName="rect2" presStyleLbl="alignAcc1" presStyleIdx="1" presStyleCnt="2"/>
      <dgm:spPr/>
      <dgm:t>
        <a:bodyPr/>
        <a:lstStyle/>
        <a:p>
          <a:endParaRPr lang="es-MX"/>
        </a:p>
      </dgm:t>
    </dgm:pt>
    <dgm:pt modelId="{6439DA1F-B0BA-47C9-AE64-781107C658D9}" type="pres">
      <dgm:prSet presAssocID="{F09390F5-7AAC-4986-A593-3472A72FA1A8}" presName="rect1ParTxNoCh" presStyleLbl="alignAcc1" presStyleIdx="1" presStyleCnt="2">
        <dgm:presLayoutVars>
          <dgm:chMax val="1"/>
          <dgm:bulletEnabled val="1"/>
        </dgm:presLayoutVars>
      </dgm:prSet>
      <dgm:spPr/>
      <dgm:t>
        <a:bodyPr/>
        <a:lstStyle/>
        <a:p>
          <a:endParaRPr lang="es-MX"/>
        </a:p>
      </dgm:t>
    </dgm:pt>
    <dgm:pt modelId="{5F06D391-67DD-4E0E-BC2C-8149B407576C}" type="pres">
      <dgm:prSet presAssocID="{0B051B9D-6790-4FBC-AFA9-CD1C5C4CDFCF}" presName="rect2ParTxNoCh" presStyleLbl="alignAcc1" presStyleIdx="1" presStyleCnt="2">
        <dgm:presLayoutVars>
          <dgm:chMax val="1"/>
          <dgm:bulletEnabled val="1"/>
        </dgm:presLayoutVars>
      </dgm:prSet>
      <dgm:spPr/>
      <dgm:t>
        <a:bodyPr/>
        <a:lstStyle/>
        <a:p>
          <a:endParaRPr lang="es-MX"/>
        </a:p>
      </dgm:t>
    </dgm:pt>
  </dgm:ptLst>
  <dgm:cxnLst>
    <dgm:cxn modelId="{579DB488-801F-4AA4-8E89-8754583C0C84}" srcId="{8EBB8D0B-E69C-460C-BA1D-895758C630D0}" destId="{F09390F5-7AAC-4986-A593-3472A72FA1A8}" srcOrd="0" destOrd="0" parTransId="{9FCEAC1C-2199-4BC7-9763-FB83A6F4BCE8}" sibTransId="{74ED484D-2D80-4E51-B05A-F828183287C8}"/>
    <dgm:cxn modelId="{3BAB7EFE-7F47-47A6-BD0C-7A3DA110B617}" type="presOf" srcId="{0B051B9D-6790-4FBC-AFA9-CD1C5C4CDFCF}" destId="{C3912CD4-D0F1-425E-990C-0C98D27A1FFA}" srcOrd="0" destOrd="0" presId="urn:microsoft.com/office/officeart/2005/8/layout/target3"/>
    <dgm:cxn modelId="{FEE942FB-DF7E-4F0F-8808-103FEEAFD22D}" srcId="{8EBB8D0B-E69C-460C-BA1D-895758C630D0}" destId="{0B051B9D-6790-4FBC-AFA9-CD1C5C4CDFCF}" srcOrd="1" destOrd="0" parTransId="{99164B7D-F5C4-4D6C-8436-482C6A246661}" sibTransId="{D84C7FD2-35DD-4F4B-8BC4-531BDD00183C}"/>
    <dgm:cxn modelId="{920EAD64-97F3-4C13-9929-99CE79E1BB43}" type="presOf" srcId="{8EBB8D0B-E69C-460C-BA1D-895758C630D0}" destId="{E18BC5B1-96CA-45F2-ADFD-3324AFD1C01F}" srcOrd="0" destOrd="0" presId="urn:microsoft.com/office/officeart/2005/8/layout/target3"/>
    <dgm:cxn modelId="{54F0DF3E-6C8D-43CA-B408-E4387960E7F7}" type="presOf" srcId="{F09390F5-7AAC-4986-A593-3472A72FA1A8}" destId="{DB67E041-49B8-4130-ACAE-56EF1120CA2D}" srcOrd="0" destOrd="0" presId="urn:microsoft.com/office/officeart/2005/8/layout/target3"/>
    <dgm:cxn modelId="{29DA7B32-73EA-472A-B79B-6705A4BEF163}" type="presOf" srcId="{F09390F5-7AAC-4986-A593-3472A72FA1A8}" destId="{6439DA1F-B0BA-47C9-AE64-781107C658D9}" srcOrd="1" destOrd="0" presId="urn:microsoft.com/office/officeart/2005/8/layout/target3"/>
    <dgm:cxn modelId="{E8C1D212-B74C-4BCD-9418-826D89A9FF79}" type="presOf" srcId="{0B051B9D-6790-4FBC-AFA9-CD1C5C4CDFCF}" destId="{5F06D391-67DD-4E0E-BC2C-8149B407576C}" srcOrd="1" destOrd="0" presId="urn:microsoft.com/office/officeart/2005/8/layout/target3"/>
    <dgm:cxn modelId="{A62DE340-AA56-4D87-9B4A-60A61BEF558E}" type="presParOf" srcId="{E18BC5B1-96CA-45F2-ADFD-3324AFD1C01F}" destId="{AFA32379-BB4D-428F-A770-5128FD096CF3}" srcOrd="0" destOrd="0" presId="urn:microsoft.com/office/officeart/2005/8/layout/target3"/>
    <dgm:cxn modelId="{E9CC24E4-1EB1-4EDE-BEDE-7959F0EA41FB}" type="presParOf" srcId="{E18BC5B1-96CA-45F2-ADFD-3324AFD1C01F}" destId="{D54F2C8F-5C78-4ECE-96ED-B5A814140DD4}" srcOrd="1" destOrd="0" presId="urn:microsoft.com/office/officeart/2005/8/layout/target3"/>
    <dgm:cxn modelId="{51BFBBEF-FEAE-46D3-9583-AFDB4C931CB0}" type="presParOf" srcId="{E18BC5B1-96CA-45F2-ADFD-3324AFD1C01F}" destId="{DB67E041-49B8-4130-ACAE-56EF1120CA2D}" srcOrd="2" destOrd="0" presId="urn:microsoft.com/office/officeart/2005/8/layout/target3"/>
    <dgm:cxn modelId="{E02D9D31-672A-4511-9B0C-C1BC5B327E7B}" type="presParOf" srcId="{E18BC5B1-96CA-45F2-ADFD-3324AFD1C01F}" destId="{A246CCFD-C255-4710-8713-26A6D0B37F7A}" srcOrd="3" destOrd="0" presId="urn:microsoft.com/office/officeart/2005/8/layout/target3"/>
    <dgm:cxn modelId="{231341C3-E9D0-4147-BEFF-635B6C6D5D23}" type="presParOf" srcId="{E18BC5B1-96CA-45F2-ADFD-3324AFD1C01F}" destId="{CA135875-C2C8-4C7F-ADD0-1721B6221B77}" srcOrd="4" destOrd="0" presId="urn:microsoft.com/office/officeart/2005/8/layout/target3"/>
    <dgm:cxn modelId="{7F8A9E11-53A0-4A53-8BAF-F3A82AB4A0AE}" type="presParOf" srcId="{E18BC5B1-96CA-45F2-ADFD-3324AFD1C01F}" destId="{C3912CD4-D0F1-425E-990C-0C98D27A1FFA}" srcOrd="5" destOrd="0" presId="urn:microsoft.com/office/officeart/2005/8/layout/target3"/>
    <dgm:cxn modelId="{7EC9FE55-3AB5-4122-9691-BA7D919889A0}" type="presParOf" srcId="{E18BC5B1-96CA-45F2-ADFD-3324AFD1C01F}" destId="{6439DA1F-B0BA-47C9-AE64-781107C658D9}" srcOrd="6" destOrd="0" presId="urn:microsoft.com/office/officeart/2005/8/layout/target3"/>
    <dgm:cxn modelId="{8163B78F-8578-46A0-92DF-64B9773B003D}" type="presParOf" srcId="{E18BC5B1-96CA-45F2-ADFD-3324AFD1C01F}" destId="{5F06D391-67DD-4E0E-BC2C-8149B407576C}" srcOrd="7"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FA847D-C76B-463F-9433-58D56EBD7D7F}"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MX"/>
        </a:p>
      </dgm:t>
    </dgm:pt>
    <dgm:pt modelId="{7C32DD31-B505-4603-A0EC-C684680ED0D7}">
      <dgm:prSet custT="1"/>
      <dgm:spPr/>
      <dgm:t>
        <a:bodyPr/>
        <a:lstStyle/>
        <a:p>
          <a:pPr rtl="0"/>
          <a:r>
            <a:rPr lang="en-GB" sz="1800" b="1" dirty="0" smtClean="0">
              <a:latin typeface="Times New Roman" panose="02020603050405020304" pitchFamily="18" charset="0"/>
              <a:cs typeface="Times New Roman" panose="02020603050405020304" pitchFamily="18" charset="0"/>
            </a:rPr>
            <a:t>Interactive</a:t>
          </a:r>
          <a:endParaRPr lang="es-MX" sz="1800" dirty="0">
            <a:latin typeface="Times New Roman" panose="02020603050405020304" pitchFamily="18" charset="0"/>
            <a:cs typeface="Times New Roman" panose="02020603050405020304" pitchFamily="18" charset="0"/>
          </a:endParaRPr>
        </a:p>
      </dgm:t>
    </dgm:pt>
    <dgm:pt modelId="{2337E677-E10B-47FD-8FEF-AA97ABC0169F}" type="parTrans" cxnId="{81B82B73-DF78-4941-BB92-556ACD8FBCEC}">
      <dgm:prSet/>
      <dgm:spPr/>
      <dgm:t>
        <a:bodyPr/>
        <a:lstStyle/>
        <a:p>
          <a:endParaRPr lang="es-MX"/>
        </a:p>
      </dgm:t>
    </dgm:pt>
    <dgm:pt modelId="{DF5C6159-7D0D-4BA6-8497-9DD3B4B719DB}" type="sibTrans" cxnId="{81B82B73-DF78-4941-BB92-556ACD8FBCEC}">
      <dgm:prSet/>
      <dgm:spPr/>
      <dgm:t>
        <a:bodyPr/>
        <a:lstStyle/>
        <a:p>
          <a:endParaRPr lang="es-MX"/>
        </a:p>
      </dgm:t>
    </dgm:pt>
    <dgm:pt modelId="{0031E217-2FBC-41D1-850A-A27F8E419E2F}">
      <dgm:prSet custT="1"/>
      <dgm:spPr/>
      <dgm:t>
        <a:bodyPr/>
        <a:lstStyle/>
        <a:p>
          <a:pPr rtl="0"/>
          <a:r>
            <a:rPr lang="es-EC" sz="1800" dirty="0" smtClean="0">
              <a:latin typeface="Times New Roman" panose="02020603050405020304" pitchFamily="18" charset="0"/>
              <a:cs typeface="Times New Roman" panose="02020603050405020304" pitchFamily="18" charset="0"/>
            </a:rPr>
            <a:t>Student-content</a:t>
          </a:r>
          <a:endParaRPr lang="es-MX" sz="1800" dirty="0">
            <a:latin typeface="Times New Roman" panose="02020603050405020304" pitchFamily="18" charset="0"/>
            <a:cs typeface="Times New Roman" panose="02020603050405020304" pitchFamily="18" charset="0"/>
          </a:endParaRPr>
        </a:p>
      </dgm:t>
    </dgm:pt>
    <dgm:pt modelId="{7329A70E-9DEB-4CFE-8266-4C6281E055E5}" type="parTrans" cxnId="{AFC0A199-96A0-44CE-8B5A-1C94EDF53B8A}">
      <dgm:prSet/>
      <dgm:spPr/>
      <dgm:t>
        <a:bodyPr/>
        <a:lstStyle/>
        <a:p>
          <a:endParaRPr lang="es-MX"/>
        </a:p>
      </dgm:t>
    </dgm:pt>
    <dgm:pt modelId="{C90EA2BA-8AA4-4005-955A-F00AD20DE5BD}" type="sibTrans" cxnId="{AFC0A199-96A0-44CE-8B5A-1C94EDF53B8A}">
      <dgm:prSet/>
      <dgm:spPr/>
      <dgm:t>
        <a:bodyPr/>
        <a:lstStyle/>
        <a:p>
          <a:endParaRPr lang="es-MX"/>
        </a:p>
      </dgm:t>
    </dgm:pt>
    <dgm:pt modelId="{D503CE38-B0BA-4382-B32F-6F6E7F8F3C27}">
      <dgm:prSet custT="1"/>
      <dgm:spPr/>
      <dgm:t>
        <a:bodyPr/>
        <a:lstStyle/>
        <a:p>
          <a:pPr rtl="0"/>
          <a:r>
            <a:rPr lang="en-GB" sz="1800" noProof="0" dirty="0" smtClean="0">
              <a:latin typeface="Times New Roman" panose="02020603050405020304" pitchFamily="18" charset="0"/>
              <a:cs typeface="Times New Roman" panose="02020603050405020304" pitchFamily="18" charset="0"/>
            </a:rPr>
            <a:t>Teacher-student</a:t>
          </a:r>
          <a:endParaRPr lang="en-GB" sz="1800" noProof="0" dirty="0">
            <a:latin typeface="Times New Roman" panose="02020603050405020304" pitchFamily="18" charset="0"/>
            <a:cs typeface="Times New Roman" panose="02020603050405020304" pitchFamily="18" charset="0"/>
          </a:endParaRPr>
        </a:p>
      </dgm:t>
    </dgm:pt>
    <dgm:pt modelId="{FD2E0F94-5D27-405B-BF10-B7CBE4F56FF2}" type="parTrans" cxnId="{CC73B14A-2043-42FD-9A2E-C26EE435FCD3}">
      <dgm:prSet/>
      <dgm:spPr/>
      <dgm:t>
        <a:bodyPr/>
        <a:lstStyle/>
        <a:p>
          <a:endParaRPr lang="es-MX"/>
        </a:p>
      </dgm:t>
    </dgm:pt>
    <dgm:pt modelId="{1949331F-EF17-46CD-ACA6-31840E0E3366}" type="sibTrans" cxnId="{CC73B14A-2043-42FD-9A2E-C26EE435FCD3}">
      <dgm:prSet/>
      <dgm:spPr/>
      <dgm:t>
        <a:bodyPr/>
        <a:lstStyle/>
        <a:p>
          <a:endParaRPr lang="es-MX"/>
        </a:p>
      </dgm:t>
    </dgm:pt>
    <dgm:pt modelId="{EECEEB9E-1F9F-4BAB-8D96-ACFD676F0225}">
      <dgm:prSet custT="1"/>
      <dgm:spPr/>
      <dgm:t>
        <a:bodyPr/>
        <a:lstStyle/>
        <a:p>
          <a:pPr rtl="0"/>
          <a:r>
            <a:rPr lang="en-GB" sz="1800" noProof="0" dirty="0" smtClean="0">
              <a:latin typeface="Times New Roman" panose="02020603050405020304" pitchFamily="18" charset="0"/>
              <a:cs typeface="Times New Roman" panose="02020603050405020304" pitchFamily="18" charset="0"/>
            </a:rPr>
            <a:t>Student-student</a:t>
          </a:r>
          <a:endParaRPr lang="en-GB" sz="1800" noProof="0" dirty="0">
            <a:latin typeface="Times New Roman" panose="02020603050405020304" pitchFamily="18" charset="0"/>
            <a:cs typeface="Times New Roman" panose="02020603050405020304" pitchFamily="18" charset="0"/>
          </a:endParaRPr>
        </a:p>
      </dgm:t>
    </dgm:pt>
    <dgm:pt modelId="{2F067843-33B3-42FD-8E46-10FC960567EC}" type="parTrans" cxnId="{32A96896-63DD-4722-9DD8-EADA3C3AB405}">
      <dgm:prSet/>
      <dgm:spPr/>
      <dgm:t>
        <a:bodyPr/>
        <a:lstStyle/>
        <a:p>
          <a:endParaRPr lang="es-MX"/>
        </a:p>
      </dgm:t>
    </dgm:pt>
    <dgm:pt modelId="{015C1F38-A414-4180-A4CE-AFD627113021}" type="sibTrans" cxnId="{32A96896-63DD-4722-9DD8-EADA3C3AB405}">
      <dgm:prSet/>
      <dgm:spPr/>
      <dgm:t>
        <a:bodyPr/>
        <a:lstStyle/>
        <a:p>
          <a:endParaRPr lang="es-MX"/>
        </a:p>
      </dgm:t>
    </dgm:pt>
    <dgm:pt modelId="{D9AB82EE-46BA-41C4-81CF-36E4D684E8FA}" type="pres">
      <dgm:prSet presAssocID="{2FFA847D-C76B-463F-9433-58D56EBD7D7F}" presName="linearFlow" presStyleCnt="0">
        <dgm:presLayoutVars>
          <dgm:dir/>
          <dgm:resizeHandles val="exact"/>
        </dgm:presLayoutVars>
      </dgm:prSet>
      <dgm:spPr/>
      <dgm:t>
        <a:bodyPr/>
        <a:lstStyle/>
        <a:p>
          <a:endParaRPr lang="es-MX"/>
        </a:p>
      </dgm:t>
    </dgm:pt>
    <dgm:pt modelId="{F5A66A4F-0C24-48CC-BB64-25B58664860F}" type="pres">
      <dgm:prSet presAssocID="{7C32DD31-B505-4603-A0EC-C684680ED0D7}" presName="composite" presStyleCnt="0"/>
      <dgm:spPr/>
    </dgm:pt>
    <dgm:pt modelId="{495F6C3E-0F33-4FD6-BCEC-715C17BE89FB}" type="pres">
      <dgm:prSet presAssocID="{7C32DD31-B505-4603-A0EC-C684680ED0D7}" presName="imgShp" presStyleLbl="fgImgPlace1" presStyleIdx="0" presStyleCnt="1" custScaleX="79621" custScaleY="74627" custLinFactNeighborX="-30144" custLinFactNeighborY="-5783"/>
      <dgm:spPr/>
    </dgm:pt>
    <dgm:pt modelId="{57CC8DED-AE6D-403C-BADE-B368C9E3EB40}" type="pres">
      <dgm:prSet presAssocID="{7C32DD31-B505-4603-A0EC-C684680ED0D7}" presName="txShp" presStyleLbl="node1" presStyleIdx="0" presStyleCnt="1" custScaleX="105999" custScaleY="106756" custLinFactNeighborX="-3395" custLinFactNeighborY="-10334">
        <dgm:presLayoutVars>
          <dgm:bulletEnabled val="1"/>
        </dgm:presLayoutVars>
      </dgm:prSet>
      <dgm:spPr/>
      <dgm:t>
        <a:bodyPr/>
        <a:lstStyle/>
        <a:p>
          <a:endParaRPr lang="es-MX"/>
        </a:p>
      </dgm:t>
    </dgm:pt>
  </dgm:ptLst>
  <dgm:cxnLst>
    <dgm:cxn modelId="{D3E7749E-9279-485E-9454-ED7C4447C0D3}" type="presOf" srcId="{EECEEB9E-1F9F-4BAB-8D96-ACFD676F0225}" destId="{57CC8DED-AE6D-403C-BADE-B368C9E3EB40}" srcOrd="0" destOrd="3" presId="urn:microsoft.com/office/officeart/2005/8/layout/vList3"/>
    <dgm:cxn modelId="{81B82B73-DF78-4941-BB92-556ACD8FBCEC}" srcId="{2FFA847D-C76B-463F-9433-58D56EBD7D7F}" destId="{7C32DD31-B505-4603-A0EC-C684680ED0D7}" srcOrd="0" destOrd="0" parTransId="{2337E677-E10B-47FD-8FEF-AA97ABC0169F}" sibTransId="{DF5C6159-7D0D-4BA6-8497-9DD3B4B719DB}"/>
    <dgm:cxn modelId="{B52465AA-6001-45CF-A5B1-91E7C3150FEC}" type="presOf" srcId="{7C32DD31-B505-4603-A0EC-C684680ED0D7}" destId="{57CC8DED-AE6D-403C-BADE-B368C9E3EB40}" srcOrd="0" destOrd="0" presId="urn:microsoft.com/office/officeart/2005/8/layout/vList3"/>
    <dgm:cxn modelId="{32A96896-63DD-4722-9DD8-EADA3C3AB405}" srcId="{7C32DD31-B505-4603-A0EC-C684680ED0D7}" destId="{EECEEB9E-1F9F-4BAB-8D96-ACFD676F0225}" srcOrd="2" destOrd="0" parTransId="{2F067843-33B3-42FD-8E46-10FC960567EC}" sibTransId="{015C1F38-A414-4180-A4CE-AFD627113021}"/>
    <dgm:cxn modelId="{82E89200-F553-463A-AF5C-2C9ED359F997}" type="presOf" srcId="{2FFA847D-C76B-463F-9433-58D56EBD7D7F}" destId="{D9AB82EE-46BA-41C4-81CF-36E4D684E8FA}" srcOrd="0" destOrd="0" presId="urn:microsoft.com/office/officeart/2005/8/layout/vList3"/>
    <dgm:cxn modelId="{AFC0A199-96A0-44CE-8B5A-1C94EDF53B8A}" srcId="{7C32DD31-B505-4603-A0EC-C684680ED0D7}" destId="{0031E217-2FBC-41D1-850A-A27F8E419E2F}" srcOrd="0" destOrd="0" parTransId="{7329A70E-9DEB-4CFE-8266-4C6281E055E5}" sibTransId="{C90EA2BA-8AA4-4005-955A-F00AD20DE5BD}"/>
    <dgm:cxn modelId="{86B58F59-71B5-4A8C-8A4F-D2E5DEE01C93}" type="presOf" srcId="{0031E217-2FBC-41D1-850A-A27F8E419E2F}" destId="{57CC8DED-AE6D-403C-BADE-B368C9E3EB40}" srcOrd="0" destOrd="1" presId="urn:microsoft.com/office/officeart/2005/8/layout/vList3"/>
    <dgm:cxn modelId="{CC73B14A-2043-42FD-9A2E-C26EE435FCD3}" srcId="{7C32DD31-B505-4603-A0EC-C684680ED0D7}" destId="{D503CE38-B0BA-4382-B32F-6F6E7F8F3C27}" srcOrd="1" destOrd="0" parTransId="{FD2E0F94-5D27-405B-BF10-B7CBE4F56FF2}" sibTransId="{1949331F-EF17-46CD-ACA6-31840E0E3366}"/>
    <dgm:cxn modelId="{8A6FE7AA-F117-4E80-852C-88EA6541C1E0}" type="presOf" srcId="{D503CE38-B0BA-4382-B32F-6F6E7F8F3C27}" destId="{57CC8DED-AE6D-403C-BADE-B368C9E3EB40}" srcOrd="0" destOrd="2" presId="urn:microsoft.com/office/officeart/2005/8/layout/vList3"/>
    <dgm:cxn modelId="{832C16B9-1CF7-4FD5-B290-3EF1ABE91A8F}" type="presParOf" srcId="{D9AB82EE-46BA-41C4-81CF-36E4D684E8FA}" destId="{F5A66A4F-0C24-48CC-BB64-25B58664860F}" srcOrd="0" destOrd="0" presId="urn:microsoft.com/office/officeart/2005/8/layout/vList3"/>
    <dgm:cxn modelId="{772E69EE-022B-45E6-9D69-DC9284A54A14}" type="presParOf" srcId="{F5A66A4F-0C24-48CC-BB64-25B58664860F}" destId="{495F6C3E-0F33-4FD6-BCEC-715C17BE89FB}" srcOrd="0" destOrd="0" presId="urn:microsoft.com/office/officeart/2005/8/layout/vList3"/>
    <dgm:cxn modelId="{F3660FC1-A002-4B2D-B60F-29C365E9D516}" type="presParOf" srcId="{F5A66A4F-0C24-48CC-BB64-25B58664860F}" destId="{57CC8DED-AE6D-403C-BADE-B368C9E3EB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D0636D-ADE0-4934-B5AA-553A4EA5E1E2}"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s-MX"/>
        </a:p>
      </dgm:t>
    </dgm:pt>
    <dgm:pt modelId="{78ACC199-EDBF-4329-81D0-D8E639EA0C81}">
      <dgm:prSet custT="1"/>
      <dgm:spPr/>
      <dgm:t>
        <a:bodyPr/>
        <a:lstStyle/>
        <a:p>
          <a:pPr rtl="0"/>
          <a:r>
            <a:rPr lang="en-GB" sz="1800" b="1" smtClean="0">
              <a:latin typeface="Times New Roman" panose="02020603050405020304" pitchFamily="18" charset="0"/>
              <a:cs typeface="Times New Roman" panose="02020603050405020304" pitchFamily="18" charset="0"/>
            </a:rPr>
            <a:t>Experiential</a:t>
          </a:r>
          <a:endParaRPr lang="es-MX" sz="1800" dirty="0">
            <a:latin typeface="Times New Roman" panose="02020603050405020304" pitchFamily="18" charset="0"/>
            <a:cs typeface="Times New Roman" panose="02020603050405020304" pitchFamily="18" charset="0"/>
          </a:endParaRPr>
        </a:p>
      </dgm:t>
    </dgm:pt>
    <dgm:pt modelId="{FA97EF77-9971-422F-BE9E-2F1AE23B742A}" type="parTrans" cxnId="{3B1B7332-9794-4716-A0F6-147F4646E1E0}">
      <dgm:prSet/>
      <dgm:spPr/>
      <dgm:t>
        <a:bodyPr/>
        <a:lstStyle/>
        <a:p>
          <a:endParaRPr lang="es-MX"/>
        </a:p>
      </dgm:t>
    </dgm:pt>
    <dgm:pt modelId="{4D8E8538-431B-411C-A6D8-6389975C9475}" type="sibTrans" cxnId="{3B1B7332-9794-4716-A0F6-147F4646E1E0}">
      <dgm:prSet/>
      <dgm:spPr/>
      <dgm:t>
        <a:bodyPr/>
        <a:lstStyle/>
        <a:p>
          <a:endParaRPr lang="es-MX"/>
        </a:p>
      </dgm:t>
    </dgm:pt>
    <dgm:pt modelId="{F67ADB3A-AC78-41A6-8CA9-347A3B3389F3}">
      <dgm:prSet custT="1"/>
      <dgm:spPr/>
      <dgm:t>
        <a:bodyPr/>
        <a:lstStyle/>
        <a:p>
          <a:pPr rtl="0"/>
          <a:r>
            <a:rPr lang="en-GB" sz="1800" dirty="0" smtClean="0">
              <a:latin typeface="Times New Roman" panose="02020603050405020304" pitchFamily="18" charset="0"/>
              <a:cs typeface="Times New Roman" panose="02020603050405020304" pitchFamily="18" charset="0"/>
            </a:rPr>
            <a:t>Link between formal learning, work experience and personal development.</a:t>
          </a:r>
          <a:endParaRPr lang="es-MX" sz="1800" dirty="0">
            <a:latin typeface="Times New Roman" panose="02020603050405020304" pitchFamily="18" charset="0"/>
            <a:cs typeface="Times New Roman" panose="02020603050405020304" pitchFamily="18" charset="0"/>
          </a:endParaRPr>
        </a:p>
      </dgm:t>
    </dgm:pt>
    <dgm:pt modelId="{429756B3-7750-4FE8-BC22-6B6676C79ED5}" type="parTrans" cxnId="{2402E18C-B891-4E72-BE5B-615464A4C72B}">
      <dgm:prSet/>
      <dgm:spPr/>
      <dgm:t>
        <a:bodyPr/>
        <a:lstStyle/>
        <a:p>
          <a:endParaRPr lang="es-MX"/>
        </a:p>
      </dgm:t>
    </dgm:pt>
    <dgm:pt modelId="{FA9C1F2C-21C7-4A21-A256-0CBCB22702DD}" type="sibTrans" cxnId="{2402E18C-B891-4E72-BE5B-615464A4C72B}">
      <dgm:prSet/>
      <dgm:spPr/>
      <dgm:t>
        <a:bodyPr/>
        <a:lstStyle/>
        <a:p>
          <a:endParaRPr lang="es-MX"/>
        </a:p>
      </dgm:t>
    </dgm:pt>
    <dgm:pt modelId="{E823375E-E9FE-45A4-9839-481C4DD9D90A}" type="pres">
      <dgm:prSet presAssocID="{21D0636D-ADE0-4934-B5AA-553A4EA5E1E2}" presName="linearFlow" presStyleCnt="0">
        <dgm:presLayoutVars>
          <dgm:dir/>
          <dgm:resizeHandles val="exact"/>
        </dgm:presLayoutVars>
      </dgm:prSet>
      <dgm:spPr/>
      <dgm:t>
        <a:bodyPr/>
        <a:lstStyle/>
        <a:p>
          <a:endParaRPr lang="es-MX"/>
        </a:p>
      </dgm:t>
    </dgm:pt>
    <dgm:pt modelId="{1D4E7E9B-4B7D-46CA-ABD3-2CE1115AF912}" type="pres">
      <dgm:prSet presAssocID="{78ACC199-EDBF-4329-81D0-D8E639EA0C81}" presName="composite" presStyleCnt="0"/>
      <dgm:spPr/>
    </dgm:pt>
    <dgm:pt modelId="{E69E1BF4-CEDA-4C62-87FC-3982A963A54F}" type="pres">
      <dgm:prSet presAssocID="{78ACC199-EDBF-4329-81D0-D8E639EA0C81}" presName="imgShp" presStyleLbl="fgImgPlace1" presStyleIdx="0" presStyleCnt="1"/>
      <dgm:spPr/>
    </dgm:pt>
    <dgm:pt modelId="{028DE194-C192-4CDD-A0DB-69D63A606837}" type="pres">
      <dgm:prSet presAssocID="{78ACC199-EDBF-4329-81D0-D8E639EA0C81}" presName="txShp" presStyleLbl="node1" presStyleIdx="0" presStyleCnt="1" custScaleX="122076" custScaleY="115560" custLinFactNeighborX="6128" custLinFactNeighborY="-1980">
        <dgm:presLayoutVars>
          <dgm:bulletEnabled val="1"/>
        </dgm:presLayoutVars>
      </dgm:prSet>
      <dgm:spPr/>
      <dgm:t>
        <a:bodyPr/>
        <a:lstStyle/>
        <a:p>
          <a:endParaRPr lang="es-MX"/>
        </a:p>
      </dgm:t>
    </dgm:pt>
  </dgm:ptLst>
  <dgm:cxnLst>
    <dgm:cxn modelId="{3B1B7332-9794-4716-A0F6-147F4646E1E0}" srcId="{21D0636D-ADE0-4934-B5AA-553A4EA5E1E2}" destId="{78ACC199-EDBF-4329-81D0-D8E639EA0C81}" srcOrd="0" destOrd="0" parTransId="{FA97EF77-9971-422F-BE9E-2F1AE23B742A}" sibTransId="{4D8E8538-431B-411C-A6D8-6389975C9475}"/>
    <dgm:cxn modelId="{2402E18C-B891-4E72-BE5B-615464A4C72B}" srcId="{78ACC199-EDBF-4329-81D0-D8E639EA0C81}" destId="{F67ADB3A-AC78-41A6-8CA9-347A3B3389F3}" srcOrd="0" destOrd="0" parTransId="{429756B3-7750-4FE8-BC22-6B6676C79ED5}" sibTransId="{FA9C1F2C-21C7-4A21-A256-0CBCB22702DD}"/>
    <dgm:cxn modelId="{8392BAD7-C5FC-41AF-8974-B7023E371937}" type="presOf" srcId="{F67ADB3A-AC78-41A6-8CA9-347A3B3389F3}" destId="{028DE194-C192-4CDD-A0DB-69D63A606837}" srcOrd="0" destOrd="1" presId="urn:microsoft.com/office/officeart/2005/8/layout/vList3"/>
    <dgm:cxn modelId="{62896384-EC3A-4AA6-9587-478C10506618}" type="presOf" srcId="{78ACC199-EDBF-4329-81D0-D8E639EA0C81}" destId="{028DE194-C192-4CDD-A0DB-69D63A606837}" srcOrd="0" destOrd="0" presId="urn:microsoft.com/office/officeart/2005/8/layout/vList3"/>
    <dgm:cxn modelId="{9ACF5E30-A308-4C1D-AC6E-45EEE4EC97FA}" type="presOf" srcId="{21D0636D-ADE0-4934-B5AA-553A4EA5E1E2}" destId="{E823375E-E9FE-45A4-9839-481C4DD9D90A}" srcOrd="0" destOrd="0" presId="urn:microsoft.com/office/officeart/2005/8/layout/vList3"/>
    <dgm:cxn modelId="{7C56A250-9BF7-4BE4-A961-35F9DDD4EAA8}" type="presParOf" srcId="{E823375E-E9FE-45A4-9839-481C4DD9D90A}" destId="{1D4E7E9B-4B7D-46CA-ABD3-2CE1115AF912}" srcOrd="0" destOrd="0" presId="urn:microsoft.com/office/officeart/2005/8/layout/vList3"/>
    <dgm:cxn modelId="{B4673829-95D4-4072-BC14-C1676EA2853C}" type="presParOf" srcId="{1D4E7E9B-4B7D-46CA-ABD3-2CE1115AF912}" destId="{E69E1BF4-CEDA-4C62-87FC-3982A963A54F}" srcOrd="0" destOrd="0" presId="urn:microsoft.com/office/officeart/2005/8/layout/vList3"/>
    <dgm:cxn modelId="{3AEC3759-14C6-484E-838B-73E9A041209C}" type="presParOf" srcId="{1D4E7E9B-4B7D-46CA-ABD3-2CE1115AF912}" destId="{028DE194-C192-4CDD-A0DB-69D63A60683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652FCB-44F6-4390-B95F-06825AE67830}" type="doc">
      <dgm:prSet loTypeId="urn:microsoft.com/office/officeart/2005/8/layout/rings+Icon" loCatId="relationship" qsTypeId="urn:microsoft.com/office/officeart/2005/8/quickstyle/simple3" qsCatId="simple" csTypeId="urn:microsoft.com/office/officeart/2005/8/colors/accent1_2" csCatId="accent1" phldr="1"/>
      <dgm:spPr/>
      <dgm:t>
        <a:bodyPr/>
        <a:lstStyle/>
        <a:p>
          <a:endParaRPr lang="es-MX"/>
        </a:p>
      </dgm:t>
    </dgm:pt>
    <dgm:pt modelId="{F8DFA830-0FBF-4EE2-A93D-A374B0EEC38E}">
      <dgm:prSet custT="1"/>
      <dgm:spPr/>
      <dgm:t>
        <a:bodyPr/>
        <a:lstStyle/>
        <a:p>
          <a:pPr rtl="0"/>
          <a:r>
            <a:rPr lang="en-GB" sz="2800" b="1" smtClean="0">
              <a:solidFill>
                <a:srgbClr val="0070C0"/>
              </a:solidFill>
              <a:latin typeface="Times New Roman" panose="02020603050405020304" pitchFamily="18" charset="0"/>
              <a:cs typeface="Times New Roman" panose="02020603050405020304" pitchFamily="18" charset="0"/>
            </a:rPr>
            <a:t>Mobile learning</a:t>
          </a:r>
          <a:endParaRPr lang="es-MX" sz="2800" dirty="0">
            <a:solidFill>
              <a:srgbClr val="0070C0"/>
            </a:solidFill>
            <a:latin typeface="Times New Roman" panose="02020603050405020304" pitchFamily="18" charset="0"/>
            <a:cs typeface="Times New Roman" panose="02020603050405020304" pitchFamily="18" charset="0"/>
          </a:endParaRPr>
        </a:p>
      </dgm:t>
    </dgm:pt>
    <dgm:pt modelId="{827BFB1F-A33E-49D8-8896-A5F171B8DBA3}" type="parTrans" cxnId="{9B8237D1-C631-443B-BAC2-0000A8701CCC}">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BEC59E41-FA79-4D02-9787-01CBF4158E94}" type="sibTrans" cxnId="{9B8237D1-C631-443B-BAC2-0000A8701CCC}">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4CD21126-3443-45D4-9388-B38F304AAE6B}">
      <dgm:prSet custT="1"/>
      <dgm:spPr/>
      <dgm:t>
        <a:bodyPr/>
        <a:lstStyle/>
        <a:p>
          <a:pPr rtl="0"/>
          <a:r>
            <a:rPr lang="en-GB" sz="1600" smtClean="0">
              <a:solidFill>
                <a:srgbClr val="0070C0"/>
              </a:solidFill>
              <a:latin typeface="Times New Roman" panose="02020603050405020304" pitchFamily="18" charset="0"/>
              <a:cs typeface="Times New Roman" panose="02020603050405020304" pitchFamily="18" charset="0"/>
            </a:rPr>
            <a:t>Combination of mobile devices with learning-people interaction.</a:t>
          </a:r>
          <a:endParaRPr lang="es-MX" sz="1600">
            <a:solidFill>
              <a:srgbClr val="0070C0"/>
            </a:solidFill>
            <a:latin typeface="Times New Roman" panose="02020603050405020304" pitchFamily="18" charset="0"/>
            <a:cs typeface="Times New Roman" panose="02020603050405020304" pitchFamily="18" charset="0"/>
          </a:endParaRPr>
        </a:p>
      </dgm:t>
    </dgm:pt>
    <dgm:pt modelId="{02710297-7B8B-450D-BE66-5D3E0794D53D}" type="parTrans" cxnId="{D0F178A8-FEBA-4747-AB14-F8C32020B26D}">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102739BE-D32A-4E56-9A6E-9745B82BB1DD}" type="sibTrans" cxnId="{D0F178A8-FEBA-4747-AB14-F8C32020B26D}">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34335DDF-74FA-47A9-A1C8-406164FA3819}">
      <dgm:prSet custT="1"/>
      <dgm:spPr/>
      <dgm:t>
        <a:bodyPr/>
        <a:lstStyle/>
        <a:p>
          <a:pPr rtl="0"/>
          <a:r>
            <a:rPr lang="en-GB" sz="1600" smtClean="0">
              <a:solidFill>
                <a:srgbClr val="0070C0"/>
              </a:solidFill>
              <a:latin typeface="Times New Roman" panose="02020603050405020304" pitchFamily="18" charset="0"/>
              <a:cs typeface="Times New Roman" panose="02020603050405020304" pitchFamily="18" charset="0"/>
            </a:rPr>
            <a:t>Lifelong learning.</a:t>
          </a:r>
          <a:endParaRPr lang="es-MX" sz="1600" dirty="0">
            <a:solidFill>
              <a:srgbClr val="0070C0"/>
            </a:solidFill>
            <a:latin typeface="Times New Roman" panose="02020603050405020304" pitchFamily="18" charset="0"/>
            <a:cs typeface="Times New Roman" panose="02020603050405020304" pitchFamily="18" charset="0"/>
          </a:endParaRPr>
        </a:p>
      </dgm:t>
    </dgm:pt>
    <dgm:pt modelId="{AD7E817E-D9F9-4F78-AA5D-C6191984F642}" type="parTrans" cxnId="{597B3B5E-15EE-43E9-9805-521B33CE83CF}">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C527B801-60F2-4507-96A0-75F320B6C598}" type="sibTrans" cxnId="{597B3B5E-15EE-43E9-9805-521B33CE83CF}">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5C46C25D-89C3-48C0-AAFB-71BB0A464DE2}">
      <dgm:prSet custT="1"/>
      <dgm:spPr/>
      <dgm:t>
        <a:bodyPr/>
        <a:lstStyle/>
        <a:p>
          <a:pPr rtl="0"/>
          <a:r>
            <a:rPr lang="en-GB" sz="1600" dirty="0" smtClean="0">
              <a:solidFill>
                <a:srgbClr val="0070C0"/>
              </a:solidFill>
              <a:latin typeface="Times New Roman" panose="02020603050405020304" pitchFamily="18" charset="0"/>
              <a:cs typeface="Times New Roman" panose="02020603050405020304" pitchFamily="18" charset="0"/>
            </a:rPr>
            <a:t>Mobile device: mobile phone</a:t>
          </a:r>
          <a:endParaRPr lang="es-MX" sz="1600" dirty="0">
            <a:solidFill>
              <a:srgbClr val="0070C0"/>
            </a:solidFill>
            <a:latin typeface="Times New Roman" panose="02020603050405020304" pitchFamily="18" charset="0"/>
            <a:cs typeface="Times New Roman" panose="02020603050405020304" pitchFamily="18" charset="0"/>
          </a:endParaRPr>
        </a:p>
      </dgm:t>
    </dgm:pt>
    <dgm:pt modelId="{752FED19-AB73-4E49-966E-77E0D211A2FD}" type="parTrans" cxnId="{A21EF2EF-B435-4D7A-BE97-F1ADAE714FA7}">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B8E9A6D4-1CCD-47DB-9716-9E77418C21AB}" type="sibTrans" cxnId="{A21EF2EF-B435-4D7A-BE97-F1ADAE714FA7}">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CA7EABF5-5ECB-4DB6-B5C7-AE191A359131}">
      <dgm:prSet custT="1"/>
      <dgm:spPr/>
      <dgm:t>
        <a:bodyPr/>
        <a:lstStyle/>
        <a:p>
          <a:pPr rtl="0"/>
          <a:r>
            <a:rPr lang="en-GB" sz="1600" smtClean="0">
              <a:solidFill>
                <a:srgbClr val="0070C0"/>
              </a:solidFill>
              <a:latin typeface="Times New Roman" panose="02020603050405020304" pitchFamily="18" charset="0"/>
              <a:cs typeface="Times New Roman" panose="02020603050405020304" pitchFamily="18" charset="0"/>
            </a:rPr>
            <a:t>Emission of real-time classroom teaching.</a:t>
          </a:r>
          <a:endParaRPr lang="es-MX" sz="1600">
            <a:solidFill>
              <a:srgbClr val="0070C0"/>
            </a:solidFill>
            <a:latin typeface="Times New Roman" panose="02020603050405020304" pitchFamily="18" charset="0"/>
            <a:cs typeface="Times New Roman" panose="02020603050405020304" pitchFamily="18" charset="0"/>
          </a:endParaRPr>
        </a:p>
      </dgm:t>
    </dgm:pt>
    <dgm:pt modelId="{F9E2F9D7-71AB-4BE6-8FF5-697768FE4945}" type="parTrans" cxnId="{762E0FEF-5E80-4E4D-83FA-393EB7B17F7C}">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C835645F-4394-4291-989B-816334094092}" type="sibTrans" cxnId="{762E0FEF-5E80-4E4D-83FA-393EB7B17F7C}">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5CCD905D-548E-4651-9636-5FA5AFF57875}">
      <dgm:prSet custT="1"/>
      <dgm:spPr/>
      <dgm:t>
        <a:bodyPr/>
        <a:lstStyle/>
        <a:p>
          <a:pPr rtl="0"/>
          <a:r>
            <a:rPr lang="en-GB" sz="1600" smtClean="0">
              <a:solidFill>
                <a:srgbClr val="0070C0"/>
              </a:solidFill>
              <a:latin typeface="Times New Roman" panose="02020603050405020304" pitchFamily="18" charset="0"/>
              <a:cs typeface="Times New Roman" panose="02020603050405020304" pitchFamily="18" charset="0"/>
            </a:rPr>
            <a:t>Interaction and collaboration.</a:t>
          </a:r>
          <a:endParaRPr lang="es-MX" sz="1600">
            <a:solidFill>
              <a:srgbClr val="0070C0"/>
            </a:solidFill>
            <a:latin typeface="Times New Roman" panose="02020603050405020304" pitchFamily="18" charset="0"/>
            <a:cs typeface="Times New Roman" panose="02020603050405020304" pitchFamily="18" charset="0"/>
          </a:endParaRPr>
        </a:p>
      </dgm:t>
    </dgm:pt>
    <dgm:pt modelId="{A8B9894B-4B0D-425D-8928-13644FF44CA0}" type="parTrans" cxnId="{8273E59B-B37F-46CF-A07A-5791E13BBBC6}">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9E5B8B3A-F5E1-4F1F-BF04-AB0A9DE0DE18}" type="sibTrans" cxnId="{8273E59B-B37F-46CF-A07A-5791E13BBBC6}">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25CB9416-2494-4A41-BF90-71FC47BCBDC9}">
      <dgm:prSet custT="1"/>
      <dgm:spPr/>
      <dgm:t>
        <a:bodyPr/>
        <a:lstStyle/>
        <a:p>
          <a:pPr rtl="0"/>
          <a:r>
            <a:rPr lang="en-GB" sz="1600" smtClean="0">
              <a:solidFill>
                <a:srgbClr val="0070C0"/>
              </a:solidFill>
              <a:latin typeface="Times New Roman" panose="02020603050405020304" pitchFamily="18" charset="0"/>
              <a:cs typeface="Times New Roman" panose="02020603050405020304" pitchFamily="18" charset="0"/>
            </a:rPr>
            <a:t>Used in a wide variety of tasks.</a:t>
          </a:r>
          <a:endParaRPr lang="es-MX" sz="1600">
            <a:solidFill>
              <a:srgbClr val="0070C0"/>
            </a:solidFill>
            <a:latin typeface="Times New Roman" panose="02020603050405020304" pitchFamily="18" charset="0"/>
            <a:cs typeface="Times New Roman" panose="02020603050405020304" pitchFamily="18" charset="0"/>
          </a:endParaRPr>
        </a:p>
      </dgm:t>
    </dgm:pt>
    <dgm:pt modelId="{220D0EF7-B266-49F9-A3A0-AE8D8F194D43}" type="parTrans" cxnId="{C32D6459-0C66-42E3-AED9-EEBDCFD7D22E}">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9F071D5F-7E06-4D53-9BF5-9AF7849D8FB1}" type="sibTrans" cxnId="{C32D6459-0C66-42E3-AED9-EEBDCFD7D22E}">
      <dgm:prSet/>
      <dgm:spPr/>
      <dgm:t>
        <a:bodyPr/>
        <a:lstStyle/>
        <a:p>
          <a:endParaRPr lang="es-MX" sz="1600">
            <a:solidFill>
              <a:srgbClr val="0070C0"/>
            </a:solidFill>
            <a:latin typeface="Times New Roman" panose="02020603050405020304" pitchFamily="18" charset="0"/>
            <a:cs typeface="Times New Roman" panose="02020603050405020304" pitchFamily="18" charset="0"/>
          </a:endParaRPr>
        </a:p>
      </dgm:t>
    </dgm:pt>
    <dgm:pt modelId="{EF5FD221-2361-42DC-B2E7-C08D20F22BEC}" type="pres">
      <dgm:prSet presAssocID="{3C652FCB-44F6-4390-B95F-06825AE67830}" presName="Name0" presStyleCnt="0">
        <dgm:presLayoutVars>
          <dgm:chMax val="7"/>
          <dgm:dir/>
          <dgm:resizeHandles val="exact"/>
        </dgm:presLayoutVars>
      </dgm:prSet>
      <dgm:spPr/>
      <dgm:t>
        <a:bodyPr/>
        <a:lstStyle/>
        <a:p>
          <a:endParaRPr lang="es-MX"/>
        </a:p>
      </dgm:t>
    </dgm:pt>
    <dgm:pt modelId="{CF4FE16A-D61B-42BA-BAA9-3CCA14795ACF}" type="pres">
      <dgm:prSet presAssocID="{3C652FCB-44F6-4390-B95F-06825AE67830}" presName="ellipse1" presStyleLbl="vennNode1" presStyleIdx="0" presStyleCnt="7" custScaleX="111209" custScaleY="111296">
        <dgm:presLayoutVars>
          <dgm:bulletEnabled val="1"/>
        </dgm:presLayoutVars>
      </dgm:prSet>
      <dgm:spPr/>
      <dgm:t>
        <a:bodyPr/>
        <a:lstStyle/>
        <a:p>
          <a:endParaRPr lang="es-MX"/>
        </a:p>
      </dgm:t>
    </dgm:pt>
    <dgm:pt modelId="{092AB624-12A9-4403-8096-DE5C18EB0959}" type="pres">
      <dgm:prSet presAssocID="{3C652FCB-44F6-4390-B95F-06825AE67830}" presName="ellipse2" presStyleLbl="vennNode1" presStyleIdx="1" presStyleCnt="7">
        <dgm:presLayoutVars>
          <dgm:bulletEnabled val="1"/>
        </dgm:presLayoutVars>
      </dgm:prSet>
      <dgm:spPr/>
      <dgm:t>
        <a:bodyPr/>
        <a:lstStyle/>
        <a:p>
          <a:endParaRPr lang="es-MX"/>
        </a:p>
      </dgm:t>
    </dgm:pt>
    <dgm:pt modelId="{55C3ECBD-DEED-496F-86DF-6F62B6E052A3}" type="pres">
      <dgm:prSet presAssocID="{3C652FCB-44F6-4390-B95F-06825AE67830}" presName="ellipse3" presStyleLbl="vennNode1" presStyleIdx="2" presStyleCnt="7">
        <dgm:presLayoutVars>
          <dgm:bulletEnabled val="1"/>
        </dgm:presLayoutVars>
      </dgm:prSet>
      <dgm:spPr/>
      <dgm:t>
        <a:bodyPr/>
        <a:lstStyle/>
        <a:p>
          <a:endParaRPr lang="es-MX"/>
        </a:p>
      </dgm:t>
    </dgm:pt>
    <dgm:pt modelId="{4BD6E2D5-A488-4F90-BEB6-8FC453A80F4A}" type="pres">
      <dgm:prSet presAssocID="{3C652FCB-44F6-4390-B95F-06825AE67830}" presName="ellipse4" presStyleLbl="vennNode1" presStyleIdx="3" presStyleCnt="7">
        <dgm:presLayoutVars>
          <dgm:bulletEnabled val="1"/>
        </dgm:presLayoutVars>
      </dgm:prSet>
      <dgm:spPr/>
      <dgm:t>
        <a:bodyPr/>
        <a:lstStyle/>
        <a:p>
          <a:endParaRPr lang="es-MX"/>
        </a:p>
      </dgm:t>
    </dgm:pt>
    <dgm:pt modelId="{A9B06EE5-BCBD-4B58-9E88-E0175EA2B403}" type="pres">
      <dgm:prSet presAssocID="{3C652FCB-44F6-4390-B95F-06825AE67830}" presName="ellipse5" presStyleLbl="vennNode1" presStyleIdx="4" presStyleCnt="7">
        <dgm:presLayoutVars>
          <dgm:bulletEnabled val="1"/>
        </dgm:presLayoutVars>
      </dgm:prSet>
      <dgm:spPr/>
      <dgm:t>
        <a:bodyPr/>
        <a:lstStyle/>
        <a:p>
          <a:endParaRPr lang="es-MX"/>
        </a:p>
      </dgm:t>
    </dgm:pt>
    <dgm:pt modelId="{51A67638-4534-4216-80A7-9D5565B60037}" type="pres">
      <dgm:prSet presAssocID="{3C652FCB-44F6-4390-B95F-06825AE67830}" presName="ellipse6" presStyleLbl="vennNode1" presStyleIdx="5" presStyleCnt="7">
        <dgm:presLayoutVars>
          <dgm:bulletEnabled val="1"/>
        </dgm:presLayoutVars>
      </dgm:prSet>
      <dgm:spPr/>
      <dgm:t>
        <a:bodyPr/>
        <a:lstStyle/>
        <a:p>
          <a:endParaRPr lang="es-MX"/>
        </a:p>
      </dgm:t>
    </dgm:pt>
    <dgm:pt modelId="{23EEDCDA-022B-480D-AF83-5615C53C4222}" type="pres">
      <dgm:prSet presAssocID="{3C652FCB-44F6-4390-B95F-06825AE67830}" presName="ellipse7" presStyleLbl="vennNode1" presStyleIdx="6" presStyleCnt="7">
        <dgm:presLayoutVars>
          <dgm:bulletEnabled val="1"/>
        </dgm:presLayoutVars>
      </dgm:prSet>
      <dgm:spPr/>
      <dgm:t>
        <a:bodyPr/>
        <a:lstStyle/>
        <a:p>
          <a:endParaRPr lang="es-MX"/>
        </a:p>
      </dgm:t>
    </dgm:pt>
  </dgm:ptLst>
  <dgm:cxnLst>
    <dgm:cxn modelId="{A70454C6-37E0-47D8-BFC9-25A159FC64F9}" type="presOf" srcId="{4CD21126-3443-45D4-9388-B38F304AAE6B}" destId="{092AB624-12A9-4403-8096-DE5C18EB0959}" srcOrd="0" destOrd="0" presId="urn:microsoft.com/office/officeart/2005/8/layout/rings+Icon"/>
    <dgm:cxn modelId="{D0F178A8-FEBA-4747-AB14-F8C32020B26D}" srcId="{3C652FCB-44F6-4390-B95F-06825AE67830}" destId="{4CD21126-3443-45D4-9388-B38F304AAE6B}" srcOrd="1" destOrd="0" parTransId="{02710297-7B8B-450D-BE66-5D3E0794D53D}" sibTransId="{102739BE-D32A-4E56-9A6E-9745B82BB1DD}"/>
    <dgm:cxn modelId="{E108F0E5-C7D0-40D1-AE3F-A8258CB104B2}" type="presOf" srcId="{5CCD905D-548E-4651-9636-5FA5AFF57875}" destId="{51A67638-4534-4216-80A7-9D5565B60037}" srcOrd="0" destOrd="0" presId="urn:microsoft.com/office/officeart/2005/8/layout/rings+Icon"/>
    <dgm:cxn modelId="{762E0FEF-5E80-4E4D-83FA-393EB7B17F7C}" srcId="{3C652FCB-44F6-4390-B95F-06825AE67830}" destId="{CA7EABF5-5ECB-4DB6-B5C7-AE191A359131}" srcOrd="4" destOrd="0" parTransId="{F9E2F9D7-71AB-4BE6-8FF5-697768FE4945}" sibTransId="{C835645F-4394-4291-989B-816334094092}"/>
    <dgm:cxn modelId="{D5D63087-75A8-4ECB-96C1-354C74DDFFDD}" type="presOf" srcId="{CA7EABF5-5ECB-4DB6-B5C7-AE191A359131}" destId="{A9B06EE5-BCBD-4B58-9E88-E0175EA2B403}" srcOrd="0" destOrd="0" presId="urn:microsoft.com/office/officeart/2005/8/layout/rings+Icon"/>
    <dgm:cxn modelId="{C32D6459-0C66-42E3-AED9-EEBDCFD7D22E}" srcId="{3C652FCB-44F6-4390-B95F-06825AE67830}" destId="{25CB9416-2494-4A41-BF90-71FC47BCBDC9}" srcOrd="6" destOrd="0" parTransId="{220D0EF7-B266-49F9-A3A0-AE8D8F194D43}" sibTransId="{9F071D5F-7E06-4D53-9BF5-9AF7849D8FB1}"/>
    <dgm:cxn modelId="{597B3B5E-15EE-43E9-9805-521B33CE83CF}" srcId="{3C652FCB-44F6-4390-B95F-06825AE67830}" destId="{34335DDF-74FA-47A9-A1C8-406164FA3819}" srcOrd="2" destOrd="0" parTransId="{AD7E817E-D9F9-4F78-AA5D-C6191984F642}" sibTransId="{C527B801-60F2-4507-96A0-75F320B6C598}"/>
    <dgm:cxn modelId="{4F61440A-60CA-4F67-9526-9B08ED6A429A}" type="presOf" srcId="{3C652FCB-44F6-4390-B95F-06825AE67830}" destId="{EF5FD221-2361-42DC-B2E7-C08D20F22BEC}" srcOrd="0" destOrd="0" presId="urn:microsoft.com/office/officeart/2005/8/layout/rings+Icon"/>
    <dgm:cxn modelId="{8273E59B-B37F-46CF-A07A-5791E13BBBC6}" srcId="{3C652FCB-44F6-4390-B95F-06825AE67830}" destId="{5CCD905D-548E-4651-9636-5FA5AFF57875}" srcOrd="5" destOrd="0" parTransId="{A8B9894B-4B0D-425D-8928-13644FF44CA0}" sibTransId="{9E5B8B3A-F5E1-4F1F-BF04-AB0A9DE0DE18}"/>
    <dgm:cxn modelId="{9B8237D1-C631-443B-BAC2-0000A8701CCC}" srcId="{3C652FCB-44F6-4390-B95F-06825AE67830}" destId="{F8DFA830-0FBF-4EE2-A93D-A374B0EEC38E}" srcOrd="0" destOrd="0" parTransId="{827BFB1F-A33E-49D8-8896-A5F171B8DBA3}" sibTransId="{BEC59E41-FA79-4D02-9787-01CBF4158E94}"/>
    <dgm:cxn modelId="{E26192BE-1EFD-41D9-8F5E-3F4B32BF8BFB}" type="presOf" srcId="{5C46C25D-89C3-48C0-AAFB-71BB0A464DE2}" destId="{4BD6E2D5-A488-4F90-BEB6-8FC453A80F4A}" srcOrd="0" destOrd="0" presId="urn:microsoft.com/office/officeart/2005/8/layout/rings+Icon"/>
    <dgm:cxn modelId="{FD028952-ACB1-48C4-AC2E-A1D90882BB48}" type="presOf" srcId="{F8DFA830-0FBF-4EE2-A93D-A374B0EEC38E}" destId="{CF4FE16A-D61B-42BA-BAA9-3CCA14795ACF}" srcOrd="0" destOrd="0" presId="urn:microsoft.com/office/officeart/2005/8/layout/rings+Icon"/>
    <dgm:cxn modelId="{1D0AA8E0-66EF-495D-89D9-191EF66E24A8}" type="presOf" srcId="{34335DDF-74FA-47A9-A1C8-406164FA3819}" destId="{55C3ECBD-DEED-496F-86DF-6F62B6E052A3}" srcOrd="0" destOrd="0" presId="urn:microsoft.com/office/officeart/2005/8/layout/rings+Icon"/>
    <dgm:cxn modelId="{A21EF2EF-B435-4D7A-BE97-F1ADAE714FA7}" srcId="{3C652FCB-44F6-4390-B95F-06825AE67830}" destId="{5C46C25D-89C3-48C0-AAFB-71BB0A464DE2}" srcOrd="3" destOrd="0" parTransId="{752FED19-AB73-4E49-966E-77E0D211A2FD}" sibTransId="{B8E9A6D4-1CCD-47DB-9716-9E77418C21AB}"/>
    <dgm:cxn modelId="{AD41EBAD-A3B0-41BF-8029-CB8D92FE25D8}" type="presOf" srcId="{25CB9416-2494-4A41-BF90-71FC47BCBDC9}" destId="{23EEDCDA-022B-480D-AF83-5615C53C4222}" srcOrd="0" destOrd="0" presId="urn:microsoft.com/office/officeart/2005/8/layout/rings+Icon"/>
    <dgm:cxn modelId="{E9D7F7C7-F0AC-41AE-B841-BCA695FBABF2}" type="presParOf" srcId="{EF5FD221-2361-42DC-B2E7-C08D20F22BEC}" destId="{CF4FE16A-D61B-42BA-BAA9-3CCA14795ACF}" srcOrd="0" destOrd="0" presId="urn:microsoft.com/office/officeart/2005/8/layout/rings+Icon"/>
    <dgm:cxn modelId="{45DF4059-3EB1-41C2-BB93-8DA1B319319C}" type="presParOf" srcId="{EF5FD221-2361-42DC-B2E7-C08D20F22BEC}" destId="{092AB624-12A9-4403-8096-DE5C18EB0959}" srcOrd="1" destOrd="0" presId="urn:microsoft.com/office/officeart/2005/8/layout/rings+Icon"/>
    <dgm:cxn modelId="{AB886639-774F-4CA9-913C-C06389911E4E}" type="presParOf" srcId="{EF5FD221-2361-42DC-B2E7-C08D20F22BEC}" destId="{55C3ECBD-DEED-496F-86DF-6F62B6E052A3}" srcOrd="2" destOrd="0" presId="urn:microsoft.com/office/officeart/2005/8/layout/rings+Icon"/>
    <dgm:cxn modelId="{F9460B2E-A908-4BEC-8078-E3488C4DC012}" type="presParOf" srcId="{EF5FD221-2361-42DC-B2E7-C08D20F22BEC}" destId="{4BD6E2D5-A488-4F90-BEB6-8FC453A80F4A}" srcOrd="3" destOrd="0" presId="urn:microsoft.com/office/officeart/2005/8/layout/rings+Icon"/>
    <dgm:cxn modelId="{A9BD39E8-203E-4D4B-8494-FF0F4D73C65D}" type="presParOf" srcId="{EF5FD221-2361-42DC-B2E7-C08D20F22BEC}" destId="{A9B06EE5-BCBD-4B58-9E88-E0175EA2B403}" srcOrd="4" destOrd="0" presId="urn:microsoft.com/office/officeart/2005/8/layout/rings+Icon"/>
    <dgm:cxn modelId="{574B8785-BAC6-428D-A258-C887418BBBEE}" type="presParOf" srcId="{EF5FD221-2361-42DC-B2E7-C08D20F22BEC}" destId="{51A67638-4534-4216-80A7-9D5565B60037}" srcOrd="5" destOrd="0" presId="urn:microsoft.com/office/officeart/2005/8/layout/rings+Icon"/>
    <dgm:cxn modelId="{6350B7AD-717C-401A-A348-EB9A3C75FE6B}" type="presParOf" srcId="{EF5FD221-2361-42DC-B2E7-C08D20F22BEC}" destId="{23EEDCDA-022B-480D-AF83-5615C53C4222}" srcOrd="6" destOrd="0" presId="urn:microsoft.com/office/officeart/2005/8/layout/rings+Icon"/>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311F68-41E9-48D6-891B-BAF3F0DF128E}"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2F1588C3-8C18-4167-AEC3-D8382B77F9B0}">
      <dgm:prSet custT="1"/>
      <dgm:spPr/>
      <dgm:t>
        <a:bodyPr/>
        <a:lstStyle/>
        <a:p>
          <a:pPr rtl="0"/>
          <a:r>
            <a:rPr lang="en-GB" sz="2600" b="1" dirty="0" smtClean="0">
              <a:latin typeface="Times New Roman" panose="02020603050405020304" pitchFamily="18" charset="0"/>
              <a:cs typeface="Times New Roman" panose="02020603050405020304" pitchFamily="18" charset="0"/>
            </a:rPr>
            <a:t>Emoji story</a:t>
          </a:r>
          <a:endParaRPr lang="es-MX" sz="2600" dirty="0">
            <a:latin typeface="Times New Roman" panose="02020603050405020304" pitchFamily="18" charset="0"/>
            <a:cs typeface="Times New Roman" panose="02020603050405020304" pitchFamily="18" charset="0"/>
          </a:endParaRPr>
        </a:p>
      </dgm:t>
    </dgm:pt>
    <dgm:pt modelId="{3D416C44-9498-472C-BF43-D871E6690274}" type="parTrans" cxnId="{197B6EE9-49B6-4F63-851D-B42AB3ECD02E}">
      <dgm:prSet/>
      <dgm:spPr/>
      <dgm:t>
        <a:bodyPr/>
        <a:lstStyle/>
        <a:p>
          <a:endParaRPr lang="es-MX" sz="1200">
            <a:latin typeface="Times New Roman" panose="02020603050405020304" pitchFamily="18" charset="0"/>
            <a:cs typeface="Times New Roman" panose="02020603050405020304" pitchFamily="18" charset="0"/>
          </a:endParaRPr>
        </a:p>
      </dgm:t>
    </dgm:pt>
    <dgm:pt modelId="{DC31B279-55DD-4FCE-8AA8-5A29E2F2FDB4}" type="sibTrans" cxnId="{197B6EE9-49B6-4F63-851D-B42AB3ECD02E}">
      <dgm:prSet/>
      <dgm:spPr/>
      <dgm:t>
        <a:bodyPr/>
        <a:lstStyle/>
        <a:p>
          <a:endParaRPr lang="es-MX" sz="1200">
            <a:latin typeface="Times New Roman" panose="02020603050405020304" pitchFamily="18" charset="0"/>
            <a:cs typeface="Times New Roman" panose="02020603050405020304" pitchFamily="18" charset="0"/>
          </a:endParaRPr>
        </a:p>
      </dgm:t>
    </dgm:pt>
    <dgm:pt modelId="{CC33260C-9533-41E4-ACE7-DBD7FE4A7DD3}">
      <dgm:prSet custT="1"/>
      <dgm:spPr/>
      <dgm:t>
        <a:bodyPr/>
        <a:lstStyle/>
        <a:p>
          <a:pPr rtl="0"/>
          <a:r>
            <a:rPr lang="en-GB" sz="1200" dirty="0" smtClean="0">
              <a:latin typeface="Times New Roman" panose="02020603050405020304" pitchFamily="18" charset="0"/>
              <a:cs typeface="Times New Roman" panose="02020603050405020304" pitchFamily="18" charset="0"/>
            </a:rPr>
            <a:t>A graphic symbol.</a:t>
          </a:r>
          <a:endParaRPr lang="es-MX" sz="1200" dirty="0">
            <a:latin typeface="Times New Roman" panose="02020603050405020304" pitchFamily="18" charset="0"/>
            <a:cs typeface="Times New Roman" panose="02020603050405020304" pitchFamily="18" charset="0"/>
          </a:endParaRPr>
        </a:p>
      </dgm:t>
    </dgm:pt>
    <dgm:pt modelId="{7340EED3-DC6B-4536-9934-DD67C6700625}" type="parTrans" cxnId="{15ECE028-FF5A-4179-8FBA-D61D91EE1C38}">
      <dgm:prSet/>
      <dgm:spPr/>
      <dgm:t>
        <a:bodyPr/>
        <a:lstStyle/>
        <a:p>
          <a:endParaRPr lang="es-MX" sz="1200">
            <a:latin typeface="Times New Roman" panose="02020603050405020304" pitchFamily="18" charset="0"/>
            <a:cs typeface="Times New Roman" panose="02020603050405020304" pitchFamily="18" charset="0"/>
          </a:endParaRPr>
        </a:p>
      </dgm:t>
    </dgm:pt>
    <dgm:pt modelId="{A53B6062-B53E-4250-A7F7-66073DF79509}" type="sibTrans" cxnId="{15ECE028-FF5A-4179-8FBA-D61D91EE1C38}">
      <dgm:prSet/>
      <dgm:spPr/>
      <dgm:t>
        <a:bodyPr/>
        <a:lstStyle/>
        <a:p>
          <a:endParaRPr lang="es-MX" sz="1200">
            <a:latin typeface="Times New Roman" panose="02020603050405020304" pitchFamily="18" charset="0"/>
            <a:cs typeface="Times New Roman" panose="02020603050405020304" pitchFamily="18" charset="0"/>
          </a:endParaRPr>
        </a:p>
      </dgm:t>
    </dgm:pt>
    <dgm:pt modelId="{DA4212E4-A9F5-4331-A01F-305CCEB5EBED}">
      <dgm:prSet custT="1"/>
      <dgm:spPr/>
      <dgm:t>
        <a:bodyPr/>
        <a:lstStyle/>
        <a:p>
          <a:pPr rtl="0"/>
          <a:r>
            <a:rPr lang="en-GB" sz="1200" dirty="0" smtClean="0">
              <a:latin typeface="Times New Roman" panose="02020603050405020304" pitchFamily="18" charset="0"/>
              <a:cs typeface="Times New Roman" panose="02020603050405020304" pitchFamily="18" charset="0"/>
            </a:rPr>
            <a:t>Representation of facial expressions.</a:t>
          </a:r>
          <a:endParaRPr lang="es-MX" sz="1200" dirty="0">
            <a:latin typeface="Times New Roman" panose="02020603050405020304" pitchFamily="18" charset="0"/>
            <a:cs typeface="Times New Roman" panose="02020603050405020304" pitchFamily="18" charset="0"/>
          </a:endParaRPr>
        </a:p>
      </dgm:t>
    </dgm:pt>
    <dgm:pt modelId="{F2E69811-6661-4382-8FAE-E3979F483D89}" type="parTrans" cxnId="{55CAE280-8B40-41AE-97D4-F6351462732B}">
      <dgm:prSet/>
      <dgm:spPr/>
      <dgm:t>
        <a:bodyPr/>
        <a:lstStyle/>
        <a:p>
          <a:endParaRPr lang="es-MX" sz="1200">
            <a:latin typeface="Times New Roman" panose="02020603050405020304" pitchFamily="18" charset="0"/>
            <a:cs typeface="Times New Roman" panose="02020603050405020304" pitchFamily="18" charset="0"/>
          </a:endParaRPr>
        </a:p>
      </dgm:t>
    </dgm:pt>
    <dgm:pt modelId="{4719F4B8-95C4-4056-A93C-AE12776F259E}" type="sibTrans" cxnId="{55CAE280-8B40-41AE-97D4-F6351462732B}">
      <dgm:prSet/>
      <dgm:spPr/>
      <dgm:t>
        <a:bodyPr/>
        <a:lstStyle/>
        <a:p>
          <a:endParaRPr lang="es-MX" sz="1200">
            <a:latin typeface="Times New Roman" panose="02020603050405020304" pitchFamily="18" charset="0"/>
            <a:cs typeface="Times New Roman" panose="02020603050405020304" pitchFamily="18" charset="0"/>
          </a:endParaRPr>
        </a:p>
      </dgm:t>
    </dgm:pt>
    <dgm:pt modelId="{25537539-23B0-4732-98DA-27E43DBA4778}">
      <dgm:prSet custT="1"/>
      <dgm:spPr/>
      <dgm:t>
        <a:bodyPr/>
        <a:lstStyle/>
        <a:p>
          <a:pPr rtl="0"/>
          <a:r>
            <a:rPr lang="en-GB" sz="1200" dirty="0" smtClean="0">
              <a:latin typeface="Times New Roman" panose="02020603050405020304" pitchFamily="18" charset="0"/>
              <a:cs typeface="Times New Roman" panose="02020603050405020304" pitchFamily="18" charset="0"/>
            </a:rPr>
            <a:t>Connection with familiar visual elements.</a:t>
          </a:r>
          <a:endParaRPr lang="es-MX" sz="1200" dirty="0">
            <a:latin typeface="Times New Roman" panose="02020603050405020304" pitchFamily="18" charset="0"/>
            <a:cs typeface="Times New Roman" panose="02020603050405020304" pitchFamily="18" charset="0"/>
          </a:endParaRPr>
        </a:p>
      </dgm:t>
    </dgm:pt>
    <dgm:pt modelId="{14A55AC7-369E-4DAB-9857-D4026D489D84}" type="parTrans" cxnId="{3EE17695-4D7D-40E3-A5E9-A07E1DFA785F}">
      <dgm:prSet/>
      <dgm:spPr/>
      <dgm:t>
        <a:bodyPr/>
        <a:lstStyle/>
        <a:p>
          <a:endParaRPr lang="es-MX" sz="1200">
            <a:latin typeface="Times New Roman" panose="02020603050405020304" pitchFamily="18" charset="0"/>
            <a:cs typeface="Times New Roman" panose="02020603050405020304" pitchFamily="18" charset="0"/>
          </a:endParaRPr>
        </a:p>
      </dgm:t>
    </dgm:pt>
    <dgm:pt modelId="{2A5D6917-AB13-48F2-8D61-51E9B82F8D58}" type="sibTrans" cxnId="{3EE17695-4D7D-40E3-A5E9-A07E1DFA785F}">
      <dgm:prSet/>
      <dgm:spPr/>
      <dgm:t>
        <a:bodyPr/>
        <a:lstStyle/>
        <a:p>
          <a:endParaRPr lang="es-MX" sz="1200">
            <a:latin typeface="Times New Roman" panose="02020603050405020304" pitchFamily="18" charset="0"/>
            <a:cs typeface="Times New Roman" panose="02020603050405020304" pitchFamily="18" charset="0"/>
          </a:endParaRPr>
        </a:p>
      </dgm:t>
    </dgm:pt>
    <dgm:pt modelId="{28450D70-A620-4DBB-967B-2C396DA4BF32}">
      <dgm:prSet custT="1"/>
      <dgm:spPr/>
      <dgm:t>
        <a:bodyPr/>
        <a:lstStyle/>
        <a:p>
          <a:pPr rtl="0"/>
          <a:r>
            <a:rPr lang="en-GB" sz="1200" smtClean="0">
              <a:latin typeface="Times New Roman" panose="02020603050405020304" pitchFamily="18" charset="0"/>
              <a:cs typeface="Times New Roman" panose="02020603050405020304" pitchFamily="18" charset="0"/>
            </a:rPr>
            <a:t>Enjoyment.</a:t>
          </a:r>
          <a:endParaRPr lang="es-MX" sz="1200">
            <a:latin typeface="Times New Roman" panose="02020603050405020304" pitchFamily="18" charset="0"/>
            <a:cs typeface="Times New Roman" panose="02020603050405020304" pitchFamily="18" charset="0"/>
          </a:endParaRPr>
        </a:p>
      </dgm:t>
    </dgm:pt>
    <dgm:pt modelId="{C1B1E0B3-C1EB-42EE-800B-37C559851B53}" type="parTrans" cxnId="{1EF966D4-91E8-4CA8-9690-6A8CF4485798}">
      <dgm:prSet/>
      <dgm:spPr/>
      <dgm:t>
        <a:bodyPr/>
        <a:lstStyle/>
        <a:p>
          <a:endParaRPr lang="es-MX" sz="1200">
            <a:latin typeface="Times New Roman" panose="02020603050405020304" pitchFamily="18" charset="0"/>
            <a:cs typeface="Times New Roman" panose="02020603050405020304" pitchFamily="18" charset="0"/>
          </a:endParaRPr>
        </a:p>
      </dgm:t>
    </dgm:pt>
    <dgm:pt modelId="{F732B91F-8FF6-42D6-9349-94ECD5CB3711}" type="sibTrans" cxnId="{1EF966D4-91E8-4CA8-9690-6A8CF4485798}">
      <dgm:prSet/>
      <dgm:spPr/>
      <dgm:t>
        <a:bodyPr/>
        <a:lstStyle/>
        <a:p>
          <a:endParaRPr lang="es-MX" sz="1200">
            <a:latin typeface="Times New Roman" panose="02020603050405020304" pitchFamily="18" charset="0"/>
            <a:cs typeface="Times New Roman" panose="02020603050405020304" pitchFamily="18" charset="0"/>
          </a:endParaRPr>
        </a:p>
      </dgm:t>
    </dgm:pt>
    <dgm:pt modelId="{0ABBDF0A-A64E-44A3-A9C5-23E7EF34C0C6}" type="pres">
      <dgm:prSet presAssocID="{2C311F68-41E9-48D6-891B-BAF3F0DF128E}" presName="Name0" presStyleCnt="0">
        <dgm:presLayoutVars>
          <dgm:chMax val="7"/>
          <dgm:dir/>
          <dgm:animLvl val="lvl"/>
          <dgm:resizeHandles val="exact"/>
        </dgm:presLayoutVars>
      </dgm:prSet>
      <dgm:spPr/>
      <dgm:t>
        <a:bodyPr/>
        <a:lstStyle/>
        <a:p>
          <a:endParaRPr lang="es-MX"/>
        </a:p>
      </dgm:t>
    </dgm:pt>
    <dgm:pt modelId="{40D21359-89DE-4691-A54F-408B91E192CC}" type="pres">
      <dgm:prSet presAssocID="{2F1588C3-8C18-4167-AEC3-D8382B77F9B0}" presName="circle1" presStyleLbl="node1" presStyleIdx="0" presStyleCnt="1"/>
      <dgm:spPr/>
    </dgm:pt>
    <dgm:pt modelId="{1CA99BF0-ABC6-4655-9D5F-8453FF6750AA}" type="pres">
      <dgm:prSet presAssocID="{2F1588C3-8C18-4167-AEC3-D8382B77F9B0}" presName="space" presStyleCnt="0"/>
      <dgm:spPr/>
    </dgm:pt>
    <dgm:pt modelId="{8D20B881-0D0F-4861-AB82-EFA7E124A2BC}" type="pres">
      <dgm:prSet presAssocID="{2F1588C3-8C18-4167-AEC3-D8382B77F9B0}" presName="rect1" presStyleLbl="alignAcc1" presStyleIdx="0" presStyleCnt="1" custLinFactNeighborX="-686"/>
      <dgm:spPr/>
      <dgm:t>
        <a:bodyPr/>
        <a:lstStyle/>
        <a:p>
          <a:endParaRPr lang="es-MX"/>
        </a:p>
      </dgm:t>
    </dgm:pt>
    <dgm:pt modelId="{139FD836-6095-40A1-B8F0-25AFCB339AC3}" type="pres">
      <dgm:prSet presAssocID="{2F1588C3-8C18-4167-AEC3-D8382B77F9B0}" presName="rect1ParTx" presStyleLbl="alignAcc1" presStyleIdx="0" presStyleCnt="1">
        <dgm:presLayoutVars>
          <dgm:chMax val="1"/>
          <dgm:bulletEnabled val="1"/>
        </dgm:presLayoutVars>
      </dgm:prSet>
      <dgm:spPr/>
      <dgm:t>
        <a:bodyPr/>
        <a:lstStyle/>
        <a:p>
          <a:endParaRPr lang="es-MX"/>
        </a:p>
      </dgm:t>
    </dgm:pt>
    <dgm:pt modelId="{4D182D4F-B269-4E69-98AC-96FAF9FEDDE6}" type="pres">
      <dgm:prSet presAssocID="{2F1588C3-8C18-4167-AEC3-D8382B77F9B0}" presName="rect1ChTx" presStyleLbl="alignAcc1" presStyleIdx="0" presStyleCnt="1" custScaleX="111798" custLinFactNeighborX="906">
        <dgm:presLayoutVars>
          <dgm:bulletEnabled val="1"/>
        </dgm:presLayoutVars>
      </dgm:prSet>
      <dgm:spPr/>
      <dgm:t>
        <a:bodyPr/>
        <a:lstStyle/>
        <a:p>
          <a:endParaRPr lang="es-MX"/>
        </a:p>
      </dgm:t>
    </dgm:pt>
  </dgm:ptLst>
  <dgm:cxnLst>
    <dgm:cxn modelId="{DB178315-C05E-47FA-A3FF-293FB3339A94}" type="presOf" srcId="{DA4212E4-A9F5-4331-A01F-305CCEB5EBED}" destId="{4D182D4F-B269-4E69-98AC-96FAF9FEDDE6}" srcOrd="0" destOrd="1" presId="urn:microsoft.com/office/officeart/2005/8/layout/target3"/>
    <dgm:cxn modelId="{5D4AAAD7-A214-409F-9546-969734CB37B1}" type="presOf" srcId="{2F1588C3-8C18-4167-AEC3-D8382B77F9B0}" destId="{139FD836-6095-40A1-B8F0-25AFCB339AC3}" srcOrd="1" destOrd="0" presId="urn:microsoft.com/office/officeart/2005/8/layout/target3"/>
    <dgm:cxn modelId="{1EF966D4-91E8-4CA8-9690-6A8CF4485798}" srcId="{2F1588C3-8C18-4167-AEC3-D8382B77F9B0}" destId="{28450D70-A620-4DBB-967B-2C396DA4BF32}" srcOrd="3" destOrd="0" parTransId="{C1B1E0B3-C1EB-42EE-800B-37C559851B53}" sibTransId="{F732B91F-8FF6-42D6-9349-94ECD5CB3711}"/>
    <dgm:cxn modelId="{E6DB07AB-B332-436A-8DF3-2A2A4E1C8D93}" type="presOf" srcId="{25537539-23B0-4732-98DA-27E43DBA4778}" destId="{4D182D4F-B269-4E69-98AC-96FAF9FEDDE6}" srcOrd="0" destOrd="2" presId="urn:microsoft.com/office/officeart/2005/8/layout/target3"/>
    <dgm:cxn modelId="{55CAE280-8B40-41AE-97D4-F6351462732B}" srcId="{2F1588C3-8C18-4167-AEC3-D8382B77F9B0}" destId="{DA4212E4-A9F5-4331-A01F-305CCEB5EBED}" srcOrd="1" destOrd="0" parTransId="{F2E69811-6661-4382-8FAE-E3979F483D89}" sibTransId="{4719F4B8-95C4-4056-A93C-AE12776F259E}"/>
    <dgm:cxn modelId="{197B6EE9-49B6-4F63-851D-B42AB3ECD02E}" srcId="{2C311F68-41E9-48D6-891B-BAF3F0DF128E}" destId="{2F1588C3-8C18-4167-AEC3-D8382B77F9B0}" srcOrd="0" destOrd="0" parTransId="{3D416C44-9498-472C-BF43-D871E6690274}" sibTransId="{DC31B279-55DD-4FCE-8AA8-5A29E2F2FDB4}"/>
    <dgm:cxn modelId="{3EE17695-4D7D-40E3-A5E9-A07E1DFA785F}" srcId="{2F1588C3-8C18-4167-AEC3-D8382B77F9B0}" destId="{25537539-23B0-4732-98DA-27E43DBA4778}" srcOrd="2" destOrd="0" parTransId="{14A55AC7-369E-4DAB-9857-D4026D489D84}" sibTransId="{2A5D6917-AB13-48F2-8D61-51E9B82F8D58}"/>
    <dgm:cxn modelId="{9924BF58-217D-47F2-858E-7620AC71CF69}" type="presOf" srcId="{CC33260C-9533-41E4-ACE7-DBD7FE4A7DD3}" destId="{4D182D4F-B269-4E69-98AC-96FAF9FEDDE6}" srcOrd="0" destOrd="0" presId="urn:microsoft.com/office/officeart/2005/8/layout/target3"/>
    <dgm:cxn modelId="{15ECE028-FF5A-4179-8FBA-D61D91EE1C38}" srcId="{2F1588C3-8C18-4167-AEC3-D8382B77F9B0}" destId="{CC33260C-9533-41E4-ACE7-DBD7FE4A7DD3}" srcOrd="0" destOrd="0" parTransId="{7340EED3-DC6B-4536-9934-DD67C6700625}" sibTransId="{A53B6062-B53E-4250-A7F7-66073DF79509}"/>
    <dgm:cxn modelId="{8A1FE901-F1F1-4BA7-9DE4-A8B203D745D1}" type="presOf" srcId="{2F1588C3-8C18-4167-AEC3-D8382B77F9B0}" destId="{8D20B881-0D0F-4861-AB82-EFA7E124A2BC}" srcOrd="0" destOrd="0" presId="urn:microsoft.com/office/officeart/2005/8/layout/target3"/>
    <dgm:cxn modelId="{A02C68BB-F7ED-4645-9561-1998434D4E75}" type="presOf" srcId="{28450D70-A620-4DBB-967B-2C396DA4BF32}" destId="{4D182D4F-B269-4E69-98AC-96FAF9FEDDE6}" srcOrd="0" destOrd="3" presId="urn:microsoft.com/office/officeart/2005/8/layout/target3"/>
    <dgm:cxn modelId="{1F712239-67B1-472B-A4FB-E193958F3768}" type="presOf" srcId="{2C311F68-41E9-48D6-891B-BAF3F0DF128E}" destId="{0ABBDF0A-A64E-44A3-A9C5-23E7EF34C0C6}" srcOrd="0" destOrd="0" presId="urn:microsoft.com/office/officeart/2005/8/layout/target3"/>
    <dgm:cxn modelId="{C8122D26-2B2B-4CC1-86FD-0634B35E8925}" type="presParOf" srcId="{0ABBDF0A-A64E-44A3-A9C5-23E7EF34C0C6}" destId="{40D21359-89DE-4691-A54F-408B91E192CC}" srcOrd="0" destOrd="0" presId="urn:microsoft.com/office/officeart/2005/8/layout/target3"/>
    <dgm:cxn modelId="{850423D4-44EF-477E-88B7-0E90E88926A5}" type="presParOf" srcId="{0ABBDF0A-A64E-44A3-A9C5-23E7EF34C0C6}" destId="{1CA99BF0-ABC6-4655-9D5F-8453FF6750AA}" srcOrd="1" destOrd="0" presId="urn:microsoft.com/office/officeart/2005/8/layout/target3"/>
    <dgm:cxn modelId="{F6090A94-6379-4309-9E91-29EAC2676BE9}" type="presParOf" srcId="{0ABBDF0A-A64E-44A3-A9C5-23E7EF34C0C6}" destId="{8D20B881-0D0F-4861-AB82-EFA7E124A2BC}" srcOrd="2" destOrd="0" presId="urn:microsoft.com/office/officeart/2005/8/layout/target3"/>
    <dgm:cxn modelId="{BBCF6F3E-4DF8-48F1-A94B-67BA7873CE3D}" type="presParOf" srcId="{0ABBDF0A-A64E-44A3-A9C5-23E7EF34C0C6}" destId="{139FD836-6095-40A1-B8F0-25AFCB339AC3}" srcOrd="3" destOrd="0" presId="urn:microsoft.com/office/officeart/2005/8/layout/target3"/>
    <dgm:cxn modelId="{672101A5-A821-4E34-9716-0970D4979CB6}" type="presParOf" srcId="{0ABBDF0A-A64E-44A3-A9C5-23E7EF34C0C6}" destId="{4D182D4F-B269-4E69-98AC-96FAF9FEDDE6}"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0EA4BF-C9A6-4910-8078-4C384C6D454C}"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DFDD0329-C66B-401A-9531-ECA45BFA976E}">
      <dgm:prSet custT="1"/>
      <dgm:spPr/>
      <dgm:t>
        <a:bodyPr/>
        <a:lstStyle/>
        <a:p>
          <a:pPr rtl="0"/>
          <a:r>
            <a:rPr lang="en-GB" sz="2600" b="1" dirty="0" smtClean="0">
              <a:latin typeface="Times New Roman" panose="02020603050405020304" pitchFamily="18" charset="0"/>
              <a:cs typeface="Times New Roman" panose="02020603050405020304" pitchFamily="18" charset="0"/>
            </a:rPr>
            <a:t>Guess the story</a:t>
          </a:r>
          <a:endParaRPr lang="es-MX" sz="2600" dirty="0">
            <a:latin typeface="Times New Roman" panose="02020603050405020304" pitchFamily="18" charset="0"/>
            <a:cs typeface="Times New Roman" panose="02020603050405020304" pitchFamily="18" charset="0"/>
          </a:endParaRPr>
        </a:p>
      </dgm:t>
    </dgm:pt>
    <dgm:pt modelId="{0F3445B7-5912-444C-AA6F-E3BAAE5EBA34}" type="parTrans" cxnId="{87E60A82-010C-44C8-B693-BC0935E7E081}">
      <dgm:prSet/>
      <dgm:spPr/>
      <dgm:t>
        <a:bodyPr/>
        <a:lstStyle/>
        <a:p>
          <a:endParaRPr lang="es-MX" sz="1200">
            <a:latin typeface="Times New Roman" panose="02020603050405020304" pitchFamily="18" charset="0"/>
            <a:cs typeface="Times New Roman" panose="02020603050405020304" pitchFamily="18" charset="0"/>
          </a:endParaRPr>
        </a:p>
      </dgm:t>
    </dgm:pt>
    <dgm:pt modelId="{90B60C56-7437-49F7-BA43-CCCD92DAF792}" type="sibTrans" cxnId="{87E60A82-010C-44C8-B693-BC0935E7E081}">
      <dgm:prSet/>
      <dgm:spPr/>
      <dgm:t>
        <a:bodyPr/>
        <a:lstStyle/>
        <a:p>
          <a:endParaRPr lang="es-MX" sz="1200">
            <a:latin typeface="Times New Roman" panose="02020603050405020304" pitchFamily="18" charset="0"/>
            <a:cs typeface="Times New Roman" panose="02020603050405020304" pitchFamily="18" charset="0"/>
          </a:endParaRPr>
        </a:p>
      </dgm:t>
    </dgm:pt>
    <dgm:pt modelId="{A0E62554-7C68-44AB-B036-4A1B090C365A}">
      <dgm:prSet custT="1"/>
      <dgm:spPr/>
      <dgm:t>
        <a:bodyPr/>
        <a:lstStyle/>
        <a:p>
          <a:pPr rtl="0"/>
          <a:r>
            <a:rPr lang="en-GB" sz="1200" dirty="0" smtClean="0">
              <a:latin typeface="Times New Roman" panose="02020603050405020304" pitchFamily="18" charset="0"/>
              <a:cs typeface="Times New Roman" panose="02020603050405020304" pitchFamily="18" charset="0"/>
            </a:rPr>
            <a:t>Fosters comprehension, participation and collaboration.</a:t>
          </a:r>
          <a:endParaRPr lang="es-MX" sz="1200" dirty="0">
            <a:latin typeface="Times New Roman" panose="02020603050405020304" pitchFamily="18" charset="0"/>
            <a:cs typeface="Times New Roman" panose="02020603050405020304" pitchFamily="18" charset="0"/>
          </a:endParaRPr>
        </a:p>
      </dgm:t>
    </dgm:pt>
    <dgm:pt modelId="{7E141C2A-882F-4C38-983F-82C131F8368D}" type="parTrans" cxnId="{49DE6302-8923-4CA7-9E96-AFFFA817D9D0}">
      <dgm:prSet/>
      <dgm:spPr/>
      <dgm:t>
        <a:bodyPr/>
        <a:lstStyle/>
        <a:p>
          <a:endParaRPr lang="es-MX" sz="1200">
            <a:latin typeface="Times New Roman" panose="02020603050405020304" pitchFamily="18" charset="0"/>
            <a:cs typeface="Times New Roman" panose="02020603050405020304" pitchFamily="18" charset="0"/>
          </a:endParaRPr>
        </a:p>
      </dgm:t>
    </dgm:pt>
    <dgm:pt modelId="{662F3A2F-1290-4825-9A67-1199A41AD0E1}" type="sibTrans" cxnId="{49DE6302-8923-4CA7-9E96-AFFFA817D9D0}">
      <dgm:prSet/>
      <dgm:spPr/>
      <dgm:t>
        <a:bodyPr/>
        <a:lstStyle/>
        <a:p>
          <a:endParaRPr lang="es-MX" sz="1200">
            <a:latin typeface="Times New Roman" panose="02020603050405020304" pitchFamily="18" charset="0"/>
            <a:cs typeface="Times New Roman" panose="02020603050405020304" pitchFamily="18" charset="0"/>
          </a:endParaRPr>
        </a:p>
      </dgm:t>
    </dgm:pt>
    <dgm:pt modelId="{241C649E-27DD-4539-B302-8BB3C00CFE3C}">
      <dgm:prSet custT="1"/>
      <dgm:spPr/>
      <dgm:t>
        <a:bodyPr/>
        <a:lstStyle/>
        <a:p>
          <a:pPr rtl="0"/>
          <a:r>
            <a:rPr lang="en-GB" sz="1200" smtClean="0">
              <a:latin typeface="Times New Roman" panose="02020603050405020304" pitchFamily="18" charset="0"/>
              <a:cs typeface="Times New Roman" panose="02020603050405020304" pitchFamily="18" charset="0"/>
            </a:rPr>
            <a:t>Skills: guessing, inferring, comparing, </a:t>
          </a:r>
          <a:r>
            <a:rPr lang="es-EC" sz="1200" smtClean="0">
              <a:latin typeface="Times New Roman" panose="02020603050405020304" pitchFamily="18" charset="0"/>
              <a:cs typeface="Times New Roman" panose="02020603050405020304" pitchFamily="18" charset="0"/>
            </a:rPr>
            <a:t>etc.</a:t>
          </a:r>
          <a:endParaRPr lang="es-MX" sz="1200">
            <a:latin typeface="Times New Roman" panose="02020603050405020304" pitchFamily="18" charset="0"/>
            <a:cs typeface="Times New Roman" panose="02020603050405020304" pitchFamily="18" charset="0"/>
          </a:endParaRPr>
        </a:p>
      </dgm:t>
    </dgm:pt>
    <dgm:pt modelId="{F76C713E-756A-4CA0-A691-2BAA752F1D9A}" type="parTrans" cxnId="{9FEF21A3-3E39-4644-AC24-A9EF538B833D}">
      <dgm:prSet/>
      <dgm:spPr/>
      <dgm:t>
        <a:bodyPr/>
        <a:lstStyle/>
        <a:p>
          <a:endParaRPr lang="es-MX" sz="1200">
            <a:latin typeface="Times New Roman" panose="02020603050405020304" pitchFamily="18" charset="0"/>
            <a:cs typeface="Times New Roman" panose="02020603050405020304" pitchFamily="18" charset="0"/>
          </a:endParaRPr>
        </a:p>
      </dgm:t>
    </dgm:pt>
    <dgm:pt modelId="{1786E678-4290-4D8A-B7EF-7C88BB49856C}" type="sibTrans" cxnId="{9FEF21A3-3E39-4644-AC24-A9EF538B833D}">
      <dgm:prSet/>
      <dgm:spPr/>
      <dgm:t>
        <a:bodyPr/>
        <a:lstStyle/>
        <a:p>
          <a:endParaRPr lang="es-MX" sz="1200">
            <a:latin typeface="Times New Roman" panose="02020603050405020304" pitchFamily="18" charset="0"/>
            <a:cs typeface="Times New Roman" panose="02020603050405020304" pitchFamily="18" charset="0"/>
          </a:endParaRPr>
        </a:p>
      </dgm:t>
    </dgm:pt>
    <dgm:pt modelId="{18BE59EC-55C7-4C32-81D6-5DED20D5B95F}">
      <dgm:prSet custT="1"/>
      <dgm:spPr/>
      <dgm:t>
        <a:bodyPr/>
        <a:lstStyle/>
        <a:p>
          <a:pPr rtl="0"/>
          <a:r>
            <a:rPr lang="es-EC" sz="1200" smtClean="0">
              <a:latin typeface="Times New Roman" panose="02020603050405020304" pitchFamily="18" charset="0"/>
              <a:cs typeface="Times New Roman" panose="02020603050405020304" pitchFamily="18" charset="0"/>
            </a:rPr>
            <a:t>Active learning.</a:t>
          </a:r>
          <a:endParaRPr lang="es-MX" sz="1200">
            <a:latin typeface="Times New Roman" panose="02020603050405020304" pitchFamily="18" charset="0"/>
            <a:cs typeface="Times New Roman" panose="02020603050405020304" pitchFamily="18" charset="0"/>
          </a:endParaRPr>
        </a:p>
      </dgm:t>
    </dgm:pt>
    <dgm:pt modelId="{9070DBFF-1DF2-4A70-9651-309694D8D944}" type="parTrans" cxnId="{64010CB6-D662-4950-8F36-840E9D034ED7}">
      <dgm:prSet/>
      <dgm:spPr/>
      <dgm:t>
        <a:bodyPr/>
        <a:lstStyle/>
        <a:p>
          <a:endParaRPr lang="es-MX" sz="1200">
            <a:latin typeface="Times New Roman" panose="02020603050405020304" pitchFamily="18" charset="0"/>
            <a:cs typeface="Times New Roman" panose="02020603050405020304" pitchFamily="18" charset="0"/>
          </a:endParaRPr>
        </a:p>
      </dgm:t>
    </dgm:pt>
    <dgm:pt modelId="{1406DA8A-5DAD-4209-A2AC-CB3EA9D7F899}" type="sibTrans" cxnId="{64010CB6-D662-4950-8F36-840E9D034ED7}">
      <dgm:prSet/>
      <dgm:spPr/>
      <dgm:t>
        <a:bodyPr/>
        <a:lstStyle/>
        <a:p>
          <a:endParaRPr lang="es-MX" sz="1200">
            <a:latin typeface="Times New Roman" panose="02020603050405020304" pitchFamily="18" charset="0"/>
            <a:cs typeface="Times New Roman" panose="02020603050405020304" pitchFamily="18" charset="0"/>
          </a:endParaRPr>
        </a:p>
      </dgm:t>
    </dgm:pt>
    <dgm:pt modelId="{0E2970EC-FFD5-42CE-918F-274E265E1607}" type="pres">
      <dgm:prSet presAssocID="{C80EA4BF-C9A6-4910-8078-4C384C6D454C}" presName="Name0" presStyleCnt="0">
        <dgm:presLayoutVars>
          <dgm:chMax val="7"/>
          <dgm:dir/>
          <dgm:animLvl val="lvl"/>
          <dgm:resizeHandles val="exact"/>
        </dgm:presLayoutVars>
      </dgm:prSet>
      <dgm:spPr/>
      <dgm:t>
        <a:bodyPr/>
        <a:lstStyle/>
        <a:p>
          <a:endParaRPr lang="es-MX"/>
        </a:p>
      </dgm:t>
    </dgm:pt>
    <dgm:pt modelId="{DEBB7148-FF30-4D3A-89DA-259B3A646CFE}" type="pres">
      <dgm:prSet presAssocID="{DFDD0329-C66B-401A-9531-ECA45BFA976E}" presName="circle1" presStyleLbl="node1" presStyleIdx="0" presStyleCnt="1"/>
      <dgm:spPr/>
    </dgm:pt>
    <dgm:pt modelId="{3D0CB3C9-3C40-4805-9D05-6419F9782724}" type="pres">
      <dgm:prSet presAssocID="{DFDD0329-C66B-401A-9531-ECA45BFA976E}" presName="space" presStyleCnt="0"/>
      <dgm:spPr/>
    </dgm:pt>
    <dgm:pt modelId="{2DDBDDC6-D5AA-4B82-934D-E16663AF97C9}" type="pres">
      <dgm:prSet presAssocID="{DFDD0329-C66B-401A-9531-ECA45BFA976E}" presName="rect1" presStyleLbl="alignAcc1" presStyleIdx="0" presStyleCnt="1" custLinFactNeighborX="-1865" custLinFactNeighborY="55556"/>
      <dgm:spPr/>
      <dgm:t>
        <a:bodyPr/>
        <a:lstStyle/>
        <a:p>
          <a:endParaRPr lang="es-MX"/>
        </a:p>
      </dgm:t>
    </dgm:pt>
    <dgm:pt modelId="{4227D9E7-FCB2-4122-80E9-54D173C6802A}" type="pres">
      <dgm:prSet presAssocID="{DFDD0329-C66B-401A-9531-ECA45BFA976E}" presName="rect1ParTx" presStyleLbl="alignAcc1" presStyleIdx="0" presStyleCnt="1">
        <dgm:presLayoutVars>
          <dgm:chMax val="1"/>
          <dgm:bulletEnabled val="1"/>
        </dgm:presLayoutVars>
      </dgm:prSet>
      <dgm:spPr/>
      <dgm:t>
        <a:bodyPr/>
        <a:lstStyle/>
        <a:p>
          <a:endParaRPr lang="es-MX"/>
        </a:p>
      </dgm:t>
    </dgm:pt>
    <dgm:pt modelId="{C6D5417A-6415-4819-B754-FE558E6FC57C}" type="pres">
      <dgm:prSet presAssocID="{DFDD0329-C66B-401A-9531-ECA45BFA976E}" presName="rect1ChTx" presStyleLbl="alignAcc1" presStyleIdx="0" presStyleCnt="1" custScaleX="100466">
        <dgm:presLayoutVars>
          <dgm:bulletEnabled val="1"/>
        </dgm:presLayoutVars>
      </dgm:prSet>
      <dgm:spPr/>
      <dgm:t>
        <a:bodyPr/>
        <a:lstStyle/>
        <a:p>
          <a:endParaRPr lang="es-MX"/>
        </a:p>
      </dgm:t>
    </dgm:pt>
  </dgm:ptLst>
  <dgm:cxnLst>
    <dgm:cxn modelId="{02C6F84E-6F4D-4B00-9D07-AE34689DEACE}" type="presOf" srcId="{C80EA4BF-C9A6-4910-8078-4C384C6D454C}" destId="{0E2970EC-FFD5-42CE-918F-274E265E1607}" srcOrd="0" destOrd="0" presId="urn:microsoft.com/office/officeart/2005/8/layout/target3"/>
    <dgm:cxn modelId="{64010CB6-D662-4950-8F36-840E9D034ED7}" srcId="{DFDD0329-C66B-401A-9531-ECA45BFA976E}" destId="{18BE59EC-55C7-4C32-81D6-5DED20D5B95F}" srcOrd="2" destOrd="0" parTransId="{9070DBFF-1DF2-4A70-9651-309694D8D944}" sibTransId="{1406DA8A-5DAD-4209-A2AC-CB3EA9D7F899}"/>
    <dgm:cxn modelId="{87E60A82-010C-44C8-B693-BC0935E7E081}" srcId="{C80EA4BF-C9A6-4910-8078-4C384C6D454C}" destId="{DFDD0329-C66B-401A-9531-ECA45BFA976E}" srcOrd="0" destOrd="0" parTransId="{0F3445B7-5912-444C-AA6F-E3BAAE5EBA34}" sibTransId="{90B60C56-7437-49F7-BA43-CCCD92DAF792}"/>
    <dgm:cxn modelId="{919F2FB3-E227-4F08-943F-9CE526B581AF}" type="presOf" srcId="{18BE59EC-55C7-4C32-81D6-5DED20D5B95F}" destId="{C6D5417A-6415-4819-B754-FE558E6FC57C}" srcOrd="0" destOrd="2" presId="urn:microsoft.com/office/officeart/2005/8/layout/target3"/>
    <dgm:cxn modelId="{339A61EC-6EC6-4108-A5A0-D65A59797E5A}" type="presOf" srcId="{A0E62554-7C68-44AB-B036-4A1B090C365A}" destId="{C6D5417A-6415-4819-B754-FE558E6FC57C}" srcOrd="0" destOrd="0" presId="urn:microsoft.com/office/officeart/2005/8/layout/target3"/>
    <dgm:cxn modelId="{C5052739-0945-434F-810D-379BE462687F}" type="presOf" srcId="{DFDD0329-C66B-401A-9531-ECA45BFA976E}" destId="{2DDBDDC6-D5AA-4B82-934D-E16663AF97C9}" srcOrd="0" destOrd="0" presId="urn:microsoft.com/office/officeart/2005/8/layout/target3"/>
    <dgm:cxn modelId="{86B655C7-8363-4DAF-8AF2-9CE65552FD3E}" type="presOf" srcId="{241C649E-27DD-4539-B302-8BB3C00CFE3C}" destId="{C6D5417A-6415-4819-B754-FE558E6FC57C}" srcOrd="0" destOrd="1" presId="urn:microsoft.com/office/officeart/2005/8/layout/target3"/>
    <dgm:cxn modelId="{9FEF21A3-3E39-4644-AC24-A9EF538B833D}" srcId="{DFDD0329-C66B-401A-9531-ECA45BFA976E}" destId="{241C649E-27DD-4539-B302-8BB3C00CFE3C}" srcOrd="1" destOrd="0" parTransId="{F76C713E-756A-4CA0-A691-2BAA752F1D9A}" sibTransId="{1786E678-4290-4D8A-B7EF-7C88BB49856C}"/>
    <dgm:cxn modelId="{49DE6302-8923-4CA7-9E96-AFFFA817D9D0}" srcId="{DFDD0329-C66B-401A-9531-ECA45BFA976E}" destId="{A0E62554-7C68-44AB-B036-4A1B090C365A}" srcOrd="0" destOrd="0" parTransId="{7E141C2A-882F-4C38-983F-82C131F8368D}" sibTransId="{662F3A2F-1290-4825-9A67-1199A41AD0E1}"/>
    <dgm:cxn modelId="{84530BB0-24A0-4BAB-8DA4-9DA21AAFED3D}" type="presOf" srcId="{DFDD0329-C66B-401A-9531-ECA45BFA976E}" destId="{4227D9E7-FCB2-4122-80E9-54D173C6802A}" srcOrd="1" destOrd="0" presId="urn:microsoft.com/office/officeart/2005/8/layout/target3"/>
    <dgm:cxn modelId="{CCE20C31-3A34-4212-905A-636505F8D369}" type="presParOf" srcId="{0E2970EC-FFD5-42CE-918F-274E265E1607}" destId="{DEBB7148-FF30-4D3A-89DA-259B3A646CFE}" srcOrd="0" destOrd="0" presId="urn:microsoft.com/office/officeart/2005/8/layout/target3"/>
    <dgm:cxn modelId="{916E8532-8D72-44F1-8BCE-06FFB7C865E4}" type="presParOf" srcId="{0E2970EC-FFD5-42CE-918F-274E265E1607}" destId="{3D0CB3C9-3C40-4805-9D05-6419F9782724}" srcOrd="1" destOrd="0" presId="urn:microsoft.com/office/officeart/2005/8/layout/target3"/>
    <dgm:cxn modelId="{B7E8D149-0126-4F33-8C6A-6F300309BFE9}" type="presParOf" srcId="{0E2970EC-FFD5-42CE-918F-274E265E1607}" destId="{2DDBDDC6-D5AA-4B82-934D-E16663AF97C9}" srcOrd="2" destOrd="0" presId="urn:microsoft.com/office/officeart/2005/8/layout/target3"/>
    <dgm:cxn modelId="{1C4344AF-AD74-4470-B276-87876B627C1A}" type="presParOf" srcId="{0E2970EC-FFD5-42CE-918F-274E265E1607}" destId="{4227D9E7-FCB2-4122-80E9-54D173C6802A}" srcOrd="3" destOrd="0" presId="urn:microsoft.com/office/officeart/2005/8/layout/target3"/>
    <dgm:cxn modelId="{049375C0-411C-4CA8-B05B-60F9E3EBB0A3}" type="presParOf" srcId="{0E2970EC-FFD5-42CE-918F-274E265E1607}" destId="{C6D5417A-6415-4819-B754-FE558E6FC57C}" srcOrd="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C2C22-8BFB-4488-9DDF-0B95CA9DC748}"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es-MX"/>
        </a:p>
      </dgm:t>
    </dgm:pt>
    <dgm:pt modelId="{620BCA06-F1F5-40C2-8673-3F6034547D04}">
      <dgm:prSet/>
      <dgm:spPr/>
      <dgm:t>
        <a:bodyPr/>
        <a:lstStyle/>
        <a:p>
          <a:pPr rtl="0"/>
          <a:r>
            <a:rPr lang="en-US" b="1" smtClean="0">
              <a:latin typeface="Times New Roman" panose="02020603050405020304" pitchFamily="18" charset="0"/>
              <a:cs typeface="Times New Roman" panose="02020603050405020304" pitchFamily="18" charset="0"/>
            </a:rPr>
            <a:t>Problem  formulation</a:t>
          </a:r>
          <a:endParaRPr lang="es-MX">
            <a:latin typeface="Times New Roman" panose="02020603050405020304" pitchFamily="18" charset="0"/>
            <a:cs typeface="Times New Roman" panose="02020603050405020304" pitchFamily="18" charset="0"/>
          </a:endParaRPr>
        </a:p>
      </dgm:t>
    </dgm:pt>
    <dgm:pt modelId="{015B21D3-E151-4784-B195-494FF111EB5E}" type="parTrans" cxnId="{A0B3B356-5632-4CBA-AE67-57233FBDDAAB}">
      <dgm:prSet/>
      <dgm:spPr/>
      <dgm:t>
        <a:bodyPr/>
        <a:lstStyle/>
        <a:p>
          <a:endParaRPr lang="es-MX">
            <a:latin typeface="Times New Roman" panose="02020603050405020304" pitchFamily="18" charset="0"/>
            <a:cs typeface="Times New Roman" panose="02020603050405020304" pitchFamily="18" charset="0"/>
          </a:endParaRPr>
        </a:p>
      </dgm:t>
    </dgm:pt>
    <dgm:pt modelId="{08EC4833-EB85-422C-9202-F513DB778BF4}" type="sibTrans" cxnId="{A0B3B356-5632-4CBA-AE67-57233FBDDAAB}">
      <dgm:prSet/>
      <dgm:spPr/>
      <dgm:t>
        <a:bodyPr/>
        <a:lstStyle/>
        <a:p>
          <a:endParaRPr lang="es-MX">
            <a:latin typeface="Times New Roman" panose="02020603050405020304" pitchFamily="18" charset="0"/>
            <a:cs typeface="Times New Roman" panose="02020603050405020304" pitchFamily="18" charset="0"/>
          </a:endParaRPr>
        </a:p>
      </dgm:t>
    </dgm:pt>
    <dgm:pt modelId="{DA7B7498-9004-4CDB-8B80-08CC6A203182}">
      <dgm:prSet/>
      <dgm:spPr/>
      <dgm:t>
        <a:bodyPr/>
        <a:lstStyle/>
        <a:p>
          <a:pPr rtl="0"/>
          <a:r>
            <a:rPr lang="en-GB" smtClean="0">
              <a:latin typeface="Times New Roman" panose="02020603050405020304" pitchFamily="18" charset="0"/>
              <a:cs typeface="Times New Roman" panose="02020603050405020304" pitchFamily="18" charset="0"/>
            </a:rPr>
            <a:t>What are the tools that can be used for improving the low level in speaking skill?</a:t>
          </a:r>
          <a:endParaRPr lang="es-MX">
            <a:latin typeface="Times New Roman" panose="02020603050405020304" pitchFamily="18" charset="0"/>
            <a:cs typeface="Times New Roman" panose="02020603050405020304" pitchFamily="18" charset="0"/>
          </a:endParaRPr>
        </a:p>
      </dgm:t>
    </dgm:pt>
    <dgm:pt modelId="{5D02C0E3-9B67-44DC-8AF2-4190E6827135}" type="parTrans" cxnId="{4FA56351-26A8-4358-BF76-3B2026EE6008}">
      <dgm:prSet/>
      <dgm:spPr/>
      <dgm:t>
        <a:bodyPr/>
        <a:lstStyle/>
        <a:p>
          <a:endParaRPr lang="es-MX">
            <a:latin typeface="Times New Roman" panose="02020603050405020304" pitchFamily="18" charset="0"/>
            <a:cs typeface="Times New Roman" panose="02020603050405020304" pitchFamily="18" charset="0"/>
          </a:endParaRPr>
        </a:p>
      </dgm:t>
    </dgm:pt>
    <dgm:pt modelId="{0A089141-D4EF-4508-81FA-7E7CCFE12DCD}" type="sibTrans" cxnId="{4FA56351-26A8-4358-BF76-3B2026EE6008}">
      <dgm:prSet/>
      <dgm:spPr/>
      <dgm:t>
        <a:bodyPr/>
        <a:lstStyle/>
        <a:p>
          <a:endParaRPr lang="es-MX">
            <a:latin typeface="Times New Roman" panose="02020603050405020304" pitchFamily="18" charset="0"/>
            <a:cs typeface="Times New Roman" panose="02020603050405020304" pitchFamily="18" charset="0"/>
          </a:endParaRPr>
        </a:p>
      </dgm:t>
    </dgm:pt>
    <dgm:pt modelId="{43BF8704-36FC-4EE8-8F1E-2A7054ADEEAB}" type="pres">
      <dgm:prSet presAssocID="{AF2C2C22-8BFB-4488-9DDF-0B95CA9DC748}" presName="Name0" presStyleCnt="0">
        <dgm:presLayoutVars>
          <dgm:chMax val="7"/>
          <dgm:dir/>
          <dgm:animLvl val="lvl"/>
          <dgm:resizeHandles val="exact"/>
        </dgm:presLayoutVars>
      </dgm:prSet>
      <dgm:spPr/>
      <dgm:t>
        <a:bodyPr/>
        <a:lstStyle/>
        <a:p>
          <a:endParaRPr lang="es-MX"/>
        </a:p>
      </dgm:t>
    </dgm:pt>
    <dgm:pt modelId="{D7E53BE5-42D3-42D7-8E7B-78E017F43474}" type="pres">
      <dgm:prSet presAssocID="{620BCA06-F1F5-40C2-8673-3F6034547D04}" presName="circle1" presStyleLbl="node1" presStyleIdx="0" presStyleCnt="2"/>
      <dgm:spPr/>
    </dgm:pt>
    <dgm:pt modelId="{B9701D04-32C3-4BBA-A13A-B3B0B4410082}" type="pres">
      <dgm:prSet presAssocID="{620BCA06-F1F5-40C2-8673-3F6034547D04}" presName="space" presStyleCnt="0"/>
      <dgm:spPr/>
    </dgm:pt>
    <dgm:pt modelId="{884BD041-C5EB-4755-B838-487D97CC1DC3}" type="pres">
      <dgm:prSet presAssocID="{620BCA06-F1F5-40C2-8673-3F6034547D04}" presName="rect1" presStyleLbl="alignAcc1" presStyleIdx="0" presStyleCnt="2"/>
      <dgm:spPr/>
      <dgm:t>
        <a:bodyPr/>
        <a:lstStyle/>
        <a:p>
          <a:endParaRPr lang="es-MX"/>
        </a:p>
      </dgm:t>
    </dgm:pt>
    <dgm:pt modelId="{04F8F9F5-47AC-46FF-92B8-227F2FFD3D98}" type="pres">
      <dgm:prSet presAssocID="{DA7B7498-9004-4CDB-8B80-08CC6A203182}" presName="vertSpace2" presStyleLbl="node1" presStyleIdx="0" presStyleCnt="2"/>
      <dgm:spPr/>
    </dgm:pt>
    <dgm:pt modelId="{91CD8358-8571-4882-90A5-D7447ADA1196}" type="pres">
      <dgm:prSet presAssocID="{DA7B7498-9004-4CDB-8B80-08CC6A203182}" presName="circle2" presStyleLbl="node1" presStyleIdx="1" presStyleCnt="2"/>
      <dgm:spPr/>
    </dgm:pt>
    <dgm:pt modelId="{66A715F5-0497-4AD4-8115-20241660574D}" type="pres">
      <dgm:prSet presAssocID="{DA7B7498-9004-4CDB-8B80-08CC6A203182}" presName="rect2" presStyleLbl="alignAcc1" presStyleIdx="1" presStyleCnt="2"/>
      <dgm:spPr/>
      <dgm:t>
        <a:bodyPr/>
        <a:lstStyle/>
        <a:p>
          <a:endParaRPr lang="es-MX"/>
        </a:p>
      </dgm:t>
    </dgm:pt>
    <dgm:pt modelId="{8C48A78E-AEBE-4382-84BD-5C359BBB34F2}" type="pres">
      <dgm:prSet presAssocID="{620BCA06-F1F5-40C2-8673-3F6034547D04}" presName="rect1ParTxNoCh" presStyleLbl="alignAcc1" presStyleIdx="1" presStyleCnt="2">
        <dgm:presLayoutVars>
          <dgm:chMax val="1"/>
          <dgm:bulletEnabled val="1"/>
        </dgm:presLayoutVars>
      </dgm:prSet>
      <dgm:spPr/>
      <dgm:t>
        <a:bodyPr/>
        <a:lstStyle/>
        <a:p>
          <a:endParaRPr lang="es-MX"/>
        </a:p>
      </dgm:t>
    </dgm:pt>
    <dgm:pt modelId="{E3967EF8-3843-4217-8F02-88A8CD3BD3F4}" type="pres">
      <dgm:prSet presAssocID="{DA7B7498-9004-4CDB-8B80-08CC6A203182}" presName="rect2ParTxNoCh" presStyleLbl="alignAcc1" presStyleIdx="1" presStyleCnt="2">
        <dgm:presLayoutVars>
          <dgm:chMax val="1"/>
          <dgm:bulletEnabled val="1"/>
        </dgm:presLayoutVars>
      </dgm:prSet>
      <dgm:spPr/>
      <dgm:t>
        <a:bodyPr/>
        <a:lstStyle/>
        <a:p>
          <a:endParaRPr lang="es-MX"/>
        </a:p>
      </dgm:t>
    </dgm:pt>
  </dgm:ptLst>
  <dgm:cxnLst>
    <dgm:cxn modelId="{771D6CC0-C445-424D-984B-03F9A7C5F5D3}" type="presOf" srcId="{620BCA06-F1F5-40C2-8673-3F6034547D04}" destId="{8C48A78E-AEBE-4382-84BD-5C359BBB34F2}" srcOrd="1" destOrd="0" presId="urn:microsoft.com/office/officeart/2005/8/layout/target3"/>
    <dgm:cxn modelId="{0E7E741D-C24F-4A53-BB54-F8631625CA0F}" type="presOf" srcId="{620BCA06-F1F5-40C2-8673-3F6034547D04}" destId="{884BD041-C5EB-4755-B838-487D97CC1DC3}" srcOrd="0" destOrd="0" presId="urn:microsoft.com/office/officeart/2005/8/layout/target3"/>
    <dgm:cxn modelId="{CEAEAADD-5A8A-4E0B-AB73-F408BC3B4A2C}" type="presOf" srcId="{DA7B7498-9004-4CDB-8B80-08CC6A203182}" destId="{E3967EF8-3843-4217-8F02-88A8CD3BD3F4}" srcOrd="1" destOrd="0" presId="urn:microsoft.com/office/officeart/2005/8/layout/target3"/>
    <dgm:cxn modelId="{4FA56351-26A8-4358-BF76-3B2026EE6008}" srcId="{AF2C2C22-8BFB-4488-9DDF-0B95CA9DC748}" destId="{DA7B7498-9004-4CDB-8B80-08CC6A203182}" srcOrd="1" destOrd="0" parTransId="{5D02C0E3-9B67-44DC-8AF2-4190E6827135}" sibTransId="{0A089141-D4EF-4508-81FA-7E7CCFE12DCD}"/>
    <dgm:cxn modelId="{CCE5BC1C-572C-4862-ACD7-D0838112C1E6}" type="presOf" srcId="{DA7B7498-9004-4CDB-8B80-08CC6A203182}" destId="{66A715F5-0497-4AD4-8115-20241660574D}" srcOrd="0" destOrd="0" presId="urn:microsoft.com/office/officeart/2005/8/layout/target3"/>
    <dgm:cxn modelId="{A0B3B356-5632-4CBA-AE67-57233FBDDAAB}" srcId="{AF2C2C22-8BFB-4488-9DDF-0B95CA9DC748}" destId="{620BCA06-F1F5-40C2-8673-3F6034547D04}" srcOrd="0" destOrd="0" parTransId="{015B21D3-E151-4784-B195-494FF111EB5E}" sibTransId="{08EC4833-EB85-422C-9202-F513DB778BF4}"/>
    <dgm:cxn modelId="{BBC924C8-13F3-401B-9458-D26A7D989420}" type="presOf" srcId="{AF2C2C22-8BFB-4488-9DDF-0B95CA9DC748}" destId="{43BF8704-36FC-4EE8-8F1E-2A7054ADEEAB}" srcOrd="0" destOrd="0" presId="urn:microsoft.com/office/officeart/2005/8/layout/target3"/>
    <dgm:cxn modelId="{FB64BF7F-4A28-404C-AF78-A8B8F7B98D5C}" type="presParOf" srcId="{43BF8704-36FC-4EE8-8F1E-2A7054ADEEAB}" destId="{D7E53BE5-42D3-42D7-8E7B-78E017F43474}" srcOrd="0" destOrd="0" presId="urn:microsoft.com/office/officeart/2005/8/layout/target3"/>
    <dgm:cxn modelId="{E891D0CA-CDE9-4B5C-A256-17E6FC874D6F}" type="presParOf" srcId="{43BF8704-36FC-4EE8-8F1E-2A7054ADEEAB}" destId="{B9701D04-32C3-4BBA-A13A-B3B0B4410082}" srcOrd="1" destOrd="0" presId="urn:microsoft.com/office/officeart/2005/8/layout/target3"/>
    <dgm:cxn modelId="{36AEE71D-83B7-4698-93ED-6E14138FC208}" type="presParOf" srcId="{43BF8704-36FC-4EE8-8F1E-2A7054ADEEAB}" destId="{884BD041-C5EB-4755-B838-487D97CC1DC3}" srcOrd="2" destOrd="0" presId="urn:microsoft.com/office/officeart/2005/8/layout/target3"/>
    <dgm:cxn modelId="{58DF8FD2-527E-4E22-9627-9D21AC28563B}" type="presParOf" srcId="{43BF8704-36FC-4EE8-8F1E-2A7054ADEEAB}" destId="{04F8F9F5-47AC-46FF-92B8-227F2FFD3D98}" srcOrd="3" destOrd="0" presId="urn:microsoft.com/office/officeart/2005/8/layout/target3"/>
    <dgm:cxn modelId="{4B17A01E-F76E-42D4-A761-69CC057A78C8}" type="presParOf" srcId="{43BF8704-36FC-4EE8-8F1E-2A7054ADEEAB}" destId="{91CD8358-8571-4882-90A5-D7447ADA1196}" srcOrd="4" destOrd="0" presId="urn:microsoft.com/office/officeart/2005/8/layout/target3"/>
    <dgm:cxn modelId="{AA1FC8AD-7984-4115-BEA1-3E7C430FFF6B}" type="presParOf" srcId="{43BF8704-36FC-4EE8-8F1E-2A7054ADEEAB}" destId="{66A715F5-0497-4AD4-8115-20241660574D}" srcOrd="5" destOrd="0" presId="urn:microsoft.com/office/officeart/2005/8/layout/target3"/>
    <dgm:cxn modelId="{7A197284-9E66-48E7-B0C8-35306DE5C1C1}" type="presParOf" srcId="{43BF8704-36FC-4EE8-8F1E-2A7054ADEEAB}" destId="{8C48A78E-AEBE-4382-84BD-5C359BBB34F2}" srcOrd="6" destOrd="0" presId="urn:microsoft.com/office/officeart/2005/8/layout/target3"/>
    <dgm:cxn modelId="{AC71BFF0-0C07-4C7F-8D55-899C40541060}" type="presParOf" srcId="{43BF8704-36FC-4EE8-8F1E-2A7054ADEEAB}" destId="{E3967EF8-3843-4217-8F02-88A8CD3BD3F4}"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34B6BB-0FE6-44B6-883B-6F6048D84BD7}"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F2E5DF92-21B5-4343-A5AC-B300BE3B76BD}">
      <dgm:prSet/>
      <dgm:spPr/>
      <dgm:t>
        <a:bodyPr/>
        <a:lstStyle/>
        <a:p>
          <a:pPr rtl="0"/>
          <a:r>
            <a:rPr lang="en-GB" b="1" dirty="0" smtClean="0">
              <a:latin typeface="Times New Roman" panose="02020603050405020304" pitchFamily="18" charset="0"/>
              <a:cs typeface="Times New Roman" panose="02020603050405020304" pitchFamily="18" charset="0"/>
            </a:rPr>
            <a:t>What is it?</a:t>
          </a:r>
          <a:endParaRPr lang="es-MX" dirty="0">
            <a:latin typeface="Times New Roman" panose="02020603050405020304" pitchFamily="18" charset="0"/>
            <a:cs typeface="Times New Roman" panose="02020603050405020304" pitchFamily="18" charset="0"/>
          </a:endParaRPr>
        </a:p>
      </dgm:t>
    </dgm:pt>
    <dgm:pt modelId="{18EC2C91-DE3A-4139-99E2-2FF5361A2449}" type="parTrans" cxnId="{8F4B5D12-B14F-4A54-8166-E1B8B3761A47}">
      <dgm:prSet/>
      <dgm:spPr/>
      <dgm:t>
        <a:bodyPr/>
        <a:lstStyle/>
        <a:p>
          <a:endParaRPr lang="es-MX">
            <a:latin typeface="Times New Roman" panose="02020603050405020304" pitchFamily="18" charset="0"/>
            <a:cs typeface="Times New Roman" panose="02020603050405020304" pitchFamily="18" charset="0"/>
          </a:endParaRPr>
        </a:p>
      </dgm:t>
    </dgm:pt>
    <dgm:pt modelId="{ECF26EAE-AAA6-4784-A93F-00A747BFAFEA}" type="sibTrans" cxnId="{8F4B5D12-B14F-4A54-8166-E1B8B3761A47}">
      <dgm:prSet/>
      <dgm:spPr/>
      <dgm:t>
        <a:bodyPr/>
        <a:lstStyle/>
        <a:p>
          <a:endParaRPr lang="es-MX">
            <a:latin typeface="Times New Roman" panose="02020603050405020304" pitchFamily="18" charset="0"/>
            <a:cs typeface="Times New Roman" panose="02020603050405020304" pitchFamily="18" charset="0"/>
          </a:endParaRPr>
        </a:p>
      </dgm:t>
    </dgm:pt>
    <dgm:pt modelId="{91DE371E-38D1-4A75-B963-8B5EE71D251D}">
      <dgm:prSet/>
      <dgm:spPr/>
      <dgm:t>
        <a:bodyPr/>
        <a:lstStyle/>
        <a:p>
          <a:pPr rtl="0"/>
          <a:r>
            <a:rPr lang="en-GB" dirty="0" smtClean="0">
              <a:latin typeface="Times New Roman" panose="02020603050405020304" pitchFamily="18" charset="0"/>
              <a:cs typeface="Times New Roman" panose="02020603050405020304" pitchFamily="18" charset="0"/>
            </a:rPr>
            <a:t>Practice of listening and speaking</a:t>
          </a:r>
          <a:r>
            <a:rPr lang="en-GB" b="1"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dgm:t>
    </dgm:pt>
    <dgm:pt modelId="{5AA88E2D-1F07-4AB5-997C-696320DCEA3D}" type="parTrans" cxnId="{4621DB76-2CFF-4C3C-9829-C5AA05B35A13}">
      <dgm:prSet/>
      <dgm:spPr/>
      <dgm:t>
        <a:bodyPr/>
        <a:lstStyle/>
        <a:p>
          <a:endParaRPr lang="es-MX">
            <a:latin typeface="Times New Roman" panose="02020603050405020304" pitchFamily="18" charset="0"/>
            <a:cs typeface="Times New Roman" panose="02020603050405020304" pitchFamily="18" charset="0"/>
          </a:endParaRPr>
        </a:p>
      </dgm:t>
    </dgm:pt>
    <dgm:pt modelId="{41D77177-8C41-4FD1-AB76-6BBA877FCC0D}" type="sibTrans" cxnId="{4621DB76-2CFF-4C3C-9829-C5AA05B35A13}">
      <dgm:prSet/>
      <dgm:spPr/>
      <dgm:t>
        <a:bodyPr/>
        <a:lstStyle/>
        <a:p>
          <a:endParaRPr lang="es-MX">
            <a:latin typeface="Times New Roman" panose="02020603050405020304" pitchFamily="18" charset="0"/>
            <a:cs typeface="Times New Roman" panose="02020603050405020304" pitchFamily="18" charset="0"/>
          </a:endParaRPr>
        </a:p>
      </dgm:t>
    </dgm:pt>
    <dgm:pt modelId="{0A2FFE38-02C8-4701-BDB7-72015CC58945}">
      <dgm:prSet/>
      <dgm:spPr/>
      <dgm:t>
        <a:bodyPr/>
        <a:lstStyle/>
        <a:p>
          <a:pPr rtl="0"/>
          <a:r>
            <a:rPr lang="en-GB" dirty="0" smtClean="0">
              <a:latin typeface="Times New Roman" panose="02020603050405020304" pitchFamily="18" charset="0"/>
              <a:cs typeface="Times New Roman" panose="02020603050405020304" pitchFamily="18" charset="0"/>
            </a:rPr>
            <a:t>Description.</a:t>
          </a:r>
          <a:endParaRPr lang="es-MX" dirty="0">
            <a:latin typeface="Times New Roman" panose="02020603050405020304" pitchFamily="18" charset="0"/>
            <a:cs typeface="Times New Roman" panose="02020603050405020304" pitchFamily="18" charset="0"/>
          </a:endParaRPr>
        </a:p>
      </dgm:t>
    </dgm:pt>
    <dgm:pt modelId="{0A8EA52D-C446-4F95-8118-59F058A1131C}" type="parTrans" cxnId="{76EBA479-4891-4A7A-B365-C2366EB7F05D}">
      <dgm:prSet/>
      <dgm:spPr/>
      <dgm:t>
        <a:bodyPr/>
        <a:lstStyle/>
        <a:p>
          <a:endParaRPr lang="es-MX">
            <a:latin typeface="Times New Roman" panose="02020603050405020304" pitchFamily="18" charset="0"/>
            <a:cs typeface="Times New Roman" panose="02020603050405020304" pitchFamily="18" charset="0"/>
          </a:endParaRPr>
        </a:p>
      </dgm:t>
    </dgm:pt>
    <dgm:pt modelId="{A9C25B59-E898-4F1F-9B55-D7A7A3680F76}" type="sibTrans" cxnId="{76EBA479-4891-4A7A-B365-C2366EB7F05D}">
      <dgm:prSet/>
      <dgm:spPr/>
      <dgm:t>
        <a:bodyPr/>
        <a:lstStyle/>
        <a:p>
          <a:endParaRPr lang="es-MX">
            <a:latin typeface="Times New Roman" panose="02020603050405020304" pitchFamily="18" charset="0"/>
            <a:cs typeface="Times New Roman" panose="02020603050405020304" pitchFamily="18" charset="0"/>
          </a:endParaRPr>
        </a:p>
      </dgm:t>
    </dgm:pt>
    <dgm:pt modelId="{72388AA8-2444-4453-BD29-B285763F0CC8}">
      <dgm:prSet/>
      <dgm:spPr/>
      <dgm:t>
        <a:bodyPr/>
        <a:lstStyle/>
        <a:p>
          <a:pPr rtl="0"/>
          <a:r>
            <a:rPr lang="en-GB" smtClean="0">
              <a:latin typeface="Times New Roman" panose="02020603050405020304" pitchFamily="18" charset="0"/>
              <a:cs typeface="Times New Roman" panose="02020603050405020304" pitchFamily="18" charset="0"/>
            </a:rPr>
            <a:t>Introduction of vocabulary.</a:t>
          </a:r>
          <a:endParaRPr lang="es-MX">
            <a:latin typeface="Times New Roman" panose="02020603050405020304" pitchFamily="18" charset="0"/>
            <a:cs typeface="Times New Roman" panose="02020603050405020304" pitchFamily="18" charset="0"/>
          </a:endParaRPr>
        </a:p>
      </dgm:t>
    </dgm:pt>
    <dgm:pt modelId="{D8A594FC-4FC7-44E1-B3AB-85CBE615F75F}" type="parTrans" cxnId="{E455F903-71D9-4DA0-82AE-A78435B75313}">
      <dgm:prSet/>
      <dgm:spPr/>
      <dgm:t>
        <a:bodyPr/>
        <a:lstStyle/>
        <a:p>
          <a:endParaRPr lang="es-MX">
            <a:latin typeface="Times New Roman" panose="02020603050405020304" pitchFamily="18" charset="0"/>
            <a:cs typeface="Times New Roman" panose="02020603050405020304" pitchFamily="18" charset="0"/>
          </a:endParaRPr>
        </a:p>
      </dgm:t>
    </dgm:pt>
    <dgm:pt modelId="{2708181E-2503-499A-A229-404234F9448F}" type="sibTrans" cxnId="{E455F903-71D9-4DA0-82AE-A78435B75313}">
      <dgm:prSet/>
      <dgm:spPr/>
      <dgm:t>
        <a:bodyPr/>
        <a:lstStyle/>
        <a:p>
          <a:endParaRPr lang="es-MX">
            <a:latin typeface="Times New Roman" panose="02020603050405020304" pitchFamily="18" charset="0"/>
            <a:cs typeface="Times New Roman" panose="02020603050405020304" pitchFamily="18" charset="0"/>
          </a:endParaRPr>
        </a:p>
      </dgm:t>
    </dgm:pt>
    <dgm:pt modelId="{25D8E3F7-E3CE-4153-B692-541C94C97090}" type="pres">
      <dgm:prSet presAssocID="{AB34B6BB-0FE6-44B6-883B-6F6048D84BD7}" presName="Name0" presStyleCnt="0">
        <dgm:presLayoutVars>
          <dgm:chMax val="7"/>
          <dgm:dir/>
          <dgm:animLvl val="lvl"/>
          <dgm:resizeHandles val="exact"/>
        </dgm:presLayoutVars>
      </dgm:prSet>
      <dgm:spPr/>
      <dgm:t>
        <a:bodyPr/>
        <a:lstStyle/>
        <a:p>
          <a:endParaRPr lang="es-MX"/>
        </a:p>
      </dgm:t>
    </dgm:pt>
    <dgm:pt modelId="{9115D2A0-B773-48FC-9A67-C2612684BF14}" type="pres">
      <dgm:prSet presAssocID="{F2E5DF92-21B5-4343-A5AC-B300BE3B76BD}" presName="circle1" presStyleLbl="node1" presStyleIdx="0" presStyleCnt="1"/>
      <dgm:spPr/>
    </dgm:pt>
    <dgm:pt modelId="{126571FA-5BA3-4A72-9088-8F92527D131D}" type="pres">
      <dgm:prSet presAssocID="{F2E5DF92-21B5-4343-A5AC-B300BE3B76BD}" presName="space" presStyleCnt="0"/>
      <dgm:spPr/>
    </dgm:pt>
    <dgm:pt modelId="{2A00655E-B83E-4260-AB31-B388C82DD6BA}" type="pres">
      <dgm:prSet presAssocID="{F2E5DF92-21B5-4343-A5AC-B300BE3B76BD}" presName="rect1" presStyleLbl="alignAcc1" presStyleIdx="0" presStyleCnt="1" custScaleX="100000" custLinFactX="11456" custLinFactY="-56604" custLinFactNeighborX="100000" custLinFactNeighborY="-100000"/>
      <dgm:spPr/>
      <dgm:t>
        <a:bodyPr/>
        <a:lstStyle/>
        <a:p>
          <a:endParaRPr lang="es-MX"/>
        </a:p>
      </dgm:t>
    </dgm:pt>
    <dgm:pt modelId="{9B1DADDA-6CE4-42DE-BA5C-6BF0F8DF24CA}" type="pres">
      <dgm:prSet presAssocID="{F2E5DF92-21B5-4343-A5AC-B300BE3B76BD}" presName="rect1ParTx" presStyleLbl="alignAcc1" presStyleIdx="0" presStyleCnt="1">
        <dgm:presLayoutVars>
          <dgm:chMax val="1"/>
          <dgm:bulletEnabled val="1"/>
        </dgm:presLayoutVars>
      </dgm:prSet>
      <dgm:spPr/>
      <dgm:t>
        <a:bodyPr/>
        <a:lstStyle/>
        <a:p>
          <a:endParaRPr lang="es-MX"/>
        </a:p>
      </dgm:t>
    </dgm:pt>
    <dgm:pt modelId="{7802D00C-1A39-4529-A101-E0FF53C284CF}" type="pres">
      <dgm:prSet presAssocID="{F2E5DF92-21B5-4343-A5AC-B300BE3B76BD}" presName="rect1ChTx" presStyleLbl="alignAcc1" presStyleIdx="0" presStyleCnt="1">
        <dgm:presLayoutVars>
          <dgm:bulletEnabled val="1"/>
        </dgm:presLayoutVars>
      </dgm:prSet>
      <dgm:spPr/>
      <dgm:t>
        <a:bodyPr/>
        <a:lstStyle/>
        <a:p>
          <a:endParaRPr lang="es-MX"/>
        </a:p>
      </dgm:t>
    </dgm:pt>
  </dgm:ptLst>
  <dgm:cxnLst>
    <dgm:cxn modelId="{76EBA479-4891-4A7A-B365-C2366EB7F05D}" srcId="{F2E5DF92-21B5-4343-A5AC-B300BE3B76BD}" destId="{0A2FFE38-02C8-4701-BDB7-72015CC58945}" srcOrd="1" destOrd="0" parTransId="{0A8EA52D-C446-4F95-8118-59F058A1131C}" sibTransId="{A9C25B59-E898-4F1F-9B55-D7A7A3680F76}"/>
    <dgm:cxn modelId="{4C27628C-4D96-452A-A65F-828E4CD9B21E}" type="presOf" srcId="{72388AA8-2444-4453-BD29-B285763F0CC8}" destId="{7802D00C-1A39-4529-A101-E0FF53C284CF}" srcOrd="0" destOrd="2" presId="urn:microsoft.com/office/officeart/2005/8/layout/target3"/>
    <dgm:cxn modelId="{D8D1B972-4C30-4E36-BD33-60CEFA88A1B2}" type="presOf" srcId="{91DE371E-38D1-4A75-B963-8B5EE71D251D}" destId="{7802D00C-1A39-4529-A101-E0FF53C284CF}" srcOrd="0" destOrd="0" presId="urn:microsoft.com/office/officeart/2005/8/layout/target3"/>
    <dgm:cxn modelId="{9DD8E866-6AC7-4005-BD30-B8F8A01B85B1}" type="presOf" srcId="{0A2FFE38-02C8-4701-BDB7-72015CC58945}" destId="{7802D00C-1A39-4529-A101-E0FF53C284CF}" srcOrd="0" destOrd="1" presId="urn:microsoft.com/office/officeart/2005/8/layout/target3"/>
    <dgm:cxn modelId="{8F4B5D12-B14F-4A54-8166-E1B8B3761A47}" srcId="{AB34B6BB-0FE6-44B6-883B-6F6048D84BD7}" destId="{F2E5DF92-21B5-4343-A5AC-B300BE3B76BD}" srcOrd="0" destOrd="0" parTransId="{18EC2C91-DE3A-4139-99E2-2FF5361A2449}" sibTransId="{ECF26EAE-AAA6-4784-A93F-00A747BFAFEA}"/>
    <dgm:cxn modelId="{AA49163D-D145-4C13-9758-DEC2D86DA7A3}" type="presOf" srcId="{F2E5DF92-21B5-4343-A5AC-B300BE3B76BD}" destId="{9B1DADDA-6CE4-42DE-BA5C-6BF0F8DF24CA}" srcOrd="1" destOrd="0" presId="urn:microsoft.com/office/officeart/2005/8/layout/target3"/>
    <dgm:cxn modelId="{4621DB76-2CFF-4C3C-9829-C5AA05B35A13}" srcId="{F2E5DF92-21B5-4343-A5AC-B300BE3B76BD}" destId="{91DE371E-38D1-4A75-B963-8B5EE71D251D}" srcOrd="0" destOrd="0" parTransId="{5AA88E2D-1F07-4AB5-997C-696320DCEA3D}" sibTransId="{41D77177-8C41-4FD1-AB76-6BBA877FCC0D}"/>
    <dgm:cxn modelId="{EDDB851C-36E7-4A08-A22F-30607ECC066C}" type="presOf" srcId="{AB34B6BB-0FE6-44B6-883B-6F6048D84BD7}" destId="{25D8E3F7-E3CE-4153-B692-541C94C97090}" srcOrd="0" destOrd="0" presId="urn:microsoft.com/office/officeart/2005/8/layout/target3"/>
    <dgm:cxn modelId="{A6BD8387-3951-4977-8B48-272EF3B575A3}" type="presOf" srcId="{F2E5DF92-21B5-4343-A5AC-B300BE3B76BD}" destId="{2A00655E-B83E-4260-AB31-B388C82DD6BA}" srcOrd="0" destOrd="0" presId="urn:microsoft.com/office/officeart/2005/8/layout/target3"/>
    <dgm:cxn modelId="{E455F903-71D9-4DA0-82AE-A78435B75313}" srcId="{F2E5DF92-21B5-4343-A5AC-B300BE3B76BD}" destId="{72388AA8-2444-4453-BD29-B285763F0CC8}" srcOrd="2" destOrd="0" parTransId="{D8A594FC-4FC7-44E1-B3AB-85CBE615F75F}" sibTransId="{2708181E-2503-499A-A229-404234F9448F}"/>
    <dgm:cxn modelId="{821416D8-2322-4C10-AF28-05DC452761ED}" type="presParOf" srcId="{25D8E3F7-E3CE-4153-B692-541C94C97090}" destId="{9115D2A0-B773-48FC-9A67-C2612684BF14}" srcOrd="0" destOrd="0" presId="urn:microsoft.com/office/officeart/2005/8/layout/target3"/>
    <dgm:cxn modelId="{6CE8077B-8565-4F58-A6D1-26D2A8774604}" type="presParOf" srcId="{25D8E3F7-E3CE-4153-B692-541C94C97090}" destId="{126571FA-5BA3-4A72-9088-8F92527D131D}" srcOrd="1" destOrd="0" presId="urn:microsoft.com/office/officeart/2005/8/layout/target3"/>
    <dgm:cxn modelId="{23DC583C-A87E-43D6-B56F-5119F79F0253}" type="presParOf" srcId="{25D8E3F7-E3CE-4153-B692-541C94C97090}" destId="{2A00655E-B83E-4260-AB31-B388C82DD6BA}" srcOrd="2" destOrd="0" presId="urn:microsoft.com/office/officeart/2005/8/layout/target3"/>
    <dgm:cxn modelId="{26ED9845-D9B3-406F-A595-C4A8EDFD0588}" type="presParOf" srcId="{25D8E3F7-E3CE-4153-B692-541C94C97090}" destId="{9B1DADDA-6CE4-42DE-BA5C-6BF0F8DF24CA}" srcOrd="3" destOrd="0" presId="urn:microsoft.com/office/officeart/2005/8/layout/target3"/>
    <dgm:cxn modelId="{B3F464F4-800B-4F08-881C-29A5ECBB95DF}" type="presParOf" srcId="{25D8E3F7-E3CE-4153-B692-541C94C97090}" destId="{7802D00C-1A39-4529-A101-E0FF53C284CF}" srcOrd="4"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67F576-0964-47F1-9F80-1F1E4A0F16A8}"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4F87353A-2F2B-47B5-82E2-54ED10417187}">
      <dgm:prSet custT="1"/>
      <dgm:spPr/>
      <dgm:t>
        <a:bodyPr/>
        <a:lstStyle/>
        <a:p>
          <a:pPr rtl="0"/>
          <a:r>
            <a:rPr lang="en-GB" sz="2600" b="1" dirty="0" smtClean="0">
              <a:latin typeface="Times New Roman" panose="02020603050405020304" pitchFamily="18" charset="0"/>
              <a:cs typeface="Times New Roman" panose="02020603050405020304" pitchFamily="18" charset="0"/>
            </a:rPr>
            <a:t>Broken phone </a:t>
          </a:r>
          <a:endParaRPr lang="es-MX" sz="2600" dirty="0">
            <a:latin typeface="Times New Roman" panose="02020603050405020304" pitchFamily="18" charset="0"/>
            <a:cs typeface="Times New Roman" panose="02020603050405020304" pitchFamily="18" charset="0"/>
          </a:endParaRPr>
        </a:p>
      </dgm:t>
    </dgm:pt>
    <dgm:pt modelId="{F890FC7B-AA70-462A-BB68-09C2A4B88BF6}" type="parTrans" cxnId="{165A127B-EAC9-4A84-A8DC-DA6E860EDD44}">
      <dgm:prSet/>
      <dgm:spPr/>
      <dgm:t>
        <a:bodyPr/>
        <a:lstStyle/>
        <a:p>
          <a:endParaRPr lang="es-MX">
            <a:latin typeface="Times New Roman" panose="02020603050405020304" pitchFamily="18" charset="0"/>
            <a:cs typeface="Times New Roman" panose="02020603050405020304" pitchFamily="18" charset="0"/>
          </a:endParaRPr>
        </a:p>
      </dgm:t>
    </dgm:pt>
    <dgm:pt modelId="{E61287AB-10CF-4C75-B5BE-C533B2E8913D}" type="sibTrans" cxnId="{165A127B-EAC9-4A84-A8DC-DA6E860EDD44}">
      <dgm:prSet/>
      <dgm:spPr/>
      <dgm:t>
        <a:bodyPr/>
        <a:lstStyle/>
        <a:p>
          <a:endParaRPr lang="es-MX">
            <a:latin typeface="Times New Roman" panose="02020603050405020304" pitchFamily="18" charset="0"/>
            <a:cs typeface="Times New Roman" panose="02020603050405020304" pitchFamily="18" charset="0"/>
          </a:endParaRPr>
        </a:p>
      </dgm:t>
    </dgm:pt>
    <dgm:pt modelId="{D2B5C983-1C01-4B90-A542-044F0C2EC982}">
      <dgm:prSet custT="1"/>
      <dgm:spPr/>
      <dgm:t>
        <a:bodyPr/>
        <a:lstStyle/>
        <a:p>
          <a:pPr rtl="0"/>
          <a:r>
            <a:rPr lang="en-GB" sz="1200" dirty="0" smtClean="0">
              <a:latin typeface="Times New Roman" panose="02020603050405020304" pitchFamily="18" charset="0"/>
              <a:cs typeface="Times New Roman" panose="02020603050405020304" pitchFamily="18" charset="0"/>
            </a:rPr>
            <a:t>Messages change from person to person when they are transmitted verbally.</a:t>
          </a:r>
          <a:endParaRPr lang="es-MX" sz="1200" dirty="0">
            <a:latin typeface="Times New Roman" panose="02020603050405020304" pitchFamily="18" charset="0"/>
            <a:cs typeface="Times New Roman" panose="02020603050405020304" pitchFamily="18" charset="0"/>
          </a:endParaRPr>
        </a:p>
      </dgm:t>
    </dgm:pt>
    <dgm:pt modelId="{9D690C6D-EAAF-4DBD-99C6-3B062CB7EED1}" type="parTrans" cxnId="{57D207F1-0FC3-414C-8DA4-701661DCF3B1}">
      <dgm:prSet/>
      <dgm:spPr/>
      <dgm:t>
        <a:bodyPr/>
        <a:lstStyle/>
        <a:p>
          <a:endParaRPr lang="es-MX">
            <a:latin typeface="Times New Roman" panose="02020603050405020304" pitchFamily="18" charset="0"/>
            <a:cs typeface="Times New Roman" panose="02020603050405020304" pitchFamily="18" charset="0"/>
          </a:endParaRPr>
        </a:p>
      </dgm:t>
    </dgm:pt>
    <dgm:pt modelId="{6B7F1BAB-B00F-4AB8-9134-74C4D7DCDCF7}" type="sibTrans" cxnId="{57D207F1-0FC3-414C-8DA4-701661DCF3B1}">
      <dgm:prSet/>
      <dgm:spPr/>
      <dgm:t>
        <a:bodyPr/>
        <a:lstStyle/>
        <a:p>
          <a:endParaRPr lang="es-MX">
            <a:latin typeface="Times New Roman" panose="02020603050405020304" pitchFamily="18" charset="0"/>
            <a:cs typeface="Times New Roman" panose="02020603050405020304" pitchFamily="18" charset="0"/>
          </a:endParaRPr>
        </a:p>
      </dgm:t>
    </dgm:pt>
    <dgm:pt modelId="{9D3EB2F9-7883-497F-A2D7-F39CB3246AE8}">
      <dgm:prSet custT="1"/>
      <dgm:spPr/>
      <dgm:t>
        <a:bodyPr/>
        <a:lstStyle/>
        <a:p>
          <a:pPr rtl="0"/>
          <a:r>
            <a:rPr lang="en-GB" sz="1200" dirty="0" smtClean="0">
              <a:latin typeface="Times New Roman" panose="02020603050405020304" pitchFamily="18" charset="0"/>
              <a:cs typeface="Times New Roman" panose="02020603050405020304" pitchFamily="18" charset="0"/>
            </a:rPr>
            <a:t>Allows communication.</a:t>
          </a:r>
          <a:endParaRPr lang="es-MX" sz="1200" dirty="0">
            <a:latin typeface="Times New Roman" panose="02020603050405020304" pitchFamily="18" charset="0"/>
            <a:cs typeface="Times New Roman" panose="02020603050405020304" pitchFamily="18" charset="0"/>
          </a:endParaRPr>
        </a:p>
      </dgm:t>
    </dgm:pt>
    <dgm:pt modelId="{ED76B893-F172-4DB7-B57E-2456EBDB64FE}" type="parTrans" cxnId="{4FD0C9C7-2D3A-4B1A-9D95-4C3D8F46416A}">
      <dgm:prSet/>
      <dgm:spPr/>
      <dgm:t>
        <a:bodyPr/>
        <a:lstStyle/>
        <a:p>
          <a:endParaRPr lang="es-MX">
            <a:latin typeface="Times New Roman" panose="02020603050405020304" pitchFamily="18" charset="0"/>
            <a:cs typeface="Times New Roman" panose="02020603050405020304" pitchFamily="18" charset="0"/>
          </a:endParaRPr>
        </a:p>
      </dgm:t>
    </dgm:pt>
    <dgm:pt modelId="{ACF59F0A-6B8A-4520-9894-D617C3E7D97A}" type="sibTrans" cxnId="{4FD0C9C7-2D3A-4B1A-9D95-4C3D8F46416A}">
      <dgm:prSet/>
      <dgm:spPr/>
      <dgm:t>
        <a:bodyPr/>
        <a:lstStyle/>
        <a:p>
          <a:endParaRPr lang="es-MX">
            <a:latin typeface="Times New Roman" panose="02020603050405020304" pitchFamily="18" charset="0"/>
            <a:cs typeface="Times New Roman" panose="02020603050405020304" pitchFamily="18" charset="0"/>
          </a:endParaRPr>
        </a:p>
      </dgm:t>
    </dgm:pt>
    <dgm:pt modelId="{D290A7B4-B311-41C4-ABD9-BB5BF8A00393}">
      <dgm:prSet custT="1"/>
      <dgm:spPr/>
      <dgm:t>
        <a:bodyPr/>
        <a:lstStyle/>
        <a:p>
          <a:pPr rtl="0"/>
          <a:r>
            <a:rPr lang="en-GB" sz="1200" smtClean="0">
              <a:latin typeface="Times New Roman" panose="02020603050405020304" pitchFamily="18" charset="0"/>
              <a:cs typeface="Times New Roman" panose="02020603050405020304" pitchFamily="18" charset="0"/>
            </a:rPr>
            <a:t>Development of listening, speaking and pronunciation awareness.</a:t>
          </a:r>
          <a:endParaRPr lang="es-MX" sz="1200">
            <a:latin typeface="Times New Roman" panose="02020603050405020304" pitchFamily="18" charset="0"/>
            <a:cs typeface="Times New Roman" panose="02020603050405020304" pitchFamily="18" charset="0"/>
          </a:endParaRPr>
        </a:p>
      </dgm:t>
    </dgm:pt>
    <dgm:pt modelId="{62CA8B78-C011-4CA0-9110-F06DBDC69A1F}" type="parTrans" cxnId="{23BCB098-D17C-430B-AFF8-79043C3D1DE2}">
      <dgm:prSet/>
      <dgm:spPr/>
      <dgm:t>
        <a:bodyPr/>
        <a:lstStyle/>
        <a:p>
          <a:endParaRPr lang="es-MX">
            <a:latin typeface="Times New Roman" panose="02020603050405020304" pitchFamily="18" charset="0"/>
            <a:cs typeface="Times New Roman" panose="02020603050405020304" pitchFamily="18" charset="0"/>
          </a:endParaRPr>
        </a:p>
      </dgm:t>
    </dgm:pt>
    <dgm:pt modelId="{36D9CCB5-C040-44E1-B899-78F2D2DCAE4F}" type="sibTrans" cxnId="{23BCB098-D17C-430B-AFF8-79043C3D1DE2}">
      <dgm:prSet/>
      <dgm:spPr/>
      <dgm:t>
        <a:bodyPr/>
        <a:lstStyle/>
        <a:p>
          <a:endParaRPr lang="es-MX">
            <a:latin typeface="Times New Roman" panose="02020603050405020304" pitchFamily="18" charset="0"/>
            <a:cs typeface="Times New Roman" panose="02020603050405020304" pitchFamily="18" charset="0"/>
          </a:endParaRPr>
        </a:p>
      </dgm:t>
    </dgm:pt>
    <dgm:pt modelId="{C8B0B066-F490-470E-A6DF-36CD8B04E8E9}">
      <dgm:prSet custT="1"/>
      <dgm:spPr/>
      <dgm:t>
        <a:bodyPr/>
        <a:lstStyle/>
        <a:p>
          <a:pPr rtl="0"/>
          <a:r>
            <a:rPr lang="en-GB" sz="1200" smtClean="0">
              <a:latin typeface="Times New Roman" panose="02020603050405020304" pitchFamily="18" charset="0"/>
              <a:cs typeface="Times New Roman" panose="02020603050405020304" pitchFamily="18" charset="0"/>
            </a:rPr>
            <a:t>Reinforcement of vocabulary.</a:t>
          </a:r>
          <a:endParaRPr lang="es-MX" sz="1200">
            <a:latin typeface="Times New Roman" panose="02020603050405020304" pitchFamily="18" charset="0"/>
            <a:cs typeface="Times New Roman" panose="02020603050405020304" pitchFamily="18" charset="0"/>
          </a:endParaRPr>
        </a:p>
      </dgm:t>
    </dgm:pt>
    <dgm:pt modelId="{4B4157EA-59E5-4FAE-BA80-4570F4368DB5}" type="parTrans" cxnId="{6772BE3C-A754-4AA8-95FC-AF01CCF253B3}">
      <dgm:prSet/>
      <dgm:spPr/>
      <dgm:t>
        <a:bodyPr/>
        <a:lstStyle/>
        <a:p>
          <a:endParaRPr lang="es-MX">
            <a:latin typeface="Times New Roman" panose="02020603050405020304" pitchFamily="18" charset="0"/>
            <a:cs typeface="Times New Roman" panose="02020603050405020304" pitchFamily="18" charset="0"/>
          </a:endParaRPr>
        </a:p>
      </dgm:t>
    </dgm:pt>
    <dgm:pt modelId="{A8DDAE95-F342-443F-A036-9CBDBDB3C54F}" type="sibTrans" cxnId="{6772BE3C-A754-4AA8-95FC-AF01CCF253B3}">
      <dgm:prSet/>
      <dgm:spPr/>
      <dgm:t>
        <a:bodyPr/>
        <a:lstStyle/>
        <a:p>
          <a:endParaRPr lang="es-MX">
            <a:latin typeface="Times New Roman" panose="02020603050405020304" pitchFamily="18" charset="0"/>
            <a:cs typeface="Times New Roman" panose="02020603050405020304" pitchFamily="18" charset="0"/>
          </a:endParaRPr>
        </a:p>
      </dgm:t>
    </dgm:pt>
    <dgm:pt modelId="{A952D75A-D313-45CB-A5FD-148048DF5C0F}" type="pres">
      <dgm:prSet presAssocID="{3C67F576-0964-47F1-9F80-1F1E4A0F16A8}" presName="Name0" presStyleCnt="0">
        <dgm:presLayoutVars>
          <dgm:chMax val="7"/>
          <dgm:dir/>
          <dgm:animLvl val="lvl"/>
          <dgm:resizeHandles val="exact"/>
        </dgm:presLayoutVars>
      </dgm:prSet>
      <dgm:spPr/>
      <dgm:t>
        <a:bodyPr/>
        <a:lstStyle/>
        <a:p>
          <a:endParaRPr lang="es-MX"/>
        </a:p>
      </dgm:t>
    </dgm:pt>
    <dgm:pt modelId="{1F302E87-8EC8-45DA-BB76-1DE89DD254D9}" type="pres">
      <dgm:prSet presAssocID="{4F87353A-2F2B-47B5-82E2-54ED10417187}" presName="circle1" presStyleLbl="node1" presStyleIdx="0" presStyleCnt="1" custScaleX="70874" custScaleY="100000" custLinFactNeighborY="16019"/>
      <dgm:spPr/>
    </dgm:pt>
    <dgm:pt modelId="{8FC6C31A-BFFF-47E7-9FF8-4E585FBF6BE9}" type="pres">
      <dgm:prSet presAssocID="{4F87353A-2F2B-47B5-82E2-54ED10417187}" presName="space" presStyleCnt="0"/>
      <dgm:spPr/>
    </dgm:pt>
    <dgm:pt modelId="{8EE0968F-D99D-4581-B899-4C46A57C08E8}" type="pres">
      <dgm:prSet presAssocID="{4F87353A-2F2B-47B5-82E2-54ED10417187}" presName="rect1" presStyleLbl="alignAcc1" presStyleIdx="0" presStyleCnt="1" custScaleX="113031" custScaleY="100000" custLinFactNeighborX="-3258" custLinFactNeighborY="1456"/>
      <dgm:spPr/>
      <dgm:t>
        <a:bodyPr/>
        <a:lstStyle/>
        <a:p>
          <a:endParaRPr lang="es-MX"/>
        </a:p>
      </dgm:t>
    </dgm:pt>
    <dgm:pt modelId="{A33F8FF4-806D-49D2-A1BD-DF3D6D645F35}" type="pres">
      <dgm:prSet presAssocID="{4F87353A-2F2B-47B5-82E2-54ED10417187}" presName="rect1ParTx" presStyleLbl="alignAcc1" presStyleIdx="0" presStyleCnt="1">
        <dgm:presLayoutVars>
          <dgm:chMax val="1"/>
          <dgm:bulletEnabled val="1"/>
        </dgm:presLayoutVars>
      </dgm:prSet>
      <dgm:spPr/>
      <dgm:t>
        <a:bodyPr/>
        <a:lstStyle/>
        <a:p>
          <a:endParaRPr lang="es-MX"/>
        </a:p>
      </dgm:t>
    </dgm:pt>
    <dgm:pt modelId="{E5295E50-7AD3-4214-A356-40B2F6E9219C}" type="pres">
      <dgm:prSet presAssocID="{4F87353A-2F2B-47B5-82E2-54ED10417187}" presName="rect1ChTx" presStyleLbl="alignAcc1" presStyleIdx="0" presStyleCnt="1" custScaleX="140793">
        <dgm:presLayoutVars>
          <dgm:bulletEnabled val="1"/>
        </dgm:presLayoutVars>
      </dgm:prSet>
      <dgm:spPr/>
      <dgm:t>
        <a:bodyPr/>
        <a:lstStyle/>
        <a:p>
          <a:endParaRPr lang="es-MX"/>
        </a:p>
      </dgm:t>
    </dgm:pt>
  </dgm:ptLst>
  <dgm:cxnLst>
    <dgm:cxn modelId="{6772BE3C-A754-4AA8-95FC-AF01CCF253B3}" srcId="{4F87353A-2F2B-47B5-82E2-54ED10417187}" destId="{C8B0B066-F490-470E-A6DF-36CD8B04E8E9}" srcOrd="3" destOrd="0" parTransId="{4B4157EA-59E5-4FAE-BA80-4570F4368DB5}" sibTransId="{A8DDAE95-F342-443F-A036-9CBDBDB3C54F}"/>
    <dgm:cxn modelId="{34432235-93F8-4A30-BB10-5D08B0F5A9D8}" type="presOf" srcId="{D2B5C983-1C01-4B90-A542-044F0C2EC982}" destId="{E5295E50-7AD3-4214-A356-40B2F6E9219C}" srcOrd="0" destOrd="0" presId="urn:microsoft.com/office/officeart/2005/8/layout/target3"/>
    <dgm:cxn modelId="{165A127B-EAC9-4A84-A8DC-DA6E860EDD44}" srcId="{3C67F576-0964-47F1-9F80-1F1E4A0F16A8}" destId="{4F87353A-2F2B-47B5-82E2-54ED10417187}" srcOrd="0" destOrd="0" parTransId="{F890FC7B-AA70-462A-BB68-09C2A4B88BF6}" sibTransId="{E61287AB-10CF-4C75-B5BE-C533B2E8913D}"/>
    <dgm:cxn modelId="{23BCB098-D17C-430B-AFF8-79043C3D1DE2}" srcId="{4F87353A-2F2B-47B5-82E2-54ED10417187}" destId="{D290A7B4-B311-41C4-ABD9-BB5BF8A00393}" srcOrd="2" destOrd="0" parTransId="{62CA8B78-C011-4CA0-9110-F06DBDC69A1F}" sibTransId="{36D9CCB5-C040-44E1-B899-78F2D2DCAE4F}"/>
    <dgm:cxn modelId="{0699150D-F8C9-4C3A-84AC-F5294C3677B4}" type="presOf" srcId="{4F87353A-2F2B-47B5-82E2-54ED10417187}" destId="{8EE0968F-D99D-4581-B899-4C46A57C08E8}" srcOrd="0" destOrd="0" presId="urn:microsoft.com/office/officeart/2005/8/layout/target3"/>
    <dgm:cxn modelId="{53B22B68-4BF9-4639-A471-64E59FC5C0F5}" type="presOf" srcId="{D290A7B4-B311-41C4-ABD9-BB5BF8A00393}" destId="{E5295E50-7AD3-4214-A356-40B2F6E9219C}" srcOrd="0" destOrd="2" presId="urn:microsoft.com/office/officeart/2005/8/layout/target3"/>
    <dgm:cxn modelId="{57D207F1-0FC3-414C-8DA4-701661DCF3B1}" srcId="{4F87353A-2F2B-47B5-82E2-54ED10417187}" destId="{D2B5C983-1C01-4B90-A542-044F0C2EC982}" srcOrd="0" destOrd="0" parTransId="{9D690C6D-EAAF-4DBD-99C6-3B062CB7EED1}" sibTransId="{6B7F1BAB-B00F-4AB8-9134-74C4D7DCDCF7}"/>
    <dgm:cxn modelId="{D134462A-E61E-4AD9-A88C-56C8D8CB94D3}" type="presOf" srcId="{4F87353A-2F2B-47B5-82E2-54ED10417187}" destId="{A33F8FF4-806D-49D2-A1BD-DF3D6D645F35}" srcOrd="1" destOrd="0" presId="urn:microsoft.com/office/officeart/2005/8/layout/target3"/>
    <dgm:cxn modelId="{3A2CB780-FEBF-4C76-8B69-55ED2B92D12E}" type="presOf" srcId="{C8B0B066-F490-470E-A6DF-36CD8B04E8E9}" destId="{E5295E50-7AD3-4214-A356-40B2F6E9219C}" srcOrd="0" destOrd="3" presId="urn:microsoft.com/office/officeart/2005/8/layout/target3"/>
    <dgm:cxn modelId="{7DA33410-A476-4FD5-ABF6-1AA3CF2834F1}" type="presOf" srcId="{3C67F576-0964-47F1-9F80-1F1E4A0F16A8}" destId="{A952D75A-D313-45CB-A5FD-148048DF5C0F}" srcOrd="0" destOrd="0" presId="urn:microsoft.com/office/officeart/2005/8/layout/target3"/>
    <dgm:cxn modelId="{4FD0C9C7-2D3A-4B1A-9D95-4C3D8F46416A}" srcId="{4F87353A-2F2B-47B5-82E2-54ED10417187}" destId="{9D3EB2F9-7883-497F-A2D7-F39CB3246AE8}" srcOrd="1" destOrd="0" parTransId="{ED76B893-F172-4DB7-B57E-2456EBDB64FE}" sibTransId="{ACF59F0A-6B8A-4520-9894-D617C3E7D97A}"/>
    <dgm:cxn modelId="{CD6E1ADA-14A9-4C43-A077-6302689632E0}" type="presOf" srcId="{9D3EB2F9-7883-497F-A2D7-F39CB3246AE8}" destId="{E5295E50-7AD3-4214-A356-40B2F6E9219C}" srcOrd="0" destOrd="1" presId="urn:microsoft.com/office/officeart/2005/8/layout/target3"/>
    <dgm:cxn modelId="{167C1D7B-A1AB-4130-A063-463DF200FEC1}" type="presParOf" srcId="{A952D75A-D313-45CB-A5FD-148048DF5C0F}" destId="{1F302E87-8EC8-45DA-BB76-1DE89DD254D9}" srcOrd="0" destOrd="0" presId="urn:microsoft.com/office/officeart/2005/8/layout/target3"/>
    <dgm:cxn modelId="{2DE2DB79-E4DD-4582-BE48-604DB7E2B0E7}" type="presParOf" srcId="{A952D75A-D313-45CB-A5FD-148048DF5C0F}" destId="{8FC6C31A-BFFF-47E7-9FF8-4E585FBF6BE9}" srcOrd="1" destOrd="0" presId="urn:microsoft.com/office/officeart/2005/8/layout/target3"/>
    <dgm:cxn modelId="{41F12869-6F23-42C9-9ACF-4E6D50021A23}" type="presParOf" srcId="{A952D75A-D313-45CB-A5FD-148048DF5C0F}" destId="{8EE0968F-D99D-4581-B899-4C46A57C08E8}" srcOrd="2" destOrd="0" presId="urn:microsoft.com/office/officeart/2005/8/layout/target3"/>
    <dgm:cxn modelId="{C504D531-BBAE-40F7-8729-3010AC7C024D}" type="presParOf" srcId="{A952D75A-D313-45CB-A5FD-148048DF5C0F}" destId="{A33F8FF4-806D-49D2-A1BD-DF3D6D645F35}" srcOrd="3" destOrd="0" presId="urn:microsoft.com/office/officeart/2005/8/layout/target3"/>
    <dgm:cxn modelId="{A5107051-A4D8-4F3C-876C-EB2E4ADA009B}" type="presParOf" srcId="{A952D75A-D313-45CB-A5FD-148048DF5C0F}" destId="{E5295E50-7AD3-4214-A356-40B2F6E9219C}" srcOrd="4"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4C515D-BD82-4633-AA2B-B7C24CCEB5B5}"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8B01E249-B17C-4C76-B3CF-558F129D6586}">
      <dgm:prSet custT="1"/>
      <dgm:spPr/>
      <dgm:t>
        <a:bodyPr/>
        <a:lstStyle/>
        <a:p>
          <a:pPr rtl="0"/>
          <a:r>
            <a:rPr lang="en-GB" sz="2600" b="1" dirty="0" smtClean="0">
              <a:latin typeface="Times New Roman" panose="02020603050405020304" pitchFamily="18" charset="0"/>
              <a:cs typeface="Times New Roman" panose="02020603050405020304" pitchFamily="18" charset="0"/>
            </a:rPr>
            <a:t>Storytelling</a:t>
          </a:r>
          <a:endParaRPr lang="es-MX" sz="2600" dirty="0">
            <a:latin typeface="Times New Roman" panose="02020603050405020304" pitchFamily="18" charset="0"/>
            <a:cs typeface="Times New Roman" panose="02020603050405020304" pitchFamily="18" charset="0"/>
          </a:endParaRPr>
        </a:p>
      </dgm:t>
    </dgm:pt>
    <dgm:pt modelId="{20DC2C94-09CF-4BE5-8347-9343DD3E8D45}" type="parTrans" cxnId="{B7653A52-8E1A-4FEA-BB56-CEA227F88ADF}">
      <dgm:prSet/>
      <dgm:spPr/>
      <dgm:t>
        <a:bodyPr/>
        <a:lstStyle/>
        <a:p>
          <a:endParaRPr lang="es-MX"/>
        </a:p>
      </dgm:t>
    </dgm:pt>
    <dgm:pt modelId="{996F55E1-2354-433D-A5FA-500AC75136A1}" type="sibTrans" cxnId="{B7653A52-8E1A-4FEA-BB56-CEA227F88ADF}">
      <dgm:prSet/>
      <dgm:spPr/>
      <dgm:t>
        <a:bodyPr/>
        <a:lstStyle/>
        <a:p>
          <a:endParaRPr lang="es-MX"/>
        </a:p>
      </dgm:t>
    </dgm:pt>
    <dgm:pt modelId="{DF81F037-E351-4D7A-9F93-9E5F1A824777}">
      <dgm:prSet/>
      <dgm:spPr/>
      <dgm:t>
        <a:bodyPr/>
        <a:lstStyle/>
        <a:p>
          <a:pPr rtl="0"/>
          <a:r>
            <a:rPr lang="en-GB" dirty="0" smtClean="0">
              <a:latin typeface="Times New Roman" panose="02020603050405020304" pitchFamily="18" charset="0"/>
              <a:cs typeface="Times New Roman" panose="02020603050405020304" pitchFamily="18" charset="0"/>
            </a:rPr>
            <a:t>Development of speaking skill</a:t>
          </a:r>
          <a:r>
            <a:rPr lang="es-MX"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dgm:t>
    </dgm:pt>
    <dgm:pt modelId="{9C2B69FA-62E5-431F-85FA-2B9420B7E70B}" type="parTrans" cxnId="{9969FFC1-0868-478E-9268-0668FD858915}">
      <dgm:prSet/>
      <dgm:spPr/>
      <dgm:t>
        <a:bodyPr/>
        <a:lstStyle/>
        <a:p>
          <a:endParaRPr lang="es-MX"/>
        </a:p>
      </dgm:t>
    </dgm:pt>
    <dgm:pt modelId="{2C0DFC09-21A2-4632-9934-B1113D83C1B7}" type="sibTrans" cxnId="{9969FFC1-0868-478E-9268-0668FD858915}">
      <dgm:prSet/>
      <dgm:spPr/>
      <dgm:t>
        <a:bodyPr/>
        <a:lstStyle/>
        <a:p>
          <a:endParaRPr lang="es-MX"/>
        </a:p>
      </dgm:t>
    </dgm:pt>
    <dgm:pt modelId="{9381B131-593D-40F8-8977-FB9FBA46D32D}">
      <dgm:prSet/>
      <dgm:spPr/>
      <dgm:t>
        <a:bodyPr/>
        <a:lstStyle/>
        <a:p>
          <a:pPr rtl="0"/>
          <a:r>
            <a:rPr lang="en-US" smtClean="0">
              <a:latin typeface="Times New Roman" panose="02020603050405020304" pitchFamily="18" charset="0"/>
              <a:cs typeface="Times New Roman" panose="02020603050405020304" pitchFamily="18" charset="0"/>
            </a:rPr>
            <a:t>Teacher as facilitator.</a:t>
          </a:r>
          <a:endParaRPr lang="es-MX">
            <a:latin typeface="Times New Roman" panose="02020603050405020304" pitchFamily="18" charset="0"/>
            <a:cs typeface="Times New Roman" panose="02020603050405020304" pitchFamily="18" charset="0"/>
          </a:endParaRPr>
        </a:p>
      </dgm:t>
    </dgm:pt>
    <dgm:pt modelId="{45ACDE69-1D49-4E1C-947A-C0BA78E59B73}" type="parTrans" cxnId="{26458456-CB01-4076-8AC6-078D1DFCAF84}">
      <dgm:prSet/>
      <dgm:spPr/>
      <dgm:t>
        <a:bodyPr/>
        <a:lstStyle/>
        <a:p>
          <a:endParaRPr lang="es-MX"/>
        </a:p>
      </dgm:t>
    </dgm:pt>
    <dgm:pt modelId="{D8AA9D2C-6418-487F-A763-18BD26BF96C1}" type="sibTrans" cxnId="{26458456-CB01-4076-8AC6-078D1DFCAF84}">
      <dgm:prSet/>
      <dgm:spPr/>
      <dgm:t>
        <a:bodyPr/>
        <a:lstStyle/>
        <a:p>
          <a:endParaRPr lang="es-MX"/>
        </a:p>
      </dgm:t>
    </dgm:pt>
    <dgm:pt modelId="{0F9B3025-AD14-4A1B-819F-FAD96AF9A80E}">
      <dgm:prSet/>
      <dgm:spPr/>
      <dgm:t>
        <a:bodyPr/>
        <a:lstStyle/>
        <a:p>
          <a:pPr rtl="0"/>
          <a:r>
            <a:rPr lang="en-US" smtClean="0">
              <a:latin typeface="Times New Roman" panose="02020603050405020304" pitchFamily="18" charset="0"/>
              <a:cs typeface="Times New Roman" panose="02020603050405020304" pitchFamily="18" charset="0"/>
            </a:rPr>
            <a:t>Involvement of students.</a:t>
          </a:r>
          <a:endParaRPr lang="es-MX">
            <a:latin typeface="Times New Roman" panose="02020603050405020304" pitchFamily="18" charset="0"/>
            <a:cs typeface="Times New Roman" panose="02020603050405020304" pitchFamily="18" charset="0"/>
          </a:endParaRPr>
        </a:p>
      </dgm:t>
    </dgm:pt>
    <dgm:pt modelId="{D1FA857B-6058-41F4-8030-228B73840148}" type="parTrans" cxnId="{DCC9D4A1-91A3-4856-AE8A-5C965CD54AC1}">
      <dgm:prSet/>
      <dgm:spPr/>
      <dgm:t>
        <a:bodyPr/>
        <a:lstStyle/>
        <a:p>
          <a:endParaRPr lang="es-MX"/>
        </a:p>
      </dgm:t>
    </dgm:pt>
    <dgm:pt modelId="{497D443F-270C-41D9-8E00-2A5666887B73}" type="sibTrans" cxnId="{DCC9D4A1-91A3-4856-AE8A-5C965CD54AC1}">
      <dgm:prSet/>
      <dgm:spPr/>
      <dgm:t>
        <a:bodyPr/>
        <a:lstStyle/>
        <a:p>
          <a:endParaRPr lang="es-MX"/>
        </a:p>
      </dgm:t>
    </dgm:pt>
    <dgm:pt modelId="{4B56631D-15FD-465C-8521-6FEAB78C7F23}" type="pres">
      <dgm:prSet presAssocID="{834C515D-BD82-4633-AA2B-B7C24CCEB5B5}" presName="Name0" presStyleCnt="0">
        <dgm:presLayoutVars>
          <dgm:chMax val="7"/>
          <dgm:dir/>
          <dgm:animLvl val="lvl"/>
          <dgm:resizeHandles val="exact"/>
        </dgm:presLayoutVars>
      </dgm:prSet>
      <dgm:spPr/>
      <dgm:t>
        <a:bodyPr/>
        <a:lstStyle/>
        <a:p>
          <a:endParaRPr lang="es-MX"/>
        </a:p>
      </dgm:t>
    </dgm:pt>
    <dgm:pt modelId="{D4BF23B6-2797-4103-B8B0-28705502AC72}" type="pres">
      <dgm:prSet presAssocID="{8B01E249-B17C-4C76-B3CF-558F129D6586}" presName="circle1" presStyleLbl="node1" presStyleIdx="0" presStyleCnt="1"/>
      <dgm:spPr/>
    </dgm:pt>
    <dgm:pt modelId="{F7D4AB1E-2F22-44B6-8E04-E6ED23E2D701}" type="pres">
      <dgm:prSet presAssocID="{8B01E249-B17C-4C76-B3CF-558F129D6586}" presName="space" presStyleCnt="0"/>
      <dgm:spPr/>
    </dgm:pt>
    <dgm:pt modelId="{20CA19EB-73DC-480B-81BB-E83B498181F6}" type="pres">
      <dgm:prSet presAssocID="{8B01E249-B17C-4C76-B3CF-558F129D6586}" presName="rect1" presStyleLbl="alignAcc1" presStyleIdx="0" presStyleCnt="1"/>
      <dgm:spPr/>
      <dgm:t>
        <a:bodyPr/>
        <a:lstStyle/>
        <a:p>
          <a:endParaRPr lang="es-MX"/>
        </a:p>
      </dgm:t>
    </dgm:pt>
    <dgm:pt modelId="{522BCD27-FE15-4B23-913C-F24995083D5E}" type="pres">
      <dgm:prSet presAssocID="{8B01E249-B17C-4C76-B3CF-558F129D6586}" presName="rect1ParTx" presStyleLbl="alignAcc1" presStyleIdx="0" presStyleCnt="1">
        <dgm:presLayoutVars>
          <dgm:chMax val="1"/>
          <dgm:bulletEnabled val="1"/>
        </dgm:presLayoutVars>
      </dgm:prSet>
      <dgm:spPr/>
      <dgm:t>
        <a:bodyPr/>
        <a:lstStyle/>
        <a:p>
          <a:endParaRPr lang="es-MX"/>
        </a:p>
      </dgm:t>
    </dgm:pt>
    <dgm:pt modelId="{D72AF2ED-9977-44F4-B18F-98BA2E77AF24}" type="pres">
      <dgm:prSet presAssocID="{8B01E249-B17C-4C76-B3CF-558F129D6586}" presName="rect1ChTx" presStyleLbl="alignAcc1" presStyleIdx="0" presStyleCnt="1">
        <dgm:presLayoutVars>
          <dgm:bulletEnabled val="1"/>
        </dgm:presLayoutVars>
      </dgm:prSet>
      <dgm:spPr/>
      <dgm:t>
        <a:bodyPr/>
        <a:lstStyle/>
        <a:p>
          <a:endParaRPr lang="es-MX"/>
        </a:p>
      </dgm:t>
    </dgm:pt>
  </dgm:ptLst>
  <dgm:cxnLst>
    <dgm:cxn modelId="{852E95E8-F129-4268-8A4C-BC51AC06633A}" type="presOf" srcId="{8B01E249-B17C-4C76-B3CF-558F129D6586}" destId="{20CA19EB-73DC-480B-81BB-E83B498181F6}" srcOrd="0" destOrd="0" presId="urn:microsoft.com/office/officeart/2005/8/layout/target3"/>
    <dgm:cxn modelId="{5CA2B5F0-644A-4EEC-8DBD-2560D5A2D3D9}" type="presOf" srcId="{9381B131-593D-40F8-8977-FB9FBA46D32D}" destId="{D72AF2ED-9977-44F4-B18F-98BA2E77AF24}" srcOrd="0" destOrd="1" presId="urn:microsoft.com/office/officeart/2005/8/layout/target3"/>
    <dgm:cxn modelId="{26458456-CB01-4076-8AC6-078D1DFCAF84}" srcId="{8B01E249-B17C-4C76-B3CF-558F129D6586}" destId="{9381B131-593D-40F8-8977-FB9FBA46D32D}" srcOrd="1" destOrd="0" parTransId="{45ACDE69-1D49-4E1C-947A-C0BA78E59B73}" sibTransId="{D8AA9D2C-6418-487F-A763-18BD26BF96C1}"/>
    <dgm:cxn modelId="{E96595DF-01B8-4EEC-BE69-45DF96A15331}" type="presOf" srcId="{0F9B3025-AD14-4A1B-819F-FAD96AF9A80E}" destId="{D72AF2ED-9977-44F4-B18F-98BA2E77AF24}" srcOrd="0" destOrd="2" presId="urn:microsoft.com/office/officeart/2005/8/layout/target3"/>
    <dgm:cxn modelId="{1525616C-00F8-4CC3-AAC9-FC5E7B77B35D}" type="presOf" srcId="{834C515D-BD82-4633-AA2B-B7C24CCEB5B5}" destId="{4B56631D-15FD-465C-8521-6FEAB78C7F23}" srcOrd="0" destOrd="0" presId="urn:microsoft.com/office/officeart/2005/8/layout/target3"/>
    <dgm:cxn modelId="{B7653A52-8E1A-4FEA-BB56-CEA227F88ADF}" srcId="{834C515D-BD82-4633-AA2B-B7C24CCEB5B5}" destId="{8B01E249-B17C-4C76-B3CF-558F129D6586}" srcOrd="0" destOrd="0" parTransId="{20DC2C94-09CF-4BE5-8347-9343DD3E8D45}" sibTransId="{996F55E1-2354-433D-A5FA-500AC75136A1}"/>
    <dgm:cxn modelId="{DCC9D4A1-91A3-4856-AE8A-5C965CD54AC1}" srcId="{8B01E249-B17C-4C76-B3CF-558F129D6586}" destId="{0F9B3025-AD14-4A1B-819F-FAD96AF9A80E}" srcOrd="2" destOrd="0" parTransId="{D1FA857B-6058-41F4-8030-228B73840148}" sibTransId="{497D443F-270C-41D9-8E00-2A5666887B73}"/>
    <dgm:cxn modelId="{3BC3556F-E948-49B7-ADB4-054EA9AA906C}" type="presOf" srcId="{DF81F037-E351-4D7A-9F93-9E5F1A824777}" destId="{D72AF2ED-9977-44F4-B18F-98BA2E77AF24}" srcOrd="0" destOrd="0" presId="urn:microsoft.com/office/officeart/2005/8/layout/target3"/>
    <dgm:cxn modelId="{334A439B-30B0-4BFE-8BA2-01F816B5149C}" type="presOf" srcId="{8B01E249-B17C-4C76-B3CF-558F129D6586}" destId="{522BCD27-FE15-4B23-913C-F24995083D5E}" srcOrd="1" destOrd="0" presId="urn:microsoft.com/office/officeart/2005/8/layout/target3"/>
    <dgm:cxn modelId="{9969FFC1-0868-478E-9268-0668FD858915}" srcId="{8B01E249-B17C-4C76-B3CF-558F129D6586}" destId="{DF81F037-E351-4D7A-9F93-9E5F1A824777}" srcOrd="0" destOrd="0" parTransId="{9C2B69FA-62E5-431F-85FA-2B9420B7E70B}" sibTransId="{2C0DFC09-21A2-4632-9934-B1113D83C1B7}"/>
    <dgm:cxn modelId="{6869E622-0AF9-4FF2-BF0A-A6BFAEB1107B}" type="presParOf" srcId="{4B56631D-15FD-465C-8521-6FEAB78C7F23}" destId="{D4BF23B6-2797-4103-B8B0-28705502AC72}" srcOrd="0" destOrd="0" presId="urn:microsoft.com/office/officeart/2005/8/layout/target3"/>
    <dgm:cxn modelId="{F9CA87CF-ECCC-4CC9-84C5-2E8377F170BB}" type="presParOf" srcId="{4B56631D-15FD-465C-8521-6FEAB78C7F23}" destId="{F7D4AB1E-2F22-44B6-8E04-E6ED23E2D701}" srcOrd="1" destOrd="0" presId="urn:microsoft.com/office/officeart/2005/8/layout/target3"/>
    <dgm:cxn modelId="{F55D9708-D7F1-442E-9424-B237C6FEEC9B}" type="presParOf" srcId="{4B56631D-15FD-465C-8521-6FEAB78C7F23}" destId="{20CA19EB-73DC-480B-81BB-E83B498181F6}" srcOrd="2" destOrd="0" presId="urn:microsoft.com/office/officeart/2005/8/layout/target3"/>
    <dgm:cxn modelId="{FFDE862B-540F-41CE-8706-1134198427A7}" type="presParOf" srcId="{4B56631D-15FD-465C-8521-6FEAB78C7F23}" destId="{522BCD27-FE15-4B23-913C-F24995083D5E}" srcOrd="3" destOrd="0" presId="urn:microsoft.com/office/officeart/2005/8/layout/target3"/>
    <dgm:cxn modelId="{4F564132-EC47-4B4B-B0F3-BFDA928BC74B}" type="presParOf" srcId="{4B56631D-15FD-465C-8521-6FEAB78C7F23}" destId="{D72AF2ED-9977-44F4-B18F-98BA2E77AF24}" srcOrd="4"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EC4A4F-3374-4562-8A15-D17837751D3E}"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DCDE2190-0D60-41A4-AA6D-903311AFF442}">
      <dgm:prSet custT="1"/>
      <dgm:spPr/>
      <dgm:t>
        <a:bodyPr/>
        <a:lstStyle/>
        <a:p>
          <a:pPr rtl="0"/>
          <a:r>
            <a:rPr lang="en-GB" sz="2600" b="1" dirty="0" smtClean="0">
              <a:latin typeface="Times New Roman" panose="02020603050405020304" pitchFamily="18" charset="0"/>
              <a:cs typeface="Times New Roman" panose="02020603050405020304" pitchFamily="18" charset="0"/>
            </a:rPr>
            <a:t>Photo story</a:t>
          </a:r>
          <a:endParaRPr lang="es-MX" sz="2600" dirty="0">
            <a:latin typeface="Times New Roman" panose="02020603050405020304" pitchFamily="18" charset="0"/>
            <a:cs typeface="Times New Roman" panose="02020603050405020304" pitchFamily="18" charset="0"/>
          </a:endParaRPr>
        </a:p>
      </dgm:t>
    </dgm:pt>
    <dgm:pt modelId="{74A72EEA-E8D2-48AE-A57B-A383DDD53466}" type="parTrans" cxnId="{AEBC3C79-D3A9-4E66-A1DB-F6B96FA18DD2}">
      <dgm:prSet/>
      <dgm:spPr/>
      <dgm:t>
        <a:bodyPr/>
        <a:lstStyle/>
        <a:p>
          <a:endParaRPr lang="es-MX">
            <a:latin typeface="Times New Roman" panose="02020603050405020304" pitchFamily="18" charset="0"/>
            <a:cs typeface="Times New Roman" panose="02020603050405020304" pitchFamily="18" charset="0"/>
          </a:endParaRPr>
        </a:p>
      </dgm:t>
    </dgm:pt>
    <dgm:pt modelId="{63B2081B-EF7E-45DC-8807-70637146DF85}" type="sibTrans" cxnId="{AEBC3C79-D3A9-4E66-A1DB-F6B96FA18DD2}">
      <dgm:prSet/>
      <dgm:spPr/>
      <dgm:t>
        <a:bodyPr/>
        <a:lstStyle/>
        <a:p>
          <a:endParaRPr lang="es-MX">
            <a:latin typeface="Times New Roman" panose="02020603050405020304" pitchFamily="18" charset="0"/>
            <a:cs typeface="Times New Roman" panose="02020603050405020304" pitchFamily="18" charset="0"/>
          </a:endParaRPr>
        </a:p>
      </dgm:t>
    </dgm:pt>
    <dgm:pt modelId="{DF076CA0-EC30-431C-8774-3FBBB3EF0DD8}">
      <dgm:prSet/>
      <dgm:spPr/>
      <dgm:t>
        <a:bodyPr/>
        <a:lstStyle/>
        <a:p>
          <a:pPr rtl="0"/>
          <a:r>
            <a:rPr lang="en-GB" smtClean="0">
              <a:latin typeface="Times New Roman" panose="02020603050405020304" pitchFamily="18" charset="0"/>
              <a:cs typeface="Times New Roman" panose="02020603050405020304" pitchFamily="18" charset="0"/>
            </a:rPr>
            <a:t>A visual resource</a:t>
          </a:r>
          <a:endParaRPr lang="es-MX">
            <a:latin typeface="Times New Roman" panose="02020603050405020304" pitchFamily="18" charset="0"/>
            <a:cs typeface="Times New Roman" panose="02020603050405020304" pitchFamily="18" charset="0"/>
          </a:endParaRPr>
        </a:p>
      </dgm:t>
    </dgm:pt>
    <dgm:pt modelId="{8F238289-339B-4D34-956C-3CCC680E6EE0}" type="parTrans" cxnId="{BDC4DF47-01D4-477C-B401-1F9B500198EB}">
      <dgm:prSet/>
      <dgm:spPr/>
      <dgm:t>
        <a:bodyPr/>
        <a:lstStyle/>
        <a:p>
          <a:endParaRPr lang="es-MX">
            <a:latin typeface="Times New Roman" panose="02020603050405020304" pitchFamily="18" charset="0"/>
            <a:cs typeface="Times New Roman" panose="02020603050405020304" pitchFamily="18" charset="0"/>
          </a:endParaRPr>
        </a:p>
      </dgm:t>
    </dgm:pt>
    <dgm:pt modelId="{4BDFCDAE-944B-41A6-B62D-25A78EA219CC}" type="sibTrans" cxnId="{BDC4DF47-01D4-477C-B401-1F9B500198EB}">
      <dgm:prSet/>
      <dgm:spPr/>
      <dgm:t>
        <a:bodyPr/>
        <a:lstStyle/>
        <a:p>
          <a:endParaRPr lang="es-MX">
            <a:latin typeface="Times New Roman" panose="02020603050405020304" pitchFamily="18" charset="0"/>
            <a:cs typeface="Times New Roman" panose="02020603050405020304" pitchFamily="18" charset="0"/>
          </a:endParaRPr>
        </a:p>
      </dgm:t>
    </dgm:pt>
    <dgm:pt modelId="{82029E5D-F7AE-4CD3-866C-3873E7D9C7C7}">
      <dgm:prSet/>
      <dgm:spPr/>
      <dgm:t>
        <a:bodyPr/>
        <a:lstStyle/>
        <a:p>
          <a:pPr rtl="0"/>
          <a:r>
            <a:rPr lang="en-GB" smtClean="0">
              <a:latin typeface="Times New Roman" panose="02020603050405020304" pitchFamily="18" charset="0"/>
              <a:cs typeface="Times New Roman" panose="02020603050405020304" pitchFamily="18" charset="0"/>
            </a:rPr>
            <a:t>Captures student’s attention.</a:t>
          </a:r>
          <a:endParaRPr lang="es-MX">
            <a:latin typeface="Times New Roman" panose="02020603050405020304" pitchFamily="18" charset="0"/>
            <a:cs typeface="Times New Roman" panose="02020603050405020304" pitchFamily="18" charset="0"/>
          </a:endParaRPr>
        </a:p>
      </dgm:t>
    </dgm:pt>
    <dgm:pt modelId="{A43DEF3D-ED26-40BD-9B3E-175FB2D72803}" type="parTrans" cxnId="{C22C32CB-B243-4531-84F4-3CD7943F38BE}">
      <dgm:prSet/>
      <dgm:spPr/>
      <dgm:t>
        <a:bodyPr/>
        <a:lstStyle/>
        <a:p>
          <a:endParaRPr lang="es-MX">
            <a:latin typeface="Times New Roman" panose="02020603050405020304" pitchFamily="18" charset="0"/>
            <a:cs typeface="Times New Roman" panose="02020603050405020304" pitchFamily="18" charset="0"/>
          </a:endParaRPr>
        </a:p>
      </dgm:t>
    </dgm:pt>
    <dgm:pt modelId="{E753FB73-691E-4798-AAB9-F812EEDEF736}" type="sibTrans" cxnId="{C22C32CB-B243-4531-84F4-3CD7943F38BE}">
      <dgm:prSet/>
      <dgm:spPr/>
      <dgm:t>
        <a:bodyPr/>
        <a:lstStyle/>
        <a:p>
          <a:endParaRPr lang="es-MX">
            <a:latin typeface="Times New Roman" panose="02020603050405020304" pitchFamily="18" charset="0"/>
            <a:cs typeface="Times New Roman" panose="02020603050405020304" pitchFamily="18" charset="0"/>
          </a:endParaRPr>
        </a:p>
      </dgm:t>
    </dgm:pt>
    <dgm:pt modelId="{71FD1FBB-4223-4AD7-BFA4-BB376E5548B5}">
      <dgm:prSet/>
      <dgm:spPr/>
      <dgm:t>
        <a:bodyPr/>
        <a:lstStyle/>
        <a:p>
          <a:pPr rtl="0"/>
          <a:r>
            <a:rPr lang="en-GB" dirty="0" smtClean="0">
              <a:latin typeface="Times New Roman" panose="02020603050405020304" pitchFamily="18" charset="0"/>
              <a:cs typeface="Times New Roman" panose="02020603050405020304" pitchFamily="18" charset="0"/>
            </a:rPr>
            <a:t>Learning through production, collaboration and creation.</a:t>
          </a:r>
          <a:endParaRPr lang="es-MX" dirty="0">
            <a:latin typeface="Times New Roman" panose="02020603050405020304" pitchFamily="18" charset="0"/>
            <a:cs typeface="Times New Roman" panose="02020603050405020304" pitchFamily="18" charset="0"/>
          </a:endParaRPr>
        </a:p>
      </dgm:t>
    </dgm:pt>
    <dgm:pt modelId="{29640263-644D-4CEB-8A99-1EE14C313B39}" type="parTrans" cxnId="{D924571D-F7D9-44B7-BD4F-0C698F595BCF}">
      <dgm:prSet/>
      <dgm:spPr/>
      <dgm:t>
        <a:bodyPr/>
        <a:lstStyle/>
        <a:p>
          <a:endParaRPr lang="es-MX">
            <a:latin typeface="Times New Roman" panose="02020603050405020304" pitchFamily="18" charset="0"/>
            <a:cs typeface="Times New Roman" panose="02020603050405020304" pitchFamily="18" charset="0"/>
          </a:endParaRPr>
        </a:p>
      </dgm:t>
    </dgm:pt>
    <dgm:pt modelId="{5E5E7FF1-6A7E-44A5-8C76-5E2D7A34BAAD}" type="sibTrans" cxnId="{D924571D-F7D9-44B7-BD4F-0C698F595BCF}">
      <dgm:prSet/>
      <dgm:spPr/>
      <dgm:t>
        <a:bodyPr/>
        <a:lstStyle/>
        <a:p>
          <a:endParaRPr lang="es-MX">
            <a:latin typeface="Times New Roman" panose="02020603050405020304" pitchFamily="18" charset="0"/>
            <a:cs typeface="Times New Roman" panose="02020603050405020304" pitchFamily="18" charset="0"/>
          </a:endParaRPr>
        </a:p>
      </dgm:t>
    </dgm:pt>
    <dgm:pt modelId="{05642E75-97A2-406A-A8A2-CB430B69F511}">
      <dgm:prSet/>
      <dgm:spPr/>
      <dgm:t>
        <a:bodyPr/>
        <a:lstStyle/>
        <a:p>
          <a:pPr rtl="0"/>
          <a:r>
            <a:rPr lang="es-EC" smtClean="0">
              <a:latin typeface="Times New Roman" panose="02020603050405020304" pitchFamily="18" charset="0"/>
              <a:cs typeface="Times New Roman" panose="02020603050405020304" pitchFamily="18" charset="0"/>
            </a:rPr>
            <a:t>Uses </a:t>
          </a:r>
          <a:r>
            <a:rPr lang="en-GB" smtClean="0">
              <a:latin typeface="Times New Roman" panose="02020603050405020304" pitchFamily="18" charset="0"/>
              <a:cs typeface="Times New Roman" panose="02020603050405020304" pitchFamily="18" charset="0"/>
            </a:rPr>
            <a:t>student’s experience and knowledge.</a:t>
          </a:r>
          <a:endParaRPr lang="es-MX">
            <a:latin typeface="Times New Roman" panose="02020603050405020304" pitchFamily="18" charset="0"/>
            <a:cs typeface="Times New Roman" panose="02020603050405020304" pitchFamily="18" charset="0"/>
          </a:endParaRPr>
        </a:p>
      </dgm:t>
    </dgm:pt>
    <dgm:pt modelId="{554D9958-4197-49B9-8C5A-A605775EABD8}" type="parTrans" cxnId="{DDC8EBCA-F926-43B7-A35E-48D38D76E3AD}">
      <dgm:prSet/>
      <dgm:spPr/>
      <dgm:t>
        <a:bodyPr/>
        <a:lstStyle/>
        <a:p>
          <a:endParaRPr lang="es-MX">
            <a:latin typeface="Times New Roman" panose="02020603050405020304" pitchFamily="18" charset="0"/>
            <a:cs typeface="Times New Roman" panose="02020603050405020304" pitchFamily="18" charset="0"/>
          </a:endParaRPr>
        </a:p>
      </dgm:t>
    </dgm:pt>
    <dgm:pt modelId="{4CB29AF0-D039-45BC-9A7F-D69EF6A56373}" type="sibTrans" cxnId="{DDC8EBCA-F926-43B7-A35E-48D38D76E3AD}">
      <dgm:prSet/>
      <dgm:spPr/>
      <dgm:t>
        <a:bodyPr/>
        <a:lstStyle/>
        <a:p>
          <a:endParaRPr lang="es-MX">
            <a:latin typeface="Times New Roman" panose="02020603050405020304" pitchFamily="18" charset="0"/>
            <a:cs typeface="Times New Roman" panose="02020603050405020304" pitchFamily="18" charset="0"/>
          </a:endParaRPr>
        </a:p>
      </dgm:t>
    </dgm:pt>
    <dgm:pt modelId="{48B2561A-16D9-49EA-B60F-756EA3FE02E8}">
      <dgm:prSet/>
      <dgm:spPr/>
      <dgm:t>
        <a:bodyPr/>
        <a:lstStyle/>
        <a:p>
          <a:pPr rtl="0"/>
          <a:r>
            <a:rPr lang="en-GB" smtClean="0">
              <a:latin typeface="Times New Roman" panose="02020603050405020304" pitchFamily="18" charset="0"/>
              <a:cs typeface="Times New Roman" panose="02020603050405020304" pitchFamily="18" charset="0"/>
            </a:rPr>
            <a:t>Promotes communicative and interactive activities.</a:t>
          </a:r>
          <a:endParaRPr lang="es-MX">
            <a:latin typeface="Times New Roman" panose="02020603050405020304" pitchFamily="18" charset="0"/>
            <a:cs typeface="Times New Roman" panose="02020603050405020304" pitchFamily="18" charset="0"/>
          </a:endParaRPr>
        </a:p>
      </dgm:t>
    </dgm:pt>
    <dgm:pt modelId="{5383755E-2A3F-40CE-B2A8-688F6A8DE699}" type="parTrans" cxnId="{8F7DDBFF-A572-4F3A-92E7-4D1952955B0D}">
      <dgm:prSet/>
      <dgm:spPr/>
      <dgm:t>
        <a:bodyPr/>
        <a:lstStyle/>
        <a:p>
          <a:endParaRPr lang="es-MX">
            <a:latin typeface="Times New Roman" panose="02020603050405020304" pitchFamily="18" charset="0"/>
            <a:cs typeface="Times New Roman" panose="02020603050405020304" pitchFamily="18" charset="0"/>
          </a:endParaRPr>
        </a:p>
      </dgm:t>
    </dgm:pt>
    <dgm:pt modelId="{B9EB9149-280A-45CD-AAAA-E4B88AC9C8D5}" type="sibTrans" cxnId="{8F7DDBFF-A572-4F3A-92E7-4D1952955B0D}">
      <dgm:prSet/>
      <dgm:spPr/>
      <dgm:t>
        <a:bodyPr/>
        <a:lstStyle/>
        <a:p>
          <a:endParaRPr lang="es-MX">
            <a:latin typeface="Times New Roman" panose="02020603050405020304" pitchFamily="18" charset="0"/>
            <a:cs typeface="Times New Roman" panose="02020603050405020304" pitchFamily="18" charset="0"/>
          </a:endParaRPr>
        </a:p>
      </dgm:t>
    </dgm:pt>
    <dgm:pt modelId="{8D63C3FA-BB3B-4082-ADB6-0E12EEEF5AFA}" type="pres">
      <dgm:prSet presAssocID="{CCEC4A4F-3374-4562-8A15-D17837751D3E}" presName="Name0" presStyleCnt="0">
        <dgm:presLayoutVars>
          <dgm:chMax val="7"/>
          <dgm:dir/>
          <dgm:animLvl val="lvl"/>
          <dgm:resizeHandles val="exact"/>
        </dgm:presLayoutVars>
      </dgm:prSet>
      <dgm:spPr/>
      <dgm:t>
        <a:bodyPr/>
        <a:lstStyle/>
        <a:p>
          <a:endParaRPr lang="es-MX"/>
        </a:p>
      </dgm:t>
    </dgm:pt>
    <dgm:pt modelId="{84475E50-01ED-4C04-A8E1-250A1D3307DE}" type="pres">
      <dgm:prSet presAssocID="{DCDE2190-0D60-41A4-AA6D-903311AFF442}" presName="circle1" presStyleLbl="node1" presStyleIdx="0" presStyleCnt="1"/>
      <dgm:spPr/>
    </dgm:pt>
    <dgm:pt modelId="{2151B4E5-B6E2-40C7-93F4-012193996D84}" type="pres">
      <dgm:prSet presAssocID="{DCDE2190-0D60-41A4-AA6D-903311AFF442}" presName="space" presStyleCnt="0"/>
      <dgm:spPr/>
    </dgm:pt>
    <dgm:pt modelId="{4ECDF72A-96FB-4BE0-A4D2-B08D25FB7CDF}" type="pres">
      <dgm:prSet presAssocID="{DCDE2190-0D60-41A4-AA6D-903311AFF442}" presName="rect1" presStyleLbl="alignAcc1" presStyleIdx="0" presStyleCnt="1"/>
      <dgm:spPr/>
      <dgm:t>
        <a:bodyPr/>
        <a:lstStyle/>
        <a:p>
          <a:endParaRPr lang="es-MX"/>
        </a:p>
      </dgm:t>
    </dgm:pt>
    <dgm:pt modelId="{01D1BB1A-C9C8-4662-810D-DCD3EB3D1AF9}" type="pres">
      <dgm:prSet presAssocID="{DCDE2190-0D60-41A4-AA6D-903311AFF442}" presName="rect1ParTx" presStyleLbl="alignAcc1" presStyleIdx="0" presStyleCnt="1">
        <dgm:presLayoutVars>
          <dgm:chMax val="1"/>
          <dgm:bulletEnabled val="1"/>
        </dgm:presLayoutVars>
      </dgm:prSet>
      <dgm:spPr/>
      <dgm:t>
        <a:bodyPr/>
        <a:lstStyle/>
        <a:p>
          <a:endParaRPr lang="es-MX"/>
        </a:p>
      </dgm:t>
    </dgm:pt>
    <dgm:pt modelId="{E5DE3022-3108-4EC6-BBEE-FB1526E3D9DB}" type="pres">
      <dgm:prSet presAssocID="{DCDE2190-0D60-41A4-AA6D-903311AFF442}" presName="rect1ChTx" presStyleLbl="alignAcc1" presStyleIdx="0" presStyleCnt="1">
        <dgm:presLayoutVars>
          <dgm:bulletEnabled val="1"/>
        </dgm:presLayoutVars>
      </dgm:prSet>
      <dgm:spPr/>
      <dgm:t>
        <a:bodyPr/>
        <a:lstStyle/>
        <a:p>
          <a:endParaRPr lang="es-MX"/>
        </a:p>
      </dgm:t>
    </dgm:pt>
  </dgm:ptLst>
  <dgm:cxnLst>
    <dgm:cxn modelId="{F26679B8-C1E4-45EC-B335-BFFE17B1ED94}" type="presOf" srcId="{71FD1FBB-4223-4AD7-BFA4-BB376E5548B5}" destId="{E5DE3022-3108-4EC6-BBEE-FB1526E3D9DB}" srcOrd="0" destOrd="2" presId="urn:microsoft.com/office/officeart/2005/8/layout/target3"/>
    <dgm:cxn modelId="{AEBC3C79-D3A9-4E66-A1DB-F6B96FA18DD2}" srcId="{CCEC4A4F-3374-4562-8A15-D17837751D3E}" destId="{DCDE2190-0D60-41A4-AA6D-903311AFF442}" srcOrd="0" destOrd="0" parTransId="{74A72EEA-E8D2-48AE-A57B-A383DDD53466}" sibTransId="{63B2081B-EF7E-45DC-8807-70637146DF85}"/>
    <dgm:cxn modelId="{DCF3DB73-28AF-45FE-95A8-7743CFD08456}" type="presOf" srcId="{48B2561A-16D9-49EA-B60F-756EA3FE02E8}" destId="{E5DE3022-3108-4EC6-BBEE-FB1526E3D9DB}" srcOrd="0" destOrd="4" presId="urn:microsoft.com/office/officeart/2005/8/layout/target3"/>
    <dgm:cxn modelId="{6DE6B10D-E61A-45F5-8B1C-97FBA173F85B}" type="presOf" srcId="{DCDE2190-0D60-41A4-AA6D-903311AFF442}" destId="{01D1BB1A-C9C8-4662-810D-DCD3EB3D1AF9}" srcOrd="1" destOrd="0" presId="urn:microsoft.com/office/officeart/2005/8/layout/target3"/>
    <dgm:cxn modelId="{9B487D8A-AFD0-483E-A77A-5EA6FB7D3FE7}" type="presOf" srcId="{CCEC4A4F-3374-4562-8A15-D17837751D3E}" destId="{8D63C3FA-BB3B-4082-ADB6-0E12EEEF5AFA}" srcOrd="0" destOrd="0" presId="urn:microsoft.com/office/officeart/2005/8/layout/target3"/>
    <dgm:cxn modelId="{DDC8EBCA-F926-43B7-A35E-48D38D76E3AD}" srcId="{DCDE2190-0D60-41A4-AA6D-903311AFF442}" destId="{05642E75-97A2-406A-A8A2-CB430B69F511}" srcOrd="3" destOrd="0" parTransId="{554D9958-4197-49B9-8C5A-A605775EABD8}" sibTransId="{4CB29AF0-D039-45BC-9A7F-D69EF6A56373}"/>
    <dgm:cxn modelId="{BDC4DF47-01D4-477C-B401-1F9B500198EB}" srcId="{DCDE2190-0D60-41A4-AA6D-903311AFF442}" destId="{DF076CA0-EC30-431C-8774-3FBBB3EF0DD8}" srcOrd="0" destOrd="0" parTransId="{8F238289-339B-4D34-956C-3CCC680E6EE0}" sibTransId="{4BDFCDAE-944B-41A6-B62D-25A78EA219CC}"/>
    <dgm:cxn modelId="{C22C32CB-B243-4531-84F4-3CD7943F38BE}" srcId="{DCDE2190-0D60-41A4-AA6D-903311AFF442}" destId="{82029E5D-F7AE-4CD3-866C-3873E7D9C7C7}" srcOrd="1" destOrd="0" parTransId="{A43DEF3D-ED26-40BD-9B3E-175FB2D72803}" sibTransId="{E753FB73-691E-4798-AAB9-F812EEDEF736}"/>
    <dgm:cxn modelId="{8CFAF316-7004-4A7E-A925-6FE96B278823}" type="presOf" srcId="{82029E5D-F7AE-4CD3-866C-3873E7D9C7C7}" destId="{E5DE3022-3108-4EC6-BBEE-FB1526E3D9DB}" srcOrd="0" destOrd="1" presId="urn:microsoft.com/office/officeart/2005/8/layout/target3"/>
    <dgm:cxn modelId="{700981F0-8580-4F4C-98AF-76BED54AD44F}" type="presOf" srcId="{05642E75-97A2-406A-A8A2-CB430B69F511}" destId="{E5DE3022-3108-4EC6-BBEE-FB1526E3D9DB}" srcOrd="0" destOrd="3" presId="urn:microsoft.com/office/officeart/2005/8/layout/target3"/>
    <dgm:cxn modelId="{D924571D-F7D9-44B7-BD4F-0C698F595BCF}" srcId="{DCDE2190-0D60-41A4-AA6D-903311AFF442}" destId="{71FD1FBB-4223-4AD7-BFA4-BB376E5548B5}" srcOrd="2" destOrd="0" parTransId="{29640263-644D-4CEB-8A99-1EE14C313B39}" sibTransId="{5E5E7FF1-6A7E-44A5-8C76-5E2D7A34BAAD}"/>
    <dgm:cxn modelId="{33130AD3-406B-48DE-AA2D-C7A02AD28A69}" type="presOf" srcId="{DF076CA0-EC30-431C-8774-3FBBB3EF0DD8}" destId="{E5DE3022-3108-4EC6-BBEE-FB1526E3D9DB}" srcOrd="0" destOrd="0" presId="urn:microsoft.com/office/officeart/2005/8/layout/target3"/>
    <dgm:cxn modelId="{8F7DDBFF-A572-4F3A-92E7-4D1952955B0D}" srcId="{DCDE2190-0D60-41A4-AA6D-903311AFF442}" destId="{48B2561A-16D9-49EA-B60F-756EA3FE02E8}" srcOrd="4" destOrd="0" parTransId="{5383755E-2A3F-40CE-B2A8-688F6A8DE699}" sibTransId="{B9EB9149-280A-45CD-AAAA-E4B88AC9C8D5}"/>
    <dgm:cxn modelId="{FCBA7E62-6428-47A4-B031-F74A6AD54721}" type="presOf" srcId="{DCDE2190-0D60-41A4-AA6D-903311AFF442}" destId="{4ECDF72A-96FB-4BE0-A4D2-B08D25FB7CDF}" srcOrd="0" destOrd="0" presId="urn:microsoft.com/office/officeart/2005/8/layout/target3"/>
    <dgm:cxn modelId="{B73237BB-F234-4AA9-83F0-4B5E29AF9DAA}" type="presParOf" srcId="{8D63C3FA-BB3B-4082-ADB6-0E12EEEF5AFA}" destId="{84475E50-01ED-4C04-A8E1-250A1D3307DE}" srcOrd="0" destOrd="0" presId="urn:microsoft.com/office/officeart/2005/8/layout/target3"/>
    <dgm:cxn modelId="{EAE37691-1EDA-4402-8C3E-19988044ECEC}" type="presParOf" srcId="{8D63C3FA-BB3B-4082-ADB6-0E12EEEF5AFA}" destId="{2151B4E5-B6E2-40C7-93F4-012193996D84}" srcOrd="1" destOrd="0" presId="urn:microsoft.com/office/officeart/2005/8/layout/target3"/>
    <dgm:cxn modelId="{BC6E9267-A7E4-4C22-A7C7-8F8ED40DB78A}" type="presParOf" srcId="{8D63C3FA-BB3B-4082-ADB6-0E12EEEF5AFA}" destId="{4ECDF72A-96FB-4BE0-A4D2-B08D25FB7CDF}" srcOrd="2" destOrd="0" presId="urn:microsoft.com/office/officeart/2005/8/layout/target3"/>
    <dgm:cxn modelId="{2940DFBE-98BA-4DCE-A015-59967AF2A178}" type="presParOf" srcId="{8D63C3FA-BB3B-4082-ADB6-0E12EEEF5AFA}" destId="{01D1BB1A-C9C8-4662-810D-DCD3EB3D1AF9}" srcOrd="3" destOrd="0" presId="urn:microsoft.com/office/officeart/2005/8/layout/target3"/>
    <dgm:cxn modelId="{ABDD2561-0146-45E7-9082-634988205278}" type="presParOf" srcId="{8D63C3FA-BB3B-4082-ADB6-0E12EEEF5AFA}" destId="{E5DE3022-3108-4EC6-BBEE-FB1526E3D9DB}" srcOrd="4"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613E3BD-6DBD-470C-90F2-4BF84CF82BF0}"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4B826A78-8BF0-4281-8B15-84A55C85CB9B}">
      <dgm:prSet/>
      <dgm:spPr/>
      <dgm:t>
        <a:bodyPr/>
        <a:lstStyle/>
        <a:p>
          <a:pPr rtl="0"/>
          <a:r>
            <a:rPr lang="en-GB" b="1" smtClean="0">
              <a:latin typeface="Times New Roman" panose="02020603050405020304" pitchFamily="18" charset="0"/>
              <a:cs typeface="Times New Roman" panose="02020603050405020304" pitchFamily="18" charset="0"/>
            </a:rPr>
            <a:t>Fluency</a:t>
          </a:r>
          <a:endParaRPr lang="es-MX">
            <a:latin typeface="Times New Roman" panose="02020603050405020304" pitchFamily="18" charset="0"/>
            <a:cs typeface="Times New Roman" panose="02020603050405020304" pitchFamily="18" charset="0"/>
          </a:endParaRPr>
        </a:p>
      </dgm:t>
    </dgm:pt>
    <dgm:pt modelId="{63C07793-547F-4C8A-8AC3-CB8038F9BFC9}" type="parTrans" cxnId="{11B035A2-3E18-4305-AB3D-8BD7D6780A96}">
      <dgm:prSet/>
      <dgm:spPr/>
      <dgm:t>
        <a:bodyPr/>
        <a:lstStyle/>
        <a:p>
          <a:endParaRPr lang="es-MX">
            <a:latin typeface="Times New Roman" panose="02020603050405020304" pitchFamily="18" charset="0"/>
            <a:cs typeface="Times New Roman" panose="02020603050405020304" pitchFamily="18" charset="0"/>
          </a:endParaRPr>
        </a:p>
      </dgm:t>
    </dgm:pt>
    <dgm:pt modelId="{409D72B0-9178-4262-BABC-0D19E882BB5C}" type="sibTrans" cxnId="{11B035A2-3E18-4305-AB3D-8BD7D6780A96}">
      <dgm:prSet/>
      <dgm:spPr/>
      <dgm:t>
        <a:bodyPr/>
        <a:lstStyle/>
        <a:p>
          <a:endParaRPr lang="es-MX">
            <a:latin typeface="Times New Roman" panose="02020603050405020304" pitchFamily="18" charset="0"/>
            <a:cs typeface="Times New Roman" panose="02020603050405020304" pitchFamily="18" charset="0"/>
          </a:endParaRPr>
        </a:p>
      </dgm:t>
    </dgm:pt>
    <dgm:pt modelId="{352824FE-F32A-46A1-9725-B2BA8CB1E93D}">
      <dgm:prSet/>
      <dgm:spPr/>
      <dgm:t>
        <a:bodyPr/>
        <a:lstStyle/>
        <a:p>
          <a:pPr rtl="0"/>
          <a:r>
            <a:rPr lang="en-GB" smtClean="0">
              <a:latin typeface="Times New Roman" panose="02020603050405020304" pitchFamily="18" charset="0"/>
              <a:cs typeface="Times New Roman" panose="02020603050405020304" pitchFamily="18" charset="0"/>
            </a:rPr>
            <a:t>Important for a good communication.</a:t>
          </a:r>
          <a:endParaRPr lang="es-MX">
            <a:latin typeface="Times New Roman" panose="02020603050405020304" pitchFamily="18" charset="0"/>
            <a:cs typeface="Times New Roman" panose="02020603050405020304" pitchFamily="18" charset="0"/>
          </a:endParaRPr>
        </a:p>
      </dgm:t>
    </dgm:pt>
    <dgm:pt modelId="{AF083D06-2190-40AC-903B-8D5F6AFA6886}" type="parTrans" cxnId="{758B09AE-F356-47E0-BB4A-292C4D57399A}">
      <dgm:prSet/>
      <dgm:spPr/>
      <dgm:t>
        <a:bodyPr/>
        <a:lstStyle/>
        <a:p>
          <a:endParaRPr lang="es-MX">
            <a:latin typeface="Times New Roman" panose="02020603050405020304" pitchFamily="18" charset="0"/>
            <a:cs typeface="Times New Roman" panose="02020603050405020304" pitchFamily="18" charset="0"/>
          </a:endParaRPr>
        </a:p>
      </dgm:t>
    </dgm:pt>
    <dgm:pt modelId="{408EFB64-F129-4126-838A-EA45BBA4447A}" type="sibTrans" cxnId="{758B09AE-F356-47E0-BB4A-292C4D57399A}">
      <dgm:prSet/>
      <dgm:spPr/>
      <dgm:t>
        <a:bodyPr/>
        <a:lstStyle/>
        <a:p>
          <a:endParaRPr lang="es-MX">
            <a:latin typeface="Times New Roman" panose="02020603050405020304" pitchFamily="18" charset="0"/>
            <a:cs typeface="Times New Roman" panose="02020603050405020304" pitchFamily="18" charset="0"/>
          </a:endParaRPr>
        </a:p>
      </dgm:t>
    </dgm:pt>
    <dgm:pt modelId="{B206601C-4B76-41E5-90ED-8675370A988F}">
      <dgm:prSet/>
      <dgm:spPr/>
      <dgm:t>
        <a:bodyPr/>
        <a:lstStyle/>
        <a:p>
          <a:pPr rtl="0"/>
          <a:r>
            <a:rPr lang="en-GB" smtClean="0">
              <a:latin typeface="Times New Roman" panose="02020603050405020304" pitchFamily="18" charset="0"/>
              <a:cs typeface="Times New Roman" panose="02020603050405020304" pitchFamily="18" charset="0"/>
            </a:rPr>
            <a:t>Exposure of students in front of their peers.</a:t>
          </a:r>
          <a:endParaRPr lang="es-MX">
            <a:latin typeface="Times New Roman" panose="02020603050405020304" pitchFamily="18" charset="0"/>
            <a:cs typeface="Times New Roman" panose="02020603050405020304" pitchFamily="18" charset="0"/>
          </a:endParaRPr>
        </a:p>
      </dgm:t>
    </dgm:pt>
    <dgm:pt modelId="{36BD5AC1-6B09-471F-B2B2-6F5DFCAD8B0B}" type="parTrans" cxnId="{FB227DDF-00DB-4CA0-AFE3-BCF85CB911BF}">
      <dgm:prSet/>
      <dgm:spPr/>
      <dgm:t>
        <a:bodyPr/>
        <a:lstStyle/>
        <a:p>
          <a:endParaRPr lang="es-MX">
            <a:latin typeface="Times New Roman" panose="02020603050405020304" pitchFamily="18" charset="0"/>
            <a:cs typeface="Times New Roman" panose="02020603050405020304" pitchFamily="18" charset="0"/>
          </a:endParaRPr>
        </a:p>
      </dgm:t>
    </dgm:pt>
    <dgm:pt modelId="{3C78D230-8480-463F-8E53-02084E82E5DB}" type="sibTrans" cxnId="{FB227DDF-00DB-4CA0-AFE3-BCF85CB911BF}">
      <dgm:prSet/>
      <dgm:spPr/>
      <dgm:t>
        <a:bodyPr/>
        <a:lstStyle/>
        <a:p>
          <a:endParaRPr lang="es-MX">
            <a:latin typeface="Times New Roman" panose="02020603050405020304" pitchFamily="18" charset="0"/>
            <a:cs typeface="Times New Roman" panose="02020603050405020304" pitchFamily="18" charset="0"/>
          </a:endParaRPr>
        </a:p>
      </dgm:t>
    </dgm:pt>
    <dgm:pt modelId="{F31C0A72-1C14-407F-9B1A-F37E43A14983}">
      <dgm:prSet/>
      <dgm:spPr/>
      <dgm:t>
        <a:bodyPr/>
        <a:lstStyle/>
        <a:p>
          <a:pPr rtl="0"/>
          <a:r>
            <a:rPr lang="en-GB" smtClean="0">
              <a:latin typeface="Times New Roman" panose="02020603050405020304" pitchFamily="18" charset="0"/>
              <a:cs typeface="Times New Roman" panose="02020603050405020304" pitchFamily="18" charset="0"/>
            </a:rPr>
            <a:t>Practice </a:t>
          </a:r>
          <a:r>
            <a:rPr lang="en-GB" smtClean="0">
              <a:latin typeface="Times New Roman" panose="02020603050405020304" pitchFamily="18" charset="0"/>
              <a:cs typeface="Times New Roman" panose="02020603050405020304" pitchFamily="18" charset="0"/>
              <a:sym typeface="Wingdings"/>
            </a:rPr>
            <a:t></a:t>
          </a:r>
          <a:r>
            <a:rPr lang="en-GB" smtClean="0">
              <a:latin typeface="Times New Roman" panose="02020603050405020304" pitchFamily="18" charset="0"/>
              <a:cs typeface="Times New Roman" panose="02020603050405020304" pitchFamily="18" charset="0"/>
            </a:rPr>
            <a:t> improvement of fluency to become good communicators</a:t>
          </a:r>
          <a:endParaRPr lang="es-MX">
            <a:latin typeface="Times New Roman" panose="02020603050405020304" pitchFamily="18" charset="0"/>
            <a:cs typeface="Times New Roman" panose="02020603050405020304" pitchFamily="18" charset="0"/>
          </a:endParaRPr>
        </a:p>
      </dgm:t>
    </dgm:pt>
    <dgm:pt modelId="{E01F6C1C-39AA-43DE-83D9-575F51607250}" type="parTrans" cxnId="{B47F9196-D209-4339-9744-085021A57041}">
      <dgm:prSet/>
      <dgm:spPr/>
      <dgm:t>
        <a:bodyPr/>
        <a:lstStyle/>
        <a:p>
          <a:endParaRPr lang="es-MX">
            <a:latin typeface="Times New Roman" panose="02020603050405020304" pitchFamily="18" charset="0"/>
            <a:cs typeface="Times New Roman" panose="02020603050405020304" pitchFamily="18" charset="0"/>
          </a:endParaRPr>
        </a:p>
      </dgm:t>
    </dgm:pt>
    <dgm:pt modelId="{F89AE8C8-ECD2-466E-B545-C0F799E053C9}" type="sibTrans" cxnId="{B47F9196-D209-4339-9744-085021A57041}">
      <dgm:prSet/>
      <dgm:spPr/>
      <dgm:t>
        <a:bodyPr/>
        <a:lstStyle/>
        <a:p>
          <a:endParaRPr lang="es-MX">
            <a:latin typeface="Times New Roman" panose="02020603050405020304" pitchFamily="18" charset="0"/>
            <a:cs typeface="Times New Roman" panose="02020603050405020304" pitchFamily="18" charset="0"/>
          </a:endParaRPr>
        </a:p>
      </dgm:t>
    </dgm:pt>
    <dgm:pt modelId="{E76E2D1D-89BD-4ADD-A9B0-DEEE4B25DA7A}" type="pres">
      <dgm:prSet presAssocID="{9613E3BD-6DBD-470C-90F2-4BF84CF82BF0}" presName="Name0" presStyleCnt="0">
        <dgm:presLayoutVars>
          <dgm:chMax val="7"/>
          <dgm:dir/>
          <dgm:animLvl val="lvl"/>
          <dgm:resizeHandles val="exact"/>
        </dgm:presLayoutVars>
      </dgm:prSet>
      <dgm:spPr/>
      <dgm:t>
        <a:bodyPr/>
        <a:lstStyle/>
        <a:p>
          <a:endParaRPr lang="es-MX"/>
        </a:p>
      </dgm:t>
    </dgm:pt>
    <dgm:pt modelId="{A668B58C-6B5E-4042-B9E6-A171BDDD453C}" type="pres">
      <dgm:prSet presAssocID="{4B826A78-8BF0-4281-8B15-84A55C85CB9B}" presName="circle1" presStyleLbl="node1" presStyleIdx="0" presStyleCnt="1"/>
      <dgm:spPr/>
    </dgm:pt>
    <dgm:pt modelId="{16727FBB-70BB-4061-800A-F3B8C08846A9}" type="pres">
      <dgm:prSet presAssocID="{4B826A78-8BF0-4281-8B15-84A55C85CB9B}" presName="space" presStyleCnt="0"/>
      <dgm:spPr/>
    </dgm:pt>
    <dgm:pt modelId="{7D41A666-C6BD-4AEE-9BFB-9630A1D4493E}" type="pres">
      <dgm:prSet presAssocID="{4B826A78-8BF0-4281-8B15-84A55C85CB9B}" presName="rect1" presStyleLbl="alignAcc1" presStyleIdx="0" presStyleCnt="1"/>
      <dgm:spPr/>
      <dgm:t>
        <a:bodyPr/>
        <a:lstStyle/>
        <a:p>
          <a:endParaRPr lang="es-MX"/>
        </a:p>
      </dgm:t>
    </dgm:pt>
    <dgm:pt modelId="{BADF7D91-B01C-4F01-86D1-17CDCF051CE1}" type="pres">
      <dgm:prSet presAssocID="{4B826A78-8BF0-4281-8B15-84A55C85CB9B}" presName="rect1ParTx" presStyleLbl="alignAcc1" presStyleIdx="0" presStyleCnt="1">
        <dgm:presLayoutVars>
          <dgm:chMax val="1"/>
          <dgm:bulletEnabled val="1"/>
        </dgm:presLayoutVars>
      </dgm:prSet>
      <dgm:spPr/>
      <dgm:t>
        <a:bodyPr/>
        <a:lstStyle/>
        <a:p>
          <a:endParaRPr lang="es-MX"/>
        </a:p>
      </dgm:t>
    </dgm:pt>
    <dgm:pt modelId="{A2EBEB02-7513-45B8-BA28-9022AE718F19}" type="pres">
      <dgm:prSet presAssocID="{4B826A78-8BF0-4281-8B15-84A55C85CB9B}" presName="rect1ChTx" presStyleLbl="alignAcc1" presStyleIdx="0" presStyleCnt="1">
        <dgm:presLayoutVars>
          <dgm:bulletEnabled val="1"/>
        </dgm:presLayoutVars>
      </dgm:prSet>
      <dgm:spPr/>
      <dgm:t>
        <a:bodyPr/>
        <a:lstStyle/>
        <a:p>
          <a:endParaRPr lang="es-MX"/>
        </a:p>
      </dgm:t>
    </dgm:pt>
  </dgm:ptLst>
  <dgm:cxnLst>
    <dgm:cxn modelId="{D77D4571-8E9A-4014-9603-DA45AD3AF7FE}" type="presOf" srcId="{4B826A78-8BF0-4281-8B15-84A55C85CB9B}" destId="{7D41A666-C6BD-4AEE-9BFB-9630A1D4493E}" srcOrd="0" destOrd="0" presId="urn:microsoft.com/office/officeart/2005/8/layout/target3"/>
    <dgm:cxn modelId="{FB227DDF-00DB-4CA0-AFE3-BCF85CB911BF}" srcId="{4B826A78-8BF0-4281-8B15-84A55C85CB9B}" destId="{B206601C-4B76-41E5-90ED-8675370A988F}" srcOrd="1" destOrd="0" parTransId="{36BD5AC1-6B09-471F-B2B2-6F5DFCAD8B0B}" sibTransId="{3C78D230-8480-463F-8E53-02084E82E5DB}"/>
    <dgm:cxn modelId="{74B3CC85-233B-4C82-A6F4-AB2C89576B1D}" type="presOf" srcId="{4B826A78-8BF0-4281-8B15-84A55C85CB9B}" destId="{BADF7D91-B01C-4F01-86D1-17CDCF051CE1}" srcOrd="1" destOrd="0" presId="urn:microsoft.com/office/officeart/2005/8/layout/target3"/>
    <dgm:cxn modelId="{B47F9196-D209-4339-9744-085021A57041}" srcId="{4B826A78-8BF0-4281-8B15-84A55C85CB9B}" destId="{F31C0A72-1C14-407F-9B1A-F37E43A14983}" srcOrd="2" destOrd="0" parTransId="{E01F6C1C-39AA-43DE-83D9-575F51607250}" sibTransId="{F89AE8C8-ECD2-466E-B545-C0F799E053C9}"/>
    <dgm:cxn modelId="{34540A99-49A1-4252-97BD-1623D28B58FE}" type="presOf" srcId="{B206601C-4B76-41E5-90ED-8675370A988F}" destId="{A2EBEB02-7513-45B8-BA28-9022AE718F19}" srcOrd="0" destOrd="1" presId="urn:microsoft.com/office/officeart/2005/8/layout/target3"/>
    <dgm:cxn modelId="{053CE96F-5F33-42D0-A989-18461ADD1518}" type="presOf" srcId="{9613E3BD-6DBD-470C-90F2-4BF84CF82BF0}" destId="{E76E2D1D-89BD-4ADD-A9B0-DEEE4B25DA7A}" srcOrd="0" destOrd="0" presId="urn:microsoft.com/office/officeart/2005/8/layout/target3"/>
    <dgm:cxn modelId="{768A2BAC-9F2A-47A7-86D4-EEF556B315AE}" type="presOf" srcId="{F31C0A72-1C14-407F-9B1A-F37E43A14983}" destId="{A2EBEB02-7513-45B8-BA28-9022AE718F19}" srcOrd="0" destOrd="2" presId="urn:microsoft.com/office/officeart/2005/8/layout/target3"/>
    <dgm:cxn modelId="{11B035A2-3E18-4305-AB3D-8BD7D6780A96}" srcId="{9613E3BD-6DBD-470C-90F2-4BF84CF82BF0}" destId="{4B826A78-8BF0-4281-8B15-84A55C85CB9B}" srcOrd="0" destOrd="0" parTransId="{63C07793-547F-4C8A-8AC3-CB8038F9BFC9}" sibTransId="{409D72B0-9178-4262-BABC-0D19E882BB5C}"/>
    <dgm:cxn modelId="{259F80B9-9BE8-40E3-BFDD-7BF94F4103E6}" type="presOf" srcId="{352824FE-F32A-46A1-9725-B2BA8CB1E93D}" destId="{A2EBEB02-7513-45B8-BA28-9022AE718F19}" srcOrd="0" destOrd="0" presId="urn:microsoft.com/office/officeart/2005/8/layout/target3"/>
    <dgm:cxn modelId="{758B09AE-F356-47E0-BB4A-292C4D57399A}" srcId="{4B826A78-8BF0-4281-8B15-84A55C85CB9B}" destId="{352824FE-F32A-46A1-9725-B2BA8CB1E93D}" srcOrd="0" destOrd="0" parTransId="{AF083D06-2190-40AC-903B-8D5F6AFA6886}" sibTransId="{408EFB64-F129-4126-838A-EA45BBA4447A}"/>
    <dgm:cxn modelId="{C306AAB6-9096-4A7E-BE89-0EC51852E20C}" type="presParOf" srcId="{E76E2D1D-89BD-4ADD-A9B0-DEEE4B25DA7A}" destId="{A668B58C-6B5E-4042-B9E6-A171BDDD453C}" srcOrd="0" destOrd="0" presId="urn:microsoft.com/office/officeart/2005/8/layout/target3"/>
    <dgm:cxn modelId="{D406924F-35D8-4194-BF50-A39E5C9C7F17}" type="presParOf" srcId="{E76E2D1D-89BD-4ADD-A9B0-DEEE4B25DA7A}" destId="{16727FBB-70BB-4061-800A-F3B8C08846A9}" srcOrd="1" destOrd="0" presId="urn:microsoft.com/office/officeart/2005/8/layout/target3"/>
    <dgm:cxn modelId="{5D48E3E2-58D3-4111-AEB6-144E446D07CE}" type="presParOf" srcId="{E76E2D1D-89BD-4ADD-A9B0-DEEE4B25DA7A}" destId="{7D41A666-C6BD-4AEE-9BFB-9630A1D4493E}" srcOrd="2" destOrd="0" presId="urn:microsoft.com/office/officeart/2005/8/layout/target3"/>
    <dgm:cxn modelId="{C5FABC2A-7A8F-47C4-BD87-67F33265BDB6}" type="presParOf" srcId="{E76E2D1D-89BD-4ADD-A9B0-DEEE4B25DA7A}" destId="{BADF7D91-B01C-4F01-86D1-17CDCF051CE1}" srcOrd="3" destOrd="0" presId="urn:microsoft.com/office/officeart/2005/8/layout/target3"/>
    <dgm:cxn modelId="{7E42B396-DF52-47DD-9ADD-7D9A070E6642}" type="presParOf" srcId="{E76E2D1D-89BD-4ADD-A9B0-DEEE4B25DA7A}" destId="{A2EBEB02-7513-45B8-BA28-9022AE718F19}"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237EC3B-44C0-4C70-8531-11E433037422}"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2EBDF095-EA7E-489D-9B31-51AB9DA3C2CC}">
      <dgm:prSet/>
      <dgm:spPr/>
      <dgm:t>
        <a:bodyPr/>
        <a:lstStyle/>
        <a:p>
          <a:pPr rtl="0"/>
          <a:r>
            <a:rPr lang="en-GB" b="1" smtClean="0">
              <a:latin typeface="Times New Roman" panose="02020603050405020304" pitchFamily="18" charset="0"/>
              <a:cs typeface="Times New Roman" panose="02020603050405020304" pitchFamily="18" charset="0"/>
            </a:rPr>
            <a:t>Grammar </a:t>
          </a:r>
          <a:endParaRPr lang="es-MX">
            <a:latin typeface="Times New Roman" panose="02020603050405020304" pitchFamily="18" charset="0"/>
            <a:cs typeface="Times New Roman" panose="02020603050405020304" pitchFamily="18" charset="0"/>
          </a:endParaRPr>
        </a:p>
      </dgm:t>
    </dgm:pt>
    <dgm:pt modelId="{A7FA0B3E-B698-4FBC-AB79-ED89FF0BD6D6}" type="parTrans" cxnId="{0E3582AA-687C-4E2A-B88B-47BDA79BD717}">
      <dgm:prSet/>
      <dgm:spPr/>
      <dgm:t>
        <a:bodyPr/>
        <a:lstStyle/>
        <a:p>
          <a:endParaRPr lang="es-MX">
            <a:latin typeface="Times New Roman" panose="02020603050405020304" pitchFamily="18" charset="0"/>
            <a:cs typeface="Times New Roman" panose="02020603050405020304" pitchFamily="18" charset="0"/>
          </a:endParaRPr>
        </a:p>
      </dgm:t>
    </dgm:pt>
    <dgm:pt modelId="{FCC6D18A-7D14-42BF-96B8-CE0C0F4961C4}" type="sibTrans" cxnId="{0E3582AA-687C-4E2A-B88B-47BDA79BD717}">
      <dgm:prSet/>
      <dgm:spPr/>
      <dgm:t>
        <a:bodyPr/>
        <a:lstStyle/>
        <a:p>
          <a:endParaRPr lang="es-MX">
            <a:latin typeface="Times New Roman" panose="02020603050405020304" pitchFamily="18" charset="0"/>
            <a:cs typeface="Times New Roman" panose="02020603050405020304" pitchFamily="18" charset="0"/>
          </a:endParaRPr>
        </a:p>
      </dgm:t>
    </dgm:pt>
    <dgm:pt modelId="{922FAB5C-5C47-4A29-B2DE-425BEDE956AF}">
      <dgm:prSet/>
      <dgm:spPr/>
      <dgm:t>
        <a:bodyPr/>
        <a:lstStyle/>
        <a:p>
          <a:pPr rtl="0"/>
          <a:r>
            <a:rPr lang="en-GB" smtClean="0">
              <a:latin typeface="Times New Roman" panose="02020603050405020304" pitchFamily="18" charset="0"/>
              <a:cs typeface="Times New Roman" panose="02020603050405020304" pitchFamily="18" charset="0"/>
            </a:rPr>
            <a:t>Grammar rules </a:t>
          </a:r>
          <a:r>
            <a:rPr lang="en-GB" smtClean="0">
              <a:latin typeface="Times New Roman" panose="02020603050405020304" pitchFamily="18" charset="0"/>
              <a:cs typeface="Times New Roman" panose="02020603050405020304" pitchFamily="18" charset="0"/>
              <a:sym typeface="Wingdings"/>
            </a:rPr>
            <a:t></a:t>
          </a:r>
          <a:r>
            <a:rPr lang="en-GB" smtClean="0">
              <a:latin typeface="Times New Roman" panose="02020603050405020304" pitchFamily="18" charset="0"/>
              <a:cs typeface="Times New Roman" panose="02020603050405020304" pitchFamily="18" charset="0"/>
            </a:rPr>
            <a:t> improvement of speaking skill.</a:t>
          </a:r>
          <a:endParaRPr lang="es-MX">
            <a:latin typeface="Times New Roman" panose="02020603050405020304" pitchFamily="18" charset="0"/>
            <a:cs typeface="Times New Roman" panose="02020603050405020304" pitchFamily="18" charset="0"/>
          </a:endParaRPr>
        </a:p>
      </dgm:t>
    </dgm:pt>
    <dgm:pt modelId="{12E4BB19-1FA1-4E93-A1E0-2FFB3001FBC7}" type="parTrans" cxnId="{9BAF2F31-E9EA-45E5-B6AB-EF93BDDCCBDF}">
      <dgm:prSet/>
      <dgm:spPr/>
      <dgm:t>
        <a:bodyPr/>
        <a:lstStyle/>
        <a:p>
          <a:endParaRPr lang="es-MX">
            <a:latin typeface="Times New Roman" panose="02020603050405020304" pitchFamily="18" charset="0"/>
            <a:cs typeface="Times New Roman" panose="02020603050405020304" pitchFamily="18" charset="0"/>
          </a:endParaRPr>
        </a:p>
      </dgm:t>
    </dgm:pt>
    <dgm:pt modelId="{6416F8F9-E779-406B-82AA-E87D996BE1AF}" type="sibTrans" cxnId="{9BAF2F31-E9EA-45E5-B6AB-EF93BDDCCBDF}">
      <dgm:prSet/>
      <dgm:spPr/>
      <dgm:t>
        <a:bodyPr/>
        <a:lstStyle/>
        <a:p>
          <a:endParaRPr lang="es-MX">
            <a:latin typeface="Times New Roman" panose="02020603050405020304" pitchFamily="18" charset="0"/>
            <a:cs typeface="Times New Roman" panose="02020603050405020304" pitchFamily="18" charset="0"/>
          </a:endParaRPr>
        </a:p>
      </dgm:t>
    </dgm:pt>
    <dgm:pt modelId="{99BE2EFE-6342-4C87-9316-997CE352E9FD}" type="pres">
      <dgm:prSet presAssocID="{3237EC3B-44C0-4C70-8531-11E433037422}" presName="Name0" presStyleCnt="0">
        <dgm:presLayoutVars>
          <dgm:chMax val="7"/>
          <dgm:dir/>
          <dgm:animLvl val="lvl"/>
          <dgm:resizeHandles val="exact"/>
        </dgm:presLayoutVars>
      </dgm:prSet>
      <dgm:spPr/>
      <dgm:t>
        <a:bodyPr/>
        <a:lstStyle/>
        <a:p>
          <a:endParaRPr lang="es-MX"/>
        </a:p>
      </dgm:t>
    </dgm:pt>
    <dgm:pt modelId="{96BB12F4-6715-4874-B493-483683DF4AF4}" type="pres">
      <dgm:prSet presAssocID="{2EBDF095-EA7E-489D-9B31-51AB9DA3C2CC}" presName="circle1" presStyleLbl="node1" presStyleIdx="0" presStyleCnt="1"/>
      <dgm:spPr/>
    </dgm:pt>
    <dgm:pt modelId="{5B406566-BE82-4D86-8FE5-59ABB25EEE40}" type="pres">
      <dgm:prSet presAssocID="{2EBDF095-EA7E-489D-9B31-51AB9DA3C2CC}" presName="space" presStyleCnt="0"/>
      <dgm:spPr/>
    </dgm:pt>
    <dgm:pt modelId="{7396E221-A2DB-4052-903A-DE1013C4B9B3}" type="pres">
      <dgm:prSet presAssocID="{2EBDF095-EA7E-489D-9B31-51AB9DA3C2CC}" presName="rect1" presStyleLbl="alignAcc1" presStyleIdx="0" presStyleCnt="1"/>
      <dgm:spPr/>
      <dgm:t>
        <a:bodyPr/>
        <a:lstStyle/>
        <a:p>
          <a:endParaRPr lang="es-MX"/>
        </a:p>
      </dgm:t>
    </dgm:pt>
    <dgm:pt modelId="{55AB2844-0DB5-4B87-A49C-666440E97413}" type="pres">
      <dgm:prSet presAssocID="{2EBDF095-EA7E-489D-9B31-51AB9DA3C2CC}" presName="rect1ParTx" presStyleLbl="alignAcc1" presStyleIdx="0" presStyleCnt="1">
        <dgm:presLayoutVars>
          <dgm:chMax val="1"/>
          <dgm:bulletEnabled val="1"/>
        </dgm:presLayoutVars>
      </dgm:prSet>
      <dgm:spPr/>
      <dgm:t>
        <a:bodyPr/>
        <a:lstStyle/>
        <a:p>
          <a:endParaRPr lang="es-MX"/>
        </a:p>
      </dgm:t>
    </dgm:pt>
    <dgm:pt modelId="{58DA3737-63AE-49E8-9A29-6936C2B48C97}" type="pres">
      <dgm:prSet presAssocID="{2EBDF095-EA7E-489D-9B31-51AB9DA3C2CC}" presName="rect1ChTx" presStyleLbl="alignAcc1" presStyleIdx="0" presStyleCnt="1">
        <dgm:presLayoutVars>
          <dgm:bulletEnabled val="1"/>
        </dgm:presLayoutVars>
      </dgm:prSet>
      <dgm:spPr/>
      <dgm:t>
        <a:bodyPr/>
        <a:lstStyle/>
        <a:p>
          <a:endParaRPr lang="es-MX"/>
        </a:p>
      </dgm:t>
    </dgm:pt>
  </dgm:ptLst>
  <dgm:cxnLst>
    <dgm:cxn modelId="{9BAF2F31-E9EA-45E5-B6AB-EF93BDDCCBDF}" srcId="{2EBDF095-EA7E-489D-9B31-51AB9DA3C2CC}" destId="{922FAB5C-5C47-4A29-B2DE-425BEDE956AF}" srcOrd="0" destOrd="0" parTransId="{12E4BB19-1FA1-4E93-A1E0-2FFB3001FBC7}" sibTransId="{6416F8F9-E779-406B-82AA-E87D996BE1AF}"/>
    <dgm:cxn modelId="{49B07615-E2C2-4A46-8751-D5DB581BD0C1}" type="presOf" srcId="{922FAB5C-5C47-4A29-B2DE-425BEDE956AF}" destId="{58DA3737-63AE-49E8-9A29-6936C2B48C97}" srcOrd="0" destOrd="0" presId="urn:microsoft.com/office/officeart/2005/8/layout/target3"/>
    <dgm:cxn modelId="{CEE67970-C36B-4965-B410-998C24C4418A}" type="presOf" srcId="{3237EC3B-44C0-4C70-8531-11E433037422}" destId="{99BE2EFE-6342-4C87-9316-997CE352E9FD}" srcOrd="0" destOrd="0" presId="urn:microsoft.com/office/officeart/2005/8/layout/target3"/>
    <dgm:cxn modelId="{A12BD7F0-2C0F-4220-8DB0-6F3249F90900}" type="presOf" srcId="{2EBDF095-EA7E-489D-9B31-51AB9DA3C2CC}" destId="{55AB2844-0DB5-4B87-A49C-666440E97413}" srcOrd="1" destOrd="0" presId="urn:microsoft.com/office/officeart/2005/8/layout/target3"/>
    <dgm:cxn modelId="{36F91F0E-E328-4EE9-82D7-2BC0D71ABE0D}" type="presOf" srcId="{2EBDF095-EA7E-489D-9B31-51AB9DA3C2CC}" destId="{7396E221-A2DB-4052-903A-DE1013C4B9B3}" srcOrd="0" destOrd="0" presId="urn:microsoft.com/office/officeart/2005/8/layout/target3"/>
    <dgm:cxn modelId="{0E3582AA-687C-4E2A-B88B-47BDA79BD717}" srcId="{3237EC3B-44C0-4C70-8531-11E433037422}" destId="{2EBDF095-EA7E-489D-9B31-51AB9DA3C2CC}" srcOrd="0" destOrd="0" parTransId="{A7FA0B3E-B698-4FBC-AB79-ED89FF0BD6D6}" sibTransId="{FCC6D18A-7D14-42BF-96B8-CE0C0F4961C4}"/>
    <dgm:cxn modelId="{1BB8CB03-EA10-4FB7-A3BC-19141610762E}" type="presParOf" srcId="{99BE2EFE-6342-4C87-9316-997CE352E9FD}" destId="{96BB12F4-6715-4874-B493-483683DF4AF4}" srcOrd="0" destOrd="0" presId="urn:microsoft.com/office/officeart/2005/8/layout/target3"/>
    <dgm:cxn modelId="{0318885A-4A7B-4D44-A088-6D8069BD3C4A}" type="presParOf" srcId="{99BE2EFE-6342-4C87-9316-997CE352E9FD}" destId="{5B406566-BE82-4D86-8FE5-59ABB25EEE40}" srcOrd="1" destOrd="0" presId="urn:microsoft.com/office/officeart/2005/8/layout/target3"/>
    <dgm:cxn modelId="{94DF0E14-5A6C-4A1D-94F1-E34418E6266D}" type="presParOf" srcId="{99BE2EFE-6342-4C87-9316-997CE352E9FD}" destId="{7396E221-A2DB-4052-903A-DE1013C4B9B3}" srcOrd="2" destOrd="0" presId="urn:microsoft.com/office/officeart/2005/8/layout/target3"/>
    <dgm:cxn modelId="{FAFEC7CA-C6BC-48B9-8330-37E2845AD85D}" type="presParOf" srcId="{99BE2EFE-6342-4C87-9316-997CE352E9FD}" destId="{55AB2844-0DB5-4B87-A49C-666440E97413}" srcOrd="3" destOrd="0" presId="urn:microsoft.com/office/officeart/2005/8/layout/target3"/>
    <dgm:cxn modelId="{C87C5686-C658-4E4E-9CB6-9C9905EBC5FC}" type="presParOf" srcId="{99BE2EFE-6342-4C87-9316-997CE352E9FD}" destId="{58DA3737-63AE-49E8-9A29-6936C2B48C97}" srcOrd="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3C0F29B-BB2A-45EB-BAB4-A3503A8ACF3A}"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D10C9996-B276-47B5-8D6A-C209476A646A}">
      <dgm:prSet custT="1"/>
      <dgm:spPr/>
      <dgm:t>
        <a:bodyPr/>
        <a:lstStyle/>
        <a:p>
          <a:pPr rtl="0"/>
          <a:r>
            <a:rPr lang="en-GB" sz="1600" b="1" dirty="0" smtClean="0">
              <a:latin typeface="Times New Roman" panose="02020603050405020304" pitchFamily="18" charset="0"/>
              <a:cs typeface="Times New Roman" panose="02020603050405020304" pitchFamily="18" charset="0"/>
            </a:rPr>
            <a:t>Pronunciation</a:t>
          </a:r>
          <a:endParaRPr lang="es-MX" sz="1600" dirty="0">
            <a:latin typeface="Times New Roman" panose="02020603050405020304" pitchFamily="18" charset="0"/>
            <a:cs typeface="Times New Roman" panose="02020603050405020304" pitchFamily="18" charset="0"/>
          </a:endParaRPr>
        </a:p>
      </dgm:t>
    </dgm:pt>
    <dgm:pt modelId="{028489D7-4E5A-4881-9100-F61E0B50D351}" type="parTrans" cxnId="{7D105AC8-3778-44A1-AD80-72FA3CB7F8F5}">
      <dgm:prSet/>
      <dgm:spPr/>
      <dgm:t>
        <a:bodyPr/>
        <a:lstStyle/>
        <a:p>
          <a:endParaRPr lang="es-MX" sz="1600">
            <a:latin typeface="Times New Roman" panose="02020603050405020304" pitchFamily="18" charset="0"/>
            <a:cs typeface="Times New Roman" panose="02020603050405020304" pitchFamily="18" charset="0"/>
          </a:endParaRPr>
        </a:p>
      </dgm:t>
    </dgm:pt>
    <dgm:pt modelId="{DB44FB73-C3DC-4204-94B8-2B22D60F21AE}" type="sibTrans" cxnId="{7D105AC8-3778-44A1-AD80-72FA3CB7F8F5}">
      <dgm:prSet/>
      <dgm:spPr/>
      <dgm:t>
        <a:bodyPr/>
        <a:lstStyle/>
        <a:p>
          <a:endParaRPr lang="es-MX" sz="1600">
            <a:latin typeface="Times New Roman" panose="02020603050405020304" pitchFamily="18" charset="0"/>
            <a:cs typeface="Times New Roman" panose="02020603050405020304" pitchFamily="18" charset="0"/>
          </a:endParaRPr>
        </a:p>
      </dgm:t>
    </dgm:pt>
    <dgm:pt modelId="{BB973C48-D681-486C-9503-91D768C924E8}">
      <dgm:prSet custT="1"/>
      <dgm:spPr/>
      <dgm:t>
        <a:bodyPr/>
        <a:lstStyle/>
        <a:p>
          <a:pPr rtl="0"/>
          <a:r>
            <a:rPr lang="en-GB" sz="1400" dirty="0" smtClean="0">
              <a:latin typeface="Times New Roman" panose="02020603050405020304" pitchFamily="18" charset="0"/>
              <a:cs typeface="Times New Roman" panose="02020603050405020304" pitchFamily="18" charset="0"/>
            </a:rPr>
            <a:t>Achievement of meanings being conveyed in context.</a:t>
          </a:r>
          <a:endParaRPr lang="es-MX" sz="1400" dirty="0">
            <a:latin typeface="Times New Roman" panose="02020603050405020304" pitchFamily="18" charset="0"/>
            <a:cs typeface="Times New Roman" panose="02020603050405020304" pitchFamily="18" charset="0"/>
          </a:endParaRPr>
        </a:p>
      </dgm:t>
    </dgm:pt>
    <dgm:pt modelId="{B1A7BAD4-2ADE-40A7-AA9E-07CF57246465}" type="parTrans" cxnId="{AE3C0C41-E3A5-4856-BC86-5116DA5464C7}">
      <dgm:prSet/>
      <dgm:spPr/>
      <dgm:t>
        <a:bodyPr/>
        <a:lstStyle/>
        <a:p>
          <a:endParaRPr lang="es-MX" sz="1600">
            <a:latin typeface="Times New Roman" panose="02020603050405020304" pitchFamily="18" charset="0"/>
            <a:cs typeface="Times New Roman" panose="02020603050405020304" pitchFamily="18" charset="0"/>
          </a:endParaRPr>
        </a:p>
      </dgm:t>
    </dgm:pt>
    <dgm:pt modelId="{E4FAC777-1EFA-45BD-ACC1-DF0CC71F5B2F}" type="sibTrans" cxnId="{AE3C0C41-E3A5-4856-BC86-5116DA5464C7}">
      <dgm:prSet/>
      <dgm:spPr/>
      <dgm:t>
        <a:bodyPr/>
        <a:lstStyle/>
        <a:p>
          <a:endParaRPr lang="es-MX" sz="1600">
            <a:latin typeface="Times New Roman" panose="02020603050405020304" pitchFamily="18" charset="0"/>
            <a:cs typeface="Times New Roman" panose="02020603050405020304" pitchFamily="18" charset="0"/>
          </a:endParaRPr>
        </a:p>
      </dgm:t>
    </dgm:pt>
    <dgm:pt modelId="{197B2ED4-7B08-4C4B-A713-079660C3877A}" type="pres">
      <dgm:prSet presAssocID="{33C0F29B-BB2A-45EB-BAB4-A3503A8ACF3A}" presName="Name0" presStyleCnt="0">
        <dgm:presLayoutVars>
          <dgm:chMax val="7"/>
          <dgm:dir/>
          <dgm:animLvl val="lvl"/>
          <dgm:resizeHandles val="exact"/>
        </dgm:presLayoutVars>
      </dgm:prSet>
      <dgm:spPr/>
      <dgm:t>
        <a:bodyPr/>
        <a:lstStyle/>
        <a:p>
          <a:endParaRPr lang="es-MX"/>
        </a:p>
      </dgm:t>
    </dgm:pt>
    <dgm:pt modelId="{2C66E3FA-A972-4CF1-9F61-7F0D34262283}" type="pres">
      <dgm:prSet presAssocID="{D10C9996-B276-47B5-8D6A-C209476A646A}" presName="circle1" presStyleLbl="node1" presStyleIdx="0" presStyleCnt="1"/>
      <dgm:spPr/>
    </dgm:pt>
    <dgm:pt modelId="{5BD731ED-B4C0-416B-AECC-C31FFF80923D}" type="pres">
      <dgm:prSet presAssocID="{D10C9996-B276-47B5-8D6A-C209476A646A}" presName="space" presStyleCnt="0"/>
      <dgm:spPr/>
    </dgm:pt>
    <dgm:pt modelId="{0B245549-90A4-4880-B087-30EA0D6FBE94}" type="pres">
      <dgm:prSet presAssocID="{D10C9996-B276-47B5-8D6A-C209476A646A}" presName="rect1" presStyleLbl="alignAcc1" presStyleIdx="0" presStyleCnt="1" custLinFactNeighborX="211" custLinFactNeighborY="4616"/>
      <dgm:spPr/>
      <dgm:t>
        <a:bodyPr/>
        <a:lstStyle/>
        <a:p>
          <a:endParaRPr lang="es-MX"/>
        </a:p>
      </dgm:t>
    </dgm:pt>
    <dgm:pt modelId="{3610A357-8A52-414B-A92F-F72410316E24}" type="pres">
      <dgm:prSet presAssocID="{D10C9996-B276-47B5-8D6A-C209476A646A}" presName="rect1ParTx" presStyleLbl="alignAcc1" presStyleIdx="0" presStyleCnt="1">
        <dgm:presLayoutVars>
          <dgm:chMax val="1"/>
          <dgm:bulletEnabled val="1"/>
        </dgm:presLayoutVars>
      </dgm:prSet>
      <dgm:spPr/>
      <dgm:t>
        <a:bodyPr/>
        <a:lstStyle/>
        <a:p>
          <a:endParaRPr lang="es-MX"/>
        </a:p>
      </dgm:t>
    </dgm:pt>
    <dgm:pt modelId="{355CFFF6-E86F-460B-9979-DD512603C8A9}" type="pres">
      <dgm:prSet presAssocID="{D10C9996-B276-47B5-8D6A-C209476A646A}" presName="rect1ChTx" presStyleLbl="alignAcc1" presStyleIdx="0" presStyleCnt="1">
        <dgm:presLayoutVars>
          <dgm:bulletEnabled val="1"/>
        </dgm:presLayoutVars>
      </dgm:prSet>
      <dgm:spPr/>
      <dgm:t>
        <a:bodyPr/>
        <a:lstStyle/>
        <a:p>
          <a:endParaRPr lang="es-MX"/>
        </a:p>
      </dgm:t>
    </dgm:pt>
  </dgm:ptLst>
  <dgm:cxnLst>
    <dgm:cxn modelId="{0D3D20B2-7DA2-4445-8F16-AD61A460C49E}" type="presOf" srcId="{D10C9996-B276-47B5-8D6A-C209476A646A}" destId="{0B245549-90A4-4880-B087-30EA0D6FBE94}" srcOrd="0" destOrd="0" presId="urn:microsoft.com/office/officeart/2005/8/layout/target3"/>
    <dgm:cxn modelId="{AE3C0C41-E3A5-4856-BC86-5116DA5464C7}" srcId="{D10C9996-B276-47B5-8D6A-C209476A646A}" destId="{BB973C48-D681-486C-9503-91D768C924E8}" srcOrd="0" destOrd="0" parTransId="{B1A7BAD4-2ADE-40A7-AA9E-07CF57246465}" sibTransId="{E4FAC777-1EFA-45BD-ACC1-DF0CC71F5B2F}"/>
    <dgm:cxn modelId="{7D105AC8-3778-44A1-AD80-72FA3CB7F8F5}" srcId="{33C0F29B-BB2A-45EB-BAB4-A3503A8ACF3A}" destId="{D10C9996-B276-47B5-8D6A-C209476A646A}" srcOrd="0" destOrd="0" parTransId="{028489D7-4E5A-4881-9100-F61E0B50D351}" sibTransId="{DB44FB73-C3DC-4204-94B8-2B22D60F21AE}"/>
    <dgm:cxn modelId="{19AAD57C-B8C2-4FB9-BD24-CBFFA970DA2A}" type="presOf" srcId="{D10C9996-B276-47B5-8D6A-C209476A646A}" destId="{3610A357-8A52-414B-A92F-F72410316E24}" srcOrd="1" destOrd="0" presId="urn:microsoft.com/office/officeart/2005/8/layout/target3"/>
    <dgm:cxn modelId="{2E24822E-379B-46B0-9E5B-17B083CE545B}" type="presOf" srcId="{33C0F29B-BB2A-45EB-BAB4-A3503A8ACF3A}" destId="{197B2ED4-7B08-4C4B-A713-079660C3877A}" srcOrd="0" destOrd="0" presId="urn:microsoft.com/office/officeart/2005/8/layout/target3"/>
    <dgm:cxn modelId="{165BAF83-445C-4302-B201-F3EF324F68EB}" type="presOf" srcId="{BB973C48-D681-486C-9503-91D768C924E8}" destId="{355CFFF6-E86F-460B-9979-DD512603C8A9}" srcOrd="0" destOrd="0" presId="urn:microsoft.com/office/officeart/2005/8/layout/target3"/>
    <dgm:cxn modelId="{027AECA2-1549-4B76-91A8-91041875FF1C}" type="presParOf" srcId="{197B2ED4-7B08-4C4B-A713-079660C3877A}" destId="{2C66E3FA-A972-4CF1-9F61-7F0D34262283}" srcOrd="0" destOrd="0" presId="urn:microsoft.com/office/officeart/2005/8/layout/target3"/>
    <dgm:cxn modelId="{D87B228F-0047-40C7-8990-A840A02348C1}" type="presParOf" srcId="{197B2ED4-7B08-4C4B-A713-079660C3877A}" destId="{5BD731ED-B4C0-416B-AECC-C31FFF80923D}" srcOrd="1" destOrd="0" presId="urn:microsoft.com/office/officeart/2005/8/layout/target3"/>
    <dgm:cxn modelId="{5E220652-BDB7-4503-A569-384773F4FC05}" type="presParOf" srcId="{197B2ED4-7B08-4C4B-A713-079660C3877A}" destId="{0B245549-90A4-4880-B087-30EA0D6FBE94}" srcOrd="2" destOrd="0" presId="urn:microsoft.com/office/officeart/2005/8/layout/target3"/>
    <dgm:cxn modelId="{93E11FCE-327A-4BDF-8A7E-1C9177415B71}" type="presParOf" srcId="{197B2ED4-7B08-4C4B-A713-079660C3877A}" destId="{3610A357-8A52-414B-A92F-F72410316E24}" srcOrd="3" destOrd="0" presId="urn:microsoft.com/office/officeart/2005/8/layout/target3"/>
    <dgm:cxn modelId="{D65FD466-8B4D-479E-BC02-79A8BCFFE6A7}" type="presParOf" srcId="{197B2ED4-7B08-4C4B-A713-079660C3877A}" destId="{355CFFF6-E86F-460B-9979-DD512603C8A9}" srcOrd="4"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7B43EF3-82F3-48EE-8390-A51C3BF35325}"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F27F713B-9FDF-473C-97D0-C11FE952341F}">
      <dgm:prSet/>
      <dgm:spPr/>
      <dgm:t>
        <a:bodyPr/>
        <a:lstStyle/>
        <a:p>
          <a:pPr rtl="0"/>
          <a:r>
            <a:rPr lang="en-GB" b="1" smtClean="0">
              <a:latin typeface="Times New Roman" panose="02020603050405020304" pitchFamily="18" charset="0"/>
              <a:cs typeface="Times New Roman" panose="02020603050405020304" pitchFamily="18" charset="0"/>
            </a:rPr>
            <a:t>Intelligibility</a:t>
          </a:r>
          <a:endParaRPr lang="es-MX">
            <a:latin typeface="Times New Roman" panose="02020603050405020304" pitchFamily="18" charset="0"/>
            <a:cs typeface="Times New Roman" panose="02020603050405020304" pitchFamily="18" charset="0"/>
          </a:endParaRPr>
        </a:p>
      </dgm:t>
    </dgm:pt>
    <dgm:pt modelId="{FFC7AE67-0F33-4762-A818-C3E04936A95E}" type="parTrans" cxnId="{A3B56CA0-3C58-4E2C-B5ED-843445599C55}">
      <dgm:prSet/>
      <dgm:spPr/>
      <dgm:t>
        <a:bodyPr/>
        <a:lstStyle/>
        <a:p>
          <a:endParaRPr lang="es-MX">
            <a:latin typeface="Times New Roman" panose="02020603050405020304" pitchFamily="18" charset="0"/>
            <a:cs typeface="Times New Roman" panose="02020603050405020304" pitchFamily="18" charset="0"/>
          </a:endParaRPr>
        </a:p>
      </dgm:t>
    </dgm:pt>
    <dgm:pt modelId="{122E1118-1FC9-46F4-B9B1-174C9935ED66}" type="sibTrans" cxnId="{A3B56CA0-3C58-4E2C-B5ED-843445599C55}">
      <dgm:prSet/>
      <dgm:spPr/>
      <dgm:t>
        <a:bodyPr/>
        <a:lstStyle/>
        <a:p>
          <a:endParaRPr lang="es-MX">
            <a:latin typeface="Times New Roman" panose="02020603050405020304" pitchFamily="18" charset="0"/>
            <a:cs typeface="Times New Roman" panose="02020603050405020304" pitchFamily="18" charset="0"/>
          </a:endParaRPr>
        </a:p>
      </dgm:t>
    </dgm:pt>
    <dgm:pt modelId="{0FA7945B-35E6-45D9-A27B-BB8F6EBA57D7}">
      <dgm:prSet/>
      <dgm:spPr/>
      <dgm:t>
        <a:bodyPr/>
        <a:lstStyle/>
        <a:p>
          <a:pPr rtl="0"/>
          <a:r>
            <a:rPr lang="en-GB" smtClean="0">
              <a:latin typeface="Times New Roman" panose="02020603050405020304" pitchFamily="18" charset="0"/>
              <a:cs typeface="Times New Roman" panose="02020603050405020304" pitchFamily="18" charset="0"/>
            </a:rPr>
            <a:t>Appropriate use of volume.</a:t>
          </a:r>
          <a:endParaRPr lang="es-MX">
            <a:latin typeface="Times New Roman" panose="02020603050405020304" pitchFamily="18" charset="0"/>
            <a:cs typeface="Times New Roman" panose="02020603050405020304" pitchFamily="18" charset="0"/>
          </a:endParaRPr>
        </a:p>
      </dgm:t>
    </dgm:pt>
    <dgm:pt modelId="{82FD969B-D920-479C-9495-56E6FF63A56A}" type="parTrans" cxnId="{8E24DA30-A5AE-4B05-BADF-4EDCD912E636}">
      <dgm:prSet/>
      <dgm:spPr/>
      <dgm:t>
        <a:bodyPr/>
        <a:lstStyle/>
        <a:p>
          <a:endParaRPr lang="es-MX">
            <a:latin typeface="Times New Roman" panose="02020603050405020304" pitchFamily="18" charset="0"/>
            <a:cs typeface="Times New Roman" panose="02020603050405020304" pitchFamily="18" charset="0"/>
          </a:endParaRPr>
        </a:p>
      </dgm:t>
    </dgm:pt>
    <dgm:pt modelId="{2E0FCC28-5DBB-477E-9A48-997713C46BF2}" type="sibTrans" cxnId="{8E24DA30-A5AE-4B05-BADF-4EDCD912E636}">
      <dgm:prSet/>
      <dgm:spPr/>
      <dgm:t>
        <a:bodyPr/>
        <a:lstStyle/>
        <a:p>
          <a:endParaRPr lang="es-MX">
            <a:latin typeface="Times New Roman" panose="02020603050405020304" pitchFamily="18" charset="0"/>
            <a:cs typeface="Times New Roman" panose="02020603050405020304" pitchFamily="18" charset="0"/>
          </a:endParaRPr>
        </a:p>
      </dgm:t>
    </dgm:pt>
    <dgm:pt modelId="{F8FEACCE-9474-4864-9932-025099939552}">
      <dgm:prSet/>
      <dgm:spPr/>
      <dgm:t>
        <a:bodyPr/>
        <a:lstStyle/>
        <a:p>
          <a:pPr rtl="0"/>
          <a:r>
            <a:rPr lang="en-GB" smtClean="0">
              <a:latin typeface="Times New Roman" panose="02020603050405020304" pitchFamily="18" charset="0"/>
              <a:cs typeface="Times New Roman" panose="02020603050405020304" pitchFamily="18" charset="0"/>
            </a:rPr>
            <a:t>Variation of volume for differentiation. </a:t>
          </a:r>
          <a:r>
            <a:rPr lang="en-GB" b="1" smtClean="0">
              <a:latin typeface="Times New Roman" panose="02020603050405020304" pitchFamily="18" charset="0"/>
              <a:cs typeface="Times New Roman" panose="02020603050405020304" pitchFamily="18" charset="0"/>
            </a:rPr>
            <a:t> </a:t>
          </a:r>
          <a:endParaRPr lang="es-MX">
            <a:latin typeface="Times New Roman" panose="02020603050405020304" pitchFamily="18" charset="0"/>
            <a:cs typeface="Times New Roman" panose="02020603050405020304" pitchFamily="18" charset="0"/>
          </a:endParaRPr>
        </a:p>
      </dgm:t>
    </dgm:pt>
    <dgm:pt modelId="{25D150EF-623E-43B3-BC55-3477C2C13114}" type="parTrans" cxnId="{C351193E-352F-4A44-BF03-5BEC41B5E836}">
      <dgm:prSet/>
      <dgm:spPr/>
      <dgm:t>
        <a:bodyPr/>
        <a:lstStyle/>
        <a:p>
          <a:endParaRPr lang="es-MX">
            <a:latin typeface="Times New Roman" panose="02020603050405020304" pitchFamily="18" charset="0"/>
            <a:cs typeface="Times New Roman" panose="02020603050405020304" pitchFamily="18" charset="0"/>
          </a:endParaRPr>
        </a:p>
      </dgm:t>
    </dgm:pt>
    <dgm:pt modelId="{225F7CA8-9BBF-4660-8656-9AC444C04170}" type="sibTrans" cxnId="{C351193E-352F-4A44-BF03-5BEC41B5E836}">
      <dgm:prSet/>
      <dgm:spPr/>
      <dgm:t>
        <a:bodyPr/>
        <a:lstStyle/>
        <a:p>
          <a:endParaRPr lang="es-MX">
            <a:latin typeface="Times New Roman" panose="02020603050405020304" pitchFamily="18" charset="0"/>
            <a:cs typeface="Times New Roman" panose="02020603050405020304" pitchFamily="18" charset="0"/>
          </a:endParaRPr>
        </a:p>
      </dgm:t>
    </dgm:pt>
    <dgm:pt modelId="{722919C2-84A0-46F9-A7EF-DECFC8444632}" type="pres">
      <dgm:prSet presAssocID="{87B43EF3-82F3-48EE-8390-A51C3BF35325}" presName="Name0" presStyleCnt="0">
        <dgm:presLayoutVars>
          <dgm:chMax val="7"/>
          <dgm:dir/>
          <dgm:animLvl val="lvl"/>
          <dgm:resizeHandles val="exact"/>
        </dgm:presLayoutVars>
      </dgm:prSet>
      <dgm:spPr/>
      <dgm:t>
        <a:bodyPr/>
        <a:lstStyle/>
        <a:p>
          <a:endParaRPr lang="es-MX"/>
        </a:p>
      </dgm:t>
    </dgm:pt>
    <dgm:pt modelId="{EADDD453-17E1-47FA-AEBC-1FA29FBBBB8C}" type="pres">
      <dgm:prSet presAssocID="{F27F713B-9FDF-473C-97D0-C11FE952341F}" presName="circle1" presStyleLbl="node1" presStyleIdx="0" presStyleCnt="1"/>
      <dgm:spPr/>
    </dgm:pt>
    <dgm:pt modelId="{8FCBF349-8BAF-467C-8DF4-130B418E8E4D}" type="pres">
      <dgm:prSet presAssocID="{F27F713B-9FDF-473C-97D0-C11FE952341F}" presName="space" presStyleCnt="0"/>
      <dgm:spPr/>
    </dgm:pt>
    <dgm:pt modelId="{DF8F808B-7D69-4C92-A5C3-36E276D5B183}" type="pres">
      <dgm:prSet presAssocID="{F27F713B-9FDF-473C-97D0-C11FE952341F}" presName="rect1" presStyleLbl="alignAcc1" presStyleIdx="0" presStyleCnt="1" custLinFactNeighborY="-7325"/>
      <dgm:spPr/>
      <dgm:t>
        <a:bodyPr/>
        <a:lstStyle/>
        <a:p>
          <a:endParaRPr lang="es-MX"/>
        </a:p>
      </dgm:t>
    </dgm:pt>
    <dgm:pt modelId="{7FCDA04D-1FE6-48ED-858E-4F596B999AD4}" type="pres">
      <dgm:prSet presAssocID="{F27F713B-9FDF-473C-97D0-C11FE952341F}" presName="rect1ParTx" presStyleLbl="alignAcc1" presStyleIdx="0" presStyleCnt="1">
        <dgm:presLayoutVars>
          <dgm:chMax val="1"/>
          <dgm:bulletEnabled val="1"/>
        </dgm:presLayoutVars>
      </dgm:prSet>
      <dgm:spPr/>
      <dgm:t>
        <a:bodyPr/>
        <a:lstStyle/>
        <a:p>
          <a:endParaRPr lang="es-MX"/>
        </a:p>
      </dgm:t>
    </dgm:pt>
    <dgm:pt modelId="{C2E010DA-8FE7-440F-BC80-9696FB5DA9F0}" type="pres">
      <dgm:prSet presAssocID="{F27F713B-9FDF-473C-97D0-C11FE952341F}" presName="rect1ChTx" presStyleLbl="alignAcc1" presStyleIdx="0" presStyleCnt="1">
        <dgm:presLayoutVars>
          <dgm:bulletEnabled val="1"/>
        </dgm:presLayoutVars>
      </dgm:prSet>
      <dgm:spPr/>
      <dgm:t>
        <a:bodyPr/>
        <a:lstStyle/>
        <a:p>
          <a:endParaRPr lang="es-MX"/>
        </a:p>
      </dgm:t>
    </dgm:pt>
  </dgm:ptLst>
  <dgm:cxnLst>
    <dgm:cxn modelId="{8E24DA30-A5AE-4B05-BADF-4EDCD912E636}" srcId="{F27F713B-9FDF-473C-97D0-C11FE952341F}" destId="{0FA7945B-35E6-45D9-A27B-BB8F6EBA57D7}" srcOrd="0" destOrd="0" parTransId="{82FD969B-D920-479C-9495-56E6FF63A56A}" sibTransId="{2E0FCC28-5DBB-477E-9A48-997713C46BF2}"/>
    <dgm:cxn modelId="{6CA82352-A814-49AE-B1EA-8D7F30BB8203}" type="presOf" srcId="{F27F713B-9FDF-473C-97D0-C11FE952341F}" destId="{DF8F808B-7D69-4C92-A5C3-36E276D5B183}" srcOrd="0" destOrd="0" presId="urn:microsoft.com/office/officeart/2005/8/layout/target3"/>
    <dgm:cxn modelId="{C351193E-352F-4A44-BF03-5BEC41B5E836}" srcId="{F27F713B-9FDF-473C-97D0-C11FE952341F}" destId="{F8FEACCE-9474-4864-9932-025099939552}" srcOrd="1" destOrd="0" parTransId="{25D150EF-623E-43B3-BC55-3477C2C13114}" sibTransId="{225F7CA8-9BBF-4660-8656-9AC444C04170}"/>
    <dgm:cxn modelId="{A94825E5-DE48-4711-A230-4F4982C33DB7}" type="presOf" srcId="{0FA7945B-35E6-45D9-A27B-BB8F6EBA57D7}" destId="{C2E010DA-8FE7-440F-BC80-9696FB5DA9F0}" srcOrd="0" destOrd="0" presId="urn:microsoft.com/office/officeart/2005/8/layout/target3"/>
    <dgm:cxn modelId="{20E90D9F-6DAB-4E47-BA8A-3181CC2806E6}" type="presOf" srcId="{87B43EF3-82F3-48EE-8390-A51C3BF35325}" destId="{722919C2-84A0-46F9-A7EF-DECFC8444632}" srcOrd="0" destOrd="0" presId="urn:microsoft.com/office/officeart/2005/8/layout/target3"/>
    <dgm:cxn modelId="{A3B56CA0-3C58-4E2C-B5ED-843445599C55}" srcId="{87B43EF3-82F3-48EE-8390-A51C3BF35325}" destId="{F27F713B-9FDF-473C-97D0-C11FE952341F}" srcOrd="0" destOrd="0" parTransId="{FFC7AE67-0F33-4762-A818-C3E04936A95E}" sibTransId="{122E1118-1FC9-46F4-B9B1-174C9935ED66}"/>
    <dgm:cxn modelId="{EBD2FF82-113F-4E4E-AB8D-FB5103D84272}" type="presOf" srcId="{F8FEACCE-9474-4864-9932-025099939552}" destId="{C2E010DA-8FE7-440F-BC80-9696FB5DA9F0}" srcOrd="0" destOrd="1" presId="urn:microsoft.com/office/officeart/2005/8/layout/target3"/>
    <dgm:cxn modelId="{A9BAEAB7-A411-498C-9705-314CA5845992}" type="presOf" srcId="{F27F713B-9FDF-473C-97D0-C11FE952341F}" destId="{7FCDA04D-1FE6-48ED-858E-4F596B999AD4}" srcOrd="1" destOrd="0" presId="urn:microsoft.com/office/officeart/2005/8/layout/target3"/>
    <dgm:cxn modelId="{C0BCDF45-DB9A-4AE4-8A77-CB50F8E2DC4C}" type="presParOf" srcId="{722919C2-84A0-46F9-A7EF-DECFC8444632}" destId="{EADDD453-17E1-47FA-AEBC-1FA29FBBBB8C}" srcOrd="0" destOrd="0" presId="urn:microsoft.com/office/officeart/2005/8/layout/target3"/>
    <dgm:cxn modelId="{793DC2B1-6D86-4D76-816A-52EE74B380BB}" type="presParOf" srcId="{722919C2-84A0-46F9-A7EF-DECFC8444632}" destId="{8FCBF349-8BAF-467C-8DF4-130B418E8E4D}" srcOrd="1" destOrd="0" presId="urn:microsoft.com/office/officeart/2005/8/layout/target3"/>
    <dgm:cxn modelId="{DEE954EF-51E2-45D5-A799-E51A95A95040}" type="presParOf" srcId="{722919C2-84A0-46F9-A7EF-DECFC8444632}" destId="{DF8F808B-7D69-4C92-A5C3-36E276D5B183}" srcOrd="2" destOrd="0" presId="urn:microsoft.com/office/officeart/2005/8/layout/target3"/>
    <dgm:cxn modelId="{2B368D80-C679-44AC-82DB-02462B9B2EE4}" type="presParOf" srcId="{722919C2-84A0-46F9-A7EF-DECFC8444632}" destId="{7FCDA04D-1FE6-48ED-858E-4F596B999AD4}" srcOrd="3" destOrd="0" presId="urn:microsoft.com/office/officeart/2005/8/layout/target3"/>
    <dgm:cxn modelId="{6CEEFBAD-393A-4FBE-8007-353478389795}" type="presParOf" srcId="{722919C2-84A0-46F9-A7EF-DECFC8444632}" destId="{C2E010DA-8FE7-440F-BC80-9696FB5DA9F0}" srcOrd="4"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C563FCB-52C5-4F6C-A00A-C634EE872AC4}"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A2A44C03-799B-4213-AC54-B836264F6412}">
      <dgm:prSet custT="1"/>
      <dgm:spPr/>
      <dgm:t>
        <a:bodyPr/>
        <a:lstStyle/>
        <a:p>
          <a:pPr rtl="0"/>
          <a:r>
            <a:rPr lang="en-GB" sz="1800" b="1" dirty="0" smtClean="0">
              <a:latin typeface="Times New Roman" panose="02020603050405020304" pitchFamily="18" charset="0"/>
              <a:cs typeface="Times New Roman" panose="02020603050405020304" pitchFamily="18" charset="0"/>
            </a:rPr>
            <a:t>Discussions about daily activities and traditions </a:t>
          </a:r>
          <a:endParaRPr lang="es-MX" sz="1800" dirty="0">
            <a:latin typeface="Times New Roman" panose="02020603050405020304" pitchFamily="18" charset="0"/>
            <a:cs typeface="Times New Roman" panose="02020603050405020304" pitchFamily="18" charset="0"/>
          </a:endParaRPr>
        </a:p>
      </dgm:t>
    </dgm:pt>
    <dgm:pt modelId="{99BCB41B-A695-4BE4-8DED-A8C5FA7F8492}" type="parTrans" cxnId="{063DF83A-5B98-413E-9714-346ABF02CE01}">
      <dgm:prSet/>
      <dgm:spPr/>
      <dgm:t>
        <a:bodyPr/>
        <a:lstStyle/>
        <a:p>
          <a:endParaRPr lang="es-MX" sz="1400">
            <a:latin typeface="Times New Roman" panose="02020603050405020304" pitchFamily="18" charset="0"/>
            <a:cs typeface="Times New Roman" panose="02020603050405020304" pitchFamily="18" charset="0"/>
          </a:endParaRPr>
        </a:p>
      </dgm:t>
    </dgm:pt>
    <dgm:pt modelId="{49A1CC46-D0C6-4FA5-92D2-C02EB22013F0}" type="sibTrans" cxnId="{063DF83A-5B98-413E-9714-346ABF02CE01}">
      <dgm:prSet/>
      <dgm:spPr/>
      <dgm:t>
        <a:bodyPr/>
        <a:lstStyle/>
        <a:p>
          <a:endParaRPr lang="es-MX" sz="1400">
            <a:latin typeface="Times New Roman" panose="02020603050405020304" pitchFamily="18" charset="0"/>
            <a:cs typeface="Times New Roman" panose="02020603050405020304" pitchFamily="18" charset="0"/>
          </a:endParaRPr>
        </a:p>
      </dgm:t>
    </dgm:pt>
    <dgm:pt modelId="{1337B15C-4D37-4CCA-9462-181B4E4DC1CA}">
      <dgm:prSet custT="1"/>
      <dgm:spPr/>
      <dgm:t>
        <a:bodyPr/>
        <a:lstStyle/>
        <a:p>
          <a:pPr rtl="0"/>
          <a:r>
            <a:rPr lang="en-GB" sz="1600" dirty="0" smtClean="0">
              <a:latin typeface="Times New Roman" panose="02020603050405020304" pitchFamily="18" charset="0"/>
              <a:cs typeface="Times New Roman" panose="02020603050405020304" pitchFamily="18" charset="0"/>
            </a:rPr>
            <a:t>Familiar topics</a:t>
          </a:r>
          <a:endParaRPr lang="es-MX" sz="1600" dirty="0">
            <a:latin typeface="Times New Roman" panose="02020603050405020304" pitchFamily="18" charset="0"/>
            <a:cs typeface="Times New Roman" panose="02020603050405020304" pitchFamily="18" charset="0"/>
          </a:endParaRPr>
        </a:p>
      </dgm:t>
    </dgm:pt>
    <dgm:pt modelId="{BDC50008-689A-4AAD-89BB-33DED32630D6}" type="parTrans" cxnId="{67B1302C-B46F-4814-99E8-84AD3FBAAB2C}">
      <dgm:prSet/>
      <dgm:spPr/>
      <dgm:t>
        <a:bodyPr/>
        <a:lstStyle/>
        <a:p>
          <a:endParaRPr lang="es-MX" sz="1400">
            <a:latin typeface="Times New Roman" panose="02020603050405020304" pitchFamily="18" charset="0"/>
            <a:cs typeface="Times New Roman" panose="02020603050405020304" pitchFamily="18" charset="0"/>
          </a:endParaRPr>
        </a:p>
      </dgm:t>
    </dgm:pt>
    <dgm:pt modelId="{067F7830-96ED-45B1-9815-A850031F5C79}" type="sibTrans" cxnId="{67B1302C-B46F-4814-99E8-84AD3FBAAB2C}">
      <dgm:prSet/>
      <dgm:spPr/>
      <dgm:t>
        <a:bodyPr/>
        <a:lstStyle/>
        <a:p>
          <a:endParaRPr lang="es-MX" sz="1400">
            <a:latin typeface="Times New Roman" panose="02020603050405020304" pitchFamily="18" charset="0"/>
            <a:cs typeface="Times New Roman" panose="02020603050405020304" pitchFamily="18" charset="0"/>
          </a:endParaRPr>
        </a:p>
      </dgm:t>
    </dgm:pt>
    <dgm:pt modelId="{BC0E5F54-AC25-4648-9EEE-5BB0FFBA8E88}">
      <dgm:prSet custT="1"/>
      <dgm:spPr/>
      <dgm:t>
        <a:bodyPr/>
        <a:lstStyle/>
        <a:p>
          <a:pPr rtl="0"/>
          <a:r>
            <a:rPr lang="en-US" sz="1600" noProof="0" dirty="0" smtClean="0">
              <a:latin typeface="Times New Roman" panose="02020603050405020304" pitchFamily="18" charset="0"/>
              <a:cs typeface="Times New Roman" panose="02020603050405020304" pitchFamily="18" charset="0"/>
            </a:rPr>
            <a:t>Confidence to share experiences to one another.</a:t>
          </a:r>
          <a:endParaRPr lang="en-US" sz="1600" noProof="0" dirty="0">
            <a:latin typeface="Times New Roman" panose="02020603050405020304" pitchFamily="18" charset="0"/>
            <a:cs typeface="Times New Roman" panose="02020603050405020304" pitchFamily="18" charset="0"/>
          </a:endParaRPr>
        </a:p>
      </dgm:t>
    </dgm:pt>
    <dgm:pt modelId="{C45ADC76-2947-4212-ACBF-060E7C4AA732}" type="parTrans" cxnId="{C9670D04-B73F-42BC-852A-923FCEBE1380}">
      <dgm:prSet/>
      <dgm:spPr/>
      <dgm:t>
        <a:bodyPr/>
        <a:lstStyle/>
        <a:p>
          <a:endParaRPr lang="es-MX"/>
        </a:p>
      </dgm:t>
    </dgm:pt>
    <dgm:pt modelId="{DE32BBEE-C842-4E45-AFA4-F8AF2BD29198}" type="sibTrans" cxnId="{C9670D04-B73F-42BC-852A-923FCEBE1380}">
      <dgm:prSet/>
      <dgm:spPr/>
      <dgm:t>
        <a:bodyPr/>
        <a:lstStyle/>
        <a:p>
          <a:endParaRPr lang="es-MX"/>
        </a:p>
      </dgm:t>
    </dgm:pt>
    <dgm:pt modelId="{B167BA71-BE82-45E8-A28B-FDDE7F1F6BDE}" type="pres">
      <dgm:prSet presAssocID="{5C563FCB-52C5-4F6C-A00A-C634EE872AC4}" presName="Name0" presStyleCnt="0">
        <dgm:presLayoutVars>
          <dgm:chMax val="7"/>
          <dgm:dir/>
          <dgm:animLvl val="lvl"/>
          <dgm:resizeHandles val="exact"/>
        </dgm:presLayoutVars>
      </dgm:prSet>
      <dgm:spPr/>
      <dgm:t>
        <a:bodyPr/>
        <a:lstStyle/>
        <a:p>
          <a:endParaRPr lang="es-MX"/>
        </a:p>
      </dgm:t>
    </dgm:pt>
    <dgm:pt modelId="{7A9ADC99-4B67-4BF1-8983-387E461752AA}" type="pres">
      <dgm:prSet presAssocID="{A2A44C03-799B-4213-AC54-B836264F6412}" presName="circle1" presStyleLbl="node1" presStyleIdx="0" presStyleCnt="1"/>
      <dgm:spPr/>
    </dgm:pt>
    <dgm:pt modelId="{1BD366DD-3A25-4825-91DD-A8F48593A98F}" type="pres">
      <dgm:prSet presAssocID="{A2A44C03-799B-4213-AC54-B836264F6412}" presName="space" presStyleCnt="0"/>
      <dgm:spPr/>
    </dgm:pt>
    <dgm:pt modelId="{ACCC0170-6AC3-4551-8D45-0BBE797BAF8A}" type="pres">
      <dgm:prSet presAssocID="{A2A44C03-799B-4213-AC54-B836264F6412}" presName="rect1" presStyleLbl="alignAcc1" presStyleIdx="0" presStyleCnt="1"/>
      <dgm:spPr/>
      <dgm:t>
        <a:bodyPr/>
        <a:lstStyle/>
        <a:p>
          <a:endParaRPr lang="es-MX"/>
        </a:p>
      </dgm:t>
    </dgm:pt>
    <dgm:pt modelId="{0B6C9445-C7C3-4D59-9E09-71914A603177}" type="pres">
      <dgm:prSet presAssocID="{A2A44C03-799B-4213-AC54-B836264F6412}" presName="rect1ParTx" presStyleLbl="alignAcc1" presStyleIdx="0" presStyleCnt="1">
        <dgm:presLayoutVars>
          <dgm:chMax val="1"/>
          <dgm:bulletEnabled val="1"/>
        </dgm:presLayoutVars>
      </dgm:prSet>
      <dgm:spPr/>
      <dgm:t>
        <a:bodyPr/>
        <a:lstStyle/>
        <a:p>
          <a:endParaRPr lang="es-MX"/>
        </a:p>
      </dgm:t>
    </dgm:pt>
    <dgm:pt modelId="{47E854AC-94A3-4B27-A6B8-FD4C8DF74BB4}" type="pres">
      <dgm:prSet presAssocID="{A2A44C03-799B-4213-AC54-B836264F6412}" presName="rect1ChTx" presStyleLbl="alignAcc1" presStyleIdx="0" presStyleCnt="1">
        <dgm:presLayoutVars>
          <dgm:bulletEnabled val="1"/>
        </dgm:presLayoutVars>
      </dgm:prSet>
      <dgm:spPr/>
      <dgm:t>
        <a:bodyPr/>
        <a:lstStyle/>
        <a:p>
          <a:endParaRPr lang="es-MX"/>
        </a:p>
      </dgm:t>
    </dgm:pt>
  </dgm:ptLst>
  <dgm:cxnLst>
    <dgm:cxn modelId="{91BCC5AD-BB03-43F5-A99C-3BEBB816CED6}" type="presOf" srcId="{BC0E5F54-AC25-4648-9EEE-5BB0FFBA8E88}" destId="{47E854AC-94A3-4B27-A6B8-FD4C8DF74BB4}" srcOrd="0" destOrd="1" presId="urn:microsoft.com/office/officeart/2005/8/layout/target3"/>
    <dgm:cxn modelId="{D62385D3-6FB5-4EE9-A951-29C4B8AA36B6}" type="presOf" srcId="{5C563FCB-52C5-4F6C-A00A-C634EE872AC4}" destId="{B167BA71-BE82-45E8-A28B-FDDE7F1F6BDE}" srcOrd="0" destOrd="0" presId="urn:microsoft.com/office/officeart/2005/8/layout/target3"/>
    <dgm:cxn modelId="{C9670D04-B73F-42BC-852A-923FCEBE1380}" srcId="{A2A44C03-799B-4213-AC54-B836264F6412}" destId="{BC0E5F54-AC25-4648-9EEE-5BB0FFBA8E88}" srcOrd="1" destOrd="0" parTransId="{C45ADC76-2947-4212-ACBF-060E7C4AA732}" sibTransId="{DE32BBEE-C842-4E45-AFA4-F8AF2BD29198}"/>
    <dgm:cxn modelId="{7B320ABB-3512-41C3-93CC-268EB4D43321}" type="presOf" srcId="{1337B15C-4D37-4CCA-9462-181B4E4DC1CA}" destId="{47E854AC-94A3-4B27-A6B8-FD4C8DF74BB4}" srcOrd="0" destOrd="0" presId="urn:microsoft.com/office/officeart/2005/8/layout/target3"/>
    <dgm:cxn modelId="{67B1302C-B46F-4814-99E8-84AD3FBAAB2C}" srcId="{A2A44C03-799B-4213-AC54-B836264F6412}" destId="{1337B15C-4D37-4CCA-9462-181B4E4DC1CA}" srcOrd="0" destOrd="0" parTransId="{BDC50008-689A-4AAD-89BB-33DED32630D6}" sibTransId="{067F7830-96ED-45B1-9815-A850031F5C79}"/>
    <dgm:cxn modelId="{A636370B-7240-41C8-B63B-85DF462BD736}" type="presOf" srcId="{A2A44C03-799B-4213-AC54-B836264F6412}" destId="{ACCC0170-6AC3-4551-8D45-0BBE797BAF8A}" srcOrd="0" destOrd="0" presId="urn:microsoft.com/office/officeart/2005/8/layout/target3"/>
    <dgm:cxn modelId="{825775BC-D477-49B7-8E9E-F8A6CA27978F}" type="presOf" srcId="{A2A44C03-799B-4213-AC54-B836264F6412}" destId="{0B6C9445-C7C3-4D59-9E09-71914A603177}" srcOrd="1" destOrd="0" presId="urn:microsoft.com/office/officeart/2005/8/layout/target3"/>
    <dgm:cxn modelId="{063DF83A-5B98-413E-9714-346ABF02CE01}" srcId="{5C563FCB-52C5-4F6C-A00A-C634EE872AC4}" destId="{A2A44C03-799B-4213-AC54-B836264F6412}" srcOrd="0" destOrd="0" parTransId="{99BCB41B-A695-4BE4-8DED-A8C5FA7F8492}" sibTransId="{49A1CC46-D0C6-4FA5-92D2-C02EB22013F0}"/>
    <dgm:cxn modelId="{0A3418C4-86CE-4EBF-8756-79DCBF361552}" type="presParOf" srcId="{B167BA71-BE82-45E8-A28B-FDDE7F1F6BDE}" destId="{7A9ADC99-4B67-4BF1-8983-387E461752AA}" srcOrd="0" destOrd="0" presId="urn:microsoft.com/office/officeart/2005/8/layout/target3"/>
    <dgm:cxn modelId="{E5D44B1E-638F-4DE1-A096-0124F263EA3C}" type="presParOf" srcId="{B167BA71-BE82-45E8-A28B-FDDE7F1F6BDE}" destId="{1BD366DD-3A25-4825-91DD-A8F48593A98F}" srcOrd="1" destOrd="0" presId="urn:microsoft.com/office/officeart/2005/8/layout/target3"/>
    <dgm:cxn modelId="{3A5CF6D6-0C57-4E11-B3AE-97A0AE7D6CCF}" type="presParOf" srcId="{B167BA71-BE82-45E8-A28B-FDDE7F1F6BDE}" destId="{ACCC0170-6AC3-4551-8D45-0BBE797BAF8A}" srcOrd="2" destOrd="0" presId="urn:microsoft.com/office/officeart/2005/8/layout/target3"/>
    <dgm:cxn modelId="{82F2F67B-047D-4A8E-898A-4F552B2AE66D}" type="presParOf" srcId="{B167BA71-BE82-45E8-A28B-FDDE7F1F6BDE}" destId="{0B6C9445-C7C3-4D59-9E09-71914A603177}" srcOrd="3" destOrd="0" presId="urn:microsoft.com/office/officeart/2005/8/layout/target3"/>
    <dgm:cxn modelId="{43F9D2EE-5512-4C78-8EB5-56ADBBF85413}" type="presParOf" srcId="{B167BA71-BE82-45E8-A28B-FDDE7F1F6BDE}" destId="{47E854AC-94A3-4B27-A6B8-FD4C8DF74BB4}" srcOrd="4"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48F21C-674B-4017-A74C-4133D5CF8F7B}"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8880334A-C2F1-4497-83C5-06425EBACC09}">
      <dgm:prSet/>
      <dgm:spPr/>
      <dgm:t>
        <a:bodyPr/>
        <a:lstStyle/>
        <a:p>
          <a:pPr rtl="0"/>
          <a:r>
            <a:rPr lang="en-GB" b="1" smtClean="0">
              <a:latin typeface="Times New Roman" panose="02020603050405020304" pitchFamily="18" charset="0"/>
              <a:cs typeface="Times New Roman" panose="02020603050405020304" pitchFamily="18" charset="0"/>
            </a:rPr>
            <a:t>Oral exposition</a:t>
          </a:r>
          <a:endParaRPr lang="es-MX">
            <a:latin typeface="Times New Roman" panose="02020603050405020304" pitchFamily="18" charset="0"/>
            <a:cs typeface="Times New Roman" panose="02020603050405020304" pitchFamily="18" charset="0"/>
          </a:endParaRPr>
        </a:p>
      </dgm:t>
    </dgm:pt>
    <dgm:pt modelId="{9B2F079F-95EE-4C3B-817E-5640C5BBCCBE}" type="parTrans" cxnId="{2FEE0310-8931-4705-8B49-C8E92D8F8B87}">
      <dgm:prSet/>
      <dgm:spPr/>
      <dgm:t>
        <a:bodyPr/>
        <a:lstStyle/>
        <a:p>
          <a:endParaRPr lang="es-MX">
            <a:latin typeface="Times New Roman" panose="02020603050405020304" pitchFamily="18" charset="0"/>
            <a:cs typeface="Times New Roman" panose="02020603050405020304" pitchFamily="18" charset="0"/>
          </a:endParaRPr>
        </a:p>
      </dgm:t>
    </dgm:pt>
    <dgm:pt modelId="{632183C0-7B77-4295-BB1E-9565C0702649}" type="sibTrans" cxnId="{2FEE0310-8931-4705-8B49-C8E92D8F8B87}">
      <dgm:prSet/>
      <dgm:spPr/>
      <dgm:t>
        <a:bodyPr/>
        <a:lstStyle/>
        <a:p>
          <a:endParaRPr lang="es-MX">
            <a:latin typeface="Times New Roman" panose="02020603050405020304" pitchFamily="18" charset="0"/>
            <a:cs typeface="Times New Roman" panose="02020603050405020304" pitchFamily="18" charset="0"/>
          </a:endParaRPr>
        </a:p>
      </dgm:t>
    </dgm:pt>
    <dgm:pt modelId="{CB2AC1A6-ACFB-4A26-B170-B6BF11B46FF0}">
      <dgm:prSet/>
      <dgm:spPr/>
      <dgm:t>
        <a:bodyPr/>
        <a:lstStyle/>
        <a:p>
          <a:pPr rtl="0"/>
          <a:r>
            <a:rPr lang="en-GB" smtClean="0">
              <a:latin typeface="Times New Roman" panose="02020603050405020304" pitchFamily="18" charset="0"/>
              <a:cs typeface="Times New Roman" panose="02020603050405020304" pitchFamily="18" charset="0"/>
            </a:rPr>
            <a:t>Format assessment.</a:t>
          </a:r>
          <a:endParaRPr lang="es-MX">
            <a:latin typeface="Times New Roman" panose="02020603050405020304" pitchFamily="18" charset="0"/>
            <a:cs typeface="Times New Roman" panose="02020603050405020304" pitchFamily="18" charset="0"/>
          </a:endParaRPr>
        </a:p>
      </dgm:t>
    </dgm:pt>
    <dgm:pt modelId="{AACDF87A-5A96-4A04-A06A-23FD62010E8E}" type="parTrans" cxnId="{963102E5-C719-42B7-99E6-813E7FE85BFF}">
      <dgm:prSet/>
      <dgm:spPr/>
      <dgm:t>
        <a:bodyPr/>
        <a:lstStyle/>
        <a:p>
          <a:endParaRPr lang="es-MX">
            <a:latin typeface="Times New Roman" panose="02020603050405020304" pitchFamily="18" charset="0"/>
            <a:cs typeface="Times New Roman" panose="02020603050405020304" pitchFamily="18" charset="0"/>
          </a:endParaRPr>
        </a:p>
      </dgm:t>
    </dgm:pt>
    <dgm:pt modelId="{E944BB79-7D4C-441D-95F3-C84831BC84E2}" type="sibTrans" cxnId="{963102E5-C719-42B7-99E6-813E7FE85BFF}">
      <dgm:prSet/>
      <dgm:spPr/>
      <dgm:t>
        <a:bodyPr/>
        <a:lstStyle/>
        <a:p>
          <a:endParaRPr lang="es-MX">
            <a:latin typeface="Times New Roman" panose="02020603050405020304" pitchFamily="18" charset="0"/>
            <a:cs typeface="Times New Roman" panose="02020603050405020304" pitchFamily="18" charset="0"/>
          </a:endParaRPr>
        </a:p>
      </dgm:t>
    </dgm:pt>
    <dgm:pt modelId="{C30515FE-BC94-43F3-948E-9DC6DDE612A9}">
      <dgm:prSet/>
      <dgm:spPr/>
      <dgm:t>
        <a:bodyPr/>
        <a:lstStyle/>
        <a:p>
          <a:pPr rtl="0"/>
          <a:r>
            <a:rPr lang="en-GB" smtClean="0">
              <a:latin typeface="Times New Roman" panose="02020603050405020304" pitchFamily="18" charset="0"/>
              <a:cs typeface="Times New Roman" panose="02020603050405020304" pitchFamily="18" charset="0"/>
            </a:rPr>
            <a:t>Explanation of something.</a:t>
          </a:r>
          <a:endParaRPr lang="es-MX">
            <a:latin typeface="Times New Roman" panose="02020603050405020304" pitchFamily="18" charset="0"/>
            <a:cs typeface="Times New Roman" panose="02020603050405020304" pitchFamily="18" charset="0"/>
          </a:endParaRPr>
        </a:p>
      </dgm:t>
    </dgm:pt>
    <dgm:pt modelId="{043CB84A-83DC-4ECB-9B47-785CC40990B4}" type="parTrans" cxnId="{47F9B777-0171-4CAB-88F0-090DBD1161C5}">
      <dgm:prSet/>
      <dgm:spPr/>
      <dgm:t>
        <a:bodyPr/>
        <a:lstStyle/>
        <a:p>
          <a:endParaRPr lang="es-MX">
            <a:latin typeface="Times New Roman" panose="02020603050405020304" pitchFamily="18" charset="0"/>
            <a:cs typeface="Times New Roman" panose="02020603050405020304" pitchFamily="18" charset="0"/>
          </a:endParaRPr>
        </a:p>
      </dgm:t>
    </dgm:pt>
    <dgm:pt modelId="{CE7A1744-01A6-4FE8-A179-9CC6E0B7E3BD}" type="sibTrans" cxnId="{47F9B777-0171-4CAB-88F0-090DBD1161C5}">
      <dgm:prSet/>
      <dgm:spPr/>
      <dgm:t>
        <a:bodyPr/>
        <a:lstStyle/>
        <a:p>
          <a:endParaRPr lang="es-MX">
            <a:latin typeface="Times New Roman" panose="02020603050405020304" pitchFamily="18" charset="0"/>
            <a:cs typeface="Times New Roman" panose="02020603050405020304" pitchFamily="18" charset="0"/>
          </a:endParaRPr>
        </a:p>
      </dgm:t>
    </dgm:pt>
    <dgm:pt modelId="{C0443FB2-1F87-4582-AED9-DB94AFF07BC9}" type="pres">
      <dgm:prSet presAssocID="{A948F21C-674B-4017-A74C-4133D5CF8F7B}" presName="Name0" presStyleCnt="0">
        <dgm:presLayoutVars>
          <dgm:chMax val="7"/>
          <dgm:dir/>
          <dgm:animLvl val="lvl"/>
          <dgm:resizeHandles val="exact"/>
        </dgm:presLayoutVars>
      </dgm:prSet>
      <dgm:spPr/>
      <dgm:t>
        <a:bodyPr/>
        <a:lstStyle/>
        <a:p>
          <a:endParaRPr lang="es-MX"/>
        </a:p>
      </dgm:t>
    </dgm:pt>
    <dgm:pt modelId="{14C858C4-FE83-43DC-A781-7720503E3DBC}" type="pres">
      <dgm:prSet presAssocID="{8880334A-C2F1-4497-83C5-06425EBACC09}" presName="circle1" presStyleLbl="node1" presStyleIdx="0" presStyleCnt="1"/>
      <dgm:spPr/>
    </dgm:pt>
    <dgm:pt modelId="{D4F51B18-76C2-44B2-9E82-331331654502}" type="pres">
      <dgm:prSet presAssocID="{8880334A-C2F1-4497-83C5-06425EBACC09}" presName="space" presStyleCnt="0"/>
      <dgm:spPr/>
    </dgm:pt>
    <dgm:pt modelId="{5B5549AE-FA57-4C37-98C8-F6865CFFCBAA}" type="pres">
      <dgm:prSet presAssocID="{8880334A-C2F1-4497-83C5-06425EBACC09}" presName="rect1" presStyleLbl="alignAcc1" presStyleIdx="0" presStyleCnt="1"/>
      <dgm:spPr/>
      <dgm:t>
        <a:bodyPr/>
        <a:lstStyle/>
        <a:p>
          <a:endParaRPr lang="es-MX"/>
        </a:p>
      </dgm:t>
    </dgm:pt>
    <dgm:pt modelId="{7772A673-68AB-4A13-9022-C3D8938E1EE9}" type="pres">
      <dgm:prSet presAssocID="{8880334A-C2F1-4497-83C5-06425EBACC09}" presName="rect1ParTx" presStyleLbl="alignAcc1" presStyleIdx="0" presStyleCnt="1">
        <dgm:presLayoutVars>
          <dgm:chMax val="1"/>
          <dgm:bulletEnabled val="1"/>
        </dgm:presLayoutVars>
      </dgm:prSet>
      <dgm:spPr/>
      <dgm:t>
        <a:bodyPr/>
        <a:lstStyle/>
        <a:p>
          <a:endParaRPr lang="es-MX"/>
        </a:p>
      </dgm:t>
    </dgm:pt>
    <dgm:pt modelId="{DA39600C-3783-47E7-B307-822106A5E556}" type="pres">
      <dgm:prSet presAssocID="{8880334A-C2F1-4497-83C5-06425EBACC09}" presName="rect1ChTx" presStyleLbl="alignAcc1" presStyleIdx="0" presStyleCnt="1">
        <dgm:presLayoutVars>
          <dgm:bulletEnabled val="1"/>
        </dgm:presLayoutVars>
      </dgm:prSet>
      <dgm:spPr/>
      <dgm:t>
        <a:bodyPr/>
        <a:lstStyle/>
        <a:p>
          <a:endParaRPr lang="es-MX"/>
        </a:p>
      </dgm:t>
    </dgm:pt>
  </dgm:ptLst>
  <dgm:cxnLst>
    <dgm:cxn modelId="{20D48E4F-3E04-4A97-A15F-D065C195D25A}" type="presOf" srcId="{CB2AC1A6-ACFB-4A26-B170-B6BF11B46FF0}" destId="{DA39600C-3783-47E7-B307-822106A5E556}" srcOrd="0" destOrd="0" presId="urn:microsoft.com/office/officeart/2005/8/layout/target3"/>
    <dgm:cxn modelId="{63DF8A46-3788-4814-9FD0-FDAEAF4D214A}" type="presOf" srcId="{8880334A-C2F1-4497-83C5-06425EBACC09}" destId="{5B5549AE-FA57-4C37-98C8-F6865CFFCBAA}" srcOrd="0" destOrd="0" presId="urn:microsoft.com/office/officeart/2005/8/layout/target3"/>
    <dgm:cxn modelId="{47F9B777-0171-4CAB-88F0-090DBD1161C5}" srcId="{8880334A-C2F1-4497-83C5-06425EBACC09}" destId="{C30515FE-BC94-43F3-948E-9DC6DDE612A9}" srcOrd="1" destOrd="0" parTransId="{043CB84A-83DC-4ECB-9B47-785CC40990B4}" sibTransId="{CE7A1744-01A6-4FE8-A179-9CC6E0B7E3BD}"/>
    <dgm:cxn modelId="{9B485F12-36DD-4F8E-8F06-3FA4E4A3882B}" type="presOf" srcId="{C30515FE-BC94-43F3-948E-9DC6DDE612A9}" destId="{DA39600C-3783-47E7-B307-822106A5E556}" srcOrd="0" destOrd="1" presId="urn:microsoft.com/office/officeart/2005/8/layout/target3"/>
    <dgm:cxn modelId="{963102E5-C719-42B7-99E6-813E7FE85BFF}" srcId="{8880334A-C2F1-4497-83C5-06425EBACC09}" destId="{CB2AC1A6-ACFB-4A26-B170-B6BF11B46FF0}" srcOrd="0" destOrd="0" parTransId="{AACDF87A-5A96-4A04-A06A-23FD62010E8E}" sibTransId="{E944BB79-7D4C-441D-95F3-C84831BC84E2}"/>
    <dgm:cxn modelId="{2505EDBA-ED71-498D-97C8-B0C3C9B0D2C5}" type="presOf" srcId="{8880334A-C2F1-4497-83C5-06425EBACC09}" destId="{7772A673-68AB-4A13-9022-C3D8938E1EE9}" srcOrd="1" destOrd="0" presId="urn:microsoft.com/office/officeart/2005/8/layout/target3"/>
    <dgm:cxn modelId="{545C472C-36CB-40B7-822C-2DCC2B36F9FF}" type="presOf" srcId="{A948F21C-674B-4017-A74C-4133D5CF8F7B}" destId="{C0443FB2-1F87-4582-AED9-DB94AFF07BC9}" srcOrd="0" destOrd="0" presId="urn:microsoft.com/office/officeart/2005/8/layout/target3"/>
    <dgm:cxn modelId="{2FEE0310-8931-4705-8B49-C8E92D8F8B87}" srcId="{A948F21C-674B-4017-A74C-4133D5CF8F7B}" destId="{8880334A-C2F1-4497-83C5-06425EBACC09}" srcOrd="0" destOrd="0" parTransId="{9B2F079F-95EE-4C3B-817E-5640C5BBCCBE}" sibTransId="{632183C0-7B77-4295-BB1E-9565C0702649}"/>
    <dgm:cxn modelId="{22B8D86C-33B5-4856-B206-368176C43C81}" type="presParOf" srcId="{C0443FB2-1F87-4582-AED9-DB94AFF07BC9}" destId="{14C858C4-FE83-43DC-A781-7720503E3DBC}" srcOrd="0" destOrd="0" presId="urn:microsoft.com/office/officeart/2005/8/layout/target3"/>
    <dgm:cxn modelId="{549AACF4-9CCD-45C7-8EB5-19E655039AF1}" type="presParOf" srcId="{C0443FB2-1F87-4582-AED9-DB94AFF07BC9}" destId="{D4F51B18-76C2-44B2-9E82-331331654502}" srcOrd="1" destOrd="0" presId="urn:microsoft.com/office/officeart/2005/8/layout/target3"/>
    <dgm:cxn modelId="{BAC3B7B1-7E49-4AEE-B298-B53B30D55AC9}" type="presParOf" srcId="{C0443FB2-1F87-4582-AED9-DB94AFF07BC9}" destId="{5B5549AE-FA57-4C37-98C8-F6865CFFCBAA}" srcOrd="2" destOrd="0" presId="urn:microsoft.com/office/officeart/2005/8/layout/target3"/>
    <dgm:cxn modelId="{F80D854A-EE68-44F2-9C33-0654B88A511D}" type="presParOf" srcId="{C0443FB2-1F87-4582-AED9-DB94AFF07BC9}" destId="{7772A673-68AB-4A13-9022-C3D8938E1EE9}" srcOrd="3" destOrd="0" presId="urn:microsoft.com/office/officeart/2005/8/layout/target3"/>
    <dgm:cxn modelId="{E65682FD-3E4C-446E-B268-F0C15FC8BA97}" type="presParOf" srcId="{C0443FB2-1F87-4582-AED9-DB94AFF07BC9}" destId="{DA39600C-3783-47E7-B307-822106A5E556}" srcOrd="4"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4543E-113B-4062-B26B-717458EF624F}"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MX"/>
        </a:p>
      </dgm:t>
    </dgm:pt>
    <dgm:pt modelId="{D065F8F7-178F-489A-858E-994DD22FB2A1}">
      <dgm:prSet custT="1"/>
      <dgm:spPr/>
      <dgm:t>
        <a:bodyPr/>
        <a:lstStyle/>
        <a:p>
          <a:pPr rtl="0"/>
          <a:r>
            <a:rPr lang="en-US" sz="2400" b="1" dirty="0" smtClean="0">
              <a:latin typeface="Times New Roman" panose="02020603050405020304" pitchFamily="18" charset="0"/>
              <a:cs typeface="Times New Roman" panose="02020603050405020304" pitchFamily="18" charset="0"/>
            </a:rPr>
            <a:t>Causes</a:t>
          </a:r>
          <a:r>
            <a:rPr lang="en-US" sz="3400" b="1" dirty="0" smtClean="0">
              <a:latin typeface="Times New Roman" panose="02020603050405020304" pitchFamily="18" charset="0"/>
              <a:cs typeface="Times New Roman" panose="02020603050405020304" pitchFamily="18" charset="0"/>
            </a:rPr>
            <a:t> </a:t>
          </a:r>
          <a:endParaRPr lang="es-MX" sz="3400" dirty="0">
            <a:latin typeface="Times New Roman" panose="02020603050405020304" pitchFamily="18" charset="0"/>
            <a:cs typeface="Times New Roman" panose="02020603050405020304" pitchFamily="18" charset="0"/>
          </a:endParaRPr>
        </a:p>
      </dgm:t>
    </dgm:pt>
    <dgm:pt modelId="{EF67A95F-1080-41CD-858F-9FD1FF845302}" type="parTrans" cxnId="{0C8D3407-07DC-42DE-815E-2E1FA525757B}">
      <dgm:prSet/>
      <dgm:spPr/>
      <dgm:t>
        <a:bodyPr/>
        <a:lstStyle/>
        <a:p>
          <a:endParaRPr lang="es-MX">
            <a:latin typeface="Times New Roman" panose="02020603050405020304" pitchFamily="18" charset="0"/>
            <a:cs typeface="Times New Roman" panose="02020603050405020304" pitchFamily="18" charset="0"/>
          </a:endParaRPr>
        </a:p>
      </dgm:t>
    </dgm:pt>
    <dgm:pt modelId="{4D6A4E2E-B618-43A4-99E3-F40C611E3904}" type="sibTrans" cxnId="{0C8D3407-07DC-42DE-815E-2E1FA525757B}">
      <dgm:prSet/>
      <dgm:spPr/>
      <dgm:t>
        <a:bodyPr/>
        <a:lstStyle/>
        <a:p>
          <a:endParaRPr lang="es-MX">
            <a:latin typeface="Times New Roman" panose="02020603050405020304" pitchFamily="18" charset="0"/>
            <a:cs typeface="Times New Roman" panose="02020603050405020304" pitchFamily="18" charset="0"/>
          </a:endParaRPr>
        </a:p>
      </dgm:t>
    </dgm:pt>
    <dgm:pt modelId="{2AEBDAF3-4358-4AFD-9BDB-EA9C5BE5743B}">
      <dgm:prSet/>
      <dgm:spPr/>
      <dgm:t>
        <a:bodyPr/>
        <a:lstStyle/>
        <a:p>
          <a:pPr rtl="0"/>
          <a:r>
            <a:rPr lang="en-US" dirty="0" smtClean="0">
              <a:latin typeface="Times New Roman" panose="02020603050405020304" pitchFamily="18" charset="0"/>
              <a:cs typeface="Times New Roman" panose="02020603050405020304" pitchFamily="18" charset="0"/>
            </a:rPr>
            <a:t>Distraction and disruption.</a:t>
          </a:r>
          <a:endParaRPr lang="es-MX" dirty="0">
            <a:latin typeface="Times New Roman" panose="02020603050405020304" pitchFamily="18" charset="0"/>
            <a:cs typeface="Times New Roman" panose="02020603050405020304" pitchFamily="18" charset="0"/>
          </a:endParaRPr>
        </a:p>
      </dgm:t>
    </dgm:pt>
    <dgm:pt modelId="{B4E8F29C-3D88-471C-9F3E-2F352D7A9E65}" type="parTrans" cxnId="{66E78C35-B4E4-488A-BEF0-338D5A154009}">
      <dgm:prSet/>
      <dgm:spPr/>
      <dgm:t>
        <a:bodyPr/>
        <a:lstStyle/>
        <a:p>
          <a:endParaRPr lang="es-MX">
            <a:latin typeface="Times New Roman" panose="02020603050405020304" pitchFamily="18" charset="0"/>
            <a:cs typeface="Times New Roman" panose="02020603050405020304" pitchFamily="18" charset="0"/>
          </a:endParaRPr>
        </a:p>
      </dgm:t>
    </dgm:pt>
    <dgm:pt modelId="{11FA72A7-3971-448A-A63F-A4AE2F945C6B}" type="sibTrans" cxnId="{66E78C35-B4E4-488A-BEF0-338D5A154009}">
      <dgm:prSet/>
      <dgm:spPr/>
      <dgm:t>
        <a:bodyPr/>
        <a:lstStyle/>
        <a:p>
          <a:endParaRPr lang="es-MX">
            <a:latin typeface="Times New Roman" panose="02020603050405020304" pitchFamily="18" charset="0"/>
            <a:cs typeface="Times New Roman" panose="02020603050405020304" pitchFamily="18" charset="0"/>
          </a:endParaRPr>
        </a:p>
      </dgm:t>
    </dgm:pt>
    <dgm:pt modelId="{392FE726-D19A-4A10-B758-7CB645EEA0F1}">
      <dgm:prSet/>
      <dgm:spPr/>
      <dgm:t>
        <a:bodyPr/>
        <a:lstStyle/>
        <a:p>
          <a:pPr rtl="0"/>
          <a:r>
            <a:rPr lang="en-US" dirty="0" smtClean="0">
              <a:latin typeface="Times New Roman" panose="02020603050405020304" pitchFamily="18" charset="0"/>
              <a:cs typeface="Times New Roman" panose="02020603050405020304" pitchFamily="18" charset="0"/>
            </a:rPr>
            <a:t>Fear of using technology   </a:t>
          </a:r>
          <a:r>
            <a:rPr lang="en-US" dirty="0" smtClean="0">
              <a:latin typeface="Times New Roman" panose="02020603050405020304" pitchFamily="18" charset="0"/>
              <a:cs typeface="Times New Roman" panose="02020603050405020304" pitchFamily="18" charset="0"/>
              <a:sym typeface="Wingdings"/>
            </a:rPr>
            <a:t></a:t>
          </a:r>
          <a:r>
            <a:rPr lang="en-US" dirty="0" smtClean="0">
              <a:latin typeface="Times New Roman" panose="02020603050405020304" pitchFamily="18" charset="0"/>
              <a:cs typeface="Times New Roman" panose="02020603050405020304" pitchFamily="18" charset="0"/>
            </a:rPr>
            <a:t> Untrained teacher</a:t>
          </a:r>
          <a:endParaRPr lang="es-MX" dirty="0">
            <a:latin typeface="Times New Roman" panose="02020603050405020304" pitchFamily="18" charset="0"/>
            <a:cs typeface="Times New Roman" panose="02020603050405020304" pitchFamily="18" charset="0"/>
          </a:endParaRPr>
        </a:p>
      </dgm:t>
    </dgm:pt>
    <dgm:pt modelId="{A3BC3E89-0CF1-4355-982B-4C4F066C48BE}" type="parTrans" cxnId="{53AE0EE8-F1DF-4DA3-B2AB-408B78B91A1B}">
      <dgm:prSet/>
      <dgm:spPr/>
      <dgm:t>
        <a:bodyPr/>
        <a:lstStyle/>
        <a:p>
          <a:endParaRPr lang="es-MX">
            <a:latin typeface="Times New Roman" panose="02020603050405020304" pitchFamily="18" charset="0"/>
            <a:cs typeface="Times New Roman" panose="02020603050405020304" pitchFamily="18" charset="0"/>
          </a:endParaRPr>
        </a:p>
      </dgm:t>
    </dgm:pt>
    <dgm:pt modelId="{DC983419-C52E-43EA-B205-4EF99A052EAC}" type="sibTrans" cxnId="{53AE0EE8-F1DF-4DA3-B2AB-408B78B91A1B}">
      <dgm:prSet/>
      <dgm:spPr/>
      <dgm:t>
        <a:bodyPr/>
        <a:lstStyle/>
        <a:p>
          <a:endParaRPr lang="es-MX">
            <a:latin typeface="Times New Roman" panose="02020603050405020304" pitchFamily="18" charset="0"/>
            <a:cs typeface="Times New Roman" panose="02020603050405020304" pitchFamily="18" charset="0"/>
          </a:endParaRPr>
        </a:p>
      </dgm:t>
    </dgm:pt>
    <dgm:pt modelId="{468E33D1-1D75-4AEA-B24A-4D08B4F099F1}">
      <dgm:prSet/>
      <dgm:spPr/>
      <dgm:t>
        <a:bodyPr/>
        <a:lstStyle/>
        <a:p>
          <a:pPr rtl="0"/>
          <a:r>
            <a:rPr lang="en-US" dirty="0" smtClean="0">
              <a:latin typeface="Times New Roman" panose="02020603050405020304" pitchFamily="18" charset="0"/>
              <a:cs typeface="Times New Roman" panose="02020603050405020304" pitchFamily="18" charset="0"/>
            </a:rPr>
            <a:t>Traditional methods           </a:t>
          </a:r>
          <a:r>
            <a:rPr lang="en-US" dirty="0" smtClean="0">
              <a:latin typeface="Times New Roman" panose="02020603050405020304" pitchFamily="18" charset="0"/>
              <a:cs typeface="Times New Roman" panose="02020603050405020304" pitchFamily="18" charset="0"/>
              <a:sym typeface="Wingdings"/>
            </a:rPr>
            <a:t></a:t>
          </a:r>
          <a:r>
            <a:rPr lang="en-US" dirty="0" smtClean="0">
              <a:latin typeface="Times New Roman" panose="02020603050405020304" pitchFamily="18" charset="0"/>
              <a:cs typeface="Times New Roman" panose="02020603050405020304" pitchFamily="18" charset="0"/>
            </a:rPr>
            <a:t> </a:t>
          </a:r>
          <a:r>
            <a:rPr lang="en-GB" noProof="0" dirty="0" smtClean="0">
              <a:latin typeface="Times New Roman" panose="02020603050405020304" pitchFamily="18" charset="0"/>
              <a:cs typeface="Times New Roman" panose="02020603050405020304" pitchFamily="18" charset="0"/>
            </a:rPr>
            <a:t>Teacher-centred</a:t>
          </a:r>
          <a:r>
            <a:rPr lang="en-US" dirty="0" smtClean="0">
              <a:latin typeface="Times New Roman" panose="02020603050405020304" pitchFamily="18" charset="0"/>
              <a:cs typeface="Times New Roman" panose="02020603050405020304" pitchFamily="18" charset="0"/>
            </a:rPr>
            <a:t> approach.</a:t>
          </a:r>
          <a:endParaRPr lang="es-MX" dirty="0">
            <a:latin typeface="Times New Roman" panose="02020603050405020304" pitchFamily="18" charset="0"/>
            <a:cs typeface="Times New Roman" panose="02020603050405020304" pitchFamily="18" charset="0"/>
          </a:endParaRPr>
        </a:p>
      </dgm:t>
    </dgm:pt>
    <dgm:pt modelId="{9A275F69-FFD0-4DFF-8629-F008F13D8CE8}" type="parTrans" cxnId="{17DDF152-1D9C-4F56-B0C7-D1C8B09490ED}">
      <dgm:prSet/>
      <dgm:spPr/>
      <dgm:t>
        <a:bodyPr/>
        <a:lstStyle/>
        <a:p>
          <a:endParaRPr lang="es-MX">
            <a:latin typeface="Times New Roman" panose="02020603050405020304" pitchFamily="18" charset="0"/>
            <a:cs typeface="Times New Roman" panose="02020603050405020304" pitchFamily="18" charset="0"/>
          </a:endParaRPr>
        </a:p>
      </dgm:t>
    </dgm:pt>
    <dgm:pt modelId="{801F875D-975D-491E-A16D-F22D59EEA009}" type="sibTrans" cxnId="{17DDF152-1D9C-4F56-B0C7-D1C8B09490ED}">
      <dgm:prSet/>
      <dgm:spPr/>
      <dgm:t>
        <a:bodyPr/>
        <a:lstStyle/>
        <a:p>
          <a:endParaRPr lang="es-MX">
            <a:latin typeface="Times New Roman" panose="02020603050405020304" pitchFamily="18" charset="0"/>
            <a:cs typeface="Times New Roman" panose="02020603050405020304" pitchFamily="18" charset="0"/>
          </a:endParaRPr>
        </a:p>
      </dgm:t>
    </dgm:pt>
    <dgm:pt modelId="{932ACC35-F7A6-4FAD-98C3-479A1615A1EE}" type="pres">
      <dgm:prSet presAssocID="{9B04543E-113B-4062-B26B-717458EF624F}" presName="Name0" presStyleCnt="0">
        <dgm:presLayoutVars>
          <dgm:chMax val="7"/>
          <dgm:dir/>
          <dgm:animLvl val="lvl"/>
          <dgm:resizeHandles val="exact"/>
        </dgm:presLayoutVars>
      </dgm:prSet>
      <dgm:spPr/>
      <dgm:t>
        <a:bodyPr/>
        <a:lstStyle/>
        <a:p>
          <a:endParaRPr lang="es-MX"/>
        </a:p>
      </dgm:t>
    </dgm:pt>
    <dgm:pt modelId="{77D3579B-D5EA-4995-8F55-7A6619402448}" type="pres">
      <dgm:prSet presAssocID="{D065F8F7-178F-489A-858E-994DD22FB2A1}" presName="circle1" presStyleLbl="node1" presStyleIdx="0" presStyleCnt="1"/>
      <dgm:spPr/>
    </dgm:pt>
    <dgm:pt modelId="{56B6BF9E-70AB-4928-848A-9018B9E66E24}" type="pres">
      <dgm:prSet presAssocID="{D065F8F7-178F-489A-858E-994DD22FB2A1}" presName="space" presStyleCnt="0"/>
      <dgm:spPr/>
    </dgm:pt>
    <dgm:pt modelId="{0C9C5E70-7B2E-4CB1-A453-C97773B0E2A6}" type="pres">
      <dgm:prSet presAssocID="{D065F8F7-178F-489A-858E-994DD22FB2A1}" presName="rect1" presStyleLbl="alignAcc1" presStyleIdx="0" presStyleCnt="1" custScaleX="106314" custLinFactNeighborX="3823"/>
      <dgm:spPr/>
      <dgm:t>
        <a:bodyPr/>
        <a:lstStyle/>
        <a:p>
          <a:endParaRPr lang="es-MX"/>
        </a:p>
      </dgm:t>
    </dgm:pt>
    <dgm:pt modelId="{CDEFCD95-5173-4D73-8B7B-05D5960B2EC5}" type="pres">
      <dgm:prSet presAssocID="{D065F8F7-178F-489A-858E-994DD22FB2A1}" presName="rect1ParTx" presStyleLbl="alignAcc1" presStyleIdx="0" presStyleCnt="1">
        <dgm:presLayoutVars>
          <dgm:chMax val="1"/>
          <dgm:bulletEnabled val="1"/>
        </dgm:presLayoutVars>
      </dgm:prSet>
      <dgm:spPr/>
      <dgm:t>
        <a:bodyPr/>
        <a:lstStyle/>
        <a:p>
          <a:endParaRPr lang="es-MX"/>
        </a:p>
      </dgm:t>
    </dgm:pt>
    <dgm:pt modelId="{99AE55C9-1FC1-4FF6-A0B8-9328D0D83543}" type="pres">
      <dgm:prSet presAssocID="{D065F8F7-178F-489A-858E-994DD22FB2A1}" presName="rect1ChTx" presStyleLbl="alignAcc1" presStyleIdx="0" presStyleCnt="1" custScaleX="140547">
        <dgm:presLayoutVars>
          <dgm:bulletEnabled val="1"/>
        </dgm:presLayoutVars>
      </dgm:prSet>
      <dgm:spPr/>
      <dgm:t>
        <a:bodyPr/>
        <a:lstStyle/>
        <a:p>
          <a:endParaRPr lang="es-MX"/>
        </a:p>
      </dgm:t>
    </dgm:pt>
  </dgm:ptLst>
  <dgm:cxnLst>
    <dgm:cxn modelId="{2D720633-AE63-491D-B8F4-294B2CD002F2}" type="presOf" srcId="{2AEBDAF3-4358-4AFD-9BDB-EA9C5BE5743B}" destId="{99AE55C9-1FC1-4FF6-A0B8-9328D0D83543}" srcOrd="0" destOrd="0" presId="urn:microsoft.com/office/officeart/2005/8/layout/target3"/>
    <dgm:cxn modelId="{0C8D3407-07DC-42DE-815E-2E1FA525757B}" srcId="{9B04543E-113B-4062-B26B-717458EF624F}" destId="{D065F8F7-178F-489A-858E-994DD22FB2A1}" srcOrd="0" destOrd="0" parTransId="{EF67A95F-1080-41CD-858F-9FD1FF845302}" sibTransId="{4D6A4E2E-B618-43A4-99E3-F40C611E3904}"/>
    <dgm:cxn modelId="{66E78C35-B4E4-488A-BEF0-338D5A154009}" srcId="{D065F8F7-178F-489A-858E-994DD22FB2A1}" destId="{2AEBDAF3-4358-4AFD-9BDB-EA9C5BE5743B}" srcOrd="0" destOrd="0" parTransId="{B4E8F29C-3D88-471C-9F3E-2F352D7A9E65}" sibTransId="{11FA72A7-3971-448A-A63F-A4AE2F945C6B}"/>
    <dgm:cxn modelId="{82278F4B-35AD-4619-A286-71F0557D471A}" type="presOf" srcId="{468E33D1-1D75-4AEA-B24A-4D08B4F099F1}" destId="{99AE55C9-1FC1-4FF6-A0B8-9328D0D83543}" srcOrd="0" destOrd="2" presId="urn:microsoft.com/office/officeart/2005/8/layout/target3"/>
    <dgm:cxn modelId="{C29B027C-9A8B-4266-AAF2-2D7B5465EE83}" type="presOf" srcId="{D065F8F7-178F-489A-858E-994DD22FB2A1}" destId="{CDEFCD95-5173-4D73-8B7B-05D5960B2EC5}" srcOrd="1" destOrd="0" presId="urn:microsoft.com/office/officeart/2005/8/layout/target3"/>
    <dgm:cxn modelId="{701E0959-7BAD-40D4-9377-1F13F2D016CD}" type="presOf" srcId="{9B04543E-113B-4062-B26B-717458EF624F}" destId="{932ACC35-F7A6-4FAD-98C3-479A1615A1EE}" srcOrd="0" destOrd="0" presId="urn:microsoft.com/office/officeart/2005/8/layout/target3"/>
    <dgm:cxn modelId="{17DDF152-1D9C-4F56-B0C7-D1C8B09490ED}" srcId="{D065F8F7-178F-489A-858E-994DD22FB2A1}" destId="{468E33D1-1D75-4AEA-B24A-4D08B4F099F1}" srcOrd="2" destOrd="0" parTransId="{9A275F69-FFD0-4DFF-8629-F008F13D8CE8}" sibTransId="{801F875D-975D-491E-A16D-F22D59EEA009}"/>
    <dgm:cxn modelId="{AA6458F4-D24A-4946-9F4F-48D8DAC8D5A4}" type="presOf" srcId="{392FE726-D19A-4A10-B758-7CB645EEA0F1}" destId="{99AE55C9-1FC1-4FF6-A0B8-9328D0D83543}" srcOrd="0" destOrd="1" presId="urn:microsoft.com/office/officeart/2005/8/layout/target3"/>
    <dgm:cxn modelId="{53AE0EE8-F1DF-4DA3-B2AB-408B78B91A1B}" srcId="{D065F8F7-178F-489A-858E-994DD22FB2A1}" destId="{392FE726-D19A-4A10-B758-7CB645EEA0F1}" srcOrd="1" destOrd="0" parTransId="{A3BC3E89-0CF1-4355-982B-4C4F066C48BE}" sibTransId="{DC983419-C52E-43EA-B205-4EF99A052EAC}"/>
    <dgm:cxn modelId="{4D3AA91A-C2F3-4F01-B0F8-BFE644A8DD17}" type="presOf" srcId="{D065F8F7-178F-489A-858E-994DD22FB2A1}" destId="{0C9C5E70-7B2E-4CB1-A453-C97773B0E2A6}" srcOrd="0" destOrd="0" presId="urn:microsoft.com/office/officeart/2005/8/layout/target3"/>
    <dgm:cxn modelId="{2886A285-A431-446F-B023-D23F721884D4}" type="presParOf" srcId="{932ACC35-F7A6-4FAD-98C3-479A1615A1EE}" destId="{77D3579B-D5EA-4995-8F55-7A6619402448}" srcOrd="0" destOrd="0" presId="urn:microsoft.com/office/officeart/2005/8/layout/target3"/>
    <dgm:cxn modelId="{B4568A7B-3579-46D5-BF78-B6C123638160}" type="presParOf" srcId="{932ACC35-F7A6-4FAD-98C3-479A1615A1EE}" destId="{56B6BF9E-70AB-4928-848A-9018B9E66E24}" srcOrd="1" destOrd="0" presId="urn:microsoft.com/office/officeart/2005/8/layout/target3"/>
    <dgm:cxn modelId="{953FFD98-630D-4088-AFDA-4FB7C8639633}" type="presParOf" srcId="{932ACC35-F7A6-4FAD-98C3-479A1615A1EE}" destId="{0C9C5E70-7B2E-4CB1-A453-C97773B0E2A6}" srcOrd="2" destOrd="0" presId="urn:microsoft.com/office/officeart/2005/8/layout/target3"/>
    <dgm:cxn modelId="{F3AB7B88-C64D-4B1C-8B4A-F7F9B357684A}" type="presParOf" srcId="{932ACC35-F7A6-4FAD-98C3-479A1615A1EE}" destId="{CDEFCD95-5173-4D73-8B7B-05D5960B2EC5}" srcOrd="3" destOrd="0" presId="urn:microsoft.com/office/officeart/2005/8/layout/target3"/>
    <dgm:cxn modelId="{4D7C1D9C-57C0-4047-92B3-888C3BD9325B}" type="presParOf" srcId="{932ACC35-F7A6-4FAD-98C3-479A1615A1EE}" destId="{99AE55C9-1FC1-4FF6-A0B8-9328D0D83543}" srcOrd="4"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79433FF-138A-4430-89E3-231C8CEEB082}"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ED55E7AD-8160-418C-B61A-0E967F651FDE}">
      <dgm:prSet custT="1"/>
      <dgm:spPr/>
      <dgm:t>
        <a:bodyPr/>
        <a:lstStyle/>
        <a:p>
          <a:pPr rtl="0"/>
          <a:r>
            <a:rPr lang="en-GB" sz="2000" b="1" dirty="0" smtClean="0">
              <a:latin typeface="Times New Roman" panose="02020603050405020304" pitchFamily="18" charset="0"/>
              <a:cs typeface="Times New Roman" panose="02020603050405020304" pitchFamily="18" charset="0"/>
            </a:rPr>
            <a:t>Vocabular</a:t>
          </a:r>
          <a:r>
            <a:rPr lang="en-GB" sz="2300" b="1" dirty="0" smtClean="0">
              <a:latin typeface="Times New Roman" panose="02020603050405020304" pitchFamily="18" charset="0"/>
              <a:cs typeface="Times New Roman" panose="02020603050405020304" pitchFamily="18" charset="0"/>
            </a:rPr>
            <a:t>y</a:t>
          </a:r>
          <a:endParaRPr lang="es-MX" sz="2300" dirty="0">
            <a:latin typeface="Times New Roman" panose="02020603050405020304" pitchFamily="18" charset="0"/>
            <a:cs typeface="Times New Roman" panose="02020603050405020304" pitchFamily="18" charset="0"/>
          </a:endParaRPr>
        </a:p>
      </dgm:t>
    </dgm:pt>
    <dgm:pt modelId="{24ED3CFF-4FB8-4CA0-AFE9-7CBBD7426BBD}" type="parTrans" cxnId="{FBA0FD85-C9C8-403D-8D85-FB7AB5CD7781}">
      <dgm:prSet/>
      <dgm:spPr/>
      <dgm:t>
        <a:bodyPr/>
        <a:lstStyle/>
        <a:p>
          <a:endParaRPr lang="es-MX">
            <a:latin typeface="Times New Roman" panose="02020603050405020304" pitchFamily="18" charset="0"/>
            <a:cs typeface="Times New Roman" panose="02020603050405020304" pitchFamily="18" charset="0"/>
          </a:endParaRPr>
        </a:p>
      </dgm:t>
    </dgm:pt>
    <dgm:pt modelId="{908FC2C5-6F9D-4A08-A60F-6B229857A910}" type="sibTrans" cxnId="{FBA0FD85-C9C8-403D-8D85-FB7AB5CD7781}">
      <dgm:prSet/>
      <dgm:spPr/>
      <dgm:t>
        <a:bodyPr/>
        <a:lstStyle/>
        <a:p>
          <a:endParaRPr lang="es-MX">
            <a:latin typeface="Times New Roman" panose="02020603050405020304" pitchFamily="18" charset="0"/>
            <a:cs typeface="Times New Roman" panose="02020603050405020304" pitchFamily="18" charset="0"/>
          </a:endParaRPr>
        </a:p>
      </dgm:t>
    </dgm:pt>
    <dgm:pt modelId="{1E6017F8-1CA0-4ECB-B975-7A2999039055}">
      <dgm:prSet/>
      <dgm:spPr/>
      <dgm:t>
        <a:bodyPr/>
        <a:lstStyle/>
        <a:p>
          <a:pPr rtl="0"/>
          <a:r>
            <a:rPr lang="en-US" smtClean="0">
              <a:latin typeface="Times New Roman" panose="02020603050405020304" pitchFamily="18" charset="0"/>
              <a:cs typeface="Times New Roman" panose="02020603050405020304" pitchFamily="18" charset="0"/>
            </a:rPr>
            <a:t>The most  important part of foreign language learning.</a:t>
          </a:r>
          <a:endParaRPr lang="es-MX">
            <a:latin typeface="Times New Roman" panose="02020603050405020304" pitchFamily="18" charset="0"/>
            <a:cs typeface="Times New Roman" panose="02020603050405020304" pitchFamily="18" charset="0"/>
          </a:endParaRPr>
        </a:p>
      </dgm:t>
    </dgm:pt>
    <dgm:pt modelId="{BC0CA38A-0662-4BDD-BC49-779976E4E2B0}" type="parTrans" cxnId="{266F323A-4BE8-42B2-AC5F-49FB3B06C8DF}">
      <dgm:prSet/>
      <dgm:spPr/>
      <dgm:t>
        <a:bodyPr/>
        <a:lstStyle/>
        <a:p>
          <a:endParaRPr lang="es-MX">
            <a:latin typeface="Times New Roman" panose="02020603050405020304" pitchFamily="18" charset="0"/>
            <a:cs typeface="Times New Roman" panose="02020603050405020304" pitchFamily="18" charset="0"/>
          </a:endParaRPr>
        </a:p>
      </dgm:t>
    </dgm:pt>
    <dgm:pt modelId="{A3CAA069-89C4-44CC-87B1-E7282D57036E}" type="sibTrans" cxnId="{266F323A-4BE8-42B2-AC5F-49FB3B06C8DF}">
      <dgm:prSet/>
      <dgm:spPr/>
      <dgm:t>
        <a:bodyPr/>
        <a:lstStyle/>
        <a:p>
          <a:endParaRPr lang="es-MX">
            <a:latin typeface="Times New Roman" panose="02020603050405020304" pitchFamily="18" charset="0"/>
            <a:cs typeface="Times New Roman" panose="02020603050405020304" pitchFamily="18" charset="0"/>
          </a:endParaRPr>
        </a:p>
      </dgm:t>
    </dgm:pt>
    <dgm:pt modelId="{FCA04F4A-CBA0-4348-87D0-1A7C2650E144}">
      <dgm:prSet/>
      <dgm:spPr/>
      <dgm:t>
        <a:bodyPr/>
        <a:lstStyle/>
        <a:p>
          <a:pPr rtl="0"/>
          <a:r>
            <a:rPr lang="en-US" smtClean="0">
              <a:latin typeface="Times New Roman" panose="02020603050405020304" pitchFamily="18" charset="0"/>
              <a:cs typeface="Times New Roman" panose="02020603050405020304" pitchFamily="18" charset="0"/>
            </a:rPr>
            <a:t>Helpful for comprehension.</a:t>
          </a:r>
          <a:endParaRPr lang="es-MX">
            <a:latin typeface="Times New Roman" panose="02020603050405020304" pitchFamily="18" charset="0"/>
            <a:cs typeface="Times New Roman" panose="02020603050405020304" pitchFamily="18" charset="0"/>
          </a:endParaRPr>
        </a:p>
      </dgm:t>
    </dgm:pt>
    <dgm:pt modelId="{A31E342E-B89F-4F78-BBFE-B1412FF01089}" type="parTrans" cxnId="{AD23898A-9A40-4CBD-AC4B-04E09125CC52}">
      <dgm:prSet/>
      <dgm:spPr/>
      <dgm:t>
        <a:bodyPr/>
        <a:lstStyle/>
        <a:p>
          <a:endParaRPr lang="es-MX">
            <a:latin typeface="Times New Roman" panose="02020603050405020304" pitchFamily="18" charset="0"/>
            <a:cs typeface="Times New Roman" panose="02020603050405020304" pitchFamily="18" charset="0"/>
          </a:endParaRPr>
        </a:p>
      </dgm:t>
    </dgm:pt>
    <dgm:pt modelId="{3445E636-F1FA-4F17-9B8D-2CDA42648938}" type="sibTrans" cxnId="{AD23898A-9A40-4CBD-AC4B-04E09125CC52}">
      <dgm:prSet/>
      <dgm:spPr/>
      <dgm:t>
        <a:bodyPr/>
        <a:lstStyle/>
        <a:p>
          <a:endParaRPr lang="es-MX">
            <a:latin typeface="Times New Roman" panose="02020603050405020304" pitchFamily="18" charset="0"/>
            <a:cs typeface="Times New Roman" panose="02020603050405020304" pitchFamily="18" charset="0"/>
          </a:endParaRPr>
        </a:p>
      </dgm:t>
    </dgm:pt>
    <dgm:pt modelId="{93A184C4-887C-4893-A475-7BDDB71C6729}">
      <dgm:prSet/>
      <dgm:spPr/>
      <dgm:t>
        <a:bodyPr/>
        <a:lstStyle/>
        <a:p>
          <a:pPr rtl="0"/>
          <a:r>
            <a:rPr lang="en-US" smtClean="0">
              <a:latin typeface="Times New Roman" panose="02020603050405020304" pitchFamily="18" charset="0"/>
              <a:cs typeface="Times New Roman" panose="02020603050405020304" pitchFamily="18" charset="0"/>
            </a:rPr>
            <a:t>Independent learners.</a:t>
          </a:r>
          <a:endParaRPr lang="es-MX">
            <a:latin typeface="Times New Roman" panose="02020603050405020304" pitchFamily="18" charset="0"/>
            <a:cs typeface="Times New Roman" panose="02020603050405020304" pitchFamily="18" charset="0"/>
          </a:endParaRPr>
        </a:p>
      </dgm:t>
    </dgm:pt>
    <dgm:pt modelId="{098ADFB5-085E-42D4-8706-D2944AC42CAE}" type="parTrans" cxnId="{0ED6788E-2559-49E1-85EA-2CC5F8B2CD95}">
      <dgm:prSet/>
      <dgm:spPr/>
      <dgm:t>
        <a:bodyPr/>
        <a:lstStyle/>
        <a:p>
          <a:endParaRPr lang="es-MX">
            <a:latin typeface="Times New Roman" panose="02020603050405020304" pitchFamily="18" charset="0"/>
            <a:cs typeface="Times New Roman" panose="02020603050405020304" pitchFamily="18" charset="0"/>
          </a:endParaRPr>
        </a:p>
      </dgm:t>
    </dgm:pt>
    <dgm:pt modelId="{A6805FE3-8C43-4C1E-A386-E619619CBB65}" type="sibTrans" cxnId="{0ED6788E-2559-49E1-85EA-2CC5F8B2CD95}">
      <dgm:prSet/>
      <dgm:spPr/>
      <dgm:t>
        <a:bodyPr/>
        <a:lstStyle/>
        <a:p>
          <a:endParaRPr lang="es-MX">
            <a:latin typeface="Times New Roman" panose="02020603050405020304" pitchFamily="18" charset="0"/>
            <a:cs typeface="Times New Roman" panose="02020603050405020304" pitchFamily="18" charset="0"/>
          </a:endParaRPr>
        </a:p>
      </dgm:t>
    </dgm:pt>
    <dgm:pt modelId="{15ABFB01-3C55-4448-AD49-E37A983E84CA}" type="pres">
      <dgm:prSet presAssocID="{A79433FF-138A-4430-89E3-231C8CEEB082}" presName="Name0" presStyleCnt="0">
        <dgm:presLayoutVars>
          <dgm:chMax val="7"/>
          <dgm:dir/>
          <dgm:animLvl val="lvl"/>
          <dgm:resizeHandles val="exact"/>
        </dgm:presLayoutVars>
      </dgm:prSet>
      <dgm:spPr/>
      <dgm:t>
        <a:bodyPr/>
        <a:lstStyle/>
        <a:p>
          <a:endParaRPr lang="es-MX"/>
        </a:p>
      </dgm:t>
    </dgm:pt>
    <dgm:pt modelId="{BE7E7868-5B4B-4B69-A9B8-E7C59F3E18B4}" type="pres">
      <dgm:prSet presAssocID="{ED55E7AD-8160-418C-B61A-0E967F651FDE}" presName="circle1" presStyleLbl="node1" presStyleIdx="0" presStyleCnt="1"/>
      <dgm:spPr/>
    </dgm:pt>
    <dgm:pt modelId="{B234ADF9-AB5A-4FA8-9DAC-C2BC6D8449ED}" type="pres">
      <dgm:prSet presAssocID="{ED55E7AD-8160-418C-B61A-0E967F651FDE}" presName="space" presStyleCnt="0"/>
      <dgm:spPr/>
    </dgm:pt>
    <dgm:pt modelId="{3BB79D16-4D02-44F9-A63D-8045A84F35A6}" type="pres">
      <dgm:prSet presAssocID="{ED55E7AD-8160-418C-B61A-0E967F651FDE}" presName="rect1" presStyleLbl="alignAcc1" presStyleIdx="0" presStyleCnt="1"/>
      <dgm:spPr/>
      <dgm:t>
        <a:bodyPr/>
        <a:lstStyle/>
        <a:p>
          <a:endParaRPr lang="es-MX"/>
        </a:p>
      </dgm:t>
    </dgm:pt>
    <dgm:pt modelId="{14862166-7B70-4C27-A699-3877E2AD1B77}" type="pres">
      <dgm:prSet presAssocID="{ED55E7AD-8160-418C-B61A-0E967F651FDE}" presName="rect1ParTx" presStyleLbl="alignAcc1" presStyleIdx="0" presStyleCnt="1">
        <dgm:presLayoutVars>
          <dgm:chMax val="1"/>
          <dgm:bulletEnabled val="1"/>
        </dgm:presLayoutVars>
      </dgm:prSet>
      <dgm:spPr/>
      <dgm:t>
        <a:bodyPr/>
        <a:lstStyle/>
        <a:p>
          <a:endParaRPr lang="es-MX"/>
        </a:p>
      </dgm:t>
    </dgm:pt>
    <dgm:pt modelId="{7BEA3239-7D49-4EAC-B1A2-5F0AB190C8D3}" type="pres">
      <dgm:prSet presAssocID="{ED55E7AD-8160-418C-B61A-0E967F651FDE}" presName="rect1ChTx" presStyleLbl="alignAcc1" presStyleIdx="0" presStyleCnt="1">
        <dgm:presLayoutVars>
          <dgm:bulletEnabled val="1"/>
        </dgm:presLayoutVars>
      </dgm:prSet>
      <dgm:spPr/>
      <dgm:t>
        <a:bodyPr/>
        <a:lstStyle/>
        <a:p>
          <a:endParaRPr lang="es-MX"/>
        </a:p>
      </dgm:t>
    </dgm:pt>
  </dgm:ptLst>
  <dgm:cxnLst>
    <dgm:cxn modelId="{0ED6788E-2559-49E1-85EA-2CC5F8B2CD95}" srcId="{ED55E7AD-8160-418C-B61A-0E967F651FDE}" destId="{93A184C4-887C-4893-A475-7BDDB71C6729}" srcOrd="2" destOrd="0" parTransId="{098ADFB5-085E-42D4-8706-D2944AC42CAE}" sibTransId="{A6805FE3-8C43-4C1E-A386-E619619CBB65}"/>
    <dgm:cxn modelId="{493E269B-F4AE-4C46-A588-452BA8D23690}" type="presOf" srcId="{1E6017F8-1CA0-4ECB-B975-7A2999039055}" destId="{7BEA3239-7D49-4EAC-B1A2-5F0AB190C8D3}" srcOrd="0" destOrd="0" presId="urn:microsoft.com/office/officeart/2005/8/layout/target3"/>
    <dgm:cxn modelId="{266F323A-4BE8-42B2-AC5F-49FB3B06C8DF}" srcId="{ED55E7AD-8160-418C-B61A-0E967F651FDE}" destId="{1E6017F8-1CA0-4ECB-B975-7A2999039055}" srcOrd="0" destOrd="0" parTransId="{BC0CA38A-0662-4BDD-BC49-779976E4E2B0}" sibTransId="{A3CAA069-89C4-44CC-87B1-E7282D57036E}"/>
    <dgm:cxn modelId="{F30F990B-F18A-447B-AB6F-7E76ADCDA434}" type="presOf" srcId="{A79433FF-138A-4430-89E3-231C8CEEB082}" destId="{15ABFB01-3C55-4448-AD49-E37A983E84CA}" srcOrd="0" destOrd="0" presId="urn:microsoft.com/office/officeart/2005/8/layout/target3"/>
    <dgm:cxn modelId="{685A8596-1B4B-4EB4-AC0B-11F42F95F074}" type="presOf" srcId="{ED55E7AD-8160-418C-B61A-0E967F651FDE}" destId="{3BB79D16-4D02-44F9-A63D-8045A84F35A6}" srcOrd="0" destOrd="0" presId="urn:microsoft.com/office/officeart/2005/8/layout/target3"/>
    <dgm:cxn modelId="{FBA0FD85-C9C8-403D-8D85-FB7AB5CD7781}" srcId="{A79433FF-138A-4430-89E3-231C8CEEB082}" destId="{ED55E7AD-8160-418C-B61A-0E967F651FDE}" srcOrd="0" destOrd="0" parTransId="{24ED3CFF-4FB8-4CA0-AFE9-7CBBD7426BBD}" sibTransId="{908FC2C5-6F9D-4A08-A60F-6B229857A910}"/>
    <dgm:cxn modelId="{7D75909C-1E79-4095-8905-251FBBCF27EE}" type="presOf" srcId="{FCA04F4A-CBA0-4348-87D0-1A7C2650E144}" destId="{7BEA3239-7D49-4EAC-B1A2-5F0AB190C8D3}" srcOrd="0" destOrd="1" presId="urn:microsoft.com/office/officeart/2005/8/layout/target3"/>
    <dgm:cxn modelId="{55B92C64-C25A-43D4-8E14-8A077E78EAAC}" type="presOf" srcId="{ED55E7AD-8160-418C-B61A-0E967F651FDE}" destId="{14862166-7B70-4C27-A699-3877E2AD1B77}" srcOrd="1" destOrd="0" presId="urn:microsoft.com/office/officeart/2005/8/layout/target3"/>
    <dgm:cxn modelId="{3D1EEE13-3939-46DB-959E-E3A6A99B0923}" type="presOf" srcId="{93A184C4-887C-4893-A475-7BDDB71C6729}" destId="{7BEA3239-7D49-4EAC-B1A2-5F0AB190C8D3}" srcOrd="0" destOrd="2" presId="urn:microsoft.com/office/officeart/2005/8/layout/target3"/>
    <dgm:cxn modelId="{AD23898A-9A40-4CBD-AC4B-04E09125CC52}" srcId="{ED55E7AD-8160-418C-B61A-0E967F651FDE}" destId="{FCA04F4A-CBA0-4348-87D0-1A7C2650E144}" srcOrd="1" destOrd="0" parTransId="{A31E342E-B89F-4F78-BBFE-B1412FF01089}" sibTransId="{3445E636-F1FA-4F17-9B8D-2CDA42648938}"/>
    <dgm:cxn modelId="{8B2E30E0-C38A-440E-BBDB-6A0604F59B15}" type="presParOf" srcId="{15ABFB01-3C55-4448-AD49-E37A983E84CA}" destId="{BE7E7868-5B4B-4B69-A9B8-E7C59F3E18B4}" srcOrd="0" destOrd="0" presId="urn:microsoft.com/office/officeart/2005/8/layout/target3"/>
    <dgm:cxn modelId="{FF676FA4-A01B-47D6-B309-2C196F427149}" type="presParOf" srcId="{15ABFB01-3C55-4448-AD49-E37A983E84CA}" destId="{B234ADF9-AB5A-4FA8-9DAC-C2BC6D8449ED}" srcOrd="1" destOrd="0" presId="urn:microsoft.com/office/officeart/2005/8/layout/target3"/>
    <dgm:cxn modelId="{A8CA6468-61BA-4154-BFE9-83B5D72FD9C3}" type="presParOf" srcId="{15ABFB01-3C55-4448-AD49-E37A983E84CA}" destId="{3BB79D16-4D02-44F9-A63D-8045A84F35A6}" srcOrd="2" destOrd="0" presId="urn:microsoft.com/office/officeart/2005/8/layout/target3"/>
    <dgm:cxn modelId="{EA9BBA67-9829-4A84-82B5-ECA552C78521}" type="presParOf" srcId="{15ABFB01-3C55-4448-AD49-E37A983E84CA}" destId="{14862166-7B70-4C27-A699-3877E2AD1B77}" srcOrd="3" destOrd="0" presId="urn:microsoft.com/office/officeart/2005/8/layout/target3"/>
    <dgm:cxn modelId="{A32BBB44-55EB-46C6-9D3A-7C8776203BA9}" type="presParOf" srcId="{15ABFB01-3C55-4448-AD49-E37A983E84CA}" destId="{7BEA3239-7D49-4EAC-B1A2-5F0AB190C8D3}" srcOrd="4" destOrd="0" presId="urn:microsoft.com/office/officeart/2005/8/layout/target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E9D96B-A433-4539-A822-FC5B2A904B92}"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366B168B-9C04-42E5-A9C0-AE4A2ADE6333}">
      <dgm:prSet custT="1"/>
      <dgm:spPr/>
      <dgm:t>
        <a:bodyPr/>
        <a:lstStyle/>
        <a:p>
          <a:pPr rtl="0"/>
          <a:r>
            <a:rPr lang="en-GB" sz="2000" b="1" dirty="0" smtClean="0">
              <a:latin typeface="Times New Roman" panose="02020603050405020304" pitchFamily="18" charset="0"/>
              <a:cs typeface="Times New Roman" panose="02020603050405020304" pitchFamily="18" charset="0"/>
            </a:rPr>
            <a:t>Video</a:t>
          </a:r>
          <a:endParaRPr lang="es-MX" sz="2000" dirty="0">
            <a:latin typeface="Times New Roman" panose="02020603050405020304" pitchFamily="18" charset="0"/>
            <a:cs typeface="Times New Roman" panose="02020603050405020304" pitchFamily="18" charset="0"/>
          </a:endParaRPr>
        </a:p>
      </dgm:t>
    </dgm:pt>
    <dgm:pt modelId="{67D884C7-94FA-41AE-A8E5-92D86E11C5E4}" type="parTrans" cxnId="{34172D5A-606A-49C3-894A-17C5F4732998}">
      <dgm:prSet/>
      <dgm:spPr/>
      <dgm:t>
        <a:bodyPr/>
        <a:lstStyle/>
        <a:p>
          <a:endParaRPr lang="es-MX">
            <a:latin typeface="Times New Roman" panose="02020603050405020304" pitchFamily="18" charset="0"/>
            <a:cs typeface="Times New Roman" panose="02020603050405020304" pitchFamily="18" charset="0"/>
          </a:endParaRPr>
        </a:p>
      </dgm:t>
    </dgm:pt>
    <dgm:pt modelId="{A207938D-FF18-4398-B414-42C17E38B0F2}" type="sibTrans" cxnId="{34172D5A-606A-49C3-894A-17C5F4732998}">
      <dgm:prSet/>
      <dgm:spPr/>
      <dgm:t>
        <a:bodyPr/>
        <a:lstStyle/>
        <a:p>
          <a:endParaRPr lang="es-MX">
            <a:latin typeface="Times New Roman" panose="02020603050405020304" pitchFamily="18" charset="0"/>
            <a:cs typeface="Times New Roman" panose="02020603050405020304" pitchFamily="18" charset="0"/>
          </a:endParaRPr>
        </a:p>
      </dgm:t>
    </dgm:pt>
    <dgm:pt modelId="{8009F2A2-FBB3-4D5B-AF1A-5855B4F4DFA3}">
      <dgm:prSet custT="1"/>
      <dgm:spPr/>
      <dgm:t>
        <a:bodyPr/>
        <a:lstStyle/>
        <a:p>
          <a:pPr rtl="0"/>
          <a:r>
            <a:rPr lang="en-GB" sz="1600" dirty="0" smtClean="0">
              <a:latin typeface="Times New Roman" panose="02020603050405020304" pitchFamily="18" charset="0"/>
              <a:cs typeface="Times New Roman" panose="02020603050405020304" pitchFamily="18" charset="0"/>
            </a:rPr>
            <a:t>Comprehension of the target language in context.</a:t>
          </a:r>
          <a:endParaRPr lang="es-MX" sz="1600" dirty="0">
            <a:latin typeface="Times New Roman" panose="02020603050405020304" pitchFamily="18" charset="0"/>
            <a:cs typeface="Times New Roman" panose="02020603050405020304" pitchFamily="18" charset="0"/>
          </a:endParaRPr>
        </a:p>
      </dgm:t>
    </dgm:pt>
    <dgm:pt modelId="{F238EF7C-65A9-4656-B47E-D78CEFC6DBDC}" type="parTrans" cxnId="{02115962-1839-48FF-B4F2-697846E1E441}">
      <dgm:prSet/>
      <dgm:spPr/>
      <dgm:t>
        <a:bodyPr/>
        <a:lstStyle/>
        <a:p>
          <a:endParaRPr lang="es-MX">
            <a:latin typeface="Times New Roman" panose="02020603050405020304" pitchFamily="18" charset="0"/>
            <a:cs typeface="Times New Roman" panose="02020603050405020304" pitchFamily="18" charset="0"/>
          </a:endParaRPr>
        </a:p>
      </dgm:t>
    </dgm:pt>
    <dgm:pt modelId="{CAA5B604-E85F-47F5-89C0-AD4DECE7A70A}" type="sibTrans" cxnId="{02115962-1839-48FF-B4F2-697846E1E441}">
      <dgm:prSet/>
      <dgm:spPr/>
      <dgm:t>
        <a:bodyPr/>
        <a:lstStyle/>
        <a:p>
          <a:endParaRPr lang="es-MX">
            <a:latin typeface="Times New Roman" panose="02020603050405020304" pitchFamily="18" charset="0"/>
            <a:cs typeface="Times New Roman" panose="02020603050405020304" pitchFamily="18" charset="0"/>
          </a:endParaRPr>
        </a:p>
      </dgm:t>
    </dgm:pt>
    <dgm:pt modelId="{9342EA8A-99F5-4143-9F2C-C13F3350594F}" type="pres">
      <dgm:prSet presAssocID="{88E9D96B-A433-4539-A822-FC5B2A904B92}" presName="Name0" presStyleCnt="0">
        <dgm:presLayoutVars>
          <dgm:chMax val="7"/>
          <dgm:dir/>
          <dgm:animLvl val="lvl"/>
          <dgm:resizeHandles val="exact"/>
        </dgm:presLayoutVars>
      </dgm:prSet>
      <dgm:spPr/>
      <dgm:t>
        <a:bodyPr/>
        <a:lstStyle/>
        <a:p>
          <a:endParaRPr lang="es-MX"/>
        </a:p>
      </dgm:t>
    </dgm:pt>
    <dgm:pt modelId="{B7001FD2-EB4B-4465-93F3-CBA5D4C8076D}" type="pres">
      <dgm:prSet presAssocID="{366B168B-9C04-42E5-A9C0-AE4A2ADE6333}" presName="circle1" presStyleLbl="node1" presStyleIdx="0" presStyleCnt="1"/>
      <dgm:spPr/>
    </dgm:pt>
    <dgm:pt modelId="{6EE19CD1-C3C9-43BB-8F0E-FE3BE6EAEA26}" type="pres">
      <dgm:prSet presAssocID="{366B168B-9C04-42E5-A9C0-AE4A2ADE6333}" presName="space" presStyleCnt="0"/>
      <dgm:spPr/>
    </dgm:pt>
    <dgm:pt modelId="{528DC376-2FAD-415D-A439-2F5DEE8BCF8C}" type="pres">
      <dgm:prSet presAssocID="{366B168B-9C04-42E5-A9C0-AE4A2ADE6333}" presName="rect1" presStyleLbl="alignAcc1" presStyleIdx="0" presStyleCnt="1"/>
      <dgm:spPr/>
      <dgm:t>
        <a:bodyPr/>
        <a:lstStyle/>
        <a:p>
          <a:endParaRPr lang="es-MX"/>
        </a:p>
      </dgm:t>
    </dgm:pt>
    <dgm:pt modelId="{1D78F85E-779C-4835-97CE-0206D2C1D8C2}" type="pres">
      <dgm:prSet presAssocID="{366B168B-9C04-42E5-A9C0-AE4A2ADE6333}" presName="rect1ParTx" presStyleLbl="alignAcc1" presStyleIdx="0" presStyleCnt="1">
        <dgm:presLayoutVars>
          <dgm:chMax val="1"/>
          <dgm:bulletEnabled val="1"/>
        </dgm:presLayoutVars>
      </dgm:prSet>
      <dgm:spPr/>
      <dgm:t>
        <a:bodyPr/>
        <a:lstStyle/>
        <a:p>
          <a:endParaRPr lang="es-MX"/>
        </a:p>
      </dgm:t>
    </dgm:pt>
    <dgm:pt modelId="{5AC1AC8E-9293-456B-8A24-9BDD6C81A92B}" type="pres">
      <dgm:prSet presAssocID="{366B168B-9C04-42E5-A9C0-AE4A2ADE6333}" presName="rect1ChTx" presStyleLbl="alignAcc1" presStyleIdx="0" presStyleCnt="1" custScaleX="133648" custLinFactNeighborX="-16824">
        <dgm:presLayoutVars>
          <dgm:bulletEnabled val="1"/>
        </dgm:presLayoutVars>
      </dgm:prSet>
      <dgm:spPr/>
      <dgm:t>
        <a:bodyPr/>
        <a:lstStyle/>
        <a:p>
          <a:endParaRPr lang="es-MX"/>
        </a:p>
      </dgm:t>
    </dgm:pt>
  </dgm:ptLst>
  <dgm:cxnLst>
    <dgm:cxn modelId="{02115962-1839-48FF-B4F2-697846E1E441}" srcId="{366B168B-9C04-42E5-A9C0-AE4A2ADE6333}" destId="{8009F2A2-FBB3-4D5B-AF1A-5855B4F4DFA3}" srcOrd="0" destOrd="0" parTransId="{F238EF7C-65A9-4656-B47E-D78CEFC6DBDC}" sibTransId="{CAA5B604-E85F-47F5-89C0-AD4DECE7A70A}"/>
    <dgm:cxn modelId="{C2A41012-C809-4009-B048-AE04A484BAA9}" type="presOf" srcId="{88E9D96B-A433-4539-A822-FC5B2A904B92}" destId="{9342EA8A-99F5-4143-9F2C-C13F3350594F}" srcOrd="0" destOrd="0" presId="urn:microsoft.com/office/officeart/2005/8/layout/target3"/>
    <dgm:cxn modelId="{3F941F73-8912-4B18-9651-9CFD554740A8}" type="presOf" srcId="{366B168B-9C04-42E5-A9C0-AE4A2ADE6333}" destId="{528DC376-2FAD-415D-A439-2F5DEE8BCF8C}" srcOrd="0" destOrd="0" presId="urn:microsoft.com/office/officeart/2005/8/layout/target3"/>
    <dgm:cxn modelId="{34172D5A-606A-49C3-894A-17C5F4732998}" srcId="{88E9D96B-A433-4539-A822-FC5B2A904B92}" destId="{366B168B-9C04-42E5-A9C0-AE4A2ADE6333}" srcOrd="0" destOrd="0" parTransId="{67D884C7-94FA-41AE-A8E5-92D86E11C5E4}" sibTransId="{A207938D-FF18-4398-B414-42C17E38B0F2}"/>
    <dgm:cxn modelId="{DF35DE61-4D61-4C12-B5C7-5CB6A74D0785}" type="presOf" srcId="{8009F2A2-FBB3-4D5B-AF1A-5855B4F4DFA3}" destId="{5AC1AC8E-9293-456B-8A24-9BDD6C81A92B}" srcOrd="0" destOrd="0" presId="urn:microsoft.com/office/officeart/2005/8/layout/target3"/>
    <dgm:cxn modelId="{887BC62B-CD2A-4A46-BF36-4276ADAB8876}" type="presOf" srcId="{366B168B-9C04-42E5-A9C0-AE4A2ADE6333}" destId="{1D78F85E-779C-4835-97CE-0206D2C1D8C2}" srcOrd="1" destOrd="0" presId="urn:microsoft.com/office/officeart/2005/8/layout/target3"/>
    <dgm:cxn modelId="{B202661B-86A9-4BB9-9A02-2B75FB4A4E3E}" type="presParOf" srcId="{9342EA8A-99F5-4143-9F2C-C13F3350594F}" destId="{B7001FD2-EB4B-4465-93F3-CBA5D4C8076D}" srcOrd="0" destOrd="0" presId="urn:microsoft.com/office/officeart/2005/8/layout/target3"/>
    <dgm:cxn modelId="{6B4B37C8-C134-4A9C-BA33-FFBDBFC2FF4B}" type="presParOf" srcId="{9342EA8A-99F5-4143-9F2C-C13F3350594F}" destId="{6EE19CD1-C3C9-43BB-8F0E-FE3BE6EAEA26}" srcOrd="1" destOrd="0" presId="urn:microsoft.com/office/officeart/2005/8/layout/target3"/>
    <dgm:cxn modelId="{32981619-3BC5-4B99-B9D2-1B52A7A924EF}" type="presParOf" srcId="{9342EA8A-99F5-4143-9F2C-C13F3350594F}" destId="{528DC376-2FAD-415D-A439-2F5DEE8BCF8C}" srcOrd="2" destOrd="0" presId="urn:microsoft.com/office/officeart/2005/8/layout/target3"/>
    <dgm:cxn modelId="{46BA729B-0195-4DBE-B5A4-6A5A573C8873}" type="presParOf" srcId="{9342EA8A-99F5-4143-9F2C-C13F3350594F}" destId="{1D78F85E-779C-4835-97CE-0206D2C1D8C2}" srcOrd="3" destOrd="0" presId="urn:microsoft.com/office/officeart/2005/8/layout/target3"/>
    <dgm:cxn modelId="{50CABA1E-4513-4E88-B783-62F083E2602C}" type="presParOf" srcId="{9342EA8A-99F5-4143-9F2C-C13F3350594F}" destId="{5AC1AC8E-9293-456B-8A24-9BDD6C81A92B}"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CAB77E0-80AF-4B0D-8EC2-CAA7ABD4D014}"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C391B0E4-8A12-478E-9DD3-B74A0EC71F91}">
      <dgm:prSet custT="1"/>
      <dgm:spPr/>
      <dgm:t>
        <a:bodyPr/>
        <a:lstStyle/>
        <a:p>
          <a:pPr rtl="0"/>
          <a:r>
            <a:rPr lang="en-GB" sz="2000" b="1" dirty="0" smtClean="0">
              <a:latin typeface="Times New Roman" panose="02020603050405020304" pitchFamily="18" charset="0"/>
              <a:cs typeface="Times New Roman" panose="02020603050405020304" pitchFamily="18" charset="0"/>
            </a:rPr>
            <a:t>Mobile phones</a:t>
          </a:r>
          <a:endParaRPr lang="es-MX" sz="2000" dirty="0">
            <a:latin typeface="Times New Roman" panose="02020603050405020304" pitchFamily="18" charset="0"/>
            <a:cs typeface="Times New Roman" panose="02020603050405020304" pitchFamily="18" charset="0"/>
          </a:endParaRPr>
        </a:p>
      </dgm:t>
    </dgm:pt>
    <dgm:pt modelId="{BB708CA6-07F3-4CCE-8064-910FFC0E4156}" type="parTrans" cxnId="{D449F3B3-F805-4161-B4FA-578E1505918F}">
      <dgm:prSet/>
      <dgm:spPr/>
      <dgm:t>
        <a:bodyPr/>
        <a:lstStyle/>
        <a:p>
          <a:endParaRPr lang="es-MX">
            <a:latin typeface="Times New Roman" panose="02020603050405020304" pitchFamily="18" charset="0"/>
            <a:cs typeface="Times New Roman" panose="02020603050405020304" pitchFamily="18" charset="0"/>
          </a:endParaRPr>
        </a:p>
      </dgm:t>
    </dgm:pt>
    <dgm:pt modelId="{8B8C4C27-60C4-400B-B084-99F1FC0ECE8E}" type="sibTrans" cxnId="{D449F3B3-F805-4161-B4FA-578E1505918F}">
      <dgm:prSet/>
      <dgm:spPr/>
      <dgm:t>
        <a:bodyPr/>
        <a:lstStyle/>
        <a:p>
          <a:endParaRPr lang="es-MX">
            <a:latin typeface="Times New Roman" panose="02020603050405020304" pitchFamily="18" charset="0"/>
            <a:cs typeface="Times New Roman" panose="02020603050405020304" pitchFamily="18" charset="0"/>
          </a:endParaRPr>
        </a:p>
      </dgm:t>
    </dgm:pt>
    <dgm:pt modelId="{E29006D1-5DC0-4FE2-81D7-D0C1BBB5BA26}">
      <dgm:prSet/>
      <dgm:spPr/>
      <dgm:t>
        <a:bodyPr/>
        <a:lstStyle/>
        <a:p>
          <a:pPr rtl="0"/>
          <a:r>
            <a:rPr lang="en-GB" smtClean="0">
              <a:latin typeface="Times New Roman" panose="02020603050405020304" pitchFamily="18" charset="0"/>
              <a:cs typeface="Times New Roman" panose="02020603050405020304" pitchFamily="18" charset="0"/>
            </a:rPr>
            <a:t>Learner-centred-learning.</a:t>
          </a:r>
          <a:endParaRPr lang="es-MX">
            <a:latin typeface="Times New Roman" panose="02020603050405020304" pitchFamily="18" charset="0"/>
            <a:cs typeface="Times New Roman" panose="02020603050405020304" pitchFamily="18" charset="0"/>
          </a:endParaRPr>
        </a:p>
      </dgm:t>
    </dgm:pt>
    <dgm:pt modelId="{7FA297E7-7233-48BA-B9FF-43DCCBBE7EA3}" type="parTrans" cxnId="{0E0701BB-01B9-428D-8B03-0AF7F35EE9CC}">
      <dgm:prSet/>
      <dgm:spPr/>
      <dgm:t>
        <a:bodyPr/>
        <a:lstStyle/>
        <a:p>
          <a:endParaRPr lang="es-MX">
            <a:latin typeface="Times New Roman" panose="02020603050405020304" pitchFamily="18" charset="0"/>
            <a:cs typeface="Times New Roman" panose="02020603050405020304" pitchFamily="18" charset="0"/>
          </a:endParaRPr>
        </a:p>
      </dgm:t>
    </dgm:pt>
    <dgm:pt modelId="{AC8B2FC3-7495-43EB-8D05-85D767507317}" type="sibTrans" cxnId="{0E0701BB-01B9-428D-8B03-0AF7F35EE9CC}">
      <dgm:prSet/>
      <dgm:spPr/>
      <dgm:t>
        <a:bodyPr/>
        <a:lstStyle/>
        <a:p>
          <a:endParaRPr lang="es-MX">
            <a:latin typeface="Times New Roman" panose="02020603050405020304" pitchFamily="18" charset="0"/>
            <a:cs typeface="Times New Roman" panose="02020603050405020304" pitchFamily="18" charset="0"/>
          </a:endParaRPr>
        </a:p>
      </dgm:t>
    </dgm:pt>
    <dgm:pt modelId="{5AF29B4A-9B14-4841-B123-539C8D9055ED}">
      <dgm:prSet/>
      <dgm:spPr/>
      <dgm:t>
        <a:bodyPr/>
        <a:lstStyle/>
        <a:p>
          <a:pPr rtl="0"/>
          <a:r>
            <a:rPr lang="en-US" dirty="0" smtClean="0">
              <a:latin typeface="Times New Roman" panose="02020603050405020304" pitchFamily="18" charset="0"/>
              <a:cs typeface="Times New Roman" panose="02020603050405020304" pitchFamily="18" charset="0"/>
            </a:rPr>
            <a:t>Construction of skills and knowledge. </a:t>
          </a:r>
          <a:endParaRPr lang="es-MX" dirty="0">
            <a:latin typeface="Times New Roman" panose="02020603050405020304" pitchFamily="18" charset="0"/>
            <a:cs typeface="Times New Roman" panose="02020603050405020304" pitchFamily="18" charset="0"/>
          </a:endParaRPr>
        </a:p>
      </dgm:t>
    </dgm:pt>
    <dgm:pt modelId="{63C44AA6-5916-48B8-9775-866785642BD4}" type="parTrans" cxnId="{C085CEC6-49CC-478B-B08B-D98343C3AAC3}">
      <dgm:prSet/>
      <dgm:spPr/>
      <dgm:t>
        <a:bodyPr/>
        <a:lstStyle/>
        <a:p>
          <a:endParaRPr lang="es-MX">
            <a:latin typeface="Times New Roman" panose="02020603050405020304" pitchFamily="18" charset="0"/>
            <a:cs typeface="Times New Roman" panose="02020603050405020304" pitchFamily="18" charset="0"/>
          </a:endParaRPr>
        </a:p>
      </dgm:t>
    </dgm:pt>
    <dgm:pt modelId="{26EA56AB-681A-44BE-AE78-AC53049FD651}" type="sibTrans" cxnId="{C085CEC6-49CC-478B-B08B-D98343C3AAC3}">
      <dgm:prSet/>
      <dgm:spPr/>
      <dgm:t>
        <a:bodyPr/>
        <a:lstStyle/>
        <a:p>
          <a:endParaRPr lang="es-MX">
            <a:latin typeface="Times New Roman" panose="02020603050405020304" pitchFamily="18" charset="0"/>
            <a:cs typeface="Times New Roman" panose="02020603050405020304" pitchFamily="18" charset="0"/>
          </a:endParaRPr>
        </a:p>
      </dgm:t>
    </dgm:pt>
    <dgm:pt modelId="{49148FF7-428E-400D-B05E-C748E52BBA00}" type="pres">
      <dgm:prSet presAssocID="{5CAB77E0-80AF-4B0D-8EC2-CAA7ABD4D014}" presName="Name0" presStyleCnt="0">
        <dgm:presLayoutVars>
          <dgm:chMax val="7"/>
          <dgm:dir/>
          <dgm:animLvl val="lvl"/>
          <dgm:resizeHandles val="exact"/>
        </dgm:presLayoutVars>
      </dgm:prSet>
      <dgm:spPr/>
      <dgm:t>
        <a:bodyPr/>
        <a:lstStyle/>
        <a:p>
          <a:endParaRPr lang="es-MX"/>
        </a:p>
      </dgm:t>
    </dgm:pt>
    <dgm:pt modelId="{8057586D-5B27-4B27-ABE3-E0627A32C746}" type="pres">
      <dgm:prSet presAssocID="{C391B0E4-8A12-478E-9DD3-B74A0EC71F91}" presName="circle1" presStyleLbl="node1" presStyleIdx="0" presStyleCnt="1"/>
      <dgm:spPr/>
    </dgm:pt>
    <dgm:pt modelId="{C5C9766A-FDD6-473A-B5B8-39FBD4FAEE50}" type="pres">
      <dgm:prSet presAssocID="{C391B0E4-8A12-478E-9DD3-B74A0EC71F91}" presName="space" presStyleCnt="0"/>
      <dgm:spPr/>
    </dgm:pt>
    <dgm:pt modelId="{EC709F3D-6845-4BC0-9262-83EEB39A3941}" type="pres">
      <dgm:prSet presAssocID="{C391B0E4-8A12-478E-9DD3-B74A0EC71F91}" presName="rect1" presStyleLbl="alignAcc1" presStyleIdx="0" presStyleCnt="1"/>
      <dgm:spPr/>
      <dgm:t>
        <a:bodyPr/>
        <a:lstStyle/>
        <a:p>
          <a:endParaRPr lang="es-MX"/>
        </a:p>
      </dgm:t>
    </dgm:pt>
    <dgm:pt modelId="{0D96DBFA-E939-4F7A-BF59-BCBAD7C2D212}" type="pres">
      <dgm:prSet presAssocID="{C391B0E4-8A12-478E-9DD3-B74A0EC71F91}" presName="rect1ParTx" presStyleLbl="alignAcc1" presStyleIdx="0" presStyleCnt="1">
        <dgm:presLayoutVars>
          <dgm:chMax val="1"/>
          <dgm:bulletEnabled val="1"/>
        </dgm:presLayoutVars>
      </dgm:prSet>
      <dgm:spPr/>
      <dgm:t>
        <a:bodyPr/>
        <a:lstStyle/>
        <a:p>
          <a:endParaRPr lang="es-MX"/>
        </a:p>
      </dgm:t>
    </dgm:pt>
    <dgm:pt modelId="{3C75131C-040E-484E-8D1F-246DD53150A3}" type="pres">
      <dgm:prSet presAssocID="{C391B0E4-8A12-478E-9DD3-B74A0EC71F91}" presName="rect1ChTx" presStyleLbl="alignAcc1" presStyleIdx="0" presStyleCnt="1">
        <dgm:presLayoutVars>
          <dgm:bulletEnabled val="1"/>
        </dgm:presLayoutVars>
      </dgm:prSet>
      <dgm:spPr/>
      <dgm:t>
        <a:bodyPr/>
        <a:lstStyle/>
        <a:p>
          <a:endParaRPr lang="es-MX"/>
        </a:p>
      </dgm:t>
    </dgm:pt>
  </dgm:ptLst>
  <dgm:cxnLst>
    <dgm:cxn modelId="{C085CEC6-49CC-478B-B08B-D98343C3AAC3}" srcId="{C391B0E4-8A12-478E-9DD3-B74A0EC71F91}" destId="{5AF29B4A-9B14-4841-B123-539C8D9055ED}" srcOrd="1" destOrd="0" parTransId="{63C44AA6-5916-48B8-9775-866785642BD4}" sibTransId="{26EA56AB-681A-44BE-AE78-AC53049FD651}"/>
    <dgm:cxn modelId="{885C7499-64A1-44B4-B188-41AFEF3990A0}" type="presOf" srcId="{E29006D1-5DC0-4FE2-81D7-D0C1BBB5BA26}" destId="{3C75131C-040E-484E-8D1F-246DD53150A3}" srcOrd="0" destOrd="0" presId="urn:microsoft.com/office/officeart/2005/8/layout/target3"/>
    <dgm:cxn modelId="{D449F3B3-F805-4161-B4FA-578E1505918F}" srcId="{5CAB77E0-80AF-4B0D-8EC2-CAA7ABD4D014}" destId="{C391B0E4-8A12-478E-9DD3-B74A0EC71F91}" srcOrd="0" destOrd="0" parTransId="{BB708CA6-07F3-4CCE-8064-910FFC0E4156}" sibTransId="{8B8C4C27-60C4-400B-B084-99F1FC0ECE8E}"/>
    <dgm:cxn modelId="{F4108448-38A7-4047-86B5-A19420B55AC5}" type="presOf" srcId="{C391B0E4-8A12-478E-9DD3-B74A0EC71F91}" destId="{EC709F3D-6845-4BC0-9262-83EEB39A3941}" srcOrd="0" destOrd="0" presId="urn:microsoft.com/office/officeart/2005/8/layout/target3"/>
    <dgm:cxn modelId="{C2357D8E-05E1-48AF-B131-D3DF0AE51654}" type="presOf" srcId="{5AF29B4A-9B14-4841-B123-539C8D9055ED}" destId="{3C75131C-040E-484E-8D1F-246DD53150A3}" srcOrd="0" destOrd="1" presId="urn:microsoft.com/office/officeart/2005/8/layout/target3"/>
    <dgm:cxn modelId="{D789E0D0-45AA-4234-BED6-1F1C457E1F59}" type="presOf" srcId="{C391B0E4-8A12-478E-9DD3-B74A0EC71F91}" destId="{0D96DBFA-E939-4F7A-BF59-BCBAD7C2D212}" srcOrd="1" destOrd="0" presId="urn:microsoft.com/office/officeart/2005/8/layout/target3"/>
    <dgm:cxn modelId="{1EC832BB-CBE2-406E-A184-B6B6C4FDBFE3}" type="presOf" srcId="{5CAB77E0-80AF-4B0D-8EC2-CAA7ABD4D014}" destId="{49148FF7-428E-400D-B05E-C748E52BBA00}" srcOrd="0" destOrd="0" presId="urn:microsoft.com/office/officeart/2005/8/layout/target3"/>
    <dgm:cxn modelId="{0E0701BB-01B9-428D-8B03-0AF7F35EE9CC}" srcId="{C391B0E4-8A12-478E-9DD3-B74A0EC71F91}" destId="{E29006D1-5DC0-4FE2-81D7-D0C1BBB5BA26}" srcOrd="0" destOrd="0" parTransId="{7FA297E7-7233-48BA-B9FF-43DCCBBE7EA3}" sibTransId="{AC8B2FC3-7495-43EB-8D05-85D767507317}"/>
    <dgm:cxn modelId="{E23FF032-10AF-4326-841F-C60A7407D6E7}" type="presParOf" srcId="{49148FF7-428E-400D-B05E-C748E52BBA00}" destId="{8057586D-5B27-4B27-ABE3-E0627A32C746}" srcOrd="0" destOrd="0" presId="urn:microsoft.com/office/officeart/2005/8/layout/target3"/>
    <dgm:cxn modelId="{436F67F2-F3AC-48E8-8FAA-D37F45AE3B03}" type="presParOf" srcId="{49148FF7-428E-400D-B05E-C748E52BBA00}" destId="{C5C9766A-FDD6-473A-B5B8-39FBD4FAEE50}" srcOrd="1" destOrd="0" presId="urn:microsoft.com/office/officeart/2005/8/layout/target3"/>
    <dgm:cxn modelId="{FF566878-1606-48BF-B83E-803B41B0855D}" type="presParOf" srcId="{49148FF7-428E-400D-B05E-C748E52BBA00}" destId="{EC709F3D-6845-4BC0-9262-83EEB39A3941}" srcOrd="2" destOrd="0" presId="urn:microsoft.com/office/officeart/2005/8/layout/target3"/>
    <dgm:cxn modelId="{89CCA777-C12B-4EC4-AA60-95611698A24B}" type="presParOf" srcId="{49148FF7-428E-400D-B05E-C748E52BBA00}" destId="{0D96DBFA-E939-4F7A-BF59-BCBAD7C2D212}" srcOrd="3" destOrd="0" presId="urn:microsoft.com/office/officeart/2005/8/layout/target3"/>
    <dgm:cxn modelId="{A7ECC0F8-218D-42DD-8FED-0A0AD8D9BAF9}" type="presParOf" srcId="{49148FF7-428E-400D-B05E-C748E52BBA00}" destId="{3C75131C-040E-484E-8D1F-246DD53150A3}" srcOrd="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0269CD8-C8F7-46E2-B955-6E7463B2B345}"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s-MX"/>
        </a:p>
      </dgm:t>
    </dgm:pt>
    <dgm:pt modelId="{B4D3689D-5ABA-4BA4-B276-409BF6FAD437}">
      <dgm:prSet custT="1"/>
      <dgm:spPr/>
      <dgm:t>
        <a:bodyPr/>
        <a:lstStyle/>
        <a:p>
          <a:pPr rtl="0"/>
          <a:r>
            <a:rPr lang="en-GB" sz="2000" b="1" dirty="0" smtClean="0">
              <a:latin typeface="Times New Roman" panose="02020603050405020304" pitchFamily="18" charset="0"/>
              <a:cs typeface="Times New Roman" panose="02020603050405020304" pitchFamily="18" charset="0"/>
            </a:rPr>
            <a:t>Technological tools</a:t>
          </a:r>
          <a:endParaRPr lang="es-MX" sz="2000" dirty="0">
            <a:latin typeface="Times New Roman" panose="02020603050405020304" pitchFamily="18" charset="0"/>
            <a:cs typeface="Times New Roman" panose="02020603050405020304" pitchFamily="18" charset="0"/>
          </a:endParaRPr>
        </a:p>
      </dgm:t>
    </dgm:pt>
    <dgm:pt modelId="{443B765E-AB98-46E1-A02E-F9B8D6B37495}" type="parTrans" cxnId="{5D6D84DE-AB9F-4399-882F-08E8F707BD31}">
      <dgm:prSet/>
      <dgm:spPr/>
      <dgm:t>
        <a:bodyPr/>
        <a:lstStyle/>
        <a:p>
          <a:endParaRPr lang="es-MX">
            <a:latin typeface="Times New Roman" panose="02020603050405020304" pitchFamily="18" charset="0"/>
            <a:cs typeface="Times New Roman" panose="02020603050405020304" pitchFamily="18" charset="0"/>
          </a:endParaRPr>
        </a:p>
      </dgm:t>
    </dgm:pt>
    <dgm:pt modelId="{53C5BBF2-5A8C-4619-B976-1DAD7F087900}" type="sibTrans" cxnId="{5D6D84DE-AB9F-4399-882F-08E8F707BD31}">
      <dgm:prSet/>
      <dgm:spPr/>
      <dgm:t>
        <a:bodyPr/>
        <a:lstStyle/>
        <a:p>
          <a:endParaRPr lang="es-MX">
            <a:latin typeface="Times New Roman" panose="02020603050405020304" pitchFamily="18" charset="0"/>
            <a:cs typeface="Times New Roman" panose="02020603050405020304" pitchFamily="18" charset="0"/>
          </a:endParaRPr>
        </a:p>
      </dgm:t>
    </dgm:pt>
    <dgm:pt modelId="{F92B6305-5038-492B-8BAF-4D283C5A39BD}">
      <dgm:prSet/>
      <dgm:spPr/>
      <dgm:t>
        <a:bodyPr/>
        <a:lstStyle/>
        <a:p>
          <a:pPr rtl="0"/>
          <a:r>
            <a:rPr lang="en-GB" dirty="0" smtClean="0">
              <a:latin typeface="Times New Roman" panose="02020603050405020304" pitchFamily="18" charset="0"/>
              <a:cs typeface="Times New Roman" panose="02020603050405020304" pitchFamily="18" charset="0"/>
            </a:rPr>
            <a:t>Culture of participation, collaboration, student engagement and distributed knowledge.</a:t>
          </a:r>
          <a:endParaRPr lang="es-MX" dirty="0">
            <a:latin typeface="Times New Roman" panose="02020603050405020304" pitchFamily="18" charset="0"/>
            <a:cs typeface="Times New Roman" panose="02020603050405020304" pitchFamily="18" charset="0"/>
          </a:endParaRPr>
        </a:p>
      </dgm:t>
    </dgm:pt>
    <dgm:pt modelId="{BA8B3DAB-A15E-4F1A-9F78-9D979C558421}" type="parTrans" cxnId="{2C5E73EE-6AA3-4540-92CB-5260E4166F8B}">
      <dgm:prSet/>
      <dgm:spPr/>
      <dgm:t>
        <a:bodyPr/>
        <a:lstStyle/>
        <a:p>
          <a:endParaRPr lang="es-MX">
            <a:latin typeface="Times New Roman" panose="02020603050405020304" pitchFamily="18" charset="0"/>
            <a:cs typeface="Times New Roman" panose="02020603050405020304" pitchFamily="18" charset="0"/>
          </a:endParaRPr>
        </a:p>
      </dgm:t>
    </dgm:pt>
    <dgm:pt modelId="{0B707CED-80B1-436B-B8F5-139EE62F5151}" type="sibTrans" cxnId="{2C5E73EE-6AA3-4540-92CB-5260E4166F8B}">
      <dgm:prSet/>
      <dgm:spPr/>
      <dgm:t>
        <a:bodyPr/>
        <a:lstStyle/>
        <a:p>
          <a:endParaRPr lang="es-MX">
            <a:latin typeface="Times New Roman" panose="02020603050405020304" pitchFamily="18" charset="0"/>
            <a:cs typeface="Times New Roman" panose="02020603050405020304" pitchFamily="18" charset="0"/>
          </a:endParaRPr>
        </a:p>
      </dgm:t>
    </dgm:pt>
    <dgm:pt modelId="{5D41BA9A-F91F-46D4-B860-CB350D5CAB40}" type="pres">
      <dgm:prSet presAssocID="{B0269CD8-C8F7-46E2-B955-6E7463B2B345}" presName="Name0" presStyleCnt="0">
        <dgm:presLayoutVars>
          <dgm:chMax val="7"/>
          <dgm:dir/>
          <dgm:animLvl val="lvl"/>
          <dgm:resizeHandles val="exact"/>
        </dgm:presLayoutVars>
      </dgm:prSet>
      <dgm:spPr/>
      <dgm:t>
        <a:bodyPr/>
        <a:lstStyle/>
        <a:p>
          <a:endParaRPr lang="es-MX"/>
        </a:p>
      </dgm:t>
    </dgm:pt>
    <dgm:pt modelId="{1DD05C40-BD05-41C7-AE4A-0118B7C3E643}" type="pres">
      <dgm:prSet presAssocID="{B4D3689D-5ABA-4BA4-B276-409BF6FAD437}" presName="circle1" presStyleLbl="node1" presStyleIdx="0" presStyleCnt="1"/>
      <dgm:spPr/>
    </dgm:pt>
    <dgm:pt modelId="{72663559-DA04-4C5A-BE04-80EE9387154E}" type="pres">
      <dgm:prSet presAssocID="{B4D3689D-5ABA-4BA4-B276-409BF6FAD437}" presName="space" presStyleCnt="0"/>
      <dgm:spPr/>
    </dgm:pt>
    <dgm:pt modelId="{D3DED54F-A9FF-4593-8002-33F3EBA5127B}" type="pres">
      <dgm:prSet presAssocID="{B4D3689D-5ABA-4BA4-B276-409BF6FAD437}" presName="rect1" presStyleLbl="alignAcc1" presStyleIdx="0" presStyleCnt="1"/>
      <dgm:spPr/>
      <dgm:t>
        <a:bodyPr/>
        <a:lstStyle/>
        <a:p>
          <a:endParaRPr lang="es-MX"/>
        </a:p>
      </dgm:t>
    </dgm:pt>
    <dgm:pt modelId="{69722E1D-99E9-4F30-9954-901E77ECA2E4}" type="pres">
      <dgm:prSet presAssocID="{B4D3689D-5ABA-4BA4-B276-409BF6FAD437}" presName="rect1ParTx" presStyleLbl="alignAcc1" presStyleIdx="0" presStyleCnt="1">
        <dgm:presLayoutVars>
          <dgm:chMax val="1"/>
          <dgm:bulletEnabled val="1"/>
        </dgm:presLayoutVars>
      </dgm:prSet>
      <dgm:spPr/>
      <dgm:t>
        <a:bodyPr/>
        <a:lstStyle/>
        <a:p>
          <a:endParaRPr lang="es-MX"/>
        </a:p>
      </dgm:t>
    </dgm:pt>
    <dgm:pt modelId="{37C391DD-A371-4273-816C-5173CCDDC4C8}" type="pres">
      <dgm:prSet presAssocID="{B4D3689D-5ABA-4BA4-B276-409BF6FAD437}" presName="rect1ChTx" presStyleLbl="alignAcc1" presStyleIdx="0" presStyleCnt="1">
        <dgm:presLayoutVars>
          <dgm:bulletEnabled val="1"/>
        </dgm:presLayoutVars>
      </dgm:prSet>
      <dgm:spPr/>
      <dgm:t>
        <a:bodyPr/>
        <a:lstStyle/>
        <a:p>
          <a:endParaRPr lang="es-MX"/>
        </a:p>
      </dgm:t>
    </dgm:pt>
  </dgm:ptLst>
  <dgm:cxnLst>
    <dgm:cxn modelId="{9622724C-BD37-4F98-98D8-48FBD9D4C952}" type="presOf" srcId="{B4D3689D-5ABA-4BA4-B276-409BF6FAD437}" destId="{69722E1D-99E9-4F30-9954-901E77ECA2E4}" srcOrd="1" destOrd="0" presId="urn:microsoft.com/office/officeart/2005/8/layout/target3"/>
    <dgm:cxn modelId="{AC0970F7-2C62-4D3B-AB9B-42B1AB21140E}" type="presOf" srcId="{B0269CD8-C8F7-46E2-B955-6E7463B2B345}" destId="{5D41BA9A-F91F-46D4-B860-CB350D5CAB40}" srcOrd="0" destOrd="0" presId="urn:microsoft.com/office/officeart/2005/8/layout/target3"/>
    <dgm:cxn modelId="{BD4E2E29-83DF-4194-BC75-65F695C10171}" type="presOf" srcId="{F92B6305-5038-492B-8BAF-4D283C5A39BD}" destId="{37C391DD-A371-4273-816C-5173CCDDC4C8}" srcOrd="0" destOrd="0" presId="urn:microsoft.com/office/officeart/2005/8/layout/target3"/>
    <dgm:cxn modelId="{5D6D84DE-AB9F-4399-882F-08E8F707BD31}" srcId="{B0269CD8-C8F7-46E2-B955-6E7463B2B345}" destId="{B4D3689D-5ABA-4BA4-B276-409BF6FAD437}" srcOrd="0" destOrd="0" parTransId="{443B765E-AB98-46E1-A02E-F9B8D6B37495}" sibTransId="{53C5BBF2-5A8C-4619-B976-1DAD7F087900}"/>
    <dgm:cxn modelId="{42E5D04C-4C04-4E4A-90BF-3F32BFC76808}" type="presOf" srcId="{B4D3689D-5ABA-4BA4-B276-409BF6FAD437}" destId="{D3DED54F-A9FF-4593-8002-33F3EBA5127B}" srcOrd="0" destOrd="0" presId="urn:microsoft.com/office/officeart/2005/8/layout/target3"/>
    <dgm:cxn modelId="{2C5E73EE-6AA3-4540-92CB-5260E4166F8B}" srcId="{B4D3689D-5ABA-4BA4-B276-409BF6FAD437}" destId="{F92B6305-5038-492B-8BAF-4D283C5A39BD}" srcOrd="0" destOrd="0" parTransId="{BA8B3DAB-A15E-4F1A-9F78-9D979C558421}" sibTransId="{0B707CED-80B1-436B-B8F5-139EE62F5151}"/>
    <dgm:cxn modelId="{26E3410B-38C9-4597-A15A-C427FF8BDE53}" type="presParOf" srcId="{5D41BA9A-F91F-46D4-B860-CB350D5CAB40}" destId="{1DD05C40-BD05-41C7-AE4A-0118B7C3E643}" srcOrd="0" destOrd="0" presId="urn:microsoft.com/office/officeart/2005/8/layout/target3"/>
    <dgm:cxn modelId="{ED05684B-832B-4319-987A-DE913DF9DF1F}" type="presParOf" srcId="{5D41BA9A-F91F-46D4-B860-CB350D5CAB40}" destId="{72663559-DA04-4C5A-BE04-80EE9387154E}" srcOrd="1" destOrd="0" presId="urn:microsoft.com/office/officeart/2005/8/layout/target3"/>
    <dgm:cxn modelId="{D89F51DA-6645-4538-A8F3-7A5BF194A0A0}" type="presParOf" srcId="{5D41BA9A-F91F-46D4-B860-CB350D5CAB40}" destId="{D3DED54F-A9FF-4593-8002-33F3EBA5127B}" srcOrd="2" destOrd="0" presId="urn:microsoft.com/office/officeart/2005/8/layout/target3"/>
    <dgm:cxn modelId="{C0E4F552-8DEB-4752-BAF8-41C09CA8C424}" type="presParOf" srcId="{5D41BA9A-F91F-46D4-B860-CB350D5CAB40}" destId="{69722E1D-99E9-4F30-9954-901E77ECA2E4}" srcOrd="3" destOrd="0" presId="urn:microsoft.com/office/officeart/2005/8/layout/target3"/>
    <dgm:cxn modelId="{01BD285F-0D19-43C0-A55D-5ECB47D91CEE}" type="presParOf" srcId="{5D41BA9A-F91F-46D4-B860-CB350D5CAB40}" destId="{37C391DD-A371-4273-816C-5173CCDDC4C8}" srcOrd="4"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DFDE27E-CAC6-4BF7-9A1D-C22FF214A52E}"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E7912183-5685-470F-A688-E85E5E48AB90}">
      <dgm:prSet custT="1"/>
      <dgm:spPr/>
      <dgm:t>
        <a:bodyPr/>
        <a:lstStyle/>
        <a:p>
          <a:pPr rtl="0"/>
          <a:r>
            <a:rPr lang="en-GB" sz="2000" b="1" dirty="0" smtClean="0">
              <a:latin typeface="Times New Roman" panose="02020603050405020304" pitchFamily="18" charset="0"/>
              <a:cs typeface="Times New Roman" panose="02020603050405020304" pitchFamily="18" charset="0"/>
            </a:rPr>
            <a:t>Audio</a:t>
          </a:r>
          <a:endParaRPr lang="es-MX" sz="2000" dirty="0">
            <a:latin typeface="Times New Roman" panose="02020603050405020304" pitchFamily="18" charset="0"/>
            <a:cs typeface="Times New Roman" panose="02020603050405020304" pitchFamily="18" charset="0"/>
          </a:endParaRPr>
        </a:p>
      </dgm:t>
    </dgm:pt>
    <dgm:pt modelId="{97603CA9-624F-435C-8156-5ECA80D791A5}" type="parTrans" cxnId="{C8A2803C-8B7E-4567-B346-82CF5D7F2CBB}">
      <dgm:prSet/>
      <dgm:spPr/>
      <dgm:t>
        <a:bodyPr/>
        <a:lstStyle/>
        <a:p>
          <a:endParaRPr lang="es-MX" sz="1600">
            <a:latin typeface="Times New Roman" panose="02020603050405020304" pitchFamily="18" charset="0"/>
            <a:cs typeface="Times New Roman" panose="02020603050405020304" pitchFamily="18" charset="0"/>
          </a:endParaRPr>
        </a:p>
      </dgm:t>
    </dgm:pt>
    <dgm:pt modelId="{86835D02-3AE4-43B4-A10B-A18FE9211F4D}" type="sibTrans" cxnId="{C8A2803C-8B7E-4567-B346-82CF5D7F2CBB}">
      <dgm:prSet/>
      <dgm:spPr/>
      <dgm:t>
        <a:bodyPr/>
        <a:lstStyle/>
        <a:p>
          <a:endParaRPr lang="es-MX" sz="1600">
            <a:latin typeface="Times New Roman" panose="02020603050405020304" pitchFamily="18" charset="0"/>
            <a:cs typeface="Times New Roman" panose="02020603050405020304" pitchFamily="18" charset="0"/>
          </a:endParaRPr>
        </a:p>
      </dgm:t>
    </dgm:pt>
    <dgm:pt modelId="{FE3DBC2E-6E73-4B02-87B0-C4260839AC11}">
      <dgm:prSet custT="1"/>
      <dgm:spPr/>
      <dgm:t>
        <a:bodyPr/>
        <a:lstStyle/>
        <a:p>
          <a:pPr rtl="0"/>
          <a:r>
            <a:rPr lang="en-GB" sz="1600" dirty="0" smtClean="0">
              <a:latin typeface="Times New Roman" panose="02020603050405020304" pitchFamily="18" charset="0"/>
              <a:cs typeface="Times New Roman" panose="02020603050405020304" pitchFamily="18" charset="0"/>
            </a:rPr>
            <a:t>Personalisation learning in a self-directed way.</a:t>
          </a:r>
          <a:endParaRPr lang="es-MX" sz="1600" dirty="0">
            <a:latin typeface="Times New Roman" panose="02020603050405020304" pitchFamily="18" charset="0"/>
            <a:cs typeface="Times New Roman" panose="02020603050405020304" pitchFamily="18" charset="0"/>
          </a:endParaRPr>
        </a:p>
      </dgm:t>
    </dgm:pt>
    <dgm:pt modelId="{3D7216C6-C5D8-4150-9FCD-C47B17A8F768}" type="parTrans" cxnId="{8AE7CC89-6EAD-4FFD-87AE-C25337D0B2C9}">
      <dgm:prSet/>
      <dgm:spPr/>
      <dgm:t>
        <a:bodyPr/>
        <a:lstStyle/>
        <a:p>
          <a:endParaRPr lang="es-MX" sz="1600">
            <a:latin typeface="Times New Roman" panose="02020603050405020304" pitchFamily="18" charset="0"/>
            <a:cs typeface="Times New Roman" panose="02020603050405020304" pitchFamily="18" charset="0"/>
          </a:endParaRPr>
        </a:p>
      </dgm:t>
    </dgm:pt>
    <dgm:pt modelId="{31AE658F-D649-4BF6-A5D2-36F49D66F4C6}" type="sibTrans" cxnId="{8AE7CC89-6EAD-4FFD-87AE-C25337D0B2C9}">
      <dgm:prSet/>
      <dgm:spPr/>
      <dgm:t>
        <a:bodyPr/>
        <a:lstStyle/>
        <a:p>
          <a:endParaRPr lang="es-MX" sz="1600">
            <a:latin typeface="Times New Roman" panose="02020603050405020304" pitchFamily="18" charset="0"/>
            <a:cs typeface="Times New Roman" panose="02020603050405020304" pitchFamily="18" charset="0"/>
          </a:endParaRPr>
        </a:p>
      </dgm:t>
    </dgm:pt>
    <dgm:pt modelId="{05B8E247-A9F1-4732-A3A2-F2C89704A1E9}" type="pres">
      <dgm:prSet presAssocID="{8DFDE27E-CAC6-4BF7-9A1D-C22FF214A52E}" presName="Name0" presStyleCnt="0">
        <dgm:presLayoutVars>
          <dgm:chMax val="7"/>
          <dgm:dir/>
          <dgm:animLvl val="lvl"/>
          <dgm:resizeHandles val="exact"/>
        </dgm:presLayoutVars>
      </dgm:prSet>
      <dgm:spPr/>
      <dgm:t>
        <a:bodyPr/>
        <a:lstStyle/>
        <a:p>
          <a:endParaRPr lang="es-MX"/>
        </a:p>
      </dgm:t>
    </dgm:pt>
    <dgm:pt modelId="{2F920E7E-52B6-424F-9895-B3F3B7B5E390}" type="pres">
      <dgm:prSet presAssocID="{E7912183-5685-470F-A688-E85E5E48AB90}" presName="circle1" presStyleLbl="node1" presStyleIdx="0" presStyleCnt="1"/>
      <dgm:spPr/>
    </dgm:pt>
    <dgm:pt modelId="{D36AA2F8-4738-4D31-89B2-A75A6FF57A92}" type="pres">
      <dgm:prSet presAssocID="{E7912183-5685-470F-A688-E85E5E48AB90}" presName="space" presStyleCnt="0"/>
      <dgm:spPr/>
    </dgm:pt>
    <dgm:pt modelId="{8754AFD6-6F9D-42DA-9A5B-2503AC9DFEA1}" type="pres">
      <dgm:prSet presAssocID="{E7912183-5685-470F-A688-E85E5E48AB90}" presName="rect1" presStyleLbl="alignAcc1" presStyleIdx="0" presStyleCnt="1"/>
      <dgm:spPr/>
      <dgm:t>
        <a:bodyPr/>
        <a:lstStyle/>
        <a:p>
          <a:endParaRPr lang="es-MX"/>
        </a:p>
      </dgm:t>
    </dgm:pt>
    <dgm:pt modelId="{B24C1BDA-F0D6-492A-9BD3-5FF700840918}" type="pres">
      <dgm:prSet presAssocID="{E7912183-5685-470F-A688-E85E5E48AB90}" presName="rect1ParTx" presStyleLbl="alignAcc1" presStyleIdx="0" presStyleCnt="1">
        <dgm:presLayoutVars>
          <dgm:chMax val="1"/>
          <dgm:bulletEnabled val="1"/>
        </dgm:presLayoutVars>
      </dgm:prSet>
      <dgm:spPr/>
      <dgm:t>
        <a:bodyPr/>
        <a:lstStyle/>
        <a:p>
          <a:endParaRPr lang="es-MX"/>
        </a:p>
      </dgm:t>
    </dgm:pt>
    <dgm:pt modelId="{9C3B3B0D-7F6D-4F52-A5FF-B85893A06F3E}" type="pres">
      <dgm:prSet presAssocID="{E7912183-5685-470F-A688-E85E5E48AB90}" presName="rect1ChTx" presStyleLbl="alignAcc1" presStyleIdx="0" presStyleCnt="1" custScaleX="122680" custLinFactNeighborX="-11340">
        <dgm:presLayoutVars>
          <dgm:bulletEnabled val="1"/>
        </dgm:presLayoutVars>
      </dgm:prSet>
      <dgm:spPr/>
      <dgm:t>
        <a:bodyPr/>
        <a:lstStyle/>
        <a:p>
          <a:endParaRPr lang="es-MX"/>
        </a:p>
      </dgm:t>
    </dgm:pt>
  </dgm:ptLst>
  <dgm:cxnLst>
    <dgm:cxn modelId="{754627FF-B869-4E98-ACEC-073E2A7C545D}" type="presOf" srcId="{E7912183-5685-470F-A688-E85E5E48AB90}" destId="{B24C1BDA-F0D6-492A-9BD3-5FF700840918}" srcOrd="1" destOrd="0" presId="urn:microsoft.com/office/officeart/2005/8/layout/target3"/>
    <dgm:cxn modelId="{C474B2BA-6710-41EC-B200-6DF3EC37F670}" type="presOf" srcId="{8DFDE27E-CAC6-4BF7-9A1D-C22FF214A52E}" destId="{05B8E247-A9F1-4732-A3A2-F2C89704A1E9}" srcOrd="0" destOrd="0" presId="urn:microsoft.com/office/officeart/2005/8/layout/target3"/>
    <dgm:cxn modelId="{C8A2803C-8B7E-4567-B346-82CF5D7F2CBB}" srcId="{8DFDE27E-CAC6-4BF7-9A1D-C22FF214A52E}" destId="{E7912183-5685-470F-A688-E85E5E48AB90}" srcOrd="0" destOrd="0" parTransId="{97603CA9-624F-435C-8156-5ECA80D791A5}" sibTransId="{86835D02-3AE4-43B4-A10B-A18FE9211F4D}"/>
    <dgm:cxn modelId="{5E5E8827-05AC-402D-BB37-39E702E505BD}" type="presOf" srcId="{FE3DBC2E-6E73-4B02-87B0-C4260839AC11}" destId="{9C3B3B0D-7F6D-4F52-A5FF-B85893A06F3E}" srcOrd="0" destOrd="0" presId="urn:microsoft.com/office/officeart/2005/8/layout/target3"/>
    <dgm:cxn modelId="{14B5CEFE-8EF3-4078-BAC4-0469CDD24891}" type="presOf" srcId="{E7912183-5685-470F-A688-E85E5E48AB90}" destId="{8754AFD6-6F9D-42DA-9A5B-2503AC9DFEA1}" srcOrd="0" destOrd="0" presId="urn:microsoft.com/office/officeart/2005/8/layout/target3"/>
    <dgm:cxn modelId="{8AE7CC89-6EAD-4FFD-87AE-C25337D0B2C9}" srcId="{E7912183-5685-470F-A688-E85E5E48AB90}" destId="{FE3DBC2E-6E73-4B02-87B0-C4260839AC11}" srcOrd="0" destOrd="0" parTransId="{3D7216C6-C5D8-4150-9FCD-C47B17A8F768}" sibTransId="{31AE658F-D649-4BF6-A5D2-36F49D66F4C6}"/>
    <dgm:cxn modelId="{060D2512-6CFC-495D-B6B7-5F866FE3B616}" type="presParOf" srcId="{05B8E247-A9F1-4732-A3A2-F2C89704A1E9}" destId="{2F920E7E-52B6-424F-9895-B3F3B7B5E390}" srcOrd="0" destOrd="0" presId="urn:microsoft.com/office/officeart/2005/8/layout/target3"/>
    <dgm:cxn modelId="{216F082F-A933-4D75-85BD-A85E895E5D40}" type="presParOf" srcId="{05B8E247-A9F1-4732-A3A2-F2C89704A1E9}" destId="{D36AA2F8-4738-4D31-89B2-A75A6FF57A92}" srcOrd="1" destOrd="0" presId="urn:microsoft.com/office/officeart/2005/8/layout/target3"/>
    <dgm:cxn modelId="{7153841E-BA93-4C8E-9E8E-75DB619EA964}" type="presParOf" srcId="{05B8E247-A9F1-4732-A3A2-F2C89704A1E9}" destId="{8754AFD6-6F9D-42DA-9A5B-2503AC9DFEA1}" srcOrd="2" destOrd="0" presId="urn:microsoft.com/office/officeart/2005/8/layout/target3"/>
    <dgm:cxn modelId="{8D96AE36-196A-4B5F-A990-DCA20A3074A6}" type="presParOf" srcId="{05B8E247-A9F1-4732-A3A2-F2C89704A1E9}" destId="{B24C1BDA-F0D6-492A-9BD3-5FF700840918}" srcOrd="3" destOrd="0" presId="urn:microsoft.com/office/officeart/2005/8/layout/target3"/>
    <dgm:cxn modelId="{80A60ECC-88FF-467E-ADD3-BEB9D07A5607}" type="presParOf" srcId="{05B8E247-A9F1-4732-A3A2-F2C89704A1E9}" destId="{9C3B3B0D-7F6D-4F52-A5FF-B85893A06F3E}" srcOrd="4"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909391D-F83E-4446-A093-20A10D4B4666}"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B5BA553F-99D2-468C-9DC3-C9D31BD652C9}">
      <dgm:prSet custT="1"/>
      <dgm:spPr/>
      <dgm:t>
        <a:bodyPr/>
        <a:lstStyle/>
        <a:p>
          <a:pPr rtl="0"/>
          <a:r>
            <a:rPr lang="en-GB" sz="2000" b="1" dirty="0" smtClean="0">
              <a:latin typeface="Times New Roman" panose="02020603050405020304" pitchFamily="18" charset="0"/>
              <a:cs typeface="Times New Roman" panose="02020603050405020304" pitchFamily="18" charset="0"/>
            </a:rPr>
            <a:t>Alternative Hypothesis</a:t>
          </a:r>
          <a:endParaRPr lang="es-MX" sz="1600" dirty="0">
            <a:latin typeface="Times New Roman" panose="02020603050405020304" pitchFamily="18" charset="0"/>
            <a:cs typeface="Times New Roman" panose="02020603050405020304" pitchFamily="18" charset="0"/>
          </a:endParaRPr>
        </a:p>
      </dgm:t>
    </dgm:pt>
    <dgm:pt modelId="{59EE502F-7509-40F4-A70F-49AF6BA3EE1F}" type="parTrans" cxnId="{DEFFC0B3-FB09-43A4-B943-C63DED086C12}">
      <dgm:prSet/>
      <dgm:spPr/>
      <dgm:t>
        <a:bodyPr/>
        <a:lstStyle/>
        <a:p>
          <a:endParaRPr lang="es-MX" sz="1600">
            <a:latin typeface="Times New Roman" panose="02020603050405020304" pitchFamily="18" charset="0"/>
            <a:cs typeface="Times New Roman" panose="02020603050405020304" pitchFamily="18" charset="0"/>
          </a:endParaRPr>
        </a:p>
      </dgm:t>
    </dgm:pt>
    <dgm:pt modelId="{1A82B964-DA0F-499C-9201-DA4C16DB8451}" type="sibTrans" cxnId="{DEFFC0B3-FB09-43A4-B943-C63DED086C12}">
      <dgm:prSet/>
      <dgm:spPr/>
      <dgm:t>
        <a:bodyPr/>
        <a:lstStyle/>
        <a:p>
          <a:endParaRPr lang="es-MX" sz="1600">
            <a:latin typeface="Times New Roman" panose="02020603050405020304" pitchFamily="18" charset="0"/>
            <a:cs typeface="Times New Roman" panose="02020603050405020304" pitchFamily="18" charset="0"/>
          </a:endParaRPr>
        </a:p>
      </dgm:t>
    </dgm:pt>
    <dgm:pt modelId="{869502DE-4E76-4FE6-95AF-5022A838E533}">
      <dgm:prSet custT="1"/>
      <dgm:spPr/>
      <dgm:t>
        <a:bodyPr/>
        <a:lstStyle/>
        <a:p>
          <a:pPr rtl="0"/>
          <a:r>
            <a:rPr lang="en-GB" sz="1600" dirty="0" smtClean="0">
              <a:latin typeface="Times New Roman" panose="02020603050405020304" pitchFamily="18" charset="0"/>
              <a:cs typeface="Times New Roman" panose="02020603050405020304" pitchFamily="18" charset="0"/>
            </a:rPr>
            <a:t>The use of mobile learning activities will improve the low level in Speaking Skill in the Tenth year of EGB students.</a:t>
          </a:r>
          <a:endParaRPr lang="es-MX" sz="1600" dirty="0">
            <a:latin typeface="Times New Roman" panose="02020603050405020304" pitchFamily="18" charset="0"/>
            <a:cs typeface="Times New Roman" panose="02020603050405020304" pitchFamily="18" charset="0"/>
          </a:endParaRPr>
        </a:p>
      </dgm:t>
    </dgm:pt>
    <dgm:pt modelId="{0A9AF47B-8652-4A4A-997E-733ADF6C29B8}" type="parTrans" cxnId="{8E44F008-8567-4257-8E8D-A4D917961422}">
      <dgm:prSet/>
      <dgm:spPr/>
      <dgm:t>
        <a:bodyPr/>
        <a:lstStyle/>
        <a:p>
          <a:endParaRPr lang="es-MX" sz="1600">
            <a:latin typeface="Times New Roman" panose="02020603050405020304" pitchFamily="18" charset="0"/>
            <a:cs typeface="Times New Roman" panose="02020603050405020304" pitchFamily="18" charset="0"/>
          </a:endParaRPr>
        </a:p>
      </dgm:t>
    </dgm:pt>
    <dgm:pt modelId="{8303DD13-F396-4F61-BD36-DEC2E3C32476}" type="sibTrans" cxnId="{8E44F008-8567-4257-8E8D-A4D917961422}">
      <dgm:prSet/>
      <dgm:spPr/>
      <dgm:t>
        <a:bodyPr/>
        <a:lstStyle/>
        <a:p>
          <a:endParaRPr lang="es-MX" sz="1600">
            <a:latin typeface="Times New Roman" panose="02020603050405020304" pitchFamily="18" charset="0"/>
            <a:cs typeface="Times New Roman" panose="02020603050405020304" pitchFamily="18" charset="0"/>
          </a:endParaRPr>
        </a:p>
      </dgm:t>
    </dgm:pt>
    <dgm:pt modelId="{E0CB6014-48BA-4EF7-B523-AB1EB0810571}">
      <dgm:prSet custT="1"/>
      <dgm:spPr/>
      <dgm:t>
        <a:bodyPr/>
        <a:lstStyle/>
        <a:p>
          <a:pPr rtl="0"/>
          <a:r>
            <a:rPr lang="en-GB" sz="2000" b="1" dirty="0" smtClean="0">
              <a:latin typeface="Times New Roman" panose="02020603050405020304" pitchFamily="18" charset="0"/>
              <a:cs typeface="Times New Roman" panose="02020603050405020304" pitchFamily="18" charset="0"/>
            </a:rPr>
            <a:t>Null Hypothesis</a:t>
          </a:r>
          <a:endParaRPr lang="es-MX" sz="2000" dirty="0">
            <a:latin typeface="Times New Roman" panose="02020603050405020304" pitchFamily="18" charset="0"/>
            <a:cs typeface="Times New Roman" panose="02020603050405020304" pitchFamily="18" charset="0"/>
          </a:endParaRPr>
        </a:p>
      </dgm:t>
    </dgm:pt>
    <dgm:pt modelId="{2F25E591-E6C5-43F0-9405-96AA6D825EC1}" type="parTrans" cxnId="{DD24C1C0-17C0-4901-B255-DBAE2002B641}">
      <dgm:prSet/>
      <dgm:spPr/>
      <dgm:t>
        <a:bodyPr/>
        <a:lstStyle/>
        <a:p>
          <a:endParaRPr lang="es-MX" sz="1600">
            <a:latin typeface="Times New Roman" panose="02020603050405020304" pitchFamily="18" charset="0"/>
            <a:cs typeface="Times New Roman" panose="02020603050405020304" pitchFamily="18" charset="0"/>
          </a:endParaRPr>
        </a:p>
      </dgm:t>
    </dgm:pt>
    <dgm:pt modelId="{2615B06F-B8C2-417C-9B55-ABCA7D82A415}" type="sibTrans" cxnId="{DD24C1C0-17C0-4901-B255-DBAE2002B641}">
      <dgm:prSet/>
      <dgm:spPr/>
      <dgm:t>
        <a:bodyPr/>
        <a:lstStyle/>
        <a:p>
          <a:endParaRPr lang="es-MX" sz="1600">
            <a:latin typeface="Times New Roman" panose="02020603050405020304" pitchFamily="18" charset="0"/>
            <a:cs typeface="Times New Roman" panose="02020603050405020304" pitchFamily="18" charset="0"/>
          </a:endParaRPr>
        </a:p>
      </dgm:t>
    </dgm:pt>
    <dgm:pt modelId="{BA989489-6EF5-4B03-8E7C-979FA91419CF}">
      <dgm:prSet custT="1"/>
      <dgm:spPr/>
      <dgm:t>
        <a:bodyPr/>
        <a:lstStyle/>
        <a:p>
          <a:pPr rtl="0"/>
          <a:r>
            <a:rPr lang="en-GB" sz="1600" dirty="0" smtClean="0">
              <a:latin typeface="Times New Roman" panose="02020603050405020304" pitchFamily="18" charset="0"/>
              <a:cs typeface="Times New Roman" panose="02020603050405020304" pitchFamily="18" charset="0"/>
            </a:rPr>
            <a:t>The use of mobile learning activities will not improve the low level in Speaking Skill in the Tenth year of EGB students.</a:t>
          </a:r>
          <a:endParaRPr lang="es-MX" sz="1600" dirty="0">
            <a:latin typeface="Times New Roman" panose="02020603050405020304" pitchFamily="18" charset="0"/>
            <a:cs typeface="Times New Roman" panose="02020603050405020304" pitchFamily="18" charset="0"/>
          </a:endParaRPr>
        </a:p>
      </dgm:t>
    </dgm:pt>
    <dgm:pt modelId="{DD6AE39C-91F3-4592-9951-2EC49D7563A8}" type="parTrans" cxnId="{1EEE6F50-7D02-4DE6-84E5-4B13C265EFEE}">
      <dgm:prSet/>
      <dgm:spPr/>
      <dgm:t>
        <a:bodyPr/>
        <a:lstStyle/>
        <a:p>
          <a:endParaRPr lang="es-MX" sz="1600">
            <a:latin typeface="Times New Roman" panose="02020603050405020304" pitchFamily="18" charset="0"/>
            <a:cs typeface="Times New Roman" panose="02020603050405020304" pitchFamily="18" charset="0"/>
          </a:endParaRPr>
        </a:p>
      </dgm:t>
    </dgm:pt>
    <dgm:pt modelId="{0F4F1ABB-7DED-496D-9165-F7BFF31EC336}" type="sibTrans" cxnId="{1EEE6F50-7D02-4DE6-84E5-4B13C265EFEE}">
      <dgm:prSet/>
      <dgm:spPr/>
      <dgm:t>
        <a:bodyPr/>
        <a:lstStyle/>
        <a:p>
          <a:endParaRPr lang="es-MX" sz="1600">
            <a:latin typeface="Times New Roman" panose="02020603050405020304" pitchFamily="18" charset="0"/>
            <a:cs typeface="Times New Roman" panose="02020603050405020304" pitchFamily="18" charset="0"/>
          </a:endParaRPr>
        </a:p>
      </dgm:t>
    </dgm:pt>
    <dgm:pt modelId="{515DEF6E-F2ED-4D91-9C2C-8BDC9E2378D2}" type="pres">
      <dgm:prSet presAssocID="{B909391D-F83E-4446-A093-20A10D4B4666}" presName="Name0" presStyleCnt="0">
        <dgm:presLayoutVars>
          <dgm:chMax val="7"/>
          <dgm:dir/>
          <dgm:animLvl val="lvl"/>
          <dgm:resizeHandles val="exact"/>
        </dgm:presLayoutVars>
      </dgm:prSet>
      <dgm:spPr/>
      <dgm:t>
        <a:bodyPr/>
        <a:lstStyle/>
        <a:p>
          <a:endParaRPr lang="es-MX"/>
        </a:p>
      </dgm:t>
    </dgm:pt>
    <dgm:pt modelId="{4FC3C118-0D32-4C64-AEAE-C85A8B4DB38E}" type="pres">
      <dgm:prSet presAssocID="{B5BA553F-99D2-468C-9DC3-C9D31BD652C9}" presName="circle1" presStyleLbl="node1" presStyleIdx="0" presStyleCnt="2"/>
      <dgm:spPr/>
      <dgm:t>
        <a:bodyPr/>
        <a:lstStyle/>
        <a:p>
          <a:endParaRPr lang="es-MX"/>
        </a:p>
      </dgm:t>
    </dgm:pt>
    <dgm:pt modelId="{6A569F93-9A81-4D8F-BBAB-8774644C19F6}" type="pres">
      <dgm:prSet presAssocID="{B5BA553F-99D2-468C-9DC3-C9D31BD652C9}" presName="space" presStyleCnt="0"/>
      <dgm:spPr/>
      <dgm:t>
        <a:bodyPr/>
        <a:lstStyle/>
        <a:p>
          <a:endParaRPr lang="es-MX"/>
        </a:p>
      </dgm:t>
    </dgm:pt>
    <dgm:pt modelId="{7B5077F8-F35E-425E-BC55-9607F9DB04CA}" type="pres">
      <dgm:prSet presAssocID="{B5BA553F-99D2-468C-9DC3-C9D31BD652C9}" presName="rect1" presStyleLbl="alignAcc1" presStyleIdx="0" presStyleCnt="2"/>
      <dgm:spPr/>
      <dgm:t>
        <a:bodyPr/>
        <a:lstStyle/>
        <a:p>
          <a:endParaRPr lang="es-MX"/>
        </a:p>
      </dgm:t>
    </dgm:pt>
    <dgm:pt modelId="{272F2BBF-86B4-4162-B1CB-C8426CF58030}" type="pres">
      <dgm:prSet presAssocID="{E0CB6014-48BA-4EF7-B523-AB1EB0810571}" presName="vertSpace2" presStyleLbl="node1" presStyleIdx="0" presStyleCnt="2"/>
      <dgm:spPr/>
      <dgm:t>
        <a:bodyPr/>
        <a:lstStyle/>
        <a:p>
          <a:endParaRPr lang="es-MX"/>
        </a:p>
      </dgm:t>
    </dgm:pt>
    <dgm:pt modelId="{C956936D-9A6A-4EC7-BC49-682681904446}" type="pres">
      <dgm:prSet presAssocID="{E0CB6014-48BA-4EF7-B523-AB1EB0810571}" presName="circle2" presStyleLbl="node1" presStyleIdx="1" presStyleCnt="2"/>
      <dgm:spPr/>
      <dgm:t>
        <a:bodyPr/>
        <a:lstStyle/>
        <a:p>
          <a:endParaRPr lang="es-MX"/>
        </a:p>
      </dgm:t>
    </dgm:pt>
    <dgm:pt modelId="{2A927CD6-50DC-442F-B1CD-497E53C4A93C}" type="pres">
      <dgm:prSet presAssocID="{E0CB6014-48BA-4EF7-B523-AB1EB0810571}" presName="rect2" presStyleLbl="alignAcc1" presStyleIdx="1" presStyleCnt="2" custScaleY="103889"/>
      <dgm:spPr/>
      <dgm:t>
        <a:bodyPr/>
        <a:lstStyle/>
        <a:p>
          <a:endParaRPr lang="es-MX"/>
        </a:p>
      </dgm:t>
    </dgm:pt>
    <dgm:pt modelId="{3645E7EC-CD1D-4F28-B9D7-36C5DD20DB0E}" type="pres">
      <dgm:prSet presAssocID="{B5BA553F-99D2-468C-9DC3-C9D31BD652C9}" presName="rect1ParTx" presStyleLbl="alignAcc1" presStyleIdx="1" presStyleCnt="2">
        <dgm:presLayoutVars>
          <dgm:chMax val="1"/>
          <dgm:bulletEnabled val="1"/>
        </dgm:presLayoutVars>
      </dgm:prSet>
      <dgm:spPr/>
      <dgm:t>
        <a:bodyPr/>
        <a:lstStyle/>
        <a:p>
          <a:endParaRPr lang="es-MX"/>
        </a:p>
      </dgm:t>
    </dgm:pt>
    <dgm:pt modelId="{ED369D1B-E50F-4D3D-9AD7-31A54A828195}" type="pres">
      <dgm:prSet presAssocID="{B5BA553F-99D2-468C-9DC3-C9D31BD652C9}" presName="rect1ChTx" presStyleLbl="alignAcc1" presStyleIdx="1" presStyleCnt="2">
        <dgm:presLayoutVars>
          <dgm:bulletEnabled val="1"/>
        </dgm:presLayoutVars>
      </dgm:prSet>
      <dgm:spPr/>
      <dgm:t>
        <a:bodyPr/>
        <a:lstStyle/>
        <a:p>
          <a:endParaRPr lang="es-MX"/>
        </a:p>
      </dgm:t>
    </dgm:pt>
    <dgm:pt modelId="{FC13BDCB-D62E-4523-85B1-B71C4899ACB1}" type="pres">
      <dgm:prSet presAssocID="{E0CB6014-48BA-4EF7-B523-AB1EB0810571}" presName="rect2ParTx" presStyleLbl="alignAcc1" presStyleIdx="1" presStyleCnt="2">
        <dgm:presLayoutVars>
          <dgm:chMax val="1"/>
          <dgm:bulletEnabled val="1"/>
        </dgm:presLayoutVars>
      </dgm:prSet>
      <dgm:spPr/>
      <dgm:t>
        <a:bodyPr/>
        <a:lstStyle/>
        <a:p>
          <a:endParaRPr lang="es-MX"/>
        </a:p>
      </dgm:t>
    </dgm:pt>
    <dgm:pt modelId="{39DD058B-399C-4942-924B-8A1949CA7CDB}" type="pres">
      <dgm:prSet presAssocID="{E0CB6014-48BA-4EF7-B523-AB1EB0810571}" presName="rect2ChTx" presStyleLbl="alignAcc1" presStyleIdx="1" presStyleCnt="2">
        <dgm:presLayoutVars>
          <dgm:bulletEnabled val="1"/>
        </dgm:presLayoutVars>
      </dgm:prSet>
      <dgm:spPr/>
      <dgm:t>
        <a:bodyPr/>
        <a:lstStyle/>
        <a:p>
          <a:endParaRPr lang="es-MX"/>
        </a:p>
      </dgm:t>
    </dgm:pt>
  </dgm:ptLst>
  <dgm:cxnLst>
    <dgm:cxn modelId="{1963BD37-1398-442A-9922-C5626A56160C}" type="presOf" srcId="{B5BA553F-99D2-468C-9DC3-C9D31BD652C9}" destId="{3645E7EC-CD1D-4F28-B9D7-36C5DD20DB0E}" srcOrd="1" destOrd="0" presId="urn:microsoft.com/office/officeart/2005/8/layout/target3"/>
    <dgm:cxn modelId="{1EE0D9AE-95AC-4219-B213-483072FB13B9}" type="presOf" srcId="{B909391D-F83E-4446-A093-20A10D4B4666}" destId="{515DEF6E-F2ED-4D91-9C2C-8BDC9E2378D2}" srcOrd="0" destOrd="0" presId="urn:microsoft.com/office/officeart/2005/8/layout/target3"/>
    <dgm:cxn modelId="{1EEE6F50-7D02-4DE6-84E5-4B13C265EFEE}" srcId="{E0CB6014-48BA-4EF7-B523-AB1EB0810571}" destId="{BA989489-6EF5-4B03-8E7C-979FA91419CF}" srcOrd="0" destOrd="0" parTransId="{DD6AE39C-91F3-4592-9951-2EC49D7563A8}" sibTransId="{0F4F1ABB-7DED-496D-9165-F7BFF31EC336}"/>
    <dgm:cxn modelId="{EC506649-5E11-4A5C-BA61-9DF22481AD64}" type="presOf" srcId="{E0CB6014-48BA-4EF7-B523-AB1EB0810571}" destId="{2A927CD6-50DC-442F-B1CD-497E53C4A93C}" srcOrd="0" destOrd="0" presId="urn:microsoft.com/office/officeart/2005/8/layout/target3"/>
    <dgm:cxn modelId="{208555B3-7BE9-4B6F-8D38-9C0C8C376545}" type="presOf" srcId="{BA989489-6EF5-4B03-8E7C-979FA91419CF}" destId="{39DD058B-399C-4942-924B-8A1949CA7CDB}" srcOrd="0" destOrd="0" presId="urn:microsoft.com/office/officeart/2005/8/layout/target3"/>
    <dgm:cxn modelId="{DEFFC0B3-FB09-43A4-B943-C63DED086C12}" srcId="{B909391D-F83E-4446-A093-20A10D4B4666}" destId="{B5BA553F-99D2-468C-9DC3-C9D31BD652C9}" srcOrd="0" destOrd="0" parTransId="{59EE502F-7509-40F4-A70F-49AF6BA3EE1F}" sibTransId="{1A82B964-DA0F-499C-9201-DA4C16DB8451}"/>
    <dgm:cxn modelId="{E1077665-75DB-42BF-93D5-E92E1FE19AFA}" type="presOf" srcId="{869502DE-4E76-4FE6-95AF-5022A838E533}" destId="{ED369D1B-E50F-4D3D-9AD7-31A54A828195}" srcOrd="0" destOrd="0" presId="urn:microsoft.com/office/officeart/2005/8/layout/target3"/>
    <dgm:cxn modelId="{DD24C1C0-17C0-4901-B255-DBAE2002B641}" srcId="{B909391D-F83E-4446-A093-20A10D4B4666}" destId="{E0CB6014-48BA-4EF7-B523-AB1EB0810571}" srcOrd="1" destOrd="0" parTransId="{2F25E591-E6C5-43F0-9405-96AA6D825EC1}" sibTransId="{2615B06F-B8C2-417C-9B55-ABCA7D82A415}"/>
    <dgm:cxn modelId="{2FE2ECC0-E815-475B-B3D5-64F1E52B4D70}" type="presOf" srcId="{B5BA553F-99D2-468C-9DC3-C9D31BD652C9}" destId="{7B5077F8-F35E-425E-BC55-9607F9DB04CA}" srcOrd="0" destOrd="0" presId="urn:microsoft.com/office/officeart/2005/8/layout/target3"/>
    <dgm:cxn modelId="{8E44F008-8567-4257-8E8D-A4D917961422}" srcId="{B5BA553F-99D2-468C-9DC3-C9D31BD652C9}" destId="{869502DE-4E76-4FE6-95AF-5022A838E533}" srcOrd="0" destOrd="0" parTransId="{0A9AF47B-8652-4A4A-997E-733ADF6C29B8}" sibTransId="{8303DD13-F396-4F61-BD36-DEC2E3C32476}"/>
    <dgm:cxn modelId="{C539925A-A6B2-49B5-8C2A-6D3B05738C84}" type="presOf" srcId="{E0CB6014-48BA-4EF7-B523-AB1EB0810571}" destId="{FC13BDCB-D62E-4523-85B1-B71C4899ACB1}" srcOrd="1" destOrd="0" presId="urn:microsoft.com/office/officeart/2005/8/layout/target3"/>
    <dgm:cxn modelId="{2B82BC51-1CED-4D94-B988-00FC751612C4}" type="presParOf" srcId="{515DEF6E-F2ED-4D91-9C2C-8BDC9E2378D2}" destId="{4FC3C118-0D32-4C64-AEAE-C85A8B4DB38E}" srcOrd="0" destOrd="0" presId="urn:microsoft.com/office/officeart/2005/8/layout/target3"/>
    <dgm:cxn modelId="{BDCF957F-5CEA-4AAF-B1C8-0762D4CE7D5F}" type="presParOf" srcId="{515DEF6E-F2ED-4D91-9C2C-8BDC9E2378D2}" destId="{6A569F93-9A81-4D8F-BBAB-8774644C19F6}" srcOrd="1" destOrd="0" presId="urn:microsoft.com/office/officeart/2005/8/layout/target3"/>
    <dgm:cxn modelId="{3F58D017-CA3C-476A-8B6E-E22DBF58A02A}" type="presParOf" srcId="{515DEF6E-F2ED-4D91-9C2C-8BDC9E2378D2}" destId="{7B5077F8-F35E-425E-BC55-9607F9DB04CA}" srcOrd="2" destOrd="0" presId="urn:microsoft.com/office/officeart/2005/8/layout/target3"/>
    <dgm:cxn modelId="{DD3BC6C1-6BA5-4663-A984-61703EEEBEF5}" type="presParOf" srcId="{515DEF6E-F2ED-4D91-9C2C-8BDC9E2378D2}" destId="{272F2BBF-86B4-4162-B1CB-C8426CF58030}" srcOrd="3" destOrd="0" presId="urn:microsoft.com/office/officeart/2005/8/layout/target3"/>
    <dgm:cxn modelId="{049436DB-B975-40F5-9D50-A4FE33828E89}" type="presParOf" srcId="{515DEF6E-F2ED-4D91-9C2C-8BDC9E2378D2}" destId="{C956936D-9A6A-4EC7-BC49-682681904446}" srcOrd="4" destOrd="0" presId="urn:microsoft.com/office/officeart/2005/8/layout/target3"/>
    <dgm:cxn modelId="{FF28FC8A-3F37-43ED-9250-E3B50F170C3B}" type="presParOf" srcId="{515DEF6E-F2ED-4D91-9C2C-8BDC9E2378D2}" destId="{2A927CD6-50DC-442F-B1CD-497E53C4A93C}" srcOrd="5" destOrd="0" presId="urn:microsoft.com/office/officeart/2005/8/layout/target3"/>
    <dgm:cxn modelId="{D855E712-CC16-46AC-8561-4D46BA757A7D}" type="presParOf" srcId="{515DEF6E-F2ED-4D91-9C2C-8BDC9E2378D2}" destId="{3645E7EC-CD1D-4F28-B9D7-36C5DD20DB0E}" srcOrd="6" destOrd="0" presId="urn:microsoft.com/office/officeart/2005/8/layout/target3"/>
    <dgm:cxn modelId="{1C0467AE-C729-487D-8613-32844885AABC}" type="presParOf" srcId="{515DEF6E-F2ED-4D91-9C2C-8BDC9E2378D2}" destId="{ED369D1B-E50F-4D3D-9AD7-31A54A828195}" srcOrd="7" destOrd="0" presId="urn:microsoft.com/office/officeart/2005/8/layout/target3"/>
    <dgm:cxn modelId="{C5181A5C-B51B-4310-863F-3D587BABA1C3}" type="presParOf" srcId="{515DEF6E-F2ED-4D91-9C2C-8BDC9E2378D2}" destId="{FC13BDCB-D62E-4523-85B1-B71C4899ACB1}" srcOrd="8" destOrd="0" presId="urn:microsoft.com/office/officeart/2005/8/layout/target3"/>
    <dgm:cxn modelId="{84230527-632F-40BB-95D5-CCFB2636417C}" type="presParOf" srcId="{515DEF6E-F2ED-4D91-9C2C-8BDC9E2378D2}" destId="{39DD058B-399C-4942-924B-8A1949CA7CDB}"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09F2ACB-59B7-4E4A-B612-91EC14670DF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MX"/>
        </a:p>
      </dgm:t>
    </dgm:pt>
    <dgm:pt modelId="{142A534E-3E7C-47A7-AC6E-B3D64EE011A8}">
      <dgm:prSet custT="1"/>
      <dgm:spPr/>
      <dgm:t>
        <a:bodyPr/>
        <a:lstStyle/>
        <a:p>
          <a:pPr rtl="0"/>
          <a:r>
            <a:rPr lang="en-US" sz="1600" b="1" smtClean="0">
              <a:latin typeface="Times New Roman" panose="02020603050405020304" pitchFamily="18" charset="0"/>
              <a:cs typeface="Times New Roman" panose="02020603050405020304" pitchFamily="18" charset="0"/>
            </a:rPr>
            <a:t>Population size and sample</a:t>
          </a:r>
          <a:endParaRPr lang="es-MX" sz="1600">
            <a:latin typeface="Times New Roman" panose="02020603050405020304" pitchFamily="18" charset="0"/>
            <a:cs typeface="Times New Roman" panose="02020603050405020304" pitchFamily="18" charset="0"/>
          </a:endParaRPr>
        </a:p>
      </dgm:t>
    </dgm:pt>
    <dgm:pt modelId="{F196F327-AB06-4D0F-B77B-0481055F1575}" type="parTrans" cxnId="{B1E5E608-E214-4A55-9E5B-77648A48767A}">
      <dgm:prSet/>
      <dgm:spPr/>
      <dgm:t>
        <a:bodyPr/>
        <a:lstStyle/>
        <a:p>
          <a:endParaRPr lang="es-MX">
            <a:latin typeface="Times New Roman" panose="02020603050405020304" pitchFamily="18" charset="0"/>
            <a:cs typeface="Times New Roman" panose="02020603050405020304" pitchFamily="18" charset="0"/>
          </a:endParaRPr>
        </a:p>
      </dgm:t>
    </dgm:pt>
    <dgm:pt modelId="{F3898E03-ED22-4905-BAEC-F7C4238F5575}" type="sibTrans" cxnId="{B1E5E608-E214-4A55-9E5B-77648A48767A}">
      <dgm:prSet/>
      <dgm:spPr/>
      <dgm:t>
        <a:bodyPr/>
        <a:lstStyle/>
        <a:p>
          <a:endParaRPr lang="es-MX">
            <a:latin typeface="Times New Roman" panose="02020603050405020304" pitchFamily="18" charset="0"/>
            <a:cs typeface="Times New Roman" panose="02020603050405020304" pitchFamily="18" charset="0"/>
          </a:endParaRPr>
        </a:p>
      </dgm:t>
    </dgm:pt>
    <dgm:pt modelId="{D73C0F98-34B1-49FE-B2AF-3091BEABDB71}">
      <dgm:prSet/>
      <dgm:spPr/>
      <dgm:t>
        <a:bodyPr/>
        <a:lstStyle/>
        <a:p>
          <a:pPr rtl="0"/>
          <a:r>
            <a:rPr lang="en-US" smtClean="0">
              <a:latin typeface="Times New Roman" panose="02020603050405020304" pitchFamily="18" charset="0"/>
              <a:cs typeface="Times New Roman" panose="02020603050405020304" pitchFamily="18" charset="0"/>
            </a:rPr>
            <a:t>Sample: 80 Students attending the tenth year of EGB “ A and B”</a:t>
          </a:r>
          <a:endParaRPr lang="es-MX">
            <a:latin typeface="Times New Roman" panose="02020603050405020304" pitchFamily="18" charset="0"/>
            <a:cs typeface="Times New Roman" panose="02020603050405020304" pitchFamily="18" charset="0"/>
          </a:endParaRPr>
        </a:p>
      </dgm:t>
    </dgm:pt>
    <dgm:pt modelId="{A8FB1FC4-9AFB-49FF-A1F1-22B95A197EBF}" type="parTrans" cxnId="{8351BABD-C9E4-4328-8599-1AB13CCEF389}">
      <dgm:prSet/>
      <dgm:spPr/>
      <dgm:t>
        <a:bodyPr/>
        <a:lstStyle/>
        <a:p>
          <a:endParaRPr lang="es-MX">
            <a:latin typeface="Times New Roman" panose="02020603050405020304" pitchFamily="18" charset="0"/>
            <a:cs typeface="Times New Roman" panose="02020603050405020304" pitchFamily="18" charset="0"/>
          </a:endParaRPr>
        </a:p>
      </dgm:t>
    </dgm:pt>
    <dgm:pt modelId="{66756D0C-EE8B-4B8C-8AE3-CCE4346A5592}" type="sibTrans" cxnId="{8351BABD-C9E4-4328-8599-1AB13CCEF389}">
      <dgm:prSet/>
      <dgm:spPr/>
      <dgm:t>
        <a:bodyPr/>
        <a:lstStyle/>
        <a:p>
          <a:endParaRPr lang="es-MX">
            <a:latin typeface="Times New Roman" panose="02020603050405020304" pitchFamily="18" charset="0"/>
            <a:cs typeface="Times New Roman" panose="02020603050405020304" pitchFamily="18" charset="0"/>
          </a:endParaRPr>
        </a:p>
      </dgm:t>
    </dgm:pt>
    <dgm:pt modelId="{D0983819-4836-4CA4-82DB-CF2613314233}">
      <dgm:prSet/>
      <dgm:spPr/>
      <dgm:t>
        <a:bodyPr/>
        <a:lstStyle/>
        <a:p>
          <a:pPr rtl="0"/>
          <a:r>
            <a:rPr lang="en-US" dirty="0" smtClean="0">
              <a:latin typeface="Times New Roman" panose="02020603050405020304" pitchFamily="18" charset="0"/>
              <a:cs typeface="Times New Roman" panose="02020603050405020304" pitchFamily="18" charset="0"/>
            </a:rPr>
            <a:t>Experimental group: 10 EGB “A”</a:t>
          </a:r>
          <a:endParaRPr lang="es-MX" dirty="0">
            <a:latin typeface="Times New Roman" panose="02020603050405020304" pitchFamily="18" charset="0"/>
            <a:cs typeface="Times New Roman" panose="02020603050405020304" pitchFamily="18" charset="0"/>
          </a:endParaRPr>
        </a:p>
      </dgm:t>
    </dgm:pt>
    <dgm:pt modelId="{F58CC2C8-2632-4F6B-8D7D-A17C40991521}" type="parTrans" cxnId="{2FC8139D-E7B0-49C5-AB85-D5E2AC4D9AE4}">
      <dgm:prSet/>
      <dgm:spPr/>
      <dgm:t>
        <a:bodyPr/>
        <a:lstStyle/>
        <a:p>
          <a:endParaRPr lang="es-MX">
            <a:latin typeface="Times New Roman" panose="02020603050405020304" pitchFamily="18" charset="0"/>
            <a:cs typeface="Times New Roman" panose="02020603050405020304" pitchFamily="18" charset="0"/>
          </a:endParaRPr>
        </a:p>
      </dgm:t>
    </dgm:pt>
    <dgm:pt modelId="{44D27C9A-9331-489B-BE7E-12C464D1E377}" type="sibTrans" cxnId="{2FC8139D-E7B0-49C5-AB85-D5E2AC4D9AE4}">
      <dgm:prSet/>
      <dgm:spPr/>
      <dgm:t>
        <a:bodyPr/>
        <a:lstStyle/>
        <a:p>
          <a:endParaRPr lang="es-MX">
            <a:latin typeface="Times New Roman" panose="02020603050405020304" pitchFamily="18" charset="0"/>
            <a:cs typeface="Times New Roman" panose="02020603050405020304" pitchFamily="18" charset="0"/>
          </a:endParaRPr>
        </a:p>
      </dgm:t>
    </dgm:pt>
    <dgm:pt modelId="{DC371026-8C0A-4F15-8AD8-5B574080DF40}">
      <dgm:prSet/>
      <dgm:spPr/>
      <dgm:t>
        <a:bodyPr/>
        <a:lstStyle/>
        <a:p>
          <a:pPr rtl="0"/>
          <a:r>
            <a:rPr lang="en-US" dirty="0" smtClean="0">
              <a:latin typeface="Times New Roman" panose="02020603050405020304" pitchFamily="18" charset="0"/>
              <a:cs typeface="Times New Roman" panose="02020603050405020304" pitchFamily="18" charset="0"/>
            </a:rPr>
            <a:t>Control group: 10 EGB “B”</a:t>
          </a:r>
          <a:endParaRPr lang="es-MX" dirty="0">
            <a:latin typeface="Times New Roman" panose="02020603050405020304" pitchFamily="18" charset="0"/>
            <a:cs typeface="Times New Roman" panose="02020603050405020304" pitchFamily="18" charset="0"/>
          </a:endParaRPr>
        </a:p>
      </dgm:t>
    </dgm:pt>
    <dgm:pt modelId="{E91C817B-48A6-4488-B649-D4E07BDE1B78}" type="parTrans" cxnId="{6102A90E-1B21-46E8-A29A-006308C989F4}">
      <dgm:prSet/>
      <dgm:spPr/>
      <dgm:t>
        <a:bodyPr/>
        <a:lstStyle/>
        <a:p>
          <a:endParaRPr lang="es-MX">
            <a:latin typeface="Times New Roman" panose="02020603050405020304" pitchFamily="18" charset="0"/>
            <a:cs typeface="Times New Roman" panose="02020603050405020304" pitchFamily="18" charset="0"/>
          </a:endParaRPr>
        </a:p>
      </dgm:t>
    </dgm:pt>
    <dgm:pt modelId="{5ACF73D4-2A20-4388-B80F-BA152002E5E3}" type="sibTrans" cxnId="{6102A90E-1B21-46E8-A29A-006308C989F4}">
      <dgm:prSet/>
      <dgm:spPr/>
      <dgm:t>
        <a:bodyPr/>
        <a:lstStyle/>
        <a:p>
          <a:endParaRPr lang="es-MX">
            <a:latin typeface="Times New Roman" panose="02020603050405020304" pitchFamily="18" charset="0"/>
            <a:cs typeface="Times New Roman" panose="02020603050405020304" pitchFamily="18" charset="0"/>
          </a:endParaRPr>
        </a:p>
      </dgm:t>
    </dgm:pt>
    <dgm:pt modelId="{5156D63B-A72C-4EE6-89F5-62E88573945E}" type="pres">
      <dgm:prSet presAssocID="{209F2ACB-59B7-4E4A-B612-91EC14670DFC}" presName="Name0" presStyleCnt="0">
        <dgm:presLayoutVars>
          <dgm:dir/>
          <dgm:animLvl val="lvl"/>
          <dgm:resizeHandles val="exact"/>
        </dgm:presLayoutVars>
      </dgm:prSet>
      <dgm:spPr/>
      <dgm:t>
        <a:bodyPr/>
        <a:lstStyle/>
        <a:p>
          <a:endParaRPr lang="es-MX"/>
        </a:p>
      </dgm:t>
    </dgm:pt>
    <dgm:pt modelId="{68C641B5-5144-45C6-A077-4F899031E3DD}" type="pres">
      <dgm:prSet presAssocID="{142A534E-3E7C-47A7-AC6E-B3D64EE011A8}" presName="linNode" presStyleCnt="0"/>
      <dgm:spPr/>
    </dgm:pt>
    <dgm:pt modelId="{643E9FD8-C649-4D79-B4B5-9ACAAFD7986E}" type="pres">
      <dgm:prSet presAssocID="{142A534E-3E7C-47A7-AC6E-B3D64EE011A8}" presName="parentText" presStyleLbl="node1" presStyleIdx="0" presStyleCnt="1">
        <dgm:presLayoutVars>
          <dgm:chMax val="1"/>
          <dgm:bulletEnabled val="1"/>
        </dgm:presLayoutVars>
      </dgm:prSet>
      <dgm:spPr/>
      <dgm:t>
        <a:bodyPr/>
        <a:lstStyle/>
        <a:p>
          <a:endParaRPr lang="es-MX"/>
        </a:p>
      </dgm:t>
    </dgm:pt>
    <dgm:pt modelId="{34026FF8-0C77-4935-8B40-ED5B87171C1E}" type="pres">
      <dgm:prSet presAssocID="{142A534E-3E7C-47A7-AC6E-B3D64EE011A8}" presName="descendantText" presStyleLbl="alignAccFollowNode1" presStyleIdx="0" presStyleCnt="1">
        <dgm:presLayoutVars>
          <dgm:bulletEnabled val="1"/>
        </dgm:presLayoutVars>
      </dgm:prSet>
      <dgm:spPr/>
      <dgm:t>
        <a:bodyPr/>
        <a:lstStyle/>
        <a:p>
          <a:endParaRPr lang="es-MX"/>
        </a:p>
      </dgm:t>
    </dgm:pt>
  </dgm:ptLst>
  <dgm:cxnLst>
    <dgm:cxn modelId="{B1E5E608-E214-4A55-9E5B-77648A48767A}" srcId="{209F2ACB-59B7-4E4A-B612-91EC14670DFC}" destId="{142A534E-3E7C-47A7-AC6E-B3D64EE011A8}" srcOrd="0" destOrd="0" parTransId="{F196F327-AB06-4D0F-B77B-0481055F1575}" sibTransId="{F3898E03-ED22-4905-BAEC-F7C4238F5575}"/>
    <dgm:cxn modelId="{210D29B4-E6C5-460C-81B5-3AC2948952DC}" type="presOf" srcId="{209F2ACB-59B7-4E4A-B612-91EC14670DFC}" destId="{5156D63B-A72C-4EE6-89F5-62E88573945E}" srcOrd="0" destOrd="0" presId="urn:microsoft.com/office/officeart/2005/8/layout/vList5"/>
    <dgm:cxn modelId="{028F6E83-1D65-4E89-97DE-24798065CD1E}" type="presOf" srcId="{D0983819-4836-4CA4-82DB-CF2613314233}" destId="{34026FF8-0C77-4935-8B40-ED5B87171C1E}" srcOrd="0" destOrd="1" presId="urn:microsoft.com/office/officeart/2005/8/layout/vList5"/>
    <dgm:cxn modelId="{A98983D2-F7C1-422C-B6C8-A9BF3340E8E6}" type="presOf" srcId="{D73C0F98-34B1-49FE-B2AF-3091BEABDB71}" destId="{34026FF8-0C77-4935-8B40-ED5B87171C1E}" srcOrd="0" destOrd="0" presId="urn:microsoft.com/office/officeart/2005/8/layout/vList5"/>
    <dgm:cxn modelId="{644F1CD3-D643-4D5E-A839-A7417035DAD2}" type="presOf" srcId="{DC371026-8C0A-4F15-8AD8-5B574080DF40}" destId="{34026FF8-0C77-4935-8B40-ED5B87171C1E}" srcOrd="0" destOrd="2" presId="urn:microsoft.com/office/officeart/2005/8/layout/vList5"/>
    <dgm:cxn modelId="{FE9AE1BB-2FD0-4CBC-A4FA-FFE24B140EFD}" type="presOf" srcId="{142A534E-3E7C-47A7-AC6E-B3D64EE011A8}" destId="{643E9FD8-C649-4D79-B4B5-9ACAAFD7986E}" srcOrd="0" destOrd="0" presId="urn:microsoft.com/office/officeart/2005/8/layout/vList5"/>
    <dgm:cxn modelId="{8351BABD-C9E4-4328-8599-1AB13CCEF389}" srcId="{142A534E-3E7C-47A7-AC6E-B3D64EE011A8}" destId="{D73C0F98-34B1-49FE-B2AF-3091BEABDB71}" srcOrd="0" destOrd="0" parTransId="{A8FB1FC4-9AFB-49FF-A1F1-22B95A197EBF}" sibTransId="{66756D0C-EE8B-4B8C-8AE3-CCE4346A5592}"/>
    <dgm:cxn modelId="{6102A90E-1B21-46E8-A29A-006308C989F4}" srcId="{142A534E-3E7C-47A7-AC6E-B3D64EE011A8}" destId="{DC371026-8C0A-4F15-8AD8-5B574080DF40}" srcOrd="2" destOrd="0" parTransId="{E91C817B-48A6-4488-B649-D4E07BDE1B78}" sibTransId="{5ACF73D4-2A20-4388-B80F-BA152002E5E3}"/>
    <dgm:cxn modelId="{2FC8139D-E7B0-49C5-AB85-D5E2AC4D9AE4}" srcId="{142A534E-3E7C-47A7-AC6E-B3D64EE011A8}" destId="{D0983819-4836-4CA4-82DB-CF2613314233}" srcOrd="1" destOrd="0" parTransId="{F58CC2C8-2632-4F6B-8D7D-A17C40991521}" sibTransId="{44D27C9A-9331-489B-BE7E-12C464D1E377}"/>
    <dgm:cxn modelId="{B0DB15D1-4B48-48B9-BE52-D4DA2046AB4B}" type="presParOf" srcId="{5156D63B-A72C-4EE6-89F5-62E88573945E}" destId="{68C641B5-5144-45C6-A077-4F899031E3DD}" srcOrd="0" destOrd="0" presId="urn:microsoft.com/office/officeart/2005/8/layout/vList5"/>
    <dgm:cxn modelId="{A55B1577-44C8-429A-86A2-901159FA3B10}" type="presParOf" srcId="{68C641B5-5144-45C6-A077-4F899031E3DD}" destId="{643E9FD8-C649-4D79-B4B5-9ACAAFD7986E}" srcOrd="0" destOrd="0" presId="urn:microsoft.com/office/officeart/2005/8/layout/vList5"/>
    <dgm:cxn modelId="{446D5523-CDA2-4780-8ADD-38404C19C1A5}" type="presParOf" srcId="{68C641B5-5144-45C6-A077-4F899031E3DD}" destId="{34026FF8-0C77-4935-8B40-ED5B87171C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2516E50-1766-4107-AC64-4978F17DD088}" type="doc">
      <dgm:prSet loTypeId="urn:microsoft.com/office/officeart/2005/8/layout/vList5" loCatId="list" qsTypeId="urn:microsoft.com/office/officeart/2005/8/quickstyle/simple3" qsCatId="simple" csTypeId="urn:microsoft.com/office/officeart/2005/8/colors/accent1_2" csCatId="accent1"/>
      <dgm:spPr/>
      <dgm:t>
        <a:bodyPr/>
        <a:lstStyle/>
        <a:p>
          <a:endParaRPr lang="es-MX"/>
        </a:p>
      </dgm:t>
    </dgm:pt>
    <dgm:pt modelId="{0BE57935-97E7-43B3-A9DD-2CB11C4C4A1B}">
      <dgm:prSet custT="1"/>
      <dgm:spPr/>
      <dgm:t>
        <a:bodyPr/>
        <a:lstStyle/>
        <a:p>
          <a:pPr rtl="0"/>
          <a:r>
            <a:rPr lang="en-US" sz="1600" b="1" dirty="0" smtClean="0">
              <a:latin typeface="Times New Roman" panose="02020603050405020304" pitchFamily="18" charset="0"/>
              <a:cs typeface="Times New Roman" panose="02020603050405020304" pitchFamily="18" charset="0"/>
            </a:rPr>
            <a:t>Instruments for data collection</a:t>
          </a:r>
          <a:endParaRPr lang="es-MX" sz="1600" dirty="0">
            <a:latin typeface="Times New Roman" panose="02020603050405020304" pitchFamily="18" charset="0"/>
            <a:cs typeface="Times New Roman" panose="02020603050405020304" pitchFamily="18" charset="0"/>
          </a:endParaRPr>
        </a:p>
      </dgm:t>
    </dgm:pt>
    <dgm:pt modelId="{03B815DF-A8D8-44D6-BD0B-8E50A3B02F8E}" type="parTrans" cxnId="{F0CE91CA-9F28-4ABD-BEC3-6645A576EC81}">
      <dgm:prSet/>
      <dgm:spPr/>
      <dgm:t>
        <a:bodyPr/>
        <a:lstStyle/>
        <a:p>
          <a:endParaRPr lang="es-MX">
            <a:latin typeface="Times New Roman" panose="02020603050405020304" pitchFamily="18" charset="0"/>
            <a:cs typeface="Times New Roman" panose="02020603050405020304" pitchFamily="18" charset="0"/>
          </a:endParaRPr>
        </a:p>
      </dgm:t>
    </dgm:pt>
    <dgm:pt modelId="{6342C1C6-79F5-4634-843F-654C876E7366}" type="sibTrans" cxnId="{F0CE91CA-9F28-4ABD-BEC3-6645A576EC81}">
      <dgm:prSet/>
      <dgm:spPr/>
      <dgm:t>
        <a:bodyPr/>
        <a:lstStyle/>
        <a:p>
          <a:endParaRPr lang="es-MX">
            <a:latin typeface="Times New Roman" panose="02020603050405020304" pitchFamily="18" charset="0"/>
            <a:cs typeface="Times New Roman" panose="02020603050405020304" pitchFamily="18" charset="0"/>
          </a:endParaRPr>
        </a:p>
      </dgm:t>
    </dgm:pt>
    <dgm:pt modelId="{9F8B6EE8-8EF3-4C43-AC6F-E199DEE620D3}">
      <dgm:prSet custT="1"/>
      <dgm:spPr/>
      <dgm:t>
        <a:bodyPr/>
        <a:lstStyle/>
        <a:p>
          <a:pPr rtl="0"/>
          <a:r>
            <a:rPr lang="en-US" sz="1400" dirty="0" smtClean="0">
              <a:latin typeface="Times New Roman" panose="02020603050405020304" pitchFamily="18" charset="0"/>
              <a:cs typeface="Times New Roman" panose="02020603050405020304" pitchFamily="18" charset="0"/>
            </a:rPr>
            <a:t>Pre-test / Post-test administered before and after the process.</a:t>
          </a:r>
          <a:endParaRPr lang="es-MX" sz="1400" dirty="0">
            <a:latin typeface="Times New Roman" panose="02020603050405020304" pitchFamily="18" charset="0"/>
            <a:cs typeface="Times New Roman" panose="02020603050405020304" pitchFamily="18" charset="0"/>
          </a:endParaRPr>
        </a:p>
      </dgm:t>
    </dgm:pt>
    <dgm:pt modelId="{394A8B7E-4116-4A83-AF6E-3BABC8D0253E}" type="parTrans" cxnId="{FA9B221F-72A8-4AA4-AC8B-51DFF8ED1285}">
      <dgm:prSet/>
      <dgm:spPr/>
      <dgm:t>
        <a:bodyPr/>
        <a:lstStyle/>
        <a:p>
          <a:endParaRPr lang="es-MX">
            <a:latin typeface="Times New Roman" panose="02020603050405020304" pitchFamily="18" charset="0"/>
            <a:cs typeface="Times New Roman" panose="02020603050405020304" pitchFamily="18" charset="0"/>
          </a:endParaRPr>
        </a:p>
      </dgm:t>
    </dgm:pt>
    <dgm:pt modelId="{F8E744A8-0CC3-4740-8C53-870AC76A6902}" type="sibTrans" cxnId="{FA9B221F-72A8-4AA4-AC8B-51DFF8ED1285}">
      <dgm:prSet/>
      <dgm:spPr/>
      <dgm:t>
        <a:bodyPr/>
        <a:lstStyle/>
        <a:p>
          <a:endParaRPr lang="es-MX">
            <a:latin typeface="Times New Roman" panose="02020603050405020304" pitchFamily="18" charset="0"/>
            <a:cs typeface="Times New Roman" panose="02020603050405020304" pitchFamily="18" charset="0"/>
          </a:endParaRPr>
        </a:p>
      </dgm:t>
    </dgm:pt>
    <dgm:pt modelId="{62188DE7-A8DF-4A78-94DE-7CC05AC43DE1}" type="pres">
      <dgm:prSet presAssocID="{42516E50-1766-4107-AC64-4978F17DD088}" presName="Name0" presStyleCnt="0">
        <dgm:presLayoutVars>
          <dgm:dir/>
          <dgm:animLvl val="lvl"/>
          <dgm:resizeHandles val="exact"/>
        </dgm:presLayoutVars>
      </dgm:prSet>
      <dgm:spPr/>
      <dgm:t>
        <a:bodyPr/>
        <a:lstStyle/>
        <a:p>
          <a:endParaRPr lang="es-MX"/>
        </a:p>
      </dgm:t>
    </dgm:pt>
    <dgm:pt modelId="{21DECCC9-3003-4CE3-A16A-4FACE675AE72}" type="pres">
      <dgm:prSet presAssocID="{0BE57935-97E7-43B3-A9DD-2CB11C4C4A1B}" presName="linNode" presStyleCnt="0"/>
      <dgm:spPr/>
    </dgm:pt>
    <dgm:pt modelId="{29F685F0-1CD1-4B9F-8C4D-3E9CBEAD8012}" type="pres">
      <dgm:prSet presAssocID="{0BE57935-97E7-43B3-A9DD-2CB11C4C4A1B}" presName="parentText" presStyleLbl="node1" presStyleIdx="0" presStyleCnt="1">
        <dgm:presLayoutVars>
          <dgm:chMax val="1"/>
          <dgm:bulletEnabled val="1"/>
        </dgm:presLayoutVars>
      </dgm:prSet>
      <dgm:spPr/>
      <dgm:t>
        <a:bodyPr/>
        <a:lstStyle/>
        <a:p>
          <a:endParaRPr lang="es-MX"/>
        </a:p>
      </dgm:t>
    </dgm:pt>
    <dgm:pt modelId="{6B5E8FD2-1B62-47AC-B8CD-89B38363A7D1}" type="pres">
      <dgm:prSet presAssocID="{0BE57935-97E7-43B3-A9DD-2CB11C4C4A1B}" presName="descendantText" presStyleLbl="alignAccFollowNode1" presStyleIdx="0" presStyleCnt="1">
        <dgm:presLayoutVars>
          <dgm:bulletEnabled val="1"/>
        </dgm:presLayoutVars>
      </dgm:prSet>
      <dgm:spPr/>
      <dgm:t>
        <a:bodyPr/>
        <a:lstStyle/>
        <a:p>
          <a:endParaRPr lang="es-MX"/>
        </a:p>
      </dgm:t>
    </dgm:pt>
  </dgm:ptLst>
  <dgm:cxnLst>
    <dgm:cxn modelId="{48DC69FD-BFBE-4850-8709-B412902EB848}" type="presOf" srcId="{9F8B6EE8-8EF3-4C43-AC6F-E199DEE620D3}" destId="{6B5E8FD2-1B62-47AC-B8CD-89B38363A7D1}" srcOrd="0" destOrd="0" presId="urn:microsoft.com/office/officeart/2005/8/layout/vList5"/>
    <dgm:cxn modelId="{9E038ED2-EF03-4C8A-8444-F880002E1CFE}" type="presOf" srcId="{0BE57935-97E7-43B3-A9DD-2CB11C4C4A1B}" destId="{29F685F0-1CD1-4B9F-8C4D-3E9CBEAD8012}" srcOrd="0" destOrd="0" presId="urn:microsoft.com/office/officeart/2005/8/layout/vList5"/>
    <dgm:cxn modelId="{F0CE91CA-9F28-4ABD-BEC3-6645A576EC81}" srcId="{42516E50-1766-4107-AC64-4978F17DD088}" destId="{0BE57935-97E7-43B3-A9DD-2CB11C4C4A1B}" srcOrd="0" destOrd="0" parTransId="{03B815DF-A8D8-44D6-BD0B-8E50A3B02F8E}" sibTransId="{6342C1C6-79F5-4634-843F-654C876E7366}"/>
    <dgm:cxn modelId="{53A518D3-B9C8-4F9B-9991-50E5BA29BD8D}" type="presOf" srcId="{42516E50-1766-4107-AC64-4978F17DD088}" destId="{62188DE7-A8DF-4A78-94DE-7CC05AC43DE1}" srcOrd="0" destOrd="0" presId="urn:microsoft.com/office/officeart/2005/8/layout/vList5"/>
    <dgm:cxn modelId="{FA9B221F-72A8-4AA4-AC8B-51DFF8ED1285}" srcId="{0BE57935-97E7-43B3-A9DD-2CB11C4C4A1B}" destId="{9F8B6EE8-8EF3-4C43-AC6F-E199DEE620D3}" srcOrd="0" destOrd="0" parTransId="{394A8B7E-4116-4A83-AF6E-3BABC8D0253E}" sibTransId="{F8E744A8-0CC3-4740-8C53-870AC76A6902}"/>
    <dgm:cxn modelId="{66FC1339-B6B7-403B-8A2D-53678C2FC668}" type="presParOf" srcId="{62188DE7-A8DF-4A78-94DE-7CC05AC43DE1}" destId="{21DECCC9-3003-4CE3-A16A-4FACE675AE72}" srcOrd="0" destOrd="0" presId="urn:microsoft.com/office/officeart/2005/8/layout/vList5"/>
    <dgm:cxn modelId="{6CF072E3-743C-45DA-B015-2069606FF3F3}" type="presParOf" srcId="{21DECCC9-3003-4CE3-A16A-4FACE675AE72}" destId="{29F685F0-1CD1-4B9F-8C4D-3E9CBEAD8012}" srcOrd="0" destOrd="0" presId="urn:microsoft.com/office/officeart/2005/8/layout/vList5"/>
    <dgm:cxn modelId="{5093B711-7E14-4F77-B732-D562645A6484}" type="presParOf" srcId="{21DECCC9-3003-4CE3-A16A-4FACE675AE72}" destId="{6B5E8FD2-1B62-47AC-B8CD-89B38363A7D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AF198A4-F805-43BB-983C-BBE9AFB473A8}" type="doc">
      <dgm:prSet loTypeId="urn:microsoft.com/office/officeart/2005/8/layout/vList5" loCatId="list" qsTypeId="urn:microsoft.com/office/officeart/2005/8/quickstyle/simple3" qsCatId="simple" csTypeId="urn:microsoft.com/office/officeart/2005/8/colors/accent1_2" csCatId="accent1"/>
      <dgm:spPr/>
      <dgm:t>
        <a:bodyPr/>
        <a:lstStyle/>
        <a:p>
          <a:endParaRPr lang="es-MX"/>
        </a:p>
      </dgm:t>
    </dgm:pt>
    <dgm:pt modelId="{0AC1CF25-F63A-43D7-99D2-CA06B5150CE6}">
      <dgm:prSet custT="1"/>
      <dgm:spPr/>
      <dgm:t>
        <a:bodyPr/>
        <a:lstStyle/>
        <a:p>
          <a:pPr rtl="0"/>
          <a:r>
            <a:rPr lang="en-US" sz="1400" b="1" dirty="0" smtClean="0">
              <a:latin typeface="Times New Roman" panose="02020603050405020304" pitchFamily="18" charset="0"/>
              <a:cs typeface="Times New Roman" panose="02020603050405020304" pitchFamily="18" charset="0"/>
            </a:rPr>
            <a:t>Processing and analysis.</a:t>
          </a:r>
          <a:endParaRPr lang="es-MX" sz="1400" dirty="0">
            <a:latin typeface="Times New Roman" panose="02020603050405020304" pitchFamily="18" charset="0"/>
            <a:cs typeface="Times New Roman" panose="02020603050405020304" pitchFamily="18" charset="0"/>
          </a:endParaRPr>
        </a:p>
      </dgm:t>
    </dgm:pt>
    <dgm:pt modelId="{A68CC77E-E805-40F3-A64A-D11EB73840F8}" type="parTrans" cxnId="{24290072-049C-450A-8429-DD3D81346557}">
      <dgm:prSet/>
      <dgm:spPr/>
      <dgm:t>
        <a:bodyPr/>
        <a:lstStyle/>
        <a:p>
          <a:endParaRPr lang="es-MX">
            <a:latin typeface="Times New Roman" panose="02020603050405020304" pitchFamily="18" charset="0"/>
            <a:cs typeface="Times New Roman" panose="02020603050405020304" pitchFamily="18" charset="0"/>
          </a:endParaRPr>
        </a:p>
      </dgm:t>
    </dgm:pt>
    <dgm:pt modelId="{F6449FBA-1FAD-4224-930D-2F90FD7EFA1F}" type="sibTrans" cxnId="{24290072-049C-450A-8429-DD3D81346557}">
      <dgm:prSet/>
      <dgm:spPr/>
      <dgm:t>
        <a:bodyPr/>
        <a:lstStyle/>
        <a:p>
          <a:endParaRPr lang="es-MX">
            <a:latin typeface="Times New Roman" panose="02020603050405020304" pitchFamily="18" charset="0"/>
            <a:cs typeface="Times New Roman" panose="02020603050405020304" pitchFamily="18" charset="0"/>
          </a:endParaRPr>
        </a:p>
      </dgm:t>
    </dgm:pt>
    <dgm:pt modelId="{FC5176C3-193A-4B47-8A4E-8785E3F2FF8D}">
      <dgm:prSet/>
      <dgm:spPr/>
      <dgm:t>
        <a:bodyPr/>
        <a:lstStyle/>
        <a:p>
          <a:pPr rtl="0"/>
          <a:r>
            <a:rPr lang="en-US" dirty="0" smtClean="0">
              <a:latin typeface="Times New Roman" panose="02020603050405020304" pitchFamily="18" charset="0"/>
              <a:cs typeface="Times New Roman" panose="02020603050405020304" pitchFamily="18" charset="0"/>
            </a:rPr>
            <a:t>Descriptive statistic</a:t>
          </a:r>
          <a:r>
            <a:rPr lang="es-EC" dirty="0" smtClean="0">
              <a:latin typeface="Times New Roman" panose="02020603050405020304" pitchFamily="18" charset="0"/>
              <a:cs typeface="Times New Roman" panose="02020603050405020304" pitchFamily="18" charset="0"/>
            </a:rPr>
            <a:t>s</a:t>
          </a:r>
          <a:endParaRPr lang="es-MX" dirty="0">
            <a:latin typeface="Times New Roman" panose="02020603050405020304" pitchFamily="18" charset="0"/>
            <a:cs typeface="Times New Roman" panose="02020603050405020304" pitchFamily="18" charset="0"/>
          </a:endParaRPr>
        </a:p>
      </dgm:t>
    </dgm:pt>
    <dgm:pt modelId="{82731E3E-D016-4615-9359-86FBD0CAD61A}" type="parTrans" cxnId="{0B97BEEE-558F-445B-B693-D12FFAE68113}">
      <dgm:prSet/>
      <dgm:spPr/>
      <dgm:t>
        <a:bodyPr/>
        <a:lstStyle/>
        <a:p>
          <a:endParaRPr lang="es-MX">
            <a:latin typeface="Times New Roman" panose="02020603050405020304" pitchFamily="18" charset="0"/>
            <a:cs typeface="Times New Roman" panose="02020603050405020304" pitchFamily="18" charset="0"/>
          </a:endParaRPr>
        </a:p>
      </dgm:t>
    </dgm:pt>
    <dgm:pt modelId="{DD8D3405-263A-461A-BE67-5D2CAB67A67A}" type="sibTrans" cxnId="{0B97BEEE-558F-445B-B693-D12FFAE68113}">
      <dgm:prSet/>
      <dgm:spPr/>
      <dgm:t>
        <a:bodyPr/>
        <a:lstStyle/>
        <a:p>
          <a:endParaRPr lang="es-MX">
            <a:latin typeface="Times New Roman" panose="02020603050405020304" pitchFamily="18" charset="0"/>
            <a:cs typeface="Times New Roman" panose="02020603050405020304" pitchFamily="18" charset="0"/>
          </a:endParaRPr>
        </a:p>
      </dgm:t>
    </dgm:pt>
    <dgm:pt modelId="{EF08B9E9-7D31-4B3E-BE9A-E0084B063DEC}">
      <dgm:prSet/>
      <dgm:spPr/>
      <dgm:t>
        <a:bodyPr/>
        <a:lstStyle/>
        <a:p>
          <a:pPr rtl="0"/>
          <a:r>
            <a:rPr lang="es-EC" smtClean="0">
              <a:latin typeface="Times New Roman" panose="02020603050405020304" pitchFamily="18" charset="0"/>
              <a:cs typeface="Times New Roman" panose="02020603050405020304" pitchFamily="18" charset="0"/>
            </a:rPr>
            <a:t>Z-score</a:t>
          </a:r>
          <a:endParaRPr lang="es-MX">
            <a:latin typeface="Times New Roman" panose="02020603050405020304" pitchFamily="18" charset="0"/>
            <a:cs typeface="Times New Roman" panose="02020603050405020304" pitchFamily="18" charset="0"/>
          </a:endParaRPr>
        </a:p>
      </dgm:t>
    </dgm:pt>
    <dgm:pt modelId="{81E2C266-BCDD-433B-AB43-3EDDFA68D89F}" type="parTrans" cxnId="{98F5B23C-4257-4D51-BDB1-7A522CF74A4E}">
      <dgm:prSet/>
      <dgm:spPr/>
      <dgm:t>
        <a:bodyPr/>
        <a:lstStyle/>
        <a:p>
          <a:endParaRPr lang="es-MX">
            <a:latin typeface="Times New Roman" panose="02020603050405020304" pitchFamily="18" charset="0"/>
            <a:cs typeface="Times New Roman" panose="02020603050405020304" pitchFamily="18" charset="0"/>
          </a:endParaRPr>
        </a:p>
      </dgm:t>
    </dgm:pt>
    <dgm:pt modelId="{D507AE50-F207-4C1A-866E-04AE4A5959A8}" type="sibTrans" cxnId="{98F5B23C-4257-4D51-BDB1-7A522CF74A4E}">
      <dgm:prSet/>
      <dgm:spPr/>
      <dgm:t>
        <a:bodyPr/>
        <a:lstStyle/>
        <a:p>
          <a:endParaRPr lang="es-MX">
            <a:latin typeface="Times New Roman" panose="02020603050405020304" pitchFamily="18" charset="0"/>
            <a:cs typeface="Times New Roman" panose="02020603050405020304" pitchFamily="18" charset="0"/>
          </a:endParaRPr>
        </a:p>
      </dgm:t>
    </dgm:pt>
    <dgm:pt modelId="{EE3D93CB-DA25-4311-9232-33F1A4B8477F}" type="pres">
      <dgm:prSet presAssocID="{5AF198A4-F805-43BB-983C-BBE9AFB473A8}" presName="Name0" presStyleCnt="0">
        <dgm:presLayoutVars>
          <dgm:dir/>
          <dgm:animLvl val="lvl"/>
          <dgm:resizeHandles val="exact"/>
        </dgm:presLayoutVars>
      </dgm:prSet>
      <dgm:spPr/>
      <dgm:t>
        <a:bodyPr/>
        <a:lstStyle/>
        <a:p>
          <a:endParaRPr lang="es-MX"/>
        </a:p>
      </dgm:t>
    </dgm:pt>
    <dgm:pt modelId="{332B64D5-C493-42FE-9A25-F213487839A8}" type="pres">
      <dgm:prSet presAssocID="{0AC1CF25-F63A-43D7-99D2-CA06B5150CE6}" presName="linNode" presStyleCnt="0"/>
      <dgm:spPr/>
    </dgm:pt>
    <dgm:pt modelId="{CFA856D0-6754-40CC-9BD0-341A920E5118}" type="pres">
      <dgm:prSet presAssocID="{0AC1CF25-F63A-43D7-99D2-CA06B5150CE6}" presName="parentText" presStyleLbl="node1" presStyleIdx="0" presStyleCnt="1">
        <dgm:presLayoutVars>
          <dgm:chMax val="1"/>
          <dgm:bulletEnabled val="1"/>
        </dgm:presLayoutVars>
      </dgm:prSet>
      <dgm:spPr/>
      <dgm:t>
        <a:bodyPr/>
        <a:lstStyle/>
        <a:p>
          <a:endParaRPr lang="es-MX"/>
        </a:p>
      </dgm:t>
    </dgm:pt>
    <dgm:pt modelId="{FC280D54-5CCE-471A-BBEB-539D1A36EA1D}" type="pres">
      <dgm:prSet presAssocID="{0AC1CF25-F63A-43D7-99D2-CA06B5150CE6}" presName="descendantText" presStyleLbl="alignAccFollowNode1" presStyleIdx="0" presStyleCnt="1">
        <dgm:presLayoutVars>
          <dgm:bulletEnabled val="1"/>
        </dgm:presLayoutVars>
      </dgm:prSet>
      <dgm:spPr/>
      <dgm:t>
        <a:bodyPr/>
        <a:lstStyle/>
        <a:p>
          <a:endParaRPr lang="es-MX"/>
        </a:p>
      </dgm:t>
    </dgm:pt>
  </dgm:ptLst>
  <dgm:cxnLst>
    <dgm:cxn modelId="{98F5B23C-4257-4D51-BDB1-7A522CF74A4E}" srcId="{0AC1CF25-F63A-43D7-99D2-CA06B5150CE6}" destId="{EF08B9E9-7D31-4B3E-BE9A-E0084B063DEC}" srcOrd="1" destOrd="0" parTransId="{81E2C266-BCDD-433B-AB43-3EDDFA68D89F}" sibTransId="{D507AE50-F207-4C1A-866E-04AE4A5959A8}"/>
    <dgm:cxn modelId="{24290072-049C-450A-8429-DD3D81346557}" srcId="{5AF198A4-F805-43BB-983C-BBE9AFB473A8}" destId="{0AC1CF25-F63A-43D7-99D2-CA06B5150CE6}" srcOrd="0" destOrd="0" parTransId="{A68CC77E-E805-40F3-A64A-D11EB73840F8}" sibTransId="{F6449FBA-1FAD-4224-930D-2F90FD7EFA1F}"/>
    <dgm:cxn modelId="{3596EC99-3F20-4134-87BA-E734CA9B02BA}" type="presOf" srcId="{EF08B9E9-7D31-4B3E-BE9A-E0084B063DEC}" destId="{FC280D54-5CCE-471A-BBEB-539D1A36EA1D}" srcOrd="0" destOrd="1" presId="urn:microsoft.com/office/officeart/2005/8/layout/vList5"/>
    <dgm:cxn modelId="{9C7A54BD-83A8-409B-A627-B0BCB37E925B}" type="presOf" srcId="{0AC1CF25-F63A-43D7-99D2-CA06B5150CE6}" destId="{CFA856D0-6754-40CC-9BD0-341A920E5118}" srcOrd="0" destOrd="0" presId="urn:microsoft.com/office/officeart/2005/8/layout/vList5"/>
    <dgm:cxn modelId="{0B97BEEE-558F-445B-B693-D12FFAE68113}" srcId="{0AC1CF25-F63A-43D7-99D2-CA06B5150CE6}" destId="{FC5176C3-193A-4B47-8A4E-8785E3F2FF8D}" srcOrd="0" destOrd="0" parTransId="{82731E3E-D016-4615-9359-86FBD0CAD61A}" sibTransId="{DD8D3405-263A-461A-BE67-5D2CAB67A67A}"/>
    <dgm:cxn modelId="{33C0B73F-83D3-4320-B75A-B19B93877EBB}" type="presOf" srcId="{FC5176C3-193A-4B47-8A4E-8785E3F2FF8D}" destId="{FC280D54-5CCE-471A-BBEB-539D1A36EA1D}" srcOrd="0" destOrd="0" presId="urn:microsoft.com/office/officeart/2005/8/layout/vList5"/>
    <dgm:cxn modelId="{66218D95-D049-40CD-88FE-7E4A92EFE956}" type="presOf" srcId="{5AF198A4-F805-43BB-983C-BBE9AFB473A8}" destId="{EE3D93CB-DA25-4311-9232-33F1A4B8477F}" srcOrd="0" destOrd="0" presId="urn:microsoft.com/office/officeart/2005/8/layout/vList5"/>
    <dgm:cxn modelId="{CDB982EC-4608-48C7-B984-624869981083}" type="presParOf" srcId="{EE3D93CB-DA25-4311-9232-33F1A4B8477F}" destId="{332B64D5-C493-42FE-9A25-F213487839A8}" srcOrd="0" destOrd="0" presId="urn:microsoft.com/office/officeart/2005/8/layout/vList5"/>
    <dgm:cxn modelId="{E69AF14D-5F5A-4190-9B8F-D1854B3EB12A}" type="presParOf" srcId="{332B64D5-C493-42FE-9A25-F213487839A8}" destId="{CFA856D0-6754-40CC-9BD0-341A920E5118}" srcOrd="0" destOrd="0" presId="urn:microsoft.com/office/officeart/2005/8/layout/vList5"/>
    <dgm:cxn modelId="{F7A3E995-59D3-4976-8E92-BE70DD678C4F}" type="presParOf" srcId="{332B64D5-C493-42FE-9A25-F213487839A8}" destId="{FC280D54-5CCE-471A-BBEB-539D1A36EA1D}"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DBF9383-4F0B-4567-90A8-F0949418E279}"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MX"/>
        </a:p>
      </dgm:t>
    </dgm:pt>
    <dgm:pt modelId="{B4B065B7-9346-4D43-A335-F024BB789925}">
      <dgm:prSet custT="1"/>
      <dgm:spPr/>
      <dgm:t>
        <a:bodyPr/>
        <a:lstStyle/>
        <a:p>
          <a:pPr rtl="0"/>
          <a:r>
            <a:rPr lang="en-US" sz="1600" b="1" dirty="0" smtClean="0">
              <a:latin typeface="Times New Roman" panose="02020603050405020304" pitchFamily="18" charset="0"/>
              <a:cs typeface="Times New Roman" panose="02020603050405020304" pitchFamily="18" charset="0"/>
            </a:rPr>
            <a:t>Research type and design</a:t>
          </a:r>
          <a:endParaRPr lang="es-MX" sz="1600" dirty="0">
            <a:latin typeface="Times New Roman" panose="02020603050405020304" pitchFamily="18" charset="0"/>
            <a:cs typeface="Times New Roman" panose="02020603050405020304" pitchFamily="18" charset="0"/>
          </a:endParaRPr>
        </a:p>
      </dgm:t>
    </dgm:pt>
    <dgm:pt modelId="{DA954E43-452D-4D91-8138-9CF107074039}" type="parTrans" cxnId="{CED69122-E4C2-42A4-99C0-4E3A87C9FFE7}">
      <dgm:prSet/>
      <dgm:spPr/>
      <dgm:t>
        <a:bodyPr/>
        <a:lstStyle/>
        <a:p>
          <a:endParaRPr lang="es-MX">
            <a:latin typeface="Times New Roman" panose="02020603050405020304" pitchFamily="18" charset="0"/>
            <a:cs typeface="Times New Roman" panose="02020603050405020304" pitchFamily="18" charset="0"/>
          </a:endParaRPr>
        </a:p>
      </dgm:t>
    </dgm:pt>
    <dgm:pt modelId="{5797BCF7-914D-451C-B633-922968A70838}" type="sibTrans" cxnId="{CED69122-E4C2-42A4-99C0-4E3A87C9FFE7}">
      <dgm:prSet/>
      <dgm:spPr/>
      <dgm:t>
        <a:bodyPr/>
        <a:lstStyle/>
        <a:p>
          <a:endParaRPr lang="es-MX">
            <a:latin typeface="Times New Roman" panose="02020603050405020304" pitchFamily="18" charset="0"/>
            <a:cs typeface="Times New Roman" panose="02020603050405020304" pitchFamily="18" charset="0"/>
          </a:endParaRPr>
        </a:p>
      </dgm:t>
    </dgm:pt>
    <dgm:pt modelId="{67BCAC69-5104-4A55-8E0F-CB4D32CC8A9F}">
      <dgm:prSet/>
      <dgm:spPr/>
      <dgm:t>
        <a:bodyPr/>
        <a:lstStyle/>
        <a:p>
          <a:pPr rtl="0"/>
          <a:r>
            <a:rPr lang="en-US" dirty="0" smtClean="0">
              <a:latin typeface="Times New Roman" panose="02020603050405020304" pitchFamily="18" charset="0"/>
              <a:cs typeface="Times New Roman" panose="02020603050405020304" pitchFamily="18" charset="0"/>
            </a:rPr>
            <a:t>Descriptive – data and characteristics about the sample</a:t>
          </a:r>
          <a:endParaRPr lang="es-MX" dirty="0">
            <a:latin typeface="Times New Roman" panose="02020603050405020304" pitchFamily="18" charset="0"/>
            <a:cs typeface="Times New Roman" panose="02020603050405020304" pitchFamily="18" charset="0"/>
          </a:endParaRPr>
        </a:p>
      </dgm:t>
    </dgm:pt>
    <dgm:pt modelId="{AC054F29-98F9-4240-A688-715CA45DE1F0}" type="parTrans" cxnId="{2393788D-D603-4068-B436-C46B419F4E91}">
      <dgm:prSet/>
      <dgm:spPr/>
      <dgm:t>
        <a:bodyPr/>
        <a:lstStyle/>
        <a:p>
          <a:endParaRPr lang="es-MX">
            <a:latin typeface="Times New Roman" panose="02020603050405020304" pitchFamily="18" charset="0"/>
            <a:cs typeface="Times New Roman" panose="02020603050405020304" pitchFamily="18" charset="0"/>
          </a:endParaRPr>
        </a:p>
      </dgm:t>
    </dgm:pt>
    <dgm:pt modelId="{D5C8EC7D-CB3D-4176-A7A5-7CBE36892F45}" type="sibTrans" cxnId="{2393788D-D603-4068-B436-C46B419F4E91}">
      <dgm:prSet/>
      <dgm:spPr/>
      <dgm:t>
        <a:bodyPr/>
        <a:lstStyle/>
        <a:p>
          <a:endParaRPr lang="es-MX">
            <a:latin typeface="Times New Roman" panose="02020603050405020304" pitchFamily="18" charset="0"/>
            <a:cs typeface="Times New Roman" panose="02020603050405020304" pitchFamily="18" charset="0"/>
          </a:endParaRPr>
        </a:p>
      </dgm:t>
    </dgm:pt>
    <dgm:pt modelId="{4B46495F-0D2A-4031-AF59-214DE5077A8C}">
      <dgm:prSet/>
      <dgm:spPr/>
      <dgm:t>
        <a:bodyPr/>
        <a:lstStyle/>
        <a:p>
          <a:pPr rtl="0"/>
          <a:r>
            <a:rPr lang="en-US" dirty="0" smtClean="0">
              <a:latin typeface="Times New Roman" panose="02020603050405020304" pitchFamily="18" charset="0"/>
              <a:cs typeface="Times New Roman" panose="02020603050405020304" pitchFamily="18" charset="0"/>
            </a:rPr>
            <a:t>Quasi-experimental – qualitative </a:t>
          </a:r>
          <a:r>
            <a:rPr lang="es-EC"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numerical descriptions</a:t>
          </a:r>
          <a:endParaRPr lang="es-MX" dirty="0">
            <a:latin typeface="Times New Roman" panose="02020603050405020304" pitchFamily="18" charset="0"/>
            <a:cs typeface="Times New Roman" panose="02020603050405020304" pitchFamily="18" charset="0"/>
          </a:endParaRPr>
        </a:p>
      </dgm:t>
    </dgm:pt>
    <dgm:pt modelId="{0A3FB197-8252-499F-AEB6-324F0B4F5B18}" type="parTrans" cxnId="{0A92C76F-E9DC-4D0D-ADAA-F5FD1B424EE4}">
      <dgm:prSet/>
      <dgm:spPr/>
      <dgm:t>
        <a:bodyPr/>
        <a:lstStyle/>
        <a:p>
          <a:endParaRPr lang="es-MX">
            <a:latin typeface="Times New Roman" panose="02020603050405020304" pitchFamily="18" charset="0"/>
            <a:cs typeface="Times New Roman" panose="02020603050405020304" pitchFamily="18" charset="0"/>
          </a:endParaRPr>
        </a:p>
      </dgm:t>
    </dgm:pt>
    <dgm:pt modelId="{5EE7F1BC-4DB2-4F2F-9DA1-AB02D41CD3D0}" type="sibTrans" cxnId="{0A92C76F-E9DC-4D0D-ADAA-F5FD1B424EE4}">
      <dgm:prSet/>
      <dgm:spPr/>
      <dgm:t>
        <a:bodyPr/>
        <a:lstStyle/>
        <a:p>
          <a:endParaRPr lang="es-MX">
            <a:latin typeface="Times New Roman" panose="02020603050405020304" pitchFamily="18" charset="0"/>
            <a:cs typeface="Times New Roman" panose="02020603050405020304" pitchFamily="18" charset="0"/>
          </a:endParaRPr>
        </a:p>
      </dgm:t>
    </dgm:pt>
    <dgm:pt modelId="{79D30A05-EE5A-4890-993A-18A6A47CDB07}">
      <dgm:prSet/>
      <dgm:spPr/>
      <dgm:t>
        <a:bodyPr/>
        <a:lstStyle/>
        <a:p>
          <a:pPr rtl="0"/>
          <a:r>
            <a:rPr lang="en-US" noProof="0" dirty="0" smtClean="0">
              <a:latin typeface="Times New Roman" panose="02020603050405020304" pitchFamily="18" charset="0"/>
              <a:cs typeface="Times New Roman" panose="02020603050405020304" pitchFamily="18" charset="0"/>
            </a:rPr>
            <a:t>Applied</a:t>
          </a:r>
          <a:r>
            <a:rPr lang="es-EC" dirty="0" smtClean="0">
              <a:latin typeface="Times New Roman" panose="02020603050405020304" pitchFamily="18" charset="0"/>
              <a:cs typeface="Times New Roman" panose="02020603050405020304" pitchFamily="18" charset="0"/>
            </a:rPr>
            <a:t> – u</a:t>
          </a:r>
          <a:r>
            <a:rPr lang="en-US" noProof="0" dirty="0" smtClean="0">
              <a:latin typeface="Times New Roman" panose="02020603050405020304" pitchFamily="18" charset="0"/>
              <a:cs typeface="Times New Roman" panose="02020603050405020304" pitchFamily="18" charset="0"/>
            </a:rPr>
            <a:t>se of a part of students at Gran Colombia High School.</a:t>
          </a:r>
          <a:endParaRPr lang="en-US" noProof="0" dirty="0">
            <a:latin typeface="Times New Roman" panose="02020603050405020304" pitchFamily="18" charset="0"/>
            <a:cs typeface="Times New Roman" panose="02020603050405020304" pitchFamily="18" charset="0"/>
          </a:endParaRPr>
        </a:p>
      </dgm:t>
    </dgm:pt>
    <dgm:pt modelId="{90C338D5-6146-40EE-8DA8-622C235FA469}" type="parTrans" cxnId="{35F582CA-E430-4DDD-8EF0-BD47D99467DC}">
      <dgm:prSet/>
      <dgm:spPr/>
      <dgm:t>
        <a:bodyPr/>
        <a:lstStyle/>
        <a:p>
          <a:endParaRPr lang="es-MX"/>
        </a:p>
      </dgm:t>
    </dgm:pt>
    <dgm:pt modelId="{A319FC00-6F98-41C3-8ECA-702A3F1AA24E}" type="sibTrans" cxnId="{35F582CA-E430-4DDD-8EF0-BD47D99467DC}">
      <dgm:prSet/>
      <dgm:spPr/>
      <dgm:t>
        <a:bodyPr/>
        <a:lstStyle/>
        <a:p>
          <a:endParaRPr lang="es-MX"/>
        </a:p>
      </dgm:t>
    </dgm:pt>
    <dgm:pt modelId="{14534BEE-8E56-4E59-B533-071D69C6664D}" type="pres">
      <dgm:prSet presAssocID="{FDBF9383-4F0B-4567-90A8-F0949418E279}" presName="Name0" presStyleCnt="0">
        <dgm:presLayoutVars>
          <dgm:dir/>
          <dgm:animLvl val="lvl"/>
          <dgm:resizeHandles val="exact"/>
        </dgm:presLayoutVars>
      </dgm:prSet>
      <dgm:spPr/>
      <dgm:t>
        <a:bodyPr/>
        <a:lstStyle/>
        <a:p>
          <a:endParaRPr lang="es-MX"/>
        </a:p>
      </dgm:t>
    </dgm:pt>
    <dgm:pt modelId="{6A2A2568-36DB-43DA-8027-9DFC2C1B216A}" type="pres">
      <dgm:prSet presAssocID="{B4B065B7-9346-4D43-A335-F024BB789925}" presName="linNode" presStyleCnt="0"/>
      <dgm:spPr/>
    </dgm:pt>
    <dgm:pt modelId="{4082B54C-F49B-4EA9-85D5-F7664B204C65}" type="pres">
      <dgm:prSet presAssocID="{B4B065B7-9346-4D43-A335-F024BB789925}" presName="parentText" presStyleLbl="node1" presStyleIdx="0" presStyleCnt="1">
        <dgm:presLayoutVars>
          <dgm:chMax val="1"/>
          <dgm:bulletEnabled val="1"/>
        </dgm:presLayoutVars>
      </dgm:prSet>
      <dgm:spPr/>
      <dgm:t>
        <a:bodyPr/>
        <a:lstStyle/>
        <a:p>
          <a:endParaRPr lang="es-MX"/>
        </a:p>
      </dgm:t>
    </dgm:pt>
    <dgm:pt modelId="{AD9D1C97-BC0B-458A-8F1A-E8F517409B8F}" type="pres">
      <dgm:prSet presAssocID="{B4B065B7-9346-4D43-A335-F024BB789925}" presName="descendantText" presStyleLbl="alignAccFollowNode1" presStyleIdx="0" presStyleCnt="1" custScaleY="114961">
        <dgm:presLayoutVars>
          <dgm:bulletEnabled val="1"/>
        </dgm:presLayoutVars>
      </dgm:prSet>
      <dgm:spPr/>
      <dgm:t>
        <a:bodyPr/>
        <a:lstStyle/>
        <a:p>
          <a:endParaRPr lang="es-MX"/>
        </a:p>
      </dgm:t>
    </dgm:pt>
  </dgm:ptLst>
  <dgm:cxnLst>
    <dgm:cxn modelId="{2393788D-D603-4068-B436-C46B419F4E91}" srcId="{B4B065B7-9346-4D43-A335-F024BB789925}" destId="{67BCAC69-5104-4A55-8E0F-CB4D32CC8A9F}" srcOrd="0" destOrd="0" parTransId="{AC054F29-98F9-4240-A688-715CA45DE1F0}" sibTransId="{D5C8EC7D-CB3D-4176-A7A5-7CBE36892F45}"/>
    <dgm:cxn modelId="{3EBF959E-6050-4F95-AEE4-B86C16A8EA0E}" type="presOf" srcId="{67BCAC69-5104-4A55-8E0F-CB4D32CC8A9F}" destId="{AD9D1C97-BC0B-458A-8F1A-E8F517409B8F}" srcOrd="0" destOrd="0" presId="urn:microsoft.com/office/officeart/2005/8/layout/vList5"/>
    <dgm:cxn modelId="{0A92C76F-E9DC-4D0D-ADAA-F5FD1B424EE4}" srcId="{B4B065B7-9346-4D43-A335-F024BB789925}" destId="{4B46495F-0D2A-4031-AF59-214DE5077A8C}" srcOrd="1" destOrd="0" parTransId="{0A3FB197-8252-499F-AEB6-324F0B4F5B18}" sibTransId="{5EE7F1BC-4DB2-4F2F-9DA1-AB02D41CD3D0}"/>
    <dgm:cxn modelId="{BA5460D0-FF6F-4300-A231-88572581B943}" type="presOf" srcId="{4B46495F-0D2A-4031-AF59-214DE5077A8C}" destId="{AD9D1C97-BC0B-458A-8F1A-E8F517409B8F}" srcOrd="0" destOrd="1" presId="urn:microsoft.com/office/officeart/2005/8/layout/vList5"/>
    <dgm:cxn modelId="{35F582CA-E430-4DDD-8EF0-BD47D99467DC}" srcId="{B4B065B7-9346-4D43-A335-F024BB789925}" destId="{79D30A05-EE5A-4890-993A-18A6A47CDB07}" srcOrd="2" destOrd="0" parTransId="{90C338D5-6146-40EE-8DA8-622C235FA469}" sibTransId="{A319FC00-6F98-41C3-8ECA-702A3F1AA24E}"/>
    <dgm:cxn modelId="{5363140B-7D4D-42AB-B155-472AE6EE940D}" type="presOf" srcId="{FDBF9383-4F0B-4567-90A8-F0949418E279}" destId="{14534BEE-8E56-4E59-B533-071D69C6664D}" srcOrd="0" destOrd="0" presId="urn:microsoft.com/office/officeart/2005/8/layout/vList5"/>
    <dgm:cxn modelId="{CED69122-E4C2-42A4-99C0-4E3A87C9FFE7}" srcId="{FDBF9383-4F0B-4567-90A8-F0949418E279}" destId="{B4B065B7-9346-4D43-A335-F024BB789925}" srcOrd="0" destOrd="0" parTransId="{DA954E43-452D-4D91-8138-9CF107074039}" sibTransId="{5797BCF7-914D-451C-B633-922968A70838}"/>
    <dgm:cxn modelId="{B798C686-8D5C-4070-A2E2-83695D61523D}" type="presOf" srcId="{79D30A05-EE5A-4890-993A-18A6A47CDB07}" destId="{AD9D1C97-BC0B-458A-8F1A-E8F517409B8F}" srcOrd="0" destOrd="2" presId="urn:microsoft.com/office/officeart/2005/8/layout/vList5"/>
    <dgm:cxn modelId="{89C71A24-1269-49B1-B03A-E332F5668D75}" type="presOf" srcId="{B4B065B7-9346-4D43-A335-F024BB789925}" destId="{4082B54C-F49B-4EA9-85D5-F7664B204C65}" srcOrd="0" destOrd="0" presId="urn:microsoft.com/office/officeart/2005/8/layout/vList5"/>
    <dgm:cxn modelId="{EFAAC634-7A14-4536-AB85-4291A4E37C2D}" type="presParOf" srcId="{14534BEE-8E56-4E59-B533-071D69C6664D}" destId="{6A2A2568-36DB-43DA-8027-9DFC2C1B216A}" srcOrd="0" destOrd="0" presId="urn:microsoft.com/office/officeart/2005/8/layout/vList5"/>
    <dgm:cxn modelId="{75AC9AB0-652E-4ECB-95AC-E9C2A93B380D}" type="presParOf" srcId="{6A2A2568-36DB-43DA-8027-9DFC2C1B216A}" destId="{4082B54C-F49B-4EA9-85D5-F7664B204C65}" srcOrd="0" destOrd="0" presId="urn:microsoft.com/office/officeart/2005/8/layout/vList5"/>
    <dgm:cxn modelId="{0FE8BB99-CBF2-45F4-BF97-3C144CC5F22C}" type="presParOf" srcId="{6A2A2568-36DB-43DA-8027-9DFC2C1B216A}" destId="{AD9D1C97-BC0B-458A-8F1A-E8F517409B8F}" srcOrd="1"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A2098-5DEE-4479-B0C1-9D7BFB4EF2E1}"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s-MX"/>
        </a:p>
      </dgm:t>
    </dgm:pt>
    <dgm:pt modelId="{C79460F5-4499-4C1F-95A0-DAB3F4B7907A}">
      <dgm:prSet custT="1"/>
      <dgm:spPr/>
      <dgm:t>
        <a:bodyPr/>
        <a:lstStyle/>
        <a:p>
          <a:pPr rtl="0"/>
          <a:r>
            <a:rPr lang="en-US" sz="2400" b="1" dirty="0" smtClean="0">
              <a:latin typeface="Times New Roman" panose="02020603050405020304" pitchFamily="18" charset="0"/>
              <a:cs typeface="Times New Roman" panose="02020603050405020304" pitchFamily="18" charset="0"/>
            </a:rPr>
            <a:t>Effects</a:t>
          </a:r>
          <a:r>
            <a:rPr lang="en-US" sz="1200" b="1" dirty="0" smtClean="0">
              <a:latin typeface="Times New Roman" panose="02020603050405020304" pitchFamily="18" charset="0"/>
              <a:cs typeface="Times New Roman" panose="02020603050405020304" pitchFamily="18" charset="0"/>
            </a:rPr>
            <a:t> </a:t>
          </a:r>
          <a:endParaRPr lang="es-MX" sz="1200" dirty="0">
            <a:latin typeface="Times New Roman" panose="02020603050405020304" pitchFamily="18" charset="0"/>
            <a:cs typeface="Times New Roman" panose="02020603050405020304" pitchFamily="18" charset="0"/>
          </a:endParaRPr>
        </a:p>
      </dgm:t>
    </dgm:pt>
    <dgm:pt modelId="{32B57047-55E1-42B5-B7C5-1FFEC47F756B}" type="parTrans" cxnId="{A375DAEA-0ABB-469D-9B97-4A9838943130}">
      <dgm:prSet/>
      <dgm:spPr/>
      <dgm:t>
        <a:bodyPr/>
        <a:lstStyle/>
        <a:p>
          <a:endParaRPr lang="es-MX" sz="1200">
            <a:latin typeface="Times New Roman" panose="02020603050405020304" pitchFamily="18" charset="0"/>
            <a:cs typeface="Times New Roman" panose="02020603050405020304" pitchFamily="18" charset="0"/>
          </a:endParaRPr>
        </a:p>
      </dgm:t>
    </dgm:pt>
    <dgm:pt modelId="{FA888DD6-6922-4319-A1BA-6DB1E2E4B366}" type="sibTrans" cxnId="{A375DAEA-0ABB-469D-9B97-4A9838943130}">
      <dgm:prSet/>
      <dgm:spPr/>
      <dgm:t>
        <a:bodyPr/>
        <a:lstStyle/>
        <a:p>
          <a:endParaRPr lang="es-MX" sz="1200">
            <a:latin typeface="Times New Roman" panose="02020603050405020304" pitchFamily="18" charset="0"/>
            <a:cs typeface="Times New Roman" panose="02020603050405020304" pitchFamily="18" charset="0"/>
          </a:endParaRPr>
        </a:p>
      </dgm:t>
    </dgm:pt>
    <dgm:pt modelId="{5D6EB557-57BA-4E2B-B974-01DA8805E3EF}">
      <dgm:prSet custT="1"/>
      <dgm:spPr/>
      <dgm:t>
        <a:bodyPr/>
        <a:lstStyle/>
        <a:p>
          <a:pPr rtl="0"/>
          <a:r>
            <a:rPr lang="en-US" sz="1600" dirty="0" smtClean="0">
              <a:latin typeface="Times New Roman" panose="02020603050405020304" pitchFamily="18" charset="0"/>
              <a:cs typeface="Times New Roman" panose="02020603050405020304" pitchFamily="18" charset="0"/>
            </a:rPr>
            <a:t>Restriction of mobile phones.</a:t>
          </a:r>
          <a:endParaRPr lang="es-MX" sz="1600" dirty="0">
            <a:latin typeface="Times New Roman" panose="02020603050405020304" pitchFamily="18" charset="0"/>
            <a:cs typeface="Times New Roman" panose="02020603050405020304" pitchFamily="18" charset="0"/>
          </a:endParaRPr>
        </a:p>
      </dgm:t>
    </dgm:pt>
    <dgm:pt modelId="{3B5E37C9-51DF-4439-AAAE-1EA26C538AEA}" type="parTrans" cxnId="{3733231F-36FB-4A20-9581-D8531F10EF62}">
      <dgm:prSet/>
      <dgm:spPr/>
      <dgm:t>
        <a:bodyPr/>
        <a:lstStyle/>
        <a:p>
          <a:endParaRPr lang="es-MX" sz="1200">
            <a:latin typeface="Times New Roman" panose="02020603050405020304" pitchFamily="18" charset="0"/>
            <a:cs typeface="Times New Roman" panose="02020603050405020304" pitchFamily="18" charset="0"/>
          </a:endParaRPr>
        </a:p>
      </dgm:t>
    </dgm:pt>
    <dgm:pt modelId="{76A77948-C2D0-4895-8209-52A68B9D1D1B}" type="sibTrans" cxnId="{3733231F-36FB-4A20-9581-D8531F10EF62}">
      <dgm:prSet/>
      <dgm:spPr/>
      <dgm:t>
        <a:bodyPr/>
        <a:lstStyle/>
        <a:p>
          <a:endParaRPr lang="es-MX" sz="1200">
            <a:latin typeface="Times New Roman" panose="02020603050405020304" pitchFamily="18" charset="0"/>
            <a:cs typeface="Times New Roman" panose="02020603050405020304" pitchFamily="18" charset="0"/>
          </a:endParaRPr>
        </a:p>
      </dgm:t>
    </dgm:pt>
    <dgm:pt modelId="{C6043C77-EDA0-4DC7-A4E0-2F36D5F7BCCC}">
      <dgm:prSet custT="1"/>
      <dgm:spPr/>
      <dgm:t>
        <a:bodyPr/>
        <a:lstStyle/>
        <a:p>
          <a:pPr rtl="0"/>
          <a:r>
            <a:rPr lang="en-US" sz="1600" dirty="0" smtClean="0">
              <a:latin typeface="Times New Roman" panose="02020603050405020304" pitchFamily="18" charset="0"/>
              <a:cs typeface="Times New Roman" panose="02020603050405020304" pitchFamily="18" charset="0"/>
            </a:rPr>
            <a:t>Demotivated and uninterested students.</a:t>
          </a:r>
          <a:endParaRPr lang="es-MX" sz="1600" dirty="0">
            <a:latin typeface="Times New Roman" panose="02020603050405020304" pitchFamily="18" charset="0"/>
            <a:cs typeface="Times New Roman" panose="02020603050405020304" pitchFamily="18" charset="0"/>
          </a:endParaRPr>
        </a:p>
      </dgm:t>
    </dgm:pt>
    <dgm:pt modelId="{422F30CD-0416-4DEA-BA3F-9BEFF67246B5}" type="parTrans" cxnId="{69B81EC6-5CFB-46E7-8615-9E9B2212E81F}">
      <dgm:prSet/>
      <dgm:spPr/>
      <dgm:t>
        <a:bodyPr/>
        <a:lstStyle/>
        <a:p>
          <a:endParaRPr lang="es-MX" sz="1200">
            <a:latin typeface="Times New Roman" panose="02020603050405020304" pitchFamily="18" charset="0"/>
            <a:cs typeface="Times New Roman" panose="02020603050405020304" pitchFamily="18" charset="0"/>
          </a:endParaRPr>
        </a:p>
      </dgm:t>
    </dgm:pt>
    <dgm:pt modelId="{7A290A3F-733B-469A-BA9E-AEF016C89BC9}" type="sibTrans" cxnId="{69B81EC6-5CFB-46E7-8615-9E9B2212E81F}">
      <dgm:prSet/>
      <dgm:spPr/>
      <dgm:t>
        <a:bodyPr/>
        <a:lstStyle/>
        <a:p>
          <a:endParaRPr lang="es-MX" sz="1200">
            <a:latin typeface="Times New Roman" panose="02020603050405020304" pitchFamily="18" charset="0"/>
            <a:cs typeface="Times New Roman" panose="02020603050405020304" pitchFamily="18" charset="0"/>
          </a:endParaRPr>
        </a:p>
      </dgm:t>
    </dgm:pt>
    <dgm:pt modelId="{C4753B13-5822-4CDD-BC8A-4A598D73406C}">
      <dgm:prSet custT="1"/>
      <dgm:spPr/>
      <dgm:t>
        <a:bodyPr/>
        <a:lstStyle/>
        <a:p>
          <a:pPr rtl="0"/>
          <a:r>
            <a:rPr lang="en-US" sz="1600" dirty="0" smtClean="0">
              <a:latin typeface="Times New Roman" panose="02020603050405020304" pitchFamily="18" charset="0"/>
              <a:cs typeface="Times New Roman" panose="02020603050405020304" pitchFamily="18" charset="0"/>
            </a:rPr>
            <a:t>Limited language input.</a:t>
          </a:r>
          <a:endParaRPr lang="es-MX" sz="1600" dirty="0">
            <a:latin typeface="Times New Roman" panose="02020603050405020304" pitchFamily="18" charset="0"/>
            <a:cs typeface="Times New Roman" panose="02020603050405020304" pitchFamily="18" charset="0"/>
          </a:endParaRPr>
        </a:p>
      </dgm:t>
    </dgm:pt>
    <dgm:pt modelId="{5EB80C45-17AC-46B7-AB0A-A73175E03875}" type="parTrans" cxnId="{DFA7C567-528A-411C-9584-67C4E2A2FCAD}">
      <dgm:prSet/>
      <dgm:spPr/>
      <dgm:t>
        <a:bodyPr/>
        <a:lstStyle/>
        <a:p>
          <a:endParaRPr lang="es-MX" sz="1200">
            <a:latin typeface="Times New Roman" panose="02020603050405020304" pitchFamily="18" charset="0"/>
            <a:cs typeface="Times New Roman" panose="02020603050405020304" pitchFamily="18" charset="0"/>
          </a:endParaRPr>
        </a:p>
      </dgm:t>
    </dgm:pt>
    <dgm:pt modelId="{2185509B-44A3-49D9-8554-2E0DD7D649CD}" type="sibTrans" cxnId="{DFA7C567-528A-411C-9584-67C4E2A2FCAD}">
      <dgm:prSet/>
      <dgm:spPr/>
      <dgm:t>
        <a:bodyPr/>
        <a:lstStyle/>
        <a:p>
          <a:endParaRPr lang="es-MX" sz="1200">
            <a:latin typeface="Times New Roman" panose="02020603050405020304" pitchFamily="18" charset="0"/>
            <a:cs typeface="Times New Roman" panose="02020603050405020304" pitchFamily="18" charset="0"/>
          </a:endParaRPr>
        </a:p>
      </dgm:t>
    </dgm:pt>
    <dgm:pt modelId="{94375509-0860-4727-907C-D2DD46A8249C}" type="pres">
      <dgm:prSet presAssocID="{E6BA2098-5DEE-4479-B0C1-9D7BFB4EF2E1}" presName="Name0" presStyleCnt="0">
        <dgm:presLayoutVars>
          <dgm:chMax val="7"/>
          <dgm:dir/>
          <dgm:animLvl val="lvl"/>
          <dgm:resizeHandles val="exact"/>
        </dgm:presLayoutVars>
      </dgm:prSet>
      <dgm:spPr/>
      <dgm:t>
        <a:bodyPr/>
        <a:lstStyle/>
        <a:p>
          <a:endParaRPr lang="es-MX"/>
        </a:p>
      </dgm:t>
    </dgm:pt>
    <dgm:pt modelId="{1D95FA35-8D10-4344-8734-6E237272C699}" type="pres">
      <dgm:prSet presAssocID="{C79460F5-4499-4C1F-95A0-DAB3F4B7907A}" presName="circle1" presStyleLbl="node1" presStyleIdx="0" presStyleCnt="1"/>
      <dgm:spPr/>
    </dgm:pt>
    <dgm:pt modelId="{B7F2E9AB-FC30-4755-984F-3DF65AAFF40B}" type="pres">
      <dgm:prSet presAssocID="{C79460F5-4499-4C1F-95A0-DAB3F4B7907A}" presName="space" presStyleCnt="0"/>
      <dgm:spPr/>
    </dgm:pt>
    <dgm:pt modelId="{7CC9BF7E-CE8C-4495-AA91-588F2A0B88DC}" type="pres">
      <dgm:prSet presAssocID="{C79460F5-4499-4C1F-95A0-DAB3F4B7907A}" presName="rect1" presStyleLbl="alignAcc1" presStyleIdx="0" presStyleCnt="1"/>
      <dgm:spPr/>
      <dgm:t>
        <a:bodyPr/>
        <a:lstStyle/>
        <a:p>
          <a:endParaRPr lang="es-MX"/>
        </a:p>
      </dgm:t>
    </dgm:pt>
    <dgm:pt modelId="{2C1C58EF-A037-4A16-9476-F2E3ED6DD9FA}" type="pres">
      <dgm:prSet presAssocID="{C79460F5-4499-4C1F-95A0-DAB3F4B7907A}" presName="rect1ParTx" presStyleLbl="alignAcc1" presStyleIdx="0" presStyleCnt="1">
        <dgm:presLayoutVars>
          <dgm:chMax val="1"/>
          <dgm:bulletEnabled val="1"/>
        </dgm:presLayoutVars>
      </dgm:prSet>
      <dgm:spPr/>
      <dgm:t>
        <a:bodyPr/>
        <a:lstStyle/>
        <a:p>
          <a:endParaRPr lang="es-MX"/>
        </a:p>
      </dgm:t>
    </dgm:pt>
    <dgm:pt modelId="{EE291DA3-AC21-463F-8BEE-8671648075F3}" type="pres">
      <dgm:prSet presAssocID="{C79460F5-4499-4C1F-95A0-DAB3F4B7907A}" presName="rect1ChTx" presStyleLbl="alignAcc1" presStyleIdx="0" presStyleCnt="1" custScaleX="142308" custLinFactNeighborX="-21633">
        <dgm:presLayoutVars>
          <dgm:bulletEnabled val="1"/>
        </dgm:presLayoutVars>
      </dgm:prSet>
      <dgm:spPr/>
      <dgm:t>
        <a:bodyPr/>
        <a:lstStyle/>
        <a:p>
          <a:endParaRPr lang="es-MX"/>
        </a:p>
      </dgm:t>
    </dgm:pt>
  </dgm:ptLst>
  <dgm:cxnLst>
    <dgm:cxn modelId="{23AC7551-49F2-46A0-ADCA-12161E32DBF1}" type="presOf" srcId="{C79460F5-4499-4C1F-95A0-DAB3F4B7907A}" destId="{2C1C58EF-A037-4A16-9476-F2E3ED6DD9FA}" srcOrd="1" destOrd="0" presId="urn:microsoft.com/office/officeart/2005/8/layout/target3"/>
    <dgm:cxn modelId="{A4A0AF60-BD3D-4032-B06F-43BE7D77B977}" type="presOf" srcId="{C4753B13-5822-4CDD-BC8A-4A598D73406C}" destId="{EE291DA3-AC21-463F-8BEE-8671648075F3}" srcOrd="0" destOrd="2" presId="urn:microsoft.com/office/officeart/2005/8/layout/target3"/>
    <dgm:cxn modelId="{BA622CE9-A4A2-4C93-A2FF-8A76B2C54127}" type="presOf" srcId="{E6BA2098-5DEE-4479-B0C1-9D7BFB4EF2E1}" destId="{94375509-0860-4727-907C-D2DD46A8249C}" srcOrd="0" destOrd="0" presId="urn:microsoft.com/office/officeart/2005/8/layout/target3"/>
    <dgm:cxn modelId="{DFA7C567-528A-411C-9584-67C4E2A2FCAD}" srcId="{C79460F5-4499-4C1F-95A0-DAB3F4B7907A}" destId="{C4753B13-5822-4CDD-BC8A-4A598D73406C}" srcOrd="2" destOrd="0" parTransId="{5EB80C45-17AC-46B7-AB0A-A73175E03875}" sibTransId="{2185509B-44A3-49D9-8554-2E0DD7D649CD}"/>
    <dgm:cxn modelId="{5BF1DE79-C95A-4610-B6BB-E332796E2CAA}" type="presOf" srcId="{C6043C77-EDA0-4DC7-A4E0-2F36D5F7BCCC}" destId="{EE291DA3-AC21-463F-8BEE-8671648075F3}" srcOrd="0" destOrd="1" presId="urn:microsoft.com/office/officeart/2005/8/layout/target3"/>
    <dgm:cxn modelId="{F1A835C4-C28A-495E-93CA-E01F293113CE}" type="presOf" srcId="{C79460F5-4499-4C1F-95A0-DAB3F4B7907A}" destId="{7CC9BF7E-CE8C-4495-AA91-588F2A0B88DC}" srcOrd="0" destOrd="0" presId="urn:microsoft.com/office/officeart/2005/8/layout/target3"/>
    <dgm:cxn modelId="{69B81EC6-5CFB-46E7-8615-9E9B2212E81F}" srcId="{C79460F5-4499-4C1F-95A0-DAB3F4B7907A}" destId="{C6043C77-EDA0-4DC7-A4E0-2F36D5F7BCCC}" srcOrd="1" destOrd="0" parTransId="{422F30CD-0416-4DEA-BA3F-9BEFF67246B5}" sibTransId="{7A290A3F-733B-469A-BA9E-AEF016C89BC9}"/>
    <dgm:cxn modelId="{A375DAEA-0ABB-469D-9B97-4A9838943130}" srcId="{E6BA2098-5DEE-4479-B0C1-9D7BFB4EF2E1}" destId="{C79460F5-4499-4C1F-95A0-DAB3F4B7907A}" srcOrd="0" destOrd="0" parTransId="{32B57047-55E1-42B5-B7C5-1FFEC47F756B}" sibTransId="{FA888DD6-6922-4319-A1BA-6DB1E2E4B366}"/>
    <dgm:cxn modelId="{E31D6946-6702-42FA-9C6D-9351B6CB2DB0}" type="presOf" srcId="{5D6EB557-57BA-4E2B-B974-01DA8805E3EF}" destId="{EE291DA3-AC21-463F-8BEE-8671648075F3}" srcOrd="0" destOrd="0" presId="urn:microsoft.com/office/officeart/2005/8/layout/target3"/>
    <dgm:cxn modelId="{3733231F-36FB-4A20-9581-D8531F10EF62}" srcId="{C79460F5-4499-4C1F-95A0-DAB3F4B7907A}" destId="{5D6EB557-57BA-4E2B-B974-01DA8805E3EF}" srcOrd="0" destOrd="0" parTransId="{3B5E37C9-51DF-4439-AAAE-1EA26C538AEA}" sibTransId="{76A77948-C2D0-4895-8209-52A68B9D1D1B}"/>
    <dgm:cxn modelId="{BF6A6BDB-33D7-4F93-AF73-0CF00AADAB9D}" type="presParOf" srcId="{94375509-0860-4727-907C-D2DD46A8249C}" destId="{1D95FA35-8D10-4344-8734-6E237272C699}" srcOrd="0" destOrd="0" presId="urn:microsoft.com/office/officeart/2005/8/layout/target3"/>
    <dgm:cxn modelId="{76F2587C-10A3-40AB-895B-3E0CCB146310}" type="presParOf" srcId="{94375509-0860-4727-907C-D2DD46A8249C}" destId="{B7F2E9AB-FC30-4755-984F-3DF65AAFF40B}" srcOrd="1" destOrd="0" presId="urn:microsoft.com/office/officeart/2005/8/layout/target3"/>
    <dgm:cxn modelId="{53BAF5C5-8F63-4DA6-879C-4FA47EF3BFCB}" type="presParOf" srcId="{94375509-0860-4727-907C-D2DD46A8249C}" destId="{7CC9BF7E-CE8C-4495-AA91-588F2A0B88DC}" srcOrd="2" destOrd="0" presId="urn:microsoft.com/office/officeart/2005/8/layout/target3"/>
    <dgm:cxn modelId="{DF6B8A7A-8E31-43F9-8CF8-7EF90B69F750}" type="presParOf" srcId="{94375509-0860-4727-907C-D2DD46A8249C}" destId="{2C1C58EF-A037-4A16-9476-F2E3ED6DD9FA}" srcOrd="3" destOrd="0" presId="urn:microsoft.com/office/officeart/2005/8/layout/target3"/>
    <dgm:cxn modelId="{09D10973-F51F-4117-8C60-283BE986CA81}" type="presParOf" srcId="{94375509-0860-4727-907C-D2DD46A8249C}" destId="{EE291DA3-AC21-463F-8BEE-8671648075F3}" srcOrd="4"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27E882A-F950-47FB-88DC-84E1C68EDB3E}"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499A5EB6-FFBF-4189-9E21-5FBC9E2EC5BF}">
      <dgm:prSet custT="1"/>
      <dgm:spPr/>
      <dgm:t>
        <a:bodyPr/>
        <a:lstStyle/>
        <a:p>
          <a:pPr rtl="0"/>
          <a:r>
            <a:rPr lang="en-US" sz="2000" b="1" dirty="0" smtClean="0">
              <a:latin typeface="Times New Roman" panose="02020603050405020304" pitchFamily="18" charset="0"/>
              <a:cs typeface="Times New Roman" panose="02020603050405020304" pitchFamily="18" charset="0"/>
            </a:rPr>
            <a:t>General Objective</a:t>
          </a:r>
          <a:endParaRPr lang="es-MX" sz="2000" dirty="0">
            <a:latin typeface="Times New Roman" panose="02020603050405020304" pitchFamily="18" charset="0"/>
            <a:cs typeface="Times New Roman" panose="02020603050405020304" pitchFamily="18" charset="0"/>
          </a:endParaRPr>
        </a:p>
      </dgm:t>
    </dgm:pt>
    <dgm:pt modelId="{87FF2848-A2F6-4EF1-9213-A344328D6C97}" type="parTrans" cxnId="{D576CF0D-C450-4857-9B22-62A2B3F5968B}">
      <dgm:prSet/>
      <dgm:spPr/>
      <dgm:t>
        <a:bodyPr/>
        <a:lstStyle/>
        <a:p>
          <a:endParaRPr lang="es-MX"/>
        </a:p>
      </dgm:t>
    </dgm:pt>
    <dgm:pt modelId="{01F3E824-EE9A-4347-9376-66889980E212}" type="sibTrans" cxnId="{D576CF0D-C450-4857-9B22-62A2B3F5968B}">
      <dgm:prSet/>
      <dgm:spPr/>
      <dgm:t>
        <a:bodyPr/>
        <a:lstStyle/>
        <a:p>
          <a:endParaRPr lang="es-MX"/>
        </a:p>
      </dgm:t>
    </dgm:pt>
    <dgm:pt modelId="{C0FF91AD-B39F-4114-8BFC-398C6853C70C}">
      <dgm:prSet/>
      <dgm:spPr/>
      <dgm:t>
        <a:bodyPr/>
        <a:lstStyle/>
        <a:p>
          <a:pPr rtl="0"/>
          <a:r>
            <a:rPr lang="en-GB" dirty="0" smtClean="0">
              <a:latin typeface="Times New Roman" panose="02020603050405020304" pitchFamily="18" charset="0"/>
              <a:cs typeface="Times New Roman" panose="02020603050405020304" pitchFamily="18" charset="0"/>
            </a:rPr>
            <a:t>To use some mobile learning activities to improve the speaking skill for students attending the Tenth year at G. C. High School in Quito.  </a:t>
          </a:r>
          <a:endParaRPr lang="es-MX" dirty="0">
            <a:latin typeface="Times New Roman" panose="02020603050405020304" pitchFamily="18" charset="0"/>
            <a:cs typeface="Times New Roman" panose="02020603050405020304" pitchFamily="18" charset="0"/>
          </a:endParaRPr>
        </a:p>
      </dgm:t>
    </dgm:pt>
    <dgm:pt modelId="{7E544F7D-4834-4B31-875C-1D6780570008}" type="parTrans" cxnId="{EC8FF8B8-61B3-4E52-B674-8F9764D1C9EA}">
      <dgm:prSet/>
      <dgm:spPr/>
      <dgm:t>
        <a:bodyPr/>
        <a:lstStyle/>
        <a:p>
          <a:endParaRPr lang="es-MX"/>
        </a:p>
      </dgm:t>
    </dgm:pt>
    <dgm:pt modelId="{837CB4F8-BC29-4A22-A7D0-9AA9ABA26CE2}" type="sibTrans" cxnId="{EC8FF8B8-61B3-4E52-B674-8F9764D1C9EA}">
      <dgm:prSet/>
      <dgm:spPr/>
      <dgm:t>
        <a:bodyPr/>
        <a:lstStyle/>
        <a:p>
          <a:endParaRPr lang="es-MX"/>
        </a:p>
      </dgm:t>
    </dgm:pt>
    <dgm:pt modelId="{9945FB30-E761-48AF-939D-6BF82BA58316}" type="pres">
      <dgm:prSet presAssocID="{327E882A-F950-47FB-88DC-84E1C68EDB3E}" presName="Name0" presStyleCnt="0">
        <dgm:presLayoutVars>
          <dgm:chMax val="7"/>
          <dgm:dir/>
          <dgm:animLvl val="lvl"/>
          <dgm:resizeHandles val="exact"/>
        </dgm:presLayoutVars>
      </dgm:prSet>
      <dgm:spPr/>
      <dgm:t>
        <a:bodyPr/>
        <a:lstStyle/>
        <a:p>
          <a:endParaRPr lang="es-MX"/>
        </a:p>
      </dgm:t>
    </dgm:pt>
    <dgm:pt modelId="{98D13402-A5EE-49FB-AEC5-6197E5DEDA5F}" type="pres">
      <dgm:prSet presAssocID="{499A5EB6-FFBF-4189-9E21-5FBC9E2EC5BF}" presName="circle1" presStyleLbl="node1" presStyleIdx="0" presStyleCnt="2"/>
      <dgm:spPr/>
    </dgm:pt>
    <dgm:pt modelId="{C1C18CC8-0394-4BA4-A863-EA3001A10C18}" type="pres">
      <dgm:prSet presAssocID="{499A5EB6-FFBF-4189-9E21-5FBC9E2EC5BF}" presName="space" presStyleCnt="0"/>
      <dgm:spPr/>
    </dgm:pt>
    <dgm:pt modelId="{299918C5-2247-4174-967E-90C9A8512441}" type="pres">
      <dgm:prSet presAssocID="{499A5EB6-FFBF-4189-9E21-5FBC9E2EC5BF}" presName="rect1" presStyleLbl="alignAcc1" presStyleIdx="0" presStyleCnt="2"/>
      <dgm:spPr/>
      <dgm:t>
        <a:bodyPr/>
        <a:lstStyle/>
        <a:p>
          <a:endParaRPr lang="es-MX"/>
        </a:p>
      </dgm:t>
    </dgm:pt>
    <dgm:pt modelId="{69CD1EAC-1BE4-4E41-904A-818262087D0C}" type="pres">
      <dgm:prSet presAssocID="{C0FF91AD-B39F-4114-8BFC-398C6853C70C}" presName="vertSpace2" presStyleLbl="node1" presStyleIdx="0" presStyleCnt="2"/>
      <dgm:spPr/>
    </dgm:pt>
    <dgm:pt modelId="{B54D65F9-9F77-4DEF-B85C-D1D27D8771FC}" type="pres">
      <dgm:prSet presAssocID="{C0FF91AD-B39F-4114-8BFC-398C6853C70C}" presName="circle2" presStyleLbl="node1" presStyleIdx="1" presStyleCnt="2"/>
      <dgm:spPr/>
    </dgm:pt>
    <dgm:pt modelId="{0AC954CC-33D6-49E5-BE87-998460D688E3}" type="pres">
      <dgm:prSet presAssocID="{C0FF91AD-B39F-4114-8BFC-398C6853C70C}" presName="rect2" presStyleLbl="alignAcc1" presStyleIdx="1" presStyleCnt="2"/>
      <dgm:spPr/>
      <dgm:t>
        <a:bodyPr/>
        <a:lstStyle/>
        <a:p>
          <a:endParaRPr lang="es-MX"/>
        </a:p>
      </dgm:t>
    </dgm:pt>
    <dgm:pt modelId="{1727379B-14A8-43FE-A7E7-D6FAE029E7D2}" type="pres">
      <dgm:prSet presAssocID="{499A5EB6-FFBF-4189-9E21-5FBC9E2EC5BF}" presName="rect1ParTxNoCh" presStyleLbl="alignAcc1" presStyleIdx="1" presStyleCnt="2">
        <dgm:presLayoutVars>
          <dgm:chMax val="1"/>
          <dgm:bulletEnabled val="1"/>
        </dgm:presLayoutVars>
      </dgm:prSet>
      <dgm:spPr/>
      <dgm:t>
        <a:bodyPr/>
        <a:lstStyle/>
        <a:p>
          <a:endParaRPr lang="es-MX"/>
        </a:p>
      </dgm:t>
    </dgm:pt>
    <dgm:pt modelId="{1D60333F-7DD8-4290-ACCE-EDC17F2E703C}" type="pres">
      <dgm:prSet presAssocID="{C0FF91AD-B39F-4114-8BFC-398C6853C70C}" presName="rect2ParTxNoCh" presStyleLbl="alignAcc1" presStyleIdx="1" presStyleCnt="2">
        <dgm:presLayoutVars>
          <dgm:chMax val="1"/>
          <dgm:bulletEnabled val="1"/>
        </dgm:presLayoutVars>
      </dgm:prSet>
      <dgm:spPr/>
      <dgm:t>
        <a:bodyPr/>
        <a:lstStyle/>
        <a:p>
          <a:endParaRPr lang="es-MX"/>
        </a:p>
      </dgm:t>
    </dgm:pt>
  </dgm:ptLst>
  <dgm:cxnLst>
    <dgm:cxn modelId="{519DB3E2-AAD4-4BE6-8DD9-8909D01EE958}" type="presOf" srcId="{499A5EB6-FFBF-4189-9E21-5FBC9E2EC5BF}" destId="{299918C5-2247-4174-967E-90C9A8512441}" srcOrd="0" destOrd="0" presId="urn:microsoft.com/office/officeart/2005/8/layout/target3"/>
    <dgm:cxn modelId="{FF1DB3EE-EB21-47A5-952F-18712B76D397}" type="presOf" srcId="{C0FF91AD-B39F-4114-8BFC-398C6853C70C}" destId="{0AC954CC-33D6-49E5-BE87-998460D688E3}" srcOrd="0" destOrd="0" presId="urn:microsoft.com/office/officeart/2005/8/layout/target3"/>
    <dgm:cxn modelId="{D576CF0D-C450-4857-9B22-62A2B3F5968B}" srcId="{327E882A-F950-47FB-88DC-84E1C68EDB3E}" destId="{499A5EB6-FFBF-4189-9E21-5FBC9E2EC5BF}" srcOrd="0" destOrd="0" parTransId="{87FF2848-A2F6-4EF1-9213-A344328D6C97}" sibTransId="{01F3E824-EE9A-4347-9376-66889980E212}"/>
    <dgm:cxn modelId="{E6F972E4-E160-4FD3-9B54-3DFBBE5F5665}" type="presOf" srcId="{327E882A-F950-47FB-88DC-84E1C68EDB3E}" destId="{9945FB30-E761-48AF-939D-6BF82BA58316}" srcOrd="0" destOrd="0" presId="urn:microsoft.com/office/officeart/2005/8/layout/target3"/>
    <dgm:cxn modelId="{EC8FF8B8-61B3-4E52-B674-8F9764D1C9EA}" srcId="{327E882A-F950-47FB-88DC-84E1C68EDB3E}" destId="{C0FF91AD-B39F-4114-8BFC-398C6853C70C}" srcOrd="1" destOrd="0" parTransId="{7E544F7D-4834-4B31-875C-1D6780570008}" sibTransId="{837CB4F8-BC29-4A22-A7D0-9AA9ABA26CE2}"/>
    <dgm:cxn modelId="{9B820C89-C7BA-4BDC-802D-6847E81E2CBB}" type="presOf" srcId="{C0FF91AD-B39F-4114-8BFC-398C6853C70C}" destId="{1D60333F-7DD8-4290-ACCE-EDC17F2E703C}" srcOrd="1" destOrd="0" presId="urn:microsoft.com/office/officeart/2005/8/layout/target3"/>
    <dgm:cxn modelId="{0DFEE1DC-B4B3-4B67-BF9F-0E188218BDC3}" type="presOf" srcId="{499A5EB6-FFBF-4189-9E21-5FBC9E2EC5BF}" destId="{1727379B-14A8-43FE-A7E7-D6FAE029E7D2}" srcOrd="1" destOrd="0" presId="urn:microsoft.com/office/officeart/2005/8/layout/target3"/>
    <dgm:cxn modelId="{9421097F-A48D-4FD0-9B3C-DBB35D6D267E}" type="presParOf" srcId="{9945FB30-E761-48AF-939D-6BF82BA58316}" destId="{98D13402-A5EE-49FB-AEC5-6197E5DEDA5F}" srcOrd="0" destOrd="0" presId="urn:microsoft.com/office/officeart/2005/8/layout/target3"/>
    <dgm:cxn modelId="{100F32C0-E01F-45BF-A09E-F9BD36E49BD2}" type="presParOf" srcId="{9945FB30-E761-48AF-939D-6BF82BA58316}" destId="{C1C18CC8-0394-4BA4-A863-EA3001A10C18}" srcOrd="1" destOrd="0" presId="urn:microsoft.com/office/officeart/2005/8/layout/target3"/>
    <dgm:cxn modelId="{89BF42C5-2B41-404C-9D1D-7A21611DA2FB}" type="presParOf" srcId="{9945FB30-E761-48AF-939D-6BF82BA58316}" destId="{299918C5-2247-4174-967E-90C9A8512441}" srcOrd="2" destOrd="0" presId="urn:microsoft.com/office/officeart/2005/8/layout/target3"/>
    <dgm:cxn modelId="{49A44A8B-D9D5-4765-9DEE-42C3A5C52C90}" type="presParOf" srcId="{9945FB30-E761-48AF-939D-6BF82BA58316}" destId="{69CD1EAC-1BE4-4E41-904A-818262087D0C}" srcOrd="3" destOrd="0" presId="urn:microsoft.com/office/officeart/2005/8/layout/target3"/>
    <dgm:cxn modelId="{3B8C6F34-AC21-4527-B6CB-CF175DABEE19}" type="presParOf" srcId="{9945FB30-E761-48AF-939D-6BF82BA58316}" destId="{B54D65F9-9F77-4DEF-B85C-D1D27D8771FC}" srcOrd="4" destOrd="0" presId="urn:microsoft.com/office/officeart/2005/8/layout/target3"/>
    <dgm:cxn modelId="{2A73A000-82EA-4DD1-ACAD-42F507A89FCA}" type="presParOf" srcId="{9945FB30-E761-48AF-939D-6BF82BA58316}" destId="{0AC954CC-33D6-49E5-BE87-998460D688E3}" srcOrd="5" destOrd="0" presId="urn:microsoft.com/office/officeart/2005/8/layout/target3"/>
    <dgm:cxn modelId="{9C691A98-34DE-455E-BF6A-5671F022DA11}" type="presParOf" srcId="{9945FB30-E761-48AF-939D-6BF82BA58316}" destId="{1727379B-14A8-43FE-A7E7-D6FAE029E7D2}" srcOrd="6" destOrd="0" presId="urn:microsoft.com/office/officeart/2005/8/layout/target3"/>
    <dgm:cxn modelId="{5AFD85B7-E0BC-4BA5-82B8-46CBC92C6C6F}" type="presParOf" srcId="{9945FB30-E761-48AF-939D-6BF82BA58316}" destId="{1D60333F-7DD8-4290-ACCE-EDC17F2E703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33C2890-1DE4-4025-AFF6-DEA118A6E257}"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615D2881-52F2-4C5B-BC81-2D6942137649}">
      <dgm:prSet custT="1"/>
      <dgm:spPr/>
      <dgm:t>
        <a:bodyPr/>
        <a:lstStyle/>
        <a:p>
          <a:pPr rtl="0"/>
          <a:r>
            <a:rPr lang="en-US" sz="2000" b="1" dirty="0" smtClean="0">
              <a:latin typeface="Times New Roman" panose="02020603050405020304" pitchFamily="18" charset="0"/>
              <a:cs typeface="Times New Roman" panose="02020603050405020304" pitchFamily="18" charset="0"/>
            </a:rPr>
            <a:t>Specific Objective</a:t>
          </a:r>
          <a:endParaRPr lang="es-MX" sz="2000" dirty="0">
            <a:latin typeface="Times New Roman" panose="02020603050405020304" pitchFamily="18" charset="0"/>
            <a:cs typeface="Times New Roman" panose="02020603050405020304" pitchFamily="18" charset="0"/>
          </a:endParaRPr>
        </a:p>
      </dgm:t>
    </dgm:pt>
    <dgm:pt modelId="{65E603FA-ED5D-4DBB-8C15-655470F53468}" type="parTrans" cxnId="{9A62E368-D392-423C-BF0E-4A97EF62E510}">
      <dgm:prSet/>
      <dgm:spPr/>
      <dgm:t>
        <a:bodyPr/>
        <a:lstStyle/>
        <a:p>
          <a:endParaRPr lang="es-MX">
            <a:latin typeface="Times New Roman" panose="02020603050405020304" pitchFamily="18" charset="0"/>
            <a:cs typeface="Times New Roman" panose="02020603050405020304" pitchFamily="18" charset="0"/>
          </a:endParaRPr>
        </a:p>
      </dgm:t>
    </dgm:pt>
    <dgm:pt modelId="{BF853C56-925E-4908-A081-D9784C0C4359}" type="sibTrans" cxnId="{9A62E368-D392-423C-BF0E-4A97EF62E510}">
      <dgm:prSet/>
      <dgm:spPr/>
      <dgm:t>
        <a:bodyPr/>
        <a:lstStyle/>
        <a:p>
          <a:endParaRPr lang="es-MX">
            <a:latin typeface="Times New Roman" panose="02020603050405020304" pitchFamily="18" charset="0"/>
            <a:cs typeface="Times New Roman" panose="02020603050405020304" pitchFamily="18" charset="0"/>
          </a:endParaRPr>
        </a:p>
      </dgm:t>
    </dgm:pt>
    <dgm:pt modelId="{FBDE6D25-CF48-4A3D-AEB2-500EA9D8D3D7}">
      <dgm:prSet/>
      <dgm:spPr/>
      <dgm:t>
        <a:bodyPr/>
        <a:lstStyle/>
        <a:p>
          <a:pPr rtl="0"/>
          <a:r>
            <a:rPr lang="en-GB" dirty="0" smtClean="0">
              <a:latin typeface="Times New Roman" panose="02020603050405020304" pitchFamily="18" charset="0"/>
              <a:cs typeface="Times New Roman" panose="02020603050405020304" pitchFamily="18" charset="0"/>
            </a:rPr>
            <a:t>To plan some mobile learning activities to improve the speaking skill for students attending the Tenth year at G. C. High School in Quito.</a:t>
          </a:r>
          <a:endParaRPr lang="es-MX" dirty="0">
            <a:latin typeface="Times New Roman" panose="02020603050405020304" pitchFamily="18" charset="0"/>
            <a:cs typeface="Times New Roman" panose="02020603050405020304" pitchFamily="18" charset="0"/>
          </a:endParaRPr>
        </a:p>
      </dgm:t>
    </dgm:pt>
    <dgm:pt modelId="{92DBD297-A9E8-4E77-B622-4C812117C418}" type="parTrans" cxnId="{AB2E7968-1838-4101-B773-6F277104FF33}">
      <dgm:prSet/>
      <dgm:spPr/>
      <dgm:t>
        <a:bodyPr/>
        <a:lstStyle/>
        <a:p>
          <a:endParaRPr lang="es-MX">
            <a:latin typeface="Times New Roman" panose="02020603050405020304" pitchFamily="18" charset="0"/>
            <a:cs typeface="Times New Roman" panose="02020603050405020304" pitchFamily="18" charset="0"/>
          </a:endParaRPr>
        </a:p>
      </dgm:t>
    </dgm:pt>
    <dgm:pt modelId="{4F0FD912-F5E8-4226-9518-A39F8BFE375C}" type="sibTrans" cxnId="{AB2E7968-1838-4101-B773-6F277104FF33}">
      <dgm:prSet/>
      <dgm:spPr/>
      <dgm:t>
        <a:bodyPr/>
        <a:lstStyle/>
        <a:p>
          <a:endParaRPr lang="es-MX">
            <a:latin typeface="Times New Roman" panose="02020603050405020304" pitchFamily="18" charset="0"/>
            <a:cs typeface="Times New Roman" panose="02020603050405020304" pitchFamily="18" charset="0"/>
          </a:endParaRPr>
        </a:p>
      </dgm:t>
    </dgm:pt>
    <dgm:pt modelId="{252DFE6C-3DB6-40C9-814E-191F0945B253}" type="pres">
      <dgm:prSet presAssocID="{833C2890-1DE4-4025-AFF6-DEA118A6E257}" presName="Name0" presStyleCnt="0">
        <dgm:presLayoutVars>
          <dgm:chMax val="7"/>
          <dgm:dir/>
          <dgm:animLvl val="lvl"/>
          <dgm:resizeHandles val="exact"/>
        </dgm:presLayoutVars>
      </dgm:prSet>
      <dgm:spPr/>
      <dgm:t>
        <a:bodyPr/>
        <a:lstStyle/>
        <a:p>
          <a:endParaRPr lang="es-MX"/>
        </a:p>
      </dgm:t>
    </dgm:pt>
    <dgm:pt modelId="{94BD65FF-FC9B-47D4-8524-52DD474B6F51}" type="pres">
      <dgm:prSet presAssocID="{615D2881-52F2-4C5B-BC81-2D6942137649}" presName="circle1" presStyleLbl="node1" presStyleIdx="0" presStyleCnt="2"/>
      <dgm:spPr/>
    </dgm:pt>
    <dgm:pt modelId="{707C45D1-B857-40CD-B988-21111F844E01}" type="pres">
      <dgm:prSet presAssocID="{615D2881-52F2-4C5B-BC81-2D6942137649}" presName="space" presStyleCnt="0"/>
      <dgm:spPr/>
    </dgm:pt>
    <dgm:pt modelId="{786D6AC4-1A9C-4D97-8205-763596A596D0}" type="pres">
      <dgm:prSet presAssocID="{615D2881-52F2-4C5B-BC81-2D6942137649}" presName="rect1" presStyleLbl="alignAcc1" presStyleIdx="0" presStyleCnt="2"/>
      <dgm:spPr/>
      <dgm:t>
        <a:bodyPr/>
        <a:lstStyle/>
        <a:p>
          <a:endParaRPr lang="es-MX"/>
        </a:p>
      </dgm:t>
    </dgm:pt>
    <dgm:pt modelId="{FD9CC21A-DED5-493F-B877-ACD45D18670C}" type="pres">
      <dgm:prSet presAssocID="{FBDE6D25-CF48-4A3D-AEB2-500EA9D8D3D7}" presName="vertSpace2" presStyleLbl="node1" presStyleIdx="0" presStyleCnt="2"/>
      <dgm:spPr/>
    </dgm:pt>
    <dgm:pt modelId="{833FF6BB-FACF-41A3-94A6-EB4A3F02C83C}" type="pres">
      <dgm:prSet presAssocID="{FBDE6D25-CF48-4A3D-AEB2-500EA9D8D3D7}" presName="circle2" presStyleLbl="node1" presStyleIdx="1" presStyleCnt="2"/>
      <dgm:spPr/>
    </dgm:pt>
    <dgm:pt modelId="{BF2AC2FF-58D4-47E6-82BD-89AC3A744CC3}" type="pres">
      <dgm:prSet presAssocID="{FBDE6D25-CF48-4A3D-AEB2-500EA9D8D3D7}" presName="rect2" presStyleLbl="alignAcc1" presStyleIdx="1" presStyleCnt="2"/>
      <dgm:spPr/>
      <dgm:t>
        <a:bodyPr/>
        <a:lstStyle/>
        <a:p>
          <a:endParaRPr lang="es-MX"/>
        </a:p>
      </dgm:t>
    </dgm:pt>
    <dgm:pt modelId="{FB0FAFC7-7BCD-4701-A461-E54CBD7278A4}" type="pres">
      <dgm:prSet presAssocID="{615D2881-52F2-4C5B-BC81-2D6942137649}" presName="rect1ParTxNoCh" presStyleLbl="alignAcc1" presStyleIdx="1" presStyleCnt="2">
        <dgm:presLayoutVars>
          <dgm:chMax val="1"/>
          <dgm:bulletEnabled val="1"/>
        </dgm:presLayoutVars>
      </dgm:prSet>
      <dgm:spPr/>
      <dgm:t>
        <a:bodyPr/>
        <a:lstStyle/>
        <a:p>
          <a:endParaRPr lang="es-MX"/>
        </a:p>
      </dgm:t>
    </dgm:pt>
    <dgm:pt modelId="{9B212C88-AFAD-4988-A628-8EACC82B2130}" type="pres">
      <dgm:prSet presAssocID="{FBDE6D25-CF48-4A3D-AEB2-500EA9D8D3D7}" presName="rect2ParTxNoCh" presStyleLbl="alignAcc1" presStyleIdx="1" presStyleCnt="2">
        <dgm:presLayoutVars>
          <dgm:chMax val="1"/>
          <dgm:bulletEnabled val="1"/>
        </dgm:presLayoutVars>
      </dgm:prSet>
      <dgm:spPr/>
      <dgm:t>
        <a:bodyPr/>
        <a:lstStyle/>
        <a:p>
          <a:endParaRPr lang="es-MX"/>
        </a:p>
      </dgm:t>
    </dgm:pt>
  </dgm:ptLst>
  <dgm:cxnLst>
    <dgm:cxn modelId="{9A62E368-D392-423C-BF0E-4A97EF62E510}" srcId="{833C2890-1DE4-4025-AFF6-DEA118A6E257}" destId="{615D2881-52F2-4C5B-BC81-2D6942137649}" srcOrd="0" destOrd="0" parTransId="{65E603FA-ED5D-4DBB-8C15-655470F53468}" sibTransId="{BF853C56-925E-4908-A081-D9784C0C4359}"/>
    <dgm:cxn modelId="{1474C0DA-943B-47A8-9225-F79C16E92BE2}" type="presOf" srcId="{FBDE6D25-CF48-4A3D-AEB2-500EA9D8D3D7}" destId="{9B212C88-AFAD-4988-A628-8EACC82B2130}" srcOrd="1" destOrd="0" presId="urn:microsoft.com/office/officeart/2005/8/layout/target3"/>
    <dgm:cxn modelId="{AB2E7968-1838-4101-B773-6F277104FF33}" srcId="{833C2890-1DE4-4025-AFF6-DEA118A6E257}" destId="{FBDE6D25-CF48-4A3D-AEB2-500EA9D8D3D7}" srcOrd="1" destOrd="0" parTransId="{92DBD297-A9E8-4E77-B622-4C812117C418}" sibTransId="{4F0FD912-F5E8-4226-9518-A39F8BFE375C}"/>
    <dgm:cxn modelId="{BD53E43D-A772-4B7C-BCCC-4317AF86E815}" type="presOf" srcId="{833C2890-1DE4-4025-AFF6-DEA118A6E257}" destId="{252DFE6C-3DB6-40C9-814E-191F0945B253}" srcOrd="0" destOrd="0" presId="urn:microsoft.com/office/officeart/2005/8/layout/target3"/>
    <dgm:cxn modelId="{0CA324B2-010D-44C5-8C38-C79AFEEAC710}" type="presOf" srcId="{FBDE6D25-CF48-4A3D-AEB2-500EA9D8D3D7}" destId="{BF2AC2FF-58D4-47E6-82BD-89AC3A744CC3}" srcOrd="0" destOrd="0" presId="urn:microsoft.com/office/officeart/2005/8/layout/target3"/>
    <dgm:cxn modelId="{E5E0D137-31D4-470A-A265-D9A5212B0E81}" type="presOf" srcId="{615D2881-52F2-4C5B-BC81-2D6942137649}" destId="{786D6AC4-1A9C-4D97-8205-763596A596D0}" srcOrd="0" destOrd="0" presId="urn:microsoft.com/office/officeart/2005/8/layout/target3"/>
    <dgm:cxn modelId="{B88EDEE5-4748-4CA8-B0EE-863CE473C132}" type="presOf" srcId="{615D2881-52F2-4C5B-BC81-2D6942137649}" destId="{FB0FAFC7-7BCD-4701-A461-E54CBD7278A4}" srcOrd="1" destOrd="0" presId="urn:microsoft.com/office/officeart/2005/8/layout/target3"/>
    <dgm:cxn modelId="{65AC3F7D-791C-483A-812E-A67D13C6FE31}" type="presParOf" srcId="{252DFE6C-3DB6-40C9-814E-191F0945B253}" destId="{94BD65FF-FC9B-47D4-8524-52DD474B6F51}" srcOrd="0" destOrd="0" presId="urn:microsoft.com/office/officeart/2005/8/layout/target3"/>
    <dgm:cxn modelId="{9EF470DE-F69B-4900-BC70-40B871ABA216}" type="presParOf" srcId="{252DFE6C-3DB6-40C9-814E-191F0945B253}" destId="{707C45D1-B857-40CD-B988-21111F844E01}" srcOrd="1" destOrd="0" presId="urn:microsoft.com/office/officeart/2005/8/layout/target3"/>
    <dgm:cxn modelId="{9FEDB743-6153-452E-8F13-4BA3AA3E1512}" type="presParOf" srcId="{252DFE6C-3DB6-40C9-814E-191F0945B253}" destId="{786D6AC4-1A9C-4D97-8205-763596A596D0}" srcOrd="2" destOrd="0" presId="urn:microsoft.com/office/officeart/2005/8/layout/target3"/>
    <dgm:cxn modelId="{55BBD794-780A-4392-8BE5-2C13F1091AC6}" type="presParOf" srcId="{252DFE6C-3DB6-40C9-814E-191F0945B253}" destId="{FD9CC21A-DED5-493F-B877-ACD45D18670C}" srcOrd="3" destOrd="0" presId="urn:microsoft.com/office/officeart/2005/8/layout/target3"/>
    <dgm:cxn modelId="{2F5F0F8F-27C7-4D66-B7B2-296448215EAA}" type="presParOf" srcId="{252DFE6C-3DB6-40C9-814E-191F0945B253}" destId="{833FF6BB-FACF-41A3-94A6-EB4A3F02C83C}" srcOrd="4" destOrd="0" presId="urn:microsoft.com/office/officeart/2005/8/layout/target3"/>
    <dgm:cxn modelId="{06FE40AB-14B2-4C1A-9C79-8081229423EE}" type="presParOf" srcId="{252DFE6C-3DB6-40C9-814E-191F0945B253}" destId="{BF2AC2FF-58D4-47E6-82BD-89AC3A744CC3}" srcOrd="5" destOrd="0" presId="urn:microsoft.com/office/officeart/2005/8/layout/target3"/>
    <dgm:cxn modelId="{B2AEA21C-DD04-4727-8ADB-D84EC5A4E902}" type="presParOf" srcId="{252DFE6C-3DB6-40C9-814E-191F0945B253}" destId="{FB0FAFC7-7BCD-4701-A461-E54CBD7278A4}" srcOrd="6" destOrd="0" presId="urn:microsoft.com/office/officeart/2005/8/layout/target3"/>
    <dgm:cxn modelId="{4D41BB23-9E92-42AE-843A-D1E05BC09D3C}" type="presParOf" srcId="{252DFE6C-3DB6-40C9-814E-191F0945B253}" destId="{9B212C88-AFAD-4988-A628-8EACC82B2130}"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0CA7E9C-6501-4865-AA2E-03515208B3CB}"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s-MX"/>
        </a:p>
      </dgm:t>
    </dgm:pt>
    <dgm:pt modelId="{54CFB2F8-C0AF-4A05-8CE5-1199A6846BF3}">
      <dgm:prSet custT="1"/>
      <dgm:spPr/>
      <dgm:t>
        <a:bodyPr/>
        <a:lstStyle/>
        <a:p>
          <a:pPr rtl="0"/>
          <a:r>
            <a:rPr lang="en-US" sz="1800" b="1" dirty="0" smtClean="0">
              <a:latin typeface="Times New Roman" panose="02020603050405020304" pitchFamily="18" charset="0"/>
              <a:cs typeface="Times New Roman" panose="02020603050405020304" pitchFamily="18" charset="0"/>
            </a:rPr>
            <a:t>Theoretical Framework</a:t>
          </a:r>
          <a:endParaRPr lang="es-MX" sz="1800" dirty="0">
            <a:latin typeface="Times New Roman" panose="02020603050405020304" pitchFamily="18" charset="0"/>
            <a:cs typeface="Times New Roman" panose="02020603050405020304" pitchFamily="18" charset="0"/>
          </a:endParaRPr>
        </a:p>
      </dgm:t>
    </dgm:pt>
    <dgm:pt modelId="{D8C08517-2040-4839-B9E2-513C09BC1125}" type="parTrans" cxnId="{93E612F9-C708-44A9-80C5-15DAA5EB49ED}">
      <dgm:prSet/>
      <dgm:spPr/>
      <dgm:t>
        <a:bodyPr/>
        <a:lstStyle/>
        <a:p>
          <a:endParaRPr lang="es-MX">
            <a:latin typeface="Times New Roman" panose="02020603050405020304" pitchFamily="18" charset="0"/>
            <a:cs typeface="Times New Roman" panose="02020603050405020304" pitchFamily="18" charset="0"/>
          </a:endParaRPr>
        </a:p>
      </dgm:t>
    </dgm:pt>
    <dgm:pt modelId="{F80D8589-DC48-4442-BDAC-81A5B753237E}" type="sibTrans" cxnId="{93E612F9-C708-44A9-80C5-15DAA5EB49ED}">
      <dgm:prSet/>
      <dgm:spPr/>
      <dgm:t>
        <a:bodyPr/>
        <a:lstStyle/>
        <a:p>
          <a:endParaRPr lang="es-MX">
            <a:latin typeface="Times New Roman" panose="02020603050405020304" pitchFamily="18" charset="0"/>
            <a:cs typeface="Times New Roman" panose="02020603050405020304" pitchFamily="18" charset="0"/>
          </a:endParaRPr>
        </a:p>
      </dgm:t>
    </dgm:pt>
    <dgm:pt modelId="{E73A327A-1235-46D4-85DD-2AAB2C47F594}">
      <dgm:prSet custT="1"/>
      <dgm:spPr/>
      <dgm:t>
        <a:bodyPr/>
        <a:lstStyle/>
        <a:p>
          <a:pPr rtl="0"/>
          <a:r>
            <a:rPr lang="en-US" sz="1400" smtClean="0">
              <a:latin typeface="Times New Roman" panose="02020603050405020304" pitchFamily="18" charset="0"/>
              <a:cs typeface="Times New Roman" panose="02020603050405020304" pitchFamily="18" charset="0"/>
            </a:rPr>
            <a:t>Consideration of English as a foreign language.</a:t>
          </a:r>
          <a:endParaRPr lang="es-MX" sz="1400">
            <a:latin typeface="Times New Roman" panose="02020603050405020304" pitchFamily="18" charset="0"/>
            <a:cs typeface="Times New Roman" panose="02020603050405020304" pitchFamily="18" charset="0"/>
          </a:endParaRPr>
        </a:p>
      </dgm:t>
    </dgm:pt>
    <dgm:pt modelId="{B7A6E10F-28B1-457A-BF82-DE0259795FB0}" type="parTrans" cxnId="{330F2EE1-5132-45BB-822C-27842D8454FC}">
      <dgm:prSet/>
      <dgm:spPr/>
      <dgm:t>
        <a:bodyPr/>
        <a:lstStyle/>
        <a:p>
          <a:endParaRPr lang="es-MX">
            <a:latin typeface="Times New Roman" panose="02020603050405020304" pitchFamily="18" charset="0"/>
            <a:cs typeface="Times New Roman" panose="02020603050405020304" pitchFamily="18" charset="0"/>
          </a:endParaRPr>
        </a:p>
      </dgm:t>
    </dgm:pt>
    <dgm:pt modelId="{569DED73-076F-4BB9-BBE5-F15B974F5942}" type="sibTrans" cxnId="{330F2EE1-5132-45BB-822C-27842D8454FC}">
      <dgm:prSet/>
      <dgm:spPr/>
      <dgm:t>
        <a:bodyPr/>
        <a:lstStyle/>
        <a:p>
          <a:endParaRPr lang="es-MX">
            <a:latin typeface="Times New Roman" panose="02020603050405020304" pitchFamily="18" charset="0"/>
            <a:cs typeface="Times New Roman" panose="02020603050405020304" pitchFamily="18" charset="0"/>
          </a:endParaRPr>
        </a:p>
      </dgm:t>
    </dgm:pt>
    <dgm:pt modelId="{7A2A70BB-D3A2-4D2A-B8C7-CD53EF0C5707}">
      <dgm:prSet custT="1"/>
      <dgm:spPr/>
      <dgm:t>
        <a:bodyPr/>
        <a:lstStyle/>
        <a:p>
          <a:pPr rtl="0"/>
          <a:r>
            <a:rPr lang="en-US" sz="1400" dirty="0" smtClean="0">
              <a:latin typeface="Times New Roman" panose="02020603050405020304" pitchFamily="18" charset="0"/>
              <a:cs typeface="Times New Roman" panose="02020603050405020304" pitchFamily="18" charset="0"/>
            </a:rPr>
            <a:t>Construction  of knowledge – Mobile learning activities.</a:t>
          </a:r>
          <a:endParaRPr lang="es-MX" sz="1400" dirty="0">
            <a:latin typeface="Times New Roman" panose="02020603050405020304" pitchFamily="18" charset="0"/>
            <a:cs typeface="Times New Roman" panose="02020603050405020304" pitchFamily="18" charset="0"/>
          </a:endParaRPr>
        </a:p>
      </dgm:t>
    </dgm:pt>
    <dgm:pt modelId="{1FA6004D-4795-4A32-8CD6-897964274BEA}" type="parTrans" cxnId="{613441E5-6874-42C1-83C4-CD26B4662F7C}">
      <dgm:prSet/>
      <dgm:spPr/>
      <dgm:t>
        <a:bodyPr/>
        <a:lstStyle/>
        <a:p>
          <a:endParaRPr lang="es-MX">
            <a:latin typeface="Times New Roman" panose="02020603050405020304" pitchFamily="18" charset="0"/>
            <a:cs typeface="Times New Roman" panose="02020603050405020304" pitchFamily="18" charset="0"/>
          </a:endParaRPr>
        </a:p>
      </dgm:t>
    </dgm:pt>
    <dgm:pt modelId="{9AFDA317-F7B5-4F4D-9088-1CADF18A3A95}" type="sibTrans" cxnId="{613441E5-6874-42C1-83C4-CD26B4662F7C}">
      <dgm:prSet/>
      <dgm:spPr/>
      <dgm:t>
        <a:bodyPr/>
        <a:lstStyle/>
        <a:p>
          <a:endParaRPr lang="es-MX">
            <a:latin typeface="Times New Roman" panose="02020603050405020304" pitchFamily="18" charset="0"/>
            <a:cs typeface="Times New Roman" panose="02020603050405020304" pitchFamily="18" charset="0"/>
          </a:endParaRPr>
        </a:p>
      </dgm:t>
    </dgm:pt>
    <dgm:pt modelId="{C02325D3-D291-43C9-B7DA-41E74B61E93F}">
      <dgm:prSet custT="1"/>
      <dgm:spPr/>
      <dgm:t>
        <a:bodyPr/>
        <a:lstStyle/>
        <a:p>
          <a:pPr rtl="0"/>
          <a:r>
            <a:rPr lang="en-US" sz="1400" dirty="0" smtClean="0">
              <a:latin typeface="Times New Roman" panose="02020603050405020304" pitchFamily="18" charset="0"/>
              <a:cs typeface="Times New Roman" panose="02020603050405020304" pitchFamily="18" charset="0"/>
            </a:rPr>
            <a:t>Communication in real time and without fears.</a:t>
          </a:r>
          <a:endParaRPr lang="es-MX" sz="1400" dirty="0">
            <a:latin typeface="Times New Roman" panose="02020603050405020304" pitchFamily="18" charset="0"/>
            <a:cs typeface="Times New Roman" panose="02020603050405020304" pitchFamily="18" charset="0"/>
          </a:endParaRPr>
        </a:p>
      </dgm:t>
    </dgm:pt>
    <dgm:pt modelId="{349CE51A-0D2E-4F8E-B32E-63FC33A56370}" type="parTrans" cxnId="{DB94C1D8-2A86-408F-8422-93817832B7C4}">
      <dgm:prSet/>
      <dgm:spPr/>
      <dgm:t>
        <a:bodyPr/>
        <a:lstStyle/>
        <a:p>
          <a:endParaRPr lang="es-MX">
            <a:latin typeface="Times New Roman" panose="02020603050405020304" pitchFamily="18" charset="0"/>
            <a:cs typeface="Times New Roman" panose="02020603050405020304" pitchFamily="18" charset="0"/>
          </a:endParaRPr>
        </a:p>
      </dgm:t>
    </dgm:pt>
    <dgm:pt modelId="{9D9600B7-B1B1-4436-B909-D0A835FBAD4C}" type="sibTrans" cxnId="{DB94C1D8-2A86-408F-8422-93817832B7C4}">
      <dgm:prSet/>
      <dgm:spPr/>
      <dgm:t>
        <a:bodyPr/>
        <a:lstStyle/>
        <a:p>
          <a:endParaRPr lang="es-MX">
            <a:latin typeface="Times New Roman" panose="02020603050405020304" pitchFamily="18" charset="0"/>
            <a:cs typeface="Times New Roman" panose="02020603050405020304" pitchFamily="18" charset="0"/>
          </a:endParaRPr>
        </a:p>
      </dgm:t>
    </dgm:pt>
    <dgm:pt modelId="{5190448B-D346-4A7F-8030-C2384D21CCC3}">
      <dgm:prSet custT="1"/>
      <dgm:spPr/>
      <dgm:t>
        <a:bodyPr/>
        <a:lstStyle/>
        <a:p>
          <a:pPr rtl="0"/>
          <a:r>
            <a:rPr lang="en-US" sz="1400" smtClean="0">
              <a:latin typeface="Times New Roman" panose="02020603050405020304" pitchFamily="18" charset="0"/>
              <a:cs typeface="Times New Roman" panose="02020603050405020304" pitchFamily="18" charset="0"/>
            </a:rPr>
            <a:t>Engagement</a:t>
          </a:r>
          <a:r>
            <a:rPr lang="es-EC" sz="1400" smtClean="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motivation</a:t>
          </a:r>
          <a:r>
            <a:rPr lang="es-EC" sz="1400" smtClean="0">
              <a:latin typeface="Times New Roman" panose="02020603050405020304" pitchFamily="18" charset="0"/>
              <a:cs typeface="Times New Roman" panose="02020603050405020304" pitchFamily="18" charset="0"/>
            </a:rPr>
            <a:t> and active </a:t>
          </a:r>
          <a:r>
            <a:rPr lang="en-US" sz="1400" smtClean="0">
              <a:latin typeface="Times New Roman" panose="02020603050405020304" pitchFamily="18" charset="0"/>
              <a:cs typeface="Times New Roman" panose="02020603050405020304" pitchFamily="18" charset="0"/>
            </a:rPr>
            <a:t>participation</a:t>
          </a:r>
          <a:r>
            <a:rPr lang="es-EC" sz="1400" smtClean="0">
              <a:latin typeface="Times New Roman" panose="02020603050405020304" pitchFamily="18" charset="0"/>
              <a:cs typeface="Times New Roman" panose="02020603050405020304" pitchFamily="18" charset="0"/>
            </a:rPr>
            <a:t>.</a:t>
          </a:r>
          <a:endParaRPr lang="es-MX" sz="1400">
            <a:latin typeface="Times New Roman" panose="02020603050405020304" pitchFamily="18" charset="0"/>
            <a:cs typeface="Times New Roman" panose="02020603050405020304" pitchFamily="18" charset="0"/>
          </a:endParaRPr>
        </a:p>
      </dgm:t>
    </dgm:pt>
    <dgm:pt modelId="{2FCB6974-1CF7-4288-8877-65B1463D548C}" type="parTrans" cxnId="{C7BDCEBA-0B50-4156-B7D8-2BBD35532E2F}">
      <dgm:prSet/>
      <dgm:spPr/>
      <dgm:t>
        <a:bodyPr/>
        <a:lstStyle/>
        <a:p>
          <a:endParaRPr lang="es-MX">
            <a:latin typeface="Times New Roman" panose="02020603050405020304" pitchFamily="18" charset="0"/>
            <a:cs typeface="Times New Roman" panose="02020603050405020304" pitchFamily="18" charset="0"/>
          </a:endParaRPr>
        </a:p>
      </dgm:t>
    </dgm:pt>
    <dgm:pt modelId="{41AD4385-DC35-40BF-9D3D-670B44193145}" type="sibTrans" cxnId="{C7BDCEBA-0B50-4156-B7D8-2BBD35532E2F}">
      <dgm:prSet/>
      <dgm:spPr/>
      <dgm:t>
        <a:bodyPr/>
        <a:lstStyle/>
        <a:p>
          <a:endParaRPr lang="es-MX">
            <a:latin typeface="Times New Roman" panose="02020603050405020304" pitchFamily="18" charset="0"/>
            <a:cs typeface="Times New Roman" panose="02020603050405020304" pitchFamily="18" charset="0"/>
          </a:endParaRPr>
        </a:p>
      </dgm:t>
    </dgm:pt>
    <dgm:pt modelId="{6806628C-EE2F-4E1A-8C8A-FC07C38F5C9E}">
      <dgm:prSet custT="1"/>
      <dgm:spPr/>
      <dgm:t>
        <a:bodyPr/>
        <a:lstStyle/>
        <a:p>
          <a:pPr rtl="0"/>
          <a:r>
            <a:rPr lang="en-US" sz="1400" smtClean="0">
              <a:latin typeface="Times New Roman" panose="02020603050405020304" pitchFamily="18" charset="0"/>
              <a:cs typeface="Times New Roman" panose="02020603050405020304" pitchFamily="18" charset="0"/>
            </a:rPr>
            <a:t>Exposure of language input.</a:t>
          </a:r>
          <a:endParaRPr lang="es-MX" sz="1400">
            <a:latin typeface="Times New Roman" panose="02020603050405020304" pitchFamily="18" charset="0"/>
            <a:cs typeface="Times New Roman" panose="02020603050405020304" pitchFamily="18" charset="0"/>
          </a:endParaRPr>
        </a:p>
      </dgm:t>
    </dgm:pt>
    <dgm:pt modelId="{3D65E2A9-B32B-4CDB-9A3C-6AE828059EC7}" type="parTrans" cxnId="{2822DC7C-D4CB-4106-86D6-A377D1D0D9D8}">
      <dgm:prSet/>
      <dgm:spPr/>
      <dgm:t>
        <a:bodyPr/>
        <a:lstStyle/>
        <a:p>
          <a:endParaRPr lang="es-MX">
            <a:latin typeface="Times New Roman" panose="02020603050405020304" pitchFamily="18" charset="0"/>
            <a:cs typeface="Times New Roman" panose="02020603050405020304" pitchFamily="18" charset="0"/>
          </a:endParaRPr>
        </a:p>
      </dgm:t>
    </dgm:pt>
    <dgm:pt modelId="{CFA1FD44-5ECD-49C5-ACED-1C0EE82A9F13}" type="sibTrans" cxnId="{2822DC7C-D4CB-4106-86D6-A377D1D0D9D8}">
      <dgm:prSet/>
      <dgm:spPr/>
      <dgm:t>
        <a:bodyPr/>
        <a:lstStyle/>
        <a:p>
          <a:endParaRPr lang="es-MX">
            <a:latin typeface="Times New Roman" panose="02020603050405020304" pitchFamily="18" charset="0"/>
            <a:cs typeface="Times New Roman" panose="02020603050405020304" pitchFamily="18" charset="0"/>
          </a:endParaRPr>
        </a:p>
      </dgm:t>
    </dgm:pt>
    <dgm:pt modelId="{B35BE359-ED75-40B6-A597-8CAB859B634F}">
      <dgm:prSet custT="1"/>
      <dgm:spPr/>
      <dgm:t>
        <a:bodyPr/>
        <a:lstStyle/>
        <a:p>
          <a:pPr rtl="0"/>
          <a:r>
            <a:rPr lang="en-US" sz="1400" smtClean="0">
              <a:latin typeface="Times New Roman" panose="02020603050405020304" pitchFamily="18" charset="0"/>
              <a:cs typeface="Times New Roman" panose="02020603050405020304" pitchFamily="18" charset="0"/>
            </a:rPr>
            <a:t>Interaction </a:t>
          </a:r>
          <a:endParaRPr lang="es-MX" sz="1400">
            <a:latin typeface="Times New Roman" panose="02020603050405020304" pitchFamily="18" charset="0"/>
            <a:cs typeface="Times New Roman" panose="02020603050405020304" pitchFamily="18" charset="0"/>
          </a:endParaRPr>
        </a:p>
      </dgm:t>
    </dgm:pt>
    <dgm:pt modelId="{61F05C0B-7ECC-4DE3-BC25-2FA4F5DD8929}" type="parTrans" cxnId="{25FE17AA-F717-4EF5-BF58-F97B303AFA9A}">
      <dgm:prSet/>
      <dgm:spPr/>
      <dgm:t>
        <a:bodyPr/>
        <a:lstStyle/>
        <a:p>
          <a:endParaRPr lang="es-MX">
            <a:latin typeface="Times New Roman" panose="02020603050405020304" pitchFamily="18" charset="0"/>
            <a:cs typeface="Times New Roman" panose="02020603050405020304" pitchFamily="18" charset="0"/>
          </a:endParaRPr>
        </a:p>
      </dgm:t>
    </dgm:pt>
    <dgm:pt modelId="{370E067A-0401-4289-BB06-891424FE43DB}" type="sibTrans" cxnId="{25FE17AA-F717-4EF5-BF58-F97B303AFA9A}">
      <dgm:prSet/>
      <dgm:spPr/>
      <dgm:t>
        <a:bodyPr/>
        <a:lstStyle/>
        <a:p>
          <a:endParaRPr lang="es-MX">
            <a:latin typeface="Times New Roman" panose="02020603050405020304" pitchFamily="18" charset="0"/>
            <a:cs typeface="Times New Roman" panose="02020603050405020304" pitchFamily="18" charset="0"/>
          </a:endParaRPr>
        </a:p>
      </dgm:t>
    </dgm:pt>
    <dgm:pt modelId="{ABDF2CDB-4842-4E84-B166-F1F9202BB3A6}" type="pres">
      <dgm:prSet presAssocID="{40CA7E9C-6501-4865-AA2E-03515208B3CB}" presName="Name0" presStyleCnt="0">
        <dgm:presLayoutVars>
          <dgm:chMax val="7"/>
          <dgm:dir/>
          <dgm:animLvl val="lvl"/>
          <dgm:resizeHandles val="exact"/>
        </dgm:presLayoutVars>
      </dgm:prSet>
      <dgm:spPr/>
      <dgm:t>
        <a:bodyPr/>
        <a:lstStyle/>
        <a:p>
          <a:endParaRPr lang="es-MX"/>
        </a:p>
      </dgm:t>
    </dgm:pt>
    <dgm:pt modelId="{A63AF1CF-2D49-491B-85C9-94A7A9539028}" type="pres">
      <dgm:prSet presAssocID="{54CFB2F8-C0AF-4A05-8CE5-1199A6846BF3}" presName="circle1" presStyleLbl="node1" presStyleIdx="0" presStyleCnt="1" custScaleX="80100" custScaleY="98983" custLinFactNeighborY="5738"/>
      <dgm:spPr/>
    </dgm:pt>
    <dgm:pt modelId="{2B4A97B1-6A10-492F-9FA3-5E0C2DE90DCE}" type="pres">
      <dgm:prSet presAssocID="{54CFB2F8-C0AF-4A05-8CE5-1199A6846BF3}" presName="space" presStyleCnt="0"/>
      <dgm:spPr/>
    </dgm:pt>
    <dgm:pt modelId="{80EC913A-F007-4D15-B56B-D7E32DA8D287}" type="pres">
      <dgm:prSet presAssocID="{54CFB2F8-C0AF-4A05-8CE5-1199A6846BF3}" presName="rect1" presStyleLbl="alignAcc1" presStyleIdx="0" presStyleCnt="1" custScaleX="119586" custLinFactNeighborY="-10945"/>
      <dgm:spPr/>
      <dgm:t>
        <a:bodyPr/>
        <a:lstStyle/>
        <a:p>
          <a:endParaRPr lang="es-MX"/>
        </a:p>
      </dgm:t>
    </dgm:pt>
    <dgm:pt modelId="{EFB98F77-AC6E-4B4C-BAF0-26D71FE6A167}" type="pres">
      <dgm:prSet presAssocID="{54CFB2F8-C0AF-4A05-8CE5-1199A6846BF3}" presName="rect1ParTx" presStyleLbl="alignAcc1" presStyleIdx="0" presStyleCnt="1">
        <dgm:presLayoutVars>
          <dgm:chMax val="1"/>
          <dgm:bulletEnabled val="1"/>
        </dgm:presLayoutVars>
      </dgm:prSet>
      <dgm:spPr/>
      <dgm:t>
        <a:bodyPr/>
        <a:lstStyle/>
        <a:p>
          <a:endParaRPr lang="es-MX"/>
        </a:p>
      </dgm:t>
    </dgm:pt>
    <dgm:pt modelId="{41F9E1A4-02AA-4BB1-B86A-10714EFD8677}" type="pres">
      <dgm:prSet presAssocID="{54CFB2F8-C0AF-4A05-8CE5-1199A6846BF3}" presName="rect1ChTx" presStyleLbl="alignAcc1" presStyleIdx="0" presStyleCnt="1" custScaleX="153518">
        <dgm:presLayoutVars>
          <dgm:bulletEnabled val="1"/>
        </dgm:presLayoutVars>
      </dgm:prSet>
      <dgm:spPr/>
      <dgm:t>
        <a:bodyPr/>
        <a:lstStyle/>
        <a:p>
          <a:endParaRPr lang="es-MX"/>
        </a:p>
      </dgm:t>
    </dgm:pt>
  </dgm:ptLst>
  <dgm:cxnLst>
    <dgm:cxn modelId="{21F6020F-EE71-4A11-AD78-2BD0DB8348CF}" type="presOf" srcId="{B35BE359-ED75-40B6-A597-8CAB859B634F}" destId="{41F9E1A4-02AA-4BB1-B86A-10714EFD8677}" srcOrd="0" destOrd="5" presId="urn:microsoft.com/office/officeart/2005/8/layout/target3"/>
    <dgm:cxn modelId="{330F2EE1-5132-45BB-822C-27842D8454FC}" srcId="{54CFB2F8-C0AF-4A05-8CE5-1199A6846BF3}" destId="{E73A327A-1235-46D4-85DD-2AAB2C47F594}" srcOrd="0" destOrd="0" parTransId="{B7A6E10F-28B1-457A-BF82-DE0259795FB0}" sibTransId="{569DED73-076F-4BB9-BBE5-F15B974F5942}"/>
    <dgm:cxn modelId="{93E612F9-C708-44A9-80C5-15DAA5EB49ED}" srcId="{40CA7E9C-6501-4865-AA2E-03515208B3CB}" destId="{54CFB2F8-C0AF-4A05-8CE5-1199A6846BF3}" srcOrd="0" destOrd="0" parTransId="{D8C08517-2040-4839-B9E2-513C09BC1125}" sibTransId="{F80D8589-DC48-4442-BDAC-81A5B753237E}"/>
    <dgm:cxn modelId="{DB94C1D8-2A86-408F-8422-93817832B7C4}" srcId="{54CFB2F8-C0AF-4A05-8CE5-1199A6846BF3}" destId="{C02325D3-D291-43C9-B7DA-41E74B61E93F}" srcOrd="2" destOrd="0" parTransId="{349CE51A-0D2E-4F8E-B32E-63FC33A56370}" sibTransId="{9D9600B7-B1B1-4436-B909-D0A835FBAD4C}"/>
    <dgm:cxn modelId="{613441E5-6874-42C1-83C4-CD26B4662F7C}" srcId="{54CFB2F8-C0AF-4A05-8CE5-1199A6846BF3}" destId="{7A2A70BB-D3A2-4D2A-B8C7-CD53EF0C5707}" srcOrd="1" destOrd="0" parTransId="{1FA6004D-4795-4A32-8CD6-897964274BEA}" sibTransId="{9AFDA317-F7B5-4F4D-9088-1CADF18A3A95}"/>
    <dgm:cxn modelId="{BABD7014-637E-45E8-A17C-19EC2B87B88E}" type="presOf" srcId="{7A2A70BB-D3A2-4D2A-B8C7-CD53EF0C5707}" destId="{41F9E1A4-02AA-4BB1-B86A-10714EFD8677}" srcOrd="0" destOrd="1" presId="urn:microsoft.com/office/officeart/2005/8/layout/target3"/>
    <dgm:cxn modelId="{C7BDCEBA-0B50-4156-B7D8-2BBD35532E2F}" srcId="{54CFB2F8-C0AF-4A05-8CE5-1199A6846BF3}" destId="{5190448B-D346-4A7F-8030-C2384D21CCC3}" srcOrd="3" destOrd="0" parTransId="{2FCB6974-1CF7-4288-8877-65B1463D548C}" sibTransId="{41AD4385-DC35-40BF-9D3D-670B44193145}"/>
    <dgm:cxn modelId="{27C47E09-B0D3-4870-8D18-5B747FC9E75C}" type="presOf" srcId="{40CA7E9C-6501-4865-AA2E-03515208B3CB}" destId="{ABDF2CDB-4842-4E84-B166-F1F9202BB3A6}" srcOrd="0" destOrd="0" presId="urn:microsoft.com/office/officeart/2005/8/layout/target3"/>
    <dgm:cxn modelId="{2822DC7C-D4CB-4106-86D6-A377D1D0D9D8}" srcId="{54CFB2F8-C0AF-4A05-8CE5-1199A6846BF3}" destId="{6806628C-EE2F-4E1A-8C8A-FC07C38F5C9E}" srcOrd="4" destOrd="0" parTransId="{3D65E2A9-B32B-4CDB-9A3C-6AE828059EC7}" sibTransId="{CFA1FD44-5ECD-49C5-ACED-1C0EE82A9F13}"/>
    <dgm:cxn modelId="{B00980E4-A7B4-4561-BD81-DE32CB2C3920}" type="presOf" srcId="{54CFB2F8-C0AF-4A05-8CE5-1199A6846BF3}" destId="{80EC913A-F007-4D15-B56B-D7E32DA8D287}" srcOrd="0" destOrd="0" presId="urn:microsoft.com/office/officeart/2005/8/layout/target3"/>
    <dgm:cxn modelId="{D3CED673-17AA-41B4-B380-F1F98DED4616}" type="presOf" srcId="{6806628C-EE2F-4E1A-8C8A-FC07C38F5C9E}" destId="{41F9E1A4-02AA-4BB1-B86A-10714EFD8677}" srcOrd="0" destOrd="4" presId="urn:microsoft.com/office/officeart/2005/8/layout/target3"/>
    <dgm:cxn modelId="{25FE17AA-F717-4EF5-BF58-F97B303AFA9A}" srcId="{54CFB2F8-C0AF-4A05-8CE5-1199A6846BF3}" destId="{B35BE359-ED75-40B6-A597-8CAB859B634F}" srcOrd="5" destOrd="0" parTransId="{61F05C0B-7ECC-4DE3-BC25-2FA4F5DD8929}" sibTransId="{370E067A-0401-4289-BB06-891424FE43DB}"/>
    <dgm:cxn modelId="{292D7298-64B9-499A-9A04-CE03011BD975}" type="presOf" srcId="{5190448B-D346-4A7F-8030-C2384D21CCC3}" destId="{41F9E1A4-02AA-4BB1-B86A-10714EFD8677}" srcOrd="0" destOrd="3" presId="urn:microsoft.com/office/officeart/2005/8/layout/target3"/>
    <dgm:cxn modelId="{9A8D6EC1-B3C7-49BF-8A4E-65255FE619E1}" type="presOf" srcId="{C02325D3-D291-43C9-B7DA-41E74B61E93F}" destId="{41F9E1A4-02AA-4BB1-B86A-10714EFD8677}" srcOrd="0" destOrd="2" presId="urn:microsoft.com/office/officeart/2005/8/layout/target3"/>
    <dgm:cxn modelId="{14C465DD-8E6E-4A50-A3E4-E51B124E196A}" type="presOf" srcId="{54CFB2F8-C0AF-4A05-8CE5-1199A6846BF3}" destId="{EFB98F77-AC6E-4B4C-BAF0-26D71FE6A167}" srcOrd="1" destOrd="0" presId="urn:microsoft.com/office/officeart/2005/8/layout/target3"/>
    <dgm:cxn modelId="{8CB7DA5C-4A5B-4CDC-8AF5-C02384B62A17}" type="presOf" srcId="{E73A327A-1235-46D4-85DD-2AAB2C47F594}" destId="{41F9E1A4-02AA-4BB1-B86A-10714EFD8677}" srcOrd="0" destOrd="0" presId="urn:microsoft.com/office/officeart/2005/8/layout/target3"/>
    <dgm:cxn modelId="{BF7E08E4-8F05-46A9-915F-220255B066DD}" type="presParOf" srcId="{ABDF2CDB-4842-4E84-B166-F1F9202BB3A6}" destId="{A63AF1CF-2D49-491B-85C9-94A7A9539028}" srcOrd="0" destOrd="0" presId="urn:microsoft.com/office/officeart/2005/8/layout/target3"/>
    <dgm:cxn modelId="{D8B5F61F-010E-4EE5-B4CD-E1DDFDD8BBEE}" type="presParOf" srcId="{ABDF2CDB-4842-4E84-B166-F1F9202BB3A6}" destId="{2B4A97B1-6A10-492F-9FA3-5E0C2DE90DCE}" srcOrd="1" destOrd="0" presId="urn:microsoft.com/office/officeart/2005/8/layout/target3"/>
    <dgm:cxn modelId="{1F492A16-7DD9-4472-896E-AADDD8887642}" type="presParOf" srcId="{ABDF2CDB-4842-4E84-B166-F1F9202BB3A6}" destId="{80EC913A-F007-4D15-B56B-D7E32DA8D287}" srcOrd="2" destOrd="0" presId="urn:microsoft.com/office/officeart/2005/8/layout/target3"/>
    <dgm:cxn modelId="{FF4DE2E3-72CA-4655-98A9-8BDA9CD984CA}" type="presParOf" srcId="{ABDF2CDB-4842-4E84-B166-F1F9202BB3A6}" destId="{EFB98F77-AC6E-4B4C-BAF0-26D71FE6A167}" srcOrd="3" destOrd="0" presId="urn:microsoft.com/office/officeart/2005/8/layout/target3"/>
    <dgm:cxn modelId="{9AC1C26F-89A8-401B-B6BC-FBBAC413E87A}" type="presParOf" srcId="{ABDF2CDB-4842-4E84-B166-F1F9202BB3A6}" destId="{41F9E1A4-02AA-4BB1-B86A-10714EFD8677}" srcOrd="4"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F9020AA-8227-4E7C-8800-806AF723E2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A8B69791-AC57-4421-9E02-CF4AC80D3C8A}">
      <dgm:prSet custT="1"/>
      <dgm:spPr/>
      <dgm:t>
        <a:bodyPr/>
        <a:lstStyle/>
        <a:p>
          <a:pPr rtl="0"/>
          <a:r>
            <a:rPr lang="en-GB" sz="2000" b="1" dirty="0" smtClean="0">
              <a:latin typeface="Times New Roman" panose="02020603050405020304" pitchFamily="18" charset="0"/>
              <a:cs typeface="Times New Roman" panose="02020603050405020304" pitchFamily="18" charset="0"/>
            </a:rPr>
            <a:t>Poor oral communication</a:t>
          </a:r>
          <a:endParaRPr lang="es-MX" sz="2000" dirty="0">
            <a:latin typeface="Times New Roman" panose="02020603050405020304" pitchFamily="18" charset="0"/>
            <a:cs typeface="Times New Roman" panose="02020603050405020304" pitchFamily="18" charset="0"/>
          </a:endParaRPr>
        </a:p>
      </dgm:t>
    </dgm:pt>
    <dgm:pt modelId="{F0BFCEBD-931B-484C-8AA6-7FBEE34A8B53}" type="parTrans" cxnId="{0F04438B-0F97-44A7-8D65-06B30F3F591B}">
      <dgm:prSet/>
      <dgm:spPr/>
      <dgm:t>
        <a:bodyPr/>
        <a:lstStyle/>
        <a:p>
          <a:endParaRPr lang="es-MX">
            <a:latin typeface="Times New Roman" panose="02020603050405020304" pitchFamily="18" charset="0"/>
            <a:cs typeface="Times New Roman" panose="02020603050405020304" pitchFamily="18" charset="0"/>
          </a:endParaRPr>
        </a:p>
      </dgm:t>
    </dgm:pt>
    <dgm:pt modelId="{CF310C30-B4D9-4EA3-9C0B-6CE98FD1C8F4}" type="sibTrans" cxnId="{0F04438B-0F97-44A7-8D65-06B30F3F591B}">
      <dgm:prSet/>
      <dgm:spPr/>
      <dgm:t>
        <a:bodyPr/>
        <a:lstStyle/>
        <a:p>
          <a:endParaRPr lang="es-MX">
            <a:latin typeface="Times New Roman" panose="02020603050405020304" pitchFamily="18" charset="0"/>
            <a:cs typeface="Times New Roman" panose="02020603050405020304" pitchFamily="18" charset="0"/>
          </a:endParaRPr>
        </a:p>
      </dgm:t>
    </dgm:pt>
    <dgm:pt modelId="{56221A08-2008-47EC-8E38-149B46BD4DBE}">
      <dgm:prSet/>
      <dgm:spPr/>
      <dgm:t>
        <a:bodyPr/>
        <a:lstStyle/>
        <a:p>
          <a:pPr rtl="0"/>
          <a:r>
            <a:rPr lang="en-US" dirty="0" smtClean="0">
              <a:latin typeface="Times New Roman" panose="02020603050405020304" pitchFamily="18" charset="0"/>
              <a:cs typeface="Times New Roman" panose="02020603050405020304" pitchFamily="18" charset="0"/>
            </a:rPr>
            <a:t>Limited exposure to the target language</a:t>
          </a:r>
          <a:r>
            <a:rPr lang="es-EC"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dgm:t>
    </dgm:pt>
    <dgm:pt modelId="{4F06D5EF-DEEC-4F36-8D5E-36FAFE449E16}" type="parTrans" cxnId="{65A016A9-D233-4843-B5E7-EC27CA5E0E11}">
      <dgm:prSet/>
      <dgm:spPr/>
      <dgm:t>
        <a:bodyPr/>
        <a:lstStyle/>
        <a:p>
          <a:endParaRPr lang="es-MX">
            <a:latin typeface="Times New Roman" panose="02020603050405020304" pitchFamily="18" charset="0"/>
            <a:cs typeface="Times New Roman" panose="02020603050405020304" pitchFamily="18" charset="0"/>
          </a:endParaRPr>
        </a:p>
      </dgm:t>
    </dgm:pt>
    <dgm:pt modelId="{75829667-830F-4989-8649-7A72103240FE}" type="sibTrans" cxnId="{65A016A9-D233-4843-B5E7-EC27CA5E0E11}">
      <dgm:prSet/>
      <dgm:spPr/>
      <dgm:t>
        <a:bodyPr/>
        <a:lstStyle/>
        <a:p>
          <a:endParaRPr lang="es-MX">
            <a:latin typeface="Times New Roman" panose="02020603050405020304" pitchFamily="18" charset="0"/>
            <a:cs typeface="Times New Roman" panose="02020603050405020304" pitchFamily="18" charset="0"/>
          </a:endParaRPr>
        </a:p>
      </dgm:t>
    </dgm:pt>
    <dgm:pt modelId="{062B2C49-FFE1-4CAE-A246-842932D0848B}">
      <dgm:prSet/>
      <dgm:spPr/>
      <dgm:t>
        <a:bodyPr/>
        <a:lstStyle/>
        <a:p>
          <a:pPr rtl="0"/>
          <a:r>
            <a:rPr lang="en-US" noProof="0" dirty="0" smtClean="0">
              <a:latin typeface="Times New Roman" panose="02020603050405020304" pitchFamily="18" charset="0"/>
              <a:cs typeface="Times New Roman" panose="02020603050405020304" pitchFamily="18" charset="0"/>
            </a:rPr>
            <a:t>Being in need of opportunities to improve their knowledge and vocabulary.</a:t>
          </a:r>
          <a:endParaRPr lang="en-US" noProof="0" dirty="0">
            <a:latin typeface="Times New Roman" panose="02020603050405020304" pitchFamily="18" charset="0"/>
            <a:cs typeface="Times New Roman" panose="02020603050405020304" pitchFamily="18" charset="0"/>
          </a:endParaRPr>
        </a:p>
      </dgm:t>
    </dgm:pt>
    <dgm:pt modelId="{720FD1F7-2FA7-45AC-A7E5-3898F0951410}" type="parTrans" cxnId="{52A07E39-4BFE-40FC-B07C-EFEFD3F0D50D}">
      <dgm:prSet/>
      <dgm:spPr/>
      <dgm:t>
        <a:bodyPr/>
        <a:lstStyle/>
        <a:p>
          <a:endParaRPr lang="es-MX">
            <a:latin typeface="Times New Roman" panose="02020603050405020304" pitchFamily="18" charset="0"/>
            <a:cs typeface="Times New Roman" panose="02020603050405020304" pitchFamily="18" charset="0"/>
          </a:endParaRPr>
        </a:p>
      </dgm:t>
    </dgm:pt>
    <dgm:pt modelId="{04647CCD-CD83-4AAD-971C-1E2EC97E55FE}" type="sibTrans" cxnId="{52A07E39-4BFE-40FC-B07C-EFEFD3F0D50D}">
      <dgm:prSet/>
      <dgm:spPr/>
      <dgm:t>
        <a:bodyPr/>
        <a:lstStyle/>
        <a:p>
          <a:endParaRPr lang="es-MX">
            <a:latin typeface="Times New Roman" panose="02020603050405020304" pitchFamily="18" charset="0"/>
            <a:cs typeface="Times New Roman" panose="02020603050405020304" pitchFamily="18" charset="0"/>
          </a:endParaRPr>
        </a:p>
      </dgm:t>
    </dgm:pt>
    <dgm:pt modelId="{5FBB3ABB-864D-45F4-9570-1817E83412D7}" type="pres">
      <dgm:prSet presAssocID="{1F9020AA-8227-4E7C-8800-806AF723E21C}" presName="Name0" presStyleCnt="0">
        <dgm:presLayoutVars>
          <dgm:dir/>
          <dgm:animLvl val="lvl"/>
          <dgm:resizeHandles val="exact"/>
        </dgm:presLayoutVars>
      </dgm:prSet>
      <dgm:spPr/>
      <dgm:t>
        <a:bodyPr/>
        <a:lstStyle/>
        <a:p>
          <a:endParaRPr lang="es-MX"/>
        </a:p>
      </dgm:t>
    </dgm:pt>
    <dgm:pt modelId="{AF64DDE0-214A-4070-A4BD-89EFB307CCD4}" type="pres">
      <dgm:prSet presAssocID="{A8B69791-AC57-4421-9E02-CF4AC80D3C8A}" presName="linNode" presStyleCnt="0"/>
      <dgm:spPr/>
    </dgm:pt>
    <dgm:pt modelId="{A63B7F74-2E78-4D1E-8F57-6B95FE2B7FAD}" type="pres">
      <dgm:prSet presAssocID="{A8B69791-AC57-4421-9E02-CF4AC80D3C8A}" presName="parentText" presStyleLbl="node1" presStyleIdx="0" presStyleCnt="1">
        <dgm:presLayoutVars>
          <dgm:chMax val="1"/>
          <dgm:bulletEnabled val="1"/>
        </dgm:presLayoutVars>
      </dgm:prSet>
      <dgm:spPr/>
      <dgm:t>
        <a:bodyPr/>
        <a:lstStyle/>
        <a:p>
          <a:endParaRPr lang="es-MX"/>
        </a:p>
      </dgm:t>
    </dgm:pt>
    <dgm:pt modelId="{E058B7A3-C5C1-4494-BF82-E8FD64A4850B}" type="pres">
      <dgm:prSet presAssocID="{A8B69791-AC57-4421-9E02-CF4AC80D3C8A}" presName="descendantText" presStyleLbl="alignAccFollowNode1" presStyleIdx="0" presStyleCnt="1">
        <dgm:presLayoutVars>
          <dgm:bulletEnabled val="1"/>
        </dgm:presLayoutVars>
      </dgm:prSet>
      <dgm:spPr/>
      <dgm:t>
        <a:bodyPr/>
        <a:lstStyle/>
        <a:p>
          <a:endParaRPr lang="es-MX"/>
        </a:p>
      </dgm:t>
    </dgm:pt>
  </dgm:ptLst>
  <dgm:cxnLst>
    <dgm:cxn modelId="{1CCD38C7-9BF3-498E-B4F3-E89E63D7B006}" type="presOf" srcId="{062B2C49-FFE1-4CAE-A246-842932D0848B}" destId="{E058B7A3-C5C1-4494-BF82-E8FD64A4850B}" srcOrd="0" destOrd="1" presId="urn:microsoft.com/office/officeart/2005/8/layout/vList5"/>
    <dgm:cxn modelId="{0F04438B-0F97-44A7-8D65-06B30F3F591B}" srcId="{1F9020AA-8227-4E7C-8800-806AF723E21C}" destId="{A8B69791-AC57-4421-9E02-CF4AC80D3C8A}" srcOrd="0" destOrd="0" parTransId="{F0BFCEBD-931B-484C-8AA6-7FBEE34A8B53}" sibTransId="{CF310C30-B4D9-4EA3-9C0B-6CE98FD1C8F4}"/>
    <dgm:cxn modelId="{7E9CD9F4-5558-47A3-A1B8-CC6B6539ACC6}" type="presOf" srcId="{A8B69791-AC57-4421-9E02-CF4AC80D3C8A}" destId="{A63B7F74-2E78-4D1E-8F57-6B95FE2B7FAD}" srcOrd="0" destOrd="0" presId="urn:microsoft.com/office/officeart/2005/8/layout/vList5"/>
    <dgm:cxn modelId="{52A07E39-4BFE-40FC-B07C-EFEFD3F0D50D}" srcId="{A8B69791-AC57-4421-9E02-CF4AC80D3C8A}" destId="{062B2C49-FFE1-4CAE-A246-842932D0848B}" srcOrd="1" destOrd="0" parTransId="{720FD1F7-2FA7-45AC-A7E5-3898F0951410}" sibTransId="{04647CCD-CD83-4AAD-971C-1E2EC97E55FE}"/>
    <dgm:cxn modelId="{B2E566AB-0BE9-4B24-9549-2875AEF7F3B2}" type="presOf" srcId="{56221A08-2008-47EC-8E38-149B46BD4DBE}" destId="{E058B7A3-C5C1-4494-BF82-E8FD64A4850B}" srcOrd="0" destOrd="0" presId="urn:microsoft.com/office/officeart/2005/8/layout/vList5"/>
    <dgm:cxn modelId="{EF075109-E869-43C6-AC4B-DA2174F85150}" type="presOf" srcId="{1F9020AA-8227-4E7C-8800-806AF723E21C}" destId="{5FBB3ABB-864D-45F4-9570-1817E83412D7}" srcOrd="0" destOrd="0" presId="urn:microsoft.com/office/officeart/2005/8/layout/vList5"/>
    <dgm:cxn modelId="{65A016A9-D233-4843-B5E7-EC27CA5E0E11}" srcId="{A8B69791-AC57-4421-9E02-CF4AC80D3C8A}" destId="{56221A08-2008-47EC-8E38-149B46BD4DBE}" srcOrd="0" destOrd="0" parTransId="{4F06D5EF-DEEC-4F36-8D5E-36FAFE449E16}" sibTransId="{75829667-830F-4989-8649-7A72103240FE}"/>
    <dgm:cxn modelId="{7F554823-0A49-4663-9243-7781882AA94A}" type="presParOf" srcId="{5FBB3ABB-864D-45F4-9570-1817E83412D7}" destId="{AF64DDE0-214A-4070-A4BD-89EFB307CCD4}" srcOrd="0" destOrd="0" presId="urn:microsoft.com/office/officeart/2005/8/layout/vList5"/>
    <dgm:cxn modelId="{D09DDFB6-4F50-493E-A250-F331460CD3D3}" type="presParOf" srcId="{AF64DDE0-214A-4070-A4BD-89EFB307CCD4}" destId="{A63B7F74-2E78-4D1E-8F57-6B95FE2B7FAD}" srcOrd="0" destOrd="0" presId="urn:microsoft.com/office/officeart/2005/8/layout/vList5"/>
    <dgm:cxn modelId="{A23ECB62-42A4-44CF-BE03-8AAF907C75EF}" type="presParOf" srcId="{AF64DDE0-214A-4070-A4BD-89EFB307CCD4}" destId="{E058B7A3-C5C1-4494-BF82-E8FD64A485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7FC7AC1-BCE9-4362-A1C2-434807F89F8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MX"/>
        </a:p>
      </dgm:t>
    </dgm:pt>
    <dgm:pt modelId="{CF118FE3-14CB-4EA3-890A-0B8C948E16F0}">
      <dgm:prSet custT="1"/>
      <dgm:spPr/>
      <dgm:t>
        <a:bodyPr/>
        <a:lstStyle/>
        <a:p>
          <a:pPr rtl="0"/>
          <a:r>
            <a:rPr lang="en-GB" sz="2000" b="1" dirty="0" smtClean="0">
              <a:latin typeface="Times New Roman" panose="02020603050405020304" pitchFamily="18" charset="0"/>
              <a:cs typeface="Times New Roman" panose="02020603050405020304" pitchFamily="18" charset="0"/>
            </a:rPr>
            <a:t>Lack of critical thinking</a:t>
          </a:r>
          <a:endParaRPr lang="es-MX" sz="2000" dirty="0">
            <a:latin typeface="Times New Roman" panose="02020603050405020304" pitchFamily="18" charset="0"/>
            <a:cs typeface="Times New Roman" panose="02020603050405020304" pitchFamily="18" charset="0"/>
          </a:endParaRPr>
        </a:p>
      </dgm:t>
    </dgm:pt>
    <dgm:pt modelId="{19A8F9A3-2E86-4122-9BD2-872B74CC8BEA}" type="parTrans" cxnId="{B8846901-7105-4A02-B5BA-28D57FD37F12}">
      <dgm:prSet/>
      <dgm:spPr/>
      <dgm:t>
        <a:bodyPr/>
        <a:lstStyle/>
        <a:p>
          <a:endParaRPr lang="es-MX">
            <a:latin typeface="Times New Roman" panose="02020603050405020304" pitchFamily="18" charset="0"/>
            <a:cs typeface="Times New Roman" panose="02020603050405020304" pitchFamily="18" charset="0"/>
          </a:endParaRPr>
        </a:p>
      </dgm:t>
    </dgm:pt>
    <dgm:pt modelId="{89F6ED94-E9C3-4777-8FB1-6F7B43E85B05}" type="sibTrans" cxnId="{B8846901-7105-4A02-B5BA-28D57FD37F12}">
      <dgm:prSet/>
      <dgm:spPr/>
      <dgm:t>
        <a:bodyPr/>
        <a:lstStyle/>
        <a:p>
          <a:endParaRPr lang="es-MX">
            <a:latin typeface="Times New Roman" panose="02020603050405020304" pitchFamily="18" charset="0"/>
            <a:cs typeface="Times New Roman" panose="02020603050405020304" pitchFamily="18" charset="0"/>
          </a:endParaRPr>
        </a:p>
      </dgm:t>
    </dgm:pt>
    <dgm:pt modelId="{7C5EE427-45F4-4B31-9019-FABA2A7B673B}">
      <dgm:prSet/>
      <dgm:spPr/>
      <dgm:t>
        <a:bodyPr/>
        <a:lstStyle/>
        <a:p>
          <a:pPr rtl="0"/>
          <a:r>
            <a:rPr lang="en-GB" smtClean="0">
              <a:latin typeface="Times New Roman" panose="02020603050405020304" pitchFamily="18" charset="0"/>
              <a:cs typeface="Times New Roman" panose="02020603050405020304" pitchFamily="18" charset="0"/>
            </a:rPr>
            <a:t>Avoidance of the mental process: perception, memory, thinking volition and emotion.</a:t>
          </a:r>
          <a:endParaRPr lang="es-MX">
            <a:latin typeface="Times New Roman" panose="02020603050405020304" pitchFamily="18" charset="0"/>
            <a:cs typeface="Times New Roman" panose="02020603050405020304" pitchFamily="18" charset="0"/>
          </a:endParaRPr>
        </a:p>
      </dgm:t>
    </dgm:pt>
    <dgm:pt modelId="{90A5E3FB-0EB6-4D9A-B124-0A47259D8722}" type="parTrans" cxnId="{62CBB403-50EA-4092-BE25-85EA9B87D959}">
      <dgm:prSet/>
      <dgm:spPr/>
      <dgm:t>
        <a:bodyPr/>
        <a:lstStyle/>
        <a:p>
          <a:endParaRPr lang="es-MX">
            <a:latin typeface="Times New Roman" panose="02020603050405020304" pitchFamily="18" charset="0"/>
            <a:cs typeface="Times New Roman" panose="02020603050405020304" pitchFamily="18" charset="0"/>
          </a:endParaRPr>
        </a:p>
      </dgm:t>
    </dgm:pt>
    <dgm:pt modelId="{7DC973A7-F286-408F-BAC0-0864EB22BBA7}" type="sibTrans" cxnId="{62CBB403-50EA-4092-BE25-85EA9B87D959}">
      <dgm:prSet/>
      <dgm:spPr/>
      <dgm:t>
        <a:bodyPr/>
        <a:lstStyle/>
        <a:p>
          <a:endParaRPr lang="es-MX">
            <a:latin typeface="Times New Roman" panose="02020603050405020304" pitchFamily="18" charset="0"/>
            <a:cs typeface="Times New Roman" panose="02020603050405020304" pitchFamily="18" charset="0"/>
          </a:endParaRPr>
        </a:p>
      </dgm:t>
    </dgm:pt>
    <dgm:pt modelId="{D40A0C82-05CB-485E-8C16-84D04A474E77}" type="pres">
      <dgm:prSet presAssocID="{C7FC7AC1-BCE9-4362-A1C2-434807F89F83}" presName="Name0" presStyleCnt="0">
        <dgm:presLayoutVars>
          <dgm:dir/>
          <dgm:animLvl val="lvl"/>
          <dgm:resizeHandles val="exact"/>
        </dgm:presLayoutVars>
      </dgm:prSet>
      <dgm:spPr/>
      <dgm:t>
        <a:bodyPr/>
        <a:lstStyle/>
        <a:p>
          <a:endParaRPr lang="es-MX"/>
        </a:p>
      </dgm:t>
    </dgm:pt>
    <dgm:pt modelId="{E388F828-706B-40CF-BF4C-6E32EB16CFE1}" type="pres">
      <dgm:prSet presAssocID="{CF118FE3-14CB-4EA3-890A-0B8C948E16F0}" presName="linNode" presStyleCnt="0"/>
      <dgm:spPr/>
    </dgm:pt>
    <dgm:pt modelId="{525B31DC-028F-49AE-9773-33FF3E8DC2C5}" type="pres">
      <dgm:prSet presAssocID="{CF118FE3-14CB-4EA3-890A-0B8C948E16F0}" presName="parentText" presStyleLbl="node1" presStyleIdx="0" presStyleCnt="1">
        <dgm:presLayoutVars>
          <dgm:chMax val="1"/>
          <dgm:bulletEnabled val="1"/>
        </dgm:presLayoutVars>
      </dgm:prSet>
      <dgm:spPr/>
      <dgm:t>
        <a:bodyPr/>
        <a:lstStyle/>
        <a:p>
          <a:endParaRPr lang="es-MX"/>
        </a:p>
      </dgm:t>
    </dgm:pt>
    <dgm:pt modelId="{6C128AB2-71E8-4ACD-916A-D1694DE45499}" type="pres">
      <dgm:prSet presAssocID="{CF118FE3-14CB-4EA3-890A-0B8C948E16F0}" presName="descendantText" presStyleLbl="alignAccFollowNode1" presStyleIdx="0" presStyleCnt="1">
        <dgm:presLayoutVars>
          <dgm:bulletEnabled val="1"/>
        </dgm:presLayoutVars>
      </dgm:prSet>
      <dgm:spPr/>
      <dgm:t>
        <a:bodyPr/>
        <a:lstStyle/>
        <a:p>
          <a:endParaRPr lang="es-MX"/>
        </a:p>
      </dgm:t>
    </dgm:pt>
  </dgm:ptLst>
  <dgm:cxnLst>
    <dgm:cxn modelId="{B8846901-7105-4A02-B5BA-28D57FD37F12}" srcId="{C7FC7AC1-BCE9-4362-A1C2-434807F89F83}" destId="{CF118FE3-14CB-4EA3-890A-0B8C948E16F0}" srcOrd="0" destOrd="0" parTransId="{19A8F9A3-2E86-4122-9BD2-872B74CC8BEA}" sibTransId="{89F6ED94-E9C3-4777-8FB1-6F7B43E85B05}"/>
    <dgm:cxn modelId="{62CBB403-50EA-4092-BE25-85EA9B87D959}" srcId="{CF118FE3-14CB-4EA3-890A-0B8C948E16F0}" destId="{7C5EE427-45F4-4B31-9019-FABA2A7B673B}" srcOrd="0" destOrd="0" parTransId="{90A5E3FB-0EB6-4D9A-B124-0A47259D8722}" sibTransId="{7DC973A7-F286-408F-BAC0-0864EB22BBA7}"/>
    <dgm:cxn modelId="{65DAEF8C-C69D-47E9-A005-8BAC42F248CE}" type="presOf" srcId="{CF118FE3-14CB-4EA3-890A-0B8C948E16F0}" destId="{525B31DC-028F-49AE-9773-33FF3E8DC2C5}" srcOrd="0" destOrd="0" presId="urn:microsoft.com/office/officeart/2005/8/layout/vList5"/>
    <dgm:cxn modelId="{91E628C6-8E28-4E39-9C18-977E0E35D697}" type="presOf" srcId="{C7FC7AC1-BCE9-4362-A1C2-434807F89F83}" destId="{D40A0C82-05CB-485E-8C16-84D04A474E77}" srcOrd="0" destOrd="0" presId="urn:microsoft.com/office/officeart/2005/8/layout/vList5"/>
    <dgm:cxn modelId="{9928B3EF-96F9-4975-9B84-819798B0A1A6}" type="presOf" srcId="{7C5EE427-45F4-4B31-9019-FABA2A7B673B}" destId="{6C128AB2-71E8-4ACD-916A-D1694DE45499}" srcOrd="0" destOrd="0" presId="urn:microsoft.com/office/officeart/2005/8/layout/vList5"/>
    <dgm:cxn modelId="{6CF2BFF9-73DE-4113-95D5-13F55CBBB197}" type="presParOf" srcId="{D40A0C82-05CB-485E-8C16-84D04A474E77}" destId="{E388F828-706B-40CF-BF4C-6E32EB16CFE1}" srcOrd="0" destOrd="0" presId="urn:microsoft.com/office/officeart/2005/8/layout/vList5"/>
    <dgm:cxn modelId="{4D682DBB-4B61-4FBC-B826-00329E847879}" type="presParOf" srcId="{E388F828-706B-40CF-BF4C-6E32EB16CFE1}" destId="{525B31DC-028F-49AE-9773-33FF3E8DC2C5}" srcOrd="0" destOrd="0" presId="urn:microsoft.com/office/officeart/2005/8/layout/vList5"/>
    <dgm:cxn modelId="{71CC058E-FB93-4C55-B6A7-130FCE394CB7}" type="presParOf" srcId="{E388F828-706B-40CF-BF4C-6E32EB16CFE1}" destId="{6C128AB2-71E8-4ACD-916A-D1694DE4549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70613E6-14F0-4642-B0C3-FDA72A96A28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MX"/>
        </a:p>
      </dgm:t>
    </dgm:pt>
    <dgm:pt modelId="{2DB4A9DF-688C-415A-BC52-7B6FE1D879A4}">
      <dgm:prSet/>
      <dgm:spPr/>
      <dgm:t>
        <a:bodyPr/>
        <a:lstStyle/>
        <a:p>
          <a:pPr rtl="0"/>
          <a:r>
            <a:rPr lang="en-GB" b="1" dirty="0" smtClean="0">
              <a:latin typeface="Times New Roman" panose="02020603050405020304" pitchFamily="18" charset="0"/>
              <a:cs typeface="Times New Roman" panose="02020603050405020304" pitchFamily="18" charset="0"/>
            </a:rPr>
            <a:t>Mobile phones restriction in class</a:t>
          </a:r>
          <a:endParaRPr lang="es-MX" dirty="0">
            <a:latin typeface="Times New Roman" panose="02020603050405020304" pitchFamily="18" charset="0"/>
            <a:cs typeface="Times New Roman" panose="02020603050405020304" pitchFamily="18" charset="0"/>
          </a:endParaRPr>
        </a:p>
      </dgm:t>
    </dgm:pt>
    <dgm:pt modelId="{2C6A433A-EDA7-4B1C-8824-C1937FEF5927}" type="parTrans" cxnId="{3EB4F670-6626-4891-9D3D-A2E233DCF096}">
      <dgm:prSet/>
      <dgm:spPr/>
      <dgm:t>
        <a:bodyPr/>
        <a:lstStyle/>
        <a:p>
          <a:endParaRPr lang="es-MX"/>
        </a:p>
      </dgm:t>
    </dgm:pt>
    <dgm:pt modelId="{DA2A2972-09C8-4BF0-9456-B0A8C1835A35}" type="sibTrans" cxnId="{3EB4F670-6626-4891-9D3D-A2E233DCF096}">
      <dgm:prSet/>
      <dgm:spPr/>
      <dgm:t>
        <a:bodyPr/>
        <a:lstStyle/>
        <a:p>
          <a:endParaRPr lang="es-MX"/>
        </a:p>
      </dgm:t>
    </dgm:pt>
    <dgm:pt modelId="{15D79A1A-8910-40F5-80C4-60E81816E5E6}">
      <dgm:prSet/>
      <dgm:spPr/>
      <dgm:t>
        <a:bodyPr/>
        <a:lstStyle/>
        <a:p>
          <a:pPr rtl="0"/>
          <a:r>
            <a:rPr lang="en-US" smtClean="0">
              <a:latin typeface="Times New Roman" panose="02020603050405020304" pitchFamily="18" charset="0"/>
              <a:cs typeface="Times New Roman" panose="02020603050405020304" pitchFamily="18" charset="0"/>
            </a:rPr>
            <a:t>Does not allow students to share experiences</a:t>
          </a:r>
          <a:r>
            <a:rPr lang="es-EC" smtClean="0">
              <a:latin typeface="Times New Roman" panose="02020603050405020304" pitchFamily="18" charset="0"/>
              <a:cs typeface="Times New Roman" panose="02020603050405020304" pitchFamily="18" charset="0"/>
            </a:rPr>
            <a:t>.</a:t>
          </a:r>
          <a:endParaRPr lang="es-MX">
            <a:latin typeface="Times New Roman" panose="02020603050405020304" pitchFamily="18" charset="0"/>
            <a:cs typeface="Times New Roman" panose="02020603050405020304" pitchFamily="18" charset="0"/>
          </a:endParaRPr>
        </a:p>
      </dgm:t>
    </dgm:pt>
    <dgm:pt modelId="{88CB3C26-A556-4239-BF56-FC13507EF5E1}" type="parTrans" cxnId="{21F6AA26-C492-4CFC-A211-1DDA9AAC6E5B}">
      <dgm:prSet/>
      <dgm:spPr/>
      <dgm:t>
        <a:bodyPr/>
        <a:lstStyle/>
        <a:p>
          <a:endParaRPr lang="es-MX"/>
        </a:p>
      </dgm:t>
    </dgm:pt>
    <dgm:pt modelId="{F71E6278-966B-48FB-A3B1-2CF871DA9CE7}" type="sibTrans" cxnId="{21F6AA26-C492-4CFC-A211-1DDA9AAC6E5B}">
      <dgm:prSet/>
      <dgm:spPr/>
      <dgm:t>
        <a:bodyPr/>
        <a:lstStyle/>
        <a:p>
          <a:endParaRPr lang="es-MX"/>
        </a:p>
      </dgm:t>
    </dgm:pt>
    <dgm:pt modelId="{C799F27A-8517-40D8-8D5F-F6832A5306EF}">
      <dgm:prSet/>
      <dgm:spPr/>
      <dgm:t>
        <a:bodyPr/>
        <a:lstStyle/>
        <a:p>
          <a:pPr rtl="0"/>
          <a:r>
            <a:rPr lang="en-US" smtClean="0">
              <a:latin typeface="Times New Roman" panose="02020603050405020304" pitchFamily="18" charset="0"/>
              <a:cs typeface="Times New Roman" panose="02020603050405020304" pitchFamily="18" charset="0"/>
            </a:rPr>
            <a:t>Avoids shy students have the opportunity to participate in class.</a:t>
          </a:r>
          <a:endParaRPr lang="es-MX">
            <a:latin typeface="Times New Roman" panose="02020603050405020304" pitchFamily="18" charset="0"/>
            <a:cs typeface="Times New Roman" panose="02020603050405020304" pitchFamily="18" charset="0"/>
          </a:endParaRPr>
        </a:p>
      </dgm:t>
    </dgm:pt>
    <dgm:pt modelId="{16A38D57-BD62-420F-88FF-3620C5C7225E}" type="parTrans" cxnId="{D1E6B3B2-D21B-4ECC-ABAB-0C3F78427F8A}">
      <dgm:prSet/>
      <dgm:spPr/>
      <dgm:t>
        <a:bodyPr/>
        <a:lstStyle/>
        <a:p>
          <a:endParaRPr lang="es-MX"/>
        </a:p>
      </dgm:t>
    </dgm:pt>
    <dgm:pt modelId="{B3E82C18-025F-405C-B28B-8632B066B32E}" type="sibTrans" cxnId="{D1E6B3B2-D21B-4ECC-ABAB-0C3F78427F8A}">
      <dgm:prSet/>
      <dgm:spPr/>
      <dgm:t>
        <a:bodyPr/>
        <a:lstStyle/>
        <a:p>
          <a:endParaRPr lang="es-MX"/>
        </a:p>
      </dgm:t>
    </dgm:pt>
    <dgm:pt modelId="{2F9D1CBF-4635-477B-8179-E9E05149E80A}" type="pres">
      <dgm:prSet presAssocID="{470613E6-14F0-4642-B0C3-FDA72A96A287}" presName="Name0" presStyleCnt="0">
        <dgm:presLayoutVars>
          <dgm:dir/>
          <dgm:animLvl val="lvl"/>
          <dgm:resizeHandles val="exact"/>
        </dgm:presLayoutVars>
      </dgm:prSet>
      <dgm:spPr/>
      <dgm:t>
        <a:bodyPr/>
        <a:lstStyle/>
        <a:p>
          <a:endParaRPr lang="es-MX"/>
        </a:p>
      </dgm:t>
    </dgm:pt>
    <dgm:pt modelId="{424827F1-68C9-4E57-B12B-9B61520781D2}" type="pres">
      <dgm:prSet presAssocID="{2DB4A9DF-688C-415A-BC52-7B6FE1D879A4}" presName="linNode" presStyleCnt="0"/>
      <dgm:spPr/>
    </dgm:pt>
    <dgm:pt modelId="{9E088A08-70CE-440B-AFA5-58EE473A7EE8}" type="pres">
      <dgm:prSet presAssocID="{2DB4A9DF-688C-415A-BC52-7B6FE1D879A4}" presName="parentText" presStyleLbl="node1" presStyleIdx="0" presStyleCnt="1" custLinFactNeighborY="23396">
        <dgm:presLayoutVars>
          <dgm:chMax val="1"/>
          <dgm:bulletEnabled val="1"/>
        </dgm:presLayoutVars>
      </dgm:prSet>
      <dgm:spPr/>
      <dgm:t>
        <a:bodyPr/>
        <a:lstStyle/>
        <a:p>
          <a:endParaRPr lang="es-MX"/>
        </a:p>
      </dgm:t>
    </dgm:pt>
    <dgm:pt modelId="{17231829-6B4A-4F05-8EA9-4B70804B55FE}" type="pres">
      <dgm:prSet presAssocID="{2DB4A9DF-688C-415A-BC52-7B6FE1D879A4}" presName="descendantText" presStyleLbl="alignAccFollowNode1" presStyleIdx="0" presStyleCnt="1">
        <dgm:presLayoutVars>
          <dgm:bulletEnabled val="1"/>
        </dgm:presLayoutVars>
      </dgm:prSet>
      <dgm:spPr/>
      <dgm:t>
        <a:bodyPr/>
        <a:lstStyle/>
        <a:p>
          <a:endParaRPr lang="es-MX"/>
        </a:p>
      </dgm:t>
    </dgm:pt>
  </dgm:ptLst>
  <dgm:cxnLst>
    <dgm:cxn modelId="{395B1029-7058-46EF-802D-5E67773654CD}" type="presOf" srcId="{C799F27A-8517-40D8-8D5F-F6832A5306EF}" destId="{17231829-6B4A-4F05-8EA9-4B70804B55FE}" srcOrd="0" destOrd="1" presId="urn:microsoft.com/office/officeart/2005/8/layout/vList5"/>
    <dgm:cxn modelId="{D1E6B3B2-D21B-4ECC-ABAB-0C3F78427F8A}" srcId="{2DB4A9DF-688C-415A-BC52-7B6FE1D879A4}" destId="{C799F27A-8517-40D8-8D5F-F6832A5306EF}" srcOrd="1" destOrd="0" parTransId="{16A38D57-BD62-420F-88FF-3620C5C7225E}" sibTransId="{B3E82C18-025F-405C-B28B-8632B066B32E}"/>
    <dgm:cxn modelId="{68DD02CC-8624-4F00-A941-929E7F68744D}" type="presOf" srcId="{2DB4A9DF-688C-415A-BC52-7B6FE1D879A4}" destId="{9E088A08-70CE-440B-AFA5-58EE473A7EE8}" srcOrd="0" destOrd="0" presId="urn:microsoft.com/office/officeart/2005/8/layout/vList5"/>
    <dgm:cxn modelId="{ABCA5552-5631-48E9-97C5-2E933C31B3B2}" type="presOf" srcId="{15D79A1A-8910-40F5-80C4-60E81816E5E6}" destId="{17231829-6B4A-4F05-8EA9-4B70804B55FE}" srcOrd="0" destOrd="0" presId="urn:microsoft.com/office/officeart/2005/8/layout/vList5"/>
    <dgm:cxn modelId="{13B72C17-6CA0-483E-AF83-4D652191F163}" type="presOf" srcId="{470613E6-14F0-4642-B0C3-FDA72A96A287}" destId="{2F9D1CBF-4635-477B-8179-E9E05149E80A}" srcOrd="0" destOrd="0" presId="urn:microsoft.com/office/officeart/2005/8/layout/vList5"/>
    <dgm:cxn modelId="{21F6AA26-C492-4CFC-A211-1DDA9AAC6E5B}" srcId="{2DB4A9DF-688C-415A-BC52-7B6FE1D879A4}" destId="{15D79A1A-8910-40F5-80C4-60E81816E5E6}" srcOrd="0" destOrd="0" parTransId="{88CB3C26-A556-4239-BF56-FC13507EF5E1}" sibTransId="{F71E6278-966B-48FB-A3B1-2CF871DA9CE7}"/>
    <dgm:cxn modelId="{3EB4F670-6626-4891-9D3D-A2E233DCF096}" srcId="{470613E6-14F0-4642-B0C3-FDA72A96A287}" destId="{2DB4A9DF-688C-415A-BC52-7B6FE1D879A4}" srcOrd="0" destOrd="0" parTransId="{2C6A433A-EDA7-4B1C-8824-C1937FEF5927}" sibTransId="{DA2A2972-09C8-4BF0-9456-B0A8C1835A35}"/>
    <dgm:cxn modelId="{6075A2BA-B18B-40C0-B2C7-0117340B7B56}" type="presParOf" srcId="{2F9D1CBF-4635-477B-8179-E9E05149E80A}" destId="{424827F1-68C9-4E57-B12B-9B61520781D2}" srcOrd="0" destOrd="0" presId="urn:microsoft.com/office/officeart/2005/8/layout/vList5"/>
    <dgm:cxn modelId="{27F888F9-DA76-4267-82AE-9F3433B71347}" type="presParOf" srcId="{424827F1-68C9-4E57-B12B-9B61520781D2}" destId="{9E088A08-70CE-440B-AFA5-58EE473A7EE8}" srcOrd="0" destOrd="0" presId="urn:microsoft.com/office/officeart/2005/8/layout/vList5"/>
    <dgm:cxn modelId="{582EC07C-40FF-4DAE-851A-F838D8634C38}" type="presParOf" srcId="{424827F1-68C9-4E57-B12B-9B61520781D2}" destId="{17231829-6B4A-4F05-8EA9-4B70804B55FE}"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9C922C-0BEE-4F53-821C-5D96D708EDF3}"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MX"/>
        </a:p>
      </dgm:t>
    </dgm:pt>
    <dgm:pt modelId="{6D28604B-4806-4554-9E34-11F0F6946262}">
      <dgm:prSet custT="1"/>
      <dgm:spPr/>
      <dgm:t>
        <a:bodyPr/>
        <a:lstStyle/>
        <a:p>
          <a:pPr rtl="0"/>
          <a:r>
            <a:rPr lang="en-US" sz="3600" b="1" dirty="0" smtClean="0">
              <a:latin typeface="Times New Roman" panose="02020603050405020304" pitchFamily="18" charset="0"/>
              <a:cs typeface="Times New Roman" panose="02020603050405020304" pitchFamily="18" charset="0"/>
            </a:rPr>
            <a:t>Objectives</a:t>
          </a:r>
          <a:endParaRPr lang="es-MX" sz="3600" dirty="0">
            <a:latin typeface="Times New Roman" panose="02020603050405020304" pitchFamily="18" charset="0"/>
            <a:cs typeface="Times New Roman" panose="02020603050405020304" pitchFamily="18" charset="0"/>
          </a:endParaRPr>
        </a:p>
      </dgm:t>
    </dgm:pt>
    <dgm:pt modelId="{EEADFD46-1857-4F26-8A58-BFA139F513C3}" type="parTrans" cxnId="{E515F5A9-219A-4339-A8B3-2173048F31C2}">
      <dgm:prSet/>
      <dgm:spPr/>
      <dgm:t>
        <a:bodyPr/>
        <a:lstStyle/>
        <a:p>
          <a:endParaRPr lang="es-MX"/>
        </a:p>
      </dgm:t>
    </dgm:pt>
    <dgm:pt modelId="{BBA92B35-30A3-4476-A57F-9F37F9C633DC}" type="sibTrans" cxnId="{E515F5A9-219A-4339-A8B3-2173048F31C2}">
      <dgm:prSet/>
      <dgm:spPr/>
      <dgm:t>
        <a:bodyPr/>
        <a:lstStyle/>
        <a:p>
          <a:endParaRPr lang="es-MX"/>
        </a:p>
      </dgm:t>
    </dgm:pt>
    <dgm:pt modelId="{38F0070D-FC15-43B2-9756-98FD8303477D}" type="pres">
      <dgm:prSet presAssocID="{699C922C-0BEE-4F53-821C-5D96D708EDF3}" presName="Name0" presStyleCnt="0">
        <dgm:presLayoutVars>
          <dgm:chPref val="3"/>
          <dgm:dir/>
          <dgm:animLvl val="lvl"/>
          <dgm:resizeHandles/>
        </dgm:presLayoutVars>
      </dgm:prSet>
      <dgm:spPr/>
      <dgm:t>
        <a:bodyPr/>
        <a:lstStyle/>
        <a:p>
          <a:endParaRPr lang="es-MX"/>
        </a:p>
      </dgm:t>
    </dgm:pt>
    <dgm:pt modelId="{60999D17-B918-44C2-B9A9-559ECCC19BFC}" type="pres">
      <dgm:prSet presAssocID="{6D28604B-4806-4554-9E34-11F0F6946262}" presName="horFlow" presStyleCnt="0"/>
      <dgm:spPr/>
    </dgm:pt>
    <dgm:pt modelId="{64C3E85A-87B2-4E56-A3AA-746DBDD05F1A}" type="pres">
      <dgm:prSet presAssocID="{6D28604B-4806-4554-9E34-11F0F6946262}" presName="bigChev" presStyleLbl="node1" presStyleIdx="0" presStyleCnt="1" custScaleX="255044" custLinFactNeighborX="-159" custLinFactNeighborY="-11236"/>
      <dgm:spPr/>
      <dgm:t>
        <a:bodyPr/>
        <a:lstStyle/>
        <a:p>
          <a:endParaRPr lang="es-MX"/>
        </a:p>
      </dgm:t>
    </dgm:pt>
  </dgm:ptLst>
  <dgm:cxnLst>
    <dgm:cxn modelId="{FE830B32-44AE-4D31-AEAC-DD9626B2546A}" type="presOf" srcId="{699C922C-0BEE-4F53-821C-5D96D708EDF3}" destId="{38F0070D-FC15-43B2-9756-98FD8303477D}" srcOrd="0" destOrd="0" presId="urn:microsoft.com/office/officeart/2005/8/layout/lProcess3"/>
    <dgm:cxn modelId="{6F5AFEEA-4252-42CC-8D41-E98013701C79}" type="presOf" srcId="{6D28604B-4806-4554-9E34-11F0F6946262}" destId="{64C3E85A-87B2-4E56-A3AA-746DBDD05F1A}" srcOrd="0" destOrd="0" presId="urn:microsoft.com/office/officeart/2005/8/layout/lProcess3"/>
    <dgm:cxn modelId="{E515F5A9-219A-4339-A8B3-2173048F31C2}" srcId="{699C922C-0BEE-4F53-821C-5D96D708EDF3}" destId="{6D28604B-4806-4554-9E34-11F0F6946262}" srcOrd="0" destOrd="0" parTransId="{EEADFD46-1857-4F26-8A58-BFA139F513C3}" sibTransId="{BBA92B35-30A3-4476-A57F-9F37F9C633DC}"/>
    <dgm:cxn modelId="{24771F73-E4E4-42A7-AE39-3E3A04C5065D}" type="presParOf" srcId="{38F0070D-FC15-43B2-9756-98FD8303477D}" destId="{60999D17-B918-44C2-B9A9-559ECCC19BFC}" srcOrd="0" destOrd="0" presId="urn:microsoft.com/office/officeart/2005/8/layout/lProcess3"/>
    <dgm:cxn modelId="{C20A9717-2591-48F5-B869-597C62D4DC2D}" type="presParOf" srcId="{60999D17-B918-44C2-B9A9-559ECCC19BFC}" destId="{64C3E85A-87B2-4E56-A3AA-746DBDD05F1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DDDBBF-9B99-4720-A6AF-B5275E098E12}"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MX"/>
        </a:p>
      </dgm:t>
    </dgm:pt>
    <dgm:pt modelId="{5B6B297C-FB3F-4E07-B50C-EE51CFE4D34D}">
      <dgm:prSet custT="1"/>
      <dgm:spPr/>
      <dgm:t>
        <a:bodyPr/>
        <a:lstStyle/>
        <a:p>
          <a:pPr rtl="0"/>
          <a:r>
            <a:rPr lang="en-US" sz="2800" b="1" dirty="0" smtClean="0">
              <a:latin typeface="Times New Roman" panose="02020603050405020304" pitchFamily="18" charset="0"/>
              <a:cs typeface="Times New Roman" panose="02020603050405020304" pitchFamily="18" charset="0"/>
            </a:rPr>
            <a:t>General Objective</a:t>
          </a:r>
          <a:endParaRPr lang="es-MX" sz="2800" dirty="0">
            <a:latin typeface="Times New Roman" panose="02020603050405020304" pitchFamily="18" charset="0"/>
            <a:cs typeface="Times New Roman" panose="02020603050405020304" pitchFamily="18" charset="0"/>
          </a:endParaRPr>
        </a:p>
      </dgm:t>
    </dgm:pt>
    <dgm:pt modelId="{FB05FF56-552F-4646-B67E-78D21DDA3E04}" type="parTrans" cxnId="{02A7E34E-6039-45A0-B7CF-954A2186A524}">
      <dgm:prSet/>
      <dgm:spPr/>
      <dgm:t>
        <a:bodyPr/>
        <a:lstStyle/>
        <a:p>
          <a:endParaRPr lang="es-MX">
            <a:latin typeface="Times New Roman" panose="02020603050405020304" pitchFamily="18" charset="0"/>
            <a:cs typeface="Times New Roman" panose="02020603050405020304" pitchFamily="18" charset="0"/>
          </a:endParaRPr>
        </a:p>
      </dgm:t>
    </dgm:pt>
    <dgm:pt modelId="{A83D5675-20E9-4A1B-83DE-A5B69C2BA2D4}" type="sibTrans" cxnId="{02A7E34E-6039-45A0-B7CF-954A2186A524}">
      <dgm:prSet/>
      <dgm:spPr/>
      <dgm:t>
        <a:bodyPr/>
        <a:lstStyle/>
        <a:p>
          <a:endParaRPr lang="es-MX">
            <a:latin typeface="Times New Roman" panose="02020603050405020304" pitchFamily="18" charset="0"/>
            <a:cs typeface="Times New Roman" panose="02020603050405020304" pitchFamily="18" charset="0"/>
          </a:endParaRPr>
        </a:p>
      </dgm:t>
    </dgm:pt>
    <dgm:pt modelId="{48AA9834-0D4C-4167-83FD-583422D01D3E}">
      <dgm:prSet custT="1"/>
      <dgm:spPr/>
      <dgm:t>
        <a:bodyPr/>
        <a:lstStyle/>
        <a:p>
          <a:pPr algn="l" rtl="0"/>
          <a:r>
            <a:rPr lang="en-GB" sz="1600" dirty="0" smtClean="0">
              <a:latin typeface="Times New Roman" panose="02020603050405020304" pitchFamily="18" charset="0"/>
              <a:cs typeface="Times New Roman" panose="02020603050405020304" pitchFamily="18" charset="0"/>
            </a:rPr>
            <a:t>To design and apply mobile learning activities through the use of technological devices like the mobile phones in order to enhance the students’ speaking skill.</a:t>
          </a:r>
          <a:endParaRPr lang="es-MX" sz="1600" dirty="0">
            <a:latin typeface="Times New Roman" panose="02020603050405020304" pitchFamily="18" charset="0"/>
            <a:cs typeface="Times New Roman" panose="02020603050405020304" pitchFamily="18" charset="0"/>
          </a:endParaRPr>
        </a:p>
      </dgm:t>
    </dgm:pt>
    <dgm:pt modelId="{FCA0AFE8-9900-465C-825B-224D70F4B531}" type="parTrans" cxnId="{3C06E0F6-4D12-45C9-A1B1-4F2535B071CF}">
      <dgm:prSet/>
      <dgm:spPr/>
      <dgm:t>
        <a:bodyPr/>
        <a:lstStyle/>
        <a:p>
          <a:endParaRPr lang="es-MX">
            <a:latin typeface="Times New Roman" panose="02020603050405020304" pitchFamily="18" charset="0"/>
            <a:cs typeface="Times New Roman" panose="02020603050405020304" pitchFamily="18" charset="0"/>
          </a:endParaRPr>
        </a:p>
      </dgm:t>
    </dgm:pt>
    <dgm:pt modelId="{A815D11B-2F9A-4A95-AFFE-478EE803D661}" type="sibTrans" cxnId="{3C06E0F6-4D12-45C9-A1B1-4F2535B071CF}">
      <dgm:prSet/>
      <dgm:spPr/>
      <dgm:t>
        <a:bodyPr/>
        <a:lstStyle/>
        <a:p>
          <a:endParaRPr lang="es-MX">
            <a:latin typeface="Times New Roman" panose="02020603050405020304" pitchFamily="18" charset="0"/>
            <a:cs typeface="Times New Roman" panose="02020603050405020304" pitchFamily="18" charset="0"/>
          </a:endParaRPr>
        </a:p>
      </dgm:t>
    </dgm:pt>
    <dgm:pt modelId="{3BBBAD1A-11DF-40E2-B5D3-48423A8326F9}" type="pres">
      <dgm:prSet presAssocID="{92DDDBBF-9B99-4720-A6AF-B5275E098E12}" presName="Name0" presStyleCnt="0">
        <dgm:presLayoutVars>
          <dgm:chPref val="3"/>
          <dgm:dir/>
          <dgm:animLvl val="lvl"/>
          <dgm:resizeHandles/>
        </dgm:presLayoutVars>
      </dgm:prSet>
      <dgm:spPr/>
      <dgm:t>
        <a:bodyPr/>
        <a:lstStyle/>
        <a:p>
          <a:endParaRPr lang="es-MX"/>
        </a:p>
      </dgm:t>
    </dgm:pt>
    <dgm:pt modelId="{361A196C-FB20-448C-86D0-DFFC9430D9D1}" type="pres">
      <dgm:prSet presAssocID="{5B6B297C-FB3F-4E07-B50C-EE51CFE4D34D}" presName="horFlow" presStyleCnt="0"/>
      <dgm:spPr/>
    </dgm:pt>
    <dgm:pt modelId="{2523BA65-B02D-422A-BDB5-A9757AC47491}" type="pres">
      <dgm:prSet presAssocID="{5B6B297C-FB3F-4E07-B50C-EE51CFE4D34D}" presName="bigChev" presStyleLbl="node1" presStyleIdx="0" presStyleCnt="1" custScaleX="34102" custScaleY="29297"/>
      <dgm:spPr/>
      <dgm:t>
        <a:bodyPr/>
        <a:lstStyle/>
        <a:p>
          <a:endParaRPr lang="es-MX"/>
        </a:p>
      </dgm:t>
    </dgm:pt>
    <dgm:pt modelId="{30D30CF9-2FE8-416F-AC12-7F9FDDA5D997}" type="pres">
      <dgm:prSet presAssocID="{FCA0AFE8-9900-465C-825B-224D70F4B531}" presName="parTrans" presStyleCnt="0"/>
      <dgm:spPr/>
    </dgm:pt>
    <dgm:pt modelId="{5E7453E1-448C-4DC6-82F0-E09568E17FE8}" type="pres">
      <dgm:prSet presAssocID="{48AA9834-0D4C-4167-83FD-583422D01D3E}" presName="node" presStyleLbl="alignAccFollowNode1" presStyleIdx="0" presStyleCnt="1" custScaleX="75201" custScaleY="40725" custLinFactNeighborX="56460">
        <dgm:presLayoutVars>
          <dgm:bulletEnabled val="1"/>
        </dgm:presLayoutVars>
      </dgm:prSet>
      <dgm:spPr/>
      <dgm:t>
        <a:bodyPr/>
        <a:lstStyle/>
        <a:p>
          <a:endParaRPr lang="es-MX"/>
        </a:p>
      </dgm:t>
    </dgm:pt>
  </dgm:ptLst>
  <dgm:cxnLst>
    <dgm:cxn modelId="{3C06E0F6-4D12-45C9-A1B1-4F2535B071CF}" srcId="{5B6B297C-FB3F-4E07-B50C-EE51CFE4D34D}" destId="{48AA9834-0D4C-4167-83FD-583422D01D3E}" srcOrd="0" destOrd="0" parTransId="{FCA0AFE8-9900-465C-825B-224D70F4B531}" sibTransId="{A815D11B-2F9A-4A95-AFFE-478EE803D661}"/>
    <dgm:cxn modelId="{02A7E34E-6039-45A0-B7CF-954A2186A524}" srcId="{92DDDBBF-9B99-4720-A6AF-B5275E098E12}" destId="{5B6B297C-FB3F-4E07-B50C-EE51CFE4D34D}" srcOrd="0" destOrd="0" parTransId="{FB05FF56-552F-4646-B67E-78D21DDA3E04}" sibTransId="{A83D5675-20E9-4A1B-83DE-A5B69C2BA2D4}"/>
    <dgm:cxn modelId="{8987C746-8E5A-4F94-AC11-40F7DF9B63C2}" type="presOf" srcId="{5B6B297C-FB3F-4E07-B50C-EE51CFE4D34D}" destId="{2523BA65-B02D-422A-BDB5-A9757AC47491}" srcOrd="0" destOrd="0" presId="urn:microsoft.com/office/officeart/2005/8/layout/lProcess3"/>
    <dgm:cxn modelId="{6E246031-8EBE-411F-B855-581F0257B246}" type="presOf" srcId="{48AA9834-0D4C-4167-83FD-583422D01D3E}" destId="{5E7453E1-448C-4DC6-82F0-E09568E17FE8}" srcOrd="0" destOrd="0" presId="urn:microsoft.com/office/officeart/2005/8/layout/lProcess3"/>
    <dgm:cxn modelId="{0304EBAF-AB8B-4321-B56E-8E7EBF140DF1}" type="presOf" srcId="{92DDDBBF-9B99-4720-A6AF-B5275E098E12}" destId="{3BBBAD1A-11DF-40E2-B5D3-48423A8326F9}" srcOrd="0" destOrd="0" presId="urn:microsoft.com/office/officeart/2005/8/layout/lProcess3"/>
    <dgm:cxn modelId="{427498D8-D820-494B-8214-225ED312F0C6}" type="presParOf" srcId="{3BBBAD1A-11DF-40E2-B5D3-48423A8326F9}" destId="{361A196C-FB20-448C-86D0-DFFC9430D9D1}" srcOrd="0" destOrd="0" presId="urn:microsoft.com/office/officeart/2005/8/layout/lProcess3"/>
    <dgm:cxn modelId="{766D2BFF-5591-4704-A4AF-14644D6BB9FA}" type="presParOf" srcId="{361A196C-FB20-448C-86D0-DFFC9430D9D1}" destId="{2523BA65-B02D-422A-BDB5-A9757AC47491}" srcOrd="0" destOrd="0" presId="urn:microsoft.com/office/officeart/2005/8/layout/lProcess3"/>
    <dgm:cxn modelId="{40C60DB0-5D13-41C4-9395-24C280F7E076}" type="presParOf" srcId="{361A196C-FB20-448C-86D0-DFFC9430D9D1}" destId="{30D30CF9-2FE8-416F-AC12-7F9FDDA5D997}" srcOrd="1" destOrd="0" presId="urn:microsoft.com/office/officeart/2005/8/layout/lProcess3"/>
    <dgm:cxn modelId="{25E2713D-352B-4A03-82D3-3F64ADF1CD58}" type="presParOf" srcId="{361A196C-FB20-448C-86D0-DFFC9430D9D1}" destId="{5E7453E1-448C-4DC6-82F0-E09568E17FE8}" srcOrd="2"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876943-3E93-4326-8484-3C6C3E33C672}"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MX"/>
        </a:p>
      </dgm:t>
    </dgm:pt>
    <dgm:pt modelId="{BBE693A8-EB56-46BC-ABE3-F0CC5C2564BB}">
      <dgm:prSet custT="1"/>
      <dgm:spPr/>
      <dgm:t>
        <a:bodyPr/>
        <a:lstStyle/>
        <a:p>
          <a:pPr rtl="0"/>
          <a:r>
            <a:rPr lang="en-US" sz="2000" b="1" dirty="0" smtClean="0">
              <a:latin typeface="Times New Roman" panose="02020603050405020304" pitchFamily="18" charset="0"/>
              <a:cs typeface="Times New Roman" panose="02020603050405020304" pitchFamily="18" charset="0"/>
            </a:rPr>
            <a:t>Specific Objectives </a:t>
          </a:r>
          <a:endParaRPr lang="es-MX" sz="2000" dirty="0">
            <a:latin typeface="Times New Roman" panose="02020603050405020304" pitchFamily="18" charset="0"/>
            <a:cs typeface="Times New Roman" panose="02020603050405020304" pitchFamily="18" charset="0"/>
          </a:endParaRPr>
        </a:p>
      </dgm:t>
    </dgm:pt>
    <dgm:pt modelId="{7D500224-98D1-492D-A50F-2D58F93E3A38}" type="parTrans" cxnId="{D37EB6B2-0431-4EE7-80FC-0C652513BCA3}">
      <dgm:prSet/>
      <dgm:spPr/>
      <dgm:t>
        <a:bodyPr/>
        <a:lstStyle/>
        <a:p>
          <a:endParaRPr lang="es-MX" sz="2000">
            <a:latin typeface="Times New Roman" panose="02020603050405020304" pitchFamily="18" charset="0"/>
            <a:cs typeface="Times New Roman" panose="02020603050405020304" pitchFamily="18" charset="0"/>
          </a:endParaRPr>
        </a:p>
      </dgm:t>
    </dgm:pt>
    <dgm:pt modelId="{EFEF5A28-2C04-4CF3-AF93-4B063EC0EFD5}" type="sibTrans" cxnId="{D37EB6B2-0431-4EE7-80FC-0C652513BCA3}">
      <dgm:prSet/>
      <dgm:spPr/>
      <dgm:t>
        <a:bodyPr/>
        <a:lstStyle/>
        <a:p>
          <a:endParaRPr lang="es-MX" sz="2000">
            <a:latin typeface="Times New Roman" panose="02020603050405020304" pitchFamily="18" charset="0"/>
            <a:cs typeface="Times New Roman" panose="02020603050405020304" pitchFamily="18" charset="0"/>
          </a:endParaRPr>
        </a:p>
      </dgm:t>
    </dgm:pt>
    <dgm:pt modelId="{806B94F5-09B3-4208-BE9A-4F1C514686C3}">
      <dgm:prSet custT="1"/>
      <dgm:spPr/>
      <dgm:t>
        <a:bodyPr/>
        <a:lstStyle/>
        <a:p>
          <a:pPr algn="l" rtl="0"/>
          <a:r>
            <a:rPr lang="en-GB" sz="1100" dirty="0" smtClean="0">
              <a:latin typeface="Times New Roman" panose="02020603050405020304" pitchFamily="18" charset="0"/>
              <a:cs typeface="Times New Roman" panose="02020603050405020304" pitchFamily="18" charset="0"/>
            </a:rPr>
            <a:t>To explain the function of the speaking skill.</a:t>
          </a:r>
          <a:endParaRPr lang="es-MX" sz="1100" dirty="0">
            <a:latin typeface="Times New Roman" panose="02020603050405020304" pitchFamily="18" charset="0"/>
            <a:cs typeface="Times New Roman" panose="02020603050405020304" pitchFamily="18" charset="0"/>
          </a:endParaRPr>
        </a:p>
      </dgm:t>
    </dgm:pt>
    <dgm:pt modelId="{66B62348-4F41-4A15-932F-4B12D17A0712}" type="parTrans" cxnId="{0E6FA38B-6533-4118-9261-B927D1C0325C}">
      <dgm:prSet/>
      <dgm:spPr/>
      <dgm:t>
        <a:bodyPr/>
        <a:lstStyle/>
        <a:p>
          <a:endParaRPr lang="es-MX" sz="2000">
            <a:latin typeface="Times New Roman" panose="02020603050405020304" pitchFamily="18" charset="0"/>
            <a:cs typeface="Times New Roman" panose="02020603050405020304" pitchFamily="18" charset="0"/>
          </a:endParaRPr>
        </a:p>
      </dgm:t>
    </dgm:pt>
    <dgm:pt modelId="{6242CEC8-E92E-4D2A-AACA-4648AB24F94C}" type="sibTrans" cxnId="{0E6FA38B-6533-4118-9261-B927D1C0325C}">
      <dgm:prSet/>
      <dgm:spPr/>
      <dgm:t>
        <a:bodyPr/>
        <a:lstStyle/>
        <a:p>
          <a:endParaRPr lang="es-MX" sz="2000">
            <a:latin typeface="Times New Roman" panose="02020603050405020304" pitchFamily="18" charset="0"/>
            <a:cs typeface="Times New Roman" panose="02020603050405020304" pitchFamily="18" charset="0"/>
          </a:endParaRPr>
        </a:p>
      </dgm:t>
    </dgm:pt>
    <dgm:pt modelId="{48B43BEA-6BDF-478B-AC43-C9D7F8723E54}">
      <dgm:prSet custT="1"/>
      <dgm:spPr/>
      <dgm:t>
        <a:bodyPr/>
        <a:lstStyle/>
        <a:p>
          <a:pPr algn="l" rtl="0"/>
          <a:r>
            <a:rPr lang="en-GB" sz="1100" dirty="0" smtClean="0">
              <a:latin typeface="Times New Roman" panose="02020603050405020304" pitchFamily="18" charset="0"/>
              <a:cs typeface="Times New Roman" panose="02020603050405020304" pitchFamily="18" charset="0"/>
            </a:rPr>
            <a:t>To determine the correct methodological strategies to be used for the purpose of this study.</a:t>
          </a:r>
          <a:endParaRPr lang="es-MX" sz="1100" dirty="0">
            <a:latin typeface="Times New Roman" panose="02020603050405020304" pitchFamily="18" charset="0"/>
            <a:cs typeface="Times New Roman" panose="02020603050405020304" pitchFamily="18" charset="0"/>
          </a:endParaRPr>
        </a:p>
      </dgm:t>
    </dgm:pt>
    <dgm:pt modelId="{02CFA39D-BB21-4654-8539-ECFC549C0486}" type="parTrans" cxnId="{D6FA1F92-A063-4E7E-9061-485CA404B95B}">
      <dgm:prSet/>
      <dgm:spPr/>
      <dgm:t>
        <a:bodyPr/>
        <a:lstStyle/>
        <a:p>
          <a:endParaRPr lang="es-MX" sz="2000">
            <a:latin typeface="Times New Roman" panose="02020603050405020304" pitchFamily="18" charset="0"/>
            <a:cs typeface="Times New Roman" panose="02020603050405020304" pitchFamily="18" charset="0"/>
          </a:endParaRPr>
        </a:p>
      </dgm:t>
    </dgm:pt>
    <dgm:pt modelId="{9080EF25-6E10-448C-8972-837CFA90CBE9}" type="sibTrans" cxnId="{D6FA1F92-A063-4E7E-9061-485CA404B95B}">
      <dgm:prSet/>
      <dgm:spPr/>
      <dgm:t>
        <a:bodyPr/>
        <a:lstStyle/>
        <a:p>
          <a:endParaRPr lang="es-MX" sz="2000">
            <a:latin typeface="Times New Roman" panose="02020603050405020304" pitchFamily="18" charset="0"/>
            <a:cs typeface="Times New Roman" panose="02020603050405020304" pitchFamily="18" charset="0"/>
          </a:endParaRPr>
        </a:p>
      </dgm:t>
    </dgm:pt>
    <dgm:pt modelId="{964BF6E0-64D7-4A2A-AE52-7E3E9388F736}">
      <dgm:prSet custT="1"/>
      <dgm:spPr/>
      <dgm:t>
        <a:bodyPr/>
        <a:lstStyle/>
        <a:p>
          <a:pPr algn="l" rtl="0"/>
          <a:r>
            <a:rPr lang="en-GB" sz="1100" dirty="0" smtClean="0">
              <a:latin typeface="Times New Roman" panose="02020603050405020304" pitchFamily="18" charset="0"/>
              <a:cs typeface="Times New Roman" panose="02020603050405020304" pitchFamily="18" charset="0"/>
            </a:rPr>
            <a:t>To determine the mobile learning activities that will permit students to improve and gain confidence for spoken production.</a:t>
          </a:r>
          <a:endParaRPr lang="es-MX" sz="1100" dirty="0">
            <a:latin typeface="Times New Roman" panose="02020603050405020304" pitchFamily="18" charset="0"/>
            <a:cs typeface="Times New Roman" panose="02020603050405020304" pitchFamily="18" charset="0"/>
          </a:endParaRPr>
        </a:p>
      </dgm:t>
    </dgm:pt>
    <dgm:pt modelId="{7C152C5C-43A1-4DF8-AA16-0427336B2995}" type="parTrans" cxnId="{4901D374-FE82-4273-A64C-A4CF089C4573}">
      <dgm:prSet/>
      <dgm:spPr/>
      <dgm:t>
        <a:bodyPr/>
        <a:lstStyle/>
        <a:p>
          <a:endParaRPr lang="es-MX" sz="2000">
            <a:latin typeface="Times New Roman" panose="02020603050405020304" pitchFamily="18" charset="0"/>
            <a:cs typeface="Times New Roman" panose="02020603050405020304" pitchFamily="18" charset="0"/>
          </a:endParaRPr>
        </a:p>
      </dgm:t>
    </dgm:pt>
    <dgm:pt modelId="{44F3BC1D-DB01-43A7-9DDE-47DE51D14483}" type="sibTrans" cxnId="{4901D374-FE82-4273-A64C-A4CF089C4573}">
      <dgm:prSet/>
      <dgm:spPr/>
      <dgm:t>
        <a:bodyPr/>
        <a:lstStyle/>
        <a:p>
          <a:endParaRPr lang="es-MX" sz="2000">
            <a:latin typeface="Times New Roman" panose="02020603050405020304" pitchFamily="18" charset="0"/>
            <a:cs typeface="Times New Roman" panose="02020603050405020304" pitchFamily="18" charset="0"/>
          </a:endParaRPr>
        </a:p>
      </dgm:t>
    </dgm:pt>
    <dgm:pt modelId="{EAFA16F5-0DA3-4ABC-8214-E6E9BB565003}">
      <dgm:prSet custT="1"/>
      <dgm:spPr/>
      <dgm:t>
        <a:bodyPr/>
        <a:lstStyle/>
        <a:p>
          <a:pPr algn="l" rtl="0"/>
          <a:r>
            <a:rPr lang="en-GB" sz="1100" dirty="0" smtClean="0">
              <a:latin typeface="Times New Roman" panose="02020603050405020304" pitchFamily="18" charset="0"/>
              <a:cs typeface="Times New Roman" panose="02020603050405020304" pitchFamily="18" charset="0"/>
            </a:rPr>
            <a:t>To practice using all of the language they know in real situations.</a:t>
          </a:r>
          <a:endParaRPr lang="es-MX" sz="1100" dirty="0">
            <a:latin typeface="Times New Roman" panose="02020603050405020304" pitchFamily="18" charset="0"/>
            <a:cs typeface="Times New Roman" panose="02020603050405020304" pitchFamily="18" charset="0"/>
          </a:endParaRPr>
        </a:p>
      </dgm:t>
    </dgm:pt>
    <dgm:pt modelId="{886BDBB1-2CE2-467D-A5C6-FEBE8455FF64}" type="parTrans" cxnId="{6C33DA2D-34DD-464D-8658-0185E40DD240}">
      <dgm:prSet/>
      <dgm:spPr/>
      <dgm:t>
        <a:bodyPr/>
        <a:lstStyle/>
        <a:p>
          <a:endParaRPr lang="es-MX" sz="2000">
            <a:latin typeface="Times New Roman" panose="02020603050405020304" pitchFamily="18" charset="0"/>
            <a:cs typeface="Times New Roman" panose="02020603050405020304" pitchFamily="18" charset="0"/>
          </a:endParaRPr>
        </a:p>
      </dgm:t>
    </dgm:pt>
    <dgm:pt modelId="{59BB75DA-6A34-4ED3-89C1-E35A3363FE96}" type="sibTrans" cxnId="{6C33DA2D-34DD-464D-8658-0185E40DD240}">
      <dgm:prSet/>
      <dgm:spPr/>
      <dgm:t>
        <a:bodyPr/>
        <a:lstStyle/>
        <a:p>
          <a:endParaRPr lang="es-MX" sz="2000">
            <a:latin typeface="Times New Roman" panose="02020603050405020304" pitchFamily="18" charset="0"/>
            <a:cs typeface="Times New Roman" panose="02020603050405020304" pitchFamily="18" charset="0"/>
          </a:endParaRPr>
        </a:p>
      </dgm:t>
    </dgm:pt>
    <dgm:pt modelId="{BC07A0FB-150D-4B6A-95EE-5DA0DC31BEC7}" type="pres">
      <dgm:prSet presAssocID="{3D876943-3E93-4326-8484-3C6C3E33C672}" presName="Name0" presStyleCnt="0">
        <dgm:presLayoutVars>
          <dgm:chPref val="3"/>
          <dgm:dir/>
          <dgm:animLvl val="lvl"/>
          <dgm:resizeHandles/>
        </dgm:presLayoutVars>
      </dgm:prSet>
      <dgm:spPr/>
      <dgm:t>
        <a:bodyPr/>
        <a:lstStyle/>
        <a:p>
          <a:endParaRPr lang="es-MX"/>
        </a:p>
      </dgm:t>
    </dgm:pt>
    <dgm:pt modelId="{F882354B-3634-43B0-A214-1ACEB90885D8}" type="pres">
      <dgm:prSet presAssocID="{BBE693A8-EB56-46BC-ABE3-F0CC5C2564BB}" presName="horFlow" presStyleCnt="0"/>
      <dgm:spPr/>
    </dgm:pt>
    <dgm:pt modelId="{AF79632D-73B5-4AE6-BD2A-76ADB953C5A6}" type="pres">
      <dgm:prSet presAssocID="{BBE693A8-EB56-46BC-ABE3-F0CC5C2564BB}" presName="bigChev" presStyleLbl="node1" presStyleIdx="0" presStyleCnt="1" custScaleX="114033" custScaleY="105125"/>
      <dgm:spPr/>
      <dgm:t>
        <a:bodyPr/>
        <a:lstStyle/>
        <a:p>
          <a:endParaRPr lang="es-MX"/>
        </a:p>
      </dgm:t>
    </dgm:pt>
    <dgm:pt modelId="{D469B7D1-7E43-4347-A50D-F32B34378812}" type="pres">
      <dgm:prSet presAssocID="{66B62348-4F41-4A15-932F-4B12D17A0712}" presName="parTrans" presStyleCnt="0"/>
      <dgm:spPr/>
    </dgm:pt>
    <dgm:pt modelId="{8B33D9A6-8E5E-43F8-877E-52F73895341A}" type="pres">
      <dgm:prSet presAssocID="{806B94F5-09B3-4208-BE9A-4F1C514686C3}" presName="node" presStyleLbl="alignAccFollowNode1" presStyleIdx="0" presStyleCnt="4" custScaleX="120598" custScaleY="147386" custLinFactNeighborX="4901">
        <dgm:presLayoutVars>
          <dgm:bulletEnabled val="1"/>
        </dgm:presLayoutVars>
      </dgm:prSet>
      <dgm:spPr/>
      <dgm:t>
        <a:bodyPr/>
        <a:lstStyle/>
        <a:p>
          <a:endParaRPr lang="es-MX"/>
        </a:p>
      </dgm:t>
    </dgm:pt>
    <dgm:pt modelId="{ACBB42E9-A8CE-4D6B-B6A5-58E800341EC0}" type="pres">
      <dgm:prSet presAssocID="{6242CEC8-E92E-4D2A-AACA-4648AB24F94C}" presName="sibTrans" presStyleCnt="0"/>
      <dgm:spPr/>
    </dgm:pt>
    <dgm:pt modelId="{8EA88323-25B2-4DED-81B8-BF840989B1C5}" type="pres">
      <dgm:prSet presAssocID="{48B43BEA-6BDF-478B-AC43-C9D7F8723E54}" presName="node" presStyleLbl="alignAccFollowNode1" presStyleIdx="1" presStyleCnt="4" custScaleX="145495" custScaleY="211343" custLinFactX="-1059" custLinFactNeighborX="-100000">
        <dgm:presLayoutVars>
          <dgm:bulletEnabled val="1"/>
        </dgm:presLayoutVars>
      </dgm:prSet>
      <dgm:spPr/>
      <dgm:t>
        <a:bodyPr/>
        <a:lstStyle/>
        <a:p>
          <a:endParaRPr lang="es-MX"/>
        </a:p>
      </dgm:t>
    </dgm:pt>
    <dgm:pt modelId="{8538A892-9E2B-4283-980A-0F916AEAD96D}" type="pres">
      <dgm:prSet presAssocID="{9080EF25-6E10-448C-8972-837CFA90CBE9}" presName="sibTrans" presStyleCnt="0"/>
      <dgm:spPr/>
    </dgm:pt>
    <dgm:pt modelId="{377402FA-E46E-4D5C-AD9B-0581E67B9829}" type="pres">
      <dgm:prSet presAssocID="{964BF6E0-64D7-4A2A-AE52-7E3E9388F736}" presName="node" presStyleLbl="alignAccFollowNode1" presStyleIdx="2" presStyleCnt="4" custScaleX="168410" custScaleY="211342" custLinFactX="-8547" custLinFactNeighborX="-100000">
        <dgm:presLayoutVars>
          <dgm:bulletEnabled val="1"/>
        </dgm:presLayoutVars>
      </dgm:prSet>
      <dgm:spPr/>
      <dgm:t>
        <a:bodyPr/>
        <a:lstStyle/>
        <a:p>
          <a:endParaRPr lang="es-MX"/>
        </a:p>
      </dgm:t>
    </dgm:pt>
    <dgm:pt modelId="{B0CA9126-3CDD-4B2B-940A-2BA7BD0E3D13}" type="pres">
      <dgm:prSet presAssocID="{44F3BC1D-DB01-43A7-9DDE-47DE51D14483}" presName="sibTrans" presStyleCnt="0"/>
      <dgm:spPr/>
    </dgm:pt>
    <dgm:pt modelId="{3C3D4AFF-546B-4978-AB6C-D7E78739A75E}" type="pres">
      <dgm:prSet presAssocID="{EAFA16F5-0DA3-4ABC-8214-E6E9BB565003}" presName="node" presStyleLbl="alignAccFollowNode1" presStyleIdx="3" presStyleCnt="4" custScaleX="147224" custScaleY="211343" custLinFactX="-13834" custLinFactNeighborX="-100000">
        <dgm:presLayoutVars>
          <dgm:bulletEnabled val="1"/>
        </dgm:presLayoutVars>
      </dgm:prSet>
      <dgm:spPr/>
      <dgm:t>
        <a:bodyPr/>
        <a:lstStyle/>
        <a:p>
          <a:endParaRPr lang="es-MX"/>
        </a:p>
      </dgm:t>
    </dgm:pt>
  </dgm:ptLst>
  <dgm:cxnLst>
    <dgm:cxn modelId="{F3345566-8105-43EF-9C18-5B96A1E00CBD}" type="presOf" srcId="{48B43BEA-6BDF-478B-AC43-C9D7F8723E54}" destId="{8EA88323-25B2-4DED-81B8-BF840989B1C5}" srcOrd="0" destOrd="0" presId="urn:microsoft.com/office/officeart/2005/8/layout/lProcess3"/>
    <dgm:cxn modelId="{D37EB6B2-0431-4EE7-80FC-0C652513BCA3}" srcId="{3D876943-3E93-4326-8484-3C6C3E33C672}" destId="{BBE693A8-EB56-46BC-ABE3-F0CC5C2564BB}" srcOrd="0" destOrd="0" parTransId="{7D500224-98D1-492D-A50F-2D58F93E3A38}" sibTransId="{EFEF5A28-2C04-4CF3-AF93-4B063EC0EFD5}"/>
    <dgm:cxn modelId="{0E6FA38B-6533-4118-9261-B927D1C0325C}" srcId="{BBE693A8-EB56-46BC-ABE3-F0CC5C2564BB}" destId="{806B94F5-09B3-4208-BE9A-4F1C514686C3}" srcOrd="0" destOrd="0" parTransId="{66B62348-4F41-4A15-932F-4B12D17A0712}" sibTransId="{6242CEC8-E92E-4D2A-AACA-4648AB24F94C}"/>
    <dgm:cxn modelId="{D6FA1F92-A063-4E7E-9061-485CA404B95B}" srcId="{BBE693A8-EB56-46BC-ABE3-F0CC5C2564BB}" destId="{48B43BEA-6BDF-478B-AC43-C9D7F8723E54}" srcOrd="1" destOrd="0" parTransId="{02CFA39D-BB21-4654-8539-ECFC549C0486}" sibTransId="{9080EF25-6E10-448C-8972-837CFA90CBE9}"/>
    <dgm:cxn modelId="{4901D374-FE82-4273-A64C-A4CF089C4573}" srcId="{BBE693A8-EB56-46BC-ABE3-F0CC5C2564BB}" destId="{964BF6E0-64D7-4A2A-AE52-7E3E9388F736}" srcOrd="2" destOrd="0" parTransId="{7C152C5C-43A1-4DF8-AA16-0427336B2995}" sibTransId="{44F3BC1D-DB01-43A7-9DDE-47DE51D14483}"/>
    <dgm:cxn modelId="{145FC468-CA34-49BC-83FB-59B49A848858}" type="presOf" srcId="{806B94F5-09B3-4208-BE9A-4F1C514686C3}" destId="{8B33D9A6-8E5E-43F8-877E-52F73895341A}" srcOrd="0" destOrd="0" presId="urn:microsoft.com/office/officeart/2005/8/layout/lProcess3"/>
    <dgm:cxn modelId="{DDC355C0-F145-44C4-AD6B-9E7C101B673F}" type="presOf" srcId="{BBE693A8-EB56-46BC-ABE3-F0CC5C2564BB}" destId="{AF79632D-73B5-4AE6-BD2A-76ADB953C5A6}" srcOrd="0" destOrd="0" presId="urn:microsoft.com/office/officeart/2005/8/layout/lProcess3"/>
    <dgm:cxn modelId="{6C33DA2D-34DD-464D-8658-0185E40DD240}" srcId="{BBE693A8-EB56-46BC-ABE3-F0CC5C2564BB}" destId="{EAFA16F5-0DA3-4ABC-8214-E6E9BB565003}" srcOrd="3" destOrd="0" parTransId="{886BDBB1-2CE2-467D-A5C6-FEBE8455FF64}" sibTransId="{59BB75DA-6A34-4ED3-89C1-E35A3363FE96}"/>
    <dgm:cxn modelId="{BE54F16B-44BF-4816-B3CE-96B5E38F8671}" type="presOf" srcId="{3D876943-3E93-4326-8484-3C6C3E33C672}" destId="{BC07A0FB-150D-4B6A-95EE-5DA0DC31BEC7}" srcOrd="0" destOrd="0" presId="urn:microsoft.com/office/officeart/2005/8/layout/lProcess3"/>
    <dgm:cxn modelId="{7C7A9D24-BB2D-4640-AC5D-1E8742B21972}" type="presOf" srcId="{EAFA16F5-0DA3-4ABC-8214-E6E9BB565003}" destId="{3C3D4AFF-546B-4978-AB6C-D7E78739A75E}" srcOrd="0" destOrd="0" presId="urn:microsoft.com/office/officeart/2005/8/layout/lProcess3"/>
    <dgm:cxn modelId="{B298AC23-0040-42C6-BC7E-C33C580B92AD}" type="presOf" srcId="{964BF6E0-64D7-4A2A-AE52-7E3E9388F736}" destId="{377402FA-E46E-4D5C-AD9B-0581E67B9829}" srcOrd="0" destOrd="0" presId="urn:microsoft.com/office/officeart/2005/8/layout/lProcess3"/>
    <dgm:cxn modelId="{0A74631B-399C-43A4-BC82-CC89C892A775}" type="presParOf" srcId="{BC07A0FB-150D-4B6A-95EE-5DA0DC31BEC7}" destId="{F882354B-3634-43B0-A214-1ACEB90885D8}" srcOrd="0" destOrd="0" presId="urn:microsoft.com/office/officeart/2005/8/layout/lProcess3"/>
    <dgm:cxn modelId="{2479E602-69F6-4202-B7EF-EB65C95DC0E5}" type="presParOf" srcId="{F882354B-3634-43B0-A214-1ACEB90885D8}" destId="{AF79632D-73B5-4AE6-BD2A-76ADB953C5A6}" srcOrd="0" destOrd="0" presId="urn:microsoft.com/office/officeart/2005/8/layout/lProcess3"/>
    <dgm:cxn modelId="{B2870C7E-55C6-4103-A764-B4A53E17CD47}" type="presParOf" srcId="{F882354B-3634-43B0-A214-1ACEB90885D8}" destId="{D469B7D1-7E43-4347-A50D-F32B34378812}" srcOrd="1" destOrd="0" presId="urn:microsoft.com/office/officeart/2005/8/layout/lProcess3"/>
    <dgm:cxn modelId="{CCA46533-B6E0-4D63-A32C-72738123DC56}" type="presParOf" srcId="{F882354B-3634-43B0-A214-1ACEB90885D8}" destId="{8B33D9A6-8E5E-43F8-877E-52F73895341A}" srcOrd="2" destOrd="0" presId="urn:microsoft.com/office/officeart/2005/8/layout/lProcess3"/>
    <dgm:cxn modelId="{99D62CB3-98FF-4B6A-8F1C-7049C76AB28B}" type="presParOf" srcId="{F882354B-3634-43B0-A214-1ACEB90885D8}" destId="{ACBB42E9-A8CE-4D6B-B6A5-58E800341EC0}" srcOrd="3" destOrd="0" presId="urn:microsoft.com/office/officeart/2005/8/layout/lProcess3"/>
    <dgm:cxn modelId="{F7250FFB-587A-423E-874A-1060F17C51D9}" type="presParOf" srcId="{F882354B-3634-43B0-A214-1ACEB90885D8}" destId="{8EA88323-25B2-4DED-81B8-BF840989B1C5}" srcOrd="4" destOrd="0" presId="urn:microsoft.com/office/officeart/2005/8/layout/lProcess3"/>
    <dgm:cxn modelId="{05A0C59A-5036-403C-B050-6171DA7D655B}" type="presParOf" srcId="{F882354B-3634-43B0-A214-1ACEB90885D8}" destId="{8538A892-9E2B-4283-980A-0F916AEAD96D}" srcOrd="5" destOrd="0" presId="urn:microsoft.com/office/officeart/2005/8/layout/lProcess3"/>
    <dgm:cxn modelId="{6A14B0C8-9DE5-4D8E-8A6F-B63E7972D409}" type="presParOf" srcId="{F882354B-3634-43B0-A214-1ACEB90885D8}" destId="{377402FA-E46E-4D5C-AD9B-0581E67B9829}" srcOrd="6" destOrd="0" presId="urn:microsoft.com/office/officeart/2005/8/layout/lProcess3"/>
    <dgm:cxn modelId="{8CB33AC3-1540-494C-AFCA-8C417F95BF98}" type="presParOf" srcId="{F882354B-3634-43B0-A214-1ACEB90885D8}" destId="{B0CA9126-3CDD-4B2B-940A-2BA7BD0E3D13}" srcOrd="7" destOrd="0" presId="urn:microsoft.com/office/officeart/2005/8/layout/lProcess3"/>
    <dgm:cxn modelId="{534A363B-F201-49D2-873A-0FE3C9CD4FCC}" type="presParOf" srcId="{F882354B-3634-43B0-A214-1ACEB90885D8}" destId="{3C3D4AFF-546B-4978-AB6C-D7E78739A75E}" srcOrd="8"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27A972-AD8D-4886-9291-8FCEE9EFFE34}" type="doc">
      <dgm:prSet loTypeId="urn:microsoft.com/office/officeart/2005/8/layout/process1" loCatId="process" qsTypeId="urn:microsoft.com/office/officeart/2005/8/quickstyle/simple3" qsCatId="simple" csTypeId="urn:microsoft.com/office/officeart/2005/8/colors/accent1_5" csCatId="accent1"/>
      <dgm:spPr/>
      <dgm:t>
        <a:bodyPr/>
        <a:lstStyle/>
        <a:p>
          <a:endParaRPr lang="es-MX"/>
        </a:p>
      </dgm:t>
    </dgm:pt>
    <dgm:pt modelId="{6FCEDA26-04FD-40F1-AAEB-F468F310A36C}">
      <dgm:prSet custT="1"/>
      <dgm:spPr/>
      <dgm:t>
        <a:bodyPr/>
        <a:lstStyle/>
        <a:p>
          <a:pPr rtl="0"/>
          <a:r>
            <a:rPr lang="en-US" sz="1400" smtClean="0">
              <a:latin typeface="Times New Roman" panose="02020603050405020304" pitchFamily="18" charset="0"/>
              <a:cs typeface="Times New Roman" panose="02020603050405020304" pitchFamily="18" charset="0"/>
            </a:rPr>
            <a:t>Updated Curriculum 2016 </a:t>
          </a:r>
          <a:endParaRPr lang="es-MX" sz="1400">
            <a:latin typeface="Times New Roman" panose="02020603050405020304" pitchFamily="18" charset="0"/>
            <a:cs typeface="Times New Roman" panose="02020603050405020304" pitchFamily="18" charset="0"/>
          </a:endParaRPr>
        </a:p>
      </dgm:t>
    </dgm:pt>
    <dgm:pt modelId="{812EB779-0A96-47A3-ACA6-75BAB7C7C753}" type="parTrans" cxnId="{86BE75BE-257D-4A91-BD0A-13DAF80DF865}">
      <dgm:prSet/>
      <dgm:spPr/>
      <dgm:t>
        <a:bodyPr/>
        <a:lstStyle/>
        <a:p>
          <a:endParaRPr lang="es-MX" sz="1400">
            <a:latin typeface="Times New Roman" panose="02020603050405020304" pitchFamily="18" charset="0"/>
            <a:cs typeface="Times New Roman" panose="02020603050405020304" pitchFamily="18" charset="0"/>
          </a:endParaRPr>
        </a:p>
      </dgm:t>
    </dgm:pt>
    <dgm:pt modelId="{3D13FE69-ECBE-42BB-802E-E1ACA4BFF46D}" type="sibTrans" cxnId="{86BE75BE-257D-4A91-BD0A-13DAF80DF865}">
      <dgm:prSet custT="1"/>
      <dgm:spPr/>
      <dgm:t>
        <a:bodyPr/>
        <a:lstStyle/>
        <a:p>
          <a:endParaRPr lang="es-MX" sz="1400">
            <a:latin typeface="Times New Roman" panose="02020603050405020304" pitchFamily="18" charset="0"/>
            <a:cs typeface="Times New Roman" panose="02020603050405020304" pitchFamily="18" charset="0"/>
          </a:endParaRPr>
        </a:p>
      </dgm:t>
    </dgm:pt>
    <dgm:pt modelId="{B76DD5CD-1FF1-45BD-9F27-27910A671CE9}">
      <dgm:prSet custT="1"/>
      <dgm:spPr/>
      <dgm:t>
        <a:bodyPr/>
        <a:lstStyle/>
        <a:p>
          <a:pPr rtl="0"/>
          <a:r>
            <a:rPr lang="en-US" sz="1400" smtClean="0">
              <a:latin typeface="Times New Roman" panose="02020603050405020304" pitchFamily="18" charset="0"/>
              <a:cs typeface="Times New Roman" panose="02020603050405020304" pitchFamily="18" charset="0"/>
            </a:rPr>
            <a:t>Students are participant of their learning process.</a:t>
          </a:r>
          <a:endParaRPr lang="es-MX" sz="1400">
            <a:latin typeface="Times New Roman" panose="02020603050405020304" pitchFamily="18" charset="0"/>
            <a:cs typeface="Times New Roman" panose="02020603050405020304" pitchFamily="18" charset="0"/>
          </a:endParaRPr>
        </a:p>
      </dgm:t>
    </dgm:pt>
    <dgm:pt modelId="{7A0B7EB7-D9D1-4B22-A0C6-9E6B0023C4AB}" type="parTrans" cxnId="{093EBE15-4E33-4A02-8B9C-C18F4F2B4352}">
      <dgm:prSet/>
      <dgm:spPr/>
      <dgm:t>
        <a:bodyPr/>
        <a:lstStyle/>
        <a:p>
          <a:endParaRPr lang="es-MX" sz="1400">
            <a:latin typeface="Times New Roman" panose="02020603050405020304" pitchFamily="18" charset="0"/>
            <a:cs typeface="Times New Roman" panose="02020603050405020304" pitchFamily="18" charset="0"/>
          </a:endParaRPr>
        </a:p>
      </dgm:t>
    </dgm:pt>
    <dgm:pt modelId="{2EBC52FB-DEFB-40FB-B2B3-D6DE54015395}" type="sibTrans" cxnId="{093EBE15-4E33-4A02-8B9C-C18F4F2B4352}">
      <dgm:prSet custT="1"/>
      <dgm:spPr/>
      <dgm:t>
        <a:bodyPr/>
        <a:lstStyle/>
        <a:p>
          <a:endParaRPr lang="es-MX" sz="1400">
            <a:latin typeface="Times New Roman" panose="02020603050405020304" pitchFamily="18" charset="0"/>
            <a:cs typeface="Times New Roman" panose="02020603050405020304" pitchFamily="18" charset="0"/>
          </a:endParaRPr>
        </a:p>
      </dgm:t>
    </dgm:pt>
    <dgm:pt modelId="{A422FAFD-DA0D-4208-B66C-5B79E92CFCF5}">
      <dgm:prSet custT="1"/>
      <dgm:spPr/>
      <dgm:t>
        <a:bodyPr/>
        <a:lstStyle/>
        <a:p>
          <a:pPr rtl="0"/>
          <a:r>
            <a:rPr lang="en-US" sz="1400" smtClean="0">
              <a:latin typeface="Times New Roman" panose="02020603050405020304" pitchFamily="18" charset="0"/>
              <a:cs typeface="Times New Roman" panose="02020603050405020304" pitchFamily="18" charset="0"/>
            </a:rPr>
            <a:t>Use of ICT</a:t>
          </a:r>
          <a:endParaRPr lang="es-MX" sz="1400">
            <a:latin typeface="Times New Roman" panose="02020603050405020304" pitchFamily="18" charset="0"/>
            <a:cs typeface="Times New Roman" panose="02020603050405020304" pitchFamily="18" charset="0"/>
          </a:endParaRPr>
        </a:p>
      </dgm:t>
    </dgm:pt>
    <dgm:pt modelId="{6C2C8567-B4D1-451C-823F-6E5B96DDF1B8}" type="parTrans" cxnId="{95E91FA6-4489-4EF5-864F-EE4E98D3EC0E}">
      <dgm:prSet/>
      <dgm:spPr/>
      <dgm:t>
        <a:bodyPr/>
        <a:lstStyle/>
        <a:p>
          <a:endParaRPr lang="es-MX" sz="1400">
            <a:latin typeface="Times New Roman" panose="02020603050405020304" pitchFamily="18" charset="0"/>
            <a:cs typeface="Times New Roman" panose="02020603050405020304" pitchFamily="18" charset="0"/>
          </a:endParaRPr>
        </a:p>
      </dgm:t>
    </dgm:pt>
    <dgm:pt modelId="{8852BFFF-FE77-4035-8AF9-665F8DB3AEE8}" type="sibTrans" cxnId="{95E91FA6-4489-4EF5-864F-EE4E98D3EC0E}">
      <dgm:prSet custT="1"/>
      <dgm:spPr/>
      <dgm:t>
        <a:bodyPr/>
        <a:lstStyle/>
        <a:p>
          <a:endParaRPr lang="es-MX" sz="1400">
            <a:latin typeface="Times New Roman" panose="02020603050405020304" pitchFamily="18" charset="0"/>
            <a:cs typeface="Times New Roman" panose="02020603050405020304" pitchFamily="18" charset="0"/>
          </a:endParaRPr>
        </a:p>
      </dgm:t>
    </dgm:pt>
    <dgm:pt modelId="{02D773E3-33E9-43BE-AFBE-8AE66914335D}">
      <dgm:prSet custT="1"/>
      <dgm:spPr/>
      <dgm:t>
        <a:bodyPr/>
        <a:lstStyle/>
        <a:p>
          <a:pPr rtl="0"/>
          <a:r>
            <a:rPr lang="en-US" sz="1400" dirty="0" smtClean="0">
              <a:latin typeface="Times New Roman" panose="02020603050405020304" pitchFamily="18" charset="0"/>
              <a:cs typeface="Times New Roman" panose="02020603050405020304" pitchFamily="18" charset="0"/>
            </a:rPr>
            <a:t>Environment of real communication </a:t>
          </a:r>
          <a:r>
            <a:rPr lang="en-US" sz="1400" dirty="0" smtClean="0">
              <a:latin typeface="Times New Roman" panose="02020603050405020304" pitchFamily="18" charset="0"/>
              <a:cs typeface="Times New Roman" panose="02020603050405020304" pitchFamily="18" charset="0"/>
              <a:sym typeface="Wingdings"/>
            </a:rPr>
            <a:t></a:t>
          </a:r>
          <a:r>
            <a:rPr lang="en-US" sz="1400" dirty="0" smtClean="0">
              <a:latin typeface="Times New Roman" panose="02020603050405020304" pitchFamily="18" charset="0"/>
              <a:cs typeface="Times New Roman" panose="02020603050405020304" pitchFamily="18" charset="0"/>
            </a:rPr>
            <a:t> Technological tools. </a:t>
          </a:r>
          <a:endParaRPr lang="es-MX" sz="1400" dirty="0">
            <a:latin typeface="Times New Roman" panose="02020603050405020304" pitchFamily="18" charset="0"/>
            <a:cs typeface="Times New Roman" panose="02020603050405020304" pitchFamily="18" charset="0"/>
          </a:endParaRPr>
        </a:p>
      </dgm:t>
    </dgm:pt>
    <dgm:pt modelId="{40184F6F-9C49-4E2B-AA13-BCE35F2CCBAE}" type="parTrans" cxnId="{984435C2-615A-4ECA-8CB5-0A11F99545C4}">
      <dgm:prSet/>
      <dgm:spPr/>
      <dgm:t>
        <a:bodyPr/>
        <a:lstStyle/>
        <a:p>
          <a:endParaRPr lang="es-MX" sz="1400">
            <a:latin typeface="Times New Roman" panose="02020603050405020304" pitchFamily="18" charset="0"/>
            <a:cs typeface="Times New Roman" panose="02020603050405020304" pitchFamily="18" charset="0"/>
          </a:endParaRPr>
        </a:p>
      </dgm:t>
    </dgm:pt>
    <dgm:pt modelId="{53B187F6-98B9-4756-94FA-667631C74C71}" type="sibTrans" cxnId="{984435C2-615A-4ECA-8CB5-0A11F99545C4}">
      <dgm:prSet custT="1"/>
      <dgm:spPr/>
      <dgm:t>
        <a:bodyPr/>
        <a:lstStyle/>
        <a:p>
          <a:endParaRPr lang="es-MX" sz="1400">
            <a:latin typeface="Times New Roman" panose="02020603050405020304" pitchFamily="18" charset="0"/>
            <a:cs typeface="Times New Roman" panose="02020603050405020304" pitchFamily="18" charset="0"/>
          </a:endParaRPr>
        </a:p>
      </dgm:t>
    </dgm:pt>
    <dgm:pt modelId="{B29EBA54-5DC4-40A0-8F56-FDF37CB77F2C}">
      <dgm:prSet custT="1"/>
      <dgm:spPr/>
      <dgm:t>
        <a:bodyPr/>
        <a:lstStyle/>
        <a:p>
          <a:pPr rtl="0"/>
          <a:r>
            <a:rPr lang="en-US" sz="1400" smtClean="0">
              <a:latin typeface="Times New Roman" panose="02020603050405020304" pitchFamily="18" charset="0"/>
              <a:cs typeface="Times New Roman" panose="02020603050405020304" pitchFamily="18" charset="0"/>
            </a:rPr>
            <a:t>Active learners.</a:t>
          </a:r>
          <a:endParaRPr lang="es-MX" sz="1400">
            <a:latin typeface="Times New Roman" panose="02020603050405020304" pitchFamily="18" charset="0"/>
            <a:cs typeface="Times New Roman" panose="02020603050405020304" pitchFamily="18" charset="0"/>
          </a:endParaRPr>
        </a:p>
      </dgm:t>
    </dgm:pt>
    <dgm:pt modelId="{16A599C2-511E-407F-81A3-CA7BC28EBAC2}" type="parTrans" cxnId="{8982F752-79F5-48B6-8040-13979619400D}">
      <dgm:prSet/>
      <dgm:spPr/>
      <dgm:t>
        <a:bodyPr/>
        <a:lstStyle/>
        <a:p>
          <a:endParaRPr lang="es-MX" sz="1400">
            <a:latin typeface="Times New Roman" panose="02020603050405020304" pitchFamily="18" charset="0"/>
            <a:cs typeface="Times New Roman" panose="02020603050405020304" pitchFamily="18" charset="0"/>
          </a:endParaRPr>
        </a:p>
      </dgm:t>
    </dgm:pt>
    <dgm:pt modelId="{02256F2C-4A21-4468-8862-FB7D24BF9544}" type="sibTrans" cxnId="{8982F752-79F5-48B6-8040-13979619400D}">
      <dgm:prSet custT="1"/>
      <dgm:spPr/>
      <dgm:t>
        <a:bodyPr/>
        <a:lstStyle/>
        <a:p>
          <a:endParaRPr lang="es-MX" sz="1400">
            <a:latin typeface="Times New Roman" panose="02020603050405020304" pitchFamily="18" charset="0"/>
            <a:cs typeface="Times New Roman" panose="02020603050405020304" pitchFamily="18" charset="0"/>
          </a:endParaRPr>
        </a:p>
      </dgm:t>
    </dgm:pt>
    <dgm:pt modelId="{0E09D58E-78A4-4331-B45C-57368FDCC169}">
      <dgm:prSet custT="1"/>
      <dgm:spPr/>
      <dgm:t>
        <a:bodyPr/>
        <a:lstStyle/>
        <a:p>
          <a:pPr rtl="0"/>
          <a:r>
            <a:rPr lang="en-US" sz="1400" smtClean="0">
              <a:latin typeface="Times New Roman" panose="02020603050405020304" pitchFamily="18" charset="0"/>
              <a:cs typeface="Times New Roman" panose="02020603050405020304" pitchFamily="18" charset="0"/>
            </a:rPr>
            <a:t>Innovative activities </a:t>
          </a:r>
          <a:r>
            <a:rPr lang="en-US" sz="1400" smtClean="0">
              <a:latin typeface="Times New Roman" panose="02020603050405020304" pitchFamily="18" charset="0"/>
              <a:cs typeface="Times New Roman" panose="02020603050405020304" pitchFamily="18" charset="0"/>
              <a:sym typeface="Wingdings"/>
            </a:rPr>
            <a:t></a:t>
          </a:r>
          <a:r>
            <a:rPr lang="en-US" sz="1400" smtClean="0">
              <a:latin typeface="Times New Roman" panose="02020603050405020304" pitchFamily="18" charset="0"/>
              <a:cs typeface="Times New Roman" panose="02020603050405020304" pitchFamily="18" charset="0"/>
            </a:rPr>
            <a:t> Challenges in class </a:t>
          </a:r>
          <a:endParaRPr lang="es-MX" sz="1400">
            <a:latin typeface="Times New Roman" panose="02020603050405020304" pitchFamily="18" charset="0"/>
            <a:cs typeface="Times New Roman" panose="02020603050405020304" pitchFamily="18" charset="0"/>
          </a:endParaRPr>
        </a:p>
      </dgm:t>
    </dgm:pt>
    <dgm:pt modelId="{DC473836-DF97-4F96-88FE-C6B159AEC0FC}" type="parTrans" cxnId="{3101FF9A-B1DE-43C3-BB6B-0859F4E03C00}">
      <dgm:prSet/>
      <dgm:spPr/>
      <dgm:t>
        <a:bodyPr/>
        <a:lstStyle/>
        <a:p>
          <a:endParaRPr lang="es-MX" sz="1400">
            <a:latin typeface="Times New Roman" panose="02020603050405020304" pitchFamily="18" charset="0"/>
            <a:cs typeface="Times New Roman" panose="02020603050405020304" pitchFamily="18" charset="0"/>
          </a:endParaRPr>
        </a:p>
      </dgm:t>
    </dgm:pt>
    <dgm:pt modelId="{8DC1FB07-154D-4E50-A463-3634C882B1A1}" type="sibTrans" cxnId="{3101FF9A-B1DE-43C3-BB6B-0859F4E03C00}">
      <dgm:prSet custT="1"/>
      <dgm:spPr/>
      <dgm:t>
        <a:bodyPr/>
        <a:lstStyle/>
        <a:p>
          <a:endParaRPr lang="es-MX" sz="1400">
            <a:latin typeface="Times New Roman" panose="02020603050405020304" pitchFamily="18" charset="0"/>
            <a:cs typeface="Times New Roman" panose="02020603050405020304" pitchFamily="18" charset="0"/>
          </a:endParaRPr>
        </a:p>
      </dgm:t>
    </dgm:pt>
    <dgm:pt modelId="{5BA39356-983C-4035-A642-A3FD60F31D45}">
      <dgm:prSet custT="1"/>
      <dgm:spPr/>
      <dgm:t>
        <a:bodyPr/>
        <a:lstStyle/>
        <a:p>
          <a:pPr rtl="0"/>
          <a:r>
            <a:rPr lang="en-US" sz="1400" smtClean="0">
              <a:latin typeface="Times New Roman" panose="02020603050405020304" pitchFamily="18" charset="0"/>
              <a:cs typeface="Times New Roman" panose="02020603050405020304" pitchFamily="18" charset="0"/>
            </a:rPr>
            <a:t>Teachers </a:t>
          </a:r>
          <a:r>
            <a:rPr lang="en-US" sz="1400" smtClean="0">
              <a:latin typeface="Times New Roman" panose="02020603050405020304" pitchFamily="18" charset="0"/>
              <a:cs typeface="Times New Roman" panose="02020603050405020304" pitchFamily="18" charset="0"/>
              <a:sym typeface="Wingdings"/>
            </a:rPr>
            <a:t></a:t>
          </a:r>
          <a:r>
            <a:rPr lang="en-US" sz="1400" smtClean="0">
              <a:latin typeface="Times New Roman" panose="02020603050405020304" pitchFamily="18" charset="0"/>
              <a:cs typeface="Times New Roman" panose="02020603050405020304" pitchFamily="18" charset="0"/>
            </a:rPr>
            <a:t> Open-minded </a:t>
          </a:r>
          <a:endParaRPr lang="es-MX" sz="1400">
            <a:latin typeface="Times New Roman" panose="02020603050405020304" pitchFamily="18" charset="0"/>
            <a:cs typeface="Times New Roman" panose="02020603050405020304" pitchFamily="18" charset="0"/>
          </a:endParaRPr>
        </a:p>
      </dgm:t>
    </dgm:pt>
    <dgm:pt modelId="{9C0B19D8-755A-4F71-BB9E-CC9C97DC90D4}" type="parTrans" cxnId="{2FF87006-E49E-4759-8670-15147CEB01B2}">
      <dgm:prSet/>
      <dgm:spPr/>
      <dgm:t>
        <a:bodyPr/>
        <a:lstStyle/>
        <a:p>
          <a:endParaRPr lang="es-MX" sz="1400">
            <a:latin typeface="Times New Roman" panose="02020603050405020304" pitchFamily="18" charset="0"/>
            <a:cs typeface="Times New Roman" panose="02020603050405020304" pitchFamily="18" charset="0"/>
          </a:endParaRPr>
        </a:p>
      </dgm:t>
    </dgm:pt>
    <dgm:pt modelId="{B18053D9-26CE-450E-921E-FB2C04CF4390}" type="sibTrans" cxnId="{2FF87006-E49E-4759-8670-15147CEB01B2}">
      <dgm:prSet/>
      <dgm:spPr/>
      <dgm:t>
        <a:bodyPr/>
        <a:lstStyle/>
        <a:p>
          <a:endParaRPr lang="es-MX" sz="1400">
            <a:latin typeface="Times New Roman" panose="02020603050405020304" pitchFamily="18" charset="0"/>
            <a:cs typeface="Times New Roman" panose="02020603050405020304" pitchFamily="18" charset="0"/>
          </a:endParaRPr>
        </a:p>
      </dgm:t>
    </dgm:pt>
    <dgm:pt modelId="{440E7479-1D71-4355-93BB-9034A3BDC4F6}" type="pres">
      <dgm:prSet presAssocID="{C827A972-AD8D-4886-9291-8FCEE9EFFE34}" presName="Name0" presStyleCnt="0">
        <dgm:presLayoutVars>
          <dgm:dir/>
          <dgm:resizeHandles val="exact"/>
        </dgm:presLayoutVars>
      </dgm:prSet>
      <dgm:spPr/>
      <dgm:t>
        <a:bodyPr/>
        <a:lstStyle/>
        <a:p>
          <a:endParaRPr lang="es-MX"/>
        </a:p>
      </dgm:t>
    </dgm:pt>
    <dgm:pt modelId="{2D4E76A4-8872-443B-8D8E-C2FC212E7555}" type="pres">
      <dgm:prSet presAssocID="{6FCEDA26-04FD-40F1-AAEB-F468F310A36C}" presName="node" presStyleLbl="node1" presStyleIdx="0" presStyleCnt="7">
        <dgm:presLayoutVars>
          <dgm:bulletEnabled val="1"/>
        </dgm:presLayoutVars>
      </dgm:prSet>
      <dgm:spPr/>
      <dgm:t>
        <a:bodyPr/>
        <a:lstStyle/>
        <a:p>
          <a:endParaRPr lang="es-MX"/>
        </a:p>
      </dgm:t>
    </dgm:pt>
    <dgm:pt modelId="{1F19C091-9427-4DCF-9921-46EB0E8F6DA9}" type="pres">
      <dgm:prSet presAssocID="{3D13FE69-ECBE-42BB-802E-E1ACA4BFF46D}" presName="sibTrans" presStyleLbl="sibTrans2D1" presStyleIdx="0" presStyleCnt="6"/>
      <dgm:spPr/>
      <dgm:t>
        <a:bodyPr/>
        <a:lstStyle/>
        <a:p>
          <a:endParaRPr lang="es-MX"/>
        </a:p>
      </dgm:t>
    </dgm:pt>
    <dgm:pt modelId="{7C4215A0-430A-48A7-8C78-C57D3585B2C3}" type="pres">
      <dgm:prSet presAssocID="{3D13FE69-ECBE-42BB-802E-E1ACA4BFF46D}" presName="connectorText" presStyleLbl="sibTrans2D1" presStyleIdx="0" presStyleCnt="6"/>
      <dgm:spPr/>
      <dgm:t>
        <a:bodyPr/>
        <a:lstStyle/>
        <a:p>
          <a:endParaRPr lang="es-MX"/>
        </a:p>
      </dgm:t>
    </dgm:pt>
    <dgm:pt modelId="{382D6556-E8CB-4D54-962E-B14C255C617A}" type="pres">
      <dgm:prSet presAssocID="{B76DD5CD-1FF1-45BD-9F27-27910A671CE9}" presName="node" presStyleLbl="node1" presStyleIdx="1" presStyleCnt="7">
        <dgm:presLayoutVars>
          <dgm:bulletEnabled val="1"/>
        </dgm:presLayoutVars>
      </dgm:prSet>
      <dgm:spPr/>
      <dgm:t>
        <a:bodyPr/>
        <a:lstStyle/>
        <a:p>
          <a:endParaRPr lang="es-MX"/>
        </a:p>
      </dgm:t>
    </dgm:pt>
    <dgm:pt modelId="{A1ACD898-7B28-4D4F-BF7C-E887F2D7308B}" type="pres">
      <dgm:prSet presAssocID="{2EBC52FB-DEFB-40FB-B2B3-D6DE54015395}" presName="sibTrans" presStyleLbl="sibTrans2D1" presStyleIdx="1" presStyleCnt="6"/>
      <dgm:spPr/>
      <dgm:t>
        <a:bodyPr/>
        <a:lstStyle/>
        <a:p>
          <a:endParaRPr lang="es-MX"/>
        </a:p>
      </dgm:t>
    </dgm:pt>
    <dgm:pt modelId="{F08D511E-0374-4B46-95D5-7C81E813EC9E}" type="pres">
      <dgm:prSet presAssocID="{2EBC52FB-DEFB-40FB-B2B3-D6DE54015395}" presName="connectorText" presStyleLbl="sibTrans2D1" presStyleIdx="1" presStyleCnt="6"/>
      <dgm:spPr/>
      <dgm:t>
        <a:bodyPr/>
        <a:lstStyle/>
        <a:p>
          <a:endParaRPr lang="es-MX"/>
        </a:p>
      </dgm:t>
    </dgm:pt>
    <dgm:pt modelId="{E2471008-625E-45B8-8A66-7DCD6859526E}" type="pres">
      <dgm:prSet presAssocID="{A422FAFD-DA0D-4208-B66C-5B79E92CFCF5}" presName="node" presStyleLbl="node1" presStyleIdx="2" presStyleCnt="7">
        <dgm:presLayoutVars>
          <dgm:bulletEnabled val="1"/>
        </dgm:presLayoutVars>
      </dgm:prSet>
      <dgm:spPr/>
      <dgm:t>
        <a:bodyPr/>
        <a:lstStyle/>
        <a:p>
          <a:endParaRPr lang="es-MX"/>
        </a:p>
      </dgm:t>
    </dgm:pt>
    <dgm:pt modelId="{0D52F83D-F893-48DE-BCB4-CDD8D140DCCB}" type="pres">
      <dgm:prSet presAssocID="{8852BFFF-FE77-4035-8AF9-665F8DB3AEE8}" presName="sibTrans" presStyleLbl="sibTrans2D1" presStyleIdx="2" presStyleCnt="6"/>
      <dgm:spPr/>
      <dgm:t>
        <a:bodyPr/>
        <a:lstStyle/>
        <a:p>
          <a:endParaRPr lang="es-MX"/>
        </a:p>
      </dgm:t>
    </dgm:pt>
    <dgm:pt modelId="{67FEEB0A-5ADF-40A2-93ED-07C16F9CD42F}" type="pres">
      <dgm:prSet presAssocID="{8852BFFF-FE77-4035-8AF9-665F8DB3AEE8}" presName="connectorText" presStyleLbl="sibTrans2D1" presStyleIdx="2" presStyleCnt="6"/>
      <dgm:spPr/>
      <dgm:t>
        <a:bodyPr/>
        <a:lstStyle/>
        <a:p>
          <a:endParaRPr lang="es-MX"/>
        </a:p>
      </dgm:t>
    </dgm:pt>
    <dgm:pt modelId="{6F30A6D4-7582-4E6B-983C-018D80C6DF25}" type="pres">
      <dgm:prSet presAssocID="{02D773E3-33E9-43BE-AFBE-8AE66914335D}" presName="node" presStyleLbl="node1" presStyleIdx="3" presStyleCnt="7">
        <dgm:presLayoutVars>
          <dgm:bulletEnabled val="1"/>
        </dgm:presLayoutVars>
      </dgm:prSet>
      <dgm:spPr/>
      <dgm:t>
        <a:bodyPr/>
        <a:lstStyle/>
        <a:p>
          <a:endParaRPr lang="es-MX"/>
        </a:p>
      </dgm:t>
    </dgm:pt>
    <dgm:pt modelId="{CDB89AE9-7B8D-4CB3-93AA-E203BA1CFE3D}" type="pres">
      <dgm:prSet presAssocID="{53B187F6-98B9-4756-94FA-667631C74C71}" presName="sibTrans" presStyleLbl="sibTrans2D1" presStyleIdx="3" presStyleCnt="6"/>
      <dgm:spPr/>
      <dgm:t>
        <a:bodyPr/>
        <a:lstStyle/>
        <a:p>
          <a:endParaRPr lang="es-MX"/>
        </a:p>
      </dgm:t>
    </dgm:pt>
    <dgm:pt modelId="{17348CD7-6FF5-445A-9008-F575DFAC1D61}" type="pres">
      <dgm:prSet presAssocID="{53B187F6-98B9-4756-94FA-667631C74C71}" presName="connectorText" presStyleLbl="sibTrans2D1" presStyleIdx="3" presStyleCnt="6"/>
      <dgm:spPr/>
      <dgm:t>
        <a:bodyPr/>
        <a:lstStyle/>
        <a:p>
          <a:endParaRPr lang="es-MX"/>
        </a:p>
      </dgm:t>
    </dgm:pt>
    <dgm:pt modelId="{60EE9179-6824-4B3C-A585-68607D7E7A3E}" type="pres">
      <dgm:prSet presAssocID="{B29EBA54-5DC4-40A0-8F56-FDF37CB77F2C}" presName="node" presStyleLbl="node1" presStyleIdx="4" presStyleCnt="7">
        <dgm:presLayoutVars>
          <dgm:bulletEnabled val="1"/>
        </dgm:presLayoutVars>
      </dgm:prSet>
      <dgm:spPr/>
      <dgm:t>
        <a:bodyPr/>
        <a:lstStyle/>
        <a:p>
          <a:endParaRPr lang="es-MX"/>
        </a:p>
      </dgm:t>
    </dgm:pt>
    <dgm:pt modelId="{ADBAF1DA-3540-4979-882C-42D283B0B8D7}" type="pres">
      <dgm:prSet presAssocID="{02256F2C-4A21-4468-8862-FB7D24BF9544}" presName="sibTrans" presStyleLbl="sibTrans2D1" presStyleIdx="4" presStyleCnt="6"/>
      <dgm:spPr/>
      <dgm:t>
        <a:bodyPr/>
        <a:lstStyle/>
        <a:p>
          <a:endParaRPr lang="es-MX"/>
        </a:p>
      </dgm:t>
    </dgm:pt>
    <dgm:pt modelId="{62F0AAB3-3D4A-4F9F-AD96-573B736BD096}" type="pres">
      <dgm:prSet presAssocID="{02256F2C-4A21-4468-8862-FB7D24BF9544}" presName="connectorText" presStyleLbl="sibTrans2D1" presStyleIdx="4" presStyleCnt="6"/>
      <dgm:spPr/>
      <dgm:t>
        <a:bodyPr/>
        <a:lstStyle/>
        <a:p>
          <a:endParaRPr lang="es-MX"/>
        </a:p>
      </dgm:t>
    </dgm:pt>
    <dgm:pt modelId="{20CC5D92-62A3-44B5-A9D5-331ED95F7B99}" type="pres">
      <dgm:prSet presAssocID="{0E09D58E-78A4-4331-B45C-57368FDCC169}" presName="node" presStyleLbl="node1" presStyleIdx="5" presStyleCnt="7">
        <dgm:presLayoutVars>
          <dgm:bulletEnabled val="1"/>
        </dgm:presLayoutVars>
      </dgm:prSet>
      <dgm:spPr/>
      <dgm:t>
        <a:bodyPr/>
        <a:lstStyle/>
        <a:p>
          <a:endParaRPr lang="es-MX"/>
        </a:p>
      </dgm:t>
    </dgm:pt>
    <dgm:pt modelId="{97B9766D-FAC5-4B9A-8899-137ED0BF1894}" type="pres">
      <dgm:prSet presAssocID="{8DC1FB07-154D-4E50-A463-3634C882B1A1}" presName="sibTrans" presStyleLbl="sibTrans2D1" presStyleIdx="5" presStyleCnt="6"/>
      <dgm:spPr/>
      <dgm:t>
        <a:bodyPr/>
        <a:lstStyle/>
        <a:p>
          <a:endParaRPr lang="es-MX"/>
        </a:p>
      </dgm:t>
    </dgm:pt>
    <dgm:pt modelId="{746D1DD6-398A-4A4F-961A-0FF30BBF5139}" type="pres">
      <dgm:prSet presAssocID="{8DC1FB07-154D-4E50-A463-3634C882B1A1}" presName="connectorText" presStyleLbl="sibTrans2D1" presStyleIdx="5" presStyleCnt="6"/>
      <dgm:spPr/>
      <dgm:t>
        <a:bodyPr/>
        <a:lstStyle/>
        <a:p>
          <a:endParaRPr lang="es-MX"/>
        </a:p>
      </dgm:t>
    </dgm:pt>
    <dgm:pt modelId="{39286B77-AC7B-41D7-BD8A-26144C236D69}" type="pres">
      <dgm:prSet presAssocID="{5BA39356-983C-4035-A642-A3FD60F31D45}" presName="node" presStyleLbl="node1" presStyleIdx="6" presStyleCnt="7">
        <dgm:presLayoutVars>
          <dgm:bulletEnabled val="1"/>
        </dgm:presLayoutVars>
      </dgm:prSet>
      <dgm:spPr/>
      <dgm:t>
        <a:bodyPr/>
        <a:lstStyle/>
        <a:p>
          <a:endParaRPr lang="es-MX"/>
        </a:p>
      </dgm:t>
    </dgm:pt>
  </dgm:ptLst>
  <dgm:cxnLst>
    <dgm:cxn modelId="{86BE75BE-257D-4A91-BD0A-13DAF80DF865}" srcId="{C827A972-AD8D-4886-9291-8FCEE9EFFE34}" destId="{6FCEDA26-04FD-40F1-AAEB-F468F310A36C}" srcOrd="0" destOrd="0" parTransId="{812EB779-0A96-47A3-ACA6-75BAB7C7C753}" sibTransId="{3D13FE69-ECBE-42BB-802E-E1ACA4BFF46D}"/>
    <dgm:cxn modelId="{53B28DED-A769-4F53-ACAA-96B38F397443}" type="presOf" srcId="{53B187F6-98B9-4756-94FA-667631C74C71}" destId="{17348CD7-6FF5-445A-9008-F575DFAC1D61}" srcOrd="1" destOrd="0" presId="urn:microsoft.com/office/officeart/2005/8/layout/process1"/>
    <dgm:cxn modelId="{5B712B40-BC90-4BBB-BFBD-173084BD5650}" type="presOf" srcId="{8852BFFF-FE77-4035-8AF9-665F8DB3AEE8}" destId="{0D52F83D-F893-48DE-BCB4-CDD8D140DCCB}" srcOrd="0" destOrd="0" presId="urn:microsoft.com/office/officeart/2005/8/layout/process1"/>
    <dgm:cxn modelId="{26398668-F4AD-4EB1-8AA2-38F76DBB7EEE}" type="presOf" srcId="{0E09D58E-78A4-4331-B45C-57368FDCC169}" destId="{20CC5D92-62A3-44B5-A9D5-331ED95F7B99}" srcOrd="0" destOrd="0" presId="urn:microsoft.com/office/officeart/2005/8/layout/process1"/>
    <dgm:cxn modelId="{1D252490-4D82-4721-B713-56F60D310885}" type="presOf" srcId="{8852BFFF-FE77-4035-8AF9-665F8DB3AEE8}" destId="{67FEEB0A-5ADF-40A2-93ED-07C16F9CD42F}" srcOrd="1" destOrd="0" presId="urn:microsoft.com/office/officeart/2005/8/layout/process1"/>
    <dgm:cxn modelId="{8982F752-79F5-48B6-8040-13979619400D}" srcId="{C827A972-AD8D-4886-9291-8FCEE9EFFE34}" destId="{B29EBA54-5DC4-40A0-8F56-FDF37CB77F2C}" srcOrd="4" destOrd="0" parTransId="{16A599C2-511E-407F-81A3-CA7BC28EBAC2}" sibTransId="{02256F2C-4A21-4468-8862-FB7D24BF9544}"/>
    <dgm:cxn modelId="{A3B3F742-AD4F-452B-AC53-BF68AE5D7CDF}" type="presOf" srcId="{C827A972-AD8D-4886-9291-8FCEE9EFFE34}" destId="{440E7479-1D71-4355-93BB-9034A3BDC4F6}" srcOrd="0" destOrd="0" presId="urn:microsoft.com/office/officeart/2005/8/layout/process1"/>
    <dgm:cxn modelId="{177764CB-6BBB-422C-85A7-7BEFD95F8DD4}" type="presOf" srcId="{3D13FE69-ECBE-42BB-802E-E1ACA4BFF46D}" destId="{7C4215A0-430A-48A7-8C78-C57D3585B2C3}" srcOrd="1" destOrd="0" presId="urn:microsoft.com/office/officeart/2005/8/layout/process1"/>
    <dgm:cxn modelId="{650BDE40-EA23-4193-ADAB-63005DA6F952}" type="presOf" srcId="{B29EBA54-5DC4-40A0-8F56-FDF37CB77F2C}" destId="{60EE9179-6824-4B3C-A585-68607D7E7A3E}" srcOrd="0" destOrd="0" presId="urn:microsoft.com/office/officeart/2005/8/layout/process1"/>
    <dgm:cxn modelId="{6F112642-D71D-4401-8063-B1F1F3727A22}" type="presOf" srcId="{02256F2C-4A21-4468-8862-FB7D24BF9544}" destId="{62F0AAB3-3D4A-4F9F-AD96-573B736BD096}" srcOrd="1" destOrd="0" presId="urn:microsoft.com/office/officeart/2005/8/layout/process1"/>
    <dgm:cxn modelId="{C7C9FDD9-F79C-4360-BF7A-E55BD2120016}" type="presOf" srcId="{2EBC52FB-DEFB-40FB-B2B3-D6DE54015395}" destId="{F08D511E-0374-4B46-95D5-7C81E813EC9E}" srcOrd="1" destOrd="0" presId="urn:microsoft.com/office/officeart/2005/8/layout/process1"/>
    <dgm:cxn modelId="{093EBE15-4E33-4A02-8B9C-C18F4F2B4352}" srcId="{C827A972-AD8D-4886-9291-8FCEE9EFFE34}" destId="{B76DD5CD-1FF1-45BD-9F27-27910A671CE9}" srcOrd="1" destOrd="0" parTransId="{7A0B7EB7-D9D1-4B22-A0C6-9E6B0023C4AB}" sibTransId="{2EBC52FB-DEFB-40FB-B2B3-D6DE54015395}"/>
    <dgm:cxn modelId="{9A639C45-2077-4008-8C1B-AEABCC176690}" type="presOf" srcId="{5BA39356-983C-4035-A642-A3FD60F31D45}" destId="{39286B77-AC7B-41D7-BD8A-26144C236D69}" srcOrd="0" destOrd="0" presId="urn:microsoft.com/office/officeart/2005/8/layout/process1"/>
    <dgm:cxn modelId="{CA6F3B91-B4C0-4B10-9FEA-828BEDA3F292}" type="presOf" srcId="{B76DD5CD-1FF1-45BD-9F27-27910A671CE9}" destId="{382D6556-E8CB-4D54-962E-B14C255C617A}" srcOrd="0" destOrd="0" presId="urn:microsoft.com/office/officeart/2005/8/layout/process1"/>
    <dgm:cxn modelId="{1D4032CF-DD07-43D3-B845-F72AA7E884CF}" type="presOf" srcId="{02D773E3-33E9-43BE-AFBE-8AE66914335D}" destId="{6F30A6D4-7582-4E6B-983C-018D80C6DF25}" srcOrd="0" destOrd="0" presId="urn:microsoft.com/office/officeart/2005/8/layout/process1"/>
    <dgm:cxn modelId="{4323C66A-9B85-4348-A084-14D21844272B}" type="presOf" srcId="{A422FAFD-DA0D-4208-B66C-5B79E92CFCF5}" destId="{E2471008-625E-45B8-8A66-7DCD6859526E}" srcOrd="0" destOrd="0" presId="urn:microsoft.com/office/officeart/2005/8/layout/process1"/>
    <dgm:cxn modelId="{FA04EAFA-4248-46AF-BD95-26B74EE12793}" type="presOf" srcId="{8DC1FB07-154D-4E50-A463-3634C882B1A1}" destId="{97B9766D-FAC5-4B9A-8899-137ED0BF1894}" srcOrd="0" destOrd="0" presId="urn:microsoft.com/office/officeart/2005/8/layout/process1"/>
    <dgm:cxn modelId="{35EAC00E-C394-411A-8F65-B4F33FE27582}" type="presOf" srcId="{2EBC52FB-DEFB-40FB-B2B3-D6DE54015395}" destId="{A1ACD898-7B28-4D4F-BF7C-E887F2D7308B}" srcOrd="0" destOrd="0" presId="urn:microsoft.com/office/officeart/2005/8/layout/process1"/>
    <dgm:cxn modelId="{95E91FA6-4489-4EF5-864F-EE4E98D3EC0E}" srcId="{C827A972-AD8D-4886-9291-8FCEE9EFFE34}" destId="{A422FAFD-DA0D-4208-B66C-5B79E92CFCF5}" srcOrd="2" destOrd="0" parTransId="{6C2C8567-B4D1-451C-823F-6E5B96DDF1B8}" sibTransId="{8852BFFF-FE77-4035-8AF9-665F8DB3AEE8}"/>
    <dgm:cxn modelId="{3101FF9A-B1DE-43C3-BB6B-0859F4E03C00}" srcId="{C827A972-AD8D-4886-9291-8FCEE9EFFE34}" destId="{0E09D58E-78A4-4331-B45C-57368FDCC169}" srcOrd="5" destOrd="0" parTransId="{DC473836-DF97-4F96-88FE-C6B159AEC0FC}" sibTransId="{8DC1FB07-154D-4E50-A463-3634C882B1A1}"/>
    <dgm:cxn modelId="{1C5BA73E-559D-4127-8180-66217C218200}" type="presOf" srcId="{02256F2C-4A21-4468-8862-FB7D24BF9544}" destId="{ADBAF1DA-3540-4979-882C-42D283B0B8D7}" srcOrd="0" destOrd="0" presId="urn:microsoft.com/office/officeart/2005/8/layout/process1"/>
    <dgm:cxn modelId="{2FF87006-E49E-4759-8670-15147CEB01B2}" srcId="{C827A972-AD8D-4886-9291-8FCEE9EFFE34}" destId="{5BA39356-983C-4035-A642-A3FD60F31D45}" srcOrd="6" destOrd="0" parTransId="{9C0B19D8-755A-4F71-BB9E-CC9C97DC90D4}" sibTransId="{B18053D9-26CE-450E-921E-FB2C04CF4390}"/>
    <dgm:cxn modelId="{0CB761FC-28B4-4AC0-B45F-BEB038BA0E07}" type="presOf" srcId="{3D13FE69-ECBE-42BB-802E-E1ACA4BFF46D}" destId="{1F19C091-9427-4DCF-9921-46EB0E8F6DA9}" srcOrd="0" destOrd="0" presId="urn:microsoft.com/office/officeart/2005/8/layout/process1"/>
    <dgm:cxn modelId="{71F08964-CE11-4D01-BCD7-AA1FBFEE4320}" type="presOf" srcId="{8DC1FB07-154D-4E50-A463-3634C882B1A1}" destId="{746D1DD6-398A-4A4F-961A-0FF30BBF5139}" srcOrd="1" destOrd="0" presId="urn:microsoft.com/office/officeart/2005/8/layout/process1"/>
    <dgm:cxn modelId="{70DE8900-CBAD-406D-AB8F-321B53E57E97}" type="presOf" srcId="{53B187F6-98B9-4756-94FA-667631C74C71}" destId="{CDB89AE9-7B8D-4CB3-93AA-E203BA1CFE3D}" srcOrd="0" destOrd="0" presId="urn:microsoft.com/office/officeart/2005/8/layout/process1"/>
    <dgm:cxn modelId="{984435C2-615A-4ECA-8CB5-0A11F99545C4}" srcId="{C827A972-AD8D-4886-9291-8FCEE9EFFE34}" destId="{02D773E3-33E9-43BE-AFBE-8AE66914335D}" srcOrd="3" destOrd="0" parTransId="{40184F6F-9C49-4E2B-AA13-BCE35F2CCBAE}" sibTransId="{53B187F6-98B9-4756-94FA-667631C74C71}"/>
    <dgm:cxn modelId="{1E6BA357-CBB9-4011-8A79-6CD49190A187}" type="presOf" srcId="{6FCEDA26-04FD-40F1-AAEB-F468F310A36C}" destId="{2D4E76A4-8872-443B-8D8E-C2FC212E7555}" srcOrd="0" destOrd="0" presId="urn:microsoft.com/office/officeart/2005/8/layout/process1"/>
    <dgm:cxn modelId="{6C6071A6-3416-45FE-AD73-B2BC43971E00}" type="presParOf" srcId="{440E7479-1D71-4355-93BB-9034A3BDC4F6}" destId="{2D4E76A4-8872-443B-8D8E-C2FC212E7555}" srcOrd="0" destOrd="0" presId="urn:microsoft.com/office/officeart/2005/8/layout/process1"/>
    <dgm:cxn modelId="{1E2AA582-DFEA-4390-AF29-29A9724EF55D}" type="presParOf" srcId="{440E7479-1D71-4355-93BB-9034A3BDC4F6}" destId="{1F19C091-9427-4DCF-9921-46EB0E8F6DA9}" srcOrd="1" destOrd="0" presId="urn:microsoft.com/office/officeart/2005/8/layout/process1"/>
    <dgm:cxn modelId="{CF50A02F-C434-48B0-BA51-4D19A96E7218}" type="presParOf" srcId="{1F19C091-9427-4DCF-9921-46EB0E8F6DA9}" destId="{7C4215A0-430A-48A7-8C78-C57D3585B2C3}" srcOrd="0" destOrd="0" presId="urn:microsoft.com/office/officeart/2005/8/layout/process1"/>
    <dgm:cxn modelId="{3C944A8B-219B-4E41-95DC-9279D717D118}" type="presParOf" srcId="{440E7479-1D71-4355-93BB-9034A3BDC4F6}" destId="{382D6556-E8CB-4D54-962E-B14C255C617A}" srcOrd="2" destOrd="0" presId="urn:microsoft.com/office/officeart/2005/8/layout/process1"/>
    <dgm:cxn modelId="{AA0D65DE-F58C-4222-8AEB-3DEE043FBDDD}" type="presParOf" srcId="{440E7479-1D71-4355-93BB-9034A3BDC4F6}" destId="{A1ACD898-7B28-4D4F-BF7C-E887F2D7308B}" srcOrd="3" destOrd="0" presId="urn:microsoft.com/office/officeart/2005/8/layout/process1"/>
    <dgm:cxn modelId="{55DCDDBE-41E1-4F4E-8468-9A0E78C6FBB4}" type="presParOf" srcId="{A1ACD898-7B28-4D4F-BF7C-E887F2D7308B}" destId="{F08D511E-0374-4B46-95D5-7C81E813EC9E}" srcOrd="0" destOrd="0" presId="urn:microsoft.com/office/officeart/2005/8/layout/process1"/>
    <dgm:cxn modelId="{A4DF3682-3B04-4240-9156-365A51ACB1BE}" type="presParOf" srcId="{440E7479-1D71-4355-93BB-9034A3BDC4F6}" destId="{E2471008-625E-45B8-8A66-7DCD6859526E}" srcOrd="4" destOrd="0" presId="urn:microsoft.com/office/officeart/2005/8/layout/process1"/>
    <dgm:cxn modelId="{F988765D-2BA8-4DF5-BFE2-6556C9D69381}" type="presParOf" srcId="{440E7479-1D71-4355-93BB-9034A3BDC4F6}" destId="{0D52F83D-F893-48DE-BCB4-CDD8D140DCCB}" srcOrd="5" destOrd="0" presId="urn:microsoft.com/office/officeart/2005/8/layout/process1"/>
    <dgm:cxn modelId="{1F90C4DB-E083-4FB2-946D-756DDDC45AFF}" type="presParOf" srcId="{0D52F83D-F893-48DE-BCB4-CDD8D140DCCB}" destId="{67FEEB0A-5ADF-40A2-93ED-07C16F9CD42F}" srcOrd="0" destOrd="0" presId="urn:microsoft.com/office/officeart/2005/8/layout/process1"/>
    <dgm:cxn modelId="{436660E8-A53A-426F-BC0A-A08369FE2D46}" type="presParOf" srcId="{440E7479-1D71-4355-93BB-9034A3BDC4F6}" destId="{6F30A6D4-7582-4E6B-983C-018D80C6DF25}" srcOrd="6" destOrd="0" presId="urn:microsoft.com/office/officeart/2005/8/layout/process1"/>
    <dgm:cxn modelId="{6F48813F-277A-4A7C-AC08-4B62F85F5696}" type="presParOf" srcId="{440E7479-1D71-4355-93BB-9034A3BDC4F6}" destId="{CDB89AE9-7B8D-4CB3-93AA-E203BA1CFE3D}" srcOrd="7" destOrd="0" presId="urn:microsoft.com/office/officeart/2005/8/layout/process1"/>
    <dgm:cxn modelId="{71881059-8D3B-4166-A3E1-33A6051D0394}" type="presParOf" srcId="{CDB89AE9-7B8D-4CB3-93AA-E203BA1CFE3D}" destId="{17348CD7-6FF5-445A-9008-F575DFAC1D61}" srcOrd="0" destOrd="0" presId="urn:microsoft.com/office/officeart/2005/8/layout/process1"/>
    <dgm:cxn modelId="{75E07857-907F-4D92-9686-1F5209036859}" type="presParOf" srcId="{440E7479-1D71-4355-93BB-9034A3BDC4F6}" destId="{60EE9179-6824-4B3C-A585-68607D7E7A3E}" srcOrd="8" destOrd="0" presId="urn:microsoft.com/office/officeart/2005/8/layout/process1"/>
    <dgm:cxn modelId="{5CA4467D-EFF5-4FB6-8745-A311878FC00E}" type="presParOf" srcId="{440E7479-1D71-4355-93BB-9034A3BDC4F6}" destId="{ADBAF1DA-3540-4979-882C-42D283B0B8D7}" srcOrd="9" destOrd="0" presId="urn:microsoft.com/office/officeart/2005/8/layout/process1"/>
    <dgm:cxn modelId="{B907536E-F9E4-497C-92F9-F4AC35540EBE}" type="presParOf" srcId="{ADBAF1DA-3540-4979-882C-42D283B0B8D7}" destId="{62F0AAB3-3D4A-4F9F-AD96-573B736BD096}" srcOrd="0" destOrd="0" presId="urn:microsoft.com/office/officeart/2005/8/layout/process1"/>
    <dgm:cxn modelId="{FAFA26B7-F5A9-4DA1-8C7A-0D3563108E36}" type="presParOf" srcId="{440E7479-1D71-4355-93BB-9034A3BDC4F6}" destId="{20CC5D92-62A3-44B5-A9D5-331ED95F7B99}" srcOrd="10" destOrd="0" presId="urn:microsoft.com/office/officeart/2005/8/layout/process1"/>
    <dgm:cxn modelId="{BF3155E9-8211-4EF8-B2B2-3ED23BEC64EB}" type="presParOf" srcId="{440E7479-1D71-4355-93BB-9034A3BDC4F6}" destId="{97B9766D-FAC5-4B9A-8899-137ED0BF1894}" srcOrd="11" destOrd="0" presId="urn:microsoft.com/office/officeart/2005/8/layout/process1"/>
    <dgm:cxn modelId="{07BD152E-D744-4C1A-9B53-2F6FA032DC2C}" type="presParOf" srcId="{97B9766D-FAC5-4B9A-8899-137ED0BF1894}" destId="{746D1DD6-398A-4A4F-961A-0FF30BBF5139}" srcOrd="0" destOrd="0" presId="urn:microsoft.com/office/officeart/2005/8/layout/process1"/>
    <dgm:cxn modelId="{D7EF1DE8-566F-41A9-8A48-A469618EE1A4}" type="presParOf" srcId="{440E7479-1D71-4355-93BB-9034A3BDC4F6}" destId="{39286B77-AC7B-41D7-BD8A-26144C236D69}" srcOrd="1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0054AB-1D03-484D-8B56-804CEEF8A4DB}"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s-MX"/>
        </a:p>
      </dgm:t>
    </dgm:pt>
    <dgm:pt modelId="{D953C05E-1DCB-47BE-8D17-2779D0D853E1}">
      <dgm:prSet custT="1"/>
      <dgm:spPr/>
      <dgm:t>
        <a:bodyPr/>
        <a:lstStyle/>
        <a:p>
          <a:pPr rtl="0"/>
          <a:r>
            <a:rPr lang="en-GB" sz="2400" b="1" dirty="0" smtClean="0">
              <a:latin typeface="Times New Roman" panose="02020603050405020304" pitchFamily="18" charset="0"/>
              <a:cs typeface="Times New Roman" panose="02020603050405020304" pitchFamily="18" charset="0"/>
            </a:rPr>
            <a:t>Blended learning </a:t>
          </a:r>
          <a:endParaRPr lang="es-MX" sz="2400" dirty="0">
            <a:latin typeface="Times New Roman" panose="02020603050405020304" pitchFamily="18" charset="0"/>
            <a:cs typeface="Times New Roman" panose="02020603050405020304" pitchFamily="18" charset="0"/>
          </a:endParaRPr>
        </a:p>
      </dgm:t>
    </dgm:pt>
    <dgm:pt modelId="{4AB01919-7767-4A59-8A2C-E2E1E4113B63}" type="parTrans" cxnId="{1E8F7080-763B-4639-9650-2F94C651CF00}">
      <dgm:prSet/>
      <dgm:spPr/>
      <dgm:t>
        <a:bodyPr/>
        <a:lstStyle/>
        <a:p>
          <a:endParaRPr lang="es-MX"/>
        </a:p>
      </dgm:t>
    </dgm:pt>
    <dgm:pt modelId="{9BE19EF6-EC57-4203-BB1A-E68A2519514E}" type="sibTrans" cxnId="{1E8F7080-763B-4639-9650-2F94C651CF00}">
      <dgm:prSet/>
      <dgm:spPr/>
      <dgm:t>
        <a:bodyPr/>
        <a:lstStyle/>
        <a:p>
          <a:endParaRPr lang="es-MX"/>
        </a:p>
      </dgm:t>
    </dgm:pt>
    <dgm:pt modelId="{0E2213A5-4DC7-43FA-A2EA-3D778695311B}" type="pres">
      <dgm:prSet presAssocID="{620054AB-1D03-484D-8B56-804CEEF8A4DB}" presName="Name0" presStyleCnt="0">
        <dgm:presLayoutVars>
          <dgm:chMax val="7"/>
          <dgm:dir/>
          <dgm:animLvl val="lvl"/>
          <dgm:resizeHandles val="exact"/>
        </dgm:presLayoutVars>
      </dgm:prSet>
      <dgm:spPr/>
      <dgm:t>
        <a:bodyPr/>
        <a:lstStyle/>
        <a:p>
          <a:endParaRPr lang="es-MX"/>
        </a:p>
      </dgm:t>
    </dgm:pt>
    <dgm:pt modelId="{105B3BB7-B89D-41E4-A803-250F8BCD5050}" type="pres">
      <dgm:prSet presAssocID="{D953C05E-1DCB-47BE-8D17-2779D0D853E1}" presName="circle1" presStyleLbl="node1" presStyleIdx="0" presStyleCnt="1"/>
      <dgm:spPr/>
    </dgm:pt>
    <dgm:pt modelId="{6FDF1067-4917-471D-8B76-745272F23D0E}" type="pres">
      <dgm:prSet presAssocID="{D953C05E-1DCB-47BE-8D17-2779D0D853E1}" presName="space" presStyleCnt="0"/>
      <dgm:spPr/>
    </dgm:pt>
    <dgm:pt modelId="{7704B875-24C0-4755-90CD-ECA33D607444}" type="pres">
      <dgm:prSet presAssocID="{D953C05E-1DCB-47BE-8D17-2779D0D853E1}" presName="rect1" presStyleLbl="alignAcc1" presStyleIdx="0" presStyleCnt="1" custLinFactNeighborY="-3290"/>
      <dgm:spPr/>
      <dgm:t>
        <a:bodyPr/>
        <a:lstStyle/>
        <a:p>
          <a:endParaRPr lang="es-MX"/>
        </a:p>
      </dgm:t>
    </dgm:pt>
    <dgm:pt modelId="{2B55E4F0-80F6-45C3-89D0-F767C7127B3E}" type="pres">
      <dgm:prSet presAssocID="{D953C05E-1DCB-47BE-8D17-2779D0D853E1}" presName="rect1ParTxNoCh" presStyleLbl="alignAcc1" presStyleIdx="0" presStyleCnt="1">
        <dgm:presLayoutVars>
          <dgm:chMax val="1"/>
          <dgm:bulletEnabled val="1"/>
        </dgm:presLayoutVars>
      </dgm:prSet>
      <dgm:spPr/>
      <dgm:t>
        <a:bodyPr/>
        <a:lstStyle/>
        <a:p>
          <a:endParaRPr lang="es-MX"/>
        </a:p>
      </dgm:t>
    </dgm:pt>
  </dgm:ptLst>
  <dgm:cxnLst>
    <dgm:cxn modelId="{6DC24781-5B4F-45F5-8AFD-02BCC7202D85}" type="presOf" srcId="{620054AB-1D03-484D-8B56-804CEEF8A4DB}" destId="{0E2213A5-4DC7-43FA-A2EA-3D778695311B}" srcOrd="0" destOrd="0" presId="urn:microsoft.com/office/officeart/2005/8/layout/target3"/>
    <dgm:cxn modelId="{174371B0-F9D7-4476-AD25-34697E06F757}" type="presOf" srcId="{D953C05E-1DCB-47BE-8D17-2779D0D853E1}" destId="{2B55E4F0-80F6-45C3-89D0-F767C7127B3E}" srcOrd="1" destOrd="0" presId="urn:microsoft.com/office/officeart/2005/8/layout/target3"/>
    <dgm:cxn modelId="{45DEF2C2-D464-486D-9FB2-3D0750BF2C76}" type="presOf" srcId="{D953C05E-1DCB-47BE-8D17-2779D0D853E1}" destId="{7704B875-24C0-4755-90CD-ECA33D607444}" srcOrd="0" destOrd="0" presId="urn:microsoft.com/office/officeart/2005/8/layout/target3"/>
    <dgm:cxn modelId="{1E8F7080-763B-4639-9650-2F94C651CF00}" srcId="{620054AB-1D03-484D-8B56-804CEEF8A4DB}" destId="{D953C05E-1DCB-47BE-8D17-2779D0D853E1}" srcOrd="0" destOrd="0" parTransId="{4AB01919-7767-4A59-8A2C-E2E1E4113B63}" sibTransId="{9BE19EF6-EC57-4203-BB1A-E68A2519514E}"/>
    <dgm:cxn modelId="{51F364CB-222E-48A7-ADB6-885F51DF9EEE}" type="presParOf" srcId="{0E2213A5-4DC7-43FA-A2EA-3D778695311B}" destId="{105B3BB7-B89D-41E4-A803-250F8BCD5050}" srcOrd="0" destOrd="0" presId="urn:microsoft.com/office/officeart/2005/8/layout/target3"/>
    <dgm:cxn modelId="{22AD6F3B-B2A4-46F1-BB0F-B45FA39757F7}" type="presParOf" srcId="{0E2213A5-4DC7-43FA-A2EA-3D778695311B}" destId="{6FDF1067-4917-471D-8B76-745272F23D0E}" srcOrd="1" destOrd="0" presId="urn:microsoft.com/office/officeart/2005/8/layout/target3"/>
    <dgm:cxn modelId="{B7E9A23B-107C-4FEA-AC88-50EEF0C15E75}" type="presParOf" srcId="{0E2213A5-4DC7-43FA-A2EA-3D778695311B}" destId="{7704B875-24C0-4755-90CD-ECA33D607444}" srcOrd="2" destOrd="0" presId="urn:microsoft.com/office/officeart/2005/8/layout/target3"/>
    <dgm:cxn modelId="{EC5AABA8-3BF5-406A-B055-C86031C081A5}" type="presParOf" srcId="{0E2213A5-4DC7-43FA-A2EA-3D778695311B}" destId="{2B55E4F0-80F6-45C3-89D0-F767C7127B3E}"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2823D-A579-40B1-BEF8-56C54D5085FE}">
      <dsp:nvSpPr>
        <dsp:cNvPr id="0" name=""/>
        <dsp:cNvSpPr/>
      </dsp:nvSpPr>
      <dsp:spPr>
        <a:xfrm>
          <a:off x="0" y="0"/>
          <a:ext cx="1261883" cy="1261883"/>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C742B6-82B6-4D31-84DD-EFC5CAE15C7E}">
      <dsp:nvSpPr>
        <dsp:cNvPr id="0" name=""/>
        <dsp:cNvSpPr/>
      </dsp:nvSpPr>
      <dsp:spPr>
        <a:xfrm>
          <a:off x="630942" y="0"/>
          <a:ext cx="8082026" cy="126188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latin typeface="Times New Roman" panose="02020603050405020304" pitchFamily="18" charset="0"/>
              <a:cs typeface="Times New Roman" panose="02020603050405020304" pitchFamily="18" charset="0"/>
            </a:rPr>
            <a:t>Problem identification</a:t>
          </a:r>
          <a:endParaRPr lang="es-MX" sz="1800" kern="1200">
            <a:latin typeface="Times New Roman" panose="02020603050405020304" pitchFamily="18" charset="0"/>
            <a:cs typeface="Times New Roman" panose="02020603050405020304" pitchFamily="18" charset="0"/>
          </a:endParaRPr>
        </a:p>
      </dsp:txBody>
      <dsp:txXfrm>
        <a:off x="630942" y="0"/>
        <a:ext cx="8082026" cy="599394"/>
      </dsp:txXfrm>
    </dsp:sp>
    <dsp:sp modelId="{AECB4CE8-9227-4AE7-B17F-B6C6004F2044}">
      <dsp:nvSpPr>
        <dsp:cNvPr id="0" name=""/>
        <dsp:cNvSpPr/>
      </dsp:nvSpPr>
      <dsp:spPr>
        <a:xfrm>
          <a:off x="331244" y="599394"/>
          <a:ext cx="599394" cy="599394"/>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5DC2F2-7A57-46FB-B336-2E63A5BDE32C}">
      <dsp:nvSpPr>
        <dsp:cNvPr id="0" name=""/>
        <dsp:cNvSpPr/>
      </dsp:nvSpPr>
      <dsp:spPr>
        <a:xfrm>
          <a:off x="630942" y="599394"/>
          <a:ext cx="8082026" cy="5993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Technology is changing constantly and alters everything for this reason,  teachers are facing a new reality where students get bored and demotivated easier than some years ago.</a:t>
          </a:r>
          <a:endParaRPr lang="es-MX" sz="1600" kern="1200" dirty="0">
            <a:latin typeface="Times New Roman" panose="02020603050405020304" pitchFamily="18" charset="0"/>
            <a:cs typeface="Times New Roman" panose="02020603050405020304" pitchFamily="18" charset="0"/>
          </a:endParaRPr>
        </a:p>
      </dsp:txBody>
      <dsp:txXfrm>
        <a:off x="630942" y="599394"/>
        <a:ext cx="8082026" cy="599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8942-7FD7-462F-9F6F-606A95DF6606}">
      <dsp:nvSpPr>
        <dsp:cNvPr id="0" name=""/>
        <dsp:cNvSpPr/>
      </dsp:nvSpPr>
      <dsp:spPr>
        <a:xfrm>
          <a:off x="0" y="0"/>
          <a:ext cx="2088232" cy="2088232"/>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0C4811BD-6B29-4C21-B5C6-0C8BEB919CAB}">
      <dsp:nvSpPr>
        <dsp:cNvPr id="0" name=""/>
        <dsp:cNvSpPr/>
      </dsp:nvSpPr>
      <dsp:spPr>
        <a:xfrm>
          <a:off x="1044116" y="0"/>
          <a:ext cx="4860539" cy="20882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Mobile technologies</a:t>
          </a:r>
          <a:endParaRPr lang="es-MX" sz="2800" kern="1200" dirty="0">
            <a:latin typeface="Times New Roman" panose="02020603050405020304" pitchFamily="18" charset="0"/>
            <a:cs typeface="Times New Roman" panose="02020603050405020304" pitchFamily="18" charset="0"/>
          </a:endParaRPr>
        </a:p>
      </dsp:txBody>
      <dsp:txXfrm>
        <a:off x="1044116" y="0"/>
        <a:ext cx="4860539" cy="334117"/>
      </dsp:txXfrm>
    </dsp:sp>
    <dsp:sp modelId="{22B04F40-3299-474E-B57E-C742FB791D71}">
      <dsp:nvSpPr>
        <dsp:cNvPr id="0" name=""/>
        <dsp:cNvSpPr/>
      </dsp:nvSpPr>
      <dsp:spPr>
        <a:xfrm>
          <a:off x="219264" y="334117"/>
          <a:ext cx="1649703" cy="1649703"/>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24B2F365-CC09-45C8-8F3D-11253DDFD871}">
      <dsp:nvSpPr>
        <dsp:cNvPr id="0" name=""/>
        <dsp:cNvSpPr/>
      </dsp:nvSpPr>
      <dsp:spPr>
        <a:xfrm>
          <a:off x="1044116" y="334117"/>
          <a:ext cx="4860539" cy="16497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Mobile </a:t>
          </a:r>
          <a:r>
            <a:rPr lang="en-GB" sz="1800" kern="1200" dirty="0" smtClean="0">
              <a:latin typeface="Times New Roman" panose="02020603050405020304" pitchFamily="18" charset="0"/>
              <a:cs typeface="Times New Roman" panose="02020603050405020304" pitchFamily="18" charset="0"/>
            </a:rPr>
            <a:t>devices</a:t>
          </a:r>
          <a:r>
            <a:rPr lang="es-EC" sz="1800" kern="1200" dirty="0" smtClean="0">
              <a:latin typeface="Times New Roman" panose="02020603050405020304" pitchFamily="18" charset="0"/>
              <a:cs typeface="Times New Roman" panose="02020603050405020304" pitchFamily="18" charset="0"/>
            </a:rPr>
            <a:t>: </a:t>
          </a:r>
          <a:r>
            <a:rPr lang="en-GB" sz="1800" kern="1200" dirty="0" smtClean="0">
              <a:latin typeface="Times New Roman" panose="02020603050405020304" pitchFamily="18" charset="0"/>
              <a:cs typeface="Times New Roman" panose="02020603050405020304" pitchFamily="18" charset="0"/>
            </a:rPr>
            <a:t>mobile phone </a:t>
          </a:r>
          <a:endParaRPr lang="es-MX" sz="1800" kern="1200" dirty="0">
            <a:latin typeface="Times New Roman" panose="02020603050405020304" pitchFamily="18" charset="0"/>
            <a:cs typeface="Times New Roman" panose="02020603050405020304" pitchFamily="18" charset="0"/>
          </a:endParaRPr>
        </a:p>
      </dsp:txBody>
      <dsp:txXfrm>
        <a:off x="1044116" y="334117"/>
        <a:ext cx="4860539" cy="334117"/>
      </dsp:txXfrm>
    </dsp:sp>
    <dsp:sp modelId="{25129550-85D9-4AE1-A91D-E7F4A4871AEB}">
      <dsp:nvSpPr>
        <dsp:cNvPr id="0" name=""/>
        <dsp:cNvSpPr/>
      </dsp:nvSpPr>
      <dsp:spPr>
        <a:xfrm>
          <a:off x="438528" y="668234"/>
          <a:ext cx="1211174" cy="121117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A5FCDEE8-A9BE-43FC-A257-5CC9DE6BD434}">
      <dsp:nvSpPr>
        <dsp:cNvPr id="0" name=""/>
        <dsp:cNvSpPr/>
      </dsp:nvSpPr>
      <dsp:spPr>
        <a:xfrm>
          <a:off x="1044116" y="668234"/>
          <a:ext cx="4860539" cy="12111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latin typeface="Times New Roman" panose="02020603050405020304" pitchFamily="18" charset="0"/>
              <a:cs typeface="Times New Roman" panose="02020603050405020304" pitchFamily="18" charset="0"/>
            </a:rPr>
            <a:t>Widespread infiltration of the market.</a:t>
          </a:r>
          <a:endParaRPr lang="es-MX" sz="1800" kern="1200" dirty="0">
            <a:latin typeface="Times New Roman" panose="02020603050405020304" pitchFamily="18" charset="0"/>
            <a:cs typeface="Times New Roman" panose="02020603050405020304" pitchFamily="18" charset="0"/>
          </a:endParaRPr>
        </a:p>
      </dsp:txBody>
      <dsp:txXfrm>
        <a:off x="1044116" y="668234"/>
        <a:ext cx="4860539" cy="334117"/>
      </dsp:txXfrm>
    </dsp:sp>
    <dsp:sp modelId="{3E907B4B-95B1-47E7-9263-0A802822ED68}">
      <dsp:nvSpPr>
        <dsp:cNvPr id="0" name=""/>
        <dsp:cNvSpPr/>
      </dsp:nvSpPr>
      <dsp:spPr>
        <a:xfrm>
          <a:off x="657793" y="1002351"/>
          <a:ext cx="772645" cy="772645"/>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C002DD1E-F5FE-4C95-B680-2DBDCD207740}">
      <dsp:nvSpPr>
        <dsp:cNvPr id="0" name=""/>
        <dsp:cNvSpPr/>
      </dsp:nvSpPr>
      <dsp:spPr>
        <a:xfrm>
          <a:off x="1044116" y="1002351"/>
          <a:ext cx="4860539" cy="77264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latin typeface="Times New Roman" panose="02020603050405020304" pitchFamily="18" charset="0"/>
              <a:cs typeface="Times New Roman" panose="02020603050405020304" pitchFamily="18" charset="0"/>
            </a:rPr>
            <a:t>Relatively inexpensive. </a:t>
          </a:r>
          <a:endParaRPr lang="es-MX" sz="1800" kern="1200" dirty="0">
            <a:latin typeface="Times New Roman" panose="02020603050405020304" pitchFamily="18" charset="0"/>
            <a:cs typeface="Times New Roman" panose="02020603050405020304" pitchFamily="18" charset="0"/>
          </a:endParaRPr>
        </a:p>
      </dsp:txBody>
      <dsp:txXfrm>
        <a:off x="1044116" y="1002351"/>
        <a:ext cx="4860539" cy="334117"/>
      </dsp:txXfrm>
    </dsp:sp>
    <dsp:sp modelId="{F7DA97B0-610A-4DF5-861D-659062264876}">
      <dsp:nvSpPr>
        <dsp:cNvPr id="0" name=""/>
        <dsp:cNvSpPr/>
      </dsp:nvSpPr>
      <dsp:spPr>
        <a:xfrm>
          <a:off x="877057" y="1336468"/>
          <a:ext cx="334117" cy="334117"/>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05D55DAF-B2A0-4626-81D6-5E64662251BE}">
      <dsp:nvSpPr>
        <dsp:cNvPr id="0" name=""/>
        <dsp:cNvSpPr/>
      </dsp:nvSpPr>
      <dsp:spPr>
        <a:xfrm>
          <a:off x="1044116" y="1336468"/>
          <a:ext cx="4860539" cy="3341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latin typeface="Times New Roman" panose="02020603050405020304" pitchFamily="18" charset="0"/>
              <a:cs typeface="Times New Roman" panose="02020603050405020304" pitchFamily="18" charset="0"/>
            </a:rPr>
            <a:t>Tool for collaborative learning.</a:t>
          </a:r>
          <a:endParaRPr lang="es-MX" sz="1800" kern="1200" dirty="0">
            <a:latin typeface="Times New Roman" panose="02020603050405020304" pitchFamily="18" charset="0"/>
            <a:cs typeface="Times New Roman" panose="02020603050405020304" pitchFamily="18" charset="0"/>
          </a:endParaRPr>
        </a:p>
      </dsp:txBody>
      <dsp:txXfrm>
        <a:off x="1044116" y="1336468"/>
        <a:ext cx="4860539" cy="334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B622-0071-4746-ABA2-54007E64F010}">
      <dsp:nvSpPr>
        <dsp:cNvPr id="0" name=""/>
        <dsp:cNvSpPr/>
      </dsp:nvSpPr>
      <dsp:spPr>
        <a:xfrm>
          <a:off x="0" y="0"/>
          <a:ext cx="1656184" cy="165618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A106C848-E72B-456B-8B76-4ED09126A7FA}">
      <dsp:nvSpPr>
        <dsp:cNvPr id="0" name=""/>
        <dsp:cNvSpPr/>
      </dsp:nvSpPr>
      <dsp:spPr>
        <a:xfrm>
          <a:off x="828092" y="0"/>
          <a:ext cx="5112060" cy="165618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latin typeface="Times New Roman" panose="02020603050405020304" pitchFamily="18" charset="0"/>
              <a:cs typeface="Times New Roman" panose="02020603050405020304" pitchFamily="18" charset="0"/>
            </a:rPr>
            <a:t>Communicative skills – Curriculum</a:t>
          </a:r>
          <a:endParaRPr lang="es-MX" sz="2400" kern="1200" dirty="0">
            <a:latin typeface="Times New Roman" panose="02020603050405020304" pitchFamily="18" charset="0"/>
            <a:cs typeface="Times New Roman" panose="02020603050405020304" pitchFamily="18" charset="0"/>
          </a:endParaRPr>
        </a:p>
      </dsp:txBody>
      <dsp:txXfrm>
        <a:off x="828092" y="0"/>
        <a:ext cx="5112060" cy="496856"/>
      </dsp:txXfrm>
    </dsp:sp>
    <dsp:sp modelId="{EE262767-98D9-4B11-957D-29CBB43D31A0}">
      <dsp:nvSpPr>
        <dsp:cNvPr id="0" name=""/>
        <dsp:cNvSpPr/>
      </dsp:nvSpPr>
      <dsp:spPr>
        <a:xfrm>
          <a:off x="289832" y="496856"/>
          <a:ext cx="1076518" cy="107651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16573955-34D0-4D63-B848-6CAD243E52EC}">
      <dsp:nvSpPr>
        <dsp:cNvPr id="0" name=""/>
        <dsp:cNvSpPr/>
      </dsp:nvSpPr>
      <dsp:spPr>
        <a:xfrm>
          <a:off x="828092" y="496856"/>
          <a:ext cx="5112060" cy="107651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Times New Roman" panose="02020603050405020304" pitchFamily="18" charset="0"/>
              <a:cs typeface="Times New Roman" panose="02020603050405020304" pitchFamily="18" charset="0"/>
            </a:rPr>
            <a:t>Spoken production</a:t>
          </a:r>
          <a:r>
            <a:rPr lang="es-MX" sz="1800" kern="1200" smtClean="0">
              <a:latin typeface="Times New Roman" panose="02020603050405020304" pitchFamily="18" charset="0"/>
              <a:cs typeface="Times New Roman" panose="02020603050405020304" pitchFamily="18" charset="0"/>
            </a:rPr>
            <a:t> </a:t>
          </a:r>
          <a:r>
            <a:rPr lang="en-US" sz="1800" kern="1200" smtClean="0">
              <a:latin typeface="Times New Roman" panose="02020603050405020304" pitchFamily="18" charset="0"/>
              <a:cs typeface="Times New Roman" panose="02020603050405020304" pitchFamily="18" charset="0"/>
              <a:sym typeface="Wingdings"/>
            </a:rPr>
            <a:t></a:t>
          </a:r>
          <a:r>
            <a:rPr lang="en-US" sz="1800" kern="1200" smtClean="0">
              <a:latin typeface="Times New Roman" panose="02020603050405020304" pitchFamily="18" charset="0"/>
              <a:cs typeface="Times New Roman" panose="02020603050405020304" pitchFamily="18" charset="0"/>
            </a:rPr>
            <a:t> Fluency over accuracy.</a:t>
          </a:r>
          <a:endParaRPr lang="es-MX" sz="1800" kern="1200">
            <a:latin typeface="Times New Roman" panose="02020603050405020304" pitchFamily="18" charset="0"/>
            <a:cs typeface="Times New Roman" panose="02020603050405020304" pitchFamily="18" charset="0"/>
          </a:endParaRPr>
        </a:p>
      </dsp:txBody>
      <dsp:txXfrm>
        <a:off x="828092" y="496856"/>
        <a:ext cx="5112060" cy="496854"/>
      </dsp:txXfrm>
    </dsp:sp>
    <dsp:sp modelId="{777811B1-6057-49B0-83FB-36989C9DD0B8}">
      <dsp:nvSpPr>
        <dsp:cNvPr id="0" name=""/>
        <dsp:cNvSpPr/>
      </dsp:nvSpPr>
      <dsp:spPr>
        <a:xfrm>
          <a:off x="579664" y="993710"/>
          <a:ext cx="496854" cy="49685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67164D1E-33A1-4526-8058-3D5A7C1AC2C4}">
      <dsp:nvSpPr>
        <dsp:cNvPr id="0" name=""/>
        <dsp:cNvSpPr/>
      </dsp:nvSpPr>
      <dsp:spPr>
        <a:xfrm>
          <a:off x="828092" y="993710"/>
          <a:ext cx="5112060" cy="4968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Times New Roman" panose="02020603050405020304" pitchFamily="18" charset="0"/>
              <a:cs typeface="Times New Roman" panose="02020603050405020304" pitchFamily="18" charset="0"/>
            </a:rPr>
            <a:t>Spoken interaction </a:t>
          </a:r>
          <a:r>
            <a:rPr lang="en-US" sz="1800" kern="1200" smtClean="0">
              <a:latin typeface="Times New Roman" panose="02020603050405020304" pitchFamily="18" charset="0"/>
              <a:cs typeface="Times New Roman" panose="02020603050405020304" pitchFamily="18" charset="0"/>
              <a:sym typeface="Wingdings"/>
            </a:rPr>
            <a:t></a:t>
          </a:r>
          <a:r>
            <a:rPr lang="en-US" sz="1800" kern="1200" smtClean="0">
              <a:latin typeface="Times New Roman" panose="02020603050405020304" pitchFamily="18" charset="0"/>
              <a:cs typeface="Times New Roman" panose="02020603050405020304" pitchFamily="18" charset="0"/>
            </a:rPr>
            <a:t> collaborative learning.</a:t>
          </a:r>
          <a:endParaRPr lang="es-MX" sz="1800" kern="1200">
            <a:latin typeface="Times New Roman" panose="02020603050405020304" pitchFamily="18" charset="0"/>
            <a:cs typeface="Times New Roman" panose="02020603050405020304" pitchFamily="18" charset="0"/>
          </a:endParaRPr>
        </a:p>
      </dsp:txBody>
      <dsp:txXfrm>
        <a:off x="828092" y="993710"/>
        <a:ext cx="5112060" cy="4968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562D-5E12-4288-B145-6A6634B2F455}">
      <dsp:nvSpPr>
        <dsp:cNvPr id="0" name=""/>
        <dsp:cNvSpPr/>
      </dsp:nvSpPr>
      <dsp:spPr>
        <a:xfrm>
          <a:off x="0" y="0"/>
          <a:ext cx="2304256" cy="2304256"/>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64B41EC5-F84E-41B0-A33A-85053FF1EDAE}">
      <dsp:nvSpPr>
        <dsp:cNvPr id="0" name=""/>
        <dsp:cNvSpPr/>
      </dsp:nvSpPr>
      <dsp:spPr>
        <a:xfrm>
          <a:off x="1152128" y="0"/>
          <a:ext cx="5184576" cy="23042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latin typeface="Times New Roman" panose="02020603050405020304" pitchFamily="18" charset="0"/>
              <a:cs typeface="Times New Roman" panose="02020603050405020304" pitchFamily="18" charset="0"/>
            </a:rPr>
            <a:t>Interactive method</a:t>
          </a:r>
          <a:endParaRPr lang="es-MX" sz="1800" kern="1200" dirty="0">
            <a:latin typeface="Times New Roman" panose="02020603050405020304" pitchFamily="18" charset="0"/>
            <a:cs typeface="Times New Roman" panose="02020603050405020304" pitchFamily="18" charset="0"/>
          </a:endParaRPr>
        </a:p>
      </dsp:txBody>
      <dsp:txXfrm>
        <a:off x="1152128" y="0"/>
        <a:ext cx="5184576" cy="368680"/>
      </dsp:txXfrm>
    </dsp:sp>
    <dsp:sp modelId="{D0765E75-0C19-447B-952F-F4DBC620F67B}">
      <dsp:nvSpPr>
        <dsp:cNvPr id="0" name=""/>
        <dsp:cNvSpPr/>
      </dsp:nvSpPr>
      <dsp:spPr>
        <a:xfrm>
          <a:off x="241946" y="368680"/>
          <a:ext cx="1820362" cy="1820362"/>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83A03A89-35FB-4E25-A0AB-AF659C9B7BF7}">
      <dsp:nvSpPr>
        <dsp:cNvPr id="0" name=""/>
        <dsp:cNvSpPr/>
      </dsp:nvSpPr>
      <dsp:spPr>
        <a:xfrm>
          <a:off x="1152128" y="368680"/>
          <a:ext cx="5184576" cy="18203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latin typeface="Times New Roman" panose="02020603050405020304" pitchFamily="18" charset="0"/>
              <a:cs typeface="Times New Roman" panose="02020603050405020304" pitchFamily="18" charset="0"/>
            </a:rPr>
            <a:t>Interactive</a:t>
          </a:r>
          <a:r>
            <a:rPr lang="es-EC" sz="1800" kern="1200" smtClean="0">
              <a:latin typeface="Times New Roman" panose="02020603050405020304" pitchFamily="18" charset="0"/>
              <a:cs typeface="Times New Roman" panose="02020603050405020304" pitchFamily="18" charset="0"/>
            </a:rPr>
            <a:t> environment – Active  learning process.</a:t>
          </a:r>
          <a:endParaRPr lang="es-MX" sz="1800" kern="1200">
            <a:latin typeface="Times New Roman" panose="02020603050405020304" pitchFamily="18" charset="0"/>
            <a:cs typeface="Times New Roman" panose="02020603050405020304" pitchFamily="18" charset="0"/>
          </a:endParaRPr>
        </a:p>
      </dsp:txBody>
      <dsp:txXfrm>
        <a:off x="1152128" y="368680"/>
        <a:ext cx="5184576" cy="368680"/>
      </dsp:txXfrm>
    </dsp:sp>
    <dsp:sp modelId="{7016637E-2F7D-4DC4-B88E-ECFF991863A6}">
      <dsp:nvSpPr>
        <dsp:cNvPr id="0" name=""/>
        <dsp:cNvSpPr/>
      </dsp:nvSpPr>
      <dsp:spPr>
        <a:xfrm>
          <a:off x="483893" y="737361"/>
          <a:ext cx="1336468" cy="133646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688BDDF2-E7BF-4A33-9278-FA9CDCEC4475}">
      <dsp:nvSpPr>
        <dsp:cNvPr id="0" name=""/>
        <dsp:cNvSpPr/>
      </dsp:nvSpPr>
      <dsp:spPr>
        <a:xfrm>
          <a:off x="1152128" y="737361"/>
          <a:ext cx="5184576" cy="133646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latin typeface="Times New Roman" panose="02020603050405020304" pitchFamily="18" charset="0"/>
              <a:cs typeface="Times New Roman" panose="02020603050405020304" pitchFamily="18" charset="0"/>
            </a:rPr>
            <a:t>Teachers and students involved in the learning process.</a:t>
          </a:r>
          <a:endParaRPr lang="es-MX" sz="1800" kern="1200">
            <a:latin typeface="Times New Roman" panose="02020603050405020304" pitchFamily="18" charset="0"/>
            <a:cs typeface="Times New Roman" panose="02020603050405020304" pitchFamily="18" charset="0"/>
          </a:endParaRPr>
        </a:p>
      </dsp:txBody>
      <dsp:txXfrm>
        <a:off x="1152128" y="737361"/>
        <a:ext cx="5184576" cy="368680"/>
      </dsp:txXfrm>
    </dsp:sp>
    <dsp:sp modelId="{2DF89F6E-AC16-4AD0-807E-68991A2BB062}">
      <dsp:nvSpPr>
        <dsp:cNvPr id="0" name=""/>
        <dsp:cNvSpPr/>
      </dsp:nvSpPr>
      <dsp:spPr>
        <a:xfrm>
          <a:off x="725840" y="1106042"/>
          <a:ext cx="852574" cy="85257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3C48D17D-E043-4A0E-8C3B-3C4980B43EBF}">
      <dsp:nvSpPr>
        <dsp:cNvPr id="0" name=""/>
        <dsp:cNvSpPr/>
      </dsp:nvSpPr>
      <dsp:spPr>
        <a:xfrm>
          <a:off x="1152128" y="1106042"/>
          <a:ext cx="5184576" cy="8525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latin typeface="Times New Roman" panose="02020603050405020304" pitchFamily="18" charset="0"/>
              <a:cs typeface="Times New Roman" panose="02020603050405020304" pitchFamily="18" charset="0"/>
            </a:rPr>
            <a:t>Interaction techniques – online interactions.</a:t>
          </a:r>
          <a:endParaRPr lang="es-MX" sz="1800" kern="1200">
            <a:latin typeface="Times New Roman" panose="02020603050405020304" pitchFamily="18" charset="0"/>
            <a:cs typeface="Times New Roman" panose="02020603050405020304" pitchFamily="18" charset="0"/>
          </a:endParaRPr>
        </a:p>
      </dsp:txBody>
      <dsp:txXfrm>
        <a:off x="1152128" y="1106042"/>
        <a:ext cx="5184576" cy="368680"/>
      </dsp:txXfrm>
    </dsp:sp>
    <dsp:sp modelId="{ED3560D7-1667-4957-BF89-8D2651D7E7B8}">
      <dsp:nvSpPr>
        <dsp:cNvPr id="0" name=""/>
        <dsp:cNvSpPr/>
      </dsp:nvSpPr>
      <dsp:spPr>
        <a:xfrm>
          <a:off x="967787" y="1474723"/>
          <a:ext cx="368680" cy="36868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54BF65EA-A794-4C69-8282-1EFC1E25B057}">
      <dsp:nvSpPr>
        <dsp:cNvPr id="0" name=""/>
        <dsp:cNvSpPr/>
      </dsp:nvSpPr>
      <dsp:spPr>
        <a:xfrm>
          <a:off x="1152128" y="1474723"/>
          <a:ext cx="5184576" cy="36868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latin typeface="Times New Roman" panose="02020603050405020304" pitchFamily="18" charset="0"/>
              <a:cs typeface="Times New Roman" panose="02020603050405020304" pitchFamily="18" charset="0"/>
            </a:rPr>
            <a:t>Relieves stress and fosters communication.</a:t>
          </a:r>
          <a:endParaRPr lang="es-MX" sz="1800" kern="1200">
            <a:latin typeface="Times New Roman" panose="02020603050405020304" pitchFamily="18" charset="0"/>
            <a:cs typeface="Times New Roman" panose="02020603050405020304" pitchFamily="18" charset="0"/>
          </a:endParaRPr>
        </a:p>
      </dsp:txBody>
      <dsp:txXfrm>
        <a:off x="1152128" y="1474723"/>
        <a:ext cx="5184576" cy="368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A9759-C780-4450-97DC-64F8DB3B49CA}">
      <dsp:nvSpPr>
        <dsp:cNvPr id="0" name=""/>
        <dsp:cNvSpPr/>
      </dsp:nvSpPr>
      <dsp:spPr>
        <a:xfrm>
          <a:off x="0" y="0"/>
          <a:ext cx="1008112" cy="1008112"/>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2140CD60-66D5-4357-80BA-5E38961F0791}">
      <dsp:nvSpPr>
        <dsp:cNvPr id="0" name=""/>
        <dsp:cNvSpPr/>
      </dsp:nvSpPr>
      <dsp:spPr>
        <a:xfrm>
          <a:off x="504056" y="0"/>
          <a:ext cx="3528392" cy="10081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smtClean="0">
              <a:latin typeface="Times New Roman" panose="02020603050405020304" pitchFamily="18" charset="0"/>
              <a:cs typeface="Times New Roman" panose="02020603050405020304" pitchFamily="18" charset="0"/>
            </a:rPr>
            <a:t>Traditional method</a:t>
          </a:r>
          <a:endParaRPr lang="es-MX" sz="2800" kern="1200">
            <a:latin typeface="Times New Roman" panose="02020603050405020304" pitchFamily="18" charset="0"/>
            <a:cs typeface="Times New Roman" panose="02020603050405020304" pitchFamily="18" charset="0"/>
          </a:endParaRPr>
        </a:p>
      </dsp:txBody>
      <dsp:txXfrm>
        <a:off x="504056" y="0"/>
        <a:ext cx="3528392" cy="1008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32379-BB4D-428F-A770-5128FD096CF3}">
      <dsp:nvSpPr>
        <dsp:cNvPr id="0" name=""/>
        <dsp:cNvSpPr/>
      </dsp:nvSpPr>
      <dsp:spPr>
        <a:xfrm>
          <a:off x="0" y="0"/>
          <a:ext cx="1200328" cy="120032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DB67E041-49B8-4130-ACAE-56EF1120CA2D}">
      <dsp:nvSpPr>
        <dsp:cNvPr id="0" name=""/>
        <dsp:cNvSpPr/>
      </dsp:nvSpPr>
      <dsp:spPr>
        <a:xfrm>
          <a:off x="600164" y="0"/>
          <a:ext cx="7752763" cy="12003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latin typeface="Times New Roman" panose="02020603050405020304" pitchFamily="18" charset="0"/>
              <a:cs typeface="Times New Roman" panose="02020603050405020304" pitchFamily="18" charset="0"/>
            </a:rPr>
            <a:t>Method</a:t>
          </a:r>
          <a:r>
            <a:rPr lang="en-GB" sz="1600" b="1" kern="1200" dirty="0" smtClean="0">
              <a:latin typeface="Times New Roman" panose="02020603050405020304" pitchFamily="18" charset="0"/>
              <a:cs typeface="Times New Roman" panose="02020603050405020304" pitchFamily="18" charset="0"/>
            </a:rPr>
            <a:t> </a:t>
          </a:r>
          <a:endParaRPr lang="es-MX" sz="1600" kern="1200" dirty="0">
            <a:latin typeface="Times New Roman" panose="02020603050405020304" pitchFamily="18" charset="0"/>
            <a:cs typeface="Times New Roman" panose="02020603050405020304" pitchFamily="18" charset="0"/>
          </a:endParaRPr>
        </a:p>
      </dsp:txBody>
      <dsp:txXfrm>
        <a:off x="600164" y="0"/>
        <a:ext cx="7752763" cy="570156"/>
      </dsp:txXfrm>
    </dsp:sp>
    <dsp:sp modelId="{CA135875-C2C8-4C7F-ADD0-1721B6221B77}">
      <dsp:nvSpPr>
        <dsp:cNvPr id="0" name=""/>
        <dsp:cNvSpPr/>
      </dsp:nvSpPr>
      <dsp:spPr>
        <a:xfrm>
          <a:off x="315086" y="570156"/>
          <a:ext cx="570156" cy="570156"/>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C3912CD4-D0F1-425E-990C-0C98D27A1FFA}">
      <dsp:nvSpPr>
        <dsp:cNvPr id="0" name=""/>
        <dsp:cNvSpPr/>
      </dsp:nvSpPr>
      <dsp:spPr>
        <a:xfrm>
          <a:off x="600164" y="570156"/>
          <a:ext cx="7752763" cy="5701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As an overall plan for the orderly presentation of language material. Richards and Rodgers (2014)  </a:t>
          </a:r>
          <a:endParaRPr lang="es-MX" sz="1800" kern="1200" dirty="0">
            <a:latin typeface="Times New Roman" panose="02020603050405020304" pitchFamily="18" charset="0"/>
            <a:cs typeface="Times New Roman" panose="02020603050405020304" pitchFamily="18" charset="0"/>
          </a:endParaRPr>
        </a:p>
      </dsp:txBody>
      <dsp:txXfrm>
        <a:off x="600164" y="570156"/>
        <a:ext cx="7752763" cy="5701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8DED-AE6D-403C-BADE-B368C9E3EB40}">
      <dsp:nvSpPr>
        <dsp:cNvPr id="0" name=""/>
        <dsp:cNvSpPr/>
      </dsp:nvSpPr>
      <dsp:spPr>
        <a:xfrm rot="10800000">
          <a:off x="680063" y="245706"/>
          <a:ext cx="2639413" cy="1337817"/>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52606" tIns="68580" rIns="128016" bIns="68580" numCol="1" spcCol="1270" anchor="t" anchorCtr="0">
          <a:noAutofit/>
        </a:bodyPr>
        <a:lstStyle/>
        <a:p>
          <a:pPr lvl="0" algn="l" defTabSz="800100" rtl="0">
            <a:lnSpc>
              <a:spcPct val="90000"/>
            </a:lnSpc>
            <a:spcBef>
              <a:spcPct val="0"/>
            </a:spcBef>
            <a:spcAft>
              <a:spcPct val="35000"/>
            </a:spcAft>
          </a:pPr>
          <a:r>
            <a:rPr lang="en-GB" sz="1800" b="1" kern="1200" dirty="0" smtClean="0">
              <a:latin typeface="Times New Roman" panose="02020603050405020304" pitchFamily="18" charset="0"/>
              <a:cs typeface="Times New Roman" panose="02020603050405020304" pitchFamily="18" charset="0"/>
            </a:rPr>
            <a:t>Interactive</a:t>
          </a:r>
          <a:endParaRPr lang="es-MX"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Student-content</a:t>
          </a:r>
          <a:endParaRPr lang="es-MX"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GB" sz="1800" kern="1200" noProof="0" dirty="0" smtClean="0">
              <a:latin typeface="Times New Roman" panose="02020603050405020304" pitchFamily="18" charset="0"/>
              <a:cs typeface="Times New Roman" panose="02020603050405020304" pitchFamily="18" charset="0"/>
            </a:rPr>
            <a:t>Teacher-student</a:t>
          </a:r>
          <a:endParaRPr lang="en-GB" sz="1800" kern="1200" noProof="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GB" sz="1800" kern="1200" noProof="0" dirty="0" smtClean="0">
              <a:latin typeface="Times New Roman" panose="02020603050405020304" pitchFamily="18" charset="0"/>
              <a:cs typeface="Times New Roman" panose="02020603050405020304" pitchFamily="18" charset="0"/>
            </a:rPr>
            <a:t>Student-student</a:t>
          </a:r>
          <a:endParaRPr lang="en-GB" sz="1800" kern="1200" noProof="0" dirty="0">
            <a:latin typeface="Times New Roman" panose="02020603050405020304" pitchFamily="18" charset="0"/>
            <a:cs typeface="Times New Roman" panose="02020603050405020304" pitchFamily="18" charset="0"/>
          </a:endParaRPr>
        </a:p>
      </dsp:txBody>
      <dsp:txXfrm rot="10800000">
        <a:off x="1014517" y="245706"/>
        <a:ext cx="2304959" cy="1337817"/>
      </dsp:txXfrm>
    </dsp:sp>
    <dsp:sp modelId="{495F6C3E-0F33-4FD6-BCEC-715C17BE89FB}">
      <dsp:nvSpPr>
        <dsp:cNvPr id="0" name=""/>
        <dsp:cNvSpPr/>
      </dsp:nvSpPr>
      <dsp:spPr>
        <a:xfrm>
          <a:off x="0" y="504050"/>
          <a:ext cx="997774" cy="935191"/>
        </a:xfrm>
        <a:prstGeom prst="ellipse">
          <a:avLst/>
        </a:prstGeom>
        <a:solidFill>
          <a:schemeClr val="accent1">
            <a:tint val="5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DE194-C192-4CDD-A0DB-69D63A606837}">
      <dsp:nvSpPr>
        <dsp:cNvPr id="0" name=""/>
        <dsp:cNvSpPr/>
      </dsp:nvSpPr>
      <dsp:spPr>
        <a:xfrm rot="10800000">
          <a:off x="720068" y="72006"/>
          <a:ext cx="3215106" cy="1531692"/>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584487" tIns="68580" rIns="128016" bIns="68580" numCol="1" spcCol="1270" anchor="t" anchorCtr="0">
          <a:noAutofit/>
        </a:bodyPr>
        <a:lstStyle/>
        <a:p>
          <a:pPr lvl="0" algn="l" defTabSz="800100" rtl="0">
            <a:lnSpc>
              <a:spcPct val="90000"/>
            </a:lnSpc>
            <a:spcBef>
              <a:spcPct val="0"/>
            </a:spcBef>
            <a:spcAft>
              <a:spcPct val="35000"/>
            </a:spcAft>
          </a:pPr>
          <a:r>
            <a:rPr lang="en-GB" sz="1800" b="1" kern="1200" smtClean="0">
              <a:latin typeface="Times New Roman" panose="02020603050405020304" pitchFamily="18" charset="0"/>
              <a:cs typeface="Times New Roman" panose="02020603050405020304" pitchFamily="18" charset="0"/>
            </a:rPr>
            <a:t>Experiential</a:t>
          </a:r>
          <a:endParaRPr lang="es-MX"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en-GB" sz="1800" kern="1200" dirty="0" smtClean="0">
              <a:latin typeface="Times New Roman" panose="02020603050405020304" pitchFamily="18" charset="0"/>
              <a:cs typeface="Times New Roman" panose="02020603050405020304" pitchFamily="18" charset="0"/>
            </a:rPr>
            <a:t>Link between formal learning, work experience and personal development.</a:t>
          </a:r>
          <a:endParaRPr lang="es-MX" sz="1800" kern="1200" dirty="0">
            <a:latin typeface="Times New Roman" panose="02020603050405020304" pitchFamily="18" charset="0"/>
            <a:cs typeface="Times New Roman" panose="02020603050405020304" pitchFamily="18" charset="0"/>
          </a:endParaRPr>
        </a:p>
      </dsp:txBody>
      <dsp:txXfrm rot="10800000">
        <a:off x="1102991" y="72006"/>
        <a:ext cx="2832183" cy="1531692"/>
      </dsp:txXfrm>
    </dsp:sp>
    <dsp:sp modelId="{E69E1BF4-CEDA-4C62-87FC-3982A963A54F}">
      <dsp:nvSpPr>
        <dsp:cNvPr id="0" name=""/>
        <dsp:cNvSpPr/>
      </dsp:nvSpPr>
      <dsp:spPr>
        <a:xfrm>
          <a:off x="186657" y="201370"/>
          <a:ext cx="1325451" cy="1325451"/>
        </a:xfrm>
        <a:prstGeom prst="ellipse">
          <a:avLst/>
        </a:prstGeom>
        <a:solidFill>
          <a:schemeClr val="accent1">
            <a:tint val="5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FE16A-D61B-42BA-BAA9-3CCA14795ACF}">
      <dsp:nvSpPr>
        <dsp:cNvPr id="0" name=""/>
        <dsp:cNvSpPr/>
      </dsp:nvSpPr>
      <dsp:spPr>
        <a:xfrm>
          <a:off x="-53501" y="17225"/>
          <a:ext cx="2123224" cy="2124921"/>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smtClean="0">
              <a:solidFill>
                <a:srgbClr val="0070C0"/>
              </a:solidFill>
              <a:latin typeface="Times New Roman" panose="02020603050405020304" pitchFamily="18" charset="0"/>
              <a:cs typeface="Times New Roman" panose="02020603050405020304" pitchFamily="18" charset="0"/>
            </a:rPr>
            <a:t>Mobile learning</a:t>
          </a:r>
          <a:endParaRPr lang="es-MX" sz="2800" kern="1200" dirty="0">
            <a:solidFill>
              <a:srgbClr val="0070C0"/>
            </a:solidFill>
            <a:latin typeface="Times New Roman" panose="02020603050405020304" pitchFamily="18" charset="0"/>
            <a:cs typeface="Times New Roman" panose="02020603050405020304" pitchFamily="18" charset="0"/>
          </a:endParaRPr>
        </a:p>
      </dsp:txBody>
      <dsp:txXfrm>
        <a:off x="257438" y="328412"/>
        <a:ext cx="1501346" cy="1502547"/>
      </dsp:txXfrm>
    </dsp:sp>
    <dsp:sp modelId="{092AB624-12A9-4403-8096-DE5C18EB0959}">
      <dsp:nvSpPr>
        <dsp:cNvPr id="0" name=""/>
        <dsp:cNvSpPr/>
      </dsp:nvSpPr>
      <dsp:spPr>
        <a:xfrm>
          <a:off x="1031052" y="1529906"/>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rgbClr val="0070C0"/>
              </a:solidFill>
              <a:latin typeface="Times New Roman" panose="02020603050405020304" pitchFamily="18" charset="0"/>
              <a:cs typeface="Times New Roman" panose="02020603050405020304" pitchFamily="18" charset="0"/>
            </a:rPr>
            <a:t>Combination of mobile devices with learning-people interaction.</a:t>
          </a:r>
          <a:endParaRPr lang="es-MX" sz="1600" kern="1200">
            <a:solidFill>
              <a:srgbClr val="0070C0"/>
            </a:solidFill>
            <a:latin typeface="Times New Roman" panose="02020603050405020304" pitchFamily="18" charset="0"/>
            <a:cs typeface="Times New Roman" panose="02020603050405020304" pitchFamily="18" charset="0"/>
          </a:endParaRPr>
        </a:p>
      </dsp:txBody>
      <dsp:txXfrm>
        <a:off x="1310651" y="1809509"/>
        <a:ext cx="1350022" cy="1350046"/>
      </dsp:txXfrm>
    </dsp:sp>
    <dsp:sp modelId="{55C3ECBD-DEED-496F-86DF-6F62B6E052A3}">
      <dsp:nvSpPr>
        <dsp:cNvPr id="0" name=""/>
        <dsp:cNvSpPr/>
      </dsp:nvSpPr>
      <dsp:spPr>
        <a:xfrm>
          <a:off x="2009382" y="125059"/>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rgbClr val="0070C0"/>
              </a:solidFill>
              <a:latin typeface="Times New Roman" panose="02020603050405020304" pitchFamily="18" charset="0"/>
              <a:cs typeface="Times New Roman" panose="02020603050405020304" pitchFamily="18" charset="0"/>
            </a:rPr>
            <a:t>Lifelong learning.</a:t>
          </a:r>
          <a:endParaRPr lang="es-MX" sz="1600" kern="1200" dirty="0">
            <a:solidFill>
              <a:srgbClr val="0070C0"/>
            </a:solidFill>
            <a:latin typeface="Times New Roman" panose="02020603050405020304" pitchFamily="18" charset="0"/>
            <a:cs typeface="Times New Roman" panose="02020603050405020304" pitchFamily="18" charset="0"/>
          </a:endParaRPr>
        </a:p>
      </dsp:txBody>
      <dsp:txXfrm>
        <a:off x="2288981" y="404662"/>
        <a:ext cx="1350022" cy="1350046"/>
      </dsp:txXfrm>
    </dsp:sp>
    <dsp:sp modelId="{4BD6E2D5-A488-4F90-BEB6-8FC453A80F4A}">
      <dsp:nvSpPr>
        <dsp:cNvPr id="0" name=""/>
        <dsp:cNvSpPr/>
      </dsp:nvSpPr>
      <dsp:spPr>
        <a:xfrm>
          <a:off x="2986934" y="1529906"/>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solidFill>
                <a:srgbClr val="0070C0"/>
              </a:solidFill>
              <a:latin typeface="Times New Roman" panose="02020603050405020304" pitchFamily="18" charset="0"/>
              <a:cs typeface="Times New Roman" panose="02020603050405020304" pitchFamily="18" charset="0"/>
            </a:rPr>
            <a:t>Mobile device: mobile phone</a:t>
          </a:r>
          <a:endParaRPr lang="es-MX" sz="1600" kern="1200" dirty="0">
            <a:solidFill>
              <a:srgbClr val="0070C0"/>
            </a:solidFill>
            <a:latin typeface="Times New Roman" panose="02020603050405020304" pitchFamily="18" charset="0"/>
            <a:cs typeface="Times New Roman" panose="02020603050405020304" pitchFamily="18" charset="0"/>
          </a:endParaRPr>
        </a:p>
      </dsp:txBody>
      <dsp:txXfrm>
        <a:off x="3266533" y="1809509"/>
        <a:ext cx="1350022" cy="1350046"/>
      </dsp:txXfrm>
    </dsp:sp>
    <dsp:sp modelId="{A9B06EE5-BCBD-4B58-9E88-E0175EA2B403}">
      <dsp:nvSpPr>
        <dsp:cNvPr id="0" name=""/>
        <dsp:cNvSpPr/>
      </dsp:nvSpPr>
      <dsp:spPr>
        <a:xfrm>
          <a:off x="3965263" y="125059"/>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rgbClr val="0070C0"/>
              </a:solidFill>
              <a:latin typeface="Times New Roman" panose="02020603050405020304" pitchFamily="18" charset="0"/>
              <a:cs typeface="Times New Roman" panose="02020603050405020304" pitchFamily="18" charset="0"/>
            </a:rPr>
            <a:t>Emission of real-time classroom teaching.</a:t>
          </a:r>
          <a:endParaRPr lang="es-MX" sz="1600" kern="1200">
            <a:solidFill>
              <a:srgbClr val="0070C0"/>
            </a:solidFill>
            <a:latin typeface="Times New Roman" panose="02020603050405020304" pitchFamily="18" charset="0"/>
            <a:cs typeface="Times New Roman" panose="02020603050405020304" pitchFamily="18" charset="0"/>
          </a:endParaRPr>
        </a:p>
      </dsp:txBody>
      <dsp:txXfrm>
        <a:off x="4244862" y="404662"/>
        <a:ext cx="1350022" cy="1350046"/>
      </dsp:txXfrm>
    </dsp:sp>
    <dsp:sp modelId="{51A67638-4534-4216-80A7-9D5565B60037}">
      <dsp:nvSpPr>
        <dsp:cNvPr id="0" name=""/>
        <dsp:cNvSpPr/>
      </dsp:nvSpPr>
      <dsp:spPr>
        <a:xfrm>
          <a:off x="4942815" y="1529906"/>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rgbClr val="0070C0"/>
              </a:solidFill>
              <a:latin typeface="Times New Roman" panose="02020603050405020304" pitchFamily="18" charset="0"/>
              <a:cs typeface="Times New Roman" panose="02020603050405020304" pitchFamily="18" charset="0"/>
            </a:rPr>
            <a:t>Interaction and collaboration.</a:t>
          </a:r>
          <a:endParaRPr lang="es-MX" sz="1600" kern="1200">
            <a:solidFill>
              <a:srgbClr val="0070C0"/>
            </a:solidFill>
            <a:latin typeface="Times New Roman" panose="02020603050405020304" pitchFamily="18" charset="0"/>
            <a:cs typeface="Times New Roman" panose="02020603050405020304" pitchFamily="18" charset="0"/>
          </a:endParaRPr>
        </a:p>
      </dsp:txBody>
      <dsp:txXfrm>
        <a:off x="5222414" y="1809509"/>
        <a:ext cx="1350022" cy="1350046"/>
      </dsp:txXfrm>
    </dsp:sp>
    <dsp:sp modelId="{23EEDCDA-022B-480D-AF83-5615C53C4222}">
      <dsp:nvSpPr>
        <dsp:cNvPr id="0" name=""/>
        <dsp:cNvSpPr/>
      </dsp:nvSpPr>
      <dsp:spPr>
        <a:xfrm>
          <a:off x="5921145" y="125059"/>
          <a:ext cx="1909220" cy="1909252"/>
        </a:xfrm>
        <a:prstGeom prst="ellipse">
          <a:avLst/>
        </a:prstGeom>
        <a:gradFill rotWithShape="0">
          <a:gsLst>
            <a:gs pos="0">
              <a:schemeClr val="accent1">
                <a:alpha val="50000"/>
                <a:hueOff val="0"/>
                <a:satOff val="0"/>
                <a:lumOff val="0"/>
                <a:alphaOff val="0"/>
                <a:tint val="0"/>
              </a:schemeClr>
            </a:gs>
            <a:gs pos="44000">
              <a:schemeClr val="accent1">
                <a:alpha val="50000"/>
                <a:hueOff val="0"/>
                <a:satOff val="0"/>
                <a:lumOff val="0"/>
                <a:alphaOff val="0"/>
                <a:tint val="60000"/>
                <a:satMod val="120000"/>
              </a:schemeClr>
            </a:gs>
            <a:gs pos="100000">
              <a:schemeClr val="accent1">
                <a:alpha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solidFill>
                <a:srgbClr val="0070C0"/>
              </a:solidFill>
              <a:latin typeface="Times New Roman" panose="02020603050405020304" pitchFamily="18" charset="0"/>
              <a:cs typeface="Times New Roman" panose="02020603050405020304" pitchFamily="18" charset="0"/>
            </a:rPr>
            <a:t>Used in a wide variety of tasks.</a:t>
          </a:r>
          <a:endParaRPr lang="es-MX" sz="1600" kern="1200">
            <a:solidFill>
              <a:srgbClr val="0070C0"/>
            </a:solidFill>
            <a:latin typeface="Times New Roman" panose="02020603050405020304" pitchFamily="18" charset="0"/>
            <a:cs typeface="Times New Roman" panose="02020603050405020304" pitchFamily="18" charset="0"/>
          </a:endParaRPr>
        </a:p>
      </dsp:txBody>
      <dsp:txXfrm>
        <a:off x="6200744" y="404662"/>
        <a:ext cx="1350022" cy="13500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21359-89DE-4691-A54F-408B91E192CC}">
      <dsp:nvSpPr>
        <dsp:cNvPr id="0" name=""/>
        <dsp:cNvSpPr/>
      </dsp:nvSpPr>
      <dsp:spPr>
        <a:xfrm>
          <a:off x="-55092" y="0"/>
          <a:ext cx="1169551" cy="1169551"/>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D20B881-0D0F-4861-AB82-EFA7E124A2BC}">
      <dsp:nvSpPr>
        <dsp:cNvPr id="0" name=""/>
        <dsp:cNvSpPr/>
      </dsp:nvSpPr>
      <dsp:spPr>
        <a:xfrm>
          <a:off x="504056" y="0"/>
          <a:ext cx="3735704" cy="116955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smtClean="0">
              <a:latin typeface="Times New Roman" panose="02020603050405020304" pitchFamily="18" charset="0"/>
              <a:cs typeface="Times New Roman" panose="02020603050405020304" pitchFamily="18" charset="0"/>
            </a:rPr>
            <a:t>Emoji story</a:t>
          </a:r>
          <a:endParaRPr lang="es-MX" sz="2600" kern="1200" dirty="0">
            <a:latin typeface="Times New Roman" panose="02020603050405020304" pitchFamily="18" charset="0"/>
            <a:cs typeface="Times New Roman" panose="02020603050405020304" pitchFamily="18" charset="0"/>
          </a:endParaRPr>
        </a:p>
      </dsp:txBody>
      <dsp:txXfrm>
        <a:off x="504056" y="0"/>
        <a:ext cx="1867852" cy="1169551"/>
      </dsp:txXfrm>
    </dsp:sp>
    <dsp:sp modelId="{4D182D4F-B269-4E69-98AC-96FAF9FEDDE6}">
      <dsp:nvSpPr>
        <dsp:cNvPr id="0" name=""/>
        <dsp:cNvSpPr/>
      </dsp:nvSpPr>
      <dsp:spPr>
        <a:xfrm>
          <a:off x="2287350" y="0"/>
          <a:ext cx="2088221" cy="116955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A graphic symbol.</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Representation of facial expressions.</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Connection with familiar visual elements.</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smtClean="0">
              <a:latin typeface="Times New Roman" panose="02020603050405020304" pitchFamily="18" charset="0"/>
              <a:cs typeface="Times New Roman" panose="02020603050405020304" pitchFamily="18" charset="0"/>
            </a:rPr>
            <a:t>Enjoyment.</a:t>
          </a:r>
          <a:endParaRPr lang="es-MX" sz="1200" kern="1200">
            <a:latin typeface="Times New Roman" panose="02020603050405020304" pitchFamily="18" charset="0"/>
            <a:cs typeface="Times New Roman" panose="02020603050405020304" pitchFamily="18" charset="0"/>
          </a:endParaRPr>
        </a:p>
      </dsp:txBody>
      <dsp:txXfrm>
        <a:off x="2287350" y="0"/>
        <a:ext cx="2088221" cy="11695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B7148-FF30-4D3A-89DA-259B3A646CFE}">
      <dsp:nvSpPr>
        <dsp:cNvPr id="0" name=""/>
        <dsp:cNvSpPr/>
      </dsp:nvSpPr>
      <dsp:spPr>
        <a:xfrm>
          <a:off x="-2181" y="0"/>
          <a:ext cx="1296144" cy="129614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DDBDDC6-D5AA-4B82-934D-E16663AF97C9}">
      <dsp:nvSpPr>
        <dsp:cNvPr id="0" name=""/>
        <dsp:cNvSpPr/>
      </dsp:nvSpPr>
      <dsp:spPr>
        <a:xfrm>
          <a:off x="576057" y="0"/>
          <a:ext cx="3744416" cy="129614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smtClean="0">
              <a:latin typeface="Times New Roman" panose="02020603050405020304" pitchFamily="18" charset="0"/>
              <a:cs typeface="Times New Roman" panose="02020603050405020304" pitchFamily="18" charset="0"/>
            </a:rPr>
            <a:t>Guess the story</a:t>
          </a:r>
          <a:endParaRPr lang="es-MX" sz="2600" kern="1200" dirty="0">
            <a:latin typeface="Times New Roman" panose="02020603050405020304" pitchFamily="18" charset="0"/>
            <a:cs typeface="Times New Roman" panose="02020603050405020304" pitchFamily="18" charset="0"/>
          </a:endParaRPr>
        </a:p>
      </dsp:txBody>
      <dsp:txXfrm>
        <a:off x="576057" y="0"/>
        <a:ext cx="1872208" cy="1296144"/>
      </dsp:txXfrm>
    </dsp:sp>
    <dsp:sp modelId="{C6D5417A-6415-4819-B754-FE558E6FC57C}">
      <dsp:nvSpPr>
        <dsp:cNvPr id="0" name=""/>
        <dsp:cNvSpPr/>
      </dsp:nvSpPr>
      <dsp:spPr>
        <a:xfrm>
          <a:off x="2513736" y="0"/>
          <a:ext cx="1880932" cy="129614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Fosters comprehension, participation and collaboration.</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smtClean="0">
              <a:latin typeface="Times New Roman" panose="02020603050405020304" pitchFamily="18" charset="0"/>
              <a:cs typeface="Times New Roman" panose="02020603050405020304" pitchFamily="18" charset="0"/>
            </a:rPr>
            <a:t>Skills: guessing, inferring, comparing, </a:t>
          </a:r>
          <a:r>
            <a:rPr lang="es-EC" sz="1200" kern="1200" smtClean="0">
              <a:latin typeface="Times New Roman" panose="02020603050405020304" pitchFamily="18" charset="0"/>
              <a:cs typeface="Times New Roman" panose="02020603050405020304" pitchFamily="18" charset="0"/>
            </a:rPr>
            <a:t>etc.</a:t>
          </a:r>
          <a:endParaRPr lang="es-MX"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s-EC" sz="1200" kern="1200" smtClean="0">
              <a:latin typeface="Times New Roman" panose="02020603050405020304" pitchFamily="18" charset="0"/>
              <a:cs typeface="Times New Roman" panose="02020603050405020304" pitchFamily="18" charset="0"/>
            </a:rPr>
            <a:t>Active learning.</a:t>
          </a:r>
          <a:endParaRPr lang="es-MX" sz="1200" kern="1200">
            <a:latin typeface="Times New Roman" panose="02020603050405020304" pitchFamily="18" charset="0"/>
            <a:cs typeface="Times New Roman" panose="02020603050405020304" pitchFamily="18" charset="0"/>
          </a:endParaRPr>
        </a:p>
      </dsp:txBody>
      <dsp:txXfrm>
        <a:off x="2513736" y="0"/>
        <a:ext cx="1880932" cy="129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53BE5-42D3-42D7-8E7B-78E017F43474}">
      <dsp:nvSpPr>
        <dsp:cNvPr id="0" name=""/>
        <dsp:cNvSpPr/>
      </dsp:nvSpPr>
      <dsp:spPr>
        <a:xfrm>
          <a:off x="0" y="0"/>
          <a:ext cx="1508105" cy="1508105"/>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4BD041-C5EB-4755-B838-487D97CC1DC3}">
      <dsp:nvSpPr>
        <dsp:cNvPr id="0" name=""/>
        <dsp:cNvSpPr/>
      </dsp:nvSpPr>
      <dsp:spPr>
        <a:xfrm>
          <a:off x="754052" y="0"/>
          <a:ext cx="4862571" cy="15081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smtClean="0">
              <a:latin typeface="Times New Roman" panose="02020603050405020304" pitchFamily="18" charset="0"/>
              <a:cs typeface="Times New Roman" panose="02020603050405020304" pitchFamily="18" charset="0"/>
            </a:rPr>
            <a:t>Problem  formulation</a:t>
          </a:r>
          <a:endParaRPr lang="es-MX" sz="2100" kern="1200">
            <a:latin typeface="Times New Roman" panose="02020603050405020304" pitchFamily="18" charset="0"/>
            <a:cs typeface="Times New Roman" panose="02020603050405020304" pitchFamily="18" charset="0"/>
          </a:endParaRPr>
        </a:p>
      </dsp:txBody>
      <dsp:txXfrm>
        <a:off x="754052" y="0"/>
        <a:ext cx="4862571" cy="716349"/>
      </dsp:txXfrm>
    </dsp:sp>
    <dsp:sp modelId="{91CD8358-8571-4882-90A5-D7447ADA1196}">
      <dsp:nvSpPr>
        <dsp:cNvPr id="0" name=""/>
        <dsp:cNvSpPr/>
      </dsp:nvSpPr>
      <dsp:spPr>
        <a:xfrm>
          <a:off x="395877" y="716349"/>
          <a:ext cx="716349" cy="716349"/>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A715F5-0497-4AD4-8115-20241660574D}">
      <dsp:nvSpPr>
        <dsp:cNvPr id="0" name=""/>
        <dsp:cNvSpPr/>
      </dsp:nvSpPr>
      <dsp:spPr>
        <a:xfrm>
          <a:off x="754052" y="716349"/>
          <a:ext cx="4862571" cy="7163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latin typeface="Times New Roman" panose="02020603050405020304" pitchFamily="18" charset="0"/>
              <a:cs typeface="Times New Roman" panose="02020603050405020304" pitchFamily="18" charset="0"/>
            </a:rPr>
            <a:t>What are the tools that can be used for improving the low level in speaking skill?</a:t>
          </a:r>
          <a:endParaRPr lang="es-MX" sz="2100" kern="1200">
            <a:latin typeface="Times New Roman" panose="02020603050405020304" pitchFamily="18" charset="0"/>
            <a:cs typeface="Times New Roman" panose="02020603050405020304" pitchFamily="18" charset="0"/>
          </a:endParaRPr>
        </a:p>
      </dsp:txBody>
      <dsp:txXfrm>
        <a:off x="754052" y="716349"/>
        <a:ext cx="4862571" cy="7163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5D2A0-B773-48FC-9A67-C2612684BF14}">
      <dsp:nvSpPr>
        <dsp:cNvPr id="0" name=""/>
        <dsp:cNvSpPr/>
      </dsp:nvSpPr>
      <dsp:spPr>
        <a:xfrm>
          <a:off x="0" y="0"/>
          <a:ext cx="954107" cy="954107"/>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A00655E-B83E-4260-AB31-B388C82DD6BA}">
      <dsp:nvSpPr>
        <dsp:cNvPr id="0" name=""/>
        <dsp:cNvSpPr/>
      </dsp:nvSpPr>
      <dsp:spPr>
        <a:xfrm>
          <a:off x="477053" y="0"/>
          <a:ext cx="3771418" cy="95410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kern="1200" dirty="0" smtClean="0">
              <a:latin typeface="Times New Roman" panose="02020603050405020304" pitchFamily="18" charset="0"/>
              <a:cs typeface="Times New Roman" panose="02020603050405020304" pitchFamily="18" charset="0"/>
            </a:rPr>
            <a:t>What is it?</a:t>
          </a:r>
          <a:endParaRPr lang="es-MX" sz="2800" kern="1200" dirty="0">
            <a:latin typeface="Times New Roman" panose="02020603050405020304" pitchFamily="18" charset="0"/>
            <a:cs typeface="Times New Roman" panose="02020603050405020304" pitchFamily="18" charset="0"/>
          </a:endParaRPr>
        </a:p>
      </dsp:txBody>
      <dsp:txXfrm>
        <a:off x="477053" y="0"/>
        <a:ext cx="1885709" cy="954107"/>
      </dsp:txXfrm>
    </dsp:sp>
    <dsp:sp modelId="{7802D00C-1A39-4529-A101-E0FF53C284CF}">
      <dsp:nvSpPr>
        <dsp:cNvPr id="0" name=""/>
        <dsp:cNvSpPr/>
      </dsp:nvSpPr>
      <dsp:spPr>
        <a:xfrm>
          <a:off x="2362762" y="0"/>
          <a:ext cx="1885709" cy="95410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Practice of listening and speaking</a:t>
          </a:r>
          <a:r>
            <a:rPr lang="en-GB" sz="1200" b="1" kern="1200" dirty="0" smtClean="0">
              <a:latin typeface="Times New Roman" panose="02020603050405020304" pitchFamily="18" charset="0"/>
              <a:cs typeface="Times New Roman" panose="02020603050405020304" pitchFamily="18" charset="0"/>
            </a:rPr>
            <a:t>.</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Description.</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smtClean="0">
              <a:latin typeface="Times New Roman" panose="02020603050405020304" pitchFamily="18" charset="0"/>
              <a:cs typeface="Times New Roman" panose="02020603050405020304" pitchFamily="18" charset="0"/>
            </a:rPr>
            <a:t>Introduction of vocabulary.</a:t>
          </a:r>
          <a:endParaRPr lang="es-MX" sz="1200" kern="1200">
            <a:latin typeface="Times New Roman" panose="02020603050405020304" pitchFamily="18" charset="0"/>
            <a:cs typeface="Times New Roman" panose="02020603050405020304" pitchFamily="18" charset="0"/>
          </a:endParaRPr>
        </a:p>
      </dsp:txBody>
      <dsp:txXfrm>
        <a:off x="2362762" y="0"/>
        <a:ext cx="1885709" cy="9541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02E87-8EC8-45DA-BB76-1DE89DD254D9}">
      <dsp:nvSpPr>
        <dsp:cNvPr id="0" name=""/>
        <dsp:cNvSpPr/>
      </dsp:nvSpPr>
      <dsp:spPr>
        <a:xfrm>
          <a:off x="-171170" y="162011"/>
          <a:ext cx="1314152" cy="185421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EE0968F-D99D-4581-B899-4C46A57C08E8}">
      <dsp:nvSpPr>
        <dsp:cNvPr id="0" name=""/>
        <dsp:cNvSpPr/>
      </dsp:nvSpPr>
      <dsp:spPr>
        <a:xfrm>
          <a:off x="427851" y="135014"/>
          <a:ext cx="3794295" cy="18542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smtClean="0">
              <a:latin typeface="Times New Roman" panose="02020603050405020304" pitchFamily="18" charset="0"/>
              <a:cs typeface="Times New Roman" panose="02020603050405020304" pitchFamily="18" charset="0"/>
            </a:rPr>
            <a:t>Broken phone </a:t>
          </a:r>
          <a:endParaRPr lang="es-MX" sz="2600" kern="1200" dirty="0">
            <a:latin typeface="Times New Roman" panose="02020603050405020304" pitchFamily="18" charset="0"/>
            <a:cs typeface="Times New Roman" panose="02020603050405020304" pitchFamily="18" charset="0"/>
          </a:endParaRPr>
        </a:p>
      </dsp:txBody>
      <dsp:txXfrm>
        <a:off x="427851" y="135014"/>
        <a:ext cx="1897147" cy="1854210"/>
      </dsp:txXfrm>
    </dsp:sp>
    <dsp:sp modelId="{E5295E50-7AD3-4214-A356-40B2F6E9219C}">
      <dsp:nvSpPr>
        <dsp:cNvPr id="0" name=""/>
        <dsp:cNvSpPr/>
      </dsp:nvSpPr>
      <dsp:spPr>
        <a:xfrm>
          <a:off x="2092024" y="135014"/>
          <a:ext cx="2363114" cy="185421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Messages change from person to person when they are transmitted verbally.</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dirty="0" smtClean="0">
              <a:latin typeface="Times New Roman" panose="02020603050405020304" pitchFamily="18" charset="0"/>
              <a:cs typeface="Times New Roman" panose="02020603050405020304" pitchFamily="18" charset="0"/>
            </a:rPr>
            <a:t>Allows communication.</a:t>
          </a:r>
          <a:endParaRPr lang="es-MX" sz="1200" kern="1200" dirty="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smtClean="0">
              <a:latin typeface="Times New Roman" panose="02020603050405020304" pitchFamily="18" charset="0"/>
              <a:cs typeface="Times New Roman" panose="02020603050405020304" pitchFamily="18" charset="0"/>
            </a:rPr>
            <a:t>Development of listening, speaking and pronunciation awareness.</a:t>
          </a:r>
          <a:endParaRPr lang="es-MX"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en-GB" sz="1200" kern="1200" smtClean="0">
              <a:latin typeface="Times New Roman" panose="02020603050405020304" pitchFamily="18" charset="0"/>
              <a:cs typeface="Times New Roman" panose="02020603050405020304" pitchFamily="18" charset="0"/>
            </a:rPr>
            <a:t>Reinforcement of vocabulary.</a:t>
          </a:r>
          <a:endParaRPr lang="es-MX" sz="1200" kern="1200">
            <a:latin typeface="Times New Roman" panose="02020603050405020304" pitchFamily="18" charset="0"/>
            <a:cs typeface="Times New Roman" panose="02020603050405020304" pitchFamily="18" charset="0"/>
          </a:endParaRPr>
        </a:p>
      </dsp:txBody>
      <dsp:txXfrm>
        <a:off x="2092024" y="135014"/>
        <a:ext cx="2363114" cy="18542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F23B6-2797-4103-B8B0-28705502AC72}">
      <dsp:nvSpPr>
        <dsp:cNvPr id="0" name=""/>
        <dsp:cNvSpPr/>
      </dsp:nvSpPr>
      <dsp:spPr>
        <a:xfrm>
          <a:off x="0" y="0"/>
          <a:ext cx="1200329" cy="1200329"/>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0CA19EB-73DC-480B-81BB-E83B498181F6}">
      <dsp:nvSpPr>
        <dsp:cNvPr id="0" name=""/>
        <dsp:cNvSpPr/>
      </dsp:nvSpPr>
      <dsp:spPr>
        <a:xfrm>
          <a:off x="600164" y="0"/>
          <a:ext cx="3755811" cy="120032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smtClean="0">
              <a:latin typeface="Times New Roman" panose="02020603050405020304" pitchFamily="18" charset="0"/>
              <a:cs typeface="Times New Roman" panose="02020603050405020304" pitchFamily="18" charset="0"/>
            </a:rPr>
            <a:t>Storytelling</a:t>
          </a:r>
          <a:endParaRPr lang="es-MX" sz="2600" kern="1200" dirty="0">
            <a:latin typeface="Times New Roman" panose="02020603050405020304" pitchFamily="18" charset="0"/>
            <a:cs typeface="Times New Roman" panose="02020603050405020304" pitchFamily="18" charset="0"/>
          </a:endParaRPr>
        </a:p>
      </dsp:txBody>
      <dsp:txXfrm>
        <a:off x="600164" y="0"/>
        <a:ext cx="1877905" cy="1200329"/>
      </dsp:txXfrm>
    </dsp:sp>
    <dsp:sp modelId="{D72AF2ED-9977-44F4-B18F-98BA2E77AF24}">
      <dsp:nvSpPr>
        <dsp:cNvPr id="0" name=""/>
        <dsp:cNvSpPr/>
      </dsp:nvSpPr>
      <dsp:spPr>
        <a:xfrm>
          <a:off x="2478070" y="0"/>
          <a:ext cx="1877905" cy="120032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smtClean="0">
              <a:latin typeface="Times New Roman" panose="02020603050405020304" pitchFamily="18" charset="0"/>
              <a:cs typeface="Times New Roman" panose="02020603050405020304" pitchFamily="18" charset="0"/>
            </a:rPr>
            <a:t>Development of speaking skill</a:t>
          </a:r>
          <a:r>
            <a:rPr lang="es-MX" sz="1500" kern="1200" dirty="0" smtClean="0">
              <a:latin typeface="Times New Roman" panose="02020603050405020304" pitchFamily="18" charset="0"/>
              <a:cs typeface="Times New Roman" panose="02020603050405020304" pitchFamily="18" charset="0"/>
            </a:rPr>
            <a:t>.</a:t>
          </a:r>
          <a:endParaRPr lang="es-MX" sz="1500" kern="1200" dirty="0">
            <a:latin typeface="Times New Roman" panose="02020603050405020304" pitchFamily="18" charset="0"/>
            <a:cs typeface="Times New Roman" panose="02020603050405020304" pitchFamily="18" charset="0"/>
          </a:endParaRPr>
        </a:p>
        <a:p>
          <a:pPr marL="114300" lvl="1" indent="-114300" algn="l" defTabSz="666750" rtl="0">
            <a:lnSpc>
              <a:spcPct val="90000"/>
            </a:lnSpc>
            <a:spcBef>
              <a:spcPct val="0"/>
            </a:spcBef>
            <a:spcAft>
              <a:spcPct val="15000"/>
            </a:spcAft>
            <a:buChar char="••"/>
          </a:pPr>
          <a:r>
            <a:rPr lang="en-US" sz="1500" kern="1200" smtClean="0">
              <a:latin typeface="Times New Roman" panose="02020603050405020304" pitchFamily="18" charset="0"/>
              <a:cs typeface="Times New Roman" panose="02020603050405020304" pitchFamily="18" charset="0"/>
            </a:rPr>
            <a:t>Teacher as facilitator.</a:t>
          </a:r>
          <a:endParaRPr lang="es-MX" sz="1500" kern="1200">
            <a:latin typeface="Times New Roman" panose="02020603050405020304" pitchFamily="18" charset="0"/>
            <a:cs typeface="Times New Roman" panose="02020603050405020304" pitchFamily="18" charset="0"/>
          </a:endParaRPr>
        </a:p>
        <a:p>
          <a:pPr marL="114300" lvl="1" indent="-114300" algn="l" defTabSz="666750" rtl="0">
            <a:lnSpc>
              <a:spcPct val="90000"/>
            </a:lnSpc>
            <a:spcBef>
              <a:spcPct val="0"/>
            </a:spcBef>
            <a:spcAft>
              <a:spcPct val="15000"/>
            </a:spcAft>
            <a:buChar char="••"/>
          </a:pPr>
          <a:r>
            <a:rPr lang="en-US" sz="1500" kern="1200" smtClean="0">
              <a:latin typeface="Times New Roman" panose="02020603050405020304" pitchFamily="18" charset="0"/>
              <a:cs typeface="Times New Roman" panose="02020603050405020304" pitchFamily="18" charset="0"/>
            </a:rPr>
            <a:t>Involvement of students.</a:t>
          </a:r>
          <a:endParaRPr lang="es-MX" sz="1500" kern="1200">
            <a:latin typeface="Times New Roman" panose="02020603050405020304" pitchFamily="18" charset="0"/>
            <a:cs typeface="Times New Roman" panose="02020603050405020304" pitchFamily="18" charset="0"/>
          </a:endParaRPr>
        </a:p>
      </dsp:txBody>
      <dsp:txXfrm>
        <a:off x="2478070" y="0"/>
        <a:ext cx="1877905" cy="12003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5E50-01ED-4C04-A8E1-250A1D3307DE}">
      <dsp:nvSpPr>
        <dsp:cNvPr id="0" name=""/>
        <dsp:cNvSpPr/>
      </dsp:nvSpPr>
      <dsp:spPr>
        <a:xfrm>
          <a:off x="0" y="0"/>
          <a:ext cx="1728191" cy="1728191"/>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4ECDF72A-96FB-4BE0-A4D2-B08D25FB7CDF}">
      <dsp:nvSpPr>
        <dsp:cNvPr id="0" name=""/>
        <dsp:cNvSpPr/>
      </dsp:nvSpPr>
      <dsp:spPr>
        <a:xfrm>
          <a:off x="864095" y="0"/>
          <a:ext cx="3600399" cy="172819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smtClean="0">
              <a:latin typeface="Times New Roman" panose="02020603050405020304" pitchFamily="18" charset="0"/>
              <a:cs typeface="Times New Roman" panose="02020603050405020304" pitchFamily="18" charset="0"/>
            </a:rPr>
            <a:t>Photo story</a:t>
          </a:r>
          <a:endParaRPr lang="es-MX" sz="2600" kern="1200" dirty="0">
            <a:latin typeface="Times New Roman" panose="02020603050405020304" pitchFamily="18" charset="0"/>
            <a:cs typeface="Times New Roman" panose="02020603050405020304" pitchFamily="18" charset="0"/>
          </a:endParaRPr>
        </a:p>
      </dsp:txBody>
      <dsp:txXfrm>
        <a:off x="864095" y="0"/>
        <a:ext cx="1800199" cy="1728191"/>
      </dsp:txXfrm>
    </dsp:sp>
    <dsp:sp modelId="{E5DE3022-3108-4EC6-BBEE-FB1526E3D9DB}">
      <dsp:nvSpPr>
        <dsp:cNvPr id="0" name=""/>
        <dsp:cNvSpPr/>
      </dsp:nvSpPr>
      <dsp:spPr>
        <a:xfrm>
          <a:off x="2664295" y="0"/>
          <a:ext cx="1800199" cy="172819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GB" sz="1100" kern="1200" smtClean="0">
              <a:latin typeface="Times New Roman" panose="02020603050405020304" pitchFamily="18" charset="0"/>
              <a:cs typeface="Times New Roman" panose="02020603050405020304" pitchFamily="18" charset="0"/>
            </a:rPr>
            <a:t>A visual resource</a:t>
          </a:r>
          <a:endParaRPr lang="es-MX" sz="1100" kern="120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GB" sz="1100" kern="1200" smtClean="0">
              <a:latin typeface="Times New Roman" panose="02020603050405020304" pitchFamily="18" charset="0"/>
              <a:cs typeface="Times New Roman" panose="02020603050405020304" pitchFamily="18" charset="0"/>
            </a:rPr>
            <a:t>Captures student’s attention.</a:t>
          </a:r>
          <a:endParaRPr lang="es-MX" sz="1100" kern="120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GB" sz="1100" kern="1200" dirty="0" smtClean="0">
              <a:latin typeface="Times New Roman" panose="02020603050405020304" pitchFamily="18" charset="0"/>
              <a:cs typeface="Times New Roman" panose="02020603050405020304" pitchFamily="18" charset="0"/>
            </a:rPr>
            <a:t>Learning through production, collaboration and creation.</a:t>
          </a:r>
          <a:endParaRPr lang="es-MX" sz="1100" kern="1200" dirty="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s-EC" sz="1100" kern="1200" smtClean="0">
              <a:latin typeface="Times New Roman" panose="02020603050405020304" pitchFamily="18" charset="0"/>
              <a:cs typeface="Times New Roman" panose="02020603050405020304" pitchFamily="18" charset="0"/>
            </a:rPr>
            <a:t>Uses </a:t>
          </a:r>
          <a:r>
            <a:rPr lang="en-GB" sz="1100" kern="1200" smtClean="0">
              <a:latin typeface="Times New Roman" panose="02020603050405020304" pitchFamily="18" charset="0"/>
              <a:cs typeface="Times New Roman" panose="02020603050405020304" pitchFamily="18" charset="0"/>
            </a:rPr>
            <a:t>student’s experience and knowledge.</a:t>
          </a:r>
          <a:endParaRPr lang="es-MX" sz="1100" kern="120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GB" sz="1100" kern="1200" smtClean="0">
              <a:latin typeface="Times New Roman" panose="02020603050405020304" pitchFamily="18" charset="0"/>
              <a:cs typeface="Times New Roman" panose="02020603050405020304" pitchFamily="18" charset="0"/>
            </a:rPr>
            <a:t>Promotes communicative and interactive activities.</a:t>
          </a:r>
          <a:endParaRPr lang="es-MX" sz="1100" kern="1200">
            <a:latin typeface="Times New Roman" panose="02020603050405020304" pitchFamily="18" charset="0"/>
            <a:cs typeface="Times New Roman" panose="02020603050405020304" pitchFamily="18" charset="0"/>
          </a:endParaRPr>
        </a:p>
      </dsp:txBody>
      <dsp:txXfrm>
        <a:off x="2664295" y="0"/>
        <a:ext cx="1800199" cy="17281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B58C-6B5E-4042-B9E6-A171BDDD453C}">
      <dsp:nvSpPr>
        <dsp:cNvPr id="0" name=""/>
        <dsp:cNvSpPr/>
      </dsp:nvSpPr>
      <dsp:spPr>
        <a:xfrm>
          <a:off x="0" y="0"/>
          <a:ext cx="1477328" cy="147732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D41A666-C6BD-4AEE-9BFB-9630A1D4493E}">
      <dsp:nvSpPr>
        <dsp:cNvPr id="0" name=""/>
        <dsp:cNvSpPr/>
      </dsp:nvSpPr>
      <dsp:spPr>
        <a:xfrm>
          <a:off x="738664" y="0"/>
          <a:ext cx="3833336" cy="14773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b="1" kern="1200" smtClean="0">
              <a:latin typeface="Times New Roman" panose="02020603050405020304" pitchFamily="18" charset="0"/>
              <a:cs typeface="Times New Roman" panose="02020603050405020304" pitchFamily="18" charset="0"/>
            </a:rPr>
            <a:t>Fluency</a:t>
          </a:r>
          <a:endParaRPr lang="es-MX" sz="3100" kern="1200">
            <a:latin typeface="Times New Roman" panose="02020603050405020304" pitchFamily="18" charset="0"/>
            <a:cs typeface="Times New Roman" panose="02020603050405020304" pitchFamily="18" charset="0"/>
          </a:endParaRPr>
        </a:p>
      </dsp:txBody>
      <dsp:txXfrm>
        <a:off x="738664" y="0"/>
        <a:ext cx="1916668" cy="1477328"/>
      </dsp:txXfrm>
    </dsp:sp>
    <dsp:sp modelId="{A2EBEB02-7513-45B8-BA28-9022AE718F19}">
      <dsp:nvSpPr>
        <dsp:cNvPr id="0" name=""/>
        <dsp:cNvSpPr/>
      </dsp:nvSpPr>
      <dsp:spPr>
        <a:xfrm>
          <a:off x="2655332" y="0"/>
          <a:ext cx="1916668" cy="14773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GB" sz="1300" kern="1200" smtClean="0">
              <a:latin typeface="Times New Roman" panose="02020603050405020304" pitchFamily="18" charset="0"/>
              <a:cs typeface="Times New Roman" panose="02020603050405020304" pitchFamily="18" charset="0"/>
            </a:rPr>
            <a:t>Important for a good communication.</a:t>
          </a:r>
          <a:endParaRPr lang="es-MX" sz="1300" kern="120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GB" sz="1300" kern="1200" smtClean="0">
              <a:latin typeface="Times New Roman" panose="02020603050405020304" pitchFamily="18" charset="0"/>
              <a:cs typeface="Times New Roman" panose="02020603050405020304" pitchFamily="18" charset="0"/>
            </a:rPr>
            <a:t>Exposure of students in front of their peers.</a:t>
          </a:r>
          <a:endParaRPr lang="es-MX" sz="1300" kern="120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GB" sz="1300" kern="1200" smtClean="0">
              <a:latin typeface="Times New Roman" panose="02020603050405020304" pitchFamily="18" charset="0"/>
              <a:cs typeface="Times New Roman" panose="02020603050405020304" pitchFamily="18" charset="0"/>
            </a:rPr>
            <a:t>Practice </a:t>
          </a:r>
          <a:r>
            <a:rPr lang="en-GB" sz="1300" kern="1200" smtClean="0">
              <a:latin typeface="Times New Roman" panose="02020603050405020304" pitchFamily="18" charset="0"/>
              <a:cs typeface="Times New Roman" panose="02020603050405020304" pitchFamily="18" charset="0"/>
              <a:sym typeface="Wingdings"/>
            </a:rPr>
            <a:t></a:t>
          </a:r>
          <a:r>
            <a:rPr lang="en-GB" sz="1300" kern="1200" smtClean="0">
              <a:latin typeface="Times New Roman" panose="02020603050405020304" pitchFamily="18" charset="0"/>
              <a:cs typeface="Times New Roman" panose="02020603050405020304" pitchFamily="18" charset="0"/>
            </a:rPr>
            <a:t> improvement of fluency to become good communicators</a:t>
          </a:r>
          <a:endParaRPr lang="es-MX" sz="1300" kern="1200">
            <a:latin typeface="Times New Roman" panose="02020603050405020304" pitchFamily="18" charset="0"/>
            <a:cs typeface="Times New Roman" panose="02020603050405020304" pitchFamily="18" charset="0"/>
          </a:endParaRPr>
        </a:p>
      </dsp:txBody>
      <dsp:txXfrm>
        <a:off x="2655332" y="0"/>
        <a:ext cx="1916668" cy="14773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B12F4-6715-4874-B493-483683DF4AF4}">
      <dsp:nvSpPr>
        <dsp:cNvPr id="0" name=""/>
        <dsp:cNvSpPr/>
      </dsp:nvSpPr>
      <dsp:spPr>
        <a:xfrm>
          <a:off x="0" y="0"/>
          <a:ext cx="923330" cy="92333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396E221-A2DB-4052-903A-DE1013C4B9B3}">
      <dsp:nvSpPr>
        <dsp:cNvPr id="0" name=""/>
        <dsp:cNvSpPr/>
      </dsp:nvSpPr>
      <dsp:spPr>
        <a:xfrm>
          <a:off x="461665" y="0"/>
          <a:ext cx="2994719" cy="92333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1" kern="1200" smtClean="0">
              <a:latin typeface="Times New Roman" panose="02020603050405020304" pitchFamily="18" charset="0"/>
              <a:cs typeface="Times New Roman" panose="02020603050405020304" pitchFamily="18" charset="0"/>
            </a:rPr>
            <a:t>Grammar </a:t>
          </a:r>
          <a:endParaRPr lang="es-MX" sz="1900" kern="1200">
            <a:latin typeface="Times New Roman" panose="02020603050405020304" pitchFamily="18" charset="0"/>
            <a:cs typeface="Times New Roman" panose="02020603050405020304" pitchFamily="18" charset="0"/>
          </a:endParaRPr>
        </a:p>
      </dsp:txBody>
      <dsp:txXfrm>
        <a:off x="461665" y="0"/>
        <a:ext cx="1497359" cy="923330"/>
      </dsp:txXfrm>
    </dsp:sp>
    <dsp:sp modelId="{58DA3737-63AE-49E8-9A29-6936C2B48C97}">
      <dsp:nvSpPr>
        <dsp:cNvPr id="0" name=""/>
        <dsp:cNvSpPr/>
      </dsp:nvSpPr>
      <dsp:spPr>
        <a:xfrm>
          <a:off x="1959024" y="0"/>
          <a:ext cx="1497359" cy="92333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GB" sz="1400" kern="1200" smtClean="0">
              <a:latin typeface="Times New Roman" panose="02020603050405020304" pitchFamily="18" charset="0"/>
              <a:cs typeface="Times New Roman" panose="02020603050405020304" pitchFamily="18" charset="0"/>
            </a:rPr>
            <a:t>Grammar rules </a:t>
          </a:r>
          <a:r>
            <a:rPr lang="en-GB" sz="1400" kern="1200" smtClean="0">
              <a:latin typeface="Times New Roman" panose="02020603050405020304" pitchFamily="18" charset="0"/>
              <a:cs typeface="Times New Roman" panose="02020603050405020304" pitchFamily="18" charset="0"/>
              <a:sym typeface="Wingdings"/>
            </a:rPr>
            <a:t></a:t>
          </a:r>
          <a:r>
            <a:rPr lang="en-GB" sz="1400" kern="1200" smtClean="0">
              <a:latin typeface="Times New Roman" panose="02020603050405020304" pitchFamily="18" charset="0"/>
              <a:cs typeface="Times New Roman" panose="02020603050405020304" pitchFamily="18" charset="0"/>
            </a:rPr>
            <a:t> improvement of speaking skill.</a:t>
          </a:r>
          <a:endParaRPr lang="es-MX" sz="1400" kern="1200">
            <a:latin typeface="Times New Roman" panose="02020603050405020304" pitchFamily="18" charset="0"/>
            <a:cs typeface="Times New Roman" panose="02020603050405020304" pitchFamily="18" charset="0"/>
          </a:endParaRPr>
        </a:p>
      </dsp:txBody>
      <dsp:txXfrm>
        <a:off x="1959024" y="0"/>
        <a:ext cx="1497359" cy="9233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E3FA-A972-4CF1-9F61-7F0D34262283}">
      <dsp:nvSpPr>
        <dsp:cNvPr id="0" name=""/>
        <dsp:cNvSpPr/>
      </dsp:nvSpPr>
      <dsp:spPr>
        <a:xfrm>
          <a:off x="0" y="0"/>
          <a:ext cx="1283370" cy="128337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0B245549-90A4-4880-B087-30EA0D6FBE94}">
      <dsp:nvSpPr>
        <dsp:cNvPr id="0" name=""/>
        <dsp:cNvSpPr/>
      </dsp:nvSpPr>
      <dsp:spPr>
        <a:xfrm>
          <a:off x="641685" y="0"/>
          <a:ext cx="3174739" cy="128337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latin typeface="Times New Roman" panose="02020603050405020304" pitchFamily="18" charset="0"/>
              <a:cs typeface="Times New Roman" panose="02020603050405020304" pitchFamily="18" charset="0"/>
            </a:rPr>
            <a:t>Pronunciation</a:t>
          </a:r>
          <a:endParaRPr lang="es-MX" sz="1600" kern="1200" dirty="0">
            <a:latin typeface="Times New Roman" panose="02020603050405020304" pitchFamily="18" charset="0"/>
            <a:cs typeface="Times New Roman" panose="02020603050405020304" pitchFamily="18" charset="0"/>
          </a:endParaRPr>
        </a:p>
      </dsp:txBody>
      <dsp:txXfrm>
        <a:off x="641685" y="0"/>
        <a:ext cx="1587369" cy="1283370"/>
      </dsp:txXfrm>
    </dsp:sp>
    <dsp:sp modelId="{355CFFF6-E86F-460B-9979-DD512603C8A9}">
      <dsp:nvSpPr>
        <dsp:cNvPr id="0" name=""/>
        <dsp:cNvSpPr/>
      </dsp:nvSpPr>
      <dsp:spPr>
        <a:xfrm>
          <a:off x="2229054" y="0"/>
          <a:ext cx="1587369" cy="128337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latin typeface="Times New Roman" panose="02020603050405020304" pitchFamily="18" charset="0"/>
              <a:cs typeface="Times New Roman" panose="02020603050405020304" pitchFamily="18" charset="0"/>
            </a:rPr>
            <a:t>Achievement of meanings being conveyed in context.</a:t>
          </a:r>
          <a:endParaRPr lang="es-MX" sz="1400" kern="1200" dirty="0">
            <a:latin typeface="Times New Roman" panose="02020603050405020304" pitchFamily="18" charset="0"/>
            <a:cs typeface="Times New Roman" panose="02020603050405020304" pitchFamily="18" charset="0"/>
          </a:endParaRPr>
        </a:p>
      </dsp:txBody>
      <dsp:txXfrm>
        <a:off x="2229054" y="0"/>
        <a:ext cx="1587369" cy="128337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D453-17E1-47FA-AEBC-1FA29FBBBB8C}">
      <dsp:nvSpPr>
        <dsp:cNvPr id="0" name=""/>
        <dsp:cNvSpPr/>
      </dsp:nvSpPr>
      <dsp:spPr>
        <a:xfrm>
          <a:off x="0" y="0"/>
          <a:ext cx="923330" cy="92333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DF8F808B-7D69-4C92-A5C3-36E276D5B183}">
      <dsp:nvSpPr>
        <dsp:cNvPr id="0" name=""/>
        <dsp:cNvSpPr/>
      </dsp:nvSpPr>
      <dsp:spPr>
        <a:xfrm>
          <a:off x="461665" y="0"/>
          <a:ext cx="3714799" cy="92333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smtClean="0">
              <a:latin typeface="Times New Roman" panose="02020603050405020304" pitchFamily="18" charset="0"/>
              <a:cs typeface="Times New Roman" panose="02020603050405020304" pitchFamily="18" charset="0"/>
            </a:rPr>
            <a:t>Intelligibility</a:t>
          </a:r>
          <a:endParaRPr lang="es-MX" sz="1800" kern="1200">
            <a:latin typeface="Times New Roman" panose="02020603050405020304" pitchFamily="18" charset="0"/>
            <a:cs typeface="Times New Roman" panose="02020603050405020304" pitchFamily="18" charset="0"/>
          </a:endParaRPr>
        </a:p>
      </dsp:txBody>
      <dsp:txXfrm>
        <a:off x="461665" y="0"/>
        <a:ext cx="1857399" cy="923330"/>
      </dsp:txXfrm>
    </dsp:sp>
    <dsp:sp modelId="{C2E010DA-8FE7-440F-BC80-9696FB5DA9F0}">
      <dsp:nvSpPr>
        <dsp:cNvPr id="0" name=""/>
        <dsp:cNvSpPr/>
      </dsp:nvSpPr>
      <dsp:spPr>
        <a:xfrm>
          <a:off x="2319064" y="0"/>
          <a:ext cx="1857399" cy="92333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GB" sz="1400" kern="1200" smtClean="0">
              <a:latin typeface="Times New Roman" panose="02020603050405020304" pitchFamily="18" charset="0"/>
              <a:cs typeface="Times New Roman" panose="02020603050405020304" pitchFamily="18" charset="0"/>
            </a:rPr>
            <a:t>Appropriate use of volume.</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GB" sz="1400" kern="1200" smtClean="0">
              <a:latin typeface="Times New Roman" panose="02020603050405020304" pitchFamily="18" charset="0"/>
              <a:cs typeface="Times New Roman" panose="02020603050405020304" pitchFamily="18" charset="0"/>
            </a:rPr>
            <a:t>Variation of volume for differentiation. </a:t>
          </a:r>
          <a:r>
            <a:rPr lang="en-GB" sz="1400" b="1" kern="1200" smtClean="0">
              <a:latin typeface="Times New Roman" panose="02020603050405020304" pitchFamily="18" charset="0"/>
              <a:cs typeface="Times New Roman" panose="02020603050405020304" pitchFamily="18" charset="0"/>
            </a:rPr>
            <a:t> </a:t>
          </a:r>
          <a:endParaRPr lang="es-MX" sz="1400" kern="1200">
            <a:latin typeface="Times New Roman" panose="02020603050405020304" pitchFamily="18" charset="0"/>
            <a:cs typeface="Times New Roman" panose="02020603050405020304" pitchFamily="18" charset="0"/>
          </a:endParaRPr>
        </a:p>
      </dsp:txBody>
      <dsp:txXfrm>
        <a:off x="2319064" y="0"/>
        <a:ext cx="1857399" cy="92333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ADC99-4B67-4BF1-8983-387E461752AA}">
      <dsp:nvSpPr>
        <dsp:cNvPr id="0" name=""/>
        <dsp:cNvSpPr/>
      </dsp:nvSpPr>
      <dsp:spPr>
        <a:xfrm>
          <a:off x="0" y="0"/>
          <a:ext cx="1224136" cy="1224136"/>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ACCC0170-6AC3-4551-8D45-0BBE797BAF8A}">
      <dsp:nvSpPr>
        <dsp:cNvPr id="0" name=""/>
        <dsp:cNvSpPr/>
      </dsp:nvSpPr>
      <dsp:spPr>
        <a:xfrm>
          <a:off x="612068" y="0"/>
          <a:ext cx="3924435" cy="122413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dirty="0" smtClean="0">
              <a:latin typeface="Times New Roman" panose="02020603050405020304" pitchFamily="18" charset="0"/>
              <a:cs typeface="Times New Roman" panose="02020603050405020304" pitchFamily="18" charset="0"/>
            </a:rPr>
            <a:t>Discussions about daily activities and traditions </a:t>
          </a:r>
          <a:endParaRPr lang="es-MX" sz="1800" kern="1200" dirty="0">
            <a:latin typeface="Times New Roman" panose="02020603050405020304" pitchFamily="18" charset="0"/>
            <a:cs typeface="Times New Roman" panose="02020603050405020304" pitchFamily="18" charset="0"/>
          </a:endParaRPr>
        </a:p>
      </dsp:txBody>
      <dsp:txXfrm>
        <a:off x="612068" y="0"/>
        <a:ext cx="1962217" cy="1224136"/>
      </dsp:txXfrm>
    </dsp:sp>
    <dsp:sp modelId="{47E854AC-94A3-4B27-A6B8-FD4C8DF74BB4}">
      <dsp:nvSpPr>
        <dsp:cNvPr id="0" name=""/>
        <dsp:cNvSpPr/>
      </dsp:nvSpPr>
      <dsp:spPr>
        <a:xfrm>
          <a:off x="2574285" y="0"/>
          <a:ext cx="1962217" cy="12241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latin typeface="Times New Roman" panose="02020603050405020304" pitchFamily="18" charset="0"/>
              <a:cs typeface="Times New Roman" panose="02020603050405020304" pitchFamily="18" charset="0"/>
            </a:rPr>
            <a:t>Familiar topics</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kern="1200" noProof="0" dirty="0" smtClean="0">
              <a:latin typeface="Times New Roman" panose="02020603050405020304" pitchFamily="18" charset="0"/>
              <a:cs typeface="Times New Roman" panose="02020603050405020304" pitchFamily="18" charset="0"/>
            </a:rPr>
            <a:t>Confidence to share experiences to one another.</a:t>
          </a:r>
          <a:endParaRPr lang="en-US" sz="1600" kern="1200" noProof="0" dirty="0">
            <a:latin typeface="Times New Roman" panose="02020603050405020304" pitchFamily="18" charset="0"/>
            <a:cs typeface="Times New Roman" panose="02020603050405020304" pitchFamily="18" charset="0"/>
          </a:endParaRPr>
        </a:p>
      </dsp:txBody>
      <dsp:txXfrm>
        <a:off x="2574285" y="0"/>
        <a:ext cx="1962217" cy="122413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858C4-FE83-43DC-A781-7720503E3DBC}">
      <dsp:nvSpPr>
        <dsp:cNvPr id="0" name=""/>
        <dsp:cNvSpPr/>
      </dsp:nvSpPr>
      <dsp:spPr>
        <a:xfrm>
          <a:off x="0" y="0"/>
          <a:ext cx="923330" cy="92333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5B5549AE-FA57-4C37-98C8-F6865CFFCBAA}">
      <dsp:nvSpPr>
        <dsp:cNvPr id="0" name=""/>
        <dsp:cNvSpPr/>
      </dsp:nvSpPr>
      <dsp:spPr>
        <a:xfrm>
          <a:off x="461665" y="0"/>
          <a:ext cx="4002830" cy="92333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smtClean="0">
              <a:latin typeface="Times New Roman" panose="02020603050405020304" pitchFamily="18" charset="0"/>
              <a:cs typeface="Times New Roman" panose="02020603050405020304" pitchFamily="18" charset="0"/>
            </a:rPr>
            <a:t>Oral exposition</a:t>
          </a:r>
          <a:endParaRPr lang="es-MX" sz="2400" kern="1200">
            <a:latin typeface="Times New Roman" panose="02020603050405020304" pitchFamily="18" charset="0"/>
            <a:cs typeface="Times New Roman" panose="02020603050405020304" pitchFamily="18" charset="0"/>
          </a:endParaRPr>
        </a:p>
      </dsp:txBody>
      <dsp:txXfrm>
        <a:off x="461665" y="0"/>
        <a:ext cx="2001415" cy="923330"/>
      </dsp:txXfrm>
    </dsp:sp>
    <dsp:sp modelId="{DA39600C-3783-47E7-B307-822106A5E556}">
      <dsp:nvSpPr>
        <dsp:cNvPr id="0" name=""/>
        <dsp:cNvSpPr/>
      </dsp:nvSpPr>
      <dsp:spPr>
        <a:xfrm>
          <a:off x="2463080" y="0"/>
          <a:ext cx="2001415" cy="92333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latin typeface="Times New Roman" panose="02020603050405020304" pitchFamily="18" charset="0"/>
              <a:cs typeface="Times New Roman" panose="02020603050405020304" pitchFamily="18" charset="0"/>
            </a:rPr>
            <a:t>Format assessment.</a:t>
          </a:r>
          <a:endParaRPr lang="es-MX" sz="1700" kern="1200">
            <a:latin typeface="Times New Roman" panose="02020603050405020304" pitchFamily="18" charset="0"/>
            <a:cs typeface="Times New Roman" panose="02020603050405020304" pitchFamily="18" charset="0"/>
          </a:endParaRPr>
        </a:p>
        <a:p>
          <a:pPr marL="171450" lvl="1" indent="-171450" algn="l" defTabSz="755650" rtl="0">
            <a:lnSpc>
              <a:spcPct val="90000"/>
            </a:lnSpc>
            <a:spcBef>
              <a:spcPct val="0"/>
            </a:spcBef>
            <a:spcAft>
              <a:spcPct val="15000"/>
            </a:spcAft>
            <a:buChar char="••"/>
          </a:pPr>
          <a:r>
            <a:rPr lang="en-GB" sz="1700" kern="1200" smtClean="0">
              <a:latin typeface="Times New Roman" panose="02020603050405020304" pitchFamily="18" charset="0"/>
              <a:cs typeface="Times New Roman" panose="02020603050405020304" pitchFamily="18" charset="0"/>
            </a:rPr>
            <a:t>Explanation of something.</a:t>
          </a:r>
          <a:endParaRPr lang="es-MX" sz="1700" kern="1200">
            <a:latin typeface="Times New Roman" panose="02020603050405020304" pitchFamily="18" charset="0"/>
            <a:cs typeface="Times New Roman" panose="02020603050405020304" pitchFamily="18" charset="0"/>
          </a:endParaRPr>
        </a:p>
      </dsp:txBody>
      <dsp:txXfrm>
        <a:off x="2463080" y="0"/>
        <a:ext cx="2001415" cy="923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3579B-D5EA-4995-8F55-7A6619402448}">
      <dsp:nvSpPr>
        <dsp:cNvPr id="0" name=""/>
        <dsp:cNvSpPr/>
      </dsp:nvSpPr>
      <dsp:spPr>
        <a:xfrm>
          <a:off x="-190943" y="0"/>
          <a:ext cx="1538301" cy="1538301"/>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9C5E70-7B2E-4CB1-A453-C97773B0E2A6}">
      <dsp:nvSpPr>
        <dsp:cNvPr id="0" name=""/>
        <dsp:cNvSpPr/>
      </dsp:nvSpPr>
      <dsp:spPr>
        <a:xfrm>
          <a:off x="531280" y="0"/>
          <a:ext cx="4005223" cy="153830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Causes</a:t>
          </a:r>
          <a:r>
            <a:rPr lang="en-US" sz="3400" b="1" kern="1200" dirty="0" smtClean="0">
              <a:latin typeface="Times New Roman" panose="02020603050405020304" pitchFamily="18" charset="0"/>
              <a:cs typeface="Times New Roman" panose="02020603050405020304" pitchFamily="18" charset="0"/>
            </a:rPr>
            <a:t> </a:t>
          </a:r>
          <a:endParaRPr lang="es-MX" sz="3400" kern="1200" dirty="0">
            <a:latin typeface="Times New Roman" panose="02020603050405020304" pitchFamily="18" charset="0"/>
            <a:cs typeface="Times New Roman" panose="02020603050405020304" pitchFamily="18" charset="0"/>
          </a:endParaRPr>
        </a:p>
      </dsp:txBody>
      <dsp:txXfrm>
        <a:off x="531280" y="0"/>
        <a:ext cx="2002611" cy="1538301"/>
      </dsp:txXfrm>
    </dsp:sp>
    <dsp:sp modelId="{99AE55C9-1FC1-4FF6-A0B8-9328D0D83543}">
      <dsp:nvSpPr>
        <dsp:cNvPr id="0" name=""/>
        <dsp:cNvSpPr/>
      </dsp:nvSpPr>
      <dsp:spPr>
        <a:xfrm>
          <a:off x="2079996" y="0"/>
          <a:ext cx="2647450" cy="153830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Distraction and disruption.</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Fear of using technology   </a:t>
          </a:r>
          <a:r>
            <a:rPr lang="en-US" sz="1600" kern="1200" dirty="0" smtClean="0">
              <a:latin typeface="Times New Roman" panose="02020603050405020304" pitchFamily="18" charset="0"/>
              <a:cs typeface="Times New Roman" panose="02020603050405020304" pitchFamily="18" charset="0"/>
              <a:sym typeface="Wingdings"/>
            </a:rPr>
            <a:t></a:t>
          </a:r>
          <a:r>
            <a:rPr lang="en-US" sz="1600" kern="1200" dirty="0" smtClean="0">
              <a:latin typeface="Times New Roman" panose="02020603050405020304" pitchFamily="18" charset="0"/>
              <a:cs typeface="Times New Roman" panose="02020603050405020304" pitchFamily="18" charset="0"/>
            </a:rPr>
            <a:t> Untrained teacher</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Traditional methods           </a:t>
          </a:r>
          <a:r>
            <a:rPr lang="en-US" sz="1600" kern="1200" dirty="0" smtClean="0">
              <a:latin typeface="Times New Roman" panose="02020603050405020304" pitchFamily="18" charset="0"/>
              <a:cs typeface="Times New Roman" panose="02020603050405020304" pitchFamily="18" charset="0"/>
              <a:sym typeface="Wingdings"/>
            </a:rPr>
            <a:t></a:t>
          </a:r>
          <a:r>
            <a:rPr lang="en-US" sz="1600" kern="1200" dirty="0" smtClean="0">
              <a:latin typeface="Times New Roman" panose="02020603050405020304" pitchFamily="18" charset="0"/>
              <a:cs typeface="Times New Roman" panose="02020603050405020304" pitchFamily="18" charset="0"/>
            </a:rPr>
            <a:t> </a:t>
          </a:r>
          <a:r>
            <a:rPr lang="en-GB" sz="1600" kern="1200" noProof="0" dirty="0" smtClean="0">
              <a:latin typeface="Times New Roman" panose="02020603050405020304" pitchFamily="18" charset="0"/>
              <a:cs typeface="Times New Roman" panose="02020603050405020304" pitchFamily="18" charset="0"/>
            </a:rPr>
            <a:t>Teacher-centred</a:t>
          </a:r>
          <a:r>
            <a:rPr lang="en-US" sz="1600" kern="1200" dirty="0" smtClean="0">
              <a:latin typeface="Times New Roman" panose="02020603050405020304" pitchFamily="18" charset="0"/>
              <a:cs typeface="Times New Roman" panose="02020603050405020304" pitchFamily="18" charset="0"/>
            </a:rPr>
            <a:t> approach.</a:t>
          </a:r>
          <a:endParaRPr lang="es-MX" sz="1600" kern="1200" dirty="0">
            <a:latin typeface="Times New Roman" panose="02020603050405020304" pitchFamily="18" charset="0"/>
            <a:cs typeface="Times New Roman" panose="02020603050405020304" pitchFamily="18" charset="0"/>
          </a:endParaRPr>
        </a:p>
      </dsp:txBody>
      <dsp:txXfrm>
        <a:off x="2079996" y="0"/>
        <a:ext cx="2647450" cy="153830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E7868-5B4B-4B69-A9B8-E7C59F3E18B4}">
      <dsp:nvSpPr>
        <dsp:cNvPr id="0" name=""/>
        <dsp:cNvSpPr/>
      </dsp:nvSpPr>
      <dsp:spPr>
        <a:xfrm>
          <a:off x="0" y="0"/>
          <a:ext cx="1549336" cy="1549336"/>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3BB79D16-4D02-44F9-A63D-8045A84F35A6}">
      <dsp:nvSpPr>
        <dsp:cNvPr id="0" name=""/>
        <dsp:cNvSpPr/>
      </dsp:nvSpPr>
      <dsp:spPr>
        <a:xfrm>
          <a:off x="774668" y="0"/>
          <a:ext cx="2841733" cy="154933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Vocabular</a:t>
          </a:r>
          <a:r>
            <a:rPr lang="en-GB" sz="2300" b="1" kern="1200" dirty="0" smtClean="0">
              <a:latin typeface="Times New Roman" panose="02020603050405020304" pitchFamily="18" charset="0"/>
              <a:cs typeface="Times New Roman" panose="02020603050405020304" pitchFamily="18" charset="0"/>
            </a:rPr>
            <a:t>y</a:t>
          </a:r>
          <a:endParaRPr lang="es-MX" sz="2300" kern="1200" dirty="0">
            <a:latin typeface="Times New Roman" panose="02020603050405020304" pitchFamily="18" charset="0"/>
            <a:cs typeface="Times New Roman" panose="02020603050405020304" pitchFamily="18" charset="0"/>
          </a:endParaRPr>
        </a:p>
      </dsp:txBody>
      <dsp:txXfrm>
        <a:off x="774668" y="0"/>
        <a:ext cx="1420866" cy="1549336"/>
      </dsp:txXfrm>
    </dsp:sp>
    <dsp:sp modelId="{7BEA3239-7D49-4EAC-B1A2-5F0AB190C8D3}">
      <dsp:nvSpPr>
        <dsp:cNvPr id="0" name=""/>
        <dsp:cNvSpPr/>
      </dsp:nvSpPr>
      <dsp:spPr>
        <a:xfrm>
          <a:off x="2195534" y="0"/>
          <a:ext cx="1420866" cy="154933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latin typeface="Times New Roman" panose="02020603050405020304" pitchFamily="18" charset="0"/>
              <a:cs typeface="Times New Roman" panose="02020603050405020304" pitchFamily="18" charset="0"/>
            </a:rPr>
            <a:t>The most  important part of foreign language learning.</a:t>
          </a:r>
          <a:endParaRPr lang="es-MX" sz="1300" kern="120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US" sz="1300" kern="1200" smtClean="0">
              <a:latin typeface="Times New Roman" panose="02020603050405020304" pitchFamily="18" charset="0"/>
              <a:cs typeface="Times New Roman" panose="02020603050405020304" pitchFamily="18" charset="0"/>
            </a:rPr>
            <a:t>Helpful for comprehension.</a:t>
          </a:r>
          <a:endParaRPr lang="es-MX" sz="1300" kern="120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US" sz="1300" kern="1200" smtClean="0">
              <a:latin typeface="Times New Roman" panose="02020603050405020304" pitchFamily="18" charset="0"/>
              <a:cs typeface="Times New Roman" panose="02020603050405020304" pitchFamily="18" charset="0"/>
            </a:rPr>
            <a:t>Independent learners.</a:t>
          </a:r>
          <a:endParaRPr lang="es-MX" sz="1300" kern="1200">
            <a:latin typeface="Times New Roman" panose="02020603050405020304" pitchFamily="18" charset="0"/>
            <a:cs typeface="Times New Roman" panose="02020603050405020304" pitchFamily="18" charset="0"/>
          </a:endParaRPr>
        </a:p>
      </dsp:txBody>
      <dsp:txXfrm>
        <a:off x="2195534" y="0"/>
        <a:ext cx="1420866" cy="154933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01FD2-EB4B-4465-93F3-CBA5D4C8076D}">
      <dsp:nvSpPr>
        <dsp:cNvPr id="0" name=""/>
        <dsp:cNvSpPr/>
      </dsp:nvSpPr>
      <dsp:spPr>
        <a:xfrm>
          <a:off x="-154266" y="0"/>
          <a:ext cx="1161419" cy="1161419"/>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528DC376-2FAD-415D-A439-2F5DEE8BCF8C}">
      <dsp:nvSpPr>
        <dsp:cNvPr id="0" name=""/>
        <dsp:cNvSpPr/>
      </dsp:nvSpPr>
      <dsp:spPr>
        <a:xfrm>
          <a:off x="426443" y="0"/>
          <a:ext cx="3667762" cy="11614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Video</a:t>
          </a:r>
          <a:endParaRPr lang="es-MX" sz="2000" kern="1200" dirty="0">
            <a:latin typeface="Times New Roman" panose="02020603050405020304" pitchFamily="18" charset="0"/>
            <a:cs typeface="Times New Roman" panose="02020603050405020304" pitchFamily="18" charset="0"/>
          </a:endParaRPr>
        </a:p>
      </dsp:txBody>
      <dsp:txXfrm>
        <a:off x="426443" y="0"/>
        <a:ext cx="1833881" cy="1161419"/>
      </dsp:txXfrm>
    </dsp:sp>
    <dsp:sp modelId="{5AC1AC8E-9293-456B-8A24-9BDD6C81A92B}">
      <dsp:nvSpPr>
        <dsp:cNvPr id="0" name=""/>
        <dsp:cNvSpPr/>
      </dsp:nvSpPr>
      <dsp:spPr>
        <a:xfrm>
          <a:off x="1643260" y="0"/>
          <a:ext cx="2450945" cy="116141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latin typeface="Times New Roman" panose="02020603050405020304" pitchFamily="18" charset="0"/>
              <a:cs typeface="Times New Roman" panose="02020603050405020304" pitchFamily="18" charset="0"/>
            </a:rPr>
            <a:t>Comprehension of the target language in context.</a:t>
          </a:r>
          <a:endParaRPr lang="es-MX" sz="1600" kern="1200" dirty="0">
            <a:latin typeface="Times New Roman" panose="02020603050405020304" pitchFamily="18" charset="0"/>
            <a:cs typeface="Times New Roman" panose="02020603050405020304" pitchFamily="18" charset="0"/>
          </a:endParaRPr>
        </a:p>
      </dsp:txBody>
      <dsp:txXfrm>
        <a:off x="1643260" y="0"/>
        <a:ext cx="2450945" cy="116141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7586D-5B27-4B27-ABE3-E0627A32C746}">
      <dsp:nvSpPr>
        <dsp:cNvPr id="0" name=""/>
        <dsp:cNvSpPr/>
      </dsp:nvSpPr>
      <dsp:spPr>
        <a:xfrm>
          <a:off x="0" y="0"/>
          <a:ext cx="1080120" cy="108012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EC709F3D-6845-4BC0-9262-83EEB39A3941}">
      <dsp:nvSpPr>
        <dsp:cNvPr id="0" name=""/>
        <dsp:cNvSpPr/>
      </dsp:nvSpPr>
      <dsp:spPr>
        <a:xfrm>
          <a:off x="540059" y="0"/>
          <a:ext cx="3636404" cy="10801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Mobile phones</a:t>
          </a:r>
          <a:endParaRPr lang="es-MX" sz="2000" kern="1200" dirty="0">
            <a:latin typeface="Times New Roman" panose="02020603050405020304" pitchFamily="18" charset="0"/>
            <a:cs typeface="Times New Roman" panose="02020603050405020304" pitchFamily="18" charset="0"/>
          </a:endParaRPr>
        </a:p>
      </dsp:txBody>
      <dsp:txXfrm>
        <a:off x="540059" y="0"/>
        <a:ext cx="1818202" cy="1080120"/>
      </dsp:txXfrm>
    </dsp:sp>
    <dsp:sp modelId="{3C75131C-040E-484E-8D1F-246DD53150A3}">
      <dsp:nvSpPr>
        <dsp:cNvPr id="0" name=""/>
        <dsp:cNvSpPr/>
      </dsp:nvSpPr>
      <dsp:spPr>
        <a:xfrm>
          <a:off x="2358262" y="0"/>
          <a:ext cx="1818202" cy="108012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GB" sz="1400" kern="1200" smtClean="0">
              <a:latin typeface="Times New Roman" panose="02020603050405020304" pitchFamily="18" charset="0"/>
              <a:cs typeface="Times New Roman" panose="02020603050405020304" pitchFamily="18" charset="0"/>
            </a:rPr>
            <a:t>Learner-centred-learning.</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Construction of skills and knowledge. </a:t>
          </a:r>
          <a:endParaRPr lang="es-MX" sz="1400" kern="1200" dirty="0">
            <a:latin typeface="Times New Roman" panose="02020603050405020304" pitchFamily="18" charset="0"/>
            <a:cs typeface="Times New Roman" panose="02020603050405020304" pitchFamily="18" charset="0"/>
          </a:endParaRPr>
        </a:p>
      </dsp:txBody>
      <dsp:txXfrm>
        <a:off x="2358262" y="0"/>
        <a:ext cx="1818202" cy="10801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05C40-BD05-41C7-AE4A-0118B7C3E643}">
      <dsp:nvSpPr>
        <dsp:cNvPr id="0" name=""/>
        <dsp:cNvSpPr/>
      </dsp:nvSpPr>
      <dsp:spPr>
        <a:xfrm>
          <a:off x="0" y="0"/>
          <a:ext cx="1477328" cy="147732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D3DED54F-A9FF-4593-8002-33F3EBA5127B}">
      <dsp:nvSpPr>
        <dsp:cNvPr id="0" name=""/>
        <dsp:cNvSpPr/>
      </dsp:nvSpPr>
      <dsp:spPr>
        <a:xfrm>
          <a:off x="738664" y="0"/>
          <a:ext cx="3581816" cy="14773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Technological tools</a:t>
          </a:r>
          <a:endParaRPr lang="es-MX" sz="2000" kern="1200" dirty="0">
            <a:latin typeface="Times New Roman" panose="02020603050405020304" pitchFamily="18" charset="0"/>
            <a:cs typeface="Times New Roman" panose="02020603050405020304" pitchFamily="18" charset="0"/>
          </a:endParaRPr>
        </a:p>
      </dsp:txBody>
      <dsp:txXfrm>
        <a:off x="738664" y="0"/>
        <a:ext cx="1790908" cy="1477328"/>
      </dsp:txXfrm>
    </dsp:sp>
    <dsp:sp modelId="{37C391DD-A371-4273-816C-5173CCDDC4C8}">
      <dsp:nvSpPr>
        <dsp:cNvPr id="0" name=""/>
        <dsp:cNvSpPr/>
      </dsp:nvSpPr>
      <dsp:spPr>
        <a:xfrm>
          <a:off x="2529572" y="0"/>
          <a:ext cx="1790908" cy="14773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smtClean="0">
              <a:latin typeface="Times New Roman" panose="02020603050405020304" pitchFamily="18" charset="0"/>
              <a:cs typeface="Times New Roman" panose="02020603050405020304" pitchFamily="18" charset="0"/>
            </a:rPr>
            <a:t>Culture of participation, collaboration, student engagement and distributed knowledge.</a:t>
          </a:r>
          <a:endParaRPr lang="es-MX" sz="1500" kern="1200" dirty="0">
            <a:latin typeface="Times New Roman" panose="02020603050405020304" pitchFamily="18" charset="0"/>
            <a:cs typeface="Times New Roman" panose="02020603050405020304" pitchFamily="18" charset="0"/>
          </a:endParaRPr>
        </a:p>
      </dsp:txBody>
      <dsp:txXfrm>
        <a:off x="2529572" y="0"/>
        <a:ext cx="1790908" cy="147732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20E7E-52B6-424F-9895-B3F3B7B5E390}">
      <dsp:nvSpPr>
        <dsp:cNvPr id="0" name=""/>
        <dsp:cNvSpPr/>
      </dsp:nvSpPr>
      <dsp:spPr>
        <a:xfrm>
          <a:off x="-103092" y="0"/>
          <a:ext cx="1080120" cy="108012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754AFD6-6F9D-42DA-9A5B-2503AC9DFEA1}">
      <dsp:nvSpPr>
        <dsp:cNvPr id="0" name=""/>
        <dsp:cNvSpPr/>
      </dsp:nvSpPr>
      <dsp:spPr>
        <a:xfrm>
          <a:off x="436967" y="0"/>
          <a:ext cx="3636404" cy="10801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Audio</a:t>
          </a:r>
          <a:endParaRPr lang="es-MX" sz="2000" kern="1200" dirty="0">
            <a:latin typeface="Times New Roman" panose="02020603050405020304" pitchFamily="18" charset="0"/>
            <a:cs typeface="Times New Roman" panose="02020603050405020304" pitchFamily="18" charset="0"/>
          </a:endParaRPr>
        </a:p>
      </dsp:txBody>
      <dsp:txXfrm>
        <a:off x="436967" y="0"/>
        <a:ext cx="1818202" cy="1080120"/>
      </dsp:txXfrm>
    </dsp:sp>
    <dsp:sp modelId="{9C3B3B0D-7F6D-4F52-A5FF-B85893A06F3E}">
      <dsp:nvSpPr>
        <dsp:cNvPr id="0" name=""/>
        <dsp:cNvSpPr/>
      </dsp:nvSpPr>
      <dsp:spPr>
        <a:xfrm>
          <a:off x="1842801" y="0"/>
          <a:ext cx="2230570" cy="108012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latin typeface="Times New Roman" panose="02020603050405020304" pitchFamily="18" charset="0"/>
              <a:cs typeface="Times New Roman" panose="02020603050405020304" pitchFamily="18" charset="0"/>
            </a:rPr>
            <a:t>Personalisation learning in a self-directed way.</a:t>
          </a:r>
          <a:endParaRPr lang="es-MX" sz="1600" kern="1200" dirty="0">
            <a:latin typeface="Times New Roman" panose="02020603050405020304" pitchFamily="18" charset="0"/>
            <a:cs typeface="Times New Roman" panose="02020603050405020304" pitchFamily="18" charset="0"/>
          </a:endParaRPr>
        </a:p>
      </dsp:txBody>
      <dsp:txXfrm>
        <a:off x="1842801" y="0"/>
        <a:ext cx="2230570" cy="10801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3C118-0D32-4C64-AEAE-C85A8B4DB38E}">
      <dsp:nvSpPr>
        <dsp:cNvPr id="0" name=""/>
        <dsp:cNvSpPr/>
      </dsp:nvSpPr>
      <dsp:spPr>
        <a:xfrm>
          <a:off x="0" y="0"/>
          <a:ext cx="2952328" cy="2952328"/>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B5077F8-F35E-425E-BC55-9607F9DB04CA}">
      <dsp:nvSpPr>
        <dsp:cNvPr id="0" name=""/>
        <dsp:cNvSpPr/>
      </dsp:nvSpPr>
      <dsp:spPr>
        <a:xfrm>
          <a:off x="1476164" y="0"/>
          <a:ext cx="6660740" cy="29523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Alternative Hypothesis</a:t>
          </a:r>
          <a:endParaRPr lang="es-MX" sz="1600" kern="1200" dirty="0">
            <a:latin typeface="Times New Roman" panose="02020603050405020304" pitchFamily="18" charset="0"/>
            <a:cs typeface="Times New Roman" panose="02020603050405020304" pitchFamily="18" charset="0"/>
          </a:endParaRPr>
        </a:p>
      </dsp:txBody>
      <dsp:txXfrm>
        <a:off x="1476164" y="0"/>
        <a:ext cx="3330370" cy="1402355"/>
      </dsp:txXfrm>
    </dsp:sp>
    <dsp:sp modelId="{C956936D-9A6A-4EC7-BC49-682681904446}">
      <dsp:nvSpPr>
        <dsp:cNvPr id="0" name=""/>
        <dsp:cNvSpPr/>
      </dsp:nvSpPr>
      <dsp:spPr>
        <a:xfrm>
          <a:off x="774986" y="1402355"/>
          <a:ext cx="1402355" cy="1402355"/>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A927CD6-50DC-442F-B1CD-497E53C4A93C}">
      <dsp:nvSpPr>
        <dsp:cNvPr id="0" name=""/>
        <dsp:cNvSpPr/>
      </dsp:nvSpPr>
      <dsp:spPr>
        <a:xfrm>
          <a:off x="1476164" y="1375086"/>
          <a:ext cx="6660740" cy="145689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Null Hypothesis</a:t>
          </a:r>
          <a:endParaRPr lang="es-MX" sz="2000" kern="1200" dirty="0">
            <a:latin typeface="Times New Roman" panose="02020603050405020304" pitchFamily="18" charset="0"/>
            <a:cs typeface="Times New Roman" panose="02020603050405020304" pitchFamily="18" charset="0"/>
          </a:endParaRPr>
        </a:p>
      </dsp:txBody>
      <dsp:txXfrm>
        <a:off x="1476164" y="1375086"/>
        <a:ext cx="3330370" cy="1456893"/>
      </dsp:txXfrm>
    </dsp:sp>
    <dsp:sp modelId="{ED369D1B-E50F-4D3D-9AD7-31A54A828195}">
      <dsp:nvSpPr>
        <dsp:cNvPr id="0" name=""/>
        <dsp:cNvSpPr/>
      </dsp:nvSpPr>
      <dsp:spPr>
        <a:xfrm>
          <a:off x="4806534" y="0"/>
          <a:ext cx="3330370" cy="14023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latin typeface="Times New Roman" panose="02020603050405020304" pitchFamily="18" charset="0"/>
              <a:cs typeface="Times New Roman" panose="02020603050405020304" pitchFamily="18" charset="0"/>
            </a:rPr>
            <a:t>The use of mobile learning activities will improve the low level in Speaking Skill in the Tenth year of EGB students.</a:t>
          </a:r>
          <a:endParaRPr lang="es-MX" sz="1600" kern="1200" dirty="0">
            <a:latin typeface="Times New Roman" panose="02020603050405020304" pitchFamily="18" charset="0"/>
            <a:cs typeface="Times New Roman" panose="02020603050405020304" pitchFamily="18" charset="0"/>
          </a:endParaRPr>
        </a:p>
      </dsp:txBody>
      <dsp:txXfrm>
        <a:off x="4806534" y="0"/>
        <a:ext cx="3330370" cy="1402355"/>
      </dsp:txXfrm>
    </dsp:sp>
    <dsp:sp modelId="{39DD058B-399C-4942-924B-8A1949CA7CDB}">
      <dsp:nvSpPr>
        <dsp:cNvPr id="0" name=""/>
        <dsp:cNvSpPr/>
      </dsp:nvSpPr>
      <dsp:spPr>
        <a:xfrm>
          <a:off x="4806534" y="1402355"/>
          <a:ext cx="3330370" cy="140235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latin typeface="Times New Roman" panose="02020603050405020304" pitchFamily="18" charset="0"/>
              <a:cs typeface="Times New Roman" panose="02020603050405020304" pitchFamily="18" charset="0"/>
            </a:rPr>
            <a:t>The use of mobile learning activities will not improve the low level in Speaking Skill in the Tenth year of EGB students.</a:t>
          </a:r>
          <a:endParaRPr lang="es-MX" sz="1600" kern="1200" dirty="0">
            <a:latin typeface="Times New Roman" panose="02020603050405020304" pitchFamily="18" charset="0"/>
            <a:cs typeface="Times New Roman" panose="02020603050405020304" pitchFamily="18" charset="0"/>
          </a:endParaRPr>
        </a:p>
      </dsp:txBody>
      <dsp:txXfrm>
        <a:off x="4806534" y="1402355"/>
        <a:ext cx="3330370" cy="140235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26FF8-0C77-4935-8B40-ED5B87171C1E}">
      <dsp:nvSpPr>
        <dsp:cNvPr id="0" name=""/>
        <dsp:cNvSpPr/>
      </dsp:nvSpPr>
      <dsp:spPr>
        <a:xfrm rot="5400000">
          <a:off x="2126929" y="-483299"/>
          <a:ext cx="1328201" cy="262685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latin typeface="Times New Roman" panose="02020603050405020304" pitchFamily="18" charset="0"/>
              <a:cs typeface="Times New Roman" panose="02020603050405020304" pitchFamily="18" charset="0"/>
            </a:rPr>
            <a:t>Sample: 80 Students attending the tenth year of EGB “ A and B”</a:t>
          </a:r>
          <a:endParaRPr lang="es-MX" sz="1300" kern="120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US" sz="1300" kern="1200" dirty="0" smtClean="0">
              <a:latin typeface="Times New Roman" panose="02020603050405020304" pitchFamily="18" charset="0"/>
              <a:cs typeface="Times New Roman" panose="02020603050405020304" pitchFamily="18" charset="0"/>
            </a:rPr>
            <a:t>Experimental group: 10 EGB “A”</a:t>
          </a:r>
          <a:endParaRPr lang="es-MX" sz="1300" kern="1200" dirty="0">
            <a:latin typeface="Times New Roman" panose="02020603050405020304" pitchFamily="18" charset="0"/>
            <a:cs typeface="Times New Roman" panose="02020603050405020304" pitchFamily="18" charset="0"/>
          </a:endParaRPr>
        </a:p>
        <a:p>
          <a:pPr marL="114300" lvl="1" indent="-114300" algn="l" defTabSz="577850" rtl="0">
            <a:lnSpc>
              <a:spcPct val="90000"/>
            </a:lnSpc>
            <a:spcBef>
              <a:spcPct val="0"/>
            </a:spcBef>
            <a:spcAft>
              <a:spcPct val="15000"/>
            </a:spcAft>
            <a:buChar char="••"/>
          </a:pPr>
          <a:r>
            <a:rPr lang="en-US" sz="1300" kern="1200" dirty="0" smtClean="0">
              <a:latin typeface="Times New Roman" panose="02020603050405020304" pitchFamily="18" charset="0"/>
              <a:cs typeface="Times New Roman" panose="02020603050405020304" pitchFamily="18" charset="0"/>
            </a:rPr>
            <a:t>Control group: 10 EGB “B”</a:t>
          </a:r>
          <a:endParaRPr lang="es-MX" sz="1300" kern="1200" dirty="0">
            <a:latin typeface="Times New Roman" panose="02020603050405020304" pitchFamily="18" charset="0"/>
            <a:cs typeface="Times New Roman" panose="02020603050405020304" pitchFamily="18" charset="0"/>
          </a:endParaRPr>
        </a:p>
      </dsp:txBody>
      <dsp:txXfrm rot="-5400000">
        <a:off x="1477605" y="230862"/>
        <a:ext cx="2562014" cy="1198527"/>
      </dsp:txXfrm>
    </dsp:sp>
    <dsp:sp modelId="{643E9FD8-C649-4D79-B4B5-9ACAAFD7986E}">
      <dsp:nvSpPr>
        <dsp:cNvPr id="0" name=""/>
        <dsp:cNvSpPr/>
      </dsp:nvSpPr>
      <dsp:spPr>
        <a:xfrm>
          <a:off x="0" y="0"/>
          <a:ext cx="1477604" cy="1660252"/>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smtClean="0">
              <a:latin typeface="Times New Roman" panose="02020603050405020304" pitchFamily="18" charset="0"/>
              <a:cs typeface="Times New Roman" panose="02020603050405020304" pitchFamily="18" charset="0"/>
            </a:rPr>
            <a:t>Population size and sample</a:t>
          </a:r>
          <a:endParaRPr lang="es-MX" sz="1600" kern="1200">
            <a:latin typeface="Times New Roman" panose="02020603050405020304" pitchFamily="18" charset="0"/>
            <a:cs typeface="Times New Roman" panose="02020603050405020304" pitchFamily="18" charset="0"/>
          </a:endParaRPr>
        </a:p>
      </dsp:txBody>
      <dsp:txXfrm>
        <a:off x="72131" y="72131"/>
        <a:ext cx="1333342" cy="151599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E8FD2-1B62-47AC-B8CD-89B38363A7D1}">
      <dsp:nvSpPr>
        <dsp:cNvPr id="0" name=""/>
        <dsp:cNvSpPr/>
      </dsp:nvSpPr>
      <dsp:spPr>
        <a:xfrm rot="5400000">
          <a:off x="2373093" y="-828718"/>
          <a:ext cx="737942" cy="258076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Pre-test / Post-test administered before and after the process.</a:t>
          </a:r>
          <a:endParaRPr lang="es-MX" sz="1400" kern="1200" dirty="0">
            <a:latin typeface="Times New Roman" panose="02020603050405020304" pitchFamily="18" charset="0"/>
            <a:cs typeface="Times New Roman" panose="02020603050405020304" pitchFamily="18" charset="0"/>
          </a:endParaRPr>
        </a:p>
      </dsp:txBody>
      <dsp:txXfrm rot="-5400000">
        <a:off x="1451682" y="128716"/>
        <a:ext cx="2544743" cy="665896"/>
      </dsp:txXfrm>
    </dsp:sp>
    <dsp:sp modelId="{29F685F0-1CD1-4B9F-8C4D-3E9CBEAD8012}">
      <dsp:nvSpPr>
        <dsp:cNvPr id="0" name=""/>
        <dsp:cNvSpPr/>
      </dsp:nvSpPr>
      <dsp:spPr>
        <a:xfrm>
          <a:off x="0" y="450"/>
          <a:ext cx="1451681" cy="922428"/>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Instruments for data collection</a:t>
          </a:r>
          <a:endParaRPr lang="es-MX" sz="1600" kern="1200" dirty="0">
            <a:latin typeface="Times New Roman" panose="02020603050405020304" pitchFamily="18" charset="0"/>
            <a:cs typeface="Times New Roman" panose="02020603050405020304" pitchFamily="18" charset="0"/>
          </a:endParaRPr>
        </a:p>
      </dsp:txBody>
      <dsp:txXfrm>
        <a:off x="45029" y="45479"/>
        <a:ext cx="1361623" cy="83237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80D54-5CCE-471A-BBEB-539D1A36EA1D}">
      <dsp:nvSpPr>
        <dsp:cNvPr id="0" name=""/>
        <dsp:cNvSpPr/>
      </dsp:nvSpPr>
      <dsp:spPr>
        <a:xfrm rot="5400000">
          <a:off x="1664822" y="-495583"/>
          <a:ext cx="738664" cy="191449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Descriptive statistic</a:t>
          </a:r>
          <a:r>
            <a:rPr lang="es-EC" sz="1500" kern="1200" dirty="0" smtClean="0">
              <a:latin typeface="Times New Roman" panose="02020603050405020304" pitchFamily="18" charset="0"/>
              <a:cs typeface="Times New Roman" panose="02020603050405020304" pitchFamily="18" charset="0"/>
            </a:rPr>
            <a:t>s</a:t>
          </a:r>
          <a:endParaRPr lang="es-MX" sz="1500" kern="1200" dirty="0">
            <a:latin typeface="Times New Roman" panose="02020603050405020304" pitchFamily="18" charset="0"/>
            <a:cs typeface="Times New Roman" panose="02020603050405020304" pitchFamily="18" charset="0"/>
          </a:endParaRPr>
        </a:p>
        <a:p>
          <a:pPr marL="114300" lvl="1" indent="-114300" algn="l" defTabSz="666750" rtl="0">
            <a:lnSpc>
              <a:spcPct val="90000"/>
            </a:lnSpc>
            <a:spcBef>
              <a:spcPct val="0"/>
            </a:spcBef>
            <a:spcAft>
              <a:spcPct val="15000"/>
            </a:spcAft>
            <a:buChar char="••"/>
          </a:pPr>
          <a:r>
            <a:rPr lang="es-EC" sz="1500" kern="1200" smtClean="0">
              <a:latin typeface="Times New Roman" panose="02020603050405020304" pitchFamily="18" charset="0"/>
              <a:cs typeface="Times New Roman" panose="02020603050405020304" pitchFamily="18" charset="0"/>
            </a:rPr>
            <a:t>Z-score</a:t>
          </a:r>
          <a:endParaRPr lang="es-MX" sz="1500" kern="1200">
            <a:latin typeface="Times New Roman" panose="02020603050405020304" pitchFamily="18" charset="0"/>
            <a:cs typeface="Times New Roman" panose="02020603050405020304" pitchFamily="18" charset="0"/>
          </a:endParaRPr>
        </a:p>
      </dsp:txBody>
      <dsp:txXfrm rot="-5400000">
        <a:off x="1076906" y="128392"/>
        <a:ext cx="1878438" cy="666546"/>
      </dsp:txXfrm>
    </dsp:sp>
    <dsp:sp modelId="{CFA856D0-6754-40CC-9BD0-341A920E5118}">
      <dsp:nvSpPr>
        <dsp:cNvPr id="0" name=""/>
        <dsp:cNvSpPr/>
      </dsp:nvSpPr>
      <dsp:spPr>
        <a:xfrm>
          <a:off x="0" y="0"/>
          <a:ext cx="1076905" cy="923330"/>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Processing and analysis.</a:t>
          </a:r>
          <a:endParaRPr lang="es-MX" sz="1400" kern="1200" dirty="0">
            <a:latin typeface="Times New Roman" panose="02020603050405020304" pitchFamily="18" charset="0"/>
            <a:cs typeface="Times New Roman" panose="02020603050405020304" pitchFamily="18" charset="0"/>
          </a:endParaRPr>
        </a:p>
      </dsp:txBody>
      <dsp:txXfrm>
        <a:off x="45073" y="45073"/>
        <a:ext cx="986759" cy="83318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D1C97-BC0B-458A-8F1A-E8F517409B8F}">
      <dsp:nvSpPr>
        <dsp:cNvPr id="0" name=""/>
        <dsp:cNvSpPr/>
      </dsp:nvSpPr>
      <dsp:spPr>
        <a:xfrm rot="5400000">
          <a:off x="2190100" y="-690218"/>
          <a:ext cx="1103928" cy="258076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Descriptive – data and characteristics about the sample</a:t>
          </a:r>
          <a:endParaRPr lang="es-MX" sz="1100" kern="1200" dirty="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US" sz="1100" kern="1200" dirty="0" smtClean="0">
              <a:latin typeface="Times New Roman" panose="02020603050405020304" pitchFamily="18" charset="0"/>
              <a:cs typeface="Times New Roman" panose="02020603050405020304" pitchFamily="18" charset="0"/>
            </a:rPr>
            <a:t>Quasi-experimental – qualitative </a:t>
          </a:r>
          <a:r>
            <a:rPr lang="es-EC" sz="1100" kern="1200" dirty="0" smtClean="0">
              <a:latin typeface="Times New Roman" panose="02020603050405020304" pitchFamily="18" charset="0"/>
              <a:cs typeface="Times New Roman" panose="02020603050405020304" pitchFamily="18" charset="0"/>
            </a:rPr>
            <a:t>- </a:t>
          </a:r>
          <a:r>
            <a:rPr lang="en-US" sz="1100" kern="1200" dirty="0" smtClean="0">
              <a:latin typeface="Times New Roman" panose="02020603050405020304" pitchFamily="18" charset="0"/>
              <a:cs typeface="Times New Roman" panose="02020603050405020304" pitchFamily="18" charset="0"/>
            </a:rPr>
            <a:t>numerical descriptions</a:t>
          </a:r>
          <a:endParaRPr lang="es-MX" sz="1100" kern="1200" dirty="0">
            <a:latin typeface="Times New Roman" panose="02020603050405020304" pitchFamily="18" charset="0"/>
            <a:cs typeface="Times New Roman" panose="02020603050405020304" pitchFamily="18" charset="0"/>
          </a:endParaRPr>
        </a:p>
        <a:p>
          <a:pPr marL="57150" lvl="1" indent="-57150" algn="l" defTabSz="488950" rtl="0">
            <a:lnSpc>
              <a:spcPct val="90000"/>
            </a:lnSpc>
            <a:spcBef>
              <a:spcPct val="0"/>
            </a:spcBef>
            <a:spcAft>
              <a:spcPct val="15000"/>
            </a:spcAft>
            <a:buChar char="••"/>
          </a:pPr>
          <a:r>
            <a:rPr lang="en-US" sz="1100" kern="1200" noProof="0" dirty="0" smtClean="0">
              <a:latin typeface="Times New Roman" panose="02020603050405020304" pitchFamily="18" charset="0"/>
              <a:cs typeface="Times New Roman" panose="02020603050405020304" pitchFamily="18" charset="0"/>
            </a:rPr>
            <a:t>Applied</a:t>
          </a:r>
          <a:r>
            <a:rPr lang="es-EC" sz="1100" kern="1200" dirty="0" smtClean="0">
              <a:latin typeface="Times New Roman" panose="02020603050405020304" pitchFamily="18" charset="0"/>
              <a:cs typeface="Times New Roman" panose="02020603050405020304" pitchFamily="18" charset="0"/>
            </a:rPr>
            <a:t> – u</a:t>
          </a:r>
          <a:r>
            <a:rPr lang="en-US" sz="1100" kern="1200" noProof="0" dirty="0" smtClean="0">
              <a:latin typeface="Times New Roman" panose="02020603050405020304" pitchFamily="18" charset="0"/>
              <a:cs typeface="Times New Roman" panose="02020603050405020304" pitchFamily="18" charset="0"/>
            </a:rPr>
            <a:t>se of a part of students at Gran Colombia High School.</a:t>
          </a:r>
          <a:endParaRPr lang="en-US" sz="1100" kern="1200" noProof="0" dirty="0">
            <a:latin typeface="Times New Roman" panose="02020603050405020304" pitchFamily="18" charset="0"/>
            <a:cs typeface="Times New Roman" panose="02020603050405020304" pitchFamily="18" charset="0"/>
          </a:endParaRPr>
        </a:p>
      </dsp:txBody>
      <dsp:txXfrm rot="-5400000">
        <a:off x="1451682" y="102089"/>
        <a:ext cx="2526877" cy="996150"/>
      </dsp:txXfrm>
    </dsp:sp>
    <dsp:sp modelId="{4082B54C-F49B-4EA9-85D5-F7664B204C65}">
      <dsp:nvSpPr>
        <dsp:cNvPr id="0" name=""/>
        <dsp:cNvSpPr/>
      </dsp:nvSpPr>
      <dsp:spPr>
        <a:xfrm>
          <a:off x="0" y="0"/>
          <a:ext cx="1451681" cy="1200329"/>
        </a:xfrm>
        <a:prstGeom prst="round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Research type and design</a:t>
          </a:r>
          <a:endParaRPr lang="es-MX" sz="1600" kern="1200" dirty="0">
            <a:latin typeface="Times New Roman" panose="02020603050405020304" pitchFamily="18" charset="0"/>
            <a:cs typeface="Times New Roman" panose="02020603050405020304" pitchFamily="18" charset="0"/>
          </a:endParaRPr>
        </a:p>
      </dsp:txBody>
      <dsp:txXfrm>
        <a:off x="58595" y="58595"/>
        <a:ext cx="1334491" cy="1083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5FA35-8D10-4344-8734-6E237272C699}">
      <dsp:nvSpPr>
        <dsp:cNvPr id="0" name=""/>
        <dsp:cNvSpPr/>
      </dsp:nvSpPr>
      <dsp:spPr>
        <a:xfrm>
          <a:off x="-157320" y="0"/>
          <a:ext cx="1754326" cy="1754326"/>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C9BF7E-CE8C-4495-AA91-588F2A0B88DC}">
      <dsp:nvSpPr>
        <dsp:cNvPr id="0" name=""/>
        <dsp:cNvSpPr/>
      </dsp:nvSpPr>
      <dsp:spPr>
        <a:xfrm>
          <a:off x="719842" y="0"/>
          <a:ext cx="2974757" cy="175432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Effects</a:t>
          </a:r>
          <a:r>
            <a:rPr lang="en-US" sz="1200" b="1" kern="1200" dirty="0" smtClean="0">
              <a:latin typeface="Times New Roman" panose="02020603050405020304" pitchFamily="18" charset="0"/>
              <a:cs typeface="Times New Roman" panose="02020603050405020304" pitchFamily="18" charset="0"/>
            </a:rPr>
            <a:t> </a:t>
          </a:r>
          <a:endParaRPr lang="es-MX" sz="1200" kern="1200" dirty="0">
            <a:latin typeface="Times New Roman" panose="02020603050405020304" pitchFamily="18" charset="0"/>
            <a:cs typeface="Times New Roman" panose="02020603050405020304" pitchFamily="18" charset="0"/>
          </a:endParaRPr>
        </a:p>
      </dsp:txBody>
      <dsp:txXfrm>
        <a:off x="719842" y="0"/>
        <a:ext cx="1487378" cy="1754326"/>
      </dsp:txXfrm>
    </dsp:sp>
    <dsp:sp modelId="{EE291DA3-AC21-463F-8BEE-8671648075F3}">
      <dsp:nvSpPr>
        <dsp:cNvPr id="0" name=""/>
        <dsp:cNvSpPr/>
      </dsp:nvSpPr>
      <dsp:spPr>
        <a:xfrm>
          <a:off x="1570816" y="0"/>
          <a:ext cx="2116658" cy="175432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Restriction of mobile phones.</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Demotivated and uninterested students.</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kern="1200" dirty="0" smtClean="0">
              <a:latin typeface="Times New Roman" panose="02020603050405020304" pitchFamily="18" charset="0"/>
              <a:cs typeface="Times New Roman" panose="02020603050405020304" pitchFamily="18" charset="0"/>
            </a:rPr>
            <a:t>Limited language input.</a:t>
          </a:r>
          <a:endParaRPr lang="es-MX" sz="1600" kern="1200" dirty="0">
            <a:latin typeface="Times New Roman" panose="02020603050405020304" pitchFamily="18" charset="0"/>
            <a:cs typeface="Times New Roman" panose="02020603050405020304" pitchFamily="18" charset="0"/>
          </a:endParaRPr>
        </a:p>
      </dsp:txBody>
      <dsp:txXfrm>
        <a:off x="1570816" y="0"/>
        <a:ext cx="2116658" cy="175432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13402-A5EE-49FB-AEC5-6197E5DEDA5F}">
      <dsp:nvSpPr>
        <dsp:cNvPr id="0" name=""/>
        <dsp:cNvSpPr/>
      </dsp:nvSpPr>
      <dsp:spPr>
        <a:xfrm>
          <a:off x="0" y="0"/>
          <a:ext cx="1440160" cy="1440160"/>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99918C5-2247-4174-967E-90C9A8512441}">
      <dsp:nvSpPr>
        <dsp:cNvPr id="0" name=""/>
        <dsp:cNvSpPr/>
      </dsp:nvSpPr>
      <dsp:spPr>
        <a:xfrm>
          <a:off x="720080" y="0"/>
          <a:ext cx="2808312" cy="14401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General Objective</a:t>
          </a:r>
          <a:endParaRPr lang="es-MX" sz="2000" kern="1200" dirty="0">
            <a:latin typeface="Times New Roman" panose="02020603050405020304" pitchFamily="18" charset="0"/>
            <a:cs typeface="Times New Roman" panose="02020603050405020304" pitchFamily="18" charset="0"/>
          </a:endParaRPr>
        </a:p>
      </dsp:txBody>
      <dsp:txXfrm>
        <a:off x="720080" y="0"/>
        <a:ext cx="2808312" cy="684076"/>
      </dsp:txXfrm>
    </dsp:sp>
    <dsp:sp modelId="{B54D65F9-9F77-4DEF-B85C-D1D27D8771FC}">
      <dsp:nvSpPr>
        <dsp:cNvPr id="0" name=""/>
        <dsp:cNvSpPr/>
      </dsp:nvSpPr>
      <dsp:spPr>
        <a:xfrm>
          <a:off x="378042" y="684076"/>
          <a:ext cx="684075" cy="684075"/>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0AC954CC-33D6-49E5-BE87-998460D688E3}">
      <dsp:nvSpPr>
        <dsp:cNvPr id="0" name=""/>
        <dsp:cNvSpPr/>
      </dsp:nvSpPr>
      <dsp:spPr>
        <a:xfrm>
          <a:off x="720080" y="684076"/>
          <a:ext cx="2808312" cy="6840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use some mobile learning activities to improve the speaking skill for students attending the Tenth year at G. C. High School in Quito.  </a:t>
          </a:r>
          <a:endParaRPr lang="es-MX" sz="1100" kern="1200" dirty="0">
            <a:latin typeface="Times New Roman" panose="02020603050405020304" pitchFamily="18" charset="0"/>
            <a:cs typeface="Times New Roman" panose="02020603050405020304" pitchFamily="18" charset="0"/>
          </a:endParaRPr>
        </a:p>
      </dsp:txBody>
      <dsp:txXfrm>
        <a:off x="720080" y="684076"/>
        <a:ext cx="2808312" cy="68407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D65FF-FC9B-47D4-8524-52DD474B6F51}">
      <dsp:nvSpPr>
        <dsp:cNvPr id="0" name=""/>
        <dsp:cNvSpPr/>
      </dsp:nvSpPr>
      <dsp:spPr>
        <a:xfrm>
          <a:off x="0" y="0"/>
          <a:ext cx="1440159" cy="1440159"/>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86D6AC4-1A9C-4D97-8205-763596A596D0}">
      <dsp:nvSpPr>
        <dsp:cNvPr id="0" name=""/>
        <dsp:cNvSpPr/>
      </dsp:nvSpPr>
      <dsp:spPr>
        <a:xfrm>
          <a:off x="720079" y="0"/>
          <a:ext cx="2664296" cy="144015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Specific Objective</a:t>
          </a:r>
          <a:endParaRPr lang="es-MX" sz="2000" kern="1200" dirty="0">
            <a:latin typeface="Times New Roman" panose="02020603050405020304" pitchFamily="18" charset="0"/>
            <a:cs typeface="Times New Roman" panose="02020603050405020304" pitchFamily="18" charset="0"/>
          </a:endParaRPr>
        </a:p>
      </dsp:txBody>
      <dsp:txXfrm>
        <a:off x="720079" y="0"/>
        <a:ext cx="2664296" cy="684075"/>
      </dsp:txXfrm>
    </dsp:sp>
    <dsp:sp modelId="{833FF6BB-FACF-41A3-94A6-EB4A3F02C83C}">
      <dsp:nvSpPr>
        <dsp:cNvPr id="0" name=""/>
        <dsp:cNvSpPr/>
      </dsp:nvSpPr>
      <dsp:spPr>
        <a:xfrm>
          <a:off x="378041" y="684075"/>
          <a:ext cx="684075" cy="684075"/>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BF2AC2FF-58D4-47E6-82BD-89AC3A744CC3}">
      <dsp:nvSpPr>
        <dsp:cNvPr id="0" name=""/>
        <dsp:cNvSpPr/>
      </dsp:nvSpPr>
      <dsp:spPr>
        <a:xfrm>
          <a:off x="720079" y="684075"/>
          <a:ext cx="2664296" cy="6840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plan some mobile learning activities to improve the speaking skill for students attending the Tenth year at G. C. High School in Quito.</a:t>
          </a:r>
          <a:endParaRPr lang="es-MX" sz="1100" kern="1200" dirty="0">
            <a:latin typeface="Times New Roman" panose="02020603050405020304" pitchFamily="18" charset="0"/>
            <a:cs typeface="Times New Roman" panose="02020603050405020304" pitchFamily="18" charset="0"/>
          </a:endParaRPr>
        </a:p>
      </dsp:txBody>
      <dsp:txXfrm>
        <a:off x="720079" y="684075"/>
        <a:ext cx="2664296" cy="68407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AF1CF-2D49-491B-85C9-94A7A9539028}">
      <dsp:nvSpPr>
        <dsp:cNvPr id="0" name=""/>
        <dsp:cNvSpPr/>
      </dsp:nvSpPr>
      <dsp:spPr>
        <a:xfrm>
          <a:off x="-216771" y="26370"/>
          <a:ext cx="2076422" cy="2565924"/>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0EC913A-F007-4D15-B56B-D7E32DA8D287}">
      <dsp:nvSpPr>
        <dsp:cNvPr id="0" name=""/>
        <dsp:cNvSpPr/>
      </dsp:nvSpPr>
      <dsp:spPr>
        <a:xfrm>
          <a:off x="762043" y="0"/>
          <a:ext cx="3875016" cy="259228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Theoretical Framework</a:t>
          </a:r>
          <a:endParaRPr lang="es-MX" sz="1800" kern="1200" dirty="0">
            <a:latin typeface="Times New Roman" panose="02020603050405020304" pitchFamily="18" charset="0"/>
            <a:cs typeface="Times New Roman" panose="02020603050405020304" pitchFamily="18" charset="0"/>
          </a:endParaRPr>
        </a:p>
      </dsp:txBody>
      <dsp:txXfrm>
        <a:off x="762043" y="0"/>
        <a:ext cx="1937508" cy="2592287"/>
      </dsp:txXfrm>
    </dsp:sp>
    <dsp:sp modelId="{41F9E1A4-02AA-4BB1-B86A-10714EFD8677}">
      <dsp:nvSpPr>
        <dsp:cNvPr id="0" name=""/>
        <dsp:cNvSpPr/>
      </dsp:nvSpPr>
      <dsp:spPr>
        <a:xfrm>
          <a:off x="2266008" y="122375"/>
          <a:ext cx="2487267" cy="259228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Consideration of English as a foreign language.</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Construction  of knowledge – Mobile learning activities.</a:t>
          </a:r>
          <a:endParaRPr lang="es-MX"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Communication in real time and without fears.</a:t>
          </a:r>
          <a:endParaRPr lang="es-MX"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Engagement</a:t>
          </a:r>
          <a:r>
            <a:rPr lang="es-EC" sz="1400" kern="1200" smtClean="0">
              <a:latin typeface="Times New Roman" panose="02020603050405020304" pitchFamily="18" charset="0"/>
              <a:cs typeface="Times New Roman" panose="02020603050405020304" pitchFamily="18" charset="0"/>
            </a:rPr>
            <a:t>, </a:t>
          </a:r>
          <a:r>
            <a:rPr lang="en-US" sz="1400" kern="1200" smtClean="0">
              <a:latin typeface="Times New Roman" panose="02020603050405020304" pitchFamily="18" charset="0"/>
              <a:cs typeface="Times New Roman" panose="02020603050405020304" pitchFamily="18" charset="0"/>
            </a:rPr>
            <a:t>motivation</a:t>
          </a:r>
          <a:r>
            <a:rPr lang="es-EC" sz="1400" kern="1200" smtClean="0">
              <a:latin typeface="Times New Roman" panose="02020603050405020304" pitchFamily="18" charset="0"/>
              <a:cs typeface="Times New Roman" panose="02020603050405020304" pitchFamily="18" charset="0"/>
            </a:rPr>
            <a:t> and active </a:t>
          </a:r>
          <a:r>
            <a:rPr lang="en-US" sz="1400" kern="1200" smtClean="0">
              <a:latin typeface="Times New Roman" panose="02020603050405020304" pitchFamily="18" charset="0"/>
              <a:cs typeface="Times New Roman" panose="02020603050405020304" pitchFamily="18" charset="0"/>
            </a:rPr>
            <a:t>participation</a:t>
          </a:r>
          <a:r>
            <a:rPr lang="es-EC" sz="1400" kern="1200" smtClean="0">
              <a:latin typeface="Times New Roman" panose="02020603050405020304" pitchFamily="18" charset="0"/>
              <a:cs typeface="Times New Roman" panose="02020603050405020304" pitchFamily="18" charset="0"/>
            </a:rPr>
            <a:t>.</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Exposure of language input.</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Interaction </a:t>
          </a:r>
          <a:endParaRPr lang="es-MX" sz="1400" kern="1200">
            <a:latin typeface="Times New Roman" panose="02020603050405020304" pitchFamily="18" charset="0"/>
            <a:cs typeface="Times New Roman" panose="02020603050405020304" pitchFamily="18" charset="0"/>
          </a:endParaRPr>
        </a:p>
      </dsp:txBody>
      <dsp:txXfrm>
        <a:off x="2266008" y="122375"/>
        <a:ext cx="2487267" cy="259228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8B7A3-C5C1-4494-BF82-E8FD64A4850B}">
      <dsp:nvSpPr>
        <dsp:cNvPr id="0" name=""/>
        <dsp:cNvSpPr/>
      </dsp:nvSpPr>
      <dsp:spPr>
        <a:xfrm rot="5400000">
          <a:off x="4576176" y="-1865633"/>
          <a:ext cx="738664" cy="465459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Times New Roman" panose="02020603050405020304" pitchFamily="18" charset="0"/>
              <a:cs typeface="Times New Roman" panose="02020603050405020304" pitchFamily="18" charset="0"/>
            </a:rPr>
            <a:t>Limited exposure to the target language</a:t>
          </a:r>
          <a:r>
            <a:rPr lang="es-EC" sz="1400" kern="1200" dirty="0" smtClean="0">
              <a:latin typeface="Times New Roman" panose="02020603050405020304" pitchFamily="18" charset="0"/>
              <a:cs typeface="Times New Roman" panose="02020603050405020304" pitchFamily="18" charset="0"/>
            </a:rPr>
            <a:t>.</a:t>
          </a:r>
          <a:endParaRPr lang="es-MX" sz="1400" kern="1200" dirty="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noProof="0" dirty="0" smtClean="0">
              <a:latin typeface="Times New Roman" panose="02020603050405020304" pitchFamily="18" charset="0"/>
              <a:cs typeface="Times New Roman" panose="02020603050405020304" pitchFamily="18" charset="0"/>
            </a:rPr>
            <a:t>Being in need of opportunities to improve their knowledge and vocabulary.</a:t>
          </a:r>
          <a:endParaRPr lang="en-US" sz="1400" kern="1200" noProof="0" dirty="0">
            <a:latin typeface="Times New Roman" panose="02020603050405020304" pitchFamily="18" charset="0"/>
            <a:cs typeface="Times New Roman" panose="02020603050405020304" pitchFamily="18" charset="0"/>
          </a:endParaRPr>
        </a:p>
      </dsp:txBody>
      <dsp:txXfrm rot="-5400000">
        <a:off x="2618211" y="128391"/>
        <a:ext cx="4618537" cy="666546"/>
      </dsp:txXfrm>
    </dsp:sp>
    <dsp:sp modelId="{A63B7F74-2E78-4D1E-8F57-6B95FE2B7FAD}">
      <dsp:nvSpPr>
        <dsp:cNvPr id="0" name=""/>
        <dsp:cNvSpPr/>
      </dsp:nvSpPr>
      <dsp:spPr>
        <a:xfrm>
          <a:off x="0" y="0"/>
          <a:ext cx="2618210" cy="9233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Poor oral communication</a:t>
          </a:r>
          <a:endParaRPr lang="es-MX" sz="2000" kern="1200" dirty="0">
            <a:latin typeface="Times New Roman" panose="02020603050405020304" pitchFamily="18" charset="0"/>
            <a:cs typeface="Times New Roman" panose="02020603050405020304" pitchFamily="18" charset="0"/>
          </a:endParaRPr>
        </a:p>
      </dsp:txBody>
      <dsp:txXfrm>
        <a:off x="45073" y="45073"/>
        <a:ext cx="2528064" cy="83318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8AB2-71E8-4ACD-916A-D1694DE45499}">
      <dsp:nvSpPr>
        <dsp:cNvPr id="0" name=""/>
        <dsp:cNvSpPr/>
      </dsp:nvSpPr>
      <dsp:spPr>
        <a:xfrm rot="5400000">
          <a:off x="2628828" y="-862875"/>
          <a:ext cx="960263" cy="292608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smtClean="0">
              <a:latin typeface="Times New Roman" panose="02020603050405020304" pitchFamily="18" charset="0"/>
              <a:cs typeface="Times New Roman" panose="02020603050405020304" pitchFamily="18" charset="0"/>
            </a:rPr>
            <a:t>Avoidance of the mental process: perception, memory, thinking volition and emotion.</a:t>
          </a:r>
          <a:endParaRPr lang="es-MX" sz="1600" kern="1200">
            <a:latin typeface="Times New Roman" panose="02020603050405020304" pitchFamily="18" charset="0"/>
            <a:cs typeface="Times New Roman" panose="02020603050405020304" pitchFamily="18" charset="0"/>
          </a:endParaRPr>
        </a:p>
      </dsp:txBody>
      <dsp:txXfrm rot="-5400000">
        <a:off x="1645920" y="166909"/>
        <a:ext cx="2879204" cy="866511"/>
      </dsp:txXfrm>
    </dsp:sp>
    <dsp:sp modelId="{525B31DC-028F-49AE-9773-33FF3E8DC2C5}">
      <dsp:nvSpPr>
        <dsp:cNvPr id="0" name=""/>
        <dsp:cNvSpPr/>
      </dsp:nvSpPr>
      <dsp:spPr>
        <a:xfrm>
          <a:off x="0" y="0"/>
          <a:ext cx="1645920" cy="12003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Lack of critical thinking</a:t>
          </a:r>
          <a:endParaRPr lang="es-MX" sz="2000" kern="1200" dirty="0">
            <a:latin typeface="Times New Roman" panose="02020603050405020304" pitchFamily="18" charset="0"/>
            <a:cs typeface="Times New Roman" panose="02020603050405020304" pitchFamily="18" charset="0"/>
          </a:endParaRPr>
        </a:p>
      </dsp:txBody>
      <dsp:txXfrm>
        <a:off x="58595" y="58595"/>
        <a:ext cx="1528730" cy="108313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31829-6B4A-4F05-8EA9-4B70804B55FE}">
      <dsp:nvSpPr>
        <dsp:cNvPr id="0" name=""/>
        <dsp:cNvSpPr/>
      </dsp:nvSpPr>
      <dsp:spPr>
        <a:xfrm rot="5400000">
          <a:off x="3952161" y="-1571979"/>
          <a:ext cx="738664" cy="406728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Does not allow students to share experiences</a:t>
          </a:r>
          <a:r>
            <a:rPr lang="es-EC" sz="1400" kern="1200" smtClean="0">
              <a:latin typeface="Times New Roman" panose="02020603050405020304" pitchFamily="18" charset="0"/>
              <a:cs typeface="Times New Roman" panose="02020603050405020304" pitchFamily="18" charset="0"/>
            </a:rPr>
            <a:t>.</a:t>
          </a:r>
          <a:endParaRPr lang="es-MX" sz="1400" kern="1200">
            <a:latin typeface="Times New Roman" panose="02020603050405020304" pitchFamily="18" charset="0"/>
            <a:cs typeface="Times New Roman" panose="02020603050405020304" pitchFamily="18" charset="0"/>
          </a:endParaRPr>
        </a:p>
        <a:p>
          <a:pPr marL="114300" lvl="1" indent="-114300" algn="l" defTabSz="622300" rtl="0">
            <a:lnSpc>
              <a:spcPct val="90000"/>
            </a:lnSpc>
            <a:spcBef>
              <a:spcPct val="0"/>
            </a:spcBef>
            <a:spcAft>
              <a:spcPct val="15000"/>
            </a:spcAft>
            <a:buChar char="••"/>
          </a:pPr>
          <a:r>
            <a:rPr lang="en-US" sz="1400" kern="1200" smtClean="0">
              <a:latin typeface="Times New Roman" panose="02020603050405020304" pitchFamily="18" charset="0"/>
              <a:cs typeface="Times New Roman" panose="02020603050405020304" pitchFamily="18" charset="0"/>
            </a:rPr>
            <a:t>Avoids shy students have the opportunity to participate in class.</a:t>
          </a:r>
          <a:endParaRPr lang="es-MX" sz="1400" kern="1200">
            <a:latin typeface="Times New Roman" panose="02020603050405020304" pitchFamily="18" charset="0"/>
            <a:cs typeface="Times New Roman" panose="02020603050405020304" pitchFamily="18" charset="0"/>
          </a:endParaRPr>
        </a:p>
      </dsp:txBody>
      <dsp:txXfrm rot="-5400000">
        <a:off x="2287850" y="128392"/>
        <a:ext cx="4031229" cy="666546"/>
      </dsp:txXfrm>
    </dsp:sp>
    <dsp:sp modelId="{9E088A08-70CE-440B-AFA5-58EE473A7EE8}">
      <dsp:nvSpPr>
        <dsp:cNvPr id="0" name=""/>
        <dsp:cNvSpPr/>
      </dsp:nvSpPr>
      <dsp:spPr>
        <a:xfrm>
          <a:off x="0" y="0"/>
          <a:ext cx="2287849" cy="9233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latin typeface="Times New Roman" panose="02020603050405020304" pitchFamily="18" charset="0"/>
              <a:cs typeface="Times New Roman" panose="02020603050405020304" pitchFamily="18" charset="0"/>
            </a:rPr>
            <a:t>Mobile phones restriction in class</a:t>
          </a:r>
          <a:endParaRPr lang="es-MX" sz="2000" kern="1200" dirty="0">
            <a:latin typeface="Times New Roman" panose="02020603050405020304" pitchFamily="18" charset="0"/>
            <a:cs typeface="Times New Roman" panose="02020603050405020304" pitchFamily="18" charset="0"/>
          </a:endParaRPr>
        </a:p>
      </dsp:txBody>
      <dsp:txXfrm>
        <a:off x="45073" y="45073"/>
        <a:ext cx="2197703" cy="833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3E85A-87B2-4E56-A3AA-746DBDD05F1A}">
      <dsp:nvSpPr>
        <dsp:cNvPr id="0" name=""/>
        <dsp:cNvSpPr/>
      </dsp:nvSpPr>
      <dsp:spPr>
        <a:xfrm>
          <a:off x="0" y="0"/>
          <a:ext cx="4114648" cy="645323"/>
        </a:xfrm>
        <a:prstGeom prst="chevron">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n-US" sz="3600" b="1" kern="1200" dirty="0" smtClean="0">
              <a:latin typeface="Times New Roman" panose="02020603050405020304" pitchFamily="18" charset="0"/>
              <a:cs typeface="Times New Roman" panose="02020603050405020304" pitchFamily="18" charset="0"/>
            </a:rPr>
            <a:t>Objectives</a:t>
          </a:r>
          <a:endParaRPr lang="es-MX" sz="3600" kern="1200" dirty="0">
            <a:latin typeface="Times New Roman" panose="02020603050405020304" pitchFamily="18" charset="0"/>
            <a:cs typeface="Times New Roman" panose="02020603050405020304" pitchFamily="18" charset="0"/>
          </a:endParaRPr>
        </a:p>
      </dsp:txBody>
      <dsp:txXfrm>
        <a:off x="322662" y="0"/>
        <a:ext cx="3469325" cy="645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3BA65-B02D-422A-BDB5-A9757AC47491}">
      <dsp:nvSpPr>
        <dsp:cNvPr id="0" name=""/>
        <dsp:cNvSpPr/>
      </dsp:nvSpPr>
      <dsp:spPr>
        <a:xfrm>
          <a:off x="658660" y="503485"/>
          <a:ext cx="2725734" cy="936670"/>
        </a:xfrm>
        <a:prstGeom prst="chevron">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General Objective</a:t>
          </a:r>
          <a:endParaRPr lang="es-MX" sz="2800" kern="1200" dirty="0">
            <a:latin typeface="Times New Roman" panose="02020603050405020304" pitchFamily="18" charset="0"/>
            <a:cs typeface="Times New Roman" panose="02020603050405020304" pitchFamily="18" charset="0"/>
          </a:endParaRPr>
        </a:p>
      </dsp:txBody>
      <dsp:txXfrm>
        <a:off x="1126995" y="503485"/>
        <a:ext cx="1789064" cy="936670"/>
      </dsp:txXfrm>
    </dsp:sp>
    <dsp:sp modelId="{5E7453E1-448C-4DC6-82F0-E09568E17FE8}">
      <dsp:nvSpPr>
        <dsp:cNvPr id="0" name=""/>
        <dsp:cNvSpPr/>
      </dsp:nvSpPr>
      <dsp:spPr>
        <a:xfrm>
          <a:off x="2931981" y="431473"/>
          <a:ext cx="4988907" cy="1080694"/>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GB" sz="1600" kern="1200" dirty="0" smtClean="0">
              <a:latin typeface="Times New Roman" panose="02020603050405020304" pitchFamily="18" charset="0"/>
              <a:cs typeface="Times New Roman" panose="02020603050405020304" pitchFamily="18" charset="0"/>
            </a:rPr>
            <a:t>To design and apply mobile learning activities through the use of technological devices like the mobile phones in order to enhance the students’ speaking skill.</a:t>
          </a:r>
          <a:endParaRPr lang="es-MX" sz="1600" kern="1200" dirty="0">
            <a:latin typeface="Times New Roman" panose="02020603050405020304" pitchFamily="18" charset="0"/>
            <a:cs typeface="Times New Roman" panose="02020603050405020304" pitchFamily="18" charset="0"/>
          </a:endParaRPr>
        </a:p>
      </dsp:txBody>
      <dsp:txXfrm>
        <a:off x="3472328" y="431473"/>
        <a:ext cx="3908213" cy="1080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632D-73B5-4AE6-BD2A-76ADB953C5A6}">
      <dsp:nvSpPr>
        <dsp:cNvPr id="0" name=""/>
        <dsp:cNvSpPr/>
      </dsp:nvSpPr>
      <dsp:spPr>
        <a:xfrm>
          <a:off x="453" y="302839"/>
          <a:ext cx="1872433" cy="690465"/>
        </a:xfrm>
        <a:prstGeom prst="chevron">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Specific Objectives </a:t>
          </a:r>
          <a:endParaRPr lang="es-MX" sz="2000" kern="1200" dirty="0">
            <a:latin typeface="Times New Roman" panose="02020603050405020304" pitchFamily="18" charset="0"/>
            <a:cs typeface="Times New Roman" panose="02020603050405020304" pitchFamily="18" charset="0"/>
          </a:endParaRPr>
        </a:p>
      </dsp:txBody>
      <dsp:txXfrm>
        <a:off x="345686" y="302839"/>
        <a:ext cx="1181968" cy="690465"/>
      </dsp:txXfrm>
    </dsp:sp>
    <dsp:sp modelId="{8B33D9A6-8E5E-43F8-877E-52F73895341A}">
      <dsp:nvSpPr>
        <dsp:cNvPr id="0" name=""/>
        <dsp:cNvSpPr/>
      </dsp:nvSpPr>
      <dsp:spPr>
        <a:xfrm>
          <a:off x="1668777" y="246336"/>
          <a:ext cx="1643592" cy="80347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l"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explain the function of the speaking skill.</a:t>
          </a:r>
          <a:endParaRPr lang="es-MX" sz="1100" kern="1200" dirty="0">
            <a:latin typeface="Times New Roman" panose="02020603050405020304" pitchFamily="18" charset="0"/>
            <a:cs typeface="Times New Roman" panose="02020603050405020304" pitchFamily="18" charset="0"/>
          </a:endParaRPr>
        </a:p>
      </dsp:txBody>
      <dsp:txXfrm>
        <a:off x="2070512" y="246336"/>
        <a:ext cx="840122" cy="803470"/>
      </dsp:txXfrm>
    </dsp:sp>
    <dsp:sp modelId="{8EA88323-25B2-4DED-81B8-BF840989B1C5}">
      <dsp:nvSpPr>
        <dsp:cNvPr id="0" name=""/>
        <dsp:cNvSpPr/>
      </dsp:nvSpPr>
      <dsp:spPr>
        <a:xfrm>
          <a:off x="2906982" y="72006"/>
          <a:ext cx="1982905" cy="115213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l"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determine the correct methodological strategies to be used for the purpose of this study.</a:t>
          </a:r>
          <a:endParaRPr lang="es-MX" sz="1100" kern="1200" dirty="0">
            <a:latin typeface="Times New Roman" panose="02020603050405020304" pitchFamily="18" charset="0"/>
            <a:cs typeface="Times New Roman" panose="02020603050405020304" pitchFamily="18" charset="0"/>
          </a:endParaRPr>
        </a:p>
      </dsp:txBody>
      <dsp:txXfrm>
        <a:off x="3483047" y="72006"/>
        <a:ext cx="830775" cy="1152130"/>
      </dsp:txXfrm>
    </dsp:sp>
    <dsp:sp modelId="{377402FA-E46E-4D5C-AD9B-0581E67B9829}">
      <dsp:nvSpPr>
        <dsp:cNvPr id="0" name=""/>
        <dsp:cNvSpPr/>
      </dsp:nvSpPr>
      <dsp:spPr>
        <a:xfrm>
          <a:off x="4597034" y="72009"/>
          <a:ext cx="2295206" cy="11521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l"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determine the mobile learning activities that will permit students to improve and gain confidence for spoken production.</a:t>
          </a:r>
          <a:endParaRPr lang="es-MX" sz="1100" kern="1200" dirty="0">
            <a:latin typeface="Times New Roman" panose="02020603050405020304" pitchFamily="18" charset="0"/>
            <a:cs typeface="Times New Roman" panose="02020603050405020304" pitchFamily="18" charset="0"/>
          </a:endParaRPr>
        </a:p>
      </dsp:txBody>
      <dsp:txXfrm>
        <a:off x="5173097" y="72009"/>
        <a:ext cx="1143081" cy="1152125"/>
      </dsp:txXfrm>
    </dsp:sp>
    <dsp:sp modelId="{3C3D4AFF-546B-4978-AB6C-D7E78739A75E}">
      <dsp:nvSpPr>
        <dsp:cNvPr id="0" name=""/>
        <dsp:cNvSpPr/>
      </dsp:nvSpPr>
      <dsp:spPr>
        <a:xfrm>
          <a:off x="6629384" y="72006"/>
          <a:ext cx="2006469" cy="115213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l" defTabSz="488950" rtl="0">
            <a:lnSpc>
              <a:spcPct val="90000"/>
            </a:lnSpc>
            <a:spcBef>
              <a:spcPct val="0"/>
            </a:spcBef>
            <a:spcAft>
              <a:spcPct val="35000"/>
            </a:spcAft>
          </a:pPr>
          <a:r>
            <a:rPr lang="en-GB" sz="1100" kern="1200" dirty="0" smtClean="0">
              <a:latin typeface="Times New Roman" panose="02020603050405020304" pitchFamily="18" charset="0"/>
              <a:cs typeface="Times New Roman" panose="02020603050405020304" pitchFamily="18" charset="0"/>
            </a:rPr>
            <a:t>To practice using all of the language they know in real situations.</a:t>
          </a:r>
          <a:endParaRPr lang="es-MX" sz="1100" kern="1200" dirty="0">
            <a:latin typeface="Times New Roman" panose="02020603050405020304" pitchFamily="18" charset="0"/>
            <a:cs typeface="Times New Roman" panose="02020603050405020304" pitchFamily="18" charset="0"/>
          </a:endParaRPr>
        </a:p>
      </dsp:txBody>
      <dsp:txXfrm>
        <a:off x="7205449" y="72006"/>
        <a:ext cx="854339" cy="1152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E76A4-8872-443B-8D8E-C2FC212E7555}">
      <dsp:nvSpPr>
        <dsp:cNvPr id="0" name=""/>
        <dsp:cNvSpPr/>
      </dsp:nvSpPr>
      <dsp:spPr>
        <a:xfrm>
          <a:off x="6946" y="375496"/>
          <a:ext cx="959851" cy="1280332"/>
        </a:xfrm>
        <a:prstGeom prst="roundRect">
          <a:avLst>
            <a:gd name="adj" fmla="val 10000"/>
          </a:avLst>
        </a:prstGeom>
        <a:gradFill rotWithShape="0">
          <a:gsLst>
            <a:gs pos="0">
              <a:schemeClr val="accent1">
                <a:alpha val="90000"/>
                <a:hueOff val="0"/>
                <a:satOff val="0"/>
                <a:lumOff val="0"/>
                <a:alphaOff val="0"/>
                <a:tint val="0"/>
              </a:schemeClr>
            </a:gs>
            <a:gs pos="44000">
              <a:schemeClr val="accent1">
                <a:alpha val="90000"/>
                <a:hueOff val="0"/>
                <a:satOff val="0"/>
                <a:lumOff val="0"/>
                <a:alphaOff val="0"/>
                <a:tint val="60000"/>
                <a:satMod val="120000"/>
              </a:schemeClr>
            </a:gs>
            <a:gs pos="100000">
              <a:schemeClr val="accent1">
                <a:alpha val="9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Updated Curriculum 2016 </a:t>
          </a:r>
          <a:endParaRPr lang="es-MX" sz="1400" kern="1200">
            <a:latin typeface="Times New Roman" panose="02020603050405020304" pitchFamily="18" charset="0"/>
            <a:cs typeface="Times New Roman" panose="02020603050405020304" pitchFamily="18" charset="0"/>
          </a:endParaRPr>
        </a:p>
      </dsp:txBody>
      <dsp:txXfrm>
        <a:off x="35059" y="403609"/>
        <a:ext cx="903625" cy="1224106"/>
      </dsp:txXfrm>
    </dsp:sp>
    <dsp:sp modelId="{1F19C091-9427-4DCF-9921-46EB0E8F6DA9}">
      <dsp:nvSpPr>
        <dsp:cNvPr id="0" name=""/>
        <dsp:cNvSpPr/>
      </dsp:nvSpPr>
      <dsp:spPr>
        <a:xfrm>
          <a:off x="1062783" y="896640"/>
          <a:ext cx="203488" cy="238043"/>
        </a:xfrm>
        <a:prstGeom prst="rightArrow">
          <a:avLst>
            <a:gd name="adj1" fmla="val 60000"/>
            <a:gd name="adj2" fmla="val 50000"/>
          </a:avLst>
        </a:prstGeom>
        <a:gradFill rotWithShape="0">
          <a:gsLst>
            <a:gs pos="0">
              <a:schemeClr val="accent1">
                <a:shade val="90000"/>
                <a:hueOff val="0"/>
                <a:satOff val="0"/>
                <a:lumOff val="0"/>
                <a:alphaOff val="0"/>
                <a:tint val="0"/>
              </a:schemeClr>
            </a:gs>
            <a:gs pos="44000">
              <a:schemeClr val="accent1">
                <a:shade val="90000"/>
                <a:hueOff val="0"/>
                <a:satOff val="0"/>
                <a:lumOff val="0"/>
                <a:alphaOff val="0"/>
                <a:tint val="60000"/>
                <a:satMod val="120000"/>
              </a:schemeClr>
            </a:gs>
            <a:gs pos="100000">
              <a:schemeClr val="accent1">
                <a:shade val="90000"/>
                <a:hueOff val="0"/>
                <a:satOff val="0"/>
                <a:lumOff val="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1062783" y="944249"/>
        <a:ext cx="142442" cy="142825"/>
      </dsp:txXfrm>
    </dsp:sp>
    <dsp:sp modelId="{382D6556-E8CB-4D54-962E-B14C255C617A}">
      <dsp:nvSpPr>
        <dsp:cNvPr id="0" name=""/>
        <dsp:cNvSpPr/>
      </dsp:nvSpPr>
      <dsp:spPr>
        <a:xfrm>
          <a:off x="1350738" y="375496"/>
          <a:ext cx="959851" cy="1280332"/>
        </a:xfrm>
        <a:prstGeom prst="roundRect">
          <a:avLst>
            <a:gd name="adj" fmla="val 10000"/>
          </a:avLst>
        </a:prstGeom>
        <a:gradFill rotWithShape="0">
          <a:gsLst>
            <a:gs pos="0">
              <a:schemeClr val="accent1">
                <a:alpha val="90000"/>
                <a:hueOff val="0"/>
                <a:satOff val="0"/>
                <a:lumOff val="0"/>
                <a:alphaOff val="-6667"/>
                <a:tint val="0"/>
              </a:schemeClr>
            </a:gs>
            <a:gs pos="44000">
              <a:schemeClr val="accent1">
                <a:alpha val="90000"/>
                <a:hueOff val="0"/>
                <a:satOff val="0"/>
                <a:lumOff val="0"/>
                <a:alphaOff val="-6667"/>
                <a:tint val="60000"/>
                <a:satMod val="120000"/>
              </a:schemeClr>
            </a:gs>
            <a:gs pos="100000">
              <a:schemeClr val="accent1">
                <a:alpha val="90000"/>
                <a:hueOff val="0"/>
                <a:satOff val="0"/>
                <a:lumOff val="0"/>
                <a:alphaOff val="-6667"/>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Students are participant of their learning process.</a:t>
          </a:r>
          <a:endParaRPr lang="es-MX" sz="1400" kern="1200">
            <a:latin typeface="Times New Roman" panose="02020603050405020304" pitchFamily="18" charset="0"/>
            <a:cs typeface="Times New Roman" panose="02020603050405020304" pitchFamily="18" charset="0"/>
          </a:endParaRPr>
        </a:p>
      </dsp:txBody>
      <dsp:txXfrm>
        <a:off x="1378851" y="403609"/>
        <a:ext cx="903625" cy="1224106"/>
      </dsp:txXfrm>
    </dsp:sp>
    <dsp:sp modelId="{A1ACD898-7B28-4D4F-BF7C-E887F2D7308B}">
      <dsp:nvSpPr>
        <dsp:cNvPr id="0" name=""/>
        <dsp:cNvSpPr/>
      </dsp:nvSpPr>
      <dsp:spPr>
        <a:xfrm>
          <a:off x="2406575" y="896640"/>
          <a:ext cx="203488" cy="238043"/>
        </a:xfrm>
        <a:prstGeom prst="rightArrow">
          <a:avLst>
            <a:gd name="adj1" fmla="val 60000"/>
            <a:gd name="adj2" fmla="val 50000"/>
          </a:avLst>
        </a:prstGeom>
        <a:gradFill rotWithShape="0">
          <a:gsLst>
            <a:gs pos="0">
              <a:schemeClr val="accent1">
                <a:shade val="90000"/>
                <a:hueOff val="104633"/>
                <a:satOff val="1819"/>
                <a:lumOff val="6127"/>
                <a:alphaOff val="0"/>
                <a:tint val="0"/>
              </a:schemeClr>
            </a:gs>
            <a:gs pos="44000">
              <a:schemeClr val="accent1">
                <a:shade val="90000"/>
                <a:hueOff val="104633"/>
                <a:satOff val="1819"/>
                <a:lumOff val="6127"/>
                <a:alphaOff val="0"/>
                <a:tint val="60000"/>
                <a:satMod val="120000"/>
              </a:schemeClr>
            </a:gs>
            <a:gs pos="100000">
              <a:schemeClr val="accent1">
                <a:shade val="90000"/>
                <a:hueOff val="104633"/>
                <a:satOff val="1819"/>
                <a:lumOff val="6127"/>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2406575" y="944249"/>
        <a:ext cx="142442" cy="142825"/>
      </dsp:txXfrm>
    </dsp:sp>
    <dsp:sp modelId="{E2471008-625E-45B8-8A66-7DCD6859526E}">
      <dsp:nvSpPr>
        <dsp:cNvPr id="0" name=""/>
        <dsp:cNvSpPr/>
      </dsp:nvSpPr>
      <dsp:spPr>
        <a:xfrm>
          <a:off x="2694530" y="375496"/>
          <a:ext cx="959851" cy="1280332"/>
        </a:xfrm>
        <a:prstGeom prst="roundRect">
          <a:avLst>
            <a:gd name="adj" fmla="val 10000"/>
          </a:avLst>
        </a:prstGeom>
        <a:gradFill rotWithShape="0">
          <a:gsLst>
            <a:gs pos="0">
              <a:schemeClr val="accent1">
                <a:alpha val="90000"/>
                <a:hueOff val="0"/>
                <a:satOff val="0"/>
                <a:lumOff val="0"/>
                <a:alphaOff val="-13333"/>
                <a:tint val="0"/>
              </a:schemeClr>
            </a:gs>
            <a:gs pos="44000">
              <a:schemeClr val="accent1">
                <a:alpha val="90000"/>
                <a:hueOff val="0"/>
                <a:satOff val="0"/>
                <a:lumOff val="0"/>
                <a:alphaOff val="-13333"/>
                <a:tint val="60000"/>
                <a:satMod val="120000"/>
              </a:schemeClr>
            </a:gs>
            <a:gs pos="100000">
              <a:schemeClr val="accent1">
                <a:alpha val="90000"/>
                <a:hueOff val="0"/>
                <a:satOff val="0"/>
                <a:lumOff val="0"/>
                <a:alphaOff val="-13333"/>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Use of ICT</a:t>
          </a:r>
          <a:endParaRPr lang="es-MX" sz="1400" kern="1200">
            <a:latin typeface="Times New Roman" panose="02020603050405020304" pitchFamily="18" charset="0"/>
            <a:cs typeface="Times New Roman" panose="02020603050405020304" pitchFamily="18" charset="0"/>
          </a:endParaRPr>
        </a:p>
      </dsp:txBody>
      <dsp:txXfrm>
        <a:off x="2722643" y="403609"/>
        <a:ext cx="903625" cy="1224106"/>
      </dsp:txXfrm>
    </dsp:sp>
    <dsp:sp modelId="{0D52F83D-F893-48DE-BCB4-CDD8D140DCCB}">
      <dsp:nvSpPr>
        <dsp:cNvPr id="0" name=""/>
        <dsp:cNvSpPr/>
      </dsp:nvSpPr>
      <dsp:spPr>
        <a:xfrm>
          <a:off x="3750366" y="896640"/>
          <a:ext cx="203488" cy="238043"/>
        </a:xfrm>
        <a:prstGeom prst="rightArrow">
          <a:avLst>
            <a:gd name="adj1" fmla="val 60000"/>
            <a:gd name="adj2" fmla="val 50000"/>
          </a:avLst>
        </a:prstGeom>
        <a:gradFill rotWithShape="0">
          <a:gsLst>
            <a:gs pos="0">
              <a:schemeClr val="accent1">
                <a:shade val="90000"/>
                <a:hueOff val="209265"/>
                <a:satOff val="3639"/>
                <a:lumOff val="12255"/>
                <a:alphaOff val="0"/>
                <a:tint val="0"/>
              </a:schemeClr>
            </a:gs>
            <a:gs pos="44000">
              <a:schemeClr val="accent1">
                <a:shade val="90000"/>
                <a:hueOff val="209265"/>
                <a:satOff val="3639"/>
                <a:lumOff val="12255"/>
                <a:alphaOff val="0"/>
                <a:tint val="60000"/>
                <a:satMod val="120000"/>
              </a:schemeClr>
            </a:gs>
            <a:gs pos="100000">
              <a:schemeClr val="accent1">
                <a:shade val="90000"/>
                <a:hueOff val="209265"/>
                <a:satOff val="3639"/>
                <a:lumOff val="12255"/>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3750366" y="944249"/>
        <a:ext cx="142442" cy="142825"/>
      </dsp:txXfrm>
    </dsp:sp>
    <dsp:sp modelId="{6F30A6D4-7582-4E6B-983C-018D80C6DF25}">
      <dsp:nvSpPr>
        <dsp:cNvPr id="0" name=""/>
        <dsp:cNvSpPr/>
      </dsp:nvSpPr>
      <dsp:spPr>
        <a:xfrm>
          <a:off x="4038322" y="375496"/>
          <a:ext cx="959851" cy="1280332"/>
        </a:xfrm>
        <a:prstGeom prst="roundRect">
          <a:avLst>
            <a:gd name="adj" fmla="val 10000"/>
          </a:avLst>
        </a:prstGeom>
        <a:gradFill rotWithShape="0">
          <a:gsLst>
            <a:gs pos="0">
              <a:schemeClr val="accent1">
                <a:alpha val="90000"/>
                <a:hueOff val="0"/>
                <a:satOff val="0"/>
                <a:lumOff val="0"/>
                <a:alphaOff val="-20000"/>
                <a:tint val="0"/>
              </a:schemeClr>
            </a:gs>
            <a:gs pos="44000">
              <a:schemeClr val="accent1">
                <a:alpha val="90000"/>
                <a:hueOff val="0"/>
                <a:satOff val="0"/>
                <a:lumOff val="0"/>
                <a:alphaOff val="-20000"/>
                <a:tint val="60000"/>
                <a:satMod val="120000"/>
              </a:schemeClr>
            </a:gs>
            <a:gs pos="100000">
              <a:schemeClr val="accent1">
                <a:alpha val="90000"/>
                <a:hueOff val="0"/>
                <a:satOff val="0"/>
                <a:lumOff val="0"/>
                <a:alphaOff val="-2000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Environment of real communication </a:t>
          </a:r>
          <a:r>
            <a:rPr lang="en-US" sz="1400" kern="1200" dirty="0" smtClean="0">
              <a:latin typeface="Times New Roman" panose="02020603050405020304" pitchFamily="18" charset="0"/>
              <a:cs typeface="Times New Roman" panose="02020603050405020304" pitchFamily="18" charset="0"/>
              <a:sym typeface="Wingdings"/>
            </a:rPr>
            <a:t></a:t>
          </a:r>
          <a:r>
            <a:rPr lang="en-US" sz="1400" kern="1200" dirty="0" smtClean="0">
              <a:latin typeface="Times New Roman" panose="02020603050405020304" pitchFamily="18" charset="0"/>
              <a:cs typeface="Times New Roman" panose="02020603050405020304" pitchFamily="18" charset="0"/>
            </a:rPr>
            <a:t> Technological tools. </a:t>
          </a:r>
          <a:endParaRPr lang="es-MX" sz="1400" kern="1200" dirty="0">
            <a:latin typeface="Times New Roman" panose="02020603050405020304" pitchFamily="18" charset="0"/>
            <a:cs typeface="Times New Roman" panose="02020603050405020304" pitchFamily="18" charset="0"/>
          </a:endParaRPr>
        </a:p>
      </dsp:txBody>
      <dsp:txXfrm>
        <a:off x="4066435" y="403609"/>
        <a:ext cx="903625" cy="1224106"/>
      </dsp:txXfrm>
    </dsp:sp>
    <dsp:sp modelId="{CDB89AE9-7B8D-4CB3-93AA-E203BA1CFE3D}">
      <dsp:nvSpPr>
        <dsp:cNvPr id="0" name=""/>
        <dsp:cNvSpPr/>
      </dsp:nvSpPr>
      <dsp:spPr>
        <a:xfrm>
          <a:off x="5094158" y="896640"/>
          <a:ext cx="203488" cy="238043"/>
        </a:xfrm>
        <a:prstGeom prst="rightArrow">
          <a:avLst>
            <a:gd name="adj1" fmla="val 60000"/>
            <a:gd name="adj2" fmla="val 50000"/>
          </a:avLst>
        </a:prstGeom>
        <a:gradFill rotWithShape="0">
          <a:gsLst>
            <a:gs pos="0">
              <a:schemeClr val="accent1">
                <a:shade val="90000"/>
                <a:hueOff val="313898"/>
                <a:satOff val="5458"/>
                <a:lumOff val="18382"/>
                <a:alphaOff val="0"/>
                <a:tint val="0"/>
              </a:schemeClr>
            </a:gs>
            <a:gs pos="44000">
              <a:schemeClr val="accent1">
                <a:shade val="90000"/>
                <a:hueOff val="313898"/>
                <a:satOff val="5458"/>
                <a:lumOff val="18382"/>
                <a:alphaOff val="0"/>
                <a:tint val="60000"/>
                <a:satMod val="120000"/>
              </a:schemeClr>
            </a:gs>
            <a:gs pos="100000">
              <a:schemeClr val="accent1">
                <a:shade val="90000"/>
                <a:hueOff val="313898"/>
                <a:satOff val="5458"/>
                <a:lumOff val="18382"/>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5094158" y="944249"/>
        <a:ext cx="142442" cy="142825"/>
      </dsp:txXfrm>
    </dsp:sp>
    <dsp:sp modelId="{60EE9179-6824-4B3C-A585-68607D7E7A3E}">
      <dsp:nvSpPr>
        <dsp:cNvPr id="0" name=""/>
        <dsp:cNvSpPr/>
      </dsp:nvSpPr>
      <dsp:spPr>
        <a:xfrm>
          <a:off x="5382114" y="375496"/>
          <a:ext cx="959851" cy="1280332"/>
        </a:xfrm>
        <a:prstGeom prst="roundRect">
          <a:avLst>
            <a:gd name="adj" fmla="val 10000"/>
          </a:avLst>
        </a:prstGeom>
        <a:gradFill rotWithShape="0">
          <a:gsLst>
            <a:gs pos="0">
              <a:schemeClr val="accent1">
                <a:alpha val="90000"/>
                <a:hueOff val="0"/>
                <a:satOff val="0"/>
                <a:lumOff val="0"/>
                <a:alphaOff val="-26667"/>
                <a:tint val="0"/>
              </a:schemeClr>
            </a:gs>
            <a:gs pos="44000">
              <a:schemeClr val="accent1">
                <a:alpha val="90000"/>
                <a:hueOff val="0"/>
                <a:satOff val="0"/>
                <a:lumOff val="0"/>
                <a:alphaOff val="-26667"/>
                <a:tint val="60000"/>
                <a:satMod val="120000"/>
              </a:schemeClr>
            </a:gs>
            <a:gs pos="100000">
              <a:schemeClr val="accent1">
                <a:alpha val="90000"/>
                <a:hueOff val="0"/>
                <a:satOff val="0"/>
                <a:lumOff val="0"/>
                <a:alphaOff val="-26667"/>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Active learners.</a:t>
          </a:r>
          <a:endParaRPr lang="es-MX" sz="1400" kern="1200">
            <a:latin typeface="Times New Roman" panose="02020603050405020304" pitchFamily="18" charset="0"/>
            <a:cs typeface="Times New Roman" panose="02020603050405020304" pitchFamily="18" charset="0"/>
          </a:endParaRPr>
        </a:p>
      </dsp:txBody>
      <dsp:txXfrm>
        <a:off x="5410227" y="403609"/>
        <a:ext cx="903625" cy="1224106"/>
      </dsp:txXfrm>
    </dsp:sp>
    <dsp:sp modelId="{ADBAF1DA-3540-4979-882C-42D283B0B8D7}">
      <dsp:nvSpPr>
        <dsp:cNvPr id="0" name=""/>
        <dsp:cNvSpPr/>
      </dsp:nvSpPr>
      <dsp:spPr>
        <a:xfrm>
          <a:off x="6437950" y="896640"/>
          <a:ext cx="203488" cy="238043"/>
        </a:xfrm>
        <a:prstGeom prst="rightArrow">
          <a:avLst>
            <a:gd name="adj1" fmla="val 60000"/>
            <a:gd name="adj2" fmla="val 50000"/>
          </a:avLst>
        </a:prstGeom>
        <a:gradFill rotWithShape="0">
          <a:gsLst>
            <a:gs pos="0">
              <a:schemeClr val="accent1">
                <a:shade val="90000"/>
                <a:hueOff val="418531"/>
                <a:satOff val="7278"/>
                <a:lumOff val="24510"/>
                <a:alphaOff val="0"/>
                <a:tint val="0"/>
              </a:schemeClr>
            </a:gs>
            <a:gs pos="44000">
              <a:schemeClr val="accent1">
                <a:shade val="90000"/>
                <a:hueOff val="418531"/>
                <a:satOff val="7278"/>
                <a:lumOff val="24510"/>
                <a:alphaOff val="0"/>
                <a:tint val="60000"/>
                <a:satMod val="120000"/>
              </a:schemeClr>
            </a:gs>
            <a:gs pos="100000">
              <a:schemeClr val="accent1">
                <a:shade val="90000"/>
                <a:hueOff val="418531"/>
                <a:satOff val="7278"/>
                <a:lumOff val="24510"/>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6437950" y="944249"/>
        <a:ext cx="142442" cy="142825"/>
      </dsp:txXfrm>
    </dsp:sp>
    <dsp:sp modelId="{20CC5D92-62A3-44B5-A9D5-331ED95F7B99}">
      <dsp:nvSpPr>
        <dsp:cNvPr id="0" name=""/>
        <dsp:cNvSpPr/>
      </dsp:nvSpPr>
      <dsp:spPr>
        <a:xfrm>
          <a:off x="6725905" y="375496"/>
          <a:ext cx="959851" cy="1280332"/>
        </a:xfrm>
        <a:prstGeom prst="roundRect">
          <a:avLst>
            <a:gd name="adj" fmla="val 10000"/>
          </a:avLst>
        </a:prstGeom>
        <a:gradFill rotWithShape="0">
          <a:gsLst>
            <a:gs pos="0">
              <a:schemeClr val="accent1">
                <a:alpha val="90000"/>
                <a:hueOff val="0"/>
                <a:satOff val="0"/>
                <a:lumOff val="0"/>
                <a:alphaOff val="-33333"/>
                <a:tint val="0"/>
              </a:schemeClr>
            </a:gs>
            <a:gs pos="44000">
              <a:schemeClr val="accent1">
                <a:alpha val="90000"/>
                <a:hueOff val="0"/>
                <a:satOff val="0"/>
                <a:lumOff val="0"/>
                <a:alphaOff val="-33333"/>
                <a:tint val="60000"/>
                <a:satMod val="120000"/>
              </a:schemeClr>
            </a:gs>
            <a:gs pos="100000">
              <a:schemeClr val="accent1">
                <a:alpha val="90000"/>
                <a:hueOff val="0"/>
                <a:satOff val="0"/>
                <a:lumOff val="0"/>
                <a:alphaOff val="-33333"/>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Innovative activities </a:t>
          </a:r>
          <a:r>
            <a:rPr lang="en-US" sz="1400" kern="1200" smtClean="0">
              <a:latin typeface="Times New Roman" panose="02020603050405020304" pitchFamily="18" charset="0"/>
              <a:cs typeface="Times New Roman" panose="02020603050405020304" pitchFamily="18" charset="0"/>
              <a:sym typeface="Wingdings"/>
            </a:rPr>
            <a:t></a:t>
          </a:r>
          <a:r>
            <a:rPr lang="en-US" sz="1400" kern="1200" smtClean="0">
              <a:latin typeface="Times New Roman" panose="02020603050405020304" pitchFamily="18" charset="0"/>
              <a:cs typeface="Times New Roman" panose="02020603050405020304" pitchFamily="18" charset="0"/>
            </a:rPr>
            <a:t> Challenges in class </a:t>
          </a:r>
          <a:endParaRPr lang="es-MX" sz="1400" kern="1200">
            <a:latin typeface="Times New Roman" panose="02020603050405020304" pitchFamily="18" charset="0"/>
            <a:cs typeface="Times New Roman" panose="02020603050405020304" pitchFamily="18" charset="0"/>
          </a:endParaRPr>
        </a:p>
      </dsp:txBody>
      <dsp:txXfrm>
        <a:off x="6754018" y="403609"/>
        <a:ext cx="903625" cy="1224106"/>
      </dsp:txXfrm>
    </dsp:sp>
    <dsp:sp modelId="{97B9766D-FAC5-4B9A-8899-137ED0BF1894}">
      <dsp:nvSpPr>
        <dsp:cNvPr id="0" name=""/>
        <dsp:cNvSpPr/>
      </dsp:nvSpPr>
      <dsp:spPr>
        <a:xfrm>
          <a:off x="7781742" y="896640"/>
          <a:ext cx="203488" cy="238043"/>
        </a:xfrm>
        <a:prstGeom prst="rightArrow">
          <a:avLst>
            <a:gd name="adj1" fmla="val 60000"/>
            <a:gd name="adj2" fmla="val 50000"/>
          </a:avLst>
        </a:prstGeom>
        <a:gradFill rotWithShape="0">
          <a:gsLst>
            <a:gs pos="0">
              <a:schemeClr val="accent1">
                <a:shade val="90000"/>
                <a:hueOff val="523163"/>
                <a:satOff val="9097"/>
                <a:lumOff val="30637"/>
                <a:alphaOff val="0"/>
                <a:tint val="0"/>
              </a:schemeClr>
            </a:gs>
            <a:gs pos="44000">
              <a:schemeClr val="accent1">
                <a:shade val="90000"/>
                <a:hueOff val="523163"/>
                <a:satOff val="9097"/>
                <a:lumOff val="30637"/>
                <a:alphaOff val="0"/>
                <a:tint val="60000"/>
                <a:satMod val="120000"/>
              </a:schemeClr>
            </a:gs>
            <a:gs pos="100000">
              <a:schemeClr val="accent1">
                <a:shade val="90000"/>
                <a:hueOff val="523163"/>
                <a:satOff val="9097"/>
                <a:lumOff val="30637"/>
                <a:alphaOff val="0"/>
                <a:tint val="90000"/>
                <a:alpha val="100000"/>
                <a:lumMod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latin typeface="Times New Roman" panose="02020603050405020304" pitchFamily="18" charset="0"/>
            <a:cs typeface="Times New Roman" panose="02020603050405020304" pitchFamily="18" charset="0"/>
          </a:endParaRPr>
        </a:p>
      </dsp:txBody>
      <dsp:txXfrm>
        <a:off x="7781742" y="944249"/>
        <a:ext cx="142442" cy="142825"/>
      </dsp:txXfrm>
    </dsp:sp>
    <dsp:sp modelId="{39286B77-AC7B-41D7-BD8A-26144C236D69}">
      <dsp:nvSpPr>
        <dsp:cNvPr id="0" name=""/>
        <dsp:cNvSpPr/>
      </dsp:nvSpPr>
      <dsp:spPr>
        <a:xfrm>
          <a:off x="8069697" y="375496"/>
          <a:ext cx="959851" cy="1280332"/>
        </a:xfrm>
        <a:prstGeom prst="roundRect">
          <a:avLst>
            <a:gd name="adj" fmla="val 10000"/>
          </a:avLst>
        </a:prstGeom>
        <a:gradFill rotWithShape="0">
          <a:gsLst>
            <a:gs pos="0">
              <a:schemeClr val="accent1">
                <a:alpha val="90000"/>
                <a:hueOff val="0"/>
                <a:satOff val="0"/>
                <a:lumOff val="0"/>
                <a:alphaOff val="-40000"/>
                <a:tint val="0"/>
              </a:schemeClr>
            </a:gs>
            <a:gs pos="44000">
              <a:schemeClr val="accent1">
                <a:alpha val="90000"/>
                <a:hueOff val="0"/>
                <a:satOff val="0"/>
                <a:lumOff val="0"/>
                <a:alphaOff val="-40000"/>
                <a:tint val="60000"/>
                <a:satMod val="120000"/>
              </a:schemeClr>
            </a:gs>
            <a:gs pos="100000">
              <a:schemeClr val="accent1">
                <a:alpha val="90000"/>
                <a:hueOff val="0"/>
                <a:satOff val="0"/>
                <a:lumOff val="0"/>
                <a:alphaOff val="-4000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Times New Roman" panose="02020603050405020304" pitchFamily="18" charset="0"/>
              <a:cs typeface="Times New Roman" panose="02020603050405020304" pitchFamily="18" charset="0"/>
            </a:rPr>
            <a:t>Teachers </a:t>
          </a:r>
          <a:r>
            <a:rPr lang="en-US" sz="1400" kern="1200" smtClean="0">
              <a:latin typeface="Times New Roman" panose="02020603050405020304" pitchFamily="18" charset="0"/>
              <a:cs typeface="Times New Roman" panose="02020603050405020304" pitchFamily="18" charset="0"/>
              <a:sym typeface="Wingdings"/>
            </a:rPr>
            <a:t></a:t>
          </a:r>
          <a:r>
            <a:rPr lang="en-US" sz="1400" kern="1200" smtClean="0">
              <a:latin typeface="Times New Roman" panose="02020603050405020304" pitchFamily="18" charset="0"/>
              <a:cs typeface="Times New Roman" panose="02020603050405020304" pitchFamily="18" charset="0"/>
            </a:rPr>
            <a:t> Open-minded </a:t>
          </a:r>
          <a:endParaRPr lang="es-MX" sz="1400" kern="1200">
            <a:latin typeface="Times New Roman" panose="02020603050405020304" pitchFamily="18" charset="0"/>
            <a:cs typeface="Times New Roman" panose="02020603050405020304" pitchFamily="18" charset="0"/>
          </a:endParaRPr>
        </a:p>
      </dsp:txBody>
      <dsp:txXfrm>
        <a:off x="8097810" y="403609"/>
        <a:ext cx="903625" cy="1224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B3BB7-B89D-41E4-A803-250F8BCD5050}">
      <dsp:nvSpPr>
        <dsp:cNvPr id="0" name=""/>
        <dsp:cNvSpPr/>
      </dsp:nvSpPr>
      <dsp:spPr>
        <a:xfrm>
          <a:off x="0" y="0"/>
          <a:ext cx="1394286" cy="1394286"/>
        </a:xfrm>
        <a:prstGeom prst="pie">
          <a:avLst>
            <a:gd name="adj1" fmla="val 5400000"/>
            <a:gd name="adj2" fmla="val 1620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sp>
    <dsp:sp modelId="{7704B875-24C0-4755-90CD-ECA33D607444}">
      <dsp:nvSpPr>
        <dsp:cNvPr id="0" name=""/>
        <dsp:cNvSpPr/>
      </dsp:nvSpPr>
      <dsp:spPr>
        <a:xfrm>
          <a:off x="697143" y="0"/>
          <a:ext cx="1679121" cy="139428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latin typeface="Times New Roman" panose="02020603050405020304" pitchFamily="18" charset="0"/>
              <a:cs typeface="Times New Roman" panose="02020603050405020304" pitchFamily="18" charset="0"/>
            </a:rPr>
            <a:t>Blended learning </a:t>
          </a:r>
          <a:endParaRPr lang="es-MX" sz="2400" kern="1200" dirty="0">
            <a:latin typeface="Times New Roman" panose="02020603050405020304" pitchFamily="18" charset="0"/>
            <a:cs typeface="Times New Roman" panose="02020603050405020304" pitchFamily="18" charset="0"/>
          </a:endParaRPr>
        </a:p>
      </dsp:txBody>
      <dsp:txXfrm>
        <a:off x="697143" y="0"/>
        <a:ext cx="1679121" cy="139428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4871" cy="501015"/>
          </a:xfrm>
          <a:prstGeom prst="rect">
            <a:avLst/>
          </a:prstGeom>
        </p:spPr>
        <p:txBody>
          <a:bodyPr vert="horz" lIns="96616" tIns="48308" rIns="96616" bIns="48308" rtlCol="0"/>
          <a:lstStyle>
            <a:lvl1pPr algn="l">
              <a:defRPr sz="1300"/>
            </a:lvl1pPr>
          </a:lstStyle>
          <a:p>
            <a:endParaRPr lang="es-MX"/>
          </a:p>
        </p:txBody>
      </p:sp>
      <p:sp>
        <p:nvSpPr>
          <p:cNvPr id="3" name="2 Marcador de fecha"/>
          <p:cNvSpPr>
            <a:spLocks noGrp="1"/>
          </p:cNvSpPr>
          <p:nvPr>
            <p:ph type="dt" sz="quarter" idx="1"/>
          </p:nvPr>
        </p:nvSpPr>
        <p:spPr>
          <a:xfrm>
            <a:off x="3901699" y="0"/>
            <a:ext cx="2984871" cy="501015"/>
          </a:xfrm>
          <a:prstGeom prst="rect">
            <a:avLst/>
          </a:prstGeom>
        </p:spPr>
        <p:txBody>
          <a:bodyPr vert="horz" lIns="96616" tIns="48308" rIns="96616" bIns="48308" rtlCol="0"/>
          <a:lstStyle>
            <a:lvl1pPr algn="r">
              <a:defRPr sz="1300"/>
            </a:lvl1pPr>
          </a:lstStyle>
          <a:p>
            <a:fld id="{6872EECC-5086-49A9-87FE-9303DDEDA926}" type="datetimeFigureOut">
              <a:rPr lang="es-MX" smtClean="0"/>
              <a:t>15/03/2018</a:t>
            </a:fld>
            <a:endParaRPr lang="es-MX"/>
          </a:p>
        </p:txBody>
      </p:sp>
      <p:sp>
        <p:nvSpPr>
          <p:cNvPr id="4" name="3 Marcador de pie de página"/>
          <p:cNvSpPr>
            <a:spLocks noGrp="1"/>
          </p:cNvSpPr>
          <p:nvPr>
            <p:ph type="ftr" sz="quarter" idx="2"/>
          </p:nvPr>
        </p:nvSpPr>
        <p:spPr>
          <a:xfrm>
            <a:off x="1" y="9517548"/>
            <a:ext cx="2984871" cy="501015"/>
          </a:xfrm>
          <a:prstGeom prst="rect">
            <a:avLst/>
          </a:prstGeom>
        </p:spPr>
        <p:txBody>
          <a:bodyPr vert="horz" lIns="96616" tIns="48308" rIns="96616" bIns="48308"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3901699" y="9517548"/>
            <a:ext cx="2984871" cy="501015"/>
          </a:xfrm>
          <a:prstGeom prst="rect">
            <a:avLst/>
          </a:prstGeom>
        </p:spPr>
        <p:txBody>
          <a:bodyPr vert="horz" lIns="96616" tIns="48308" rIns="96616" bIns="48308" rtlCol="0" anchor="b"/>
          <a:lstStyle>
            <a:lvl1pPr algn="r">
              <a:defRPr sz="1300"/>
            </a:lvl1pPr>
          </a:lstStyle>
          <a:p>
            <a:fld id="{09DFEE4B-5FAF-4599-99EE-EEA94406EDF0}" type="slidenum">
              <a:rPr lang="es-MX" smtClean="0"/>
              <a:t>‹Nº›</a:t>
            </a:fld>
            <a:endParaRPr lang="es-MX"/>
          </a:p>
        </p:txBody>
      </p:sp>
    </p:spTree>
    <p:extLst>
      <p:ext uri="{BB962C8B-B14F-4D97-AF65-F5344CB8AC3E}">
        <p14:creationId xmlns:p14="http://schemas.microsoft.com/office/powerpoint/2010/main" val="69173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4653" cy="50113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01328" y="0"/>
            <a:ext cx="2985744" cy="501131"/>
          </a:xfrm>
          <a:prstGeom prst="rect">
            <a:avLst/>
          </a:prstGeom>
        </p:spPr>
        <p:txBody>
          <a:bodyPr vert="horz" lIns="91440" tIns="45720" rIns="91440" bIns="45720" rtlCol="0"/>
          <a:lstStyle>
            <a:lvl1pPr algn="r">
              <a:defRPr sz="1200"/>
            </a:lvl1pPr>
          </a:lstStyle>
          <a:p>
            <a:fld id="{274D26E2-8DEE-49BC-A2D2-82911FA89CEC}" type="datetimeFigureOut">
              <a:rPr lang="es-MX" smtClean="0"/>
              <a:t>15/03/2018</a:t>
            </a:fld>
            <a:endParaRPr lang="es-MX"/>
          </a:p>
        </p:txBody>
      </p:sp>
      <p:sp>
        <p:nvSpPr>
          <p:cNvPr id="4" name="3 Marcador de imagen de diapositiva"/>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8600" y="4759587"/>
            <a:ext cx="5510967" cy="451017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9516862"/>
            <a:ext cx="2984653" cy="50113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01328" y="9516862"/>
            <a:ext cx="2985744" cy="501130"/>
          </a:xfrm>
          <a:prstGeom prst="rect">
            <a:avLst/>
          </a:prstGeom>
        </p:spPr>
        <p:txBody>
          <a:bodyPr vert="horz" lIns="91440" tIns="45720" rIns="91440" bIns="45720" rtlCol="0" anchor="b"/>
          <a:lstStyle>
            <a:lvl1pPr algn="r">
              <a:defRPr sz="1200"/>
            </a:lvl1pPr>
          </a:lstStyle>
          <a:p>
            <a:fld id="{7B9F4D25-9113-4BA3-A1E2-DB72F19DE4A0}" type="slidenum">
              <a:rPr lang="es-MX" smtClean="0"/>
              <a:t>‹Nº›</a:t>
            </a:fld>
            <a:endParaRPr lang="es-MX"/>
          </a:p>
        </p:txBody>
      </p:sp>
    </p:spTree>
    <p:extLst>
      <p:ext uri="{BB962C8B-B14F-4D97-AF65-F5344CB8AC3E}">
        <p14:creationId xmlns:p14="http://schemas.microsoft.com/office/powerpoint/2010/main" val="408983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B9F4D25-9113-4BA3-A1E2-DB72F19DE4A0}" type="slidenum">
              <a:rPr lang="es-MX" smtClean="0"/>
              <a:t>18</a:t>
            </a:fld>
            <a:endParaRPr lang="es-MX"/>
          </a:p>
        </p:txBody>
      </p:sp>
    </p:spTree>
    <p:extLst>
      <p:ext uri="{BB962C8B-B14F-4D97-AF65-F5344CB8AC3E}">
        <p14:creationId xmlns:p14="http://schemas.microsoft.com/office/powerpoint/2010/main" val="271964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E31362-43E0-4E38-BF83-31FE1334CD8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E31362-43E0-4E38-BF83-31FE1334CD8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E31362-43E0-4E38-BF83-31FE1334CD8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C6896-C521-4352-BB96-23636822A4FE}"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E31362-43E0-4E38-BF83-31FE1334CD8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C6896-C521-4352-BB96-23636822A4FE}"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E31362-43E0-4E38-BF83-31FE1334CD89}" type="datetimeFigureOut">
              <a:rPr lang="es-MX" smtClean="0"/>
              <a:t>15/03/2018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BE31362-43E0-4E38-BF83-31FE1334CD8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C6896-C521-4352-BB96-23636822A4FE}"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E31362-43E0-4E38-BF83-31FE1334CD89}" type="datetimeFigureOut">
              <a:rPr lang="es-MX" smtClean="0"/>
              <a:t>15/03/2018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BE31362-43E0-4E38-BF83-31FE1334CD89}" type="datetimeFigureOut">
              <a:rPr lang="es-MX" smtClean="0"/>
              <a:t>15/03/2018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BE31362-43E0-4E38-BF83-31FE1334CD89}" type="datetimeFigureOut">
              <a:rPr lang="es-MX" smtClean="0"/>
              <a:t>15/03/2018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1BC6896-C521-4352-BB96-23636822A4F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E31362-43E0-4E38-BF83-31FE1334CD8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C6896-C521-4352-BB96-23636822A4FE}" type="slidenum">
              <a:rPr lang="es-MX" smtClean="0"/>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E31362-43E0-4E38-BF83-31FE1334CD89}" type="datetimeFigureOut">
              <a:rPr lang="es-MX" smtClean="0"/>
              <a:t>15/03/2018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1BC6896-C521-4352-BB96-23636822A4FE}"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BE31362-43E0-4E38-BF83-31FE1334CD89}" type="datetimeFigureOut">
              <a:rPr lang="es-MX" smtClean="0"/>
              <a:t>15/03/2018</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1BC6896-C521-4352-BB96-23636822A4FE}" type="slidenum">
              <a:rPr lang="es-MX" smtClean="0"/>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diagramLayout" Target="../diagrams/layout38.xml"/><Relationship Id="rId18" Type="http://schemas.openxmlformats.org/officeDocument/2006/relationships/diagramLayout" Target="../diagrams/layout39.xml"/><Relationship Id="rId3" Type="http://schemas.openxmlformats.org/officeDocument/2006/relationships/diagramLayout" Target="../diagrams/layout36.xml"/><Relationship Id="rId21" Type="http://schemas.microsoft.com/office/2007/relationships/diagramDrawing" Target="../diagrams/drawing39.xml"/><Relationship Id="rId7" Type="http://schemas.openxmlformats.org/officeDocument/2006/relationships/diagramData" Target="../diagrams/data37.xml"/><Relationship Id="rId12" Type="http://schemas.openxmlformats.org/officeDocument/2006/relationships/diagramData" Target="../diagrams/data38.xml"/><Relationship Id="rId17" Type="http://schemas.openxmlformats.org/officeDocument/2006/relationships/diagramData" Target="../diagrams/data39.xml"/><Relationship Id="rId2" Type="http://schemas.openxmlformats.org/officeDocument/2006/relationships/diagramData" Target="../diagrams/data36.xml"/><Relationship Id="rId16" Type="http://schemas.microsoft.com/office/2007/relationships/diagramDrawing" Target="../diagrams/drawing38.xml"/><Relationship Id="rId20" Type="http://schemas.openxmlformats.org/officeDocument/2006/relationships/diagramColors" Target="../diagrams/colors39.xml"/><Relationship Id="rId1" Type="http://schemas.openxmlformats.org/officeDocument/2006/relationships/slideLayout" Target="../slideLayouts/slideLayout6.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5" Type="http://schemas.openxmlformats.org/officeDocument/2006/relationships/diagramColors" Target="../diagrams/colors38.xml"/><Relationship Id="rId23" Type="http://schemas.openxmlformats.org/officeDocument/2006/relationships/image" Target="../media/image26.png"/><Relationship Id="rId10" Type="http://schemas.openxmlformats.org/officeDocument/2006/relationships/diagramColors" Target="../diagrams/colors37.xml"/><Relationship Id="rId19" Type="http://schemas.openxmlformats.org/officeDocument/2006/relationships/diagramQuickStyle" Target="../diagrams/quickStyle39.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diagramQuickStyle" Target="../diagrams/quickStyle38.xml"/><Relationship Id="rId2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1.xml"/><Relationship Id="rId13" Type="http://schemas.openxmlformats.org/officeDocument/2006/relationships/diagramLayout" Target="../diagrams/layout42.xml"/><Relationship Id="rId3" Type="http://schemas.openxmlformats.org/officeDocument/2006/relationships/diagramLayout" Target="../diagrams/layout40.xml"/><Relationship Id="rId7" Type="http://schemas.openxmlformats.org/officeDocument/2006/relationships/diagramData" Target="../diagrams/data41.xml"/><Relationship Id="rId12" Type="http://schemas.openxmlformats.org/officeDocument/2006/relationships/diagramData" Target="../diagrams/data42.xml"/><Relationship Id="rId2" Type="http://schemas.openxmlformats.org/officeDocument/2006/relationships/diagramData" Target="../diagrams/data40.xml"/><Relationship Id="rId16" Type="http://schemas.microsoft.com/office/2007/relationships/diagramDrawing" Target="../diagrams/drawing42.xml"/><Relationship Id="rId1" Type="http://schemas.openxmlformats.org/officeDocument/2006/relationships/slideLayout" Target="../slideLayouts/slideLayout6.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5" Type="http://schemas.openxmlformats.org/officeDocument/2006/relationships/diagramColors" Target="../diagrams/colors42.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 Id="rId14" Type="http://schemas.openxmlformats.org/officeDocument/2006/relationships/diagramQuickStyle" Target="../diagrams/quickStyle42.xml"/></Relationships>
</file>

<file path=ppt/slides/_rels/slide1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slide" Target="slide7.xml"/><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4.xml"/><Relationship Id="rId13" Type="http://schemas.openxmlformats.org/officeDocument/2006/relationships/diagramData" Target="../diagrams/data45.xml"/><Relationship Id="rId18" Type="http://schemas.openxmlformats.org/officeDocument/2006/relationships/image" Target="../media/image38.png"/><Relationship Id="rId3" Type="http://schemas.openxmlformats.org/officeDocument/2006/relationships/diagramLayout" Target="../diagrams/layout43.xml"/><Relationship Id="rId7" Type="http://schemas.openxmlformats.org/officeDocument/2006/relationships/diagramData" Target="../diagrams/data44.xml"/><Relationship Id="rId12" Type="http://schemas.openxmlformats.org/officeDocument/2006/relationships/slide" Target="slide2.xml"/><Relationship Id="rId17" Type="http://schemas.microsoft.com/office/2007/relationships/diagramDrawing" Target="../diagrams/drawing45.xml"/><Relationship Id="rId2" Type="http://schemas.openxmlformats.org/officeDocument/2006/relationships/diagramData" Target="../diagrams/data43.xml"/><Relationship Id="rId16" Type="http://schemas.openxmlformats.org/officeDocument/2006/relationships/diagramColors" Target="../diagrams/colors45.xml"/><Relationship Id="rId20" Type="http://schemas.openxmlformats.org/officeDocument/2006/relationships/image" Target="../media/image40.png"/><Relationship Id="rId1" Type="http://schemas.openxmlformats.org/officeDocument/2006/relationships/slideLayout" Target="../slideLayouts/slideLayout6.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5" Type="http://schemas.openxmlformats.org/officeDocument/2006/relationships/diagramQuickStyle" Target="../diagrams/quickStyle45.xml"/><Relationship Id="rId10" Type="http://schemas.openxmlformats.org/officeDocument/2006/relationships/diagramColors" Target="../diagrams/colors44.xml"/><Relationship Id="rId19" Type="http://schemas.openxmlformats.org/officeDocument/2006/relationships/image" Target="../media/image39.png"/><Relationship Id="rId4" Type="http://schemas.openxmlformats.org/officeDocument/2006/relationships/diagramQuickStyle" Target="../diagrams/quickStyle43.xml"/><Relationship Id="rId9" Type="http://schemas.openxmlformats.org/officeDocument/2006/relationships/diagramQuickStyle" Target="../diagrams/quickStyle44.xml"/><Relationship Id="rId14" Type="http://schemas.openxmlformats.org/officeDocument/2006/relationships/diagramLayout" Target="../diagrams/layout4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44.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slide" Target="slide1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image" Target="../media/image4.jpeg"/><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5.jpeg"/><Relationship Id="rId16" Type="http://schemas.openxmlformats.org/officeDocument/2006/relationships/diagramColors" Target="../diagrams/colors11.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image" Target="../media/image8.jpe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image" Target="../media/image7.jpeg"/><Relationship Id="rId16" Type="http://schemas.openxmlformats.org/officeDocument/2006/relationships/diagramColors" Target="../diagrams/colors14.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0.png"/><Relationship Id="rId18" Type="http://schemas.openxmlformats.org/officeDocument/2006/relationships/diagramColors" Target="../diagrams/colors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9.jpeg"/><Relationship Id="rId17" Type="http://schemas.openxmlformats.org/officeDocument/2006/relationships/diagramQuickStyle" Target="../diagrams/quickStyle17.xml"/><Relationship Id="rId2" Type="http://schemas.openxmlformats.org/officeDocument/2006/relationships/diagramData" Target="../diagrams/data15.xml"/><Relationship Id="rId16" Type="http://schemas.openxmlformats.org/officeDocument/2006/relationships/diagramLayout" Target="../diagrams/layout17.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Data" Target="../diagrams/data17.xml"/><Relationship Id="rId10" Type="http://schemas.openxmlformats.org/officeDocument/2006/relationships/diagramColors" Target="../diagrams/colors16.xml"/><Relationship Id="rId19" Type="http://schemas.microsoft.com/office/2007/relationships/diagramDrawing" Target="../diagrams/drawing17.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26" Type="http://schemas.microsoft.com/office/2007/relationships/diagramDrawing" Target="../diagrams/drawing22.xml"/><Relationship Id="rId3" Type="http://schemas.openxmlformats.org/officeDocument/2006/relationships/diagramLayout" Target="../diagrams/layout18.xml"/><Relationship Id="rId21" Type="http://schemas.microsoft.com/office/2007/relationships/diagramDrawing" Target="../diagrams/drawing21.xml"/><Relationship Id="rId34" Type="http://schemas.openxmlformats.org/officeDocument/2006/relationships/image" Target="../media/image14.png"/><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5" Type="http://schemas.openxmlformats.org/officeDocument/2006/relationships/diagramColors" Target="../diagrams/colors22.xml"/><Relationship Id="rId33" Type="http://schemas.openxmlformats.org/officeDocument/2006/relationships/image" Target="../media/image13.jpeg"/><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29" Type="http://schemas.openxmlformats.org/officeDocument/2006/relationships/diagramQuickStyle" Target="../diagrams/quickStyle23.xml"/><Relationship Id="rId1" Type="http://schemas.openxmlformats.org/officeDocument/2006/relationships/slideLayout" Target="../slideLayouts/slideLayout6.xml"/><Relationship Id="rId6" Type="http://schemas.microsoft.com/office/2007/relationships/diagramDrawing" Target="../diagrams/drawing18.xml"/><Relationship Id="rId11" Type="http://schemas.microsoft.com/office/2007/relationships/diagramDrawing" Target="../diagrams/drawing19.xml"/><Relationship Id="rId24" Type="http://schemas.openxmlformats.org/officeDocument/2006/relationships/diagramQuickStyle" Target="../diagrams/quickStyle22.xml"/><Relationship Id="rId32" Type="http://schemas.openxmlformats.org/officeDocument/2006/relationships/image" Target="../media/image12.jpeg"/><Relationship Id="rId37" Type="http://schemas.openxmlformats.org/officeDocument/2006/relationships/slide" Target="slide15.xml"/><Relationship Id="rId5" Type="http://schemas.openxmlformats.org/officeDocument/2006/relationships/diagramColors" Target="../diagrams/colors18.xml"/><Relationship Id="rId15" Type="http://schemas.openxmlformats.org/officeDocument/2006/relationships/diagramColors" Target="../diagrams/colors20.xml"/><Relationship Id="rId23" Type="http://schemas.openxmlformats.org/officeDocument/2006/relationships/diagramLayout" Target="../diagrams/layout22.xml"/><Relationship Id="rId28" Type="http://schemas.openxmlformats.org/officeDocument/2006/relationships/diagramLayout" Target="../diagrams/layout23.xml"/><Relationship Id="rId36" Type="http://schemas.openxmlformats.org/officeDocument/2006/relationships/image" Target="../media/image16.jpeg"/><Relationship Id="rId10" Type="http://schemas.openxmlformats.org/officeDocument/2006/relationships/diagramColors" Target="../diagrams/colors19.xml"/><Relationship Id="rId19" Type="http://schemas.openxmlformats.org/officeDocument/2006/relationships/diagramQuickStyle" Target="../diagrams/quickStyle21.xml"/><Relationship Id="rId31" Type="http://schemas.microsoft.com/office/2007/relationships/diagramDrawing" Target="../diagrams/drawing23.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diagramData" Target="../diagrams/data22.xml"/><Relationship Id="rId27" Type="http://schemas.openxmlformats.org/officeDocument/2006/relationships/diagramData" Target="../diagrams/data23.xml"/><Relationship Id="rId30" Type="http://schemas.openxmlformats.org/officeDocument/2006/relationships/diagramColors" Target="../diagrams/colors23.xml"/><Relationship Id="rId35"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18" Type="http://schemas.openxmlformats.org/officeDocument/2006/relationships/diagramLayout" Target="../diagrams/layout27.xml"/><Relationship Id="rId26" Type="http://schemas.microsoft.com/office/2007/relationships/diagramDrawing" Target="../diagrams/drawing28.xml"/><Relationship Id="rId39" Type="http://schemas.openxmlformats.org/officeDocument/2006/relationships/image" Target="../media/image19.png"/><Relationship Id="rId3" Type="http://schemas.openxmlformats.org/officeDocument/2006/relationships/diagramLayout" Target="../diagrams/layout24.xml"/><Relationship Id="rId21" Type="http://schemas.microsoft.com/office/2007/relationships/diagramDrawing" Target="../diagrams/drawing27.xml"/><Relationship Id="rId34" Type="http://schemas.openxmlformats.org/officeDocument/2006/relationships/diagramQuickStyle" Target="../diagrams/quickStyle30.xml"/><Relationship Id="rId42" Type="http://schemas.openxmlformats.org/officeDocument/2006/relationships/image" Target="../media/image22.jpeg"/><Relationship Id="rId7" Type="http://schemas.openxmlformats.org/officeDocument/2006/relationships/diagramData" Target="../diagrams/data25.xml"/><Relationship Id="rId12" Type="http://schemas.openxmlformats.org/officeDocument/2006/relationships/diagramData" Target="../diagrams/data26.xml"/><Relationship Id="rId17" Type="http://schemas.openxmlformats.org/officeDocument/2006/relationships/diagramData" Target="../diagrams/data27.xml"/><Relationship Id="rId25" Type="http://schemas.openxmlformats.org/officeDocument/2006/relationships/diagramColors" Target="../diagrams/colors28.xml"/><Relationship Id="rId33" Type="http://schemas.openxmlformats.org/officeDocument/2006/relationships/diagramLayout" Target="../diagrams/layout30.xml"/><Relationship Id="rId38" Type="http://schemas.openxmlformats.org/officeDocument/2006/relationships/image" Target="../media/image18.png"/><Relationship Id="rId2" Type="http://schemas.openxmlformats.org/officeDocument/2006/relationships/diagramData" Target="../diagrams/data24.xml"/><Relationship Id="rId16" Type="http://schemas.microsoft.com/office/2007/relationships/diagramDrawing" Target="../diagrams/drawing26.xml"/><Relationship Id="rId20" Type="http://schemas.openxmlformats.org/officeDocument/2006/relationships/diagramColors" Target="../diagrams/colors27.xml"/><Relationship Id="rId29" Type="http://schemas.openxmlformats.org/officeDocument/2006/relationships/diagramQuickStyle" Target="../diagrams/quickStyle29.xml"/><Relationship Id="rId41" Type="http://schemas.openxmlformats.org/officeDocument/2006/relationships/image" Target="../media/image21.jpeg"/><Relationship Id="rId1" Type="http://schemas.openxmlformats.org/officeDocument/2006/relationships/slideLayout" Target="../slideLayouts/slideLayout6.xml"/><Relationship Id="rId6" Type="http://schemas.microsoft.com/office/2007/relationships/diagramDrawing" Target="../diagrams/drawing24.xml"/><Relationship Id="rId11" Type="http://schemas.microsoft.com/office/2007/relationships/diagramDrawing" Target="../diagrams/drawing25.xml"/><Relationship Id="rId24" Type="http://schemas.openxmlformats.org/officeDocument/2006/relationships/diagramQuickStyle" Target="../diagrams/quickStyle28.xml"/><Relationship Id="rId32" Type="http://schemas.openxmlformats.org/officeDocument/2006/relationships/diagramData" Target="../diagrams/data30.xml"/><Relationship Id="rId37" Type="http://schemas.openxmlformats.org/officeDocument/2006/relationships/image" Target="../media/image17.png"/><Relationship Id="rId40" Type="http://schemas.openxmlformats.org/officeDocument/2006/relationships/image" Target="../media/image20.png"/><Relationship Id="rId5" Type="http://schemas.openxmlformats.org/officeDocument/2006/relationships/diagramColors" Target="../diagrams/colors24.xml"/><Relationship Id="rId15" Type="http://schemas.openxmlformats.org/officeDocument/2006/relationships/diagramColors" Target="../diagrams/colors26.xml"/><Relationship Id="rId23" Type="http://schemas.openxmlformats.org/officeDocument/2006/relationships/diagramLayout" Target="../diagrams/layout28.xml"/><Relationship Id="rId28" Type="http://schemas.openxmlformats.org/officeDocument/2006/relationships/diagramLayout" Target="../diagrams/layout29.xml"/><Relationship Id="rId36" Type="http://schemas.microsoft.com/office/2007/relationships/diagramDrawing" Target="../diagrams/drawing30.xml"/><Relationship Id="rId10" Type="http://schemas.openxmlformats.org/officeDocument/2006/relationships/diagramColors" Target="../diagrams/colors25.xml"/><Relationship Id="rId19" Type="http://schemas.openxmlformats.org/officeDocument/2006/relationships/diagramQuickStyle" Target="../diagrams/quickStyle27.xml"/><Relationship Id="rId31" Type="http://schemas.microsoft.com/office/2007/relationships/diagramDrawing" Target="../diagrams/drawing29.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 Id="rId22" Type="http://schemas.openxmlformats.org/officeDocument/2006/relationships/diagramData" Target="../diagrams/data28.xml"/><Relationship Id="rId27" Type="http://schemas.openxmlformats.org/officeDocument/2006/relationships/diagramData" Target="../diagrams/data29.xml"/><Relationship Id="rId30" Type="http://schemas.openxmlformats.org/officeDocument/2006/relationships/diagramColors" Target="../diagrams/colors29.xml"/><Relationship Id="rId35" Type="http://schemas.openxmlformats.org/officeDocument/2006/relationships/diagramColors" Target="../diagrams/colors3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18" Type="http://schemas.openxmlformats.org/officeDocument/2006/relationships/diagramLayout" Target="../diagrams/layout34.xml"/><Relationship Id="rId3" Type="http://schemas.openxmlformats.org/officeDocument/2006/relationships/diagramLayout" Target="../diagrams/layout31.xml"/><Relationship Id="rId21" Type="http://schemas.microsoft.com/office/2007/relationships/diagramDrawing" Target="../diagrams/drawing34.xml"/><Relationship Id="rId7" Type="http://schemas.openxmlformats.org/officeDocument/2006/relationships/diagramData" Target="../diagrams/data32.xml"/><Relationship Id="rId12" Type="http://schemas.openxmlformats.org/officeDocument/2006/relationships/diagramData" Target="../diagrams/data33.xml"/><Relationship Id="rId17" Type="http://schemas.openxmlformats.org/officeDocument/2006/relationships/diagramData" Target="../diagrams/data34.xml"/><Relationship Id="rId2" Type="http://schemas.openxmlformats.org/officeDocument/2006/relationships/diagramData" Target="../diagrams/data31.xml"/><Relationship Id="rId16" Type="http://schemas.microsoft.com/office/2007/relationships/diagramDrawing" Target="../diagrams/drawing33.xml"/><Relationship Id="rId20" Type="http://schemas.openxmlformats.org/officeDocument/2006/relationships/diagramColors" Target="../diagrams/colors34.xml"/><Relationship Id="rId1" Type="http://schemas.openxmlformats.org/officeDocument/2006/relationships/slideLayout" Target="../slideLayouts/slideLayout6.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5" Type="http://schemas.openxmlformats.org/officeDocument/2006/relationships/diagramColors" Target="../diagrams/colors33.xml"/><Relationship Id="rId23" Type="http://schemas.openxmlformats.org/officeDocument/2006/relationships/image" Target="../media/image24.png"/><Relationship Id="rId10" Type="http://schemas.openxmlformats.org/officeDocument/2006/relationships/diagramColors" Target="../diagrams/colors32.xml"/><Relationship Id="rId19" Type="http://schemas.openxmlformats.org/officeDocument/2006/relationships/diagramQuickStyle" Target="../diagrams/quickStyle34.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2230"/>
            <a:ext cx="6192688" cy="99853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99592" y="1196752"/>
            <a:ext cx="7848872" cy="5693866"/>
          </a:xfrm>
          <a:prstGeom prst="rect">
            <a:avLst/>
          </a:prstGeom>
        </p:spPr>
        <p:txBody>
          <a:bodyPr wrap="square">
            <a:spAutoFit/>
          </a:bodyPr>
          <a:lstStyle/>
          <a:p>
            <a:pPr lvl="0" indent="450850" algn="ctr" eaLnBrk="0" fontAlgn="base" hangingPunct="0">
              <a:spcBef>
                <a:spcPct val="0"/>
              </a:spcBef>
              <a:spcAft>
                <a:spcPct val="0"/>
              </a:spcAft>
            </a:pPr>
            <a:endParaRPr kumimoji="0" lang="en-GB" altLang="es-MX" sz="20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lvl="0" indent="450850" algn="ctr" eaLnBrk="0" fontAlgn="base" hangingPunct="0">
              <a:spcBef>
                <a:spcPct val="0"/>
              </a:spcBef>
              <a:spcAft>
                <a:spcPct val="0"/>
              </a:spcAft>
            </a:pPr>
            <a:r>
              <a:rPr kumimoji="0" lang="en-GB" altLang="es-MX" sz="20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DEPARTMENT OF HUMAN AND SOCIAL SCIENCES</a:t>
            </a:r>
          </a:p>
          <a:p>
            <a:pPr lvl="0" indent="450850" algn="ctr" eaLnBrk="0" fontAlgn="base" hangingPunct="0">
              <a:spcBef>
                <a:spcPct val="0"/>
              </a:spcBef>
              <a:spcAft>
                <a:spcPct val="0"/>
              </a:spcAft>
            </a:pPr>
            <a:endParaRPr kumimoji="0" lang="es-EC"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indent="450850" algn="ctr" eaLnBrk="0" fontAlgn="base" hangingPunct="0">
              <a:spcBef>
                <a:spcPct val="0"/>
              </a:spcBef>
              <a:spcAft>
                <a:spcPct val="0"/>
              </a:spcAft>
            </a:pP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indent="450850" algn="ctr" eaLnBrk="0" fontAlgn="base" hangingPunct="0">
              <a:spcBef>
                <a:spcPct val="0"/>
              </a:spcBef>
              <a:spcAft>
                <a:spcPct val="0"/>
              </a:spcAft>
            </a:pPr>
            <a:r>
              <a:rPr kumimoji="0" lang="en-GB" altLang="es-MX" b="1" i="0" u="none" strike="noStrike" cap="none" normalizeH="0" baseline="0" dirty="0" smtClean="0" bmk="_Toc500501506">
                <a:ln>
                  <a:noFill/>
                </a:ln>
                <a:solidFill>
                  <a:schemeClr val="tx1"/>
                </a:solidFill>
                <a:effectLst/>
                <a:latin typeface="Times New Roman" panose="02020603050405020304" pitchFamily="18" charset="0"/>
                <a:ea typeface="Calibri" pitchFamily="34" charset="0"/>
                <a:cs typeface="Times New Roman" panose="02020603050405020304" pitchFamily="18" charset="0"/>
              </a:rPr>
              <a:t>APPLIED LINGUISTICS IN ENGLISH PROGRAM</a:t>
            </a:r>
          </a:p>
          <a:p>
            <a:pPr lvl="0" indent="450850" algn="ctr" eaLnBrk="0" fontAlgn="base" hangingPunct="0">
              <a:spcBef>
                <a:spcPct val="0"/>
              </a:spcBef>
              <a:spcAft>
                <a:spcPct val="0"/>
              </a:spcAft>
            </a:pPr>
            <a:endParaRPr kumimoji="0" lang="en-GB" altLang="es-MX" b="1" i="0" u="none" strike="noStrike" cap="none" normalizeH="0" baseline="0" dirty="0" smtClean="0" bmk="_Toc500501506">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lvl="0" indent="450850" algn="ctr" eaLnBrk="0" fontAlgn="base" hangingPunct="0">
              <a:spcBef>
                <a:spcPct val="0"/>
              </a:spcBef>
              <a:spcAft>
                <a:spcPct val="0"/>
              </a:spcAft>
            </a:pP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indent="450850" algn="ctr" eaLnBrk="0" fontAlgn="base" hangingPunct="0">
              <a:spcBef>
                <a:spcPct val="0"/>
              </a:spcBef>
              <a:spcAft>
                <a:spcPct val="0"/>
              </a:spcAft>
            </a:pPr>
            <a:r>
              <a:rPr kumimoji="0" lang="en-GB"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“Use of mobile learning activities to improve the low level in Speaking Skill in the Tenth year of EGB at ‘Gran Colombia’ High School, in Quito, during the first term, September 2016 – November 2016”</a:t>
            </a:r>
          </a:p>
          <a:p>
            <a:pPr lvl="0" indent="450850" algn="ctr" eaLnBrk="0" fontAlgn="base" hangingPunct="0">
              <a:spcBef>
                <a:spcPct val="0"/>
              </a:spcBef>
              <a:spcAft>
                <a:spcPct val="0"/>
              </a:spcAft>
            </a:pP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algn="ctr" eaLnBrk="0" hangingPunct="0"/>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Calvache Cueva, Jeanneth del Rocío</a:t>
            </a:r>
          </a:p>
          <a:p>
            <a:pPr algn="ctr" eaLnBrk="0" hangingPunct="0"/>
            <a:endParaRPr kumimoji="0" lang="es-EC"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algn="ctr" eaLnBrk="0" hangingPunct="0"/>
            <a:endParaRPr lang="es-EC" altLang="es-MX" b="1" dirty="0" smtClean="0">
              <a:latin typeface="Times New Roman" panose="02020603050405020304" pitchFamily="18" charset="0"/>
              <a:ea typeface="Calibri" pitchFamily="34" charset="0"/>
              <a:cs typeface="Times New Roman" panose="02020603050405020304" pitchFamily="18" charset="0"/>
            </a:endParaRPr>
          </a:p>
          <a:p>
            <a:pPr algn="ctr" eaLnBrk="0" hangingPunct="0"/>
            <a:r>
              <a:rPr kumimoji="0" lang="es-EC"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DIRECTOR:</a:t>
            </a:r>
            <a:r>
              <a:rPr kumimoji="0" lang="es-EC" altLang="es-MX" b="1" i="0" u="none" strike="noStrike" cap="none" normalizeH="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Dr. Villa </a:t>
            </a:r>
            <a:r>
              <a:rPr lang="es-EC" altLang="es-MX" b="1" dirty="0" err="1" smtClean="0">
                <a:latin typeface="Times New Roman" panose="02020603050405020304" pitchFamily="18" charset="0"/>
                <a:ea typeface="Calibri" pitchFamily="34" charset="0"/>
                <a:cs typeface="Times New Roman" panose="02020603050405020304" pitchFamily="18" charset="0"/>
              </a:rPr>
              <a:t>Tixe</a:t>
            </a:r>
            <a:r>
              <a:rPr kumimoji="0" lang="es-EC" altLang="es-MX" b="1" i="0" u="none" strike="noStrike" cap="none" normalizeH="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Oswaldo</a:t>
            </a:r>
          </a:p>
          <a:p>
            <a:pPr algn="ctr" eaLnBrk="0" hangingPunct="0"/>
            <a:endParaRPr lang="es-EC" altLang="es-MX" b="1" baseline="0" dirty="0" smtClean="0">
              <a:latin typeface="Times New Roman" panose="02020603050405020304" pitchFamily="18" charset="0"/>
              <a:ea typeface="Calibri" pitchFamily="34" charset="0"/>
              <a:cs typeface="Times New Roman" panose="02020603050405020304" pitchFamily="18" charset="0"/>
            </a:endParaRPr>
          </a:p>
          <a:p>
            <a:pPr algn="ctr" eaLnBrk="0" hangingPunct="0"/>
            <a:endParaRPr kumimoji="0" lang="es-MX"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lvl="0" indent="450850" algn="ctr" eaLnBrk="0" fontAlgn="base" hangingPunct="0">
              <a:spcBef>
                <a:spcPct val="0"/>
              </a:spcBef>
              <a:spcAft>
                <a:spcPct val="0"/>
              </a:spcAf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Sangolquí</a:t>
            </a:r>
          </a:p>
          <a:p>
            <a:pPr lvl="0" indent="450850" algn="ctr" eaLnBrk="0" fontAlgn="base" hangingPunct="0">
              <a:spcBef>
                <a:spcPct val="0"/>
              </a:spcBef>
              <a:spcAft>
                <a:spcPct val="0"/>
              </a:spcAft>
            </a:pPr>
            <a:endParaRPr kumimoji="0" lang="es-MX"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lvl="0" indent="450850" algn="ctr" eaLnBrk="0" fontAlgn="base" hangingPunct="0">
              <a:spcBef>
                <a:spcPct val="0"/>
              </a:spcBef>
              <a:spcAft>
                <a:spcPct val="0"/>
              </a:spcAft>
            </a:pPr>
            <a:r>
              <a:rPr kumimoji="0" lang="es-MX" altLang="es-MX"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2018</a:t>
            </a:r>
            <a:endParaRPr kumimoji="0" lang="es-MX" altLang="es-MX"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777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332657"/>
            <a:ext cx="7632848" cy="800219"/>
          </a:xfrm>
          <a:prstGeom prst="rect">
            <a:avLst/>
          </a:prstGeom>
        </p:spPr>
        <p:txBody>
          <a:bodyPr wrap="square">
            <a:spAutoFit/>
          </a:bodyPr>
          <a:lstStyle/>
          <a:p>
            <a:r>
              <a:rPr lang="en-GB" sz="2800" b="1" dirty="0" smtClean="0">
                <a:latin typeface="Times New Roman" panose="02020603050405020304" pitchFamily="18" charset="0"/>
                <a:cs typeface="Times New Roman" panose="02020603050405020304" pitchFamily="18" charset="0"/>
              </a:rPr>
              <a:t>Hypothesis </a:t>
            </a:r>
            <a:r>
              <a:rPr lang="en-GB" sz="2800" b="1" dirty="0">
                <a:latin typeface="Times New Roman" panose="02020603050405020304" pitchFamily="18" charset="0"/>
                <a:cs typeface="Times New Roman" panose="02020603050405020304" pitchFamily="18" charset="0"/>
              </a:rPr>
              <a:t>System</a:t>
            </a:r>
            <a:endParaRPr lang="es-MX" sz="2800"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endParaRPr lang="es-MX" b="1" dirty="0">
              <a:latin typeface="Times New Roman" panose="02020603050405020304" pitchFamily="18" charset="0"/>
              <a:cs typeface="Times New Roman" panose="02020603050405020304" pitchFamily="18" charset="0"/>
            </a:endParaRPr>
          </a:p>
        </p:txBody>
      </p:sp>
      <p:graphicFrame>
        <p:nvGraphicFramePr>
          <p:cNvPr id="5" name="4 Diagrama"/>
          <p:cNvGraphicFramePr/>
          <p:nvPr>
            <p:extLst>
              <p:ext uri="{D42A27DB-BD31-4B8C-83A1-F6EECF244321}">
                <p14:modId xmlns:p14="http://schemas.microsoft.com/office/powerpoint/2010/main" val="729517883"/>
              </p:ext>
            </p:extLst>
          </p:nvPr>
        </p:nvGraphicFramePr>
        <p:xfrm>
          <a:off x="395536" y="2132856"/>
          <a:ext cx="813690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4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260648"/>
            <a:ext cx="8424936" cy="1138773"/>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PART THREE</a:t>
            </a:r>
            <a:endParaRPr lang="es-MX" sz="36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METHODOLOGICAL DESIGN</a:t>
            </a:r>
            <a:endParaRPr lang="es-MX" sz="3200" dirty="0" smtClean="0">
              <a:latin typeface="Times New Roman" panose="02020603050405020304" pitchFamily="18" charset="0"/>
              <a:cs typeface="Times New Roman" panose="02020603050405020304" pitchFamily="18" charset="0"/>
            </a:endParaRPr>
          </a:p>
        </p:txBody>
      </p:sp>
      <p:graphicFrame>
        <p:nvGraphicFramePr>
          <p:cNvPr id="10" name="9 Diagrama"/>
          <p:cNvGraphicFramePr/>
          <p:nvPr>
            <p:extLst>
              <p:ext uri="{D42A27DB-BD31-4B8C-83A1-F6EECF244321}">
                <p14:modId xmlns:p14="http://schemas.microsoft.com/office/powerpoint/2010/main" val="4195977819"/>
              </p:ext>
            </p:extLst>
          </p:nvPr>
        </p:nvGraphicFramePr>
        <p:xfrm>
          <a:off x="251520" y="3861048"/>
          <a:ext cx="4104456" cy="1660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2683342435"/>
              </p:ext>
            </p:extLst>
          </p:nvPr>
        </p:nvGraphicFramePr>
        <p:xfrm>
          <a:off x="4860032" y="2145630"/>
          <a:ext cx="4032448"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11 Diagrama"/>
          <p:cNvGraphicFramePr/>
          <p:nvPr>
            <p:extLst>
              <p:ext uri="{D42A27DB-BD31-4B8C-83A1-F6EECF244321}">
                <p14:modId xmlns:p14="http://schemas.microsoft.com/office/powerpoint/2010/main" val="2843575518"/>
              </p:ext>
            </p:extLst>
          </p:nvPr>
        </p:nvGraphicFramePr>
        <p:xfrm>
          <a:off x="5397021" y="5301208"/>
          <a:ext cx="2991403" cy="9233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8 Diagrama"/>
          <p:cNvGraphicFramePr/>
          <p:nvPr>
            <p:extLst>
              <p:ext uri="{D42A27DB-BD31-4B8C-83A1-F6EECF244321}">
                <p14:modId xmlns:p14="http://schemas.microsoft.com/office/powerpoint/2010/main" val="484499730"/>
              </p:ext>
            </p:extLst>
          </p:nvPr>
        </p:nvGraphicFramePr>
        <p:xfrm>
          <a:off x="251520" y="2300679"/>
          <a:ext cx="4032448" cy="12003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5" name="14 Imagen"/>
          <p:cNvPicPr/>
          <p:nvPr/>
        </p:nvPicPr>
        <p:blipFill rotWithShape="1">
          <a:blip r:embed="rId22"/>
          <a:srcRect l="8492" t="36248" r="72927" b="25195"/>
          <a:stretch/>
        </p:blipFill>
        <p:spPr bwMode="auto">
          <a:xfrm>
            <a:off x="5436096" y="3212976"/>
            <a:ext cx="1512168" cy="1656184"/>
          </a:xfrm>
          <a:prstGeom prst="rect">
            <a:avLst/>
          </a:prstGeom>
          <a:ln>
            <a:solidFill>
              <a:schemeClr val="accent1"/>
            </a:solidFill>
          </a:ln>
          <a:extLst>
            <a:ext uri="{53640926-AAD7-44D8-BBD7-CCE9431645EC}">
              <a14:shadowObscured xmlns:a14="http://schemas.microsoft.com/office/drawing/2010/main"/>
            </a:ext>
          </a:extLst>
        </p:spPr>
      </p:pic>
      <p:pic>
        <p:nvPicPr>
          <p:cNvPr id="16" name="15 Imagen"/>
          <p:cNvPicPr/>
          <p:nvPr/>
        </p:nvPicPr>
        <p:blipFill rotWithShape="1">
          <a:blip r:embed="rId23"/>
          <a:srcRect l="7649" t="24689" r="66572" b="26437"/>
          <a:stretch/>
        </p:blipFill>
        <p:spPr bwMode="auto">
          <a:xfrm>
            <a:off x="7308304" y="3429000"/>
            <a:ext cx="1587361" cy="156329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79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496" y="132308"/>
            <a:ext cx="8928992" cy="2000548"/>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PART FOUR</a:t>
            </a:r>
          </a:p>
          <a:p>
            <a:pPr algn="ctr"/>
            <a:r>
              <a:rPr lang="en-US" sz="3200" b="1" dirty="0" smtClean="0">
                <a:latin typeface="Times New Roman" panose="02020603050405020304" pitchFamily="18" charset="0"/>
                <a:cs typeface="Times New Roman" panose="02020603050405020304" pitchFamily="18" charset="0"/>
              </a:rPr>
              <a:t>TESTING THE HYPOTHESIS</a:t>
            </a:r>
          </a:p>
          <a:p>
            <a:r>
              <a:rPr lang="en-US" sz="2800" b="1" dirty="0" smtClean="0">
                <a:latin typeface="Times New Roman" panose="02020603050405020304" pitchFamily="18" charset="0"/>
                <a:cs typeface="Times New Roman" panose="02020603050405020304" pitchFamily="18" charset="0"/>
              </a:rPr>
              <a:t> </a:t>
            </a:r>
          </a:p>
          <a:p>
            <a:r>
              <a:rPr lang="en-US" sz="2800" b="1" dirty="0" smtClean="0">
                <a:latin typeface="Times New Roman" panose="02020603050405020304" pitchFamily="18" charset="0"/>
                <a:cs typeface="Times New Roman" panose="02020603050405020304" pitchFamily="18" charset="0"/>
              </a:rPr>
              <a:t>  Graphical exposition of results</a:t>
            </a:r>
            <a:endParaRPr lang="es-MX" sz="2800" b="1" dirty="0" smtClean="0">
              <a:latin typeface="Times New Roman" panose="02020603050405020304" pitchFamily="18" charset="0"/>
              <a:cs typeface="Times New Roman" panose="02020603050405020304" pitchFamily="18" charset="0"/>
            </a:endParaRPr>
          </a:p>
        </p:txBody>
      </p:sp>
      <p:sp>
        <p:nvSpPr>
          <p:cNvPr id="4" name="3 Rectángulo"/>
          <p:cNvSpPr/>
          <p:nvPr/>
        </p:nvSpPr>
        <p:spPr>
          <a:xfrm>
            <a:off x="5796136" y="1484784"/>
            <a:ext cx="2970621" cy="523220"/>
          </a:xfrm>
          <a:prstGeom prst="rect">
            <a:avLst/>
          </a:prstGeom>
        </p:spPr>
        <p:txBody>
          <a:bodyPr wrap="none">
            <a:spAutoFit/>
          </a:bodyPr>
          <a:lstStyle/>
          <a:p>
            <a:r>
              <a:rPr lang="en-US" sz="2800" b="1" dirty="0" smtClean="0">
                <a:latin typeface="Times New Roman" panose="02020603050405020304" pitchFamily="18" charset="0"/>
                <a:cs typeface="Times New Roman" panose="02020603050405020304" pitchFamily="18" charset="0"/>
              </a:rPr>
              <a:t>Analysis of results</a:t>
            </a:r>
            <a:endParaRPr lang="es-MX" sz="2800" b="1" dirty="0" smtClean="0">
              <a:latin typeface="Times New Roman" panose="02020603050405020304" pitchFamily="18" charset="0"/>
              <a:cs typeface="Times New Roman" panose="02020603050405020304" pitchFamily="18" charset="0"/>
            </a:endParaRPr>
          </a:p>
        </p:txBody>
      </p:sp>
      <p:graphicFrame>
        <p:nvGraphicFramePr>
          <p:cNvPr id="7" name="2 Gráfico"/>
          <p:cNvGraphicFramePr>
            <a:graphicFrameLocks/>
          </p:cNvGraphicFramePr>
          <p:nvPr>
            <p:extLst>
              <p:ext uri="{D42A27DB-BD31-4B8C-83A1-F6EECF244321}">
                <p14:modId xmlns:p14="http://schemas.microsoft.com/office/powerpoint/2010/main" val="3347254273"/>
              </p:ext>
            </p:extLst>
          </p:nvPr>
        </p:nvGraphicFramePr>
        <p:xfrm>
          <a:off x="32068" y="2132856"/>
          <a:ext cx="2736304"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4 Gráfico"/>
          <p:cNvGraphicFramePr>
            <a:graphicFrameLocks/>
          </p:cNvGraphicFramePr>
          <p:nvPr>
            <p:extLst>
              <p:ext uri="{D42A27DB-BD31-4B8C-83A1-F6EECF244321}">
                <p14:modId xmlns:p14="http://schemas.microsoft.com/office/powerpoint/2010/main" val="1788012846"/>
              </p:ext>
            </p:extLst>
          </p:nvPr>
        </p:nvGraphicFramePr>
        <p:xfrm>
          <a:off x="2915816" y="2132856"/>
          <a:ext cx="2736304"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2" name="1 Flecha derecha">
            <a:hlinkClick r:id="rId4" action="ppaction://hlinksldjump"/>
          </p:cNvPr>
          <p:cNvSpPr/>
          <p:nvPr/>
        </p:nvSpPr>
        <p:spPr>
          <a:xfrm>
            <a:off x="8532440" y="6525344"/>
            <a:ext cx="504056"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5940152" y="2060848"/>
            <a:ext cx="2880320" cy="2123658"/>
          </a:xfrm>
          <a:prstGeom prst="rect">
            <a:avLst/>
          </a:prstGeom>
          <a:solidFill>
            <a:srgbClr val="EAF1FA"/>
          </a:solidFill>
          <a:ln>
            <a:solidFill>
              <a:schemeClr val="accent1"/>
            </a:solidFill>
          </a:ln>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Experimental Group</a:t>
            </a: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.Critical value</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0</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7179; this means that the variable is 0, 7179 standards deviations from the mean and according to the Z-scores table the area is 0, 2358</a:t>
            </a:r>
            <a:r>
              <a:rPr lang="en-US" sz="1200" dirty="0" smtClean="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According to the results, the alternative hypothesis accepted </a:t>
            </a:r>
            <a:r>
              <a:rPr lang="en-US" sz="1200" dirty="0">
                <a:latin typeface="Times New Roman" panose="02020603050405020304" pitchFamily="18" charset="0"/>
                <a:cs typeface="Times New Roman" panose="02020603050405020304" pitchFamily="18" charset="0"/>
              </a:rPr>
              <a:t>that the use of mobile learning activities improve the low level of speaking skill in the experimental group </a:t>
            </a:r>
            <a:r>
              <a:rPr lang="en-US" sz="1200" dirty="0" smtClean="0">
                <a:latin typeface="Times New Roman" panose="02020603050405020304" pitchFamily="18" charset="0"/>
                <a:cs typeface="Times New Roman" panose="02020603050405020304" pitchFamily="18" charset="0"/>
              </a:rPr>
              <a:t>and the null hypothesis is rejected. </a:t>
            </a:r>
            <a:endParaRPr lang="es-MX" sz="1200" dirty="0">
              <a:latin typeface="Times New Roman" panose="02020603050405020304" pitchFamily="18" charset="0"/>
              <a:cs typeface="Times New Roman" panose="02020603050405020304" pitchFamily="18" charset="0"/>
            </a:endParaRPr>
          </a:p>
        </p:txBody>
      </p:sp>
      <p:pic>
        <p:nvPicPr>
          <p:cNvPr id="10" name="9 Imagen"/>
          <p:cNvPicPr/>
          <p:nvPr/>
        </p:nvPicPr>
        <p:blipFill rotWithShape="1">
          <a:blip r:embed="rId5">
            <a:extLst>
              <a:ext uri="{28A0092B-C50C-407E-A947-70E740481C1C}">
                <a14:useLocalDpi xmlns:a14="http://schemas.microsoft.com/office/drawing/2010/main" val="0"/>
              </a:ext>
            </a:extLst>
          </a:blip>
          <a:srcRect l="2160" t="8371" r="3087"/>
          <a:stretch/>
        </p:blipFill>
        <p:spPr bwMode="auto">
          <a:xfrm>
            <a:off x="323529" y="5013176"/>
            <a:ext cx="2520279" cy="1584176"/>
          </a:xfrm>
          <a:prstGeom prst="rect">
            <a:avLst/>
          </a:prstGeom>
          <a:noFill/>
          <a:ln>
            <a:solidFill>
              <a:schemeClr val="tx1"/>
            </a:solidFill>
          </a:ln>
          <a:extLst>
            <a:ext uri="{53640926-AAD7-44D8-BBD7-CCE9431645EC}">
              <a14:shadowObscured xmlns:a14="http://schemas.microsoft.com/office/drawing/2010/main"/>
            </a:ext>
          </a:extLst>
        </p:spPr>
      </p:pic>
      <p:sp>
        <p:nvSpPr>
          <p:cNvPr id="11" name="10 Rectángulo"/>
          <p:cNvSpPr/>
          <p:nvPr/>
        </p:nvSpPr>
        <p:spPr>
          <a:xfrm>
            <a:off x="5940152" y="5517232"/>
            <a:ext cx="2736304" cy="1015663"/>
          </a:xfrm>
          <a:prstGeom prst="rect">
            <a:avLst/>
          </a:prstGeom>
          <a:solidFill>
            <a:srgbClr val="EAF1FA"/>
          </a:solidFill>
          <a:ln>
            <a:solidFill>
              <a:schemeClr val="accent1"/>
            </a:solidFill>
          </a:ln>
        </p:spPr>
        <p:txBody>
          <a:bodyPr wrap="square">
            <a:spAutoFit/>
          </a:bodyPr>
          <a:lstStyle/>
          <a:p>
            <a:pPr algn="ctr"/>
            <a:r>
              <a:rPr lang="en-US" sz="1200" b="1" dirty="0" smtClean="0">
                <a:latin typeface="Times New Roman" panose="02020603050405020304" pitchFamily="18" charset="0"/>
                <a:cs typeface="Times New Roman" panose="02020603050405020304" pitchFamily="18" charset="0"/>
              </a:rPr>
              <a:t>Control Group</a:t>
            </a:r>
          </a:p>
          <a:p>
            <a:r>
              <a:rPr lang="en-US" sz="1200" dirty="0" smtClean="0">
                <a:latin typeface="Times New Roman" panose="02020603050405020304" pitchFamily="18" charset="0"/>
                <a:cs typeface="Times New Roman" panose="02020603050405020304" pitchFamily="18" charset="0"/>
              </a:rPr>
              <a:t>Critical value</a:t>
            </a: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0, 1777; this means that the variable is 0, 1777 standards deviations from the mean and according to the Z-scores table the area is -0, 4364.</a:t>
            </a:r>
            <a:endParaRPr lang="es-MX" sz="1200" dirty="0">
              <a:latin typeface="Times New Roman" panose="02020603050405020304" pitchFamily="18" charset="0"/>
              <a:cs typeface="Times New Roman" panose="02020603050405020304" pitchFamily="18" charset="0"/>
            </a:endParaRPr>
          </a:p>
        </p:txBody>
      </p:sp>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3005450" y="5013176"/>
            <a:ext cx="2430646" cy="1584176"/>
          </a:xfrm>
          <a:prstGeom prst="rect">
            <a:avLst/>
          </a:prstGeom>
          <a:noFill/>
          <a:ln>
            <a:solidFill>
              <a:schemeClr val="tx1"/>
            </a:solidFill>
          </a:ln>
        </p:spPr>
      </p:pic>
      <p:sp>
        <p:nvSpPr>
          <p:cNvPr id="13" name="12 Rectángulo"/>
          <p:cNvSpPr/>
          <p:nvPr/>
        </p:nvSpPr>
        <p:spPr>
          <a:xfrm>
            <a:off x="2195736" y="4335487"/>
            <a:ext cx="1224136" cy="461665"/>
          </a:xfrm>
          <a:prstGeom prst="rect">
            <a:avLst/>
          </a:prstGeom>
          <a:solidFill>
            <a:srgbClr val="EAF1FA"/>
          </a:solidFill>
          <a:ln>
            <a:solidFill>
              <a:schemeClr val="accent1"/>
            </a:solidFill>
          </a:ln>
        </p:spPr>
        <p:txBody>
          <a:bodyPr wrap="square">
            <a:spAutoFit/>
          </a:bodyPr>
          <a:lstStyle/>
          <a:p>
            <a:r>
              <a:rPr lang="es-EC" sz="2400" b="1" dirty="0" smtClean="0">
                <a:latin typeface="Times New Roman" panose="02020603050405020304" pitchFamily="18" charset="0"/>
                <a:cs typeface="Times New Roman" panose="02020603050405020304" pitchFamily="18" charset="0"/>
              </a:rPr>
              <a:t>Z-score</a:t>
            </a:r>
            <a:endParaRPr lang="es-MX" sz="2400" b="1" dirty="0">
              <a:latin typeface="Times New Roman" panose="02020603050405020304" pitchFamily="18" charset="0"/>
              <a:cs typeface="Times New Roman" panose="02020603050405020304" pitchFamily="18"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792481986"/>
              </p:ext>
            </p:extLst>
          </p:nvPr>
        </p:nvGraphicFramePr>
        <p:xfrm>
          <a:off x="5724128" y="4293096"/>
          <a:ext cx="3181985" cy="1143000"/>
        </p:xfrm>
        <a:graphic>
          <a:graphicData uri="http://schemas.openxmlformats.org/drawingml/2006/table">
            <a:tbl>
              <a:tblPr firstRow="1" firstCol="1" bandRow="1">
                <a:tableStyleId>{5C22544A-7EE6-4342-B048-85BDC9FD1C3A}</a:tableStyleId>
              </a:tblPr>
              <a:tblGrid>
                <a:gridCol w="1213485"/>
                <a:gridCol w="984250"/>
                <a:gridCol w="984250"/>
              </a:tblGrid>
              <a:tr h="74295">
                <a:tc>
                  <a:txBody>
                    <a:bodyPr/>
                    <a:lstStyle/>
                    <a:p>
                      <a:endParaRPr lang="es-MX" sz="1100">
                        <a:solidFill>
                          <a:srgbClr val="000000"/>
                        </a:solidFill>
                        <a:effectLst/>
                        <a:latin typeface="Calibri"/>
                      </a:endParaRPr>
                    </a:p>
                  </a:txBody>
                  <a:tcPr marL="68580" marR="68580" marT="0" marB="0"/>
                </a:tc>
                <a:tc>
                  <a:txBody>
                    <a:bodyPr/>
                    <a:lstStyle/>
                    <a:p>
                      <a:pPr>
                        <a:lnSpc>
                          <a:spcPct val="150000"/>
                        </a:lnSpc>
                        <a:spcAft>
                          <a:spcPts val="0"/>
                        </a:spcAft>
                      </a:pPr>
                      <a:r>
                        <a:rPr lang="en-GB" sz="1000">
                          <a:effectLst/>
                        </a:rPr>
                        <a:t>PRE-TEST</a:t>
                      </a:r>
                      <a:endParaRPr lang="es-MX" sz="1200">
                        <a:solidFill>
                          <a:srgbClr val="000000"/>
                        </a:solidFill>
                        <a:effectLst/>
                        <a:latin typeface="Times New Roman"/>
                        <a:ea typeface="Calibri"/>
                        <a:cs typeface="Times New Roman"/>
                      </a:endParaRPr>
                    </a:p>
                  </a:txBody>
                  <a:tcPr marL="68580" marR="68580" marT="0" marB="0"/>
                </a:tc>
                <a:tc>
                  <a:txBody>
                    <a:bodyPr/>
                    <a:lstStyle/>
                    <a:p>
                      <a:pPr>
                        <a:lnSpc>
                          <a:spcPct val="150000"/>
                        </a:lnSpc>
                        <a:spcAft>
                          <a:spcPts val="0"/>
                        </a:spcAft>
                      </a:pPr>
                      <a:r>
                        <a:rPr lang="en-GB" sz="1000">
                          <a:effectLst/>
                        </a:rPr>
                        <a:t>POST-TEST</a:t>
                      </a:r>
                      <a:endParaRPr lang="es-MX" sz="1200">
                        <a:solidFill>
                          <a:srgbClr val="000000"/>
                        </a:solidFill>
                        <a:effectLst/>
                        <a:latin typeface="Times New Roman"/>
                        <a:ea typeface="Calibri"/>
                        <a:cs typeface="Times New Roman"/>
                      </a:endParaRPr>
                    </a:p>
                  </a:txBody>
                  <a:tcPr marL="68580" marR="68580" marT="0" marB="0"/>
                </a:tc>
              </a:tr>
              <a:tr h="74295">
                <a:tc>
                  <a:txBody>
                    <a:bodyPr/>
                    <a:lstStyle/>
                    <a:p>
                      <a:pPr>
                        <a:lnSpc>
                          <a:spcPct val="150000"/>
                        </a:lnSpc>
                        <a:spcAft>
                          <a:spcPts val="0"/>
                        </a:spcAft>
                      </a:pPr>
                      <a:r>
                        <a:rPr lang="en-GB" sz="1000">
                          <a:effectLst/>
                        </a:rPr>
                        <a:t>MEAN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4,52</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5,92</a:t>
                      </a:r>
                      <a:endParaRPr lang="es-MX" sz="1200">
                        <a:solidFill>
                          <a:srgbClr val="000000"/>
                        </a:solidFill>
                        <a:effectLst/>
                        <a:latin typeface="Times New Roman"/>
                        <a:ea typeface="Calibri"/>
                        <a:cs typeface="Times New Roman"/>
                      </a:endParaRPr>
                    </a:p>
                  </a:txBody>
                  <a:tcPr marL="68580" marR="68580" marT="0" marB="0"/>
                </a:tc>
              </a:tr>
              <a:tr h="74295">
                <a:tc>
                  <a:txBody>
                    <a:bodyPr/>
                    <a:lstStyle/>
                    <a:p>
                      <a:pPr>
                        <a:lnSpc>
                          <a:spcPct val="150000"/>
                        </a:lnSpc>
                        <a:spcAft>
                          <a:spcPts val="0"/>
                        </a:spcAft>
                      </a:pPr>
                      <a:r>
                        <a:rPr lang="en-GB" sz="1000">
                          <a:effectLst/>
                        </a:rPr>
                        <a:t>MEDIAN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4,75</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6,00</a:t>
                      </a:r>
                      <a:endParaRPr lang="es-MX" sz="1200">
                        <a:solidFill>
                          <a:srgbClr val="000000"/>
                        </a:solidFill>
                        <a:effectLst/>
                        <a:latin typeface="Times New Roman"/>
                        <a:ea typeface="Calibri"/>
                        <a:cs typeface="Times New Roman"/>
                      </a:endParaRPr>
                    </a:p>
                  </a:txBody>
                  <a:tcPr marL="68580" marR="68580" marT="0" marB="0"/>
                </a:tc>
              </a:tr>
              <a:tr h="74295">
                <a:tc>
                  <a:txBody>
                    <a:bodyPr/>
                    <a:lstStyle/>
                    <a:p>
                      <a:pPr>
                        <a:lnSpc>
                          <a:spcPct val="150000"/>
                        </a:lnSpc>
                        <a:spcAft>
                          <a:spcPts val="0"/>
                        </a:spcAft>
                      </a:pPr>
                      <a:r>
                        <a:rPr lang="en-GB" sz="1000">
                          <a:effectLst/>
                        </a:rPr>
                        <a:t>ST. DEVIATION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1,95</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0,98</a:t>
                      </a:r>
                      <a:endParaRPr lang="es-MX" sz="1200">
                        <a:solidFill>
                          <a:srgbClr val="000000"/>
                        </a:solidFill>
                        <a:effectLst/>
                        <a:latin typeface="Times New Roman"/>
                        <a:ea typeface="Calibri"/>
                        <a:cs typeface="Times New Roman"/>
                      </a:endParaRPr>
                    </a:p>
                  </a:txBody>
                  <a:tcPr marL="68580" marR="68580" marT="0" marB="0"/>
                </a:tc>
              </a:tr>
              <a:tr h="74295">
                <a:tc>
                  <a:txBody>
                    <a:bodyPr/>
                    <a:lstStyle/>
                    <a:p>
                      <a:pPr>
                        <a:lnSpc>
                          <a:spcPct val="150000"/>
                        </a:lnSpc>
                        <a:spcAft>
                          <a:spcPts val="0"/>
                        </a:spcAft>
                      </a:pPr>
                      <a:r>
                        <a:rPr lang="en-GB" sz="1000">
                          <a:effectLst/>
                        </a:rPr>
                        <a:t>VARIANCE </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a:effectLst/>
                        </a:rPr>
                        <a:t>3,81</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n-GB" sz="1000" dirty="0">
                          <a:effectLst/>
                        </a:rPr>
                        <a:t>0,97</a:t>
                      </a:r>
                      <a:endParaRPr lang="es-MX" sz="12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8571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11760" y="260648"/>
            <a:ext cx="4572000" cy="1138773"/>
          </a:xfrm>
          <a:prstGeom prst="rect">
            <a:avLst/>
          </a:prstGeom>
        </p:spPr>
        <p:txBody>
          <a:bodyPr>
            <a:spAutoFit/>
          </a:bodyPr>
          <a:lstStyle/>
          <a:p>
            <a:pPr algn="ctr"/>
            <a:r>
              <a:rPr lang="en-US" sz="3600" b="1" dirty="0" smtClean="0">
                <a:latin typeface="Times New Roman" panose="02020603050405020304" pitchFamily="18" charset="0"/>
                <a:cs typeface="Times New Roman" panose="02020603050405020304" pitchFamily="18" charset="0"/>
              </a:rPr>
              <a:t>PART FIVE</a:t>
            </a:r>
            <a:r>
              <a:rPr lang="en-US" sz="3600" dirty="0" smtClean="0">
                <a:latin typeface="Times New Roman" panose="02020603050405020304" pitchFamily="18" charset="0"/>
                <a:cs typeface="Times New Roman" panose="02020603050405020304" pitchFamily="18" charset="0"/>
              </a:rPr>
              <a:t> </a:t>
            </a:r>
            <a:endParaRPr lang="es-MX" sz="36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PROPOSAL</a:t>
            </a:r>
            <a:endParaRPr lang="es-MX" sz="3200" b="1" dirty="0">
              <a:latin typeface="Times New Roman" panose="02020603050405020304" pitchFamily="18" charset="0"/>
              <a:cs typeface="Times New Roman" panose="02020603050405020304" pitchFamily="18" charset="0"/>
            </a:endParaRPr>
          </a:p>
        </p:txBody>
      </p:sp>
      <p:sp>
        <p:nvSpPr>
          <p:cNvPr id="4" name="3 Rectángulo"/>
          <p:cNvSpPr/>
          <p:nvPr/>
        </p:nvSpPr>
        <p:spPr>
          <a:xfrm>
            <a:off x="179512" y="1445875"/>
            <a:ext cx="8856984"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en-GB" sz="1600" b="1" dirty="0">
                <a:latin typeface="Times New Roman" panose="02020603050405020304" pitchFamily="18" charset="0"/>
                <a:cs typeface="Times New Roman" panose="02020603050405020304" pitchFamily="18" charset="0"/>
              </a:rPr>
              <a:t>Theme</a:t>
            </a:r>
            <a:endParaRPr lang="es-MX" sz="1600" b="1"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Show students how to use mobile learning activities in class in order to enhance their speaking skill, at Gran Colombia High school. </a:t>
            </a:r>
            <a:endParaRPr lang="es-MX" sz="1600" b="1" dirty="0">
              <a:latin typeface="Times New Roman" panose="02020603050405020304" pitchFamily="18" charset="0"/>
              <a:cs typeface="Times New Roman" panose="02020603050405020304" pitchFamily="18" charset="0"/>
            </a:endParaRPr>
          </a:p>
        </p:txBody>
      </p:sp>
      <p:sp>
        <p:nvSpPr>
          <p:cNvPr id="6" name="5 Rectángulo"/>
          <p:cNvSpPr/>
          <p:nvPr/>
        </p:nvSpPr>
        <p:spPr>
          <a:xfrm>
            <a:off x="395536" y="2276872"/>
            <a:ext cx="2160240" cy="1138773"/>
          </a:xfrm>
          <a:prstGeom prst="rect">
            <a:avLst/>
          </a:prstGeom>
        </p:spPr>
        <p:txBody>
          <a:bodyPr wrap="square">
            <a:spAutoFit/>
          </a:bodyPr>
          <a:lstStyle/>
          <a:p>
            <a:r>
              <a:rPr lang="en-GB" sz="3200" b="1" dirty="0" smtClean="0">
                <a:latin typeface="Times New Roman" panose="02020603050405020304" pitchFamily="18" charset="0"/>
                <a:cs typeface="Times New Roman" panose="02020603050405020304" pitchFamily="18" charset="0"/>
              </a:rPr>
              <a:t>Objectives</a:t>
            </a:r>
            <a:r>
              <a:rPr lang="en-GB" b="1"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 </a:t>
            </a:r>
          </a:p>
          <a:p>
            <a:endParaRPr lang="es-MX" b="1" dirty="0">
              <a:latin typeface="Times New Roman" panose="02020603050405020304" pitchFamily="18" charset="0"/>
              <a:cs typeface="Times New Roman" panose="02020603050405020304" pitchFamily="18" charset="0"/>
            </a:endParaRPr>
          </a:p>
        </p:txBody>
      </p:sp>
      <p:graphicFrame>
        <p:nvGraphicFramePr>
          <p:cNvPr id="10" name="9 Diagrama"/>
          <p:cNvGraphicFramePr/>
          <p:nvPr>
            <p:extLst>
              <p:ext uri="{D42A27DB-BD31-4B8C-83A1-F6EECF244321}">
                <p14:modId xmlns:p14="http://schemas.microsoft.com/office/powerpoint/2010/main" val="3781753393"/>
              </p:ext>
            </p:extLst>
          </p:nvPr>
        </p:nvGraphicFramePr>
        <p:xfrm>
          <a:off x="467544" y="2924944"/>
          <a:ext cx="352839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2910919266"/>
              </p:ext>
            </p:extLst>
          </p:nvPr>
        </p:nvGraphicFramePr>
        <p:xfrm>
          <a:off x="611560" y="4725144"/>
          <a:ext cx="3384376"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11 Diagrama"/>
          <p:cNvGraphicFramePr/>
          <p:nvPr>
            <p:extLst>
              <p:ext uri="{D42A27DB-BD31-4B8C-83A1-F6EECF244321}">
                <p14:modId xmlns:p14="http://schemas.microsoft.com/office/powerpoint/2010/main" val="4028194246"/>
              </p:ext>
            </p:extLst>
          </p:nvPr>
        </p:nvGraphicFramePr>
        <p:xfrm>
          <a:off x="4355976" y="3284984"/>
          <a:ext cx="4536504" cy="25922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9386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9" grpId="0">
        <p:bldAsOne/>
      </p:bldGraphic>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467544" y="620688"/>
            <a:ext cx="3528392" cy="6024265"/>
          </a:xfrm>
          <a:prstGeom prst="round2DiagRect">
            <a:avLst/>
          </a:prstGeom>
          <a:solidFill>
            <a:srgbClr val="EAF1FA"/>
          </a:solidFill>
          <a:ln>
            <a:solidFill>
              <a:schemeClr val="accent1"/>
            </a:solidFill>
          </a:ln>
          <a:effectLst>
            <a:softEdge rad="12700"/>
          </a:effectLst>
        </p:spPr>
        <p:txBody>
          <a:bodyPr wrap="square">
            <a:spAutoFit/>
          </a:bodyPr>
          <a:lstStyle/>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According to the results of the pre-test students obtained a low score making evident their low level of English and hence their low level of speaking skill.</a:t>
            </a:r>
          </a:p>
          <a:p>
            <a:pPr marL="342900" indent="-34290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For the purpose of this study, students needed some worksheet as a support in order to accomplish the activities.</a:t>
            </a:r>
          </a:p>
          <a:p>
            <a:pPr marL="342900" indent="-34290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Students felt fear because they had to use the target language in front of their classmates.</a:t>
            </a:r>
          </a:p>
          <a:p>
            <a:pPr marL="342900" indent="-34290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Mobile learning activities were planned in order to encourage students to participate in class and gain confidence.</a:t>
            </a:r>
          </a:p>
          <a:p>
            <a:pPr marL="342900" indent="-34290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As a </a:t>
            </a:r>
            <a:r>
              <a:rPr lang="en-US" sz="1400" dirty="0" smtClean="0">
                <a:latin typeface="Times New Roman" panose="02020603050405020304" pitchFamily="18" charset="0"/>
                <a:cs typeface="Times New Roman" panose="02020603050405020304" pitchFamily="18" charset="0"/>
              </a:rPr>
              <a:t>result, </a:t>
            </a:r>
            <a:r>
              <a:rPr lang="en-US" sz="1400" dirty="0" smtClean="0">
                <a:latin typeface="Times New Roman" panose="02020603050405020304" pitchFamily="18" charset="0"/>
                <a:cs typeface="Times New Roman" panose="02020603050405020304" pitchFamily="18" charset="0"/>
              </a:rPr>
              <a:t>the post-test revealed that students improved their level of speaking skill and were more confident at the moment to work in a group and to share their ideas, experiences and feelings.</a:t>
            </a:r>
            <a:endParaRPr lang="en-US" sz="1400" dirty="0">
              <a:latin typeface="Times New Roman" panose="02020603050405020304" pitchFamily="18" charset="0"/>
              <a:cs typeface="Times New Roman" panose="02020603050405020304" pitchFamily="18" charset="0"/>
            </a:endParaRPr>
          </a:p>
        </p:txBody>
      </p:sp>
      <p:sp>
        <p:nvSpPr>
          <p:cNvPr id="2" name="1 Rectángulo"/>
          <p:cNvSpPr/>
          <p:nvPr/>
        </p:nvSpPr>
        <p:spPr>
          <a:xfrm>
            <a:off x="5662667" y="260648"/>
            <a:ext cx="2005677"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Recommendations</a:t>
            </a:r>
            <a:endParaRPr lang="es-MX" b="1" dirty="0">
              <a:latin typeface="Times New Roman" panose="02020603050405020304" pitchFamily="18" charset="0"/>
              <a:cs typeface="Times New Roman" panose="02020603050405020304" pitchFamily="18" charset="0"/>
            </a:endParaRPr>
          </a:p>
        </p:txBody>
      </p:sp>
      <p:sp>
        <p:nvSpPr>
          <p:cNvPr id="3" name="2 Rectángulo"/>
          <p:cNvSpPr/>
          <p:nvPr/>
        </p:nvSpPr>
        <p:spPr>
          <a:xfrm>
            <a:off x="899592" y="260648"/>
            <a:ext cx="143500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Conclusions </a:t>
            </a:r>
          </a:p>
        </p:txBody>
      </p:sp>
      <p:sp>
        <p:nvSpPr>
          <p:cNvPr id="6" name="5 Redondear rectángulo de esquina diagonal"/>
          <p:cNvSpPr/>
          <p:nvPr/>
        </p:nvSpPr>
        <p:spPr>
          <a:xfrm>
            <a:off x="4211960" y="620689"/>
            <a:ext cx="4752528" cy="5902285"/>
          </a:xfrm>
          <a:prstGeom prst="round2DiagRect">
            <a:avLst/>
          </a:prstGeom>
          <a:solidFill>
            <a:srgbClr val="EAF1FA"/>
          </a:solidFill>
          <a:ln>
            <a:solidFill>
              <a:schemeClr val="accent1"/>
            </a:solidFill>
          </a:ln>
          <a:effectLst>
            <a:softEdge rad="12700"/>
          </a:effectLst>
        </p:spPr>
        <p:txBody>
          <a:bodyPr wrap="square">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Students need more time to be exposed to the target language in order to obtain better outcomes in future researches.</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use of </a:t>
            </a:r>
            <a:r>
              <a:rPr lang="en-US" sz="1400" dirty="0">
                <a:latin typeface="Times New Roman" panose="02020603050405020304" pitchFamily="18" charset="0"/>
                <a:cs typeface="Times New Roman" panose="02020603050405020304" pitchFamily="18" charset="0"/>
              </a:rPr>
              <a:t>mobile learning activities </a:t>
            </a:r>
            <a:r>
              <a:rPr lang="en-US" sz="1400" dirty="0" smtClean="0">
                <a:latin typeface="Times New Roman" panose="02020603050405020304" pitchFamily="18" charset="0"/>
                <a:cs typeface="Times New Roman" panose="02020603050405020304" pitchFamily="18" charset="0"/>
              </a:rPr>
              <a:t>promotes the 21</a:t>
            </a:r>
            <a:r>
              <a:rPr lang="en-US" sz="1400" baseline="30000" dirty="0" smtClean="0">
                <a:latin typeface="Times New Roman" panose="02020603050405020304" pitchFamily="18" charset="0"/>
                <a:cs typeface="Times New Roman" panose="02020603050405020304" pitchFamily="18" charset="0"/>
              </a:rPr>
              <a:t>st</a:t>
            </a:r>
            <a:r>
              <a:rPr lang="en-US" sz="1400" dirty="0" smtClean="0">
                <a:latin typeface="Times New Roman" panose="02020603050405020304" pitchFamily="18" charset="0"/>
                <a:cs typeface="Times New Roman" panose="02020603050405020304" pitchFamily="18" charset="0"/>
              </a:rPr>
              <a:t> century skills as collaboration, solidarity, problem-solving and challenges which help them to face the real world in real situations.</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Mobile learning activities enhance students’ speaking skill since they were applied in real situations.</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Mobile </a:t>
            </a:r>
            <a:r>
              <a:rPr lang="en-US" sz="1400" dirty="0">
                <a:latin typeface="Times New Roman" panose="02020603050405020304" pitchFamily="18" charset="0"/>
                <a:cs typeface="Times New Roman" panose="02020603050405020304" pitchFamily="18" charset="0"/>
              </a:rPr>
              <a:t>learning </a:t>
            </a:r>
            <a:r>
              <a:rPr lang="en-US" sz="1400" dirty="0" smtClean="0">
                <a:latin typeface="Times New Roman" panose="02020603050405020304" pitchFamily="18" charset="0"/>
                <a:cs typeface="Times New Roman" panose="02020603050405020304" pitchFamily="18" charset="0"/>
              </a:rPr>
              <a:t>activities involve shy students into the learning process due to the fact that their peers give them </a:t>
            </a:r>
            <a:r>
              <a:rPr lang="en-US" sz="1400" smtClean="0">
                <a:latin typeface="Times New Roman" panose="02020603050405020304" pitchFamily="18" charset="0"/>
                <a:cs typeface="Times New Roman" panose="02020603050405020304" pitchFamily="18" charset="0"/>
              </a:rPr>
              <a:t>the opportunity to </a:t>
            </a:r>
            <a:r>
              <a:rPr lang="en-US" sz="1400" dirty="0" smtClean="0">
                <a:latin typeface="Times New Roman" panose="02020603050405020304" pitchFamily="18" charset="0"/>
                <a:cs typeface="Times New Roman" panose="02020603050405020304" pitchFamily="18" charset="0"/>
              </a:rPr>
              <a:t>interact to one another and encourage them to feel more comfortable.</a:t>
            </a:r>
          </a:p>
          <a:p>
            <a:pPr marL="285750" indent="-285750">
              <a:buFont typeface="Arial" panose="020B0604020202020204" pitchFamily="34" charset="0"/>
              <a:buChar char="•"/>
            </a:pPr>
            <a:endParaRPr lang="en-US"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Mobile </a:t>
            </a:r>
            <a:r>
              <a:rPr lang="en-US" sz="1400" dirty="0">
                <a:latin typeface="Times New Roman" panose="02020603050405020304" pitchFamily="18" charset="0"/>
                <a:cs typeface="Times New Roman" panose="02020603050405020304" pitchFamily="18" charset="0"/>
              </a:rPr>
              <a:t>learning </a:t>
            </a:r>
            <a:r>
              <a:rPr lang="en-US" sz="1400" dirty="0" smtClean="0">
                <a:latin typeface="Times New Roman" panose="02020603050405020304" pitchFamily="18" charset="0"/>
                <a:cs typeface="Times New Roman" panose="02020603050405020304" pitchFamily="18" charset="0"/>
              </a:rPr>
              <a:t>activities should be used in class since they only use mobile phones, a kind of technology that does not need any training because these devices are used by teachers and students in their daily lives.</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Mobile learning </a:t>
            </a:r>
            <a:r>
              <a:rPr lang="en-US" sz="1400" dirty="0" smtClean="0">
                <a:latin typeface="Times New Roman" panose="02020603050405020304" pitchFamily="18" charset="0"/>
                <a:cs typeface="Times New Roman" panose="02020603050405020304" pitchFamily="18" charset="0"/>
              </a:rPr>
              <a:t>activities should be applied not only for learning English but also for learning subjects.</a:t>
            </a:r>
          </a:p>
        </p:txBody>
      </p:sp>
      <p:sp>
        <p:nvSpPr>
          <p:cNvPr id="4" name="3 Flecha derecha">
            <a:hlinkClick r:id="rId2" action="ppaction://hlinksldjump"/>
          </p:cNvPr>
          <p:cNvSpPr/>
          <p:nvPr/>
        </p:nvSpPr>
        <p:spPr>
          <a:xfrm>
            <a:off x="8460432" y="6597352"/>
            <a:ext cx="432048" cy="18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486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332656"/>
            <a:ext cx="2952328" cy="70788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Research </a:t>
            </a:r>
            <a:r>
              <a:rPr lang="en-US" sz="2000" b="1" dirty="0" smtClean="0">
                <a:latin typeface="Times New Roman" panose="02020603050405020304" pitchFamily="18" charset="0"/>
                <a:cs typeface="Times New Roman" panose="02020603050405020304" pitchFamily="18" charset="0"/>
              </a:rPr>
              <a:t>Design</a:t>
            </a:r>
          </a:p>
          <a:p>
            <a:endParaRPr lang="es-MX" sz="2000" dirty="0">
              <a:latin typeface="Times New Roman" panose="02020603050405020304" pitchFamily="18" charset="0"/>
              <a:cs typeface="Times New Roman" panose="02020603050405020304" pitchFamily="18" charset="0"/>
            </a:endParaRPr>
          </a:p>
        </p:txBody>
      </p:sp>
      <p:pic>
        <p:nvPicPr>
          <p:cNvPr id="7" name="6 Imagen"/>
          <p:cNvPicPr/>
          <p:nvPr/>
        </p:nvPicPr>
        <p:blipFill rotWithShape="1">
          <a:blip r:embed="rId2"/>
          <a:srcRect l="3033" t="35730" r="4484" b="17978"/>
          <a:stretch/>
        </p:blipFill>
        <p:spPr bwMode="auto">
          <a:xfrm>
            <a:off x="611560" y="1916832"/>
            <a:ext cx="4824536" cy="1296144"/>
          </a:xfrm>
          <a:prstGeom prst="rect">
            <a:avLst/>
          </a:prstGeom>
          <a:ln>
            <a:noFill/>
          </a:ln>
          <a:extLst>
            <a:ext uri="{53640926-AAD7-44D8-BBD7-CCE9431645EC}">
              <a14:shadowObscured xmlns:a14="http://schemas.microsoft.com/office/drawing/2010/main"/>
            </a:ext>
          </a:extLst>
        </p:spPr>
      </p:pic>
      <p:pic>
        <p:nvPicPr>
          <p:cNvPr id="8" name="7 Imagen" descr="Imagen relacionada"/>
          <p:cNvPicPr/>
          <p:nvPr/>
        </p:nvPicPr>
        <p:blipFill rotWithShape="1">
          <a:blip r:embed="rId3">
            <a:extLst>
              <a:ext uri="{28A0092B-C50C-407E-A947-70E740481C1C}">
                <a14:useLocalDpi xmlns:a14="http://schemas.microsoft.com/office/drawing/2010/main" val="0"/>
              </a:ext>
            </a:extLst>
          </a:blip>
          <a:srcRect l="4677" t="28168" r="3705" b="21128"/>
          <a:stretch/>
        </p:blipFill>
        <p:spPr bwMode="auto">
          <a:xfrm>
            <a:off x="251520" y="3429000"/>
            <a:ext cx="5139055" cy="1275715"/>
          </a:xfrm>
          <a:prstGeom prst="rect">
            <a:avLst/>
          </a:prstGeom>
          <a:noFill/>
          <a:ln>
            <a:solidFill>
              <a:schemeClr val="tx1"/>
            </a:solidFill>
          </a:ln>
          <a:extLst>
            <a:ext uri="{53640926-AAD7-44D8-BBD7-CCE9431645EC}">
              <a14:shadowObscured xmlns:a14="http://schemas.microsoft.com/office/drawing/2010/main"/>
            </a:ext>
          </a:extLst>
        </p:spPr>
      </p:pic>
      <p:pic>
        <p:nvPicPr>
          <p:cNvPr id="9" name="8 Imagen"/>
          <p:cNvPicPr/>
          <p:nvPr/>
        </p:nvPicPr>
        <p:blipFill rotWithShape="1">
          <a:blip r:embed="rId4"/>
          <a:srcRect l="3071" t="33193" r="3854" b="31092"/>
          <a:stretch/>
        </p:blipFill>
        <p:spPr bwMode="auto">
          <a:xfrm>
            <a:off x="395536" y="332656"/>
            <a:ext cx="5220970" cy="1125855"/>
          </a:xfrm>
          <a:prstGeom prst="rect">
            <a:avLst/>
          </a:prstGeom>
          <a:ln>
            <a:solidFill>
              <a:schemeClr val="tx1"/>
            </a:solidFill>
          </a:ln>
          <a:extLst>
            <a:ext uri="{53640926-AAD7-44D8-BBD7-CCE9431645EC}">
              <a14:shadowObscured xmlns:a14="http://schemas.microsoft.com/office/drawing/2010/main"/>
            </a:ext>
          </a:extLst>
        </p:spPr>
      </p:pic>
      <p:pic>
        <p:nvPicPr>
          <p:cNvPr id="10" name="9 Imagen"/>
          <p:cNvPicPr/>
          <p:nvPr/>
        </p:nvPicPr>
        <p:blipFill rotWithShape="1">
          <a:blip r:embed="rId5"/>
          <a:srcRect l="3313" t="38625" r="3473" b="40098"/>
          <a:stretch/>
        </p:blipFill>
        <p:spPr bwMode="auto">
          <a:xfrm>
            <a:off x="179512" y="4797152"/>
            <a:ext cx="5832648" cy="1224136"/>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6"/>
          <a:srcRect l="3544" t="35084" r="57242" b="12395"/>
          <a:stretch/>
        </p:blipFill>
        <p:spPr bwMode="auto">
          <a:xfrm>
            <a:off x="6732240" y="1628904"/>
            <a:ext cx="1623576" cy="1224032"/>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7"/>
          <a:srcRect l="9003" t="23565" r="53289" b="27795"/>
          <a:stretch/>
        </p:blipFill>
        <p:spPr bwMode="auto">
          <a:xfrm>
            <a:off x="7452320" y="2924945"/>
            <a:ext cx="1466478" cy="1296144"/>
          </a:xfrm>
          <a:prstGeom prst="rect">
            <a:avLst/>
          </a:prstGeom>
          <a:ln>
            <a:noFill/>
          </a:ln>
          <a:extLst>
            <a:ext uri="{53640926-AAD7-44D8-BBD7-CCE9431645EC}">
              <a14:shadowObscured xmlns:a14="http://schemas.microsoft.com/office/drawing/2010/main"/>
            </a:ext>
          </a:extLst>
        </p:spPr>
      </p:pic>
      <p:pic>
        <p:nvPicPr>
          <p:cNvPr id="13" name="12 Imagen"/>
          <p:cNvPicPr/>
          <p:nvPr/>
        </p:nvPicPr>
        <p:blipFill rotWithShape="1">
          <a:blip r:embed="rId8"/>
          <a:srcRect l="5788" t="20378" r="35981" b="29202"/>
          <a:stretch/>
        </p:blipFill>
        <p:spPr bwMode="auto">
          <a:xfrm>
            <a:off x="7164288" y="4725144"/>
            <a:ext cx="1820545" cy="907415"/>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9"/>
          <a:srcRect l="23950" t="19335" r="56007" b="19033"/>
          <a:stretch/>
        </p:blipFill>
        <p:spPr bwMode="auto">
          <a:xfrm>
            <a:off x="6804248" y="3212976"/>
            <a:ext cx="565785" cy="979170"/>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10"/>
          <a:srcRect l="14410" t="20168" r="45076" b="18907"/>
          <a:stretch/>
        </p:blipFill>
        <p:spPr bwMode="auto">
          <a:xfrm>
            <a:off x="6300192" y="5373216"/>
            <a:ext cx="1368152" cy="1224136"/>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539552" y="1556792"/>
            <a:ext cx="151216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Photo Story</a:t>
            </a:r>
            <a:endParaRPr lang="en-US" b="1" dirty="0">
              <a:latin typeface="Times New Roman" panose="02020603050405020304" pitchFamily="18" charset="0"/>
              <a:cs typeface="Times New Roman" panose="02020603050405020304" pitchFamily="18" charset="0"/>
            </a:endParaRPr>
          </a:p>
        </p:txBody>
      </p:sp>
      <p:sp>
        <p:nvSpPr>
          <p:cNvPr id="16" name="15 CuadroTexto"/>
          <p:cNvSpPr txBox="1"/>
          <p:nvPr/>
        </p:nvSpPr>
        <p:spPr>
          <a:xfrm>
            <a:off x="3923928" y="1988840"/>
            <a:ext cx="151216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What is it?</a:t>
            </a:r>
            <a:endParaRPr lang="en-US" b="1" dirty="0">
              <a:latin typeface="Times New Roman" panose="02020603050405020304" pitchFamily="18" charset="0"/>
              <a:cs typeface="Times New Roman" panose="02020603050405020304" pitchFamily="18" charset="0"/>
            </a:endParaRPr>
          </a:p>
        </p:txBody>
      </p:sp>
      <p:sp>
        <p:nvSpPr>
          <p:cNvPr id="17" name="16 CuadroTexto"/>
          <p:cNvSpPr txBox="1"/>
          <p:nvPr/>
        </p:nvSpPr>
        <p:spPr>
          <a:xfrm>
            <a:off x="3203848" y="4365104"/>
            <a:ext cx="151216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Emoji Story</a:t>
            </a:r>
            <a:endParaRPr lang="en-US" b="1" dirty="0">
              <a:latin typeface="Times New Roman" panose="02020603050405020304" pitchFamily="18" charset="0"/>
              <a:cs typeface="Times New Roman" panose="02020603050405020304" pitchFamily="18" charset="0"/>
            </a:endParaRPr>
          </a:p>
        </p:txBody>
      </p:sp>
      <p:sp>
        <p:nvSpPr>
          <p:cNvPr id="18" name="17 CuadroTexto"/>
          <p:cNvSpPr txBox="1"/>
          <p:nvPr/>
        </p:nvSpPr>
        <p:spPr>
          <a:xfrm>
            <a:off x="2051720" y="6093296"/>
            <a:ext cx="266429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Discussion  of traditions</a:t>
            </a:r>
            <a:endParaRPr lang="en-US" b="1" dirty="0">
              <a:latin typeface="Times New Roman" panose="02020603050405020304" pitchFamily="18" charset="0"/>
              <a:cs typeface="Times New Roman" panose="02020603050405020304" pitchFamily="18" charset="0"/>
            </a:endParaRPr>
          </a:p>
        </p:txBody>
      </p:sp>
      <p:sp>
        <p:nvSpPr>
          <p:cNvPr id="20" name="19 CuadroTexto"/>
          <p:cNvSpPr txBox="1"/>
          <p:nvPr/>
        </p:nvSpPr>
        <p:spPr>
          <a:xfrm>
            <a:off x="6012160" y="188640"/>
            <a:ext cx="2736304" cy="1384995"/>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Mobile </a:t>
            </a:r>
            <a:r>
              <a:rPr lang="en-US" sz="2800" b="1" dirty="0">
                <a:latin typeface="Times New Roman" panose="02020603050405020304" pitchFamily="18" charset="0"/>
                <a:cs typeface="Times New Roman" panose="02020603050405020304" pitchFamily="18" charset="0"/>
              </a:rPr>
              <a:t>L</a:t>
            </a:r>
            <a:r>
              <a:rPr lang="en-US" sz="2800" b="1" dirty="0" smtClean="0">
                <a:latin typeface="Times New Roman" panose="02020603050405020304" pitchFamily="18" charset="0"/>
                <a:cs typeface="Times New Roman" panose="02020603050405020304" pitchFamily="18" charset="0"/>
              </a:rPr>
              <a:t>earning Activities</a:t>
            </a:r>
            <a:endParaRPr lang="en-US" sz="2800" b="1" dirty="0">
              <a:latin typeface="Times New Roman" panose="02020603050405020304" pitchFamily="18" charset="0"/>
              <a:cs typeface="Times New Roman" panose="02020603050405020304" pitchFamily="18" charset="0"/>
            </a:endParaRPr>
          </a:p>
        </p:txBody>
      </p:sp>
      <p:sp>
        <p:nvSpPr>
          <p:cNvPr id="21" name="20 Flecha derecha">
            <a:hlinkClick r:id="rId11" action="ppaction://hlinksldjump"/>
          </p:cNvPr>
          <p:cNvSpPr/>
          <p:nvPr/>
        </p:nvSpPr>
        <p:spPr>
          <a:xfrm flipH="1">
            <a:off x="8172400" y="6360122"/>
            <a:ext cx="864096"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59204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7416824" cy="1292662"/>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Other Issues Concerning the Research</a:t>
            </a:r>
            <a:endParaRPr lang="es-MX" sz="3200" b="1" dirty="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Implications</a:t>
            </a:r>
            <a:endParaRPr lang="es-MX" sz="2800"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endParaRPr lang="es-MX" b="1" dirty="0">
              <a:latin typeface="Times New Roman" panose="02020603050405020304" pitchFamily="18" charset="0"/>
              <a:cs typeface="Times New Roman" panose="02020603050405020304" pitchFamily="18" charset="0"/>
            </a:endParaRPr>
          </a:p>
        </p:txBody>
      </p:sp>
      <p:graphicFrame>
        <p:nvGraphicFramePr>
          <p:cNvPr id="9" name="8 Diagrama"/>
          <p:cNvGraphicFramePr/>
          <p:nvPr>
            <p:extLst>
              <p:ext uri="{D42A27DB-BD31-4B8C-83A1-F6EECF244321}">
                <p14:modId xmlns:p14="http://schemas.microsoft.com/office/powerpoint/2010/main" val="2522907017"/>
              </p:ext>
            </p:extLst>
          </p:nvPr>
        </p:nvGraphicFramePr>
        <p:xfrm>
          <a:off x="539552" y="5157192"/>
          <a:ext cx="7272807"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131864596"/>
              </p:ext>
            </p:extLst>
          </p:nvPr>
        </p:nvGraphicFramePr>
        <p:xfrm>
          <a:off x="539552" y="1772816"/>
          <a:ext cx="4572000"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Flecha derecha">
            <a:hlinkClick r:id="rId12" action="ppaction://hlinksldjump"/>
          </p:cNvPr>
          <p:cNvSpPr/>
          <p:nvPr/>
        </p:nvSpPr>
        <p:spPr>
          <a:xfrm flipH="1">
            <a:off x="7956376" y="623731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8" name="7 Diagrama"/>
          <p:cNvGraphicFramePr/>
          <p:nvPr>
            <p:extLst>
              <p:ext uri="{D42A27DB-BD31-4B8C-83A1-F6EECF244321}">
                <p14:modId xmlns:p14="http://schemas.microsoft.com/office/powerpoint/2010/main" val="2821678649"/>
              </p:ext>
            </p:extLst>
          </p:nvPr>
        </p:nvGraphicFramePr>
        <p:xfrm>
          <a:off x="539552" y="3501008"/>
          <a:ext cx="6355138" cy="923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4098" name="Picture 2" descr="Resultado de imagen para mental process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0001" b="13091"/>
          <a:stretch/>
        </p:blipFill>
        <p:spPr bwMode="auto">
          <a:xfrm>
            <a:off x="5292080" y="1412776"/>
            <a:ext cx="151073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4288" y="3140968"/>
            <a:ext cx="114357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84368" y="5301208"/>
            <a:ext cx="1044133" cy="648072"/>
          </a:xfrm>
          <a:prstGeom prst="rect">
            <a:avLst/>
          </a:prstGeom>
          <a:noFill/>
          <a:ln>
            <a:noFill/>
          </a:ln>
        </p:spPr>
      </p:pic>
    </p:spTree>
    <p:extLst>
      <p:ext uri="{BB962C8B-B14F-4D97-AF65-F5344CB8AC3E}">
        <p14:creationId xmlns:p14="http://schemas.microsoft.com/office/powerpoint/2010/main" val="1753391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3310753395"/>
              </p:ext>
            </p:extLst>
          </p:nvPr>
        </p:nvGraphicFramePr>
        <p:xfrm>
          <a:off x="323528" y="1772816"/>
          <a:ext cx="3435077"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p:cNvGraphicFramePr>
            <a:graphicFrameLocks/>
          </p:cNvGraphicFramePr>
          <p:nvPr>
            <p:extLst>
              <p:ext uri="{D42A27DB-BD31-4B8C-83A1-F6EECF244321}">
                <p14:modId xmlns:p14="http://schemas.microsoft.com/office/powerpoint/2010/main" val="1802919231"/>
              </p:ext>
            </p:extLst>
          </p:nvPr>
        </p:nvGraphicFramePr>
        <p:xfrm>
          <a:off x="5148064" y="1844824"/>
          <a:ext cx="3384376"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835696" y="1268760"/>
            <a:ext cx="5112568"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RESULTS OF THE CONTROL GROUP</a:t>
            </a:r>
            <a:endParaRPr lang="es-MX" b="1" dirty="0">
              <a:latin typeface="Times New Roman" panose="02020603050405020304" pitchFamily="18" charset="0"/>
              <a:cs typeface="Times New Roman" panose="02020603050405020304" pitchFamily="18" charset="0"/>
            </a:endParaRPr>
          </a:p>
        </p:txBody>
      </p:sp>
      <p:sp>
        <p:nvSpPr>
          <p:cNvPr id="7" name="6 Flecha derecha">
            <a:hlinkClick r:id="rId4" action="ppaction://hlinksldjump"/>
          </p:cNvPr>
          <p:cNvSpPr/>
          <p:nvPr/>
        </p:nvSpPr>
        <p:spPr>
          <a:xfrm flipH="1">
            <a:off x="8244408" y="6381328"/>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1 Tabla"/>
          <p:cNvGraphicFramePr>
            <a:graphicFrameLocks noGrp="1"/>
          </p:cNvGraphicFramePr>
          <p:nvPr>
            <p:extLst>
              <p:ext uri="{D42A27DB-BD31-4B8C-83A1-F6EECF244321}">
                <p14:modId xmlns:p14="http://schemas.microsoft.com/office/powerpoint/2010/main" val="180849661"/>
              </p:ext>
            </p:extLst>
          </p:nvPr>
        </p:nvGraphicFramePr>
        <p:xfrm>
          <a:off x="2843808" y="4869160"/>
          <a:ext cx="1672590" cy="1115632"/>
        </p:xfrm>
        <a:graphic>
          <a:graphicData uri="http://schemas.openxmlformats.org/drawingml/2006/table">
            <a:tbl>
              <a:tblPr firstRow="1" firstCol="1" bandRow="1">
                <a:tableStyleId>{5C22544A-7EE6-4342-B048-85BDC9FD1C3A}</a:tableStyleId>
              </a:tblPr>
              <a:tblGrid>
                <a:gridCol w="1186180"/>
                <a:gridCol w="486410"/>
              </a:tblGrid>
              <a:tr h="200025">
                <a:tc gridSpan="2">
                  <a:txBody>
                    <a:bodyPr/>
                    <a:lstStyle/>
                    <a:p>
                      <a:pPr algn="ctr">
                        <a:lnSpc>
                          <a:spcPct val="150000"/>
                        </a:lnSpc>
                        <a:spcAft>
                          <a:spcPts val="0"/>
                        </a:spcAft>
                      </a:pPr>
                      <a:r>
                        <a:rPr lang="es-MX" sz="1000" dirty="0">
                          <a:effectLst/>
                          <a:latin typeface="Times New Roman" panose="02020603050405020304" pitchFamily="18" charset="0"/>
                          <a:cs typeface="Times New Roman" panose="02020603050405020304" pitchFamily="18" charset="0"/>
                        </a:rPr>
                        <a:t>PRE-TEST</a:t>
                      </a:r>
                      <a:endParaRPr lang="es-MX"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s-MX"/>
                    </a:p>
                  </a:txBody>
                  <a:tcPr/>
                </a:tc>
              </a:tr>
              <a:tr h="200025">
                <a:tc>
                  <a:txBody>
                    <a:bodyPr/>
                    <a:lstStyle/>
                    <a:p>
                      <a:pPr>
                        <a:lnSpc>
                          <a:spcPct val="150000"/>
                        </a:lnSpc>
                        <a:spcAft>
                          <a:spcPts val="0"/>
                        </a:spcAft>
                      </a:pPr>
                      <a:r>
                        <a:rPr lang="en-GB" sz="1000">
                          <a:effectLst/>
                        </a:rPr>
                        <a:t>Mean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MX" sz="1000" dirty="0">
                          <a:effectLst/>
                        </a:rPr>
                        <a:t>7,54</a:t>
                      </a:r>
                      <a:endParaRPr lang="es-MX" sz="1200" dirty="0">
                        <a:solidFill>
                          <a:srgbClr val="000000"/>
                        </a:solidFill>
                        <a:effectLst/>
                        <a:latin typeface="Times New Roman"/>
                        <a:ea typeface="Calibri"/>
                        <a:cs typeface="Times New Roman"/>
                      </a:endParaRPr>
                    </a:p>
                  </a:txBody>
                  <a:tcPr marL="68580" marR="68580" marT="0" marB="0"/>
                </a:tc>
              </a:tr>
              <a:tr h="200025">
                <a:tc>
                  <a:txBody>
                    <a:bodyPr/>
                    <a:lstStyle/>
                    <a:p>
                      <a:pPr>
                        <a:lnSpc>
                          <a:spcPct val="150000"/>
                        </a:lnSpc>
                        <a:spcAft>
                          <a:spcPts val="0"/>
                        </a:spcAft>
                      </a:pPr>
                      <a:r>
                        <a:rPr lang="en-GB" sz="1000">
                          <a:effectLst/>
                        </a:rPr>
                        <a:t>Median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MX" sz="1000">
                          <a:effectLst/>
                        </a:rPr>
                        <a:t>7,60</a:t>
                      </a:r>
                      <a:endParaRPr lang="es-MX" sz="1200">
                        <a:solidFill>
                          <a:srgbClr val="000000"/>
                        </a:solidFill>
                        <a:effectLst/>
                        <a:latin typeface="Times New Roman"/>
                        <a:ea typeface="Calibri"/>
                        <a:cs typeface="Times New Roman"/>
                      </a:endParaRPr>
                    </a:p>
                  </a:txBody>
                  <a:tcPr marL="68580" marR="68580" marT="0" marB="0"/>
                </a:tc>
              </a:tr>
              <a:tr h="200025">
                <a:tc>
                  <a:txBody>
                    <a:bodyPr/>
                    <a:lstStyle/>
                    <a:p>
                      <a:pPr>
                        <a:lnSpc>
                          <a:spcPct val="150000"/>
                        </a:lnSpc>
                        <a:spcAft>
                          <a:spcPts val="0"/>
                        </a:spcAft>
                      </a:pPr>
                      <a:r>
                        <a:rPr lang="en-GB" sz="1000">
                          <a:effectLst/>
                        </a:rPr>
                        <a:t>Standard deviation</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MX" sz="1000">
                          <a:effectLst/>
                        </a:rPr>
                        <a:t>1,35</a:t>
                      </a:r>
                      <a:endParaRPr lang="es-MX" sz="1200">
                        <a:solidFill>
                          <a:srgbClr val="000000"/>
                        </a:solidFill>
                        <a:effectLst/>
                        <a:latin typeface="Times New Roman"/>
                        <a:ea typeface="Calibri"/>
                        <a:cs typeface="Times New Roman"/>
                      </a:endParaRPr>
                    </a:p>
                  </a:txBody>
                  <a:tcPr marL="68580" marR="68580" marT="0" marB="0"/>
                </a:tc>
              </a:tr>
              <a:tr h="200025">
                <a:tc>
                  <a:txBody>
                    <a:bodyPr/>
                    <a:lstStyle/>
                    <a:p>
                      <a:pPr>
                        <a:lnSpc>
                          <a:spcPct val="150000"/>
                        </a:lnSpc>
                        <a:spcAft>
                          <a:spcPts val="0"/>
                        </a:spcAft>
                      </a:pPr>
                      <a:r>
                        <a:rPr lang="en-GB" sz="1000">
                          <a:effectLst/>
                        </a:rPr>
                        <a:t>Variance</a:t>
                      </a:r>
                      <a:endParaRPr lang="es-MX" sz="1200">
                        <a:solidFill>
                          <a:srgbClr val="000000"/>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MX" sz="1000" dirty="0">
                          <a:effectLst/>
                        </a:rPr>
                        <a:t>1,81</a:t>
                      </a:r>
                      <a:endParaRPr lang="es-MX" sz="1200" dirty="0">
                        <a:solidFill>
                          <a:srgbClr val="000000"/>
                        </a:solidFill>
                        <a:effectLst/>
                        <a:latin typeface="Times New Roman"/>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827167922"/>
              </p:ext>
            </p:extLst>
          </p:nvPr>
        </p:nvGraphicFramePr>
        <p:xfrm>
          <a:off x="4499992" y="4873159"/>
          <a:ext cx="864096" cy="1076120"/>
        </p:xfrm>
        <a:graphic>
          <a:graphicData uri="http://schemas.openxmlformats.org/drawingml/2006/table">
            <a:tbl>
              <a:tblPr firstRow="1" firstCol="1" bandRow="1">
                <a:tableStyleId>{5C22544A-7EE6-4342-B048-85BDC9FD1C3A}</a:tableStyleId>
              </a:tblPr>
              <a:tblGrid>
                <a:gridCol w="864096"/>
              </a:tblGrid>
              <a:tr h="215224">
                <a:tc>
                  <a:txBody>
                    <a:bodyPr/>
                    <a:lstStyle/>
                    <a:p>
                      <a:pPr algn="ctr">
                        <a:lnSpc>
                          <a:spcPct val="150000"/>
                        </a:lnSpc>
                        <a:spcAft>
                          <a:spcPts val="0"/>
                        </a:spcAft>
                      </a:pPr>
                      <a:r>
                        <a:rPr lang="en-US" sz="1000" dirty="0">
                          <a:effectLst/>
                          <a:latin typeface="Times New Roman" panose="02020603050405020304" pitchFamily="18" charset="0"/>
                          <a:cs typeface="Times New Roman" panose="02020603050405020304" pitchFamily="18" charset="0"/>
                        </a:rPr>
                        <a:t>POST-TEST</a:t>
                      </a:r>
                      <a:endParaRPr lang="es-MX"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r>
              <a:tr h="215224">
                <a:tc>
                  <a:txBody>
                    <a:bodyPr/>
                    <a:lstStyle/>
                    <a:p>
                      <a:pPr algn="r">
                        <a:lnSpc>
                          <a:spcPct val="150000"/>
                        </a:lnSpc>
                        <a:spcAft>
                          <a:spcPts val="0"/>
                        </a:spcAft>
                      </a:pPr>
                      <a:r>
                        <a:rPr lang="en-US" sz="1000" dirty="0">
                          <a:effectLst/>
                          <a:latin typeface="Times New Roman" panose="02020603050405020304" pitchFamily="18" charset="0"/>
                          <a:cs typeface="Times New Roman" panose="02020603050405020304" pitchFamily="18" charset="0"/>
                        </a:rPr>
                        <a:t>7,30</a:t>
                      </a:r>
                      <a:endParaRPr lang="es-MX"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r>
              <a:tr h="215224">
                <a:tc>
                  <a:txBody>
                    <a:bodyPr/>
                    <a:lstStyle/>
                    <a:p>
                      <a:pPr algn="r">
                        <a:lnSpc>
                          <a:spcPct val="150000"/>
                        </a:lnSpc>
                        <a:spcAft>
                          <a:spcPts val="0"/>
                        </a:spcAft>
                      </a:pPr>
                      <a:r>
                        <a:rPr lang="en-US" sz="1000">
                          <a:effectLst/>
                          <a:latin typeface="Times New Roman" panose="02020603050405020304" pitchFamily="18" charset="0"/>
                          <a:cs typeface="Times New Roman" panose="02020603050405020304" pitchFamily="18" charset="0"/>
                        </a:rPr>
                        <a:t>7,29</a:t>
                      </a:r>
                      <a:endParaRPr lang="es-MX"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r>
              <a:tr h="215224">
                <a:tc>
                  <a:txBody>
                    <a:bodyPr/>
                    <a:lstStyle/>
                    <a:p>
                      <a:pPr algn="r">
                        <a:lnSpc>
                          <a:spcPct val="150000"/>
                        </a:lnSpc>
                        <a:spcAft>
                          <a:spcPts val="0"/>
                        </a:spcAft>
                      </a:pPr>
                      <a:r>
                        <a:rPr lang="en-US" sz="1000">
                          <a:effectLst/>
                          <a:latin typeface="Times New Roman" panose="02020603050405020304" pitchFamily="18" charset="0"/>
                          <a:cs typeface="Times New Roman" panose="02020603050405020304" pitchFamily="18" charset="0"/>
                        </a:rPr>
                        <a:t>1,15</a:t>
                      </a:r>
                      <a:endParaRPr lang="es-MX" sz="12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r>
              <a:tr h="215224">
                <a:tc>
                  <a:txBody>
                    <a:bodyPr/>
                    <a:lstStyle/>
                    <a:p>
                      <a:pPr algn="r">
                        <a:lnSpc>
                          <a:spcPct val="150000"/>
                        </a:lnSpc>
                        <a:spcAft>
                          <a:spcPts val="0"/>
                        </a:spcAft>
                      </a:pPr>
                      <a:r>
                        <a:rPr lang="en-US" sz="1000" dirty="0">
                          <a:effectLst/>
                          <a:latin typeface="Times New Roman" panose="02020603050405020304" pitchFamily="18" charset="0"/>
                          <a:cs typeface="Times New Roman" panose="02020603050405020304" pitchFamily="18" charset="0"/>
                        </a:rPr>
                        <a:t>1</a:t>
                      </a:r>
                      <a:r>
                        <a:rPr lang="es-MX" sz="1000" dirty="0">
                          <a:effectLst/>
                          <a:latin typeface="Times New Roman" panose="02020603050405020304" pitchFamily="18" charset="0"/>
                          <a:cs typeface="Times New Roman" panose="02020603050405020304" pitchFamily="18" charset="0"/>
                        </a:rPr>
                        <a:t>,31</a:t>
                      </a:r>
                      <a:endParaRPr lang="es-MX" sz="12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68045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25729" t="34398" r="24016" b="10730"/>
          <a:stretch/>
        </p:blipFill>
        <p:spPr bwMode="auto">
          <a:xfrm>
            <a:off x="2483768" y="332656"/>
            <a:ext cx="4968552" cy="63813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260121">
            <a:off x="251897" y="3248738"/>
            <a:ext cx="2011587" cy="1556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p:cNvPicPr>
            <a:picLocks noChangeAspect="1" noChangeArrowheads="1"/>
          </p:cNvPicPr>
          <p:nvPr/>
        </p:nvPicPr>
        <p:blipFill rotWithShape="1">
          <a:blip r:embed="rId6">
            <a:extLst>
              <a:ext uri="{BEBA8EAE-BF5A-486C-A8C5-ECC9F3942E4B}">
                <a14:imgProps xmlns:a14="http://schemas.microsoft.com/office/drawing/2010/main">
                  <a14:imgLayer r:embed="rId4">
                    <a14:imgEffect>
                      <a14:artisticPhotocopy/>
                    </a14:imgEffect>
                    <a14:imgEffect>
                      <a14:colorTemperature colorTemp="4700"/>
                    </a14:imgEffect>
                  </a14:imgLayer>
                </a14:imgProps>
              </a:ext>
              <a:ext uri="{28A0092B-C50C-407E-A947-70E740481C1C}">
                <a14:useLocalDpi xmlns:a14="http://schemas.microsoft.com/office/drawing/2010/main" val="0"/>
              </a:ext>
            </a:extLst>
          </a:blip>
          <a:srcRect l="84776" t="78807" r="2620" b="2357"/>
          <a:stretch/>
        </p:blipFill>
        <p:spPr bwMode="auto">
          <a:xfrm flipH="1">
            <a:off x="2987824" y="5661248"/>
            <a:ext cx="669729" cy="9361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divino niñ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32656"/>
            <a:ext cx="79875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156" r="23688"/>
          <a:stretch/>
        </p:blipFill>
        <p:spPr bwMode="auto">
          <a:xfrm>
            <a:off x="8379814" y="5334686"/>
            <a:ext cx="755576" cy="150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6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212447"/>
            <a:ext cx="5472608" cy="120032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PART ONE</a:t>
            </a:r>
            <a:endParaRPr lang="es-MX" sz="36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RESEARCH </a:t>
            </a:r>
            <a:r>
              <a:rPr lang="en-US" sz="3600" b="1" dirty="0" smtClean="0">
                <a:latin typeface="Times New Roman" panose="02020603050405020304" pitchFamily="18" charset="0"/>
                <a:cs typeface="Times New Roman" panose="02020603050405020304" pitchFamily="18" charset="0"/>
              </a:rPr>
              <a:t>PROBLEM</a:t>
            </a:r>
            <a:endParaRPr lang="es-MX" sz="3600" dirty="0">
              <a:latin typeface="Times New Roman" panose="02020603050405020304" pitchFamily="18" charset="0"/>
              <a:cs typeface="Times New Roman" panose="02020603050405020304" pitchFamily="18" charset="0"/>
            </a:endParaRPr>
          </a:p>
        </p:txBody>
      </p:sp>
      <p:graphicFrame>
        <p:nvGraphicFramePr>
          <p:cNvPr id="8" name="7 Diagrama"/>
          <p:cNvGraphicFramePr/>
          <p:nvPr>
            <p:extLst>
              <p:ext uri="{D42A27DB-BD31-4B8C-83A1-F6EECF244321}">
                <p14:modId xmlns:p14="http://schemas.microsoft.com/office/powerpoint/2010/main" val="3262441309"/>
              </p:ext>
            </p:extLst>
          </p:nvPr>
        </p:nvGraphicFramePr>
        <p:xfrm>
          <a:off x="179512" y="1988840"/>
          <a:ext cx="8712968" cy="1261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2487614969"/>
              </p:ext>
            </p:extLst>
          </p:nvPr>
        </p:nvGraphicFramePr>
        <p:xfrm>
          <a:off x="1691680" y="5233263"/>
          <a:ext cx="5616624" cy="1508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8 Diagrama"/>
          <p:cNvGraphicFramePr/>
          <p:nvPr>
            <p:extLst>
              <p:ext uri="{D42A27DB-BD31-4B8C-83A1-F6EECF244321}">
                <p14:modId xmlns:p14="http://schemas.microsoft.com/office/powerpoint/2010/main" val="3000427862"/>
              </p:ext>
            </p:extLst>
          </p:nvPr>
        </p:nvGraphicFramePr>
        <p:xfrm>
          <a:off x="251520" y="3402866"/>
          <a:ext cx="4536504" cy="15383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9 Diagrama"/>
          <p:cNvGraphicFramePr/>
          <p:nvPr>
            <p:extLst>
              <p:ext uri="{D42A27DB-BD31-4B8C-83A1-F6EECF244321}">
                <p14:modId xmlns:p14="http://schemas.microsoft.com/office/powerpoint/2010/main" val="1085979435"/>
              </p:ext>
            </p:extLst>
          </p:nvPr>
        </p:nvGraphicFramePr>
        <p:xfrm>
          <a:off x="5220072" y="3402866"/>
          <a:ext cx="3851920" cy="17543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1 Flecha derecha">
            <a:hlinkClick r:id="rId22" action="ppaction://hlinksldjump"/>
          </p:cNvPr>
          <p:cNvSpPr/>
          <p:nvPr/>
        </p:nvSpPr>
        <p:spPr>
          <a:xfrm>
            <a:off x="467544" y="515719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563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9" grpId="0">
        <p:bldAsOne/>
      </p:bldGraphic>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10609554"/>
              </p:ext>
            </p:extLst>
          </p:nvPr>
        </p:nvGraphicFramePr>
        <p:xfrm>
          <a:off x="2612468" y="332656"/>
          <a:ext cx="4119772"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3202109925"/>
              </p:ext>
            </p:extLst>
          </p:nvPr>
        </p:nvGraphicFramePr>
        <p:xfrm>
          <a:off x="323528" y="837287"/>
          <a:ext cx="7992888" cy="1943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13 Diagrama"/>
          <p:cNvGraphicFramePr/>
          <p:nvPr>
            <p:extLst>
              <p:ext uri="{D42A27DB-BD31-4B8C-83A1-F6EECF244321}">
                <p14:modId xmlns:p14="http://schemas.microsoft.com/office/powerpoint/2010/main" val="3842423431"/>
              </p:ext>
            </p:extLst>
          </p:nvPr>
        </p:nvGraphicFramePr>
        <p:xfrm>
          <a:off x="251520" y="2492896"/>
          <a:ext cx="9015649" cy="129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17 Grupo"/>
          <p:cNvGrpSpPr/>
          <p:nvPr/>
        </p:nvGrpSpPr>
        <p:grpSpPr>
          <a:xfrm>
            <a:off x="2844315" y="4408816"/>
            <a:ext cx="3815917" cy="748376"/>
            <a:chOff x="253" y="21855"/>
            <a:chExt cx="3815917" cy="748376"/>
          </a:xfrm>
          <a:scene3d>
            <a:camera prst="orthographicFront"/>
            <a:lightRig rig="flat" dir="t"/>
          </a:scene3d>
        </p:grpSpPr>
        <p:sp>
          <p:nvSpPr>
            <p:cNvPr id="19" name="18 Cheurón"/>
            <p:cNvSpPr/>
            <p:nvPr/>
          </p:nvSpPr>
          <p:spPr>
            <a:xfrm>
              <a:off x="253" y="21855"/>
              <a:ext cx="3815917" cy="748376"/>
            </a:xfrm>
            <a:prstGeom prst="chevron">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Cheurón 4"/>
            <p:cNvSpPr/>
            <p:nvPr/>
          </p:nvSpPr>
          <p:spPr>
            <a:xfrm>
              <a:off x="374441" y="21855"/>
              <a:ext cx="3067541" cy="74837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Justification</a:t>
              </a:r>
              <a:endParaRPr lang="es-MX" sz="2800" kern="1200" dirty="0">
                <a:latin typeface="Times New Roman" panose="02020603050405020304" pitchFamily="18" charset="0"/>
                <a:cs typeface="Times New Roman" panose="02020603050405020304" pitchFamily="18" charset="0"/>
              </a:endParaRPr>
            </a:p>
          </p:txBody>
        </p:sp>
      </p:grpSp>
      <p:graphicFrame>
        <p:nvGraphicFramePr>
          <p:cNvPr id="21" name="20 Diagrama"/>
          <p:cNvGraphicFramePr/>
          <p:nvPr>
            <p:extLst>
              <p:ext uri="{D42A27DB-BD31-4B8C-83A1-F6EECF244321}">
                <p14:modId xmlns:p14="http://schemas.microsoft.com/office/powerpoint/2010/main" val="1270406538"/>
              </p:ext>
            </p:extLst>
          </p:nvPr>
        </p:nvGraphicFramePr>
        <p:xfrm>
          <a:off x="72008" y="5070083"/>
          <a:ext cx="9036496" cy="2031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2" name="Picture 4" descr="Imagen relacionada"/>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9552" y="3931890"/>
            <a:ext cx="1512168" cy="1441326"/>
          </a:xfrm>
          <a:prstGeom prst="rect">
            <a:avLst/>
          </a:prstGeom>
          <a:noFill/>
          <a:extLst/>
        </p:spPr>
      </p:pic>
      <p:pic>
        <p:nvPicPr>
          <p:cNvPr id="23" name="Picture 2" descr="Resultado de imagen para open-minded teachers"/>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20366">
            <a:off x="7961118" y="4183447"/>
            <a:ext cx="822897" cy="116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Graphic spid="14" grpId="0">
        <p:bldAsOne/>
      </p:bldGraphic>
      <p:bldGraphic spid="2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88640"/>
            <a:ext cx="7542584" cy="1200329"/>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PART TWO</a:t>
            </a:r>
            <a:endParaRPr lang="es-MX" sz="3600"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THEORETICAL FRAME</a:t>
            </a:r>
          </a:p>
        </p:txBody>
      </p:sp>
      <p:pic>
        <p:nvPicPr>
          <p:cNvPr id="2050"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02" r="10968"/>
          <a:stretch/>
        </p:blipFill>
        <p:spPr bwMode="auto">
          <a:xfrm rot="429183">
            <a:off x="6396051" y="2142961"/>
            <a:ext cx="2599241" cy="1980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Diagrama"/>
          <p:cNvGraphicFramePr/>
          <p:nvPr>
            <p:extLst>
              <p:ext uri="{D42A27DB-BD31-4B8C-83A1-F6EECF244321}">
                <p14:modId xmlns:p14="http://schemas.microsoft.com/office/powerpoint/2010/main" val="4259375371"/>
              </p:ext>
            </p:extLst>
          </p:nvPr>
        </p:nvGraphicFramePr>
        <p:xfrm>
          <a:off x="323528" y="4437112"/>
          <a:ext cx="2376264" cy="139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489929611"/>
              </p:ext>
            </p:extLst>
          </p:nvPr>
        </p:nvGraphicFramePr>
        <p:xfrm>
          <a:off x="251520" y="1988840"/>
          <a:ext cx="5904656"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12 Diagrama"/>
          <p:cNvGraphicFramePr/>
          <p:nvPr>
            <p:extLst>
              <p:ext uri="{D42A27DB-BD31-4B8C-83A1-F6EECF244321}">
                <p14:modId xmlns:p14="http://schemas.microsoft.com/office/powerpoint/2010/main" val="1974329209"/>
              </p:ext>
            </p:extLst>
          </p:nvPr>
        </p:nvGraphicFramePr>
        <p:xfrm>
          <a:off x="2880320" y="4437112"/>
          <a:ext cx="5940152" cy="16561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 name="Picture 6" descr="Resultado de imagen para blended learni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434" t="6579" r="4119" b="4805"/>
          <a:stretch/>
        </p:blipFill>
        <p:spPr bwMode="auto">
          <a:xfrm>
            <a:off x="827584" y="5666184"/>
            <a:ext cx="200297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8640960" cy="1231106"/>
          </a:xfrm>
          <a:prstGeom prst="rect">
            <a:avLst/>
          </a:prstGeom>
        </p:spPr>
        <p:txBody>
          <a:bodyPr wrap="square">
            <a:spAutoFit/>
          </a:bodyPr>
          <a:lstStyle/>
          <a:p>
            <a:r>
              <a:rPr lang="en-GB" sz="2800" b="1" dirty="0">
                <a:latin typeface="Times New Roman" panose="02020603050405020304" pitchFamily="18" charset="0"/>
                <a:cs typeface="Times New Roman" panose="02020603050405020304" pitchFamily="18" charset="0"/>
              </a:rPr>
              <a:t>Use of Mobile Learning Activities</a:t>
            </a:r>
            <a:endParaRPr lang="es-MX" sz="28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Methodology</a:t>
            </a:r>
            <a:endParaRPr lang="es-MX" sz="2800" b="1" dirty="0">
              <a:latin typeface="Times New Roman" panose="02020603050405020304" pitchFamily="18" charset="0"/>
              <a:cs typeface="Times New Roman" panose="02020603050405020304" pitchFamily="18" charset="0"/>
            </a:endParaRPr>
          </a:p>
        </p:txBody>
      </p:sp>
      <p:pic>
        <p:nvPicPr>
          <p:cNvPr id="6" name="5 Imagen" descr="Imagen relacionada"/>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1428">
            <a:off x="6849791" y="4624321"/>
            <a:ext cx="1966522" cy="2001846"/>
          </a:xfrm>
          <a:prstGeom prst="rect">
            <a:avLst/>
          </a:prstGeom>
          <a:noFill/>
          <a:ln>
            <a:noFill/>
          </a:ln>
        </p:spPr>
      </p:pic>
      <p:graphicFrame>
        <p:nvGraphicFramePr>
          <p:cNvPr id="10" name="9 Diagrama"/>
          <p:cNvGraphicFramePr/>
          <p:nvPr>
            <p:extLst>
              <p:ext uri="{D42A27DB-BD31-4B8C-83A1-F6EECF244321}">
                <p14:modId xmlns:p14="http://schemas.microsoft.com/office/powerpoint/2010/main" val="4068051661"/>
              </p:ext>
            </p:extLst>
          </p:nvPr>
        </p:nvGraphicFramePr>
        <p:xfrm>
          <a:off x="323528" y="4365104"/>
          <a:ext cx="6336704"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962055155"/>
              </p:ext>
            </p:extLst>
          </p:nvPr>
        </p:nvGraphicFramePr>
        <p:xfrm>
          <a:off x="323528" y="2996952"/>
          <a:ext cx="4032448"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3 Diagrama"/>
          <p:cNvGraphicFramePr/>
          <p:nvPr>
            <p:extLst>
              <p:ext uri="{D42A27DB-BD31-4B8C-83A1-F6EECF244321}">
                <p14:modId xmlns:p14="http://schemas.microsoft.com/office/powerpoint/2010/main" val="950183515"/>
              </p:ext>
            </p:extLst>
          </p:nvPr>
        </p:nvGraphicFramePr>
        <p:xfrm>
          <a:off x="323528" y="1556792"/>
          <a:ext cx="8352928" cy="12003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6" name="Picture 2" descr="Resultado de imagen para traditional teaching metho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2933584"/>
            <a:ext cx="2327727" cy="130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5" grpId="0">
        <p:bldAsOne/>
      </p:bldGraphic>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1906997"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Techniques</a:t>
            </a:r>
            <a:endParaRPr lang="es-MX" sz="2800" dirty="0">
              <a:latin typeface="Times New Roman" panose="02020603050405020304" pitchFamily="18" charset="0"/>
              <a:cs typeface="Times New Roman" panose="02020603050405020304" pitchFamily="18" charset="0"/>
            </a:endParaRPr>
          </a:p>
        </p:txBody>
      </p:sp>
      <p:graphicFrame>
        <p:nvGraphicFramePr>
          <p:cNvPr id="6" name="5 Diagrama"/>
          <p:cNvGraphicFramePr/>
          <p:nvPr>
            <p:extLst>
              <p:ext uri="{D42A27DB-BD31-4B8C-83A1-F6EECF244321}">
                <p14:modId xmlns:p14="http://schemas.microsoft.com/office/powerpoint/2010/main" val="850260657"/>
              </p:ext>
            </p:extLst>
          </p:nvPr>
        </p:nvGraphicFramePr>
        <p:xfrm>
          <a:off x="611560" y="1268760"/>
          <a:ext cx="374441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3320810998"/>
              </p:ext>
            </p:extLst>
          </p:nvPr>
        </p:nvGraphicFramePr>
        <p:xfrm>
          <a:off x="4499992" y="332656"/>
          <a:ext cx="3960440"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1 CuadroTexto"/>
          <p:cNvSpPr txBox="1"/>
          <p:nvPr/>
        </p:nvSpPr>
        <p:spPr>
          <a:xfrm>
            <a:off x="251520" y="764704"/>
            <a:ext cx="3672408"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Way of doing something.</a:t>
            </a:r>
          </a:p>
          <a:p>
            <a:r>
              <a:rPr lang="en-US" dirty="0" smtClean="0">
                <a:latin typeface="Times New Roman" panose="02020603050405020304" pitchFamily="18" charset="0"/>
                <a:cs typeface="Times New Roman" panose="02020603050405020304" pitchFamily="18" charset="0"/>
              </a:rPr>
              <a:t>Opportunity to  integrate technology.</a:t>
            </a:r>
            <a:endParaRPr lang="en-US" dirty="0">
              <a:latin typeface="Times New Roman" panose="02020603050405020304" pitchFamily="18" charset="0"/>
              <a:cs typeface="Times New Roman" panose="02020603050405020304" pitchFamily="18" charset="0"/>
            </a:endParaRPr>
          </a:p>
        </p:txBody>
      </p:sp>
      <p:pic>
        <p:nvPicPr>
          <p:cNvPr id="7" name="6 Imagen" descr="Resultado de imagen para interacti technique of learni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2060848"/>
            <a:ext cx="720080" cy="432048"/>
          </a:xfrm>
          <a:prstGeom prst="rect">
            <a:avLst/>
          </a:prstGeom>
          <a:noFill/>
          <a:ln>
            <a:noFill/>
          </a:ln>
        </p:spPr>
      </p:pic>
      <p:pic>
        <p:nvPicPr>
          <p:cNvPr id="4100" name="Picture 4" descr="Imagen relacionad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60032" y="836712"/>
            <a:ext cx="1032373" cy="72008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012160" y="2780928"/>
            <a:ext cx="1699504" cy="523220"/>
          </a:xfrm>
          <a:prstGeom prst="rect">
            <a:avLst/>
          </a:prstGeom>
        </p:spPr>
        <p:txBody>
          <a:bodyPr wrap="none">
            <a:spAutoFit/>
          </a:bodyPr>
          <a:lstStyle/>
          <a:p>
            <a:r>
              <a:rPr lang="en-GB" sz="2800" b="1" dirty="0">
                <a:latin typeface="Times New Roman" panose="02020603050405020304" pitchFamily="18" charset="0"/>
                <a:cs typeface="Times New Roman" panose="02020603050405020304" pitchFamily="18" charset="0"/>
              </a:rPr>
              <a:t>Strategies</a:t>
            </a:r>
            <a:endParaRPr lang="es-MX" sz="2800" dirty="0">
              <a:latin typeface="Times New Roman" panose="02020603050405020304" pitchFamily="18" charset="0"/>
              <a:cs typeface="Times New Roman" panose="02020603050405020304" pitchFamily="18" charset="0"/>
            </a:endParaRPr>
          </a:p>
        </p:txBody>
      </p:sp>
      <p:pic>
        <p:nvPicPr>
          <p:cNvPr id="4104" name="Picture 8" descr="Resultado de imagen para mobile learni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653" r="2871" b="10558"/>
          <a:stretch/>
        </p:blipFill>
        <p:spPr bwMode="auto">
          <a:xfrm rot="731390">
            <a:off x="7221847" y="5257480"/>
            <a:ext cx="1783876" cy="14226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14 Diagrama"/>
          <p:cNvGraphicFramePr/>
          <p:nvPr>
            <p:extLst>
              <p:ext uri="{D42A27DB-BD31-4B8C-83A1-F6EECF244321}">
                <p14:modId xmlns:p14="http://schemas.microsoft.com/office/powerpoint/2010/main" val="2916007803"/>
              </p:ext>
            </p:extLst>
          </p:nvPr>
        </p:nvGraphicFramePr>
        <p:xfrm>
          <a:off x="251520" y="3140968"/>
          <a:ext cx="7776864" cy="34563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7376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1000"/>
                                        <p:tgtEl>
                                          <p:spTgt spid="4100"/>
                                        </p:tgtEl>
                                      </p:cBhvr>
                                    </p:animEffect>
                                    <p:anim calcmode="lin" valueType="num">
                                      <p:cBhvr>
                                        <p:cTn id="23" dur="1000" fill="hold"/>
                                        <p:tgtEl>
                                          <p:spTgt spid="4100"/>
                                        </p:tgtEl>
                                        <p:attrNameLst>
                                          <p:attrName>ppt_x</p:attrName>
                                        </p:attrNameLst>
                                      </p:cBhvr>
                                      <p:tavLst>
                                        <p:tav tm="0">
                                          <p:val>
                                            <p:strVal val="#ppt_x"/>
                                          </p:val>
                                        </p:tav>
                                        <p:tav tm="100000">
                                          <p:val>
                                            <p:strVal val="#ppt_x"/>
                                          </p:val>
                                        </p:tav>
                                      </p:tavLst>
                                    </p:anim>
                                    <p:anim calcmode="lin" valueType="num">
                                      <p:cBhvr>
                                        <p:cTn id="2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fade">
                                      <p:cBhvr>
                                        <p:cTn id="34" dur="1000"/>
                                        <p:tgtEl>
                                          <p:spTgt spid="4104"/>
                                        </p:tgtEl>
                                      </p:cBhvr>
                                    </p:animEffect>
                                    <p:anim calcmode="lin" valueType="num">
                                      <p:cBhvr>
                                        <p:cTn id="35" dur="1000" fill="hold"/>
                                        <p:tgtEl>
                                          <p:spTgt spid="4104"/>
                                        </p:tgtEl>
                                        <p:attrNameLst>
                                          <p:attrName>ppt_x</p:attrName>
                                        </p:attrNameLst>
                                      </p:cBhvr>
                                      <p:tavLst>
                                        <p:tav tm="0">
                                          <p:val>
                                            <p:strVal val="#ppt_x"/>
                                          </p:val>
                                        </p:tav>
                                        <p:tav tm="100000">
                                          <p:val>
                                            <p:strVal val="#ppt_x"/>
                                          </p:val>
                                        </p:tav>
                                      </p:tavLst>
                                    </p:anim>
                                    <p:anim calcmode="lin" valueType="num">
                                      <p:cBhvr>
                                        <p:cTn id="36"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4572000" cy="800219"/>
          </a:xfrm>
          <a:prstGeom prst="rect">
            <a:avLst/>
          </a:prstGeom>
        </p:spPr>
        <p:txBody>
          <a:bodyPr>
            <a:spAutoFit/>
          </a:bodyPr>
          <a:lstStyle/>
          <a:p>
            <a:r>
              <a:rPr lang="en-GB" sz="2800" b="1" dirty="0" smtClean="0">
                <a:latin typeface="Times New Roman" panose="02020603050405020304" pitchFamily="18" charset="0"/>
                <a:cs typeface="Times New Roman" panose="02020603050405020304" pitchFamily="18" charset="0"/>
              </a:rPr>
              <a:t>Methodological </a:t>
            </a:r>
            <a:r>
              <a:rPr lang="en-GB" sz="2800" b="1" dirty="0">
                <a:latin typeface="Times New Roman" panose="02020603050405020304" pitchFamily="18" charset="0"/>
                <a:cs typeface="Times New Roman" panose="02020603050405020304" pitchFamily="18" charset="0"/>
              </a:rPr>
              <a:t>strategies</a:t>
            </a:r>
            <a:endParaRPr lang="es-MX" sz="2800" b="1"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r>
              <a:rPr lang="en-GB" b="1" dirty="0" smtClean="0">
                <a:latin typeface="Times New Roman" panose="02020603050405020304" pitchFamily="18" charset="0"/>
                <a:cs typeface="Times New Roman" panose="02020603050405020304" pitchFamily="18" charset="0"/>
              </a:rPr>
              <a:t>Description</a:t>
            </a:r>
            <a:endParaRPr lang="es-MX" b="1" dirty="0">
              <a:latin typeface="Times New Roman" panose="02020603050405020304" pitchFamily="18" charset="0"/>
              <a:cs typeface="Times New Roman" panose="02020603050405020304" pitchFamily="18" charset="0"/>
            </a:endParaRPr>
          </a:p>
        </p:txBody>
      </p:sp>
      <p:graphicFrame>
        <p:nvGraphicFramePr>
          <p:cNvPr id="13" name="12 Diagrama"/>
          <p:cNvGraphicFramePr/>
          <p:nvPr>
            <p:extLst>
              <p:ext uri="{D42A27DB-BD31-4B8C-83A1-F6EECF244321}">
                <p14:modId xmlns:p14="http://schemas.microsoft.com/office/powerpoint/2010/main" val="3666147924"/>
              </p:ext>
            </p:extLst>
          </p:nvPr>
        </p:nvGraphicFramePr>
        <p:xfrm>
          <a:off x="395536" y="3555593"/>
          <a:ext cx="4320480" cy="1169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13 Diagrama"/>
          <p:cNvGraphicFramePr/>
          <p:nvPr>
            <p:extLst>
              <p:ext uri="{D42A27DB-BD31-4B8C-83A1-F6EECF244321}">
                <p14:modId xmlns:p14="http://schemas.microsoft.com/office/powerpoint/2010/main" val="938764527"/>
              </p:ext>
            </p:extLst>
          </p:nvPr>
        </p:nvGraphicFramePr>
        <p:xfrm>
          <a:off x="323528" y="5229200"/>
          <a:ext cx="4392488"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14 Diagrama"/>
          <p:cNvGraphicFramePr/>
          <p:nvPr>
            <p:extLst>
              <p:ext uri="{D42A27DB-BD31-4B8C-83A1-F6EECF244321}">
                <p14:modId xmlns:p14="http://schemas.microsoft.com/office/powerpoint/2010/main" val="1468666776"/>
              </p:ext>
            </p:extLst>
          </p:nvPr>
        </p:nvGraphicFramePr>
        <p:xfrm>
          <a:off x="4872444" y="5283205"/>
          <a:ext cx="4248472" cy="9541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15 Diagrama"/>
          <p:cNvGraphicFramePr/>
          <p:nvPr>
            <p:extLst>
              <p:ext uri="{D42A27DB-BD31-4B8C-83A1-F6EECF244321}">
                <p14:modId xmlns:p14="http://schemas.microsoft.com/office/powerpoint/2010/main" val="2668455076"/>
              </p:ext>
            </p:extLst>
          </p:nvPr>
        </p:nvGraphicFramePr>
        <p:xfrm>
          <a:off x="4860032" y="1070734"/>
          <a:ext cx="4283968" cy="185421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16 Diagrama"/>
          <p:cNvGraphicFramePr/>
          <p:nvPr>
            <p:extLst>
              <p:ext uri="{D42A27DB-BD31-4B8C-83A1-F6EECF244321}">
                <p14:modId xmlns:p14="http://schemas.microsoft.com/office/powerpoint/2010/main" val="3754768958"/>
              </p:ext>
            </p:extLst>
          </p:nvPr>
        </p:nvGraphicFramePr>
        <p:xfrm>
          <a:off x="4752528" y="3524815"/>
          <a:ext cx="4355976" cy="120032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2" name="11 Diagrama"/>
          <p:cNvGraphicFramePr/>
          <p:nvPr>
            <p:extLst>
              <p:ext uri="{D42A27DB-BD31-4B8C-83A1-F6EECF244321}">
                <p14:modId xmlns:p14="http://schemas.microsoft.com/office/powerpoint/2010/main" val="3357142708"/>
              </p:ext>
            </p:extLst>
          </p:nvPr>
        </p:nvGraphicFramePr>
        <p:xfrm>
          <a:off x="35496" y="1196752"/>
          <a:ext cx="4464496" cy="172819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19" name="18 Imagen" descr="Resultado de imagen para storytelling"/>
          <p:cNvPicPr/>
          <p:nvPr/>
        </p:nvPicPr>
        <p:blipFill rotWithShape="1">
          <a:blip r:embed="rId32" cstate="print">
            <a:extLst>
              <a:ext uri="{28A0092B-C50C-407E-A947-70E740481C1C}">
                <a14:useLocalDpi xmlns:a14="http://schemas.microsoft.com/office/drawing/2010/main" val="0"/>
              </a:ext>
            </a:extLst>
          </a:blip>
          <a:srcRect l="17956" t="5469" r="11407" b="-167"/>
          <a:stretch/>
        </p:blipFill>
        <p:spPr bwMode="auto">
          <a:xfrm>
            <a:off x="5881464" y="4355822"/>
            <a:ext cx="1066800" cy="801370"/>
          </a:xfrm>
          <a:prstGeom prst="rect">
            <a:avLst/>
          </a:prstGeom>
          <a:noFill/>
          <a:ln>
            <a:noFill/>
          </a:ln>
          <a:extLst>
            <a:ext uri="{53640926-AAD7-44D8-BBD7-CCE9431645EC}">
              <a14:shadowObscured xmlns:a14="http://schemas.microsoft.com/office/drawing/2010/main"/>
            </a:ext>
          </a:extLst>
        </p:spPr>
      </p:pic>
      <p:pic>
        <p:nvPicPr>
          <p:cNvPr id="20" name="19 Imagen" descr="Imagen relacionada"/>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724128" y="2636912"/>
            <a:ext cx="1179195" cy="663575"/>
          </a:xfrm>
          <a:prstGeom prst="rect">
            <a:avLst/>
          </a:prstGeom>
          <a:noFill/>
          <a:ln>
            <a:noFill/>
          </a:ln>
        </p:spPr>
      </p:pic>
      <p:pic>
        <p:nvPicPr>
          <p:cNvPr id="21" name="20 Imagen"/>
          <p:cNvPicPr/>
          <p:nvPr/>
        </p:nvPicPr>
        <p:blipFill rotWithShape="1">
          <a:blip r:embed="rId34"/>
          <a:srcRect l="5981" t="28990" r="43179" b="24733"/>
          <a:stretch/>
        </p:blipFill>
        <p:spPr bwMode="auto">
          <a:xfrm>
            <a:off x="1259632" y="2564904"/>
            <a:ext cx="1281876" cy="801623"/>
          </a:xfrm>
          <a:prstGeom prst="rect">
            <a:avLst/>
          </a:prstGeom>
          <a:ln>
            <a:noFill/>
          </a:ln>
          <a:extLst>
            <a:ext uri="{53640926-AAD7-44D8-BBD7-CCE9431645EC}">
              <a14:shadowObscured xmlns:a14="http://schemas.microsoft.com/office/drawing/2010/main"/>
            </a:ext>
          </a:extLst>
        </p:spPr>
      </p:pic>
      <p:pic>
        <p:nvPicPr>
          <p:cNvPr id="22" name="21 Imagen" descr="Imagen relacionada"/>
          <p:cNvPicPr/>
          <p:nvPr/>
        </p:nvPicPr>
        <p:blipFill rotWithShape="1">
          <a:blip r:embed="rId35" cstate="print">
            <a:extLst>
              <a:ext uri="{28A0092B-C50C-407E-A947-70E740481C1C}">
                <a14:useLocalDpi xmlns:a14="http://schemas.microsoft.com/office/drawing/2010/main" val="0"/>
              </a:ext>
            </a:extLst>
          </a:blip>
          <a:srcRect r="29551"/>
          <a:stretch/>
        </p:blipFill>
        <p:spPr bwMode="auto">
          <a:xfrm>
            <a:off x="1691680" y="4365104"/>
            <a:ext cx="712470" cy="821690"/>
          </a:xfrm>
          <a:prstGeom prst="rect">
            <a:avLst/>
          </a:prstGeom>
          <a:noFill/>
          <a:ln>
            <a:noFill/>
          </a:ln>
          <a:extLst>
            <a:ext uri="{53640926-AAD7-44D8-BBD7-CCE9431645EC}">
              <a14:shadowObscured xmlns:a14="http://schemas.microsoft.com/office/drawing/2010/main"/>
            </a:ext>
          </a:extLst>
        </p:spPr>
      </p:pic>
      <p:pic>
        <p:nvPicPr>
          <p:cNvPr id="23" name="22 Imagen" descr="Resultado de imagen para rose"/>
          <p:cNvPicPr/>
          <p:nvPr/>
        </p:nvPicPr>
        <p:blipFill rotWithShape="1">
          <a:blip r:embed="rId36" cstate="print">
            <a:extLst>
              <a:ext uri="{28A0092B-C50C-407E-A947-70E740481C1C}">
                <a14:useLocalDpi xmlns:a14="http://schemas.microsoft.com/office/drawing/2010/main" val="0"/>
              </a:ext>
            </a:extLst>
          </a:blip>
          <a:srcRect l="27646" t="37828" r="45455" b="32959"/>
          <a:stretch/>
        </p:blipFill>
        <p:spPr bwMode="auto">
          <a:xfrm>
            <a:off x="6012160" y="5949280"/>
            <a:ext cx="650240" cy="469265"/>
          </a:xfrm>
          <a:prstGeom prst="rect">
            <a:avLst/>
          </a:prstGeom>
          <a:noFill/>
          <a:ln>
            <a:noFill/>
          </a:ln>
          <a:extLst>
            <a:ext uri="{53640926-AAD7-44D8-BBD7-CCE9431645EC}">
              <a14:shadowObscured xmlns:a14="http://schemas.microsoft.com/office/drawing/2010/main"/>
            </a:ext>
          </a:extLst>
        </p:spPr>
      </p:pic>
      <p:sp>
        <p:nvSpPr>
          <p:cNvPr id="18" name="17 Flecha derecha">
            <a:hlinkClick r:id="rId37" action="ppaction://hlinksldjump"/>
          </p:cNvPr>
          <p:cNvSpPr/>
          <p:nvPr/>
        </p:nvSpPr>
        <p:spPr>
          <a:xfrm>
            <a:off x="8028384" y="6381328"/>
            <a:ext cx="720080"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536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5544616" cy="584775"/>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Speaking </a:t>
            </a:r>
            <a:r>
              <a:rPr lang="en-GB" sz="3200" b="1" dirty="0" smtClean="0">
                <a:latin typeface="Times New Roman" panose="02020603050405020304" pitchFamily="18" charset="0"/>
                <a:cs typeface="Times New Roman" panose="02020603050405020304" pitchFamily="18" charset="0"/>
              </a:rPr>
              <a:t>Skill</a:t>
            </a:r>
            <a:endParaRPr lang="es-MX" sz="3200" b="1" dirty="0">
              <a:latin typeface="Times New Roman" panose="02020603050405020304" pitchFamily="18" charset="0"/>
              <a:cs typeface="Times New Roman" panose="02020603050405020304" pitchFamily="18" charset="0"/>
            </a:endParaRPr>
          </a:p>
        </p:txBody>
      </p:sp>
      <p:graphicFrame>
        <p:nvGraphicFramePr>
          <p:cNvPr id="13" name="12 Diagrama"/>
          <p:cNvGraphicFramePr/>
          <p:nvPr>
            <p:extLst>
              <p:ext uri="{D42A27DB-BD31-4B8C-83A1-F6EECF244321}">
                <p14:modId xmlns:p14="http://schemas.microsoft.com/office/powerpoint/2010/main" val="3380304791"/>
              </p:ext>
            </p:extLst>
          </p:nvPr>
        </p:nvGraphicFramePr>
        <p:xfrm>
          <a:off x="251520" y="3103800"/>
          <a:ext cx="4572000"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012160" y="836712"/>
            <a:ext cx="2741456" cy="400110"/>
          </a:xfrm>
          <a:prstGeom prst="rect">
            <a:avLst/>
          </a:prstGeom>
        </p:spPr>
        <p:txBody>
          <a:bodyPr wrap="none">
            <a:spAutoFit/>
          </a:bodyPr>
          <a:lstStyle/>
          <a:p>
            <a:r>
              <a:rPr lang="en-GB" sz="2000" b="1" dirty="0">
                <a:latin typeface="Times New Roman" panose="02020603050405020304" pitchFamily="18" charset="0"/>
                <a:cs typeface="Times New Roman" panose="02020603050405020304" pitchFamily="18" charset="0"/>
              </a:rPr>
              <a:t>Language performance</a:t>
            </a:r>
            <a:endParaRPr lang="es-MX" sz="2000" dirty="0">
              <a:latin typeface="Times New Roman" panose="02020603050405020304" pitchFamily="18" charset="0"/>
              <a:cs typeface="Times New Roman" panose="02020603050405020304" pitchFamily="18" charset="0"/>
            </a:endParaRPr>
          </a:p>
        </p:txBody>
      </p:sp>
      <p:graphicFrame>
        <p:nvGraphicFramePr>
          <p:cNvPr id="16" name="15 Diagrama"/>
          <p:cNvGraphicFramePr/>
          <p:nvPr>
            <p:extLst>
              <p:ext uri="{D42A27DB-BD31-4B8C-83A1-F6EECF244321}">
                <p14:modId xmlns:p14="http://schemas.microsoft.com/office/powerpoint/2010/main" val="868922382"/>
              </p:ext>
            </p:extLst>
          </p:nvPr>
        </p:nvGraphicFramePr>
        <p:xfrm>
          <a:off x="5508104" y="1412776"/>
          <a:ext cx="3456384"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18 Diagrama"/>
          <p:cNvGraphicFramePr/>
          <p:nvPr>
            <p:extLst>
              <p:ext uri="{D42A27DB-BD31-4B8C-83A1-F6EECF244321}">
                <p14:modId xmlns:p14="http://schemas.microsoft.com/office/powerpoint/2010/main" val="2524326474"/>
              </p:ext>
            </p:extLst>
          </p:nvPr>
        </p:nvGraphicFramePr>
        <p:xfrm>
          <a:off x="5292080" y="4377878"/>
          <a:ext cx="3816424" cy="12833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19 Diagrama"/>
          <p:cNvGraphicFramePr/>
          <p:nvPr>
            <p:extLst>
              <p:ext uri="{D42A27DB-BD31-4B8C-83A1-F6EECF244321}">
                <p14:modId xmlns:p14="http://schemas.microsoft.com/office/powerpoint/2010/main" val="3363237698"/>
              </p:ext>
            </p:extLst>
          </p:nvPr>
        </p:nvGraphicFramePr>
        <p:xfrm>
          <a:off x="4860032" y="5818038"/>
          <a:ext cx="4176464" cy="9233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10 Diagrama"/>
          <p:cNvGraphicFramePr/>
          <p:nvPr>
            <p:extLst>
              <p:ext uri="{D42A27DB-BD31-4B8C-83A1-F6EECF244321}">
                <p14:modId xmlns:p14="http://schemas.microsoft.com/office/powerpoint/2010/main" val="2869481059"/>
              </p:ext>
            </p:extLst>
          </p:nvPr>
        </p:nvGraphicFramePr>
        <p:xfrm>
          <a:off x="323528" y="1340768"/>
          <a:ext cx="4536504" cy="122413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9" name="8 Rectángulo"/>
          <p:cNvSpPr/>
          <p:nvPr/>
        </p:nvSpPr>
        <p:spPr>
          <a:xfrm>
            <a:off x="323528" y="836712"/>
            <a:ext cx="2255746" cy="400110"/>
          </a:xfrm>
          <a:prstGeom prst="rect">
            <a:avLst/>
          </a:prstGeom>
        </p:spPr>
        <p:txBody>
          <a:bodyPr wrap="none">
            <a:spAutoFit/>
          </a:bodyPr>
          <a:lstStyle/>
          <a:p>
            <a:r>
              <a:rPr lang="en-GB" sz="2000" b="1" dirty="0">
                <a:latin typeface="Times New Roman" panose="02020603050405020304" pitchFamily="18" charset="0"/>
                <a:cs typeface="Times New Roman" panose="02020603050405020304" pitchFamily="18" charset="0"/>
              </a:rPr>
              <a:t>Spoken interaction</a:t>
            </a:r>
            <a:endParaRPr lang="es-MX" sz="2000" b="1" dirty="0">
              <a:latin typeface="Times New Roman" panose="02020603050405020304" pitchFamily="18" charset="0"/>
              <a:cs typeface="Times New Roman" panose="02020603050405020304" pitchFamily="18" charset="0"/>
            </a:endParaRPr>
          </a:p>
        </p:txBody>
      </p:sp>
      <p:sp>
        <p:nvSpPr>
          <p:cNvPr id="10" name="9 Rectángulo"/>
          <p:cNvSpPr/>
          <p:nvPr/>
        </p:nvSpPr>
        <p:spPr>
          <a:xfrm>
            <a:off x="467544" y="2740858"/>
            <a:ext cx="2281587" cy="400110"/>
          </a:xfrm>
          <a:prstGeom prst="rect">
            <a:avLst/>
          </a:prstGeom>
        </p:spPr>
        <p:txBody>
          <a:bodyPr wrap="none">
            <a:spAutoFit/>
          </a:bodyPr>
          <a:lstStyle/>
          <a:p>
            <a:r>
              <a:rPr lang="en-GB" sz="2000" b="1" dirty="0">
                <a:latin typeface="Times New Roman" panose="02020603050405020304" pitchFamily="18" charset="0"/>
                <a:cs typeface="Times New Roman" panose="02020603050405020304" pitchFamily="18" charset="0"/>
              </a:rPr>
              <a:t>Spoken Production</a:t>
            </a:r>
            <a:endParaRPr lang="es-MX" sz="2000" b="1" dirty="0">
              <a:latin typeface="Times New Roman" panose="02020603050405020304" pitchFamily="18" charset="0"/>
              <a:cs typeface="Times New Roman" panose="02020603050405020304" pitchFamily="18" charset="0"/>
            </a:endParaRPr>
          </a:p>
        </p:txBody>
      </p:sp>
      <p:graphicFrame>
        <p:nvGraphicFramePr>
          <p:cNvPr id="14" name="13 Diagrama"/>
          <p:cNvGraphicFramePr/>
          <p:nvPr>
            <p:extLst>
              <p:ext uri="{D42A27DB-BD31-4B8C-83A1-F6EECF244321}">
                <p14:modId xmlns:p14="http://schemas.microsoft.com/office/powerpoint/2010/main" val="302886442"/>
              </p:ext>
            </p:extLst>
          </p:nvPr>
        </p:nvGraphicFramePr>
        <p:xfrm>
          <a:off x="323528" y="4797152"/>
          <a:ext cx="4464496" cy="92333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8" name="17 Diagrama"/>
          <p:cNvGraphicFramePr/>
          <p:nvPr>
            <p:extLst>
              <p:ext uri="{D42A27DB-BD31-4B8C-83A1-F6EECF244321}">
                <p14:modId xmlns:p14="http://schemas.microsoft.com/office/powerpoint/2010/main" val="3431572407"/>
              </p:ext>
            </p:extLst>
          </p:nvPr>
        </p:nvGraphicFramePr>
        <p:xfrm>
          <a:off x="5364088" y="2671752"/>
          <a:ext cx="3616401" cy="1549336"/>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pic>
        <p:nvPicPr>
          <p:cNvPr id="21" name="20 Imagen"/>
          <p:cNvPicPr/>
          <p:nvPr/>
        </p:nvPicPr>
        <p:blipFill rotWithShape="1">
          <a:blip r:embed="rId37"/>
          <a:srcRect l="2990" t="19948" r="49104" b="21473"/>
          <a:stretch/>
        </p:blipFill>
        <p:spPr bwMode="auto">
          <a:xfrm>
            <a:off x="3635896" y="2564904"/>
            <a:ext cx="829310" cy="570230"/>
          </a:xfrm>
          <a:prstGeom prst="rect">
            <a:avLst/>
          </a:prstGeom>
          <a:ln>
            <a:noFill/>
          </a:ln>
          <a:extLst>
            <a:ext uri="{53640926-AAD7-44D8-BBD7-CCE9431645EC}">
              <a14:shadowObscured xmlns:a14="http://schemas.microsoft.com/office/drawing/2010/main"/>
            </a:ext>
          </a:extLst>
        </p:spPr>
      </p:pic>
      <p:pic>
        <p:nvPicPr>
          <p:cNvPr id="2050" name="Picture 2" descr="Imagen relacionada"/>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475656" y="4077072"/>
            <a:ext cx="953344" cy="476672"/>
          </a:xfrm>
          <a:prstGeom prst="rect">
            <a:avLst/>
          </a:prstGeom>
          <a:noFill/>
          <a:extLst>
            <a:ext uri="{909E8E84-426E-40DD-AFC4-6F175D3DCCD1}">
              <a14:hiddenFill xmlns:a14="http://schemas.microsoft.com/office/drawing/2010/main">
                <a:solidFill>
                  <a:srgbClr val="FFFFFF"/>
                </a:solidFill>
              </a14:hiddenFill>
            </a:ext>
          </a:extLst>
        </p:spPr>
      </p:pic>
      <p:pic>
        <p:nvPicPr>
          <p:cNvPr id="23" name="22 Imagen"/>
          <p:cNvPicPr/>
          <p:nvPr/>
        </p:nvPicPr>
        <p:blipFill rotWithShape="1">
          <a:blip r:embed="rId39"/>
          <a:srcRect l="16000" t="18086" r="41982" b="28191"/>
          <a:stretch/>
        </p:blipFill>
        <p:spPr bwMode="auto">
          <a:xfrm>
            <a:off x="1619672" y="5589240"/>
            <a:ext cx="962536" cy="775082"/>
          </a:xfrm>
          <a:prstGeom prst="rect">
            <a:avLst/>
          </a:prstGeom>
          <a:ln>
            <a:noFill/>
          </a:ln>
          <a:extLst>
            <a:ext uri="{53640926-AAD7-44D8-BBD7-CCE9431645EC}">
              <a14:shadowObscured xmlns:a14="http://schemas.microsoft.com/office/drawing/2010/main"/>
            </a:ext>
          </a:extLst>
        </p:spPr>
      </p:pic>
      <p:pic>
        <p:nvPicPr>
          <p:cNvPr id="2052" name="Picture 4" descr="Resultado de imagen para gramma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281828" y="2015890"/>
            <a:ext cx="1072875" cy="541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rotWithShape="1">
          <a:blip r:embed="rId41">
            <a:extLst>
              <a:ext uri="{28A0092B-C50C-407E-A947-70E740481C1C}">
                <a14:useLocalDpi xmlns:a14="http://schemas.microsoft.com/office/drawing/2010/main" val="0"/>
              </a:ext>
            </a:extLst>
          </a:blip>
          <a:srcRect l="3266" r="69707"/>
          <a:stretch/>
        </p:blipFill>
        <p:spPr bwMode="auto">
          <a:xfrm>
            <a:off x="5580112" y="2996952"/>
            <a:ext cx="504056" cy="9091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3438" t="4778" r="23485" b="5802"/>
          <a:stretch/>
        </p:blipFill>
        <p:spPr bwMode="auto">
          <a:xfrm>
            <a:off x="5858001" y="5238424"/>
            <a:ext cx="1234279" cy="77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additive="base">
                                        <p:cTn id="39" dur="500" fill="hold"/>
                                        <p:tgtEl>
                                          <p:spTgt spid="2052"/>
                                        </p:tgtEl>
                                        <p:attrNameLst>
                                          <p:attrName>ppt_x</p:attrName>
                                        </p:attrNameLst>
                                      </p:cBhvr>
                                      <p:tavLst>
                                        <p:tav tm="0">
                                          <p:val>
                                            <p:strVal val="#ppt_x"/>
                                          </p:val>
                                        </p:tav>
                                        <p:tav tm="100000">
                                          <p:val>
                                            <p:strVal val="#ppt_x"/>
                                          </p:val>
                                        </p:tav>
                                      </p:tavLst>
                                    </p:anim>
                                    <p:anim calcmode="lin" valueType="num">
                                      <p:cBhvr additive="base">
                                        <p:cTn id="40" dur="500" fill="hold"/>
                                        <p:tgtEl>
                                          <p:spTgt spid="205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 calcmode="lin" valueType="num">
                                      <p:cBhvr additive="base">
                                        <p:cTn id="47" dur="500" fill="hold"/>
                                        <p:tgtEl>
                                          <p:spTgt spid="2054"/>
                                        </p:tgtEl>
                                        <p:attrNameLst>
                                          <p:attrName>ppt_x</p:attrName>
                                        </p:attrNameLst>
                                      </p:cBhvr>
                                      <p:tavLst>
                                        <p:tav tm="0">
                                          <p:val>
                                            <p:strVal val="#ppt_x"/>
                                          </p:val>
                                        </p:tav>
                                        <p:tav tm="100000">
                                          <p:val>
                                            <p:strVal val="#ppt_x"/>
                                          </p:val>
                                        </p:tav>
                                      </p:tavLst>
                                    </p:anim>
                                    <p:anim calcmode="lin" valueType="num">
                                      <p:cBhvr additive="base">
                                        <p:cTn id="48" dur="500" fill="hold"/>
                                        <p:tgtEl>
                                          <p:spTgt spid="205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additive="base">
                                        <p:cTn id="55" dur="500" fill="hold"/>
                                        <p:tgtEl>
                                          <p:spTgt spid="2056"/>
                                        </p:tgtEl>
                                        <p:attrNameLst>
                                          <p:attrName>ppt_x</p:attrName>
                                        </p:attrNameLst>
                                      </p:cBhvr>
                                      <p:tavLst>
                                        <p:tav tm="0">
                                          <p:val>
                                            <p:strVal val="#ppt_x"/>
                                          </p:val>
                                        </p:tav>
                                        <p:tav tm="100000">
                                          <p:val>
                                            <p:strVal val="#ppt_x"/>
                                          </p:val>
                                        </p:tav>
                                      </p:tavLst>
                                    </p:anim>
                                    <p:anim calcmode="lin" valueType="num">
                                      <p:cBhvr additive="base">
                                        <p:cTn id="56" dur="500" fill="hold"/>
                                        <p:tgtEl>
                                          <p:spTgt spid="205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6" grpId="0">
        <p:bldAsOne/>
      </p:bldGraphic>
      <p:bldGraphic spid="19" grpId="0">
        <p:bldAsOne/>
      </p:bldGraphic>
      <p:bldGraphic spid="20" grpId="0">
        <p:bldAsOne/>
      </p:bldGraphic>
      <p:bldGraphic spid="11" grpId="0">
        <p:bldAsOne/>
      </p:bldGraphic>
      <p:bldGraphic spid="14" grpId="0">
        <p:bldAsOne/>
      </p:bldGraphic>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51937"/>
            <a:ext cx="5832648" cy="584775"/>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Improvement</a:t>
            </a:r>
            <a:r>
              <a:rPr lang="en-GB" b="1" dirty="0">
                <a:latin typeface="Times New Roman" panose="02020603050405020304" pitchFamily="18" charset="0"/>
                <a:cs typeface="Times New Roman" panose="02020603050405020304" pitchFamily="18" charset="0"/>
              </a:rPr>
              <a:t> </a:t>
            </a:r>
            <a:r>
              <a:rPr lang="en-GB" sz="3200" b="1" dirty="0">
                <a:latin typeface="Times New Roman" panose="02020603050405020304" pitchFamily="18" charset="0"/>
                <a:cs typeface="Times New Roman" panose="02020603050405020304" pitchFamily="18" charset="0"/>
              </a:rPr>
              <a:t>of Speaking </a:t>
            </a:r>
            <a:r>
              <a:rPr lang="en-GB" sz="3200" b="1" dirty="0" smtClean="0">
                <a:latin typeface="Times New Roman" panose="02020603050405020304" pitchFamily="18" charset="0"/>
                <a:cs typeface="Times New Roman" panose="02020603050405020304" pitchFamily="18" charset="0"/>
              </a:rPr>
              <a:t>Skill</a:t>
            </a:r>
            <a:endParaRPr lang="es-MX" sz="3200" b="1" dirty="0">
              <a:latin typeface="Times New Roman" panose="02020603050405020304" pitchFamily="18" charset="0"/>
              <a:cs typeface="Times New Roman" panose="02020603050405020304" pitchFamily="18" charset="0"/>
            </a:endParaRPr>
          </a:p>
        </p:txBody>
      </p:sp>
      <p:sp>
        <p:nvSpPr>
          <p:cNvPr id="4" name="3 Rectángulo"/>
          <p:cNvSpPr/>
          <p:nvPr/>
        </p:nvSpPr>
        <p:spPr>
          <a:xfrm>
            <a:off x="5292080" y="908720"/>
            <a:ext cx="3563888"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Collaborative </a:t>
            </a:r>
            <a:r>
              <a:rPr lang="en-GB" sz="2000" b="1" dirty="0">
                <a:latin typeface="Times New Roman" panose="02020603050405020304" pitchFamily="18" charset="0"/>
                <a:cs typeface="Times New Roman" panose="02020603050405020304" pitchFamily="18" charset="0"/>
              </a:rPr>
              <a:t>work</a:t>
            </a:r>
            <a:endParaRPr lang="es-MX" sz="2000" b="1"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Tips for implementing collaborative work in class</a:t>
            </a:r>
            <a:endParaRPr lang="es-MX" sz="2000" b="1" dirty="0">
              <a:latin typeface="Times New Roman" panose="02020603050405020304" pitchFamily="18" charset="0"/>
              <a:cs typeface="Times New Roman" panose="02020603050405020304" pitchFamily="18" charset="0"/>
            </a:endParaRPr>
          </a:p>
        </p:txBody>
      </p:sp>
      <p:graphicFrame>
        <p:nvGraphicFramePr>
          <p:cNvPr id="11" name="10 Diagrama"/>
          <p:cNvGraphicFramePr/>
          <p:nvPr>
            <p:extLst>
              <p:ext uri="{D42A27DB-BD31-4B8C-83A1-F6EECF244321}">
                <p14:modId xmlns:p14="http://schemas.microsoft.com/office/powerpoint/2010/main" val="323813125"/>
              </p:ext>
            </p:extLst>
          </p:nvPr>
        </p:nvGraphicFramePr>
        <p:xfrm>
          <a:off x="395536" y="4941168"/>
          <a:ext cx="4248472" cy="1161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1985786593"/>
              </p:ext>
            </p:extLst>
          </p:nvPr>
        </p:nvGraphicFramePr>
        <p:xfrm>
          <a:off x="251520" y="2492896"/>
          <a:ext cx="4176464"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agrama"/>
          <p:cNvGraphicFramePr/>
          <p:nvPr>
            <p:extLst>
              <p:ext uri="{D42A27DB-BD31-4B8C-83A1-F6EECF244321}">
                <p14:modId xmlns:p14="http://schemas.microsoft.com/office/powerpoint/2010/main" val="330112206"/>
              </p:ext>
            </p:extLst>
          </p:nvPr>
        </p:nvGraphicFramePr>
        <p:xfrm>
          <a:off x="107504" y="908720"/>
          <a:ext cx="4320480" cy="14773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9 Diagrama"/>
          <p:cNvGraphicFramePr/>
          <p:nvPr>
            <p:extLst>
              <p:ext uri="{D42A27DB-BD31-4B8C-83A1-F6EECF244321}">
                <p14:modId xmlns:p14="http://schemas.microsoft.com/office/powerpoint/2010/main" val="2394177840"/>
              </p:ext>
            </p:extLst>
          </p:nvPr>
        </p:nvGraphicFramePr>
        <p:xfrm>
          <a:off x="395536" y="3717032"/>
          <a:ext cx="4176464" cy="10801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3074" name="Picture 2" descr="Resultado de imagen para technological tools in clas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03648" y="6021288"/>
            <a:ext cx="1656184" cy="81009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292080" y="4509120"/>
            <a:ext cx="3563888" cy="1169551"/>
          </a:xfrm>
          <a:prstGeom prst="rect">
            <a:avLst/>
          </a:prstGeom>
          <a:solidFill>
            <a:srgbClr val="EAF1FA"/>
          </a:solidFill>
          <a:ln>
            <a:solidFill>
              <a:schemeClr val="accent1"/>
            </a:solidFill>
          </a:ln>
        </p:spPr>
        <p:txBody>
          <a:bodyPr wrap="square">
            <a:spAutoFit/>
          </a:bodyPr>
          <a:lstStyle/>
          <a:p>
            <a:r>
              <a:rPr lang="en-US" sz="1400" b="1" dirty="0" smtClean="0">
                <a:latin typeface="Times New Roman" panose="02020603050405020304" pitchFamily="18" charset="0"/>
                <a:cs typeface="Times New Roman" panose="02020603050405020304" pitchFamily="18" charset="0"/>
              </a:rPr>
              <a:t>Pair work - Group work</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DO: move, mime and draw.</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Description</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Remember</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Student´s picture</a:t>
            </a:r>
          </a:p>
        </p:txBody>
      </p:sp>
      <p:sp>
        <p:nvSpPr>
          <p:cNvPr id="16" name="15 Rectángulo"/>
          <p:cNvSpPr/>
          <p:nvPr/>
        </p:nvSpPr>
        <p:spPr>
          <a:xfrm>
            <a:off x="5292080" y="1916832"/>
            <a:ext cx="3563888" cy="1384995"/>
          </a:xfrm>
          <a:prstGeom prst="rect">
            <a:avLst/>
          </a:prstGeom>
          <a:solidFill>
            <a:srgbClr val="EAF1FA"/>
          </a:solidFill>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Motivation</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Active learning</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Communication</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Decision-making skills</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Self-confidence</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Help each other</a:t>
            </a:r>
          </a:p>
        </p:txBody>
      </p:sp>
      <p:sp>
        <p:nvSpPr>
          <p:cNvPr id="18" name="17 Rectángulo"/>
          <p:cNvSpPr/>
          <p:nvPr/>
        </p:nvSpPr>
        <p:spPr>
          <a:xfrm>
            <a:off x="5292080" y="3429000"/>
            <a:ext cx="3600400" cy="954107"/>
          </a:xfrm>
          <a:prstGeom prst="rect">
            <a:avLst/>
          </a:prstGeom>
          <a:solidFill>
            <a:srgbClr val="EAF1FA"/>
          </a:solidFill>
          <a:ln>
            <a:solidFill>
              <a:schemeClr val="accent1"/>
            </a:solidFill>
          </a:ln>
        </p:spPr>
        <p:txBody>
          <a:bodyPr wrap="square">
            <a:spAutoFit/>
          </a:bodyPr>
          <a:lstStyle/>
          <a:p>
            <a:r>
              <a:rPr lang="en-US" sz="1400" b="1" dirty="0" smtClean="0">
                <a:latin typeface="Times New Roman" panose="02020603050405020304" pitchFamily="18" charset="0"/>
                <a:cs typeface="Times New Roman" panose="02020603050405020304" pitchFamily="18" charset="0"/>
              </a:rPr>
              <a:t>Creating groups</a:t>
            </a: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Use as many variations as possible.</a:t>
            </a:r>
            <a:endParaRPr lang="en-US"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Any topic is useful: grammar, vocabulary, birthday/months, etc.</a:t>
            </a:r>
          </a:p>
        </p:txBody>
      </p:sp>
      <p:pic>
        <p:nvPicPr>
          <p:cNvPr id="19" name="18 Imagen"/>
          <p:cNvPicPr/>
          <p:nvPr/>
        </p:nvPicPr>
        <p:blipFill rotWithShape="1">
          <a:blip r:embed="rId23"/>
          <a:srcRect l="11495" t="20444" r="47235" b="22965"/>
          <a:stretch/>
        </p:blipFill>
        <p:spPr bwMode="auto">
          <a:xfrm rot="542806">
            <a:off x="7072296" y="5318340"/>
            <a:ext cx="1771767" cy="13650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74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9" grpId="0">
        <p:bldAsOne/>
      </p:bldGraphic>
      <p:bldGraphic spid="8" grpId="0">
        <p:bldAsOne/>
      </p:bldGraphic>
      <p:bldGraphic spid="10" grpId="0">
        <p:bldAsOne/>
      </p:bldGraphic>
      <p:bldP spid="13" grpId="0" animBg="1"/>
      <p:bldP spid="16"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2062</TotalTime>
  <Words>1608</Words>
  <Application>Microsoft Office PowerPoint</Application>
  <PresentationFormat>Presentación en pantalla (4:3)</PresentationFormat>
  <Paragraphs>290</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Forma de onda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Jeaneth</dc:creator>
  <cp:lastModifiedBy>Jeaneth</cp:lastModifiedBy>
  <cp:revision>151</cp:revision>
  <cp:lastPrinted>2018-03-14T17:29:43Z</cp:lastPrinted>
  <dcterms:created xsi:type="dcterms:W3CDTF">2018-03-08T05:01:40Z</dcterms:created>
  <dcterms:modified xsi:type="dcterms:W3CDTF">2018-03-15T14:32:54Z</dcterms:modified>
</cp:coreProperties>
</file>