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257" r:id="rId4"/>
    <p:sldId id="260" r:id="rId5"/>
    <p:sldId id="261" r:id="rId6"/>
    <p:sldId id="265" r:id="rId7"/>
    <p:sldId id="263" r:id="rId8"/>
    <p:sldId id="267" r:id="rId9"/>
    <p:sldId id="266" r:id="rId10"/>
    <p:sldId id="268" r:id="rId11"/>
    <p:sldId id="269" r:id="rId12"/>
    <p:sldId id="270" r:id="rId13"/>
    <p:sldId id="271" r:id="rId14"/>
    <p:sldId id="272" r:id="rId15"/>
    <p:sldId id="273" r:id="rId16"/>
    <p:sldId id="287" r:id="rId17"/>
    <p:sldId id="275" r:id="rId18"/>
    <p:sldId id="276" r:id="rId19"/>
    <p:sldId id="305" r:id="rId20"/>
    <p:sldId id="307" r:id="rId21"/>
    <p:sldId id="309" r:id="rId22"/>
    <p:sldId id="311" r:id="rId23"/>
    <p:sldId id="294" r:id="rId24"/>
    <p:sldId id="296" r:id="rId25"/>
    <p:sldId id="297" r:id="rId26"/>
    <p:sldId id="298" r:id="rId27"/>
    <p:sldId id="299" r:id="rId28"/>
    <p:sldId id="280" r:id="rId29"/>
    <p:sldId id="300" r:id="rId30"/>
    <p:sldId id="281" r:id="rId31"/>
    <p:sldId id="282" r:id="rId32"/>
    <p:sldId id="283" r:id="rId33"/>
    <p:sldId id="301" r:id="rId34"/>
    <p:sldId id="302" r:id="rId35"/>
    <p:sldId id="285" r:id="rId36"/>
    <p:sldId id="303" r:id="rId37"/>
    <p:sldId id="312" r:id="rId38"/>
    <p:sldId id="313" r:id="rId39"/>
    <p:sldId id="314" r:id="rId40"/>
    <p:sldId id="290"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840" autoAdjust="0"/>
  </p:normalViewPr>
  <p:slideViewPr>
    <p:cSldViewPr snapToGrid="0">
      <p:cViewPr varScale="1">
        <p:scale>
          <a:sx n="57" d="100"/>
          <a:sy n="57" d="100"/>
        </p:scale>
        <p:origin x="12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DISPOSITIVOS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DISPOITIVOS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C0A-43C3-A96A-07BFC3F0DCD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C0A-43C3-A96A-07BFC3F0DCD4}"/>
              </c:ext>
            </c:extLst>
          </c:dPt>
          <c:cat>
            <c:strRef>
              <c:f>Hoja1!$A$2:$A$3</c:f>
              <c:strCache>
                <c:ptCount val="2"/>
                <c:pt idx="0">
                  <c:v>EXITOSO</c:v>
                </c:pt>
                <c:pt idx="1">
                  <c:v>FALLIDO</c:v>
                </c:pt>
              </c:strCache>
            </c:strRef>
          </c:cat>
          <c:val>
            <c:numRef>
              <c:f>Hoja1!$B$2:$B$3</c:f>
              <c:numCache>
                <c:formatCode>General</c:formatCode>
                <c:ptCount val="2"/>
                <c:pt idx="0">
                  <c:v>27</c:v>
                </c:pt>
                <c:pt idx="1">
                  <c:v>11</c:v>
                </c:pt>
              </c:numCache>
            </c:numRef>
          </c:val>
          <c:extLst xmlns:c16r2="http://schemas.microsoft.com/office/drawing/2015/06/chart">
            <c:ext xmlns:c16="http://schemas.microsoft.com/office/drawing/2014/chart" uri="{C3380CC4-5D6E-409C-BE32-E72D297353CC}">
              <c16:uniqueId val="{00000004-FC0A-43C3-A96A-07BFC3F0DCD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2000"/>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DISPOSITIVOS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DISPOITIVOS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AA6-487E-A2D1-A71568E4C1D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AA6-487E-A2D1-A71568E4C1D7}"/>
              </c:ext>
            </c:extLst>
          </c:dPt>
          <c:cat>
            <c:strRef>
              <c:f>Hoja1!$A$2:$A$3</c:f>
              <c:strCache>
                <c:ptCount val="2"/>
                <c:pt idx="0">
                  <c:v>EXITOSO</c:v>
                </c:pt>
                <c:pt idx="1">
                  <c:v>FALLIDO</c:v>
                </c:pt>
              </c:strCache>
            </c:strRef>
          </c:cat>
          <c:val>
            <c:numRef>
              <c:f>Hoja1!$B$2:$B$3</c:f>
              <c:numCache>
                <c:formatCode>General</c:formatCode>
                <c:ptCount val="2"/>
                <c:pt idx="0">
                  <c:v>27</c:v>
                </c:pt>
                <c:pt idx="1">
                  <c:v>3</c:v>
                </c:pt>
              </c:numCache>
            </c:numRef>
          </c:val>
          <c:extLst xmlns:c16r2="http://schemas.microsoft.com/office/drawing/2015/06/chart">
            <c:ext xmlns:c16="http://schemas.microsoft.com/office/drawing/2014/chart" uri="{C3380CC4-5D6E-409C-BE32-E72D297353CC}">
              <c16:uniqueId val="{00000004-2AA6-487E-A2D1-A71568E4C1D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200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DISPOSITIVOS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DISPOITIVOS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4D7-4957-924C-FEF23695F14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4D7-4957-924C-FEF23695F143}"/>
              </c:ext>
            </c:extLst>
          </c:dPt>
          <c:cat>
            <c:strRef>
              <c:f>Hoja1!$A$2:$A$3</c:f>
              <c:strCache>
                <c:ptCount val="2"/>
                <c:pt idx="0">
                  <c:v>EXITOSO</c:v>
                </c:pt>
                <c:pt idx="1">
                  <c:v>FALLIDO</c:v>
                </c:pt>
              </c:strCache>
            </c:strRef>
          </c:cat>
          <c:val>
            <c:numRef>
              <c:f>Hoja1!$B$2:$B$3</c:f>
              <c:numCache>
                <c:formatCode>General</c:formatCode>
                <c:ptCount val="2"/>
                <c:pt idx="0">
                  <c:v>27</c:v>
                </c:pt>
                <c:pt idx="1">
                  <c:v>11</c:v>
                </c:pt>
              </c:numCache>
            </c:numRef>
          </c:val>
          <c:extLst xmlns:c16r2="http://schemas.microsoft.com/office/drawing/2015/06/chart">
            <c:ext xmlns:c16="http://schemas.microsoft.com/office/drawing/2014/chart" uri="{C3380CC4-5D6E-409C-BE32-E72D297353CC}">
              <c16:uniqueId val="{00000004-B4D7-4957-924C-FEF23695F14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2000"/>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DISPOSITIVOS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DISPOITIVOS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4D7-4957-924C-FEF23695F14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4D7-4957-924C-FEF23695F143}"/>
              </c:ext>
            </c:extLst>
          </c:dPt>
          <c:cat>
            <c:strRef>
              <c:f>Hoja1!$A$2:$A$3</c:f>
              <c:strCache>
                <c:ptCount val="2"/>
                <c:pt idx="0">
                  <c:v>EXITOSO</c:v>
                </c:pt>
                <c:pt idx="1">
                  <c:v>FALLIDO</c:v>
                </c:pt>
              </c:strCache>
            </c:strRef>
          </c:cat>
          <c:val>
            <c:numRef>
              <c:f>Hoja1!$B$2:$B$3</c:f>
              <c:numCache>
                <c:formatCode>General</c:formatCode>
                <c:ptCount val="2"/>
                <c:pt idx="0">
                  <c:v>27</c:v>
                </c:pt>
                <c:pt idx="1">
                  <c:v>3</c:v>
                </c:pt>
              </c:numCache>
            </c:numRef>
          </c:val>
          <c:extLst xmlns:c16r2="http://schemas.microsoft.com/office/drawing/2015/06/chart">
            <c:ext xmlns:c16="http://schemas.microsoft.com/office/drawing/2014/chart" uri="{C3380CC4-5D6E-409C-BE32-E72D297353CC}">
              <c16:uniqueId val="{00000004-B4D7-4957-924C-FEF23695F14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20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D2061-3A0E-4029-A636-D80F656130C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BF6D2C15-4B82-4C8C-8EF1-5A35EAD6A865}">
      <dgm:prSet phldrT="[Texto]" custT="1"/>
      <dgm:spPr/>
      <dgm:t>
        <a:bodyPr/>
        <a:lstStyle/>
        <a:p>
          <a:r>
            <a:rPr lang="es-ES" sz="1600" dirty="0" smtClean="0">
              <a:solidFill>
                <a:schemeClr val="tx1"/>
              </a:solidFill>
            </a:rPr>
            <a:t>Mayor conectividad, surgimiento de nuevas tecnologías: Redes de infraestructura, Redes Ad hoc</a:t>
          </a:r>
          <a:endParaRPr lang="es-ES" sz="1600" dirty="0">
            <a:solidFill>
              <a:schemeClr val="tx1"/>
            </a:solidFill>
          </a:endParaRPr>
        </a:p>
      </dgm:t>
    </dgm:pt>
    <dgm:pt modelId="{05F4F987-26B2-456C-AB53-79631CA747DC}" type="parTrans" cxnId="{923CF8D8-7AA0-4913-8113-3030850AFEA3}">
      <dgm:prSet/>
      <dgm:spPr/>
      <dgm:t>
        <a:bodyPr/>
        <a:lstStyle/>
        <a:p>
          <a:endParaRPr lang="es-ES"/>
        </a:p>
      </dgm:t>
    </dgm:pt>
    <dgm:pt modelId="{9DE9FA75-FCD4-4D76-B2A4-6C05F207C85D}" type="sibTrans" cxnId="{923CF8D8-7AA0-4913-8113-3030850AFEA3}">
      <dgm:prSet/>
      <dgm:spPr/>
      <dgm:t>
        <a:bodyPr/>
        <a:lstStyle/>
        <a:p>
          <a:endParaRPr lang="es-ES"/>
        </a:p>
      </dgm:t>
    </dgm:pt>
    <dgm:pt modelId="{69AD53AB-E839-47C9-BC29-FCDC0BA790D4}">
      <dgm:prSet phldrT="[Texto]" custT="1"/>
      <dgm:spPr/>
      <dgm:t>
        <a:bodyPr/>
        <a:lstStyle/>
        <a:p>
          <a:r>
            <a:rPr lang="es-ES" sz="1600" dirty="0" smtClean="0">
              <a:solidFill>
                <a:schemeClr val="tx1"/>
              </a:solidFill>
            </a:rPr>
            <a:t>Enfoque de las redes Ad Hoc</a:t>
          </a:r>
          <a:endParaRPr lang="es-ES" sz="1600" dirty="0">
            <a:solidFill>
              <a:schemeClr val="tx1"/>
            </a:solidFill>
          </a:endParaRPr>
        </a:p>
      </dgm:t>
    </dgm:pt>
    <dgm:pt modelId="{9344FDB7-9656-4C77-872A-51DA9776515B}" type="parTrans" cxnId="{4227338F-71A3-4BD7-A06B-432042011780}">
      <dgm:prSet/>
      <dgm:spPr/>
      <dgm:t>
        <a:bodyPr/>
        <a:lstStyle/>
        <a:p>
          <a:endParaRPr lang="es-ES"/>
        </a:p>
      </dgm:t>
    </dgm:pt>
    <dgm:pt modelId="{305864C7-B28B-41C9-AE6D-C765B03E3853}" type="sibTrans" cxnId="{4227338F-71A3-4BD7-A06B-432042011780}">
      <dgm:prSet/>
      <dgm:spPr/>
      <dgm:t>
        <a:bodyPr/>
        <a:lstStyle/>
        <a:p>
          <a:endParaRPr lang="es-ES"/>
        </a:p>
      </dgm:t>
    </dgm:pt>
    <dgm:pt modelId="{4AE8BF2B-317E-40B1-9FE5-2E35AFB8F9A4}">
      <dgm:prSet custT="1"/>
      <dgm:spPr/>
      <dgm:t>
        <a:bodyPr/>
        <a:lstStyle/>
        <a:p>
          <a:r>
            <a:rPr lang="es-ES" sz="1600" dirty="0" smtClean="0">
              <a:solidFill>
                <a:schemeClr val="tx1"/>
              </a:solidFill>
            </a:rPr>
            <a:t>Combinar los dispositivos móviles con las tecnologías basadas en redes Ad hoc para crear un sistema de comunicación.</a:t>
          </a:r>
          <a:endParaRPr lang="es-ES" sz="1600" dirty="0">
            <a:solidFill>
              <a:schemeClr val="tx1"/>
            </a:solidFill>
          </a:endParaRPr>
        </a:p>
      </dgm:t>
    </dgm:pt>
    <dgm:pt modelId="{34584FD6-094D-4C07-9879-42530912059F}" type="parTrans" cxnId="{F3A65AF9-A8CE-462A-90C5-55AF8472C457}">
      <dgm:prSet/>
      <dgm:spPr/>
      <dgm:t>
        <a:bodyPr/>
        <a:lstStyle/>
        <a:p>
          <a:endParaRPr lang="es-ES"/>
        </a:p>
      </dgm:t>
    </dgm:pt>
    <dgm:pt modelId="{E2FAA0E5-C2BF-4386-BDAF-5982A28BF03A}" type="sibTrans" cxnId="{F3A65AF9-A8CE-462A-90C5-55AF8472C457}">
      <dgm:prSet/>
      <dgm:spPr/>
      <dgm:t>
        <a:bodyPr/>
        <a:lstStyle/>
        <a:p>
          <a:endParaRPr lang="es-ES"/>
        </a:p>
      </dgm:t>
    </dgm:pt>
    <dgm:pt modelId="{F3602F91-ED43-4372-A5EB-6C1777EF9713}">
      <dgm:prSet phldrT="[Texto]" custT="1"/>
      <dgm:spPr/>
      <dgm:t>
        <a:bodyPr/>
        <a:lstStyle/>
        <a:p>
          <a:r>
            <a:rPr lang="es-ES" sz="1600" dirty="0" smtClean="0">
              <a:solidFill>
                <a:schemeClr val="tx1"/>
              </a:solidFill>
            </a:rPr>
            <a:t>Mitigar los efectos negativos causados por los desastres naturales</a:t>
          </a:r>
          <a:endParaRPr lang="es-ES" sz="1600" dirty="0">
            <a:solidFill>
              <a:schemeClr val="tx1"/>
            </a:solidFill>
          </a:endParaRPr>
        </a:p>
      </dgm:t>
    </dgm:pt>
    <dgm:pt modelId="{801D411A-EB8C-45C2-84D6-D7BAA2F10BA3}" type="parTrans" cxnId="{9AA9B8CD-83B0-42FA-BDD9-689D7771862C}">
      <dgm:prSet/>
      <dgm:spPr/>
      <dgm:t>
        <a:bodyPr/>
        <a:lstStyle/>
        <a:p>
          <a:endParaRPr lang="es-ES"/>
        </a:p>
      </dgm:t>
    </dgm:pt>
    <dgm:pt modelId="{A04B89B1-AFA9-4C9B-B296-DF10F3976AE7}" type="sibTrans" cxnId="{9AA9B8CD-83B0-42FA-BDD9-689D7771862C}">
      <dgm:prSet/>
      <dgm:spPr/>
      <dgm:t>
        <a:bodyPr/>
        <a:lstStyle/>
        <a:p>
          <a:endParaRPr lang="es-ES"/>
        </a:p>
      </dgm:t>
    </dgm:pt>
    <dgm:pt modelId="{A5171D14-7D6D-4DC0-8B99-7DC2F9FF6F06}" type="pres">
      <dgm:prSet presAssocID="{FDFD2061-3A0E-4029-A636-D80F656130C1}" presName="linear" presStyleCnt="0">
        <dgm:presLayoutVars>
          <dgm:dir/>
          <dgm:animLvl val="lvl"/>
          <dgm:resizeHandles val="exact"/>
        </dgm:presLayoutVars>
      </dgm:prSet>
      <dgm:spPr/>
      <dgm:t>
        <a:bodyPr/>
        <a:lstStyle/>
        <a:p>
          <a:endParaRPr lang="es-ES"/>
        </a:p>
      </dgm:t>
    </dgm:pt>
    <dgm:pt modelId="{D253821A-A09D-4D22-A3EF-FF39F1D41ECB}" type="pres">
      <dgm:prSet presAssocID="{BF6D2C15-4B82-4C8C-8EF1-5A35EAD6A865}" presName="parentLin" presStyleCnt="0"/>
      <dgm:spPr/>
    </dgm:pt>
    <dgm:pt modelId="{B4F6E9DF-6C6B-428A-89F4-E6913AAFD06E}" type="pres">
      <dgm:prSet presAssocID="{BF6D2C15-4B82-4C8C-8EF1-5A35EAD6A865}" presName="parentLeftMargin" presStyleLbl="node1" presStyleIdx="0" presStyleCnt="4"/>
      <dgm:spPr/>
      <dgm:t>
        <a:bodyPr/>
        <a:lstStyle/>
        <a:p>
          <a:endParaRPr lang="es-ES"/>
        </a:p>
      </dgm:t>
    </dgm:pt>
    <dgm:pt modelId="{50E2702F-2BF3-4339-A40D-7FAE13FDC71E}" type="pres">
      <dgm:prSet presAssocID="{BF6D2C15-4B82-4C8C-8EF1-5A35EAD6A865}" presName="parentText" presStyleLbl="node1" presStyleIdx="0" presStyleCnt="4">
        <dgm:presLayoutVars>
          <dgm:chMax val="0"/>
          <dgm:bulletEnabled val="1"/>
        </dgm:presLayoutVars>
      </dgm:prSet>
      <dgm:spPr/>
      <dgm:t>
        <a:bodyPr/>
        <a:lstStyle/>
        <a:p>
          <a:endParaRPr lang="es-ES"/>
        </a:p>
      </dgm:t>
    </dgm:pt>
    <dgm:pt modelId="{14A809A9-23D4-4C1D-93C4-FE89EAA5C2A2}" type="pres">
      <dgm:prSet presAssocID="{BF6D2C15-4B82-4C8C-8EF1-5A35EAD6A865}" presName="negativeSpace" presStyleCnt="0"/>
      <dgm:spPr/>
    </dgm:pt>
    <dgm:pt modelId="{2A40803C-82E1-4E0B-A6D2-DC210C8FAE08}" type="pres">
      <dgm:prSet presAssocID="{BF6D2C15-4B82-4C8C-8EF1-5A35EAD6A865}" presName="childText" presStyleLbl="conFgAcc1" presStyleIdx="0" presStyleCnt="4">
        <dgm:presLayoutVars>
          <dgm:bulletEnabled val="1"/>
        </dgm:presLayoutVars>
      </dgm:prSet>
      <dgm:spPr/>
    </dgm:pt>
    <dgm:pt modelId="{25AA08E8-F0B6-4D4E-8822-A83DD7DCCA68}" type="pres">
      <dgm:prSet presAssocID="{9DE9FA75-FCD4-4D76-B2A4-6C05F207C85D}" presName="spaceBetweenRectangles" presStyleCnt="0"/>
      <dgm:spPr/>
    </dgm:pt>
    <dgm:pt modelId="{0ACE2DD0-306A-42DB-9B44-6A719B9DC77B}" type="pres">
      <dgm:prSet presAssocID="{F3602F91-ED43-4372-A5EB-6C1777EF9713}" presName="parentLin" presStyleCnt="0"/>
      <dgm:spPr/>
    </dgm:pt>
    <dgm:pt modelId="{4286745B-163D-4806-929F-070B9F2E4FF0}" type="pres">
      <dgm:prSet presAssocID="{F3602F91-ED43-4372-A5EB-6C1777EF9713}" presName="parentLeftMargin" presStyleLbl="node1" presStyleIdx="0" presStyleCnt="4"/>
      <dgm:spPr/>
      <dgm:t>
        <a:bodyPr/>
        <a:lstStyle/>
        <a:p>
          <a:endParaRPr lang="es-ES"/>
        </a:p>
      </dgm:t>
    </dgm:pt>
    <dgm:pt modelId="{C4BE61DD-1B75-447F-8291-5CB5E8DA4928}" type="pres">
      <dgm:prSet presAssocID="{F3602F91-ED43-4372-A5EB-6C1777EF9713}" presName="parentText" presStyleLbl="node1" presStyleIdx="1" presStyleCnt="4">
        <dgm:presLayoutVars>
          <dgm:chMax val="0"/>
          <dgm:bulletEnabled val="1"/>
        </dgm:presLayoutVars>
      </dgm:prSet>
      <dgm:spPr/>
      <dgm:t>
        <a:bodyPr/>
        <a:lstStyle/>
        <a:p>
          <a:endParaRPr lang="es-ES"/>
        </a:p>
      </dgm:t>
    </dgm:pt>
    <dgm:pt modelId="{C36C2110-8F0C-47EF-AF85-69264F65D68D}" type="pres">
      <dgm:prSet presAssocID="{F3602F91-ED43-4372-A5EB-6C1777EF9713}" presName="negativeSpace" presStyleCnt="0"/>
      <dgm:spPr/>
    </dgm:pt>
    <dgm:pt modelId="{5030D5AB-77E6-4440-9908-D76C92DF28D5}" type="pres">
      <dgm:prSet presAssocID="{F3602F91-ED43-4372-A5EB-6C1777EF9713}" presName="childText" presStyleLbl="conFgAcc1" presStyleIdx="1" presStyleCnt="4">
        <dgm:presLayoutVars>
          <dgm:bulletEnabled val="1"/>
        </dgm:presLayoutVars>
      </dgm:prSet>
      <dgm:spPr/>
    </dgm:pt>
    <dgm:pt modelId="{9DF1B3D5-34F3-498C-870F-69F45CCEF134}" type="pres">
      <dgm:prSet presAssocID="{A04B89B1-AFA9-4C9B-B296-DF10F3976AE7}" presName="spaceBetweenRectangles" presStyleCnt="0"/>
      <dgm:spPr/>
    </dgm:pt>
    <dgm:pt modelId="{FC6A6684-71F5-4416-B8E4-5CA60A2833A2}" type="pres">
      <dgm:prSet presAssocID="{69AD53AB-E839-47C9-BC29-FCDC0BA790D4}" presName="parentLin" presStyleCnt="0"/>
      <dgm:spPr/>
    </dgm:pt>
    <dgm:pt modelId="{D1AF4D1D-5954-4ACC-9808-A924045848EF}" type="pres">
      <dgm:prSet presAssocID="{69AD53AB-E839-47C9-BC29-FCDC0BA790D4}" presName="parentLeftMargin" presStyleLbl="node1" presStyleIdx="1" presStyleCnt="4"/>
      <dgm:spPr/>
      <dgm:t>
        <a:bodyPr/>
        <a:lstStyle/>
        <a:p>
          <a:endParaRPr lang="es-ES"/>
        </a:p>
      </dgm:t>
    </dgm:pt>
    <dgm:pt modelId="{D660E6B4-46B2-4C27-A623-8631D1EB4F2F}" type="pres">
      <dgm:prSet presAssocID="{69AD53AB-E839-47C9-BC29-FCDC0BA790D4}" presName="parentText" presStyleLbl="node1" presStyleIdx="2" presStyleCnt="4">
        <dgm:presLayoutVars>
          <dgm:chMax val="0"/>
          <dgm:bulletEnabled val="1"/>
        </dgm:presLayoutVars>
      </dgm:prSet>
      <dgm:spPr/>
      <dgm:t>
        <a:bodyPr/>
        <a:lstStyle/>
        <a:p>
          <a:endParaRPr lang="es-ES"/>
        </a:p>
      </dgm:t>
    </dgm:pt>
    <dgm:pt modelId="{4DAD7814-A239-4804-842A-21324621FF20}" type="pres">
      <dgm:prSet presAssocID="{69AD53AB-E839-47C9-BC29-FCDC0BA790D4}" presName="negativeSpace" presStyleCnt="0"/>
      <dgm:spPr/>
    </dgm:pt>
    <dgm:pt modelId="{70EDC38F-D39B-4320-A0AB-AD834CD75B9E}" type="pres">
      <dgm:prSet presAssocID="{69AD53AB-E839-47C9-BC29-FCDC0BA790D4}" presName="childText" presStyleLbl="conFgAcc1" presStyleIdx="2" presStyleCnt="4">
        <dgm:presLayoutVars>
          <dgm:bulletEnabled val="1"/>
        </dgm:presLayoutVars>
      </dgm:prSet>
      <dgm:spPr/>
    </dgm:pt>
    <dgm:pt modelId="{BDFFE8D7-397A-49C7-BC1D-9A82D4FA074D}" type="pres">
      <dgm:prSet presAssocID="{305864C7-B28B-41C9-AE6D-C765B03E3853}" presName="spaceBetweenRectangles" presStyleCnt="0"/>
      <dgm:spPr/>
    </dgm:pt>
    <dgm:pt modelId="{98844A61-63C6-4D0E-A701-F40A28113332}" type="pres">
      <dgm:prSet presAssocID="{4AE8BF2B-317E-40B1-9FE5-2E35AFB8F9A4}" presName="parentLin" presStyleCnt="0"/>
      <dgm:spPr/>
    </dgm:pt>
    <dgm:pt modelId="{0F448047-9EE5-4696-AAEC-CD6B241C5A4E}" type="pres">
      <dgm:prSet presAssocID="{4AE8BF2B-317E-40B1-9FE5-2E35AFB8F9A4}" presName="parentLeftMargin" presStyleLbl="node1" presStyleIdx="2" presStyleCnt="4"/>
      <dgm:spPr/>
      <dgm:t>
        <a:bodyPr/>
        <a:lstStyle/>
        <a:p>
          <a:endParaRPr lang="es-ES"/>
        </a:p>
      </dgm:t>
    </dgm:pt>
    <dgm:pt modelId="{2F872B5B-176D-47A6-87AC-3BB684ACF4B5}" type="pres">
      <dgm:prSet presAssocID="{4AE8BF2B-317E-40B1-9FE5-2E35AFB8F9A4}" presName="parentText" presStyleLbl="node1" presStyleIdx="3" presStyleCnt="4">
        <dgm:presLayoutVars>
          <dgm:chMax val="0"/>
          <dgm:bulletEnabled val="1"/>
        </dgm:presLayoutVars>
      </dgm:prSet>
      <dgm:spPr/>
      <dgm:t>
        <a:bodyPr/>
        <a:lstStyle/>
        <a:p>
          <a:endParaRPr lang="es-ES"/>
        </a:p>
      </dgm:t>
    </dgm:pt>
    <dgm:pt modelId="{928695A5-C8ED-47D7-8F6C-E0486C35AC69}" type="pres">
      <dgm:prSet presAssocID="{4AE8BF2B-317E-40B1-9FE5-2E35AFB8F9A4}" presName="negativeSpace" presStyleCnt="0"/>
      <dgm:spPr/>
    </dgm:pt>
    <dgm:pt modelId="{5297D9A5-0327-403C-A2DB-8E7486973FD5}" type="pres">
      <dgm:prSet presAssocID="{4AE8BF2B-317E-40B1-9FE5-2E35AFB8F9A4}" presName="childText" presStyleLbl="conFgAcc1" presStyleIdx="3" presStyleCnt="4">
        <dgm:presLayoutVars>
          <dgm:bulletEnabled val="1"/>
        </dgm:presLayoutVars>
      </dgm:prSet>
      <dgm:spPr/>
    </dgm:pt>
  </dgm:ptLst>
  <dgm:cxnLst>
    <dgm:cxn modelId="{1CB99BFB-001E-4E04-8CE8-4D478F35C786}" type="presOf" srcId="{F3602F91-ED43-4372-A5EB-6C1777EF9713}" destId="{4286745B-163D-4806-929F-070B9F2E4FF0}" srcOrd="0" destOrd="0" presId="urn:microsoft.com/office/officeart/2005/8/layout/list1"/>
    <dgm:cxn modelId="{93CA863C-4FFF-40B9-8288-4E304A1BF5B7}" type="presOf" srcId="{69AD53AB-E839-47C9-BC29-FCDC0BA790D4}" destId="{D1AF4D1D-5954-4ACC-9808-A924045848EF}" srcOrd="0" destOrd="0" presId="urn:microsoft.com/office/officeart/2005/8/layout/list1"/>
    <dgm:cxn modelId="{87E3E6AC-5041-4124-A780-B3F40736990B}" type="presOf" srcId="{69AD53AB-E839-47C9-BC29-FCDC0BA790D4}" destId="{D660E6B4-46B2-4C27-A623-8631D1EB4F2F}" srcOrd="1" destOrd="0" presId="urn:microsoft.com/office/officeart/2005/8/layout/list1"/>
    <dgm:cxn modelId="{7E68591B-618A-4764-92BE-EFEB2FCF942C}" type="presOf" srcId="{BF6D2C15-4B82-4C8C-8EF1-5A35EAD6A865}" destId="{B4F6E9DF-6C6B-428A-89F4-E6913AAFD06E}" srcOrd="0" destOrd="0" presId="urn:microsoft.com/office/officeart/2005/8/layout/list1"/>
    <dgm:cxn modelId="{BF1FBE7F-280B-4D86-8D37-A431261DEE01}" type="presOf" srcId="{FDFD2061-3A0E-4029-A636-D80F656130C1}" destId="{A5171D14-7D6D-4DC0-8B99-7DC2F9FF6F06}" srcOrd="0" destOrd="0" presId="urn:microsoft.com/office/officeart/2005/8/layout/list1"/>
    <dgm:cxn modelId="{58158229-64D4-43DA-8B61-039EC8F60FDF}" type="presOf" srcId="{F3602F91-ED43-4372-A5EB-6C1777EF9713}" destId="{C4BE61DD-1B75-447F-8291-5CB5E8DA4928}" srcOrd="1" destOrd="0" presId="urn:microsoft.com/office/officeart/2005/8/layout/list1"/>
    <dgm:cxn modelId="{923CF8D8-7AA0-4913-8113-3030850AFEA3}" srcId="{FDFD2061-3A0E-4029-A636-D80F656130C1}" destId="{BF6D2C15-4B82-4C8C-8EF1-5A35EAD6A865}" srcOrd="0" destOrd="0" parTransId="{05F4F987-26B2-456C-AB53-79631CA747DC}" sibTransId="{9DE9FA75-FCD4-4D76-B2A4-6C05F207C85D}"/>
    <dgm:cxn modelId="{9AA9B8CD-83B0-42FA-BDD9-689D7771862C}" srcId="{FDFD2061-3A0E-4029-A636-D80F656130C1}" destId="{F3602F91-ED43-4372-A5EB-6C1777EF9713}" srcOrd="1" destOrd="0" parTransId="{801D411A-EB8C-45C2-84D6-D7BAA2F10BA3}" sibTransId="{A04B89B1-AFA9-4C9B-B296-DF10F3976AE7}"/>
    <dgm:cxn modelId="{D3D6BAEE-26C4-4830-8DED-7661000748F9}" type="presOf" srcId="{4AE8BF2B-317E-40B1-9FE5-2E35AFB8F9A4}" destId="{0F448047-9EE5-4696-AAEC-CD6B241C5A4E}" srcOrd="0" destOrd="0" presId="urn:microsoft.com/office/officeart/2005/8/layout/list1"/>
    <dgm:cxn modelId="{F3A65AF9-A8CE-462A-90C5-55AF8472C457}" srcId="{FDFD2061-3A0E-4029-A636-D80F656130C1}" destId="{4AE8BF2B-317E-40B1-9FE5-2E35AFB8F9A4}" srcOrd="3" destOrd="0" parTransId="{34584FD6-094D-4C07-9879-42530912059F}" sibTransId="{E2FAA0E5-C2BF-4386-BDAF-5982A28BF03A}"/>
    <dgm:cxn modelId="{4227338F-71A3-4BD7-A06B-432042011780}" srcId="{FDFD2061-3A0E-4029-A636-D80F656130C1}" destId="{69AD53AB-E839-47C9-BC29-FCDC0BA790D4}" srcOrd="2" destOrd="0" parTransId="{9344FDB7-9656-4C77-872A-51DA9776515B}" sibTransId="{305864C7-B28B-41C9-AE6D-C765B03E3853}"/>
    <dgm:cxn modelId="{926F357F-5399-4A36-81EC-9513D6D68BB9}" type="presOf" srcId="{4AE8BF2B-317E-40B1-9FE5-2E35AFB8F9A4}" destId="{2F872B5B-176D-47A6-87AC-3BB684ACF4B5}" srcOrd="1" destOrd="0" presId="urn:microsoft.com/office/officeart/2005/8/layout/list1"/>
    <dgm:cxn modelId="{0D2C308D-5031-4FFA-889A-B791724937EA}" type="presOf" srcId="{BF6D2C15-4B82-4C8C-8EF1-5A35EAD6A865}" destId="{50E2702F-2BF3-4339-A40D-7FAE13FDC71E}" srcOrd="1" destOrd="0" presId="urn:microsoft.com/office/officeart/2005/8/layout/list1"/>
    <dgm:cxn modelId="{7D50A2DA-F11B-453F-9D16-248E048C6C3B}" type="presParOf" srcId="{A5171D14-7D6D-4DC0-8B99-7DC2F9FF6F06}" destId="{D253821A-A09D-4D22-A3EF-FF39F1D41ECB}" srcOrd="0" destOrd="0" presId="urn:microsoft.com/office/officeart/2005/8/layout/list1"/>
    <dgm:cxn modelId="{F8779ED3-12E3-4BA5-B7DD-AE1E4032F4CA}" type="presParOf" srcId="{D253821A-A09D-4D22-A3EF-FF39F1D41ECB}" destId="{B4F6E9DF-6C6B-428A-89F4-E6913AAFD06E}" srcOrd="0" destOrd="0" presId="urn:microsoft.com/office/officeart/2005/8/layout/list1"/>
    <dgm:cxn modelId="{2384E049-2FAF-4EB3-B586-8E74D393FB6A}" type="presParOf" srcId="{D253821A-A09D-4D22-A3EF-FF39F1D41ECB}" destId="{50E2702F-2BF3-4339-A40D-7FAE13FDC71E}" srcOrd="1" destOrd="0" presId="urn:microsoft.com/office/officeart/2005/8/layout/list1"/>
    <dgm:cxn modelId="{02ECCFA1-DCF0-4505-97B3-10AA84A07194}" type="presParOf" srcId="{A5171D14-7D6D-4DC0-8B99-7DC2F9FF6F06}" destId="{14A809A9-23D4-4C1D-93C4-FE89EAA5C2A2}" srcOrd="1" destOrd="0" presId="urn:microsoft.com/office/officeart/2005/8/layout/list1"/>
    <dgm:cxn modelId="{609D180D-04D3-47D6-AF38-F4029FADEA46}" type="presParOf" srcId="{A5171D14-7D6D-4DC0-8B99-7DC2F9FF6F06}" destId="{2A40803C-82E1-4E0B-A6D2-DC210C8FAE08}" srcOrd="2" destOrd="0" presId="urn:microsoft.com/office/officeart/2005/8/layout/list1"/>
    <dgm:cxn modelId="{DAF598DA-8C11-43DC-9D2A-ABFF1F0B9909}" type="presParOf" srcId="{A5171D14-7D6D-4DC0-8B99-7DC2F9FF6F06}" destId="{25AA08E8-F0B6-4D4E-8822-A83DD7DCCA68}" srcOrd="3" destOrd="0" presId="urn:microsoft.com/office/officeart/2005/8/layout/list1"/>
    <dgm:cxn modelId="{E8CE58AE-D29D-4824-BF87-1678550E82FA}" type="presParOf" srcId="{A5171D14-7D6D-4DC0-8B99-7DC2F9FF6F06}" destId="{0ACE2DD0-306A-42DB-9B44-6A719B9DC77B}" srcOrd="4" destOrd="0" presId="urn:microsoft.com/office/officeart/2005/8/layout/list1"/>
    <dgm:cxn modelId="{55CDAC02-060B-4C3E-9339-8D459FD70125}" type="presParOf" srcId="{0ACE2DD0-306A-42DB-9B44-6A719B9DC77B}" destId="{4286745B-163D-4806-929F-070B9F2E4FF0}" srcOrd="0" destOrd="0" presId="urn:microsoft.com/office/officeart/2005/8/layout/list1"/>
    <dgm:cxn modelId="{1B01F8AD-30F7-45F7-A6F4-4183F028F9D4}" type="presParOf" srcId="{0ACE2DD0-306A-42DB-9B44-6A719B9DC77B}" destId="{C4BE61DD-1B75-447F-8291-5CB5E8DA4928}" srcOrd="1" destOrd="0" presId="urn:microsoft.com/office/officeart/2005/8/layout/list1"/>
    <dgm:cxn modelId="{0DBDA354-9769-4285-BFDD-4A3771ECBC51}" type="presParOf" srcId="{A5171D14-7D6D-4DC0-8B99-7DC2F9FF6F06}" destId="{C36C2110-8F0C-47EF-AF85-69264F65D68D}" srcOrd="5" destOrd="0" presId="urn:microsoft.com/office/officeart/2005/8/layout/list1"/>
    <dgm:cxn modelId="{945C5820-0CC5-41ED-A732-D82A4AF49DB1}" type="presParOf" srcId="{A5171D14-7D6D-4DC0-8B99-7DC2F9FF6F06}" destId="{5030D5AB-77E6-4440-9908-D76C92DF28D5}" srcOrd="6" destOrd="0" presId="urn:microsoft.com/office/officeart/2005/8/layout/list1"/>
    <dgm:cxn modelId="{F70082C6-5E43-4BC5-81FD-6075EC058668}" type="presParOf" srcId="{A5171D14-7D6D-4DC0-8B99-7DC2F9FF6F06}" destId="{9DF1B3D5-34F3-498C-870F-69F45CCEF134}" srcOrd="7" destOrd="0" presId="urn:microsoft.com/office/officeart/2005/8/layout/list1"/>
    <dgm:cxn modelId="{F3D01727-3B58-44A9-A850-68840E29D995}" type="presParOf" srcId="{A5171D14-7D6D-4DC0-8B99-7DC2F9FF6F06}" destId="{FC6A6684-71F5-4416-B8E4-5CA60A2833A2}" srcOrd="8" destOrd="0" presId="urn:microsoft.com/office/officeart/2005/8/layout/list1"/>
    <dgm:cxn modelId="{3AE885FB-E1DE-4E30-9ACE-8038AD61B0A0}" type="presParOf" srcId="{FC6A6684-71F5-4416-B8E4-5CA60A2833A2}" destId="{D1AF4D1D-5954-4ACC-9808-A924045848EF}" srcOrd="0" destOrd="0" presId="urn:microsoft.com/office/officeart/2005/8/layout/list1"/>
    <dgm:cxn modelId="{D349F427-C3F9-4519-B5D1-926D1C9602B7}" type="presParOf" srcId="{FC6A6684-71F5-4416-B8E4-5CA60A2833A2}" destId="{D660E6B4-46B2-4C27-A623-8631D1EB4F2F}" srcOrd="1" destOrd="0" presId="urn:microsoft.com/office/officeart/2005/8/layout/list1"/>
    <dgm:cxn modelId="{B2852E91-9F46-4DA5-9D79-012DBBE46968}" type="presParOf" srcId="{A5171D14-7D6D-4DC0-8B99-7DC2F9FF6F06}" destId="{4DAD7814-A239-4804-842A-21324621FF20}" srcOrd="9" destOrd="0" presId="urn:microsoft.com/office/officeart/2005/8/layout/list1"/>
    <dgm:cxn modelId="{9F6CE6CA-6125-433B-BB63-CE1256AFFA8D}" type="presParOf" srcId="{A5171D14-7D6D-4DC0-8B99-7DC2F9FF6F06}" destId="{70EDC38F-D39B-4320-A0AB-AD834CD75B9E}" srcOrd="10" destOrd="0" presId="urn:microsoft.com/office/officeart/2005/8/layout/list1"/>
    <dgm:cxn modelId="{7495EBEB-AB66-4D0A-AF3C-DE9EA0C0A6EB}" type="presParOf" srcId="{A5171D14-7D6D-4DC0-8B99-7DC2F9FF6F06}" destId="{BDFFE8D7-397A-49C7-BC1D-9A82D4FA074D}" srcOrd="11" destOrd="0" presId="urn:microsoft.com/office/officeart/2005/8/layout/list1"/>
    <dgm:cxn modelId="{30640ED0-68C6-4D2F-AC3D-F2C72CBB1990}" type="presParOf" srcId="{A5171D14-7D6D-4DC0-8B99-7DC2F9FF6F06}" destId="{98844A61-63C6-4D0E-A701-F40A28113332}" srcOrd="12" destOrd="0" presId="urn:microsoft.com/office/officeart/2005/8/layout/list1"/>
    <dgm:cxn modelId="{AE5360AC-65C0-425D-9786-FD1230580393}" type="presParOf" srcId="{98844A61-63C6-4D0E-A701-F40A28113332}" destId="{0F448047-9EE5-4696-AAEC-CD6B241C5A4E}" srcOrd="0" destOrd="0" presId="urn:microsoft.com/office/officeart/2005/8/layout/list1"/>
    <dgm:cxn modelId="{6A03217D-A016-4A28-9A6A-24B0942235DF}" type="presParOf" srcId="{98844A61-63C6-4D0E-A701-F40A28113332}" destId="{2F872B5B-176D-47A6-87AC-3BB684ACF4B5}" srcOrd="1" destOrd="0" presId="urn:microsoft.com/office/officeart/2005/8/layout/list1"/>
    <dgm:cxn modelId="{4E8D75C9-268E-4D58-AB43-7868CFC722CE}" type="presParOf" srcId="{A5171D14-7D6D-4DC0-8B99-7DC2F9FF6F06}" destId="{928695A5-C8ED-47D7-8F6C-E0486C35AC69}" srcOrd="13" destOrd="0" presId="urn:microsoft.com/office/officeart/2005/8/layout/list1"/>
    <dgm:cxn modelId="{6F91E1C2-05C2-48DF-8E57-BB15069B99C8}" type="presParOf" srcId="{A5171D14-7D6D-4DC0-8B99-7DC2F9FF6F06}" destId="{5297D9A5-0327-403C-A2DB-8E7486973FD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B3C1FF-3314-4BC5-B00C-F19CB0952C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53889B3-EBC6-417E-958F-05B629E77602}">
      <dgm:prSet phldrT="[Texto]"/>
      <dgm:spPr/>
      <dgm:t>
        <a:bodyPr/>
        <a:lstStyle/>
        <a:p>
          <a:r>
            <a:rPr lang="es-ES" dirty="0" err="1" smtClean="0"/>
            <a:t>Estadistica</a:t>
          </a:r>
          <a:endParaRPr lang="es-ES" dirty="0"/>
        </a:p>
      </dgm:t>
    </dgm:pt>
    <dgm:pt modelId="{2CD2F348-4997-4634-8C3B-78A9C4C7333C}" type="parTrans" cxnId="{99B08258-8045-42C6-A99B-BA2474973538}">
      <dgm:prSet/>
      <dgm:spPr/>
      <dgm:t>
        <a:bodyPr/>
        <a:lstStyle/>
        <a:p>
          <a:endParaRPr lang="es-ES"/>
        </a:p>
      </dgm:t>
    </dgm:pt>
    <dgm:pt modelId="{CA97FE61-E3A9-4A49-A73D-DA57F45920C1}" type="sibTrans" cxnId="{99B08258-8045-42C6-A99B-BA2474973538}">
      <dgm:prSet/>
      <dgm:spPr/>
      <dgm:t>
        <a:bodyPr/>
        <a:lstStyle/>
        <a:p>
          <a:endParaRPr lang="es-ES"/>
        </a:p>
      </dgm:t>
    </dgm:pt>
    <dgm:pt modelId="{2ACEB9C3-6F9B-4D2B-A337-B3E3C14B81F6}">
      <dgm:prSet phldrT="[Texto]"/>
      <dgm:spPr/>
      <dgm:t>
        <a:bodyPr/>
        <a:lstStyle/>
        <a:p>
          <a:r>
            <a:rPr lang="es-ES" dirty="0" smtClean="0"/>
            <a:t>90%</a:t>
          </a:r>
          <a:endParaRPr lang="es-ES" dirty="0"/>
        </a:p>
      </dgm:t>
    </dgm:pt>
    <dgm:pt modelId="{1108C045-BDBE-4490-AD72-06EBA5AA1A59}" type="parTrans" cxnId="{898805CA-861B-4105-8F78-7749CAD34651}">
      <dgm:prSet/>
      <dgm:spPr/>
      <dgm:t>
        <a:bodyPr/>
        <a:lstStyle/>
        <a:p>
          <a:endParaRPr lang="es-ES"/>
        </a:p>
      </dgm:t>
    </dgm:pt>
    <dgm:pt modelId="{69965EC5-9BD1-485E-8383-FC87AD1A9AC4}" type="sibTrans" cxnId="{898805CA-861B-4105-8F78-7749CAD34651}">
      <dgm:prSet/>
      <dgm:spPr/>
      <dgm:t>
        <a:bodyPr/>
        <a:lstStyle/>
        <a:p>
          <a:endParaRPr lang="es-ES"/>
        </a:p>
      </dgm:t>
    </dgm:pt>
    <dgm:pt modelId="{4865AD9A-DDA3-4118-9231-F67192053576}">
      <dgm:prSet phldrT="[Texto]"/>
      <dgm:spPr/>
      <dgm:t>
        <a:bodyPr/>
        <a:lstStyle/>
        <a:p>
          <a:r>
            <a:rPr lang="es-ES" dirty="0" smtClean="0"/>
            <a:t>Factores Adicionales</a:t>
          </a:r>
          <a:endParaRPr lang="es-ES" dirty="0"/>
        </a:p>
      </dgm:t>
    </dgm:pt>
    <dgm:pt modelId="{BE962997-AC37-41B8-B18F-04F83AB6D8DC}" type="parTrans" cxnId="{A0AA98D9-780F-4E3D-8076-8AE0C8E8E2FA}">
      <dgm:prSet/>
      <dgm:spPr/>
      <dgm:t>
        <a:bodyPr/>
        <a:lstStyle/>
        <a:p>
          <a:endParaRPr lang="es-ES"/>
        </a:p>
      </dgm:t>
    </dgm:pt>
    <dgm:pt modelId="{380D0109-C74F-4E38-9E80-2B2C804E8C0F}" type="sibTrans" cxnId="{A0AA98D9-780F-4E3D-8076-8AE0C8E8E2FA}">
      <dgm:prSet/>
      <dgm:spPr/>
      <dgm:t>
        <a:bodyPr/>
        <a:lstStyle/>
        <a:p>
          <a:endParaRPr lang="es-ES"/>
        </a:p>
      </dgm:t>
    </dgm:pt>
    <dgm:pt modelId="{204083AD-D0C5-4156-9721-F1D2021CBD13}">
      <dgm:prSet phldrT="[Texto]"/>
      <dgm:spPr/>
      <dgm:t>
        <a:bodyPr/>
        <a:lstStyle/>
        <a:p>
          <a:r>
            <a:rPr lang="es-ES" dirty="0" smtClean="0"/>
            <a:t>Conflicto Marca SONY, o sistema IOS</a:t>
          </a:r>
          <a:endParaRPr lang="es-ES" dirty="0"/>
        </a:p>
      </dgm:t>
    </dgm:pt>
    <dgm:pt modelId="{5BBD1090-7E0C-4A9F-91F9-53EB614F5491}" type="parTrans" cxnId="{78639684-B959-4BA4-A8AF-43E2DE195082}">
      <dgm:prSet/>
      <dgm:spPr/>
      <dgm:t>
        <a:bodyPr/>
        <a:lstStyle/>
        <a:p>
          <a:endParaRPr lang="es-ES"/>
        </a:p>
      </dgm:t>
    </dgm:pt>
    <dgm:pt modelId="{55F848D9-87F2-456A-B75C-C56D8883A2AC}" type="sibTrans" cxnId="{78639684-B959-4BA4-A8AF-43E2DE195082}">
      <dgm:prSet/>
      <dgm:spPr/>
      <dgm:t>
        <a:bodyPr/>
        <a:lstStyle/>
        <a:p>
          <a:endParaRPr lang="es-ES"/>
        </a:p>
      </dgm:t>
    </dgm:pt>
    <dgm:pt modelId="{2ACA5DAF-5810-4E86-ACA9-279039ED533E}" type="pres">
      <dgm:prSet presAssocID="{3BB3C1FF-3314-4BC5-B00C-F19CB0952CBA}" presName="linear" presStyleCnt="0">
        <dgm:presLayoutVars>
          <dgm:animLvl val="lvl"/>
          <dgm:resizeHandles val="exact"/>
        </dgm:presLayoutVars>
      </dgm:prSet>
      <dgm:spPr/>
      <dgm:t>
        <a:bodyPr/>
        <a:lstStyle/>
        <a:p>
          <a:endParaRPr lang="es-ES"/>
        </a:p>
      </dgm:t>
    </dgm:pt>
    <dgm:pt modelId="{2D880E3A-B0FA-42DC-BA9D-76E18A09F46C}" type="pres">
      <dgm:prSet presAssocID="{353889B3-EBC6-417E-958F-05B629E77602}" presName="parentText" presStyleLbl="node1" presStyleIdx="0" presStyleCnt="2">
        <dgm:presLayoutVars>
          <dgm:chMax val="0"/>
          <dgm:bulletEnabled val="1"/>
        </dgm:presLayoutVars>
      </dgm:prSet>
      <dgm:spPr/>
      <dgm:t>
        <a:bodyPr/>
        <a:lstStyle/>
        <a:p>
          <a:endParaRPr lang="es-ES"/>
        </a:p>
      </dgm:t>
    </dgm:pt>
    <dgm:pt modelId="{2271C2D4-68DB-411E-BFF4-68E62B4DE69B}" type="pres">
      <dgm:prSet presAssocID="{353889B3-EBC6-417E-958F-05B629E77602}" presName="childText" presStyleLbl="revTx" presStyleIdx="0" presStyleCnt="2">
        <dgm:presLayoutVars>
          <dgm:bulletEnabled val="1"/>
        </dgm:presLayoutVars>
      </dgm:prSet>
      <dgm:spPr/>
      <dgm:t>
        <a:bodyPr/>
        <a:lstStyle/>
        <a:p>
          <a:endParaRPr lang="es-ES"/>
        </a:p>
      </dgm:t>
    </dgm:pt>
    <dgm:pt modelId="{4C0C7F87-BCB6-441D-8E25-7D3466223340}" type="pres">
      <dgm:prSet presAssocID="{4865AD9A-DDA3-4118-9231-F67192053576}" presName="parentText" presStyleLbl="node1" presStyleIdx="1" presStyleCnt="2">
        <dgm:presLayoutVars>
          <dgm:chMax val="0"/>
          <dgm:bulletEnabled val="1"/>
        </dgm:presLayoutVars>
      </dgm:prSet>
      <dgm:spPr/>
      <dgm:t>
        <a:bodyPr/>
        <a:lstStyle/>
        <a:p>
          <a:endParaRPr lang="es-ES"/>
        </a:p>
      </dgm:t>
    </dgm:pt>
    <dgm:pt modelId="{138226B4-E127-4599-9D2F-5FA684E3BF95}" type="pres">
      <dgm:prSet presAssocID="{4865AD9A-DDA3-4118-9231-F67192053576}" presName="childText" presStyleLbl="revTx" presStyleIdx="1" presStyleCnt="2">
        <dgm:presLayoutVars>
          <dgm:bulletEnabled val="1"/>
        </dgm:presLayoutVars>
      </dgm:prSet>
      <dgm:spPr/>
      <dgm:t>
        <a:bodyPr/>
        <a:lstStyle/>
        <a:p>
          <a:endParaRPr lang="es-ES"/>
        </a:p>
      </dgm:t>
    </dgm:pt>
  </dgm:ptLst>
  <dgm:cxnLst>
    <dgm:cxn modelId="{CD81A0E8-E764-4CAB-9AEB-213052CC789B}" type="presOf" srcId="{204083AD-D0C5-4156-9721-F1D2021CBD13}" destId="{138226B4-E127-4599-9D2F-5FA684E3BF95}" srcOrd="0" destOrd="0" presId="urn:microsoft.com/office/officeart/2005/8/layout/vList2"/>
    <dgm:cxn modelId="{02F5CC2F-18AC-48E2-8746-5A66ECE51886}" type="presOf" srcId="{3BB3C1FF-3314-4BC5-B00C-F19CB0952CBA}" destId="{2ACA5DAF-5810-4E86-ACA9-279039ED533E}" srcOrd="0" destOrd="0" presId="urn:microsoft.com/office/officeart/2005/8/layout/vList2"/>
    <dgm:cxn modelId="{A0AA98D9-780F-4E3D-8076-8AE0C8E8E2FA}" srcId="{3BB3C1FF-3314-4BC5-B00C-F19CB0952CBA}" destId="{4865AD9A-DDA3-4118-9231-F67192053576}" srcOrd="1" destOrd="0" parTransId="{BE962997-AC37-41B8-B18F-04F83AB6D8DC}" sibTransId="{380D0109-C74F-4E38-9E80-2B2C804E8C0F}"/>
    <dgm:cxn modelId="{74AEF1AE-BFEB-4CD7-B052-002C51ACC77C}" type="presOf" srcId="{353889B3-EBC6-417E-958F-05B629E77602}" destId="{2D880E3A-B0FA-42DC-BA9D-76E18A09F46C}" srcOrd="0" destOrd="0" presId="urn:microsoft.com/office/officeart/2005/8/layout/vList2"/>
    <dgm:cxn modelId="{61E8E477-ED6A-4F78-9C1A-F2CC7EC5D1B5}" type="presOf" srcId="{2ACEB9C3-6F9B-4D2B-A337-B3E3C14B81F6}" destId="{2271C2D4-68DB-411E-BFF4-68E62B4DE69B}" srcOrd="0" destOrd="0" presId="urn:microsoft.com/office/officeart/2005/8/layout/vList2"/>
    <dgm:cxn modelId="{78639684-B959-4BA4-A8AF-43E2DE195082}" srcId="{4865AD9A-DDA3-4118-9231-F67192053576}" destId="{204083AD-D0C5-4156-9721-F1D2021CBD13}" srcOrd="0" destOrd="0" parTransId="{5BBD1090-7E0C-4A9F-91F9-53EB614F5491}" sibTransId="{55F848D9-87F2-456A-B75C-C56D8883A2AC}"/>
    <dgm:cxn modelId="{898805CA-861B-4105-8F78-7749CAD34651}" srcId="{353889B3-EBC6-417E-958F-05B629E77602}" destId="{2ACEB9C3-6F9B-4D2B-A337-B3E3C14B81F6}" srcOrd="0" destOrd="0" parTransId="{1108C045-BDBE-4490-AD72-06EBA5AA1A59}" sibTransId="{69965EC5-9BD1-485E-8383-FC87AD1A9AC4}"/>
    <dgm:cxn modelId="{910F60BB-1A9C-4666-A863-4C707FD0CBF8}" type="presOf" srcId="{4865AD9A-DDA3-4118-9231-F67192053576}" destId="{4C0C7F87-BCB6-441D-8E25-7D3466223340}" srcOrd="0" destOrd="0" presId="urn:microsoft.com/office/officeart/2005/8/layout/vList2"/>
    <dgm:cxn modelId="{99B08258-8045-42C6-A99B-BA2474973538}" srcId="{3BB3C1FF-3314-4BC5-B00C-F19CB0952CBA}" destId="{353889B3-EBC6-417E-958F-05B629E77602}" srcOrd="0" destOrd="0" parTransId="{2CD2F348-4997-4634-8C3B-78A9C4C7333C}" sibTransId="{CA97FE61-E3A9-4A49-A73D-DA57F45920C1}"/>
    <dgm:cxn modelId="{2ECC6727-F4A9-4774-91AC-8D3359519B75}" type="presParOf" srcId="{2ACA5DAF-5810-4E86-ACA9-279039ED533E}" destId="{2D880E3A-B0FA-42DC-BA9D-76E18A09F46C}" srcOrd="0" destOrd="0" presId="urn:microsoft.com/office/officeart/2005/8/layout/vList2"/>
    <dgm:cxn modelId="{37031851-13A6-400B-B078-8B00DA3B257E}" type="presParOf" srcId="{2ACA5DAF-5810-4E86-ACA9-279039ED533E}" destId="{2271C2D4-68DB-411E-BFF4-68E62B4DE69B}" srcOrd="1" destOrd="0" presId="urn:microsoft.com/office/officeart/2005/8/layout/vList2"/>
    <dgm:cxn modelId="{916C2440-E46B-4FC4-9D99-A1C47828D509}" type="presParOf" srcId="{2ACA5DAF-5810-4E86-ACA9-279039ED533E}" destId="{4C0C7F87-BCB6-441D-8E25-7D3466223340}" srcOrd="2" destOrd="0" presId="urn:microsoft.com/office/officeart/2005/8/layout/vList2"/>
    <dgm:cxn modelId="{B105B94A-23C2-4E04-BE33-6643234351DD}" type="presParOf" srcId="{2ACA5DAF-5810-4E86-ACA9-279039ED533E}" destId="{138226B4-E127-4599-9D2F-5FA684E3BF95}"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7AD70D-374C-4B50-895F-FD27E4FC395C}"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288102D4-7086-4671-A9EF-10CCF520CB64}">
      <dgm:prSet phldrT="[Texto]"/>
      <dgm:spPr/>
      <dgm:t>
        <a:bodyPr/>
        <a:lstStyle/>
        <a:p>
          <a:r>
            <a:rPr lang="es-ES" dirty="0" smtClean="0"/>
            <a:t>Múltiples Redes</a:t>
          </a:r>
          <a:endParaRPr lang="es-ES" dirty="0"/>
        </a:p>
      </dgm:t>
    </dgm:pt>
    <dgm:pt modelId="{219CD862-A07A-455C-B48C-C1309199CE6F}" type="parTrans" cxnId="{E5A8EDFB-B5CC-4414-B087-C65FCA129142}">
      <dgm:prSet/>
      <dgm:spPr/>
      <dgm:t>
        <a:bodyPr/>
        <a:lstStyle/>
        <a:p>
          <a:endParaRPr lang="es-ES"/>
        </a:p>
      </dgm:t>
    </dgm:pt>
    <dgm:pt modelId="{32077C5D-9029-4880-8968-E45C8FA13FA2}" type="sibTrans" cxnId="{E5A8EDFB-B5CC-4414-B087-C65FCA129142}">
      <dgm:prSet/>
      <dgm:spPr/>
      <dgm:t>
        <a:bodyPr/>
        <a:lstStyle/>
        <a:p>
          <a:endParaRPr lang="es-ES"/>
        </a:p>
      </dgm:t>
    </dgm:pt>
    <dgm:pt modelId="{78160CD7-017A-4E50-896C-E066AA5CB9BD}">
      <dgm:prSet phldrT="[Texto]"/>
      <dgm:spPr/>
      <dgm:t>
        <a:bodyPr/>
        <a:lstStyle/>
        <a:p>
          <a:r>
            <a:rPr lang="es-ES" dirty="0" smtClean="0"/>
            <a:t>Usuario rotativo</a:t>
          </a:r>
          <a:endParaRPr lang="es-ES" dirty="0"/>
        </a:p>
      </dgm:t>
    </dgm:pt>
    <dgm:pt modelId="{5417EAB0-0E20-4F6A-A8B0-A4CE4852A4B8}" type="parTrans" cxnId="{8E91CD21-02F5-43BE-9566-8215998BBEDB}">
      <dgm:prSet/>
      <dgm:spPr/>
      <dgm:t>
        <a:bodyPr/>
        <a:lstStyle/>
        <a:p>
          <a:endParaRPr lang="es-ES"/>
        </a:p>
      </dgm:t>
    </dgm:pt>
    <dgm:pt modelId="{C46CDF8F-FDFD-4EBD-9CAC-6A8D6FB2B7E9}" type="sibTrans" cxnId="{8E91CD21-02F5-43BE-9566-8215998BBEDB}">
      <dgm:prSet/>
      <dgm:spPr/>
      <dgm:t>
        <a:bodyPr/>
        <a:lstStyle/>
        <a:p>
          <a:endParaRPr lang="es-ES"/>
        </a:p>
      </dgm:t>
    </dgm:pt>
    <dgm:pt modelId="{D3D69D01-DAD0-4057-88C4-6B8B817C6AA2}" type="pres">
      <dgm:prSet presAssocID="{897AD70D-374C-4B50-895F-FD27E4FC395C}" presName="compositeShape" presStyleCnt="0">
        <dgm:presLayoutVars>
          <dgm:chMax val="2"/>
          <dgm:dir/>
          <dgm:resizeHandles val="exact"/>
        </dgm:presLayoutVars>
      </dgm:prSet>
      <dgm:spPr/>
      <dgm:t>
        <a:bodyPr/>
        <a:lstStyle/>
        <a:p>
          <a:endParaRPr lang="es-ES"/>
        </a:p>
      </dgm:t>
    </dgm:pt>
    <dgm:pt modelId="{B872DF2D-7744-4A8F-956C-11C076B4D697}" type="pres">
      <dgm:prSet presAssocID="{897AD70D-374C-4B50-895F-FD27E4FC395C}" presName="ribbon" presStyleLbl="node1" presStyleIdx="0" presStyleCnt="1"/>
      <dgm:spPr/>
    </dgm:pt>
    <dgm:pt modelId="{3DFC4378-D74B-4A11-A79A-5536DE51A2A3}" type="pres">
      <dgm:prSet presAssocID="{897AD70D-374C-4B50-895F-FD27E4FC395C}" presName="leftArrowText" presStyleLbl="node1" presStyleIdx="0" presStyleCnt="1">
        <dgm:presLayoutVars>
          <dgm:chMax val="0"/>
          <dgm:bulletEnabled val="1"/>
        </dgm:presLayoutVars>
      </dgm:prSet>
      <dgm:spPr/>
      <dgm:t>
        <a:bodyPr/>
        <a:lstStyle/>
        <a:p>
          <a:endParaRPr lang="es-ES"/>
        </a:p>
      </dgm:t>
    </dgm:pt>
    <dgm:pt modelId="{283CACEB-4FCE-4B77-8287-E7D92780431F}" type="pres">
      <dgm:prSet presAssocID="{897AD70D-374C-4B50-895F-FD27E4FC395C}" presName="rightArrowText" presStyleLbl="node1" presStyleIdx="0" presStyleCnt="1">
        <dgm:presLayoutVars>
          <dgm:chMax val="0"/>
          <dgm:bulletEnabled val="1"/>
        </dgm:presLayoutVars>
      </dgm:prSet>
      <dgm:spPr/>
      <dgm:t>
        <a:bodyPr/>
        <a:lstStyle/>
        <a:p>
          <a:endParaRPr lang="es-ES"/>
        </a:p>
      </dgm:t>
    </dgm:pt>
  </dgm:ptLst>
  <dgm:cxnLst>
    <dgm:cxn modelId="{E5A8EDFB-B5CC-4414-B087-C65FCA129142}" srcId="{897AD70D-374C-4B50-895F-FD27E4FC395C}" destId="{288102D4-7086-4671-A9EF-10CCF520CB64}" srcOrd="0" destOrd="0" parTransId="{219CD862-A07A-455C-B48C-C1309199CE6F}" sibTransId="{32077C5D-9029-4880-8968-E45C8FA13FA2}"/>
    <dgm:cxn modelId="{A6EA91C8-C283-47A9-BF4A-63DAADC1061C}" type="presOf" srcId="{78160CD7-017A-4E50-896C-E066AA5CB9BD}" destId="{283CACEB-4FCE-4B77-8287-E7D92780431F}" srcOrd="0" destOrd="0" presId="urn:microsoft.com/office/officeart/2005/8/layout/arrow6"/>
    <dgm:cxn modelId="{8E91CD21-02F5-43BE-9566-8215998BBEDB}" srcId="{897AD70D-374C-4B50-895F-FD27E4FC395C}" destId="{78160CD7-017A-4E50-896C-E066AA5CB9BD}" srcOrd="1" destOrd="0" parTransId="{5417EAB0-0E20-4F6A-A8B0-A4CE4852A4B8}" sibTransId="{C46CDF8F-FDFD-4EBD-9CAC-6A8D6FB2B7E9}"/>
    <dgm:cxn modelId="{99EA0B4B-0C10-4E1B-8594-4CF831791170}" type="presOf" srcId="{897AD70D-374C-4B50-895F-FD27E4FC395C}" destId="{D3D69D01-DAD0-4057-88C4-6B8B817C6AA2}" srcOrd="0" destOrd="0" presId="urn:microsoft.com/office/officeart/2005/8/layout/arrow6"/>
    <dgm:cxn modelId="{5BEBA84A-5214-44FC-9CCB-B6A3CA155E28}" type="presOf" srcId="{288102D4-7086-4671-A9EF-10CCF520CB64}" destId="{3DFC4378-D74B-4A11-A79A-5536DE51A2A3}" srcOrd="0" destOrd="0" presId="urn:microsoft.com/office/officeart/2005/8/layout/arrow6"/>
    <dgm:cxn modelId="{910E5685-4213-4969-8688-B5D36CC15949}" type="presParOf" srcId="{D3D69D01-DAD0-4057-88C4-6B8B817C6AA2}" destId="{B872DF2D-7744-4A8F-956C-11C076B4D697}" srcOrd="0" destOrd="0" presId="urn:microsoft.com/office/officeart/2005/8/layout/arrow6"/>
    <dgm:cxn modelId="{114F76B1-5C33-4759-A3CF-C3A995A5D793}" type="presParOf" srcId="{D3D69D01-DAD0-4057-88C4-6B8B817C6AA2}" destId="{3DFC4378-D74B-4A11-A79A-5536DE51A2A3}" srcOrd="1" destOrd="0" presId="urn:microsoft.com/office/officeart/2005/8/layout/arrow6"/>
    <dgm:cxn modelId="{A342DFEB-2774-45B1-AC55-089BC31C4360}" type="presParOf" srcId="{D3D69D01-DAD0-4057-88C4-6B8B817C6AA2}" destId="{283CACEB-4FCE-4B77-8287-E7D92780431F}"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E36E02-4A96-4CD1-958B-51FDCB109AC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s-ES"/>
        </a:p>
      </dgm:t>
    </dgm:pt>
    <dgm:pt modelId="{356A41D6-7777-48C9-B9E1-5F0A95B9162C}">
      <dgm:prSet phldrT="[Texto]"/>
      <dgm:spPr/>
      <dgm:t>
        <a:bodyPr/>
        <a:lstStyle/>
        <a:p>
          <a:r>
            <a:rPr lang="es-ES" dirty="0" smtClean="0"/>
            <a:t>Accesibilidad	</a:t>
          </a:r>
          <a:endParaRPr lang="es-ES" dirty="0"/>
        </a:p>
      </dgm:t>
    </dgm:pt>
    <dgm:pt modelId="{A14EA23E-D41D-44A7-B912-F6DC9185A83E}" type="parTrans" cxnId="{4F3E21EF-2693-46C5-889C-FCD440914784}">
      <dgm:prSet/>
      <dgm:spPr/>
      <dgm:t>
        <a:bodyPr/>
        <a:lstStyle/>
        <a:p>
          <a:endParaRPr lang="es-ES"/>
        </a:p>
      </dgm:t>
    </dgm:pt>
    <dgm:pt modelId="{772FF9E8-EBFF-40F0-9D9B-6BE6001603F3}" type="sibTrans" cxnId="{4F3E21EF-2693-46C5-889C-FCD440914784}">
      <dgm:prSet/>
      <dgm:spPr/>
      <dgm:t>
        <a:bodyPr/>
        <a:lstStyle/>
        <a:p>
          <a:endParaRPr lang="es-ES"/>
        </a:p>
      </dgm:t>
    </dgm:pt>
    <dgm:pt modelId="{F2052C02-571C-43CB-8EA1-2659D424A1E2}">
      <dgm:prSet phldrT="[Texto]"/>
      <dgm:spPr/>
      <dgm:t>
        <a:bodyPr/>
        <a:lstStyle/>
        <a:p>
          <a:r>
            <a:rPr lang="es-ES" dirty="0" smtClean="0"/>
            <a:t>Mapas Electrónicos</a:t>
          </a:r>
          <a:endParaRPr lang="es-ES" dirty="0"/>
        </a:p>
      </dgm:t>
    </dgm:pt>
    <dgm:pt modelId="{B8FC8815-901C-4E91-A36E-7CE8C77E8FBD}" type="parTrans" cxnId="{2029AE0F-774F-4B79-8A76-EAE1BE43FB02}">
      <dgm:prSet/>
      <dgm:spPr/>
      <dgm:t>
        <a:bodyPr/>
        <a:lstStyle/>
        <a:p>
          <a:endParaRPr lang="es-ES"/>
        </a:p>
      </dgm:t>
    </dgm:pt>
    <dgm:pt modelId="{B29F93CD-0ABB-4336-8CA9-633FA7CD408B}" type="sibTrans" cxnId="{2029AE0F-774F-4B79-8A76-EAE1BE43FB02}">
      <dgm:prSet/>
      <dgm:spPr/>
      <dgm:t>
        <a:bodyPr/>
        <a:lstStyle/>
        <a:p>
          <a:endParaRPr lang="es-ES"/>
        </a:p>
      </dgm:t>
    </dgm:pt>
    <dgm:pt modelId="{328C689E-65DD-4B74-B410-FCCC2A7EE59F}">
      <dgm:prSet phldrT="[Texto]"/>
      <dgm:spPr/>
      <dgm:t>
        <a:bodyPr/>
        <a:lstStyle/>
        <a:p>
          <a:r>
            <a:rPr lang="es-ES" dirty="0" smtClean="0"/>
            <a:t>Respaldo de Información</a:t>
          </a:r>
          <a:endParaRPr lang="es-ES" dirty="0"/>
        </a:p>
      </dgm:t>
    </dgm:pt>
    <dgm:pt modelId="{2AE26F53-1B45-46AC-9C46-7BD867D7A869}" type="parTrans" cxnId="{A54EE148-62CB-4A75-AAA4-39B9531EB4EC}">
      <dgm:prSet/>
      <dgm:spPr/>
      <dgm:t>
        <a:bodyPr/>
        <a:lstStyle/>
        <a:p>
          <a:endParaRPr lang="es-ES"/>
        </a:p>
      </dgm:t>
    </dgm:pt>
    <dgm:pt modelId="{D0630043-A1C3-41FC-AFEB-3323E8F7B626}" type="sibTrans" cxnId="{A54EE148-62CB-4A75-AAA4-39B9531EB4EC}">
      <dgm:prSet/>
      <dgm:spPr/>
      <dgm:t>
        <a:bodyPr/>
        <a:lstStyle/>
        <a:p>
          <a:endParaRPr lang="es-ES"/>
        </a:p>
      </dgm:t>
    </dgm:pt>
    <dgm:pt modelId="{F92D0070-DB99-4735-8137-5FB4EB6CE476}">
      <dgm:prSet phldrT="[Texto]"/>
      <dgm:spPr/>
      <dgm:t>
        <a:bodyPr/>
        <a:lstStyle/>
        <a:p>
          <a:r>
            <a:rPr lang="es-ES" dirty="0" smtClean="0"/>
            <a:t>Bases de datos</a:t>
          </a:r>
          <a:endParaRPr lang="es-ES" dirty="0"/>
        </a:p>
      </dgm:t>
    </dgm:pt>
    <dgm:pt modelId="{BEA39548-BA01-40C1-919F-F938BA856531}" type="parTrans" cxnId="{A7ED1ABD-104C-4ADD-AD46-104B8946A7E1}">
      <dgm:prSet/>
      <dgm:spPr/>
      <dgm:t>
        <a:bodyPr/>
        <a:lstStyle/>
        <a:p>
          <a:endParaRPr lang="es-ES"/>
        </a:p>
      </dgm:t>
    </dgm:pt>
    <dgm:pt modelId="{3A98718E-C633-4D8B-A814-DF15A4FBB7C0}" type="sibTrans" cxnId="{A7ED1ABD-104C-4ADD-AD46-104B8946A7E1}">
      <dgm:prSet/>
      <dgm:spPr/>
      <dgm:t>
        <a:bodyPr/>
        <a:lstStyle/>
        <a:p>
          <a:endParaRPr lang="es-ES"/>
        </a:p>
      </dgm:t>
    </dgm:pt>
    <dgm:pt modelId="{715EFB85-5433-4F06-A838-8EF68E932944}">
      <dgm:prSet phldrT="[Texto]"/>
      <dgm:spPr/>
      <dgm:t>
        <a:bodyPr/>
        <a:lstStyle/>
        <a:p>
          <a:r>
            <a:rPr lang="es-ES" dirty="0" smtClean="0"/>
            <a:t>Mensajes por voz</a:t>
          </a:r>
          <a:endParaRPr lang="es-ES" dirty="0"/>
        </a:p>
      </dgm:t>
    </dgm:pt>
    <dgm:pt modelId="{DEAAFF62-0D3D-4311-BB59-9A615522B98C}" type="parTrans" cxnId="{EF8ECFD8-8C0A-4B30-8857-E25A26BE2078}">
      <dgm:prSet/>
      <dgm:spPr/>
      <dgm:t>
        <a:bodyPr/>
        <a:lstStyle/>
        <a:p>
          <a:endParaRPr lang="es-ES"/>
        </a:p>
      </dgm:t>
    </dgm:pt>
    <dgm:pt modelId="{2663E8A9-36BE-4B8F-894C-500A7477F752}" type="sibTrans" cxnId="{EF8ECFD8-8C0A-4B30-8857-E25A26BE2078}">
      <dgm:prSet/>
      <dgm:spPr/>
      <dgm:t>
        <a:bodyPr/>
        <a:lstStyle/>
        <a:p>
          <a:endParaRPr lang="es-ES"/>
        </a:p>
      </dgm:t>
    </dgm:pt>
    <dgm:pt modelId="{FA7DE821-AE91-422A-A322-C099F0E6EB78}">
      <dgm:prSet phldrT="[Texto]"/>
      <dgm:spPr/>
      <dgm:t>
        <a:bodyPr/>
        <a:lstStyle/>
        <a:p>
          <a:r>
            <a:rPr lang="es-ES" dirty="0" smtClean="0"/>
            <a:t>Respaldo en </a:t>
          </a:r>
          <a:r>
            <a:rPr lang="es-ES" dirty="0" err="1" smtClean="0"/>
            <a:t>clouds</a:t>
          </a:r>
          <a:endParaRPr lang="es-ES" dirty="0"/>
        </a:p>
      </dgm:t>
    </dgm:pt>
    <dgm:pt modelId="{5B828E95-D1CB-4C27-BDB4-5FFC0E7F15EA}" type="parTrans" cxnId="{E1850498-1018-41A2-894B-14C56CE6144F}">
      <dgm:prSet/>
      <dgm:spPr/>
      <dgm:t>
        <a:bodyPr/>
        <a:lstStyle/>
        <a:p>
          <a:endParaRPr lang="es-ES"/>
        </a:p>
      </dgm:t>
    </dgm:pt>
    <dgm:pt modelId="{68FA2489-B0DA-492B-B4FB-02D04F04B8B2}" type="sibTrans" cxnId="{E1850498-1018-41A2-894B-14C56CE6144F}">
      <dgm:prSet/>
      <dgm:spPr/>
      <dgm:t>
        <a:bodyPr/>
        <a:lstStyle/>
        <a:p>
          <a:endParaRPr lang="es-ES"/>
        </a:p>
      </dgm:t>
    </dgm:pt>
    <dgm:pt modelId="{9256A0B1-3B93-4680-96F6-DAE79C8C3727}">
      <dgm:prSet phldrT="[Texto]"/>
      <dgm:spPr/>
      <dgm:t>
        <a:bodyPr/>
        <a:lstStyle/>
        <a:p>
          <a:r>
            <a:rPr lang="es-ES" dirty="0" smtClean="0"/>
            <a:t>Diversidad de tecnologías</a:t>
          </a:r>
          <a:endParaRPr lang="es-ES" dirty="0"/>
        </a:p>
      </dgm:t>
    </dgm:pt>
    <dgm:pt modelId="{9ABB7264-CE7E-4828-B2E0-EB0BCCF4A7CC}" type="parTrans" cxnId="{218A0581-08C5-4476-8D52-9FD381AE6C08}">
      <dgm:prSet/>
      <dgm:spPr/>
      <dgm:t>
        <a:bodyPr/>
        <a:lstStyle/>
        <a:p>
          <a:endParaRPr lang="es-ES"/>
        </a:p>
      </dgm:t>
    </dgm:pt>
    <dgm:pt modelId="{366CD7A0-01AC-440F-AF0E-C10B37DACB24}" type="sibTrans" cxnId="{218A0581-08C5-4476-8D52-9FD381AE6C08}">
      <dgm:prSet/>
      <dgm:spPr/>
      <dgm:t>
        <a:bodyPr/>
        <a:lstStyle/>
        <a:p>
          <a:endParaRPr lang="es-ES"/>
        </a:p>
      </dgm:t>
    </dgm:pt>
    <dgm:pt modelId="{AA2A56A0-1230-43FE-A738-49F9571DB5F5}">
      <dgm:prSet phldrT="[Texto]"/>
      <dgm:spPr/>
      <dgm:t>
        <a:bodyPr/>
        <a:lstStyle/>
        <a:p>
          <a:r>
            <a:rPr lang="es-ES" dirty="0" smtClean="0"/>
            <a:t>Aplicaciones segundo plano</a:t>
          </a:r>
          <a:endParaRPr lang="es-ES" dirty="0"/>
        </a:p>
      </dgm:t>
    </dgm:pt>
    <dgm:pt modelId="{F5DAF32E-CB1F-4F73-9965-ECFCE6603831}" type="parTrans" cxnId="{86C670ED-A7DD-4A0B-9F2D-8D2A0007112A}">
      <dgm:prSet/>
      <dgm:spPr/>
      <dgm:t>
        <a:bodyPr/>
        <a:lstStyle/>
        <a:p>
          <a:endParaRPr lang="es-ES"/>
        </a:p>
      </dgm:t>
    </dgm:pt>
    <dgm:pt modelId="{C8EE9B46-AA82-4D8F-944B-A2DE6831023C}" type="sibTrans" cxnId="{86C670ED-A7DD-4A0B-9F2D-8D2A0007112A}">
      <dgm:prSet/>
      <dgm:spPr/>
      <dgm:t>
        <a:bodyPr/>
        <a:lstStyle/>
        <a:p>
          <a:endParaRPr lang="es-ES"/>
        </a:p>
      </dgm:t>
    </dgm:pt>
    <dgm:pt modelId="{543FC4F9-00D1-42BD-8277-744AC6C3B576}">
      <dgm:prSet phldrT="[Texto]"/>
      <dgm:spPr/>
      <dgm:t>
        <a:bodyPr/>
        <a:lstStyle/>
        <a:p>
          <a:r>
            <a:rPr lang="es-ES" dirty="0" smtClean="0"/>
            <a:t>Usuario Rotativo </a:t>
          </a:r>
          <a:r>
            <a:rPr lang="es-ES" dirty="0" err="1" smtClean="0"/>
            <a:t>forzan</a:t>
          </a:r>
          <a:r>
            <a:rPr lang="es-ES" dirty="0" smtClean="0"/>
            <a:t> a conectar con Bluetooth</a:t>
          </a:r>
          <a:endParaRPr lang="es-ES" dirty="0"/>
        </a:p>
      </dgm:t>
    </dgm:pt>
    <dgm:pt modelId="{C97594FD-1DA4-4B33-A20A-BAE0717B395B}" type="parTrans" cxnId="{DD57AC5D-811A-4384-BBCB-93BC6FCB8671}">
      <dgm:prSet/>
      <dgm:spPr/>
    </dgm:pt>
    <dgm:pt modelId="{E5655404-2C59-4651-BF38-DB68F0BC93EB}" type="sibTrans" cxnId="{DD57AC5D-811A-4384-BBCB-93BC6FCB8671}">
      <dgm:prSet/>
      <dgm:spPr/>
    </dgm:pt>
    <dgm:pt modelId="{79295A68-289D-4E03-859C-87C9D6E77660}" type="pres">
      <dgm:prSet presAssocID="{41E36E02-4A96-4CD1-958B-51FDCB109AC5}" presName="linear" presStyleCnt="0">
        <dgm:presLayoutVars>
          <dgm:animLvl val="lvl"/>
          <dgm:resizeHandles val="exact"/>
        </dgm:presLayoutVars>
      </dgm:prSet>
      <dgm:spPr/>
      <dgm:t>
        <a:bodyPr/>
        <a:lstStyle/>
        <a:p>
          <a:endParaRPr lang="es-ES"/>
        </a:p>
      </dgm:t>
    </dgm:pt>
    <dgm:pt modelId="{7DE86C1D-B42C-4C49-9EBB-8D32E5801719}" type="pres">
      <dgm:prSet presAssocID="{356A41D6-7777-48C9-B9E1-5F0A95B9162C}" presName="parentText" presStyleLbl="node1" presStyleIdx="0" presStyleCnt="2">
        <dgm:presLayoutVars>
          <dgm:chMax val="0"/>
          <dgm:bulletEnabled val="1"/>
        </dgm:presLayoutVars>
      </dgm:prSet>
      <dgm:spPr/>
      <dgm:t>
        <a:bodyPr/>
        <a:lstStyle/>
        <a:p>
          <a:endParaRPr lang="es-ES"/>
        </a:p>
      </dgm:t>
    </dgm:pt>
    <dgm:pt modelId="{732E4B97-7647-49D5-A401-3FF6E177D8AD}" type="pres">
      <dgm:prSet presAssocID="{356A41D6-7777-48C9-B9E1-5F0A95B9162C}" presName="childText" presStyleLbl="revTx" presStyleIdx="0" presStyleCnt="2">
        <dgm:presLayoutVars>
          <dgm:bulletEnabled val="1"/>
        </dgm:presLayoutVars>
      </dgm:prSet>
      <dgm:spPr/>
      <dgm:t>
        <a:bodyPr/>
        <a:lstStyle/>
        <a:p>
          <a:endParaRPr lang="es-ES"/>
        </a:p>
      </dgm:t>
    </dgm:pt>
    <dgm:pt modelId="{016DAFD4-6A74-43DC-A41E-125FAE91CBE1}" type="pres">
      <dgm:prSet presAssocID="{328C689E-65DD-4B74-B410-FCCC2A7EE59F}" presName="parentText" presStyleLbl="node1" presStyleIdx="1" presStyleCnt="2" custLinFactNeighborY="-2888">
        <dgm:presLayoutVars>
          <dgm:chMax val="0"/>
          <dgm:bulletEnabled val="1"/>
        </dgm:presLayoutVars>
      </dgm:prSet>
      <dgm:spPr/>
      <dgm:t>
        <a:bodyPr/>
        <a:lstStyle/>
        <a:p>
          <a:endParaRPr lang="es-ES"/>
        </a:p>
      </dgm:t>
    </dgm:pt>
    <dgm:pt modelId="{9715EED4-EFA3-4653-935B-274180050C00}" type="pres">
      <dgm:prSet presAssocID="{328C689E-65DD-4B74-B410-FCCC2A7EE59F}" presName="childText" presStyleLbl="revTx" presStyleIdx="1" presStyleCnt="2">
        <dgm:presLayoutVars>
          <dgm:bulletEnabled val="1"/>
        </dgm:presLayoutVars>
      </dgm:prSet>
      <dgm:spPr/>
      <dgm:t>
        <a:bodyPr/>
        <a:lstStyle/>
        <a:p>
          <a:endParaRPr lang="es-ES"/>
        </a:p>
      </dgm:t>
    </dgm:pt>
  </dgm:ptLst>
  <dgm:cxnLst>
    <dgm:cxn modelId="{4F3E21EF-2693-46C5-889C-FCD440914784}" srcId="{41E36E02-4A96-4CD1-958B-51FDCB109AC5}" destId="{356A41D6-7777-48C9-B9E1-5F0A95B9162C}" srcOrd="0" destOrd="0" parTransId="{A14EA23E-D41D-44A7-B912-F6DC9185A83E}" sibTransId="{772FF9E8-EBFF-40F0-9D9B-6BE6001603F3}"/>
    <dgm:cxn modelId="{2029AE0F-774F-4B79-8A76-EAE1BE43FB02}" srcId="{356A41D6-7777-48C9-B9E1-5F0A95B9162C}" destId="{F2052C02-571C-43CB-8EA1-2659D424A1E2}" srcOrd="0" destOrd="0" parTransId="{B8FC8815-901C-4E91-A36E-7CE8C77E8FBD}" sibTransId="{B29F93CD-0ABB-4336-8CA9-633FA7CD408B}"/>
    <dgm:cxn modelId="{EF8ECFD8-8C0A-4B30-8857-E25A26BE2078}" srcId="{356A41D6-7777-48C9-B9E1-5F0A95B9162C}" destId="{715EFB85-5433-4F06-A838-8EF68E932944}" srcOrd="1" destOrd="0" parTransId="{DEAAFF62-0D3D-4311-BB59-9A615522B98C}" sibTransId="{2663E8A9-36BE-4B8F-894C-500A7477F752}"/>
    <dgm:cxn modelId="{F9794B1E-000F-4384-86C7-8A8A9DBCD0F0}" type="presOf" srcId="{F92D0070-DB99-4735-8137-5FB4EB6CE476}" destId="{9715EED4-EFA3-4653-935B-274180050C00}" srcOrd="0" destOrd="0" presId="urn:microsoft.com/office/officeart/2005/8/layout/vList2"/>
    <dgm:cxn modelId="{DD57AC5D-811A-4384-BBCB-93BC6FCB8671}" srcId="{356A41D6-7777-48C9-B9E1-5F0A95B9162C}" destId="{543FC4F9-00D1-42BD-8277-744AC6C3B576}" srcOrd="4" destOrd="0" parTransId="{C97594FD-1DA4-4B33-A20A-BAE0717B395B}" sibTransId="{E5655404-2C59-4651-BF38-DB68F0BC93EB}"/>
    <dgm:cxn modelId="{A7ED1ABD-104C-4ADD-AD46-104B8946A7E1}" srcId="{328C689E-65DD-4B74-B410-FCCC2A7EE59F}" destId="{F92D0070-DB99-4735-8137-5FB4EB6CE476}" srcOrd="0" destOrd="0" parTransId="{BEA39548-BA01-40C1-919F-F938BA856531}" sibTransId="{3A98718E-C633-4D8B-A814-DF15A4FBB7C0}"/>
    <dgm:cxn modelId="{B6883478-A874-46DC-BFB0-92EF34581917}" type="presOf" srcId="{41E36E02-4A96-4CD1-958B-51FDCB109AC5}" destId="{79295A68-289D-4E03-859C-87C9D6E77660}" srcOrd="0" destOrd="0" presId="urn:microsoft.com/office/officeart/2005/8/layout/vList2"/>
    <dgm:cxn modelId="{C9A663D3-CEB0-4EC5-BCC0-CEDDE832246B}" type="presOf" srcId="{715EFB85-5433-4F06-A838-8EF68E932944}" destId="{732E4B97-7647-49D5-A401-3FF6E177D8AD}" srcOrd="0" destOrd="1" presId="urn:microsoft.com/office/officeart/2005/8/layout/vList2"/>
    <dgm:cxn modelId="{218A0581-08C5-4476-8D52-9FD381AE6C08}" srcId="{356A41D6-7777-48C9-B9E1-5F0A95B9162C}" destId="{9256A0B1-3B93-4680-96F6-DAE79C8C3727}" srcOrd="2" destOrd="0" parTransId="{9ABB7264-CE7E-4828-B2E0-EB0BCCF4A7CC}" sibTransId="{366CD7A0-01AC-440F-AF0E-C10B37DACB24}"/>
    <dgm:cxn modelId="{983DD9E1-D8CB-418B-86B8-F408E98A4B19}" type="presOf" srcId="{9256A0B1-3B93-4680-96F6-DAE79C8C3727}" destId="{732E4B97-7647-49D5-A401-3FF6E177D8AD}" srcOrd="0" destOrd="2" presId="urn:microsoft.com/office/officeart/2005/8/layout/vList2"/>
    <dgm:cxn modelId="{964651F5-D8FE-4FBD-B0A6-8C4282CFA336}" type="presOf" srcId="{FA7DE821-AE91-422A-A322-C099F0E6EB78}" destId="{9715EED4-EFA3-4653-935B-274180050C00}" srcOrd="0" destOrd="1" presId="urn:microsoft.com/office/officeart/2005/8/layout/vList2"/>
    <dgm:cxn modelId="{8D631190-4C4C-468A-B6FE-95B357E4DB64}" type="presOf" srcId="{328C689E-65DD-4B74-B410-FCCC2A7EE59F}" destId="{016DAFD4-6A74-43DC-A41E-125FAE91CBE1}" srcOrd="0" destOrd="0" presId="urn:microsoft.com/office/officeart/2005/8/layout/vList2"/>
    <dgm:cxn modelId="{C6D66893-3142-4DE2-8010-30D08ED6E200}" type="presOf" srcId="{356A41D6-7777-48C9-B9E1-5F0A95B9162C}" destId="{7DE86C1D-B42C-4C49-9EBB-8D32E5801719}" srcOrd="0" destOrd="0" presId="urn:microsoft.com/office/officeart/2005/8/layout/vList2"/>
    <dgm:cxn modelId="{3D9BFF41-5D95-4B16-A669-B2D2993DAE27}" type="presOf" srcId="{F2052C02-571C-43CB-8EA1-2659D424A1E2}" destId="{732E4B97-7647-49D5-A401-3FF6E177D8AD}" srcOrd="0" destOrd="0" presId="urn:microsoft.com/office/officeart/2005/8/layout/vList2"/>
    <dgm:cxn modelId="{A54EE148-62CB-4A75-AAA4-39B9531EB4EC}" srcId="{41E36E02-4A96-4CD1-958B-51FDCB109AC5}" destId="{328C689E-65DD-4B74-B410-FCCC2A7EE59F}" srcOrd="1" destOrd="0" parTransId="{2AE26F53-1B45-46AC-9C46-7BD867D7A869}" sibTransId="{D0630043-A1C3-41FC-AFEB-3323E8F7B626}"/>
    <dgm:cxn modelId="{86C670ED-A7DD-4A0B-9F2D-8D2A0007112A}" srcId="{356A41D6-7777-48C9-B9E1-5F0A95B9162C}" destId="{AA2A56A0-1230-43FE-A738-49F9571DB5F5}" srcOrd="3" destOrd="0" parTransId="{F5DAF32E-CB1F-4F73-9965-ECFCE6603831}" sibTransId="{C8EE9B46-AA82-4D8F-944B-A2DE6831023C}"/>
    <dgm:cxn modelId="{E1850498-1018-41A2-894B-14C56CE6144F}" srcId="{328C689E-65DD-4B74-B410-FCCC2A7EE59F}" destId="{FA7DE821-AE91-422A-A322-C099F0E6EB78}" srcOrd="1" destOrd="0" parTransId="{5B828E95-D1CB-4C27-BDB4-5FFC0E7F15EA}" sibTransId="{68FA2489-B0DA-492B-B4FB-02D04F04B8B2}"/>
    <dgm:cxn modelId="{2063946B-90DE-4BA5-AAF8-ABF3D898DF05}" type="presOf" srcId="{543FC4F9-00D1-42BD-8277-744AC6C3B576}" destId="{732E4B97-7647-49D5-A401-3FF6E177D8AD}" srcOrd="0" destOrd="4" presId="urn:microsoft.com/office/officeart/2005/8/layout/vList2"/>
    <dgm:cxn modelId="{DF3D66C1-64CA-4EDC-970D-74C9B8B44233}" type="presOf" srcId="{AA2A56A0-1230-43FE-A738-49F9571DB5F5}" destId="{732E4B97-7647-49D5-A401-3FF6E177D8AD}" srcOrd="0" destOrd="3" presId="urn:microsoft.com/office/officeart/2005/8/layout/vList2"/>
    <dgm:cxn modelId="{F8B8AB15-3F30-4ACD-BF4C-35E926863F0A}" type="presParOf" srcId="{79295A68-289D-4E03-859C-87C9D6E77660}" destId="{7DE86C1D-B42C-4C49-9EBB-8D32E5801719}" srcOrd="0" destOrd="0" presId="urn:microsoft.com/office/officeart/2005/8/layout/vList2"/>
    <dgm:cxn modelId="{671BA324-CC78-46A6-8A2E-776F4EC35918}" type="presParOf" srcId="{79295A68-289D-4E03-859C-87C9D6E77660}" destId="{732E4B97-7647-49D5-A401-3FF6E177D8AD}" srcOrd="1" destOrd="0" presId="urn:microsoft.com/office/officeart/2005/8/layout/vList2"/>
    <dgm:cxn modelId="{CFE69405-B320-4D35-BA63-A3557F3C5E2A}" type="presParOf" srcId="{79295A68-289D-4E03-859C-87C9D6E77660}" destId="{016DAFD4-6A74-43DC-A41E-125FAE91CBE1}" srcOrd="2" destOrd="0" presId="urn:microsoft.com/office/officeart/2005/8/layout/vList2"/>
    <dgm:cxn modelId="{81AEDF00-19AE-40E1-82C3-25191A330602}" type="presParOf" srcId="{79295A68-289D-4E03-859C-87C9D6E77660}" destId="{9715EED4-EFA3-4653-935B-274180050C00}"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26335-6F84-4746-9D13-C8F63B382A70}"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S"/>
        </a:p>
      </dgm:t>
    </dgm:pt>
    <dgm:pt modelId="{F86CA359-81C9-4717-8E70-5105A06C139B}">
      <dgm:prSet phldrT="[Texto]" custT="1"/>
      <dgm:spPr/>
      <dgm:t>
        <a:bodyPr/>
        <a:lstStyle/>
        <a:p>
          <a:pPr algn="just"/>
          <a:r>
            <a:rPr lang="es-EC" sz="1200" b="1" smtClean="0"/>
            <a:t>Desarrollar y probar la eficiencia de un sistema de comunicaciones inalámbrico basado en redes Ad hoc, que pueda ser utilizado en caso de desastres naturales</a:t>
          </a:r>
          <a:endParaRPr lang="es-ES" sz="1200" b="1" dirty="0"/>
        </a:p>
      </dgm:t>
    </dgm:pt>
    <dgm:pt modelId="{69AFF24E-C3D0-4BD5-AADA-B37BB0A492B2}" type="parTrans" cxnId="{A4EC5FA4-5ED5-4CE1-9636-3F01BD336166}">
      <dgm:prSet/>
      <dgm:spPr/>
      <dgm:t>
        <a:bodyPr/>
        <a:lstStyle/>
        <a:p>
          <a:endParaRPr lang="es-ES"/>
        </a:p>
      </dgm:t>
    </dgm:pt>
    <dgm:pt modelId="{32D54E6F-C76E-4054-B78B-72A86676FACC}" type="sibTrans" cxnId="{A4EC5FA4-5ED5-4CE1-9636-3F01BD336166}">
      <dgm:prSet/>
      <dgm:spPr/>
      <dgm:t>
        <a:bodyPr/>
        <a:lstStyle/>
        <a:p>
          <a:endParaRPr lang="es-ES"/>
        </a:p>
      </dgm:t>
    </dgm:pt>
    <dgm:pt modelId="{85859BE2-D29D-417D-988D-259D24CC766D}">
      <dgm:prSet phldrT="[Texto]" custT="1"/>
      <dgm:spPr/>
      <dgm:t>
        <a:bodyPr/>
        <a:lstStyle/>
        <a:p>
          <a:pPr algn="just"/>
          <a:r>
            <a:rPr lang="es-EC" sz="1200" b="1" smtClean="0"/>
            <a:t>Identificar la tecnología basada en redes ad hoc para el desarrollo de una aplicación móvil e interconexión inalámbrica.</a:t>
          </a:r>
          <a:endParaRPr lang="es-ES" sz="1200" b="1" dirty="0"/>
        </a:p>
      </dgm:t>
    </dgm:pt>
    <dgm:pt modelId="{47117541-41D6-44F0-A36F-CD28245652E6}" type="parTrans" cxnId="{0A2907B2-4274-40C5-B19F-4D3E959C1184}">
      <dgm:prSet/>
      <dgm:spPr/>
      <dgm:t>
        <a:bodyPr/>
        <a:lstStyle/>
        <a:p>
          <a:endParaRPr lang="es-ES"/>
        </a:p>
      </dgm:t>
    </dgm:pt>
    <dgm:pt modelId="{D38BB3BE-0AE1-47EB-85B5-5E806C212A73}" type="sibTrans" cxnId="{0A2907B2-4274-40C5-B19F-4D3E959C1184}">
      <dgm:prSet/>
      <dgm:spPr/>
      <dgm:t>
        <a:bodyPr/>
        <a:lstStyle/>
        <a:p>
          <a:endParaRPr lang="es-ES"/>
        </a:p>
      </dgm:t>
    </dgm:pt>
    <dgm:pt modelId="{7C8663BE-4B23-4CAF-963B-733372C09092}">
      <dgm:prSet phldrT="[Texto]" custT="1"/>
      <dgm:spPr/>
      <dgm:t>
        <a:bodyPr/>
        <a:lstStyle/>
        <a:p>
          <a:pPr algn="just"/>
          <a:r>
            <a:rPr lang="es-EC" sz="1200" b="1" smtClean="0"/>
            <a:t>Implementar el escenario de pruebas en la Universidad de las Fuerzas Armadas, para evaluar el rendimiento del sistema inalámbrico en ambientes interiores y exteriores.</a:t>
          </a:r>
          <a:endParaRPr lang="es-ES" sz="1200" b="1" dirty="0"/>
        </a:p>
      </dgm:t>
    </dgm:pt>
    <dgm:pt modelId="{6BDF3AB2-B131-45E2-9BA5-891F55C6B732}" type="parTrans" cxnId="{DACDD786-EC3B-40F5-AD33-49A1422BBD08}">
      <dgm:prSet/>
      <dgm:spPr/>
      <dgm:t>
        <a:bodyPr/>
        <a:lstStyle/>
        <a:p>
          <a:endParaRPr lang="es-ES"/>
        </a:p>
      </dgm:t>
    </dgm:pt>
    <dgm:pt modelId="{B3E51F18-599B-4497-A333-3A3EA1EBD4C5}" type="sibTrans" cxnId="{DACDD786-EC3B-40F5-AD33-49A1422BBD08}">
      <dgm:prSet/>
      <dgm:spPr/>
      <dgm:t>
        <a:bodyPr/>
        <a:lstStyle/>
        <a:p>
          <a:endParaRPr lang="es-ES"/>
        </a:p>
      </dgm:t>
    </dgm:pt>
    <dgm:pt modelId="{9799DAD3-7A1E-44EE-959C-0ACF700B6F68}">
      <dgm:prSet phldrT="[Texto]" custT="1"/>
      <dgm:spPr/>
      <dgm:t>
        <a:bodyPr/>
        <a:lstStyle/>
        <a:p>
          <a:pPr algn="just"/>
          <a:r>
            <a:rPr lang="es-EC" sz="1200" b="1" smtClean="0"/>
            <a:t>Determinar la capacidad máxima del sistema de comunicaciones que asegure una comunicación óptima de acuerdo a los parámetros de calidad.</a:t>
          </a:r>
          <a:endParaRPr lang="es-ES" sz="1200" b="1" dirty="0"/>
        </a:p>
      </dgm:t>
    </dgm:pt>
    <dgm:pt modelId="{94C94D62-8E62-443A-881D-C6831182A644}" type="parTrans" cxnId="{1216F9B4-B64E-4EB3-9EC9-B71990A5B884}">
      <dgm:prSet/>
      <dgm:spPr/>
      <dgm:t>
        <a:bodyPr/>
        <a:lstStyle/>
        <a:p>
          <a:endParaRPr lang="es-ES"/>
        </a:p>
      </dgm:t>
    </dgm:pt>
    <dgm:pt modelId="{A54C1E96-E929-43B6-AF61-CFAB5E2C27A3}" type="sibTrans" cxnId="{1216F9B4-B64E-4EB3-9EC9-B71990A5B884}">
      <dgm:prSet/>
      <dgm:spPr/>
      <dgm:t>
        <a:bodyPr/>
        <a:lstStyle/>
        <a:p>
          <a:endParaRPr lang="es-ES"/>
        </a:p>
      </dgm:t>
    </dgm:pt>
    <dgm:pt modelId="{CA057084-E149-4D67-9BBC-F66D8665C7B1}" type="pres">
      <dgm:prSet presAssocID="{11626335-6F84-4746-9D13-C8F63B382A70}" presName="linear" presStyleCnt="0">
        <dgm:presLayoutVars>
          <dgm:dir/>
          <dgm:animLvl val="lvl"/>
          <dgm:resizeHandles val="exact"/>
        </dgm:presLayoutVars>
      </dgm:prSet>
      <dgm:spPr/>
      <dgm:t>
        <a:bodyPr/>
        <a:lstStyle/>
        <a:p>
          <a:endParaRPr lang="es-ES"/>
        </a:p>
      </dgm:t>
    </dgm:pt>
    <dgm:pt modelId="{4516E789-517F-4180-B295-101B52839B27}" type="pres">
      <dgm:prSet presAssocID="{F86CA359-81C9-4717-8E70-5105A06C139B}" presName="parentLin" presStyleCnt="0"/>
      <dgm:spPr/>
      <dgm:t>
        <a:bodyPr/>
        <a:lstStyle/>
        <a:p>
          <a:endParaRPr lang="es-ES"/>
        </a:p>
      </dgm:t>
    </dgm:pt>
    <dgm:pt modelId="{CE808740-7F01-47B4-85A4-DD5350729E70}" type="pres">
      <dgm:prSet presAssocID="{F86CA359-81C9-4717-8E70-5105A06C139B}" presName="parentLeftMargin" presStyleLbl="node1" presStyleIdx="0" presStyleCnt="4"/>
      <dgm:spPr/>
      <dgm:t>
        <a:bodyPr/>
        <a:lstStyle/>
        <a:p>
          <a:endParaRPr lang="es-ES"/>
        </a:p>
      </dgm:t>
    </dgm:pt>
    <dgm:pt modelId="{DD8C12C4-5707-4F4E-9632-884901D197E8}" type="pres">
      <dgm:prSet presAssocID="{F86CA359-81C9-4717-8E70-5105A06C139B}" presName="parentText" presStyleLbl="node1" presStyleIdx="0" presStyleCnt="4">
        <dgm:presLayoutVars>
          <dgm:chMax val="0"/>
          <dgm:bulletEnabled val="1"/>
        </dgm:presLayoutVars>
      </dgm:prSet>
      <dgm:spPr/>
      <dgm:t>
        <a:bodyPr/>
        <a:lstStyle/>
        <a:p>
          <a:endParaRPr lang="es-ES"/>
        </a:p>
      </dgm:t>
    </dgm:pt>
    <dgm:pt modelId="{BCDB2191-99B9-483F-A52B-5193942DCF96}" type="pres">
      <dgm:prSet presAssocID="{F86CA359-81C9-4717-8E70-5105A06C139B}" presName="negativeSpace" presStyleCnt="0"/>
      <dgm:spPr/>
      <dgm:t>
        <a:bodyPr/>
        <a:lstStyle/>
        <a:p>
          <a:endParaRPr lang="es-ES"/>
        </a:p>
      </dgm:t>
    </dgm:pt>
    <dgm:pt modelId="{3D770BBD-A0E9-496C-8EA7-07011212994B}" type="pres">
      <dgm:prSet presAssocID="{F86CA359-81C9-4717-8E70-5105A06C139B}" presName="childText" presStyleLbl="conFgAcc1" presStyleIdx="0" presStyleCnt="4">
        <dgm:presLayoutVars>
          <dgm:bulletEnabled val="1"/>
        </dgm:presLayoutVars>
      </dgm:prSet>
      <dgm:spPr/>
      <dgm:t>
        <a:bodyPr/>
        <a:lstStyle/>
        <a:p>
          <a:endParaRPr lang="es-ES"/>
        </a:p>
      </dgm:t>
    </dgm:pt>
    <dgm:pt modelId="{C5213505-65BB-47C7-B891-9FEAA0037A83}" type="pres">
      <dgm:prSet presAssocID="{32D54E6F-C76E-4054-B78B-72A86676FACC}" presName="spaceBetweenRectangles" presStyleCnt="0"/>
      <dgm:spPr/>
      <dgm:t>
        <a:bodyPr/>
        <a:lstStyle/>
        <a:p>
          <a:endParaRPr lang="es-ES"/>
        </a:p>
      </dgm:t>
    </dgm:pt>
    <dgm:pt modelId="{EF339B95-2C00-4009-89B7-5C7CA66EB6A2}" type="pres">
      <dgm:prSet presAssocID="{85859BE2-D29D-417D-988D-259D24CC766D}" presName="parentLin" presStyleCnt="0"/>
      <dgm:spPr/>
      <dgm:t>
        <a:bodyPr/>
        <a:lstStyle/>
        <a:p>
          <a:endParaRPr lang="es-ES"/>
        </a:p>
      </dgm:t>
    </dgm:pt>
    <dgm:pt modelId="{B4BB588A-E2C1-41F9-821F-DBA8B2D06E72}" type="pres">
      <dgm:prSet presAssocID="{85859BE2-D29D-417D-988D-259D24CC766D}" presName="parentLeftMargin" presStyleLbl="node1" presStyleIdx="0" presStyleCnt="4"/>
      <dgm:spPr/>
      <dgm:t>
        <a:bodyPr/>
        <a:lstStyle/>
        <a:p>
          <a:endParaRPr lang="es-ES"/>
        </a:p>
      </dgm:t>
    </dgm:pt>
    <dgm:pt modelId="{D0426B80-8DF9-49E6-9D2F-EBF6FF4F412E}" type="pres">
      <dgm:prSet presAssocID="{85859BE2-D29D-417D-988D-259D24CC766D}" presName="parentText" presStyleLbl="node1" presStyleIdx="1" presStyleCnt="4">
        <dgm:presLayoutVars>
          <dgm:chMax val="0"/>
          <dgm:bulletEnabled val="1"/>
        </dgm:presLayoutVars>
      </dgm:prSet>
      <dgm:spPr/>
      <dgm:t>
        <a:bodyPr/>
        <a:lstStyle/>
        <a:p>
          <a:endParaRPr lang="es-ES"/>
        </a:p>
      </dgm:t>
    </dgm:pt>
    <dgm:pt modelId="{BC2337FD-1D8E-4507-9274-BCFAE3E0173F}" type="pres">
      <dgm:prSet presAssocID="{85859BE2-D29D-417D-988D-259D24CC766D}" presName="negativeSpace" presStyleCnt="0"/>
      <dgm:spPr/>
      <dgm:t>
        <a:bodyPr/>
        <a:lstStyle/>
        <a:p>
          <a:endParaRPr lang="es-ES"/>
        </a:p>
      </dgm:t>
    </dgm:pt>
    <dgm:pt modelId="{01526032-3404-45BA-AE9C-E4E1F57452EC}" type="pres">
      <dgm:prSet presAssocID="{85859BE2-D29D-417D-988D-259D24CC766D}" presName="childText" presStyleLbl="conFgAcc1" presStyleIdx="1" presStyleCnt="4">
        <dgm:presLayoutVars>
          <dgm:bulletEnabled val="1"/>
        </dgm:presLayoutVars>
      </dgm:prSet>
      <dgm:spPr/>
      <dgm:t>
        <a:bodyPr/>
        <a:lstStyle/>
        <a:p>
          <a:endParaRPr lang="es-ES"/>
        </a:p>
      </dgm:t>
    </dgm:pt>
    <dgm:pt modelId="{CE2A736F-9156-4A39-9691-90A413794E4F}" type="pres">
      <dgm:prSet presAssocID="{D38BB3BE-0AE1-47EB-85B5-5E806C212A73}" presName="spaceBetweenRectangles" presStyleCnt="0"/>
      <dgm:spPr/>
      <dgm:t>
        <a:bodyPr/>
        <a:lstStyle/>
        <a:p>
          <a:endParaRPr lang="es-ES"/>
        </a:p>
      </dgm:t>
    </dgm:pt>
    <dgm:pt modelId="{803E0E67-3EEB-4C6A-B156-DB669CD8BE0D}" type="pres">
      <dgm:prSet presAssocID="{7C8663BE-4B23-4CAF-963B-733372C09092}" presName="parentLin" presStyleCnt="0"/>
      <dgm:spPr/>
      <dgm:t>
        <a:bodyPr/>
        <a:lstStyle/>
        <a:p>
          <a:endParaRPr lang="es-ES"/>
        </a:p>
      </dgm:t>
    </dgm:pt>
    <dgm:pt modelId="{02DCE077-1856-41EB-91C6-8DEF860DD3FA}" type="pres">
      <dgm:prSet presAssocID="{7C8663BE-4B23-4CAF-963B-733372C09092}" presName="parentLeftMargin" presStyleLbl="node1" presStyleIdx="1" presStyleCnt="4"/>
      <dgm:spPr/>
      <dgm:t>
        <a:bodyPr/>
        <a:lstStyle/>
        <a:p>
          <a:endParaRPr lang="es-ES"/>
        </a:p>
      </dgm:t>
    </dgm:pt>
    <dgm:pt modelId="{3A085BF2-2CFA-4ED3-9580-554FC4FB893F}" type="pres">
      <dgm:prSet presAssocID="{7C8663BE-4B23-4CAF-963B-733372C09092}" presName="parentText" presStyleLbl="node1" presStyleIdx="2" presStyleCnt="4">
        <dgm:presLayoutVars>
          <dgm:chMax val="0"/>
          <dgm:bulletEnabled val="1"/>
        </dgm:presLayoutVars>
      </dgm:prSet>
      <dgm:spPr/>
      <dgm:t>
        <a:bodyPr/>
        <a:lstStyle/>
        <a:p>
          <a:endParaRPr lang="es-ES"/>
        </a:p>
      </dgm:t>
    </dgm:pt>
    <dgm:pt modelId="{9CF39624-C47C-4755-9CEC-9CC34B0A3CB7}" type="pres">
      <dgm:prSet presAssocID="{7C8663BE-4B23-4CAF-963B-733372C09092}" presName="negativeSpace" presStyleCnt="0"/>
      <dgm:spPr/>
      <dgm:t>
        <a:bodyPr/>
        <a:lstStyle/>
        <a:p>
          <a:endParaRPr lang="es-ES"/>
        </a:p>
      </dgm:t>
    </dgm:pt>
    <dgm:pt modelId="{7549D4DB-CA16-4951-8A29-117270227E5D}" type="pres">
      <dgm:prSet presAssocID="{7C8663BE-4B23-4CAF-963B-733372C09092}" presName="childText" presStyleLbl="conFgAcc1" presStyleIdx="2" presStyleCnt="4">
        <dgm:presLayoutVars>
          <dgm:bulletEnabled val="1"/>
        </dgm:presLayoutVars>
      </dgm:prSet>
      <dgm:spPr/>
      <dgm:t>
        <a:bodyPr/>
        <a:lstStyle/>
        <a:p>
          <a:endParaRPr lang="es-ES"/>
        </a:p>
      </dgm:t>
    </dgm:pt>
    <dgm:pt modelId="{FD75738B-B176-446D-8DE8-220274F8053C}" type="pres">
      <dgm:prSet presAssocID="{B3E51F18-599B-4497-A333-3A3EA1EBD4C5}" presName="spaceBetweenRectangles" presStyleCnt="0"/>
      <dgm:spPr/>
      <dgm:t>
        <a:bodyPr/>
        <a:lstStyle/>
        <a:p>
          <a:endParaRPr lang="es-ES"/>
        </a:p>
      </dgm:t>
    </dgm:pt>
    <dgm:pt modelId="{8DBC9CAF-AF6E-447E-85B0-61213E9C5CF6}" type="pres">
      <dgm:prSet presAssocID="{9799DAD3-7A1E-44EE-959C-0ACF700B6F68}" presName="parentLin" presStyleCnt="0"/>
      <dgm:spPr/>
      <dgm:t>
        <a:bodyPr/>
        <a:lstStyle/>
        <a:p>
          <a:endParaRPr lang="es-ES"/>
        </a:p>
      </dgm:t>
    </dgm:pt>
    <dgm:pt modelId="{FB533F17-2F8A-480A-BCD5-FE592DB58E26}" type="pres">
      <dgm:prSet presAssocID="{9799DAD3-7A1E-44EE-959C-0ACF700B6F68}" presName="parentLeftMargin" presStyleLbl="node1" presStyleIdx="2" presStyleCnt="4"/>
      <dgm:spPr/>
      <dgm:t>
        <a:bodyPr/>
        <a:lstStyle/>
        <a:p>
          <a:endParaRPr lang="es-ES"/>
        </a:p>
      </dgm:t>
    </dgm:pt>
    <dgm:pt modelId="{BCDC455A-F4D2-4740-993A-E5E478ABAF9F}" type="pres">
      <dgm:prSet presAssocID="{9799DAD3-7A1E-44EE-959C-0ACF700B6F68}" presName="parentText" presStyleLbl="node1" presStyleIdx="3" presStyleCnt="4">
        <dgm:presLayoutVars>
          <dgm:chMax val="0"/>
          <dgm:bulletEnabled val="1"/>
        </dgm:presLayoutVars>
      </dgm:prSet>
      <dgm:spPr/>
      <dgm:t>
        <a:bodyPr/>
        <a:lstStyle/>
        <a:p>
          <a:endParaRPr lang="es-ES"/>
        </a:p>
      </dgm:t>
    </dgm:pt>
    <dgm:pt modelId="{3049628D-FB5D-49AF-AC16-3DEF26685639}" type="pres">
      <dgm:prSet presAssocID="{9799DAD3-7A1E-44EE-959C-0ACF700B6F68}" presName="negativeSpace" presStyleCnt="0"/>
      <dgm:spPr/>
      <dgm:t>
        <a:bodyPr/>
        <a:lstStyle/>
        <a:p>
          <a:endParaRPr lang="es-ES"/>
        </a:p>
      </dgm:t>
    </dgm:pt>
    <dgm:pt modelId="{F65D9AE5-9EC3-4E21-9B0C-6F08697D45E1}" type="pres">
      <dgm:prSet presAssocID="{9799DAD3-7A1E-44EE-959C-0ACF700B6F68}" presName="childText" presStyleLbl="conFgAcc1" presStyleIdx="3" presStyleCnt="4">
        <dgm:presLayoutVars>
          <dgm:bulletEnabled val="1"/>
        </dgm:presLayoutVars>
      </dgm:prSet>
      <dgm:spPr/>
      <dgm:t>
        <a:bodyPr/>
        <a:lstStyle/>
        <a:p>
          <a:endParaRPr lang="es-ES"/>
        </a:p>
      </dgm:t>
    </dgm:pt>
  </dgm:ptLst>
  <dgm:cxnLst>
    <dgm:cxn modelId="{C69299AF-B5A1-4B09-8DB8-53C38B3F6C47}" type="presOf" srcId="{F86CA359-81C9-4717-8E70-5105A06C139B}" destId="{CE808740-7F01-47B4-85A4-DD5350729E70}" srcOrd="0" destOrd="0" presId="urn:microsoft.com/office/officeart/2005/8/layout/list1"/>
    <dgm:cxn modelId="{1216F9B4-B64E-4EB3-9EC9-B71990A5B884}" srcId="{11626335-6F84-4746-9D13-C8F63B382A70}" destId="{9799DAD3-7A1E-44EE-959C-0ACF700B6F68}" srcOrd="3" destOrd="0" parTransId="{94C94D62-8E62-443A-881D-C6831182A644}" sibTransId="{A54C1E96-E929-43B6-AF61-CFAB5E2C27A3}"/>
    <dgm:cxn modelId="{0A2907B2-4274-40C5-B19F-4D3E959C1184}" srcId="{11626335-6F84-4746-9D13-C8F63B382A70}" destId="{85859BE2-D29D-417D-988D-259D24CC766D}" srcOrd="1" destOrd="0" parTransId="{47117541-41D6-44F0-A36F-CD28245652E6}" sibTransId="{D38BB3BE-0AE1-47EB-85B5-5E806C212A73}"/>
    <dgm:cxn modelId="{4B224565-FDEE-495F-8077-F28DD382AA1F}" type="presOf" srcId="{85859BE2-D29D-417D-988D-259D24CC766D}" destId="{D0426B80-8DF9-49E6-9D2F-EBF6FF4F412E}" srcOrd="1" destOrd="0" presId="urn:microsoft.com/office/officeart/2005/8/layout/list1"/>
    <dgm:cxn modelId="{68E44B18-220D-4D2C-B460-C05CFAF42244}" type="presOf" srcId="{85859BE2-D29D-417D-988D-259D24CC766D}" destId="{B4BB588A-E2C1-41F9-821F-DBA8B2D06E72}" srcOrd="0" destOrd="0" presId="urn:microsoft.com/office/officeart/2005/8/layout/list1"/>
    <dgm:cxn modelId="{6C8CF424-4CD2-43DB-AF63-60E829465E05}" type="presOf" srcId="{7C8663BE-4B23-4CAF-963B-733372C09092}" destId="{3A085BF2-2CFA-4ED3-9580-554FC4FB893F}" srcOrd="1" destOrd="0" presId="urn:microsoft.com/office/officeart/2005/8/layout/list1"/>
    <dgm:cxn modelId="{03C1AB70-93BA-46D0-BCF3-7B82C014DCC5}" type="presOf" srcId="{F86CA359-81C9-4717-8E70-5105A06C139B}" destId="{DD8C12C4-5707-4F4E-9632-884901D197E8}" srcOrd="1" destOrd="0" presId="urn:microsoft.com/office/officeart/2005/8/layout/list1"/>
    <dgm:cxn modelId="{DACDD786-EC3B-40F5-AD33-49A1422BBD08}" srcId="{11626335-6F84-4746-9D13-C8F63B382A70}" destId="{7C8663BE-4B23-4CAF-963B-733372C09092}" srcOrd="2" destOrd="0" parTransId="{6BDF3AB2-B131-45E2-9BA5-891F55C6B732}" sibTransId="{B3E51F18-599B-4497-A333-3A3EA1EBD4C5}"/>
    <dgm:cxn modelId="{1EB4A4DF-B18B-410B-BFDA-F1B7B8156614}" type="presOf" srcId="{7C8663BE-4B23-4CAF-963B-733372C09092}" destId="{02DCE077-1856-41EB-91C6-8DEF860DD3FA}" srcOrd="0" destOrd="0" presId="urn:microsoft.com/office/officeart/2005/8/layout/list1"/>
    <dgm:cxn modelId="{EBDB3CF8-DD2E-4295-BEA5-BA199CC332A3}" type="presOf" srcId="{9799DAD3-7A1E-44EE-959C-0ACF700B6F68}" destId="{BCDC455A-F4D2-4740-993A-E5E478ABAF9F}" srcOrd="1" destOrd="0" presId="urn:microsoft.com/office/officeart/2005/8/layout/list1"/>
    <dgm:cxn modelId="{6CD6BACF-14C0-4293-BDD5-DB75B9C6D909}" type="presOf" srcId="{9799DAD3-7A1E-44EE-959C-0ACF700B6F68}" destId="{FB533F17-2F8A-480A-BCD5-FE592DB58E26}" srcOrd="0" destOrd="0" presId="urn:microsoft.com/office/officeart/2005/8/layout/list1"/>
    <dgm:cxn modelId="{A4EC5FA4-5ED5-4CE1-9636-3F01BD336166}" srcId="{11626335-6F84-4746-9D13-C8F63B382A70}" destId="{F86CA359-81C9-4717-8E70-5105A06C139B}" srcOrd="0" destOrd="0" parTransId="{69AFF24E-C3D0-4BD5-AADA-B37BB0A492B2}" sibTransId="{32D54E6F-C76E-4054-B78B-72A86676FACC}"/>
    <dgm:cxn modelId="{53CEC9CF-FF56-4AFE-942A-96322C46D8AF}" type="presOf" srcId="{11626335-6F84-4746-9D13-C8F63B382A70}" destId="{CA057084-E149-4D67-9BBC-F66D8665C7B1}" srcOrd="0" destOrd="0" presId="urn:microsoft.com/office/officeart/2005/8/layout/list1"/>
    <dgm:cxn modelId="{BEFB2A42-0EB8-4681-9A75-D85CC6B481C3}" type="presParOf" srcId="{CA057084-E149-4D67-9BBC-F66D8665C7B1}" destId="{4516E789-517F-4180-B295-101B52839B27}" srcOrd="0" destOrd="0" presId="urn:microsoft.com/office/officeart/2005/8/layout/list1"/>
    <dgm:cxn modelId="{3D1A5EE5-601E-49A8-ADDA-E74CE13DD932}" type="presParOf" srcId="{4516E789-517F-4180-B295-101B52839B27}" destId="{CE808740-7F01-47B4-85A4-DD5350729E70}" srcOrd="0" destOrd="0" presId="urn:microsoft.com/office/officeart/2005/8/layout/list1"/>
    <dgm:cxn modelId="{F6833963-BDC7-4653-87D2-78D1371AE817}" type="presParOf" srcId="{4516E789-517F-4180-B295-101B52839B27}" destId="{DD8C12C4-5707-4F4E-9632-884901D197E8}" srcOrd="1" destOrd="0" presId="urn:microsoft.com/office/officeart/2005/8/layout/list1"/>
    <dgm:cxn modelId="{0AA81978-D7EE-42CF-8EE0-4B8AD625427F}" type="presParOf" srcId="{CA057084-E149-4D67-9BBC-F66D8665C7B1}" destId="{BCDB2191-99B9-483F-A52B-5193942DCF96}" srcOrd="1" destOrd="0" presId="urn:microsoft.com/office/officeart/2005/8/layout/list1"/>
    <dgm:cxn modelId="{53FA3547-143C-450F-947C-897621015223}" type="presParOf" srcId="{CA057084-E149-4D67-9BBC-F66D8665C7B1}" destId="{3D770BBD-A0E9-496C-8EA7-07011212994B}" srcOrd="2" destOrd="0" presId="urn:microsoft.com/office/officeart/2005/8/layout/list1"/>
    <dgm:cxn modelId="{5B34195B-483E-4FB8-9659-5C223AE2D513}" type="presParOf" srcId="{CA057084-E149-4D67-9BBC-F66D8665C7B1}" destId="{C5213505-65BB-47C7-B891-9FEAA0037A83}" srcOrd="3" destOrd="0" presId="urn:microsoft.com/office/officeart/2005/8/layout/list1"/>
    <dgm:cxn modelId="{20A4C6B3-BE11-4F1E-B05E-14C5E602F01E}" type="presParOf" srcId="{CA057084-E149-4D67-9BBC-F66D8665C7B1}" destId="{EF339B95-2C00-4009-89B7-5C7CA66EB6A2}" srcOrd="4" destOrd="0" presId="urn:microsoft.com/office/officeart/2005/8/layout/list1"/>
    <dgm:cxn modelId="{2DB2CC4E-E156-4153-8E67-EA40B19C3008}" type="presParOf" srcId="{EF339B95-2C00-4009-89B7-5C7CA66EB6A2}" destId="{B4BB588A-E2C1-41F9-821F-DBA8B2D06E72}" srcOrd="0" destOrd="0" presId="urn:microsoft.com/office/officeart/2005/8/layout/list1"/>
    <dgm:cxn modelId="{2561973E-8947-4FD4-A5E4-9B7A591C7054}" type="presParOf" srcId="{EF339B95-2C00-4009-89B7-5C7CA66EB6A2}" destId="{D0426B80-8DF9-49E6-9D2F-EBF6FF4F412E}" srcOrd="1" destOrd="0" presId="urn:microsoft.com/office/officeart/2005/8/layout/list1"/>
    <dgm:cxn modelId="{F203F0A8-0FF7-4874-A03E-B0F0ACCE8F7B}" type="presParOf" srcId="{CA057084-E149-4D67-9BBC-F66D8665C7B1}" destId="{BC2337FD-1D8E-4507-9274-BCFAE3E0173F}" srcOrd="5" destOrd="0" presId="urn:microsoft.com/office/officeart/2005/8/layout/list1"/>
    <dgm:cxn modelId="{760A2B9C-0002-4E97-84F2-9D697BE33221}" type="presParOf" srcId="{CA057084-E149-4D67-9BBC-F66D8665C7B1}" destId="{01526032-3404-45BA-AE9C-E4E1F57452EC}" srcOrd="6" destOrd="0" presId="urn:microsoft.com/office/officeart/2005/8/layout/list1"/>
    <dgm:cxn modelId="{2E1C5D50-A445-4F3A-82A9-CC6360E2BC52}" type="presParOf" srcId="{CA057084-E149-4D67-9BBC-F66D8665C7B1}" destId="{CE2A736F-9156-4A39-9691-90A413794E4F}" srcOrd="7" destOrd="0" presId="urn:microsoft.com/office/officeart/2005/8/layout/list1"/>
    <dgm:cxn modelId="{CC777384-BA74-4624-8C3B-F1EAA3E17767}" type="presParOf" srcId="{CA057084-E149-4D67-9BBC-F66D8665C7B1}" destId="{803E0E67-3EEB-4C6A-B156-DB669CD8BE0D}" srcOrd="8" destOrd="0" presId="urn:microsoft.com/office/officeart/2005/8/layout/list1"/>
    <dgm:cxn modelId="{7D0E1564-F6EF-43EB-A3B8-0F25BEB2C1B2}" type="presParOf" srcId="{803E0E67-3EEB-4C6A-B156-DB669CD8BE0D}" destId="{02DCE077-1856-41EB-91C6-8DEF860DD3FA}" srcOrd="0" destOrd="0" presId="urn:microsoft.com/office/officeart/2005/8/layout/list1"/>
    <dgm:cxn modelId="{F1ECA833-29A1-4548-AE4D-E91B295FDE33}" type="presParOf" srcId="{803E0E67-3EEB-4C6A-B156-DB669CD8BE0D}" destId="{3A085BF2-2CFA-4ED3-9580-554FC4FB893F}" srcOrd="1" destOrd="0" presId="urn:microsoft.com/office/officeart/2005/8/layout/list1"/>
    <dgm:cxn modelId="{4C38D57A-2D44-4F58-B159-4D1FABF9C16E}" type="presParOf" srcId="{CA057084-E149-4D67-9BBC-F66D8665C7B1}" destId="{9CF39624-C47C-4755-9CEC-9CC34B0A3CB7}" srcOrd="9" destOrd="0" presId="urn:microsoft.com/office/officeart/2005/8/layout/list1"/>
    <dgm:cxn modelId="{C0B73184-E62B-496B-A2B2-7BB3BEADF515}" type="presParOf" srcId="{CA057084-E149-4D67-9BBC-F66D8665C7B1}" destId="{7549D4DB-CA16-4951-8A29-117270227E5D}" srcOrd="10" destOrd="0" presId="urn:microsoft.com/office/officeart/2005/8/layout/list1"/>
    <dgm:cxn modelId="{BE398D22-88CF-489F-8B8B-0679ACC80776}" type="presParOf" srcId="{CA057084-E149-4D67-9BBC-F66D8665C7B1}" destId="{FD75738B-B176-446D-8DE8-220274F8053C}" srcOrd="11" destOrd="0" presId="urn:microsoft.com/office/officeart/2005/8/layout/list1"/>
    <dgm:cxn modelId="{E60A61A6-C478-4354-8D03-B22006C69CC3}" type="presParOf" srcId="{CA057084-E149-4D67-9BBC-F66D8665C7B1}" destId="{8DBC9CAF-AF6E-447E-85B0-61213E9C5CF6}" srcOrd="12" destOrd="0" presId="urn:microsoft.com/office/officeart/2005/8/layout/list1"/>
    <dgm:cxn modelId="{DF03E5C8-6914-406A-915B-66ADE9D465A2}" type="presParOf" srcId="{8DBC9CAF-AF6E-447E-85B0-61213E9C5CF6}" destId="{FB533F17-2F8A-480A-BCD5-FE592DB58E26}" srcOrd="0" destOrd="0" presId="urn:microsoft.com/office/officeart/2005/8/layout/list1"/>
    <dgm:cxn modelId="{22E52474-BF2C-49E1-8DEF-52C4B32DC2C6}" type="presParOf" srcId="{8DBC9CAF-AF6E-447E-85B0-61213E9C5CF6}" destId="{BCDC455A-F4D2-4740-993A-E5E478ABAF9F}" srcOrd="1" destOrd="0" presId="urn:microsoft.com/office/officeart/2005/8/layout/list1"/>
    <dgm:cxn modelId="{13DD8E87-99DB-47D6-898F-6A3E9D578B92}" type="presParOf" srcId="{CA057084-E149-4D67-9BBC-F66D8665C7B1}" destId="{3049628D-FB5D-49AF-AC16-3DEF26685639}" srcOrd="13" destOrd="0" presId="urn:microsoft.com/office/officeart/2005/8/layout/list1"/>
    <dgm:cxn modelId="{DC07AEAE-EC2E-442B-8134-99EAB449E9E9}" type="presParOf" srcId="{CA057084-E149-4D67-9BBC-F66D8665C7B1}" destId="{F65D9AE5-9EC3-4E21-9B0C-6F08697D45E1}"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016DE-05B4-4168-B4BE-4502001A2C8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B6454F66-E988-4D46-8D86-D41092D371A7}">
      <dgm:prSet phldrT="[Texto]"/>
      <dgm:spPr/>
      <dgm:t>
        <a:bodyPr/>
        <a:lstStyle/>
        <a:p>
          <a:r>
            <a:rPr lang="es-ES" dirty="0" smtClean="0"/>
            <a:t>Fácil de manejar</a:t>
          </a:r>
          <a:endParaRPr lang="es-ES" dirty="0"/>
        </a:p>
      </dgm:t>
    </dgm:pt>
    <dgm:pt modelId="{779B2F79-0D57-42EB-9A49-EFC67810FE6D}" type="parTrans" cxnId="{76B1C179-6093-482D-9A4F-04A77E9CA7A4}">
      <dgm:prSet/>
      <dgm:spPr/>
      <dgm:t>
        <a:bodyPr/>
        <a:lstStyle/>
        <a:p>
          <a:endParaRPr lang="es-ES"/>
        </a:p>
      </dgm:t>
    </dgm:pt>
    <dgm:pt modelId="{8CA5DEAD-23AF-421F-B2B9-6B2D4B229DF8}" type="sibTrans" cxnId="{76B1C179-6093-482D-9A4F-04A77E9CA7A4}">
      <dgm:prSet/>
      <dgm:spPr/>
      <dgm:t>
        <a:bodyPr/>
        <a:lstStyle/>
        <a:p>
          <a:endParaRPr lang="es-ES"/>
        </a:p>
      </dgm:t>
    </dgm:pt>
    <dgm:pt modelId="{D84C87EC-5C79-4EB1-9713-EFA22E2A4AD1}">
      <dgm:prSet phldrT="[Texto]"/>
      <dgm:spPr/>
      <dgm:t>
        <a:bodyPr/>
        <a:lstStyle/>
        <a:p>
          <a:r>
            <a:rPr lang="es-ES" dirty="0" err="1" smtClean="0"/>
            <a:t>Bóton</a:t>
          </a:r>
          <a:r>
            <a:rPr lang="es-ES" dirty="0" smtClean="0"/>
            <a:t> de Auxilio</a:t>
          </a:r>
          <a:endParaRPr lang="es-ES" dirty="0"/>
        </a:p>
      </dgm:t>
    </dgm:pt>
    <dgm:pt modelId="{1869A1FF-1E0D-4D9B-8EA8-1F4BE2C82027}" type="parTrans" cxnId="{476E2CE7-EBB6-4640-A573-5FFEB8B41074}">
      <dgm:prSet/>
      <dgm:spPr/>
      <dgm:t>
        <a:bodyPr/>
        <a:lstStyle/>
        <a:p>
          <a:endParaRPr lang="es-ES"/>
        </a:p>
      </dgm:t>
    </dgm:pt>
    <dgm:pt modelId="{158C3CF0-FABC-4F09-BFE2-9FC4DB80FEA3}" type="sibTrans" cxnId="{476E2CE7-EBB6-4640-A573-5FFEB8B41074}">
      <dgm:prSet/>
      <dgm:spPr/>
      <dgm:t>
        <a:bodyPr/>
        <a:lstStyle/>
        <a:p>
          <a:endParaRPr lang="es-ES"/>
        </a:p>
      </dgm:t>
    </dgm:pt>
    <dgm:pt modelId="{3F1F49FB-06FC-4548-B263-BE5D2C61F437}">
      <dgm:prSet phldrT="[Texto]"/>
      <dgm:spPr/>
      <dgm:t>
        <a:bodyPr/>
        <a:lstStyle/>
        <a:p>
          <a:r>
            <a:rPr lang="es-ES" dirty="0" smtClean="0"/>
            <a:t>Envío de mensajes de texto</a:t>
          </a:r>
          <a:endParaRPr lang="es-ES" dirty="0"/>
        </a:p>
      </dgm:t>
    </dgm:pt>
    <dgm:pt modelId="{3CAB95D3-5392-4378-B83D-308B93BEF4E1}" type="parTrans" cxnId="{41110EC7-9331-48B7-8D19-A250C0620A4C}">
      <dgm:prSet/>
      <dgm:spPr/>
      <dgm:t>
        <a:bodyPr/>
        <a:lstStyle/>
        <a:p>
          <a:endParaRPr lang="es-ES"/>
        </a:p>
      </dgm:t>
    </dgm:pt>
    <dgm:pt modelId="{AFCC1747-840F-4E9F-9E00-BDF72D68F9DF}" type="sibTrans" cxnId="{41110EC7-9331-48B7-8D19-A250C0620A4C}">
      <dgm:prSet/>
      <dgm:spPr/>
      <dgm:t>
        <a:bodyPr/>
        <a:lstStyle/>
        <a:p>
          <a:endParaRPr lang="es-ES"/>
        </a:p>
      </dgm:t>
    </dgm:pt>
    <dgm:pt modelId="{637125EE-F7E5-4559-9726-AB05CDFD6CD9}">
      <dgm:prSet phldrT="[Texto]"/>
      <dgm:spPr/>
      <dgm:t>
        <a:bodyPr/>
        <a:lstStyle/>
        <a:p>
          <a:r>
            <a:rPr lang="es-ES" dirty="0" smtClean="0"/>
            <a:t>Mayor número de dispositivos</a:t>
          </a:r>
          <a:endParaRPr lang="es-ES" dirty="0"/>
        </a:p>
      </dgm:t>
    </dgm:pt>
    <dgm:pt modelId="{50302E95-4C7C-49F3-9880-8006A600290B}" type="parTrans" cxnId="{49551F44-94E1-4A5E-AC62-93D9D3FA881E}">
      <dgm:prSet/>
      <dgm:spPr/>
      <dgm:t>
        <a:bodyPr/>
        <a:lstStyle/>
        <a:p>
          <a:endParaRPr lang="es-ES"/>
        </a:p>
      </dgm:t>
    </dgm:pt>
    <dgm:pt modelId="{0D3153A4-D394-4BD7-AF65-0ABCA7E94148}" type="sibTrans" cxnId="{49551F44-94E1-4A5E-AC62-93D9D3FA881E}">
      <dgm:prSet/>
      <dgm:spPr/>
      <dgm:t>
        <a:bodyPr/>
        <a:lstStyle/>
        <a:p>
          <a:endParaRPr lang="es-ES"/>
        </a:p>
      </dgm:t>
    </dgm:pt>
    <dgm:pt modelId="{A03F952D-3C9F-4C46-A8CC-DD838A28FBDE}">
      <dgm:prSet phldrT="[Texto]"/>
      <dgm:spPr/>
      <dgm:t>
        <a:bodyPr/>
        <a:lstStyle/>
        <a:p>
          <a:r>
            <a:rPr lang="es-ES" dirty="0" smtClean="0"/>
            <a:t>Información esencial</a:t>
          </a:r>
          <a:endParaRPr lang="es-ES" dirty="0"/>
        </a:p>
      </dgm:t>
    </dgm:pt>
    <dgm:pt modelId="{5981C95E-9C24-4C72-87A5-AD2EDF78D521}" type="parTrans" cxnId="{EACD8612-2A9A-422C-A151-7D42CD691001}">
      <dgm:prSet/>
      <dgm:spPr/>
      <dgm:t>
        <a:bodyPr/>
        <a:lstStyle/>
        <a:p>
          <a:endParaRPr lang="es-ES"/>
        </a:p>
      </dgm:t>
    </dgm:pt>
    <dgm:pt modelId="{FCBEB6C9-84BF-4BD0-AA49-009C8689DDE8}" type="sibTrans" cxnId="{EACD8612-2A9A-422C-A151-7D42CD691001}">
      <dgm:prSet/>
      <dgm:spPr/>
      <dgm:t>
        <a:bodyPr/>
        <a:lstStyle/>
        <a:p>
          <a:endParaRPr lang="es-ES"/>
        </a:p>
      </dgm:t>
    </dgm:pt>
    <dgm:pt modelId="{773227F4-190E-4325-B23F-04AAFDA18E00}" type="pres">
      <dgm:prSet presAssocID="{5FB016DE-05B4-4168-B4BE-4502001A2C8F}" presName="diagram" presStyleCnt="0">
        <dgm:presLayoutVars>
          <dgm:dir/>
          <dgm:resizeHandles val="exact"/>
        </dgm:presLayoutVars>
      </dgm:prSet>
      <dgm:spPr/>
      <dgm:t>
        <a:bodyPr/>
        <a:lstStyle/>
        <a:p>
          <a:endParaRPr lang="es-ES"/>
        </a:p>
      </dgm:t>
    </dgm:pt>
    <dgm:pt modelId="{051FA7D3-6150-4159-AE0A-AC68CCF3431A}" type="pres">
      <dgm:prSet presAssocID="{B6454F66-E988-4D46-8D86-D41092D371A7}" presName="node" presStyleLbl="node1" presStyleIdx="0" presStyleCnt="5">
        <dgm:presLayoutVars>
          <dgm:bulletEnabled val="1"/>
        </dgm:presLayoutVars>
      </dgm:prSet>
      <dgm:spPr/>
      <dgm:t>
        <a:bodyPr/>
        <a:lstStyle/>
        <a:p>
          <a:endParaRPr lang="es-ES"/>
        </a:p>
      </dgm:t>
    </dgm:pt>
    <dgm:pt modelId="{DCAEB122-D61F-460C-9395-463E189ECE00}" type="pres">
      <dgm:prSet presAssocID="{8CA5DEAD-23AF-421F-B2B9-6B2D4B229DF8}" presName="sibTrans" presStyleCnt="0"/>
      <dgm:spPr/>
    </dgm:pt>
    <dgm:pt modelId="{D9569319-5CE5-41CB-868B-C49E913B4137}" type="pres">
      <dgm:prSet presAssocID="{D84C87EC-5C79-4EB1-9713-EFA22E2A4AD1}" presName="node" presStyleLbl="node1" presStyleIdx="1" presStyleCnt="5">
        <dgm:presLayoutVars>
          <dgm:bulletEnabled val="1"/>
        </dgm:presLayoutVars>
      </dgm:prSet>
      <dgm:spPr/>
      <dgm:t>
        <a:bodyPr/>
        <a:lstStyle/>
        <a:p>
          <a:endParaRPr lang="es-ES"/>
        </a:p>
      </dgm:t>
    </dgm:pt>
    <dgm:pt modelId="{F9934418-ED64-4E85-8F13-9778C68F1565}" type="pres">
      <dgm:prSet presAssocID="{158C3CF0-FABC-4F09-BFE2-9FC4DB80FEA3}" presName="sibTrans" presStyleCnt="0"/>
      <dgm:spPr/>
    </dgm:pt>
    <dgm:pt modelId="{29EB516F-E3F7-4C4E-910B-CB3AA35AC318}" type="pres">
      <dgm:prSet presAssocID="{3F1F49FB-06FC-4548-B263-BE5D2C61F437}" presName="node" presStyleLbl="node1" presStyleIdx="2" presStyleCnt="5">
        <dgm:presLayoutVars>
          <dgm:bulletEnabled val="1"/>
        </dgm:presLayoutVars>
      </dgm:prSet>
      <dgm:spPr/>
      <dgm:t>
        <a:bodyPr/>
        <a:lstStyle/>
        <a:p>
          <a:endParaRPr lang="es-ES"/>
        </a:p>
      </dgm:t>
    </dgm:pt>
    <dgm:pt modelId="{F9CB4EDD-FB57-47BB-BD3B-EE946D660535}" type="pres">
      <dgm:prSet presAssocID="{AFCC1747-840F-4E9F-9E00-BDF72D68F9DF}" presName="sibTrans" presStyleCnt="0"/>
      <dgm:spPr/>
    </dgm:pt>
    <dgm:pt modelId="{617E33E9-C29E-4F1B-B888-1B68B18D4DC4}" type="pres">
      <dgm:prSet presAssocID="{637125EE-F7E5-4559-9726-AB05CDFD6CD9}" presName="node" presStyleLbl="node1" presStyleIdx="3" presStyleCnt="5">
        <dgm:presLayoutVars>
          <dgm:bulletEnabled val="1"/>
        </dgm:presLayoutVars>
      </dgm:prSet>
      <dgm:spPr/>
      <dgm:t>
        <a:bodyPr/>
        <a:lstStyle/>
        <a:p>
          <a:endParaRPr lang="es-ES"/>
        </a:p>
      </dgm:t>
    </dgm:pt>
    <dgm:pt modelId="{B2B126B7-6909-4312-B4CE-9D5E1151C540}" type="pres">
      <dgm:prSet presAssocID="{0D3153A4-D394-4BD7-AF65-0ABCA7E94148}" presName="sibTrans" presStyleCnt="0"/>
      <dgm:spPr/>
    </dgm:pt>
    <dgm:pt modelId="{E8DD1D75-5E08-4432-A992-B2BAC9150FEE}" type="pres">
      <dgm:prSet presAssocID="{A03F952D-3C9F-4C46-A8CC-DD838A28FBDE}" presName="node" presStyleLbl="node1" presStyleIdx="4" presStyleCnt="5">
        <dgm:presLayoutVars>
          <dgm:bulletEnabled val="1"/>
        </dgm:presLayoutVars>
      </dgm:prSet>
      <dgm:spPr/>
      <dgm:t>
        <a:bodyPr/>
        <a:lstStyle/>
        <a:p>
          <a:endParaRPr lang="es-ES"/>
        </a:p>
      </dgm:t>
    </dgm:pt>
  </dgm:ptLst>
  <dgm:cxnLst>
    <dgm:cxn modelId="{AC29930F-5EF0-42BB-8790-5361A6101A85}" type="presOf" srcId="{D84C87EC-5C79-4EB1-9713-EFA22E2A4AD1}" destId="{D9569319-5CE5-41CB-868B-C49E913B4137}" srcOrd="0" destOrd="0" presId="urn:microsoft.com/office/officeart/2005/8/layout/default"/>
    <dgm:cxn modelId="{6DD530D8-C106-4CF1-9429-63155E59D69B}" type="presOf" srcId="{A03F952D-3C9F-4C46-A8CC-DD838A28FBDE}" destId="{E8DD1D75-5E08-4432-A992-B2BAC9150FEE}" srcOrd="0" destOrd="0" presId="urn:microsoft.com/office/officeart/2005/8/layout/default"/>
    <dgm:cxn modelId="{476E2CE7-EBB6-4640-A573-5FFEB8B41074}" srcId="{5FB016DE-05B4-4168-B4BE-4502001A2C8F}" destId="{D84C87EC-5C79-4EB1-9713-EFA22E2A4AD1}" srcOrd="1" destOrd="0" parTransId="{1869A1FF-1E0D-4D9B-8EA8-1F4BE2C82027}" sibTransId="{158C3CF0-FABC-4F09-BFE2-9FC4DB80FEA3}"/>
    <dgm:cxn modelId="{76B1C179-6093-482D-9A4F-04A77E9CA7A4}" srcId="{5FB016DE-05B4-4168-B4BE-4502001A2C8F}" destId="{B6454F66-E988-4D46-8D86-D41092D371A7}" srcOrd="0" destOrd="0" parTransId="{779B2F79-0D57-42EB-9A49-EFC67810FE6D}" sibTransId="{8CA5DEAD-23AF-421F-B2B9-6B2D4B229DF8}"/>
    <dgm:cxn modelId="{49551F44-94E1-4A5E-AC62-93D9D3FA881E}" srcId="{5FB016DE-05B4-4168-B4BE-4502001A2C8F}" destId="{637125EE-F7E5-4559-9726-AB05CDFD6CD9}" srcOrd="3" destOrd="0" parTransId="{50302E95-4C7C-49F3-9880-8006A600290B}" sibTransId="{0D3153A4-D394-4BD7-AF65-0ABCA7E94148}"/>
    <dgm:cxn modelId="{41110EC7-9331-48B7-8D19-A250C0620A4C}" srcId="{5FB016DE-05B4-4168-B4BE-4502001A2C8F}" destId="{3F1F49FB-06FC-4548-B263-BE5D2C61F437}" srcOrd="2" destOrd="0" parTransId="{3CAB95D3-5392-4378-B83D-308B93BEF4E1}" sibTransId="{AFCC1747-840F-4E9F-9E00-BDF72D68F9DF}"/>
    <dgm:cxn modelId="{37CEA869-567F-482D-A6C1-48ED6910D768}" type="presOf" srcId="{5FB016DE-05B4-4168-B4BE-4502001A2C8F}" destId="{773227F4-190E-4325-B23F-04AAFDA18E00}" srcOrd="0" destOrd="0" presId="urn:microsoft.com/office/officeart/2005/8/layout/default"/>
    <dgm:cxn modelId="{EACD8612-2A9A-422C-A151-7D42CD691001}" srcId="{5FB016DE-05B4-4168-B4BE-4502001A2C8F}" destId="{A03F952D-3C9F-4C46-A8CC-DD838A28FBDE}" srcOrd="4" destOrd="0" parTransId="{5981C95E-9C24-4C72-87A5-AD2EDF78D521}" sibTransId="{FCBEB6C9-84BF-4BD0-AA49-009C8689DDE8}"/>
    <dgm:cxn modelId="{1B217489-65A4-43C8-8677-46455DEF4B1A}" type="presOf" srcId="{3F1F49FB-06FC-4548-B263-BE5D2C61F437}" destId="{29EB516F-E3F7-4C4E-910B-CB3AA35AC318}" srcOrd="0" destOrd="0" presId="urn:microsoft.com/office/officeart/2005/8/layout/default"/>
    <dgm:cxn modelId="{19E7C913-A526-490A-AE24-7D3BA1423CD9}" type="presOf" srcId="{B6454F66-E988-4D46-8D86-D41092D371A7}" destId="{051FA7D3-6150-4159-AE0A-AC68CCF3431A}" srcOrd="0" destOrd="0" presId="urn:microsoft.com/office/officeart/2005/8/layout/default"/>
    <dgm:cxn modelId="{231862A2-B803-4FBF-9F90-AE1079194818}" type="presOf" srcId="{637125EE-F7E5-4559-9726-AB05CDFD6CD9}" destId="{617E33E9-C29E-4F1B-B888-1B68B18D4DC4}" srcOrd="0" destOrd="0" presId="urn:microsoft.com/office/officeart/2005/8/layout/default"/>
    <dgm:cxn modelId="{A9D05B2A-75F7-4D8B-BE9C-3B584F87FD0B}" type="presParOf" srcId="{773227F4-190E-4325-B23F-04AAFDA18E00}" destId="{051FA7D3-6150-4159-AE0A-AC68CCF3431A}" srcOrd="0" destOrd="0" presId="urn:microsoft.com/office/officeart/2005/8/layout/default"/>
    <dgm:cxn modelId="{6967072F-6200-42D9-B98A-1A93F22518C2}" type="presParOf" srcId="{773227F4-190E-4325-B23F-04AAFDA18E00}" destId="{DCAEB122-D61F-460C-9395-463E189ECE00}" srcOrd="1" destOrd="0" presId="urn:microsoft.com/office/officeart/2005/8/layout/default"/>
    <dgm:cxn modelId="{85B8E57E-5D58-48BC-A8E3-5FC24FFCBE68}" type="presParOf" srcId="{773227F4-190E-4325-B23F-04AAFDA18E00}" destId="{D9569319-5CE5-41CB-868B-C49E913B4137}" srcOrd="2" destOrd="0" presId="urn:microsoft.com/office/officeart/2005/8/layout/default"/>
    <dgm:cxn modelId="{59C301A8-ED79-48BD-9F38-E4041833AFE7}" type="presParOf" srcId="{773227F4-190E-4325-B23F-04AAFDA18E00}" destId="{F9934418-ED64-4E85-8F13-9778C68F1565}" srcOrd="3" destOrd="0" presId="urn:microsoft.com/office/officeart/2005/8/layout/default"/>
    <dgm:cxn modelId="{31A1DF84-1DEA-4A9C-92A0-A879A37170B7}" type="presParOf" srcId="{773227F4-190E-4325-B23F-04AAFDA18E00}" destId="{29EB516F-E3F7-4C4E-910B-CB3AA35AC318}" srcOrd="4" destOrd="0" presId="urn:microsoft.com/office/officeart/2005/8/layout/default"/>
    <dgm:cxn modelId="{CCD8D3EB-FF26-4BCC-9164-B55F09C09CE5}" type="presParOf" srcId="{773227F4-190E-4325-B23F-04AAFDA18E00}" destId="{F9CB4EDD-FB57-47BB-BD3B-EE946D660535}" srcOrd="5" destOrd="0" presId="urn:microsoft.com/office/officeart/2005/8/layout/default"/>
    <dgm:cxn modelId="{8AC92304-A7D8-456F-8B5A-08B3EF66C60F}" type="presParOf" srcId="{773227F4-190E-4325-B23F-04AAFDA18E00}" destId="{617E33E9-C29E-4F1B-B888-1B68B18D4DC4}" srcOrd="6" destOrd="0" presId="urn:microsoft.com/office/officeart/2005/8/layout/default"/>
    <dgm:cxn modelId="{02AEF752-C150-46D8-B4AB-B4C9054D4900}" type="presParOf" srcId="{773227F4-190E-4325-B23F-04AAFDA18E00}" destId="{B2B126B7-6909-4312-B4CE-9D5E1151C540}" srcOrd="7" destOrd="0" presId="urn:microsoft.com/office/officeart/2005/8/layout/default"/>
    <dgm:cxn modelId="{6BACC7E4-1D7B-447F-8339-DB237D183FAB}" type="presParOf" srcId="{773227F4-190E-4325-B23F-04AAFDA18E00}" destId="{E8DD1D75-5E08-4432-A992-B2BAC9150FE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30309-DEC9-485E-8465-C1A82A90A3B1}" type="doc">
      <dgm:prSet loTypeId="urn:microsoft.com/office/officeart/2009/3/layout/IncreasingArrowsProcess" loCatId="process" qsTypeId="urn:microsoft.com/office/officeart/2005/8/quickstyle/simple4" qsCatId="simple" csTypeId="urn:microsoft.com/office/officeart/2005/8/colors/accent6_2" csCatId="accent6" phldr="1"/>
      <dgm:spPr/>
      <dgm:t>
        <a:bodyPr/>
        <a:lstStyle/>
        <a:p>
          <a:endParaRPr lang="es-ES"/>
        </a:p>
      </dgm:t>
    </dgm:pt>
    <dgm:pt modelId="{BB9656F6-B29E-44B3-8C43-AB714646E75E}">
      <dgm:prSet phldrT="[Texto]"/>
      <dgm:spPr/>
      <dgm:t>
        <a:bodyPr/>
        <a:lstStyle/>
        <a:p>
          <a:r>
            <a:rPr lang="es-ES" dirty="0" smtClean="0"/>
            <a:t>Investigativo</a:t>
          </a:r>
          <a:endParaRPr lang="es-ES" dirty="0"/>
        </a:p>
      </dgm:t>
    </dgm:pt>
    <dgm:pt modelId="{A42DB72E-48B0-401D-AB81-FDD90F199A64}" type="parTrans" cxnId="{6A598F0B-D877-4FA7-8A24-4BD25DB93194}">
      <dgm:prSet/>
      <dgm:spPr/>
      <dgm:t>
        <a:bodyPr/>
        <a:lstStyle/>
        <a:p>
          <a:endParaRPr lang="es-ES"/>
        </a:p>
      </dgm:t>
    </dgm:pt>
    <dgm:pt modelId="{AA4A28BB-DA55-45B9-BF59-51A123B3919A}" type="sibTrans" cxnId="{6A598F0B-D877-4FA7-8A24-4BD25DB93194}">
      <dgm:prSet/>
      <dgm:spPr/>
      <dgm:t>
        <a:bodyPr/>
        <a:lstStyle/>
        <a:p>
          <a:endParaRPr lang="es-ES"/>
        </a:p>
      </dgm:t>
    </dgm:pt>
    <dgm:pt modelId="{5155DA36-A803-417F-836A-26414E3F9B7F}">
      <dgm:prSet phldrT="[Texto]"/>
      <dgm:spPr/>
      <dgm:t>
        <a:bodyPr/>
        <a:lstStyle/>
        <a:p>
          <a:r>
            <a:rPr lang="es-ES" dirty="0" smtClean="0"/>
            <a:t>Redes Inalámbricas</a:t>
          </a:r>
          <a:endParaRPr lang="es-ES" dirty="0"/>
        </a:p>
      </dgm:t>
    </dgm:pt>
    <dgm:pt modelId="{CCB8F9D5-E0E6-43BF-8001-EB50CC5A0DE1}" type="parTrans" cxnId="{C177DE0A-270F-4E50-9BA0-433491BADD19}">
      <dgm:prSet/>
      <dgm:spPr/>
      <dgm:t>
        <a:bodyPr/>
        <a:lstStyle/>
        <a:p>
          <a:endParaRPr lang="es-ES"/>
        </a:p>
      </dgm:t>
    </dgm:pt>
    <dgm:pt modelId="{625121E7-6E3C-49AC-B599-1D38C116C5ED}" type="sibTrans" cxnId="{C177DE0A-270F-4E50-9BA0-433491BADD19}">
      <dgm:prSet/>
      <dgm:spPr/>
      <dgm:t>
        <a:bodyPr/>
        <a:lstStyle/>
        <a:p>
          <a:endParaRPr lang="es-ES"/>
        </a:p>
      </dgm:t>
    </dgm:pt>
    <dgm:pt modelId="{BCE6E296-D9B1-4CCA-B1A0-B7396B80FDA7}">
      <dgm:prSet phldrT="[Texto]"/>
      <dgm:spPr/>
      <dgm:t>
        <a:bodyPr/>
        <a:lstStyle/>
        <a:p>
          <a:r>
            <a:rPr lang="es-ES" dirty="0" smtClean="0"/>
            <a:t>Empírico</a:t>
          </a:r>
          <a:endParaRPr lang="es-ES" dirty="0"/>
        </a:p>
      </dgm:t>
    </dgm:pt>
    <dgm:pt modelId="{499659F5-DD7D-4B73-B9E7-E99A8F8D7A39}" type="parTrans" cxnId="{187F86A5-F966-4BB2-9CCD-C6BBE4615D80}">
      <dgm:prSet/>
      <dgm:spPr/>
      <dgm:t>
        <a:bodyPr/>
        <a:lstStyle/>
        <a:p>
          <a:endParaRPr lang="es-ES"/>
        </a:p>
      </dgm:t>
    </dgm:pt>
    <dgm:pt modelId="{42439678-CCBB-4CCD-8058-6815684C169B}" type="sibTrans" cxnId="{187F86A5-F966-4BB2-9CCD-C6BBE4615D80}">
      <dgm:prSet/>
      <dgm:spPr/>
      <dgm:t>
        <a:bodyPr/>
        <a:lstStyle/>
        <a:p>
          <a:endParaRPr lang="es-ES"/>
        </a:p>
      </dgm:t>
    </dgm:pt>
    <dgm:pt modelId="{E4684650-8FBD-4A6D-9EB3-67E515E02232}">
      <dgm:prSet phldrT="[Texto]"/>
      <dgm:spPr/>
      <dgm:t>
        <a:bodyPr/>
        <a:lstStyle/>
        <a:p>
          <a:r>
            <a:rPr lang="es-ES" dirty="0" smtClean="0"/>
            <a:t>Comportamiento de las redes</a:t>
          </a:r>
        </a:p>
        <a:p>
          <a:r>
            <a:rPr lang="es-ES" dirty="0" smtClean="0"/>
            <a:t>Distancias de conexión</a:t>
          </a:r>
        </a:p>
        <a:p>
          <a:r>
            <a:rPr lang="es-ES" dirty="0" smtClean="0"/>
            <a:t>Ciertos parámetros de calidad</a:t>
          </a:r>
          <a:endParaRPr lang="es-ES" dirty="0"/>
        </a:p>
      </dgm:t>
    </dgm:pt>
    <dgm:pt modelId="{D6F64E56-995D-4CB0-90E3-EBD8A87585BE}" type="parTrans" cxnId="{CB3AE1D1-6A16-49BE-9491-54D302FF8D5A}">
      <dgm:prSet/>
      <dgm:spPr/>
      <dgm:t>
        <a:bodyPr/>
        <a:lstStyle/>
        <a:p>
          <a:endParaRPr lang="es-ES"/>
        </a:p>
      </dgm:t>
    </dgm:pt>
    <dgm:pt modelId="{B0D98362-003D-4267-878A-520DFC491C45}" type="sibTrans" cxnId="{CB3AE1D1-6A16-49BE-9491-54D302FF8D5A}">
      <dgm:prSet/>
      <dgm:spPr/>
      <dgm:t>
        <a:bodyPr/>
        <a:lstStyle/>
        <a:p>
          <a:endParaRPr lang="es-ES"/>
        </a:p>
      </dgm:t>
    </dgm:pt>
    <dgm:pt modelId="{4A8E43E4-7496-4CCF-BCAC-2B350D4B30A1}">
      <dgm:prSet phldrT="[Texto]"/>
      <dgm:spPr/>
      <dgm:t>
        <a:bodyPr/>
        <a:lstStyle/>
        <a:p>
          <a:r>
            <a:rPr lang="es-ES" dirty="0" smtClean="0"/>
            <a:t>Experimental</a:t>
          </a:r>
          <a:endParaRPr lang="es-ES" dirty="0"/>
        </a:p>
      </dgm:t>
    </dgm:pt>
    <dgm:pt modelId="{B27631E9-9531-41A2-AD37-1E204F2F21CC}" type="parTrans" cxnId="{0FCC6C73-7603-4082-BF7D-C73DC625BADB}">
      <dgm:prSet/>
      <dgm:spPr/>
      <dgm:t>
        <a:bodyPr/>
        <a:lstStyle/>
        <a:p>
          <a:endParaRPr lang="es-ES"/>
        </a:p>
      </dgm:t>
    </dgm:pt>
    <dgm:pt modelId="{A148929B-17B7-4034-A209-14E4070B1185}" type="sibTrans" cxnId="{0FCC6C73-7603-4082-BF7D-C73DC625BADB}">
      <dgm:prSet/>
      <dgm:spPr/>
      <dgm:t>
        <a:bodyPr/>
        <a:lstStyle/>
        <a:p>
          <a:endParaRPr lang="es-ES"/>
        </a:p>
      </dgm:t>
    </dgm:pt>
    <dgm:pt modelId="{C5A6E20A-065E-4908-A5DC-04734853B7E7}">
      <dgm:prSet phldrT="[Texto]"/>
      <dgm:spPr/>
      <dgm:t>
        <a:bodyPr/>
        <a:lstStyle/>
        <a:p>
          <a:r>
            <a:rPr lang="es-ES" dirty="0" smtClean="0"/>
            <a:t>Análisis de Resultados</a:t>
          </a:r>
        </a:p>
        <a:p>
          <a:r>
            <a:rPr lang="es-ES" dirty="0" smtClean="0"/>
            <a:t>Parámetros reales de red</a:t>
          </a:r>
        </a:p>
        <a:p>
          <a:r>
            <a:rPr lang="es-ES" dirty="0" smtClean="0"/>
            <a:t>Desempeño de la red</a:t>
          </a:r>
        </a:p>
        <a:p>
          <a:r>
            <a:rPr lang="es-ES" dirty="0" smtClean="0"/>
            <a:t>Precisión GPS</a:t>
          </a:r>
        </a:p>
      </dgm:t>
    </dgm:pt>
    <dgm:pt modelId="{CCDDD6C7-22CB-4CEA-A7FC-5CB428FE4FD4}" type="parTrans" cxnId="{7248D7A6-A1B5-4E11-BEAD-0041DCB21FDC}">
      <dgm:prSet/>
      <dgm:spPr/>
      <dgm:t>
        <a:bodyPr/>
        <a:lstStyle/>
        <a:p>
          <a:endParaRPr lang="es-ES"/>
        </a:p>
      </dgm:t>
    </dgm:pt>
    <dgm:pt modelId="{65F43D91-0BD4-49F8-818D-F6019D8782FB}" type="sibTrans" cxnId="{7248D7A6-A1B5-4E11-BEAD-0041DCB21FDC}">
      <dgm:prSet/>
      <dgm:spPr/>
      <dgm:t>
        <a:bodyPr/>
        <a:lstStyle/>
        <a:p>
          <a:endParaRPr lang="es-ES"/>
        </a:p>
      </dgm:t>
    </dgm:pt>
    <dgm:pt modelId="{848A94A1-9AA4-44D7-BE8B-95AD03F3E1B1}">
      <dgm:prSet phldrT="[Texto]"/>
      <dgm:spPr/>
      <dgm:t>
        <a:bodyPr/>
        <a:lstStyle/>
        <a:p>
          <a:r>
            <a:rPr lang="es-ES" dirty="0" smtClean="0"/>
            <a:t>Redes Ad-Hoc</a:t>
          </a:r>
          <a:endParaRPr lang="es-ES" dirty="0"/>
        </a:p>
      </dgm:t>
    </dgm:pt>
    <dgm:pt modelId="{9592900B-DDD0-4C94-BAAD-6F986E0E2918}" type="parTrans" cxnId="{29DC78B3-37F0-4076-863F-AE247DAAD6B0}">
      <dgm:prSet/>
      <dgm:spPr/>
      <dgm:t>
        <a:bodyPr/>
        <a:lstStyle/>
        <a:p>
          <a:endParaRPr lang="es-ES"/>
        </a:p>
      </dgm:t>
    </dgm:pt>
    <dgm:pt modelId="{B3E4AE58-118D-457C-A6C3-141955B9BE58}" type="sibTrans" cxnId="{29DC78B3-37F0-4076-863F-AE247DAAD6B0}">
      <dgm:prSet/>
      <dgm:spPr/>
      <dgm:t>
        <a:bodyPr/>
        <a:lstStyle/>
        <a:p>
          <a:endParaRPr lang="es-ES"/>
        </a:p>
      </dgm:t>
    </dgm:pt>
    <dgm:pt modelId="{21E00430-26FC-4447-B01C-06330DEB2759}">
      <dgm:prSet phldrT="[Texto]"/>
      <dgm:spPr/>
      <dgm:t>
        <a:bodyPr/>
        <a:lstStyle/>
        <a:p>
          <a:r>
            <a:rPr lang="es-ES" dirty="0" smtClean="0"/>
            <a:t>Lenguaje Android Studio</a:t>
          </a:r>
          <a:endParaRPr lang="es-ES" dirty="0"/>
        </a:p>
      </dgm:t>
    </dgm:pt>
    <dgm:pt modelId="{693A8D2A-EAF9-47B3-9C04-876C3620A36F}" type="parTrans" cxnId="{8F954CE0-3A90-440D-890A-537AD2E20A0A}">
      <dgm:prSet/>
      <dgm:spPr/>
      <dgm:t>
        <a:bodyPr/>
        <a:lstStyle/>
        <a:p>
          <a:endParaRPr lang="es-ES"/>
        </a:p>
      </dgm:t>
    </dgm:pt>
    <dgm:pt modelId="{4D37FF5E-5A01-4B79-9AD5-0C3859C12E03}" type="sibTrans" cxnId="{8F954CE0-3A90-440D-890A-537AD2E20A0A}">
      <dgm:prSet/>
      <dgm:spPr/>
      <dgm:t>
        <a:bodyPr/>
        <a:lstStyle/>
        <a:p>
          <a:endParaRPr lang="es-ES"/>
        </a:p>
      </dgm:t>
    </dgm:pt>
    <dgm:pt modelId="{5E3852EA-C080-4AA7-BE14-1C0E4B854D0A}">
      <dgm:prSet phldrT="[Texto]"/>
      <dgm:spPr/>
      <dgm:t>
        <a:bodyPr/>
        <a:lstStyle/>
        <a:p>
          <a:r>
            <a:rPr lang="es-ES" dirty="0" smtClean="0"/>
            <a:t>Tecnologías Inalámbricas</a:t>
          </a:r>
          <a:endParaRPr lang="es-ES" dirty="0"/>
        </a:p>
      </dgm:t>
    </dgm:pt>
    <dgm:pt modelId="{8E5D01D1-D573-4727-BEDE-FE0028369EA7}" type="parTrans" cxnId="{5B5DD047-C477-4F55-85F0-045DFDB7B9ED}">
      <dgm:prSet/>
      <dgm:spPr/>
      <dgm:t>
        <a:bodyPr/>
        <a:lstStyle/>
        <a:p>
          <a:endParaRPr lang="es-ES"/>
        </a:p>
      </dgm:t>
    </dgm:pt>
    <dgm:pt modelId="{11350D49-6600-4DB2-B11B-DA0E498DD3B8}" type="sibTrans" cxnId="{5B5DD047-C477-4F55-85F0-045DFDB7B9ED}">
      <dgm:prSet/>
      <dgm:spPr/>
      <dgm:t>
        <a:bodyPr/>
        <a:lstStyle/>
        <a:p>
          <a:endParaRPr lang="es-ES"/>
        </a:p>
      </dgm:t>
    </dgm:pt>
    <dgm:pt modelId="{A3FD314D-B6FE-4622-ADA0-2A198AD37261}" type="pres">
      <dgm:prSet presAssocID="{64330309-DEC9-485E-8465-C1A82A90A3B1}" presName="Name0" presStyleCnt="0">
        <dgm:presLayoutVars>
          <dgm:chMax val="5"/>
          <dgm:chPref val="5"/>
          <dgm:dir/>
          <dgm:animLvl val="lvl"/>
        </dgm:presLayoutVars>
      </dgm:prSet>
      <dgm:spPr/>
      <dgm:t>
        <a:bodyPr/>
        <a:lstStyle/>
        <a:p>
          <a:endParaRPr lang="es-ES"/>
        </a:p>
      </dgm:t>
    </dgm:pt>
    <dgm:pt modelId="{2BA42C24-A4EC-44D0-9662-32A56E612265}" type="pres">
      <dgm:prSet presAssocID="{BB9656F6-B29E-44B3-8C43-AB714646E75E}" presName="parentText1" presStyleLbl="node1" presStyleIdx="0" presStyleCnt="3">
        <dgm:presLayoutVars>
          <dgm:chMax/>
          <dgm:chPref val="3"/>
          <dgm:bulletEnabled val="1"/>
        </dgm:presLayoutVars>
      </dgm:prSet>
      <dgm:spPr/>
      <dgm:t>
        <a:bodyPr/>
        <a:lstStyle/>
        <a:p>
          <a:endParaRPr lang="es-ES"/>
        </a:p>
      </dgm:t>
    </dgm:pt>
    <dgm:pt modelId="{F58DC40D-38F6-4339-B95D-2DF98E0F5127}" type="pres">
      <dgm:prSet presAssocID="{BB9656F6-B29E-44B3-8C43-AB714646E75E}" presName="childText1" presStyleLbl="solidAlignAcc1" presStyleIdx="0" presStyleCnt="3">
        <dgm:presLayoutVars>
          <dgm:chMax val="0"/>
          <dgm:chPref val="0"/>
          <dgm:bulletEnabled val="1"/>
        </dgm:presLayoutVars>
      </dgm:prSet>
      <dgm:spPr/>
      <dgm:t>
        <a:bodyPr/>
        <a:lstStyle/>
        <a:p>
          <a:endParaRPr lang="es-ES"/>
        </a:p>
      </dgm:t>
    </dgm:pt>
    <dgm:pt modelId="{FA024EF6-8CD7-4419-B4D1-4199AA611C9E}" type="pres">
      <dgm:prSet presAssocID="{BCE6E296-D9B1-4CCA-B1A0-B7396B80FDA7}" presName="parentText2" presStyleLbl="node1" presStyleIdx="1" presStyleCnt="3">
        <dgm:presLayoutVars>
          <dgm:chMax/>
          <dgm:chPref val="3"/>
          <dgm:bulletEnabled val="1"/>
        </dgm:presLayoutVars>
      </dgm:prSet>
      <dgm:spPr/>
      <dgm:t>
        <a:bodyPr/>
        <a:lstStyle/>
        <a:p>
          <a:endParaRPr lang="es-ES"/>
        </a:p>
      </dgm:t>
    </dgm:pt>
    <dgm:pt modelId="{CAA1EA02-52A6-489E-957C-964E5E483BF1}" type="pres">
      <dgm:prSet presAssocID="{BCE6E296-D9B1-4CCA-B1A0-B7396B80FDA7}" presName="childText2" presStyleLbl="solidAlignAcc1" presStyleIdx="1" presStyleCnt="3">
        <dgm:presLayoutVars>
          <dgm:chMax val="0"/>
          <dgm:chPref val="0"/>
          <dgm:bulletEnabled val="1"/>
        </dgm:presLayoutVars>
      </dgm:prSet>
      <dgm:spPr/>
      <dgm:t>
        <a:bodyPr/>
        <a:lstStyle/>
        <a:p>
          <a:endParaRPr lang="es-ES"/>
        </a:p>
      </dgm:t>
    </dgm:pt>
    <dgm:pt modelId="{8A387C40-323E-4143-930F-4DCE104CA9C1}" type="pres">
      <dgm:prSet presAssocID="{4A8E43E4-7496-4CCF-BCAC-2B350D4B30A1}" presName="parentText3" presStyleLbl="node1" presStyleIdx="2" presStyleCnt="3">
        <dgm:presLayoutVars>
          <dgm:chMax/>
          <dgm:chPref val="3"/>
          <dgm:bulletEnabled val="1"/>
        </dgm:presLayoutVars>
      </dgm:prSet>
      <dgm:spPr/>
      <dgm:t>
        <a:bodyPr/>
        <a:lstStyle/>
        <a:p>
          <a:endParaRPr lang="es-ES"/>
        </a:p>
      </dgm:t>
    </dgm:pt>
    <dgm:pt modelId="{2D0A2382-E5E7-457E-9F15-02489B6EE559}" type="pres">
      <dgm:prSet presAssocID="{4A8E43E4-7496-4CCF-BCAC-2B350D4B30A1}" presName="childText3" presStyleLbl="solidAlignAcc1" presStyleIdx="2" presStyleCnt="3">
        <dgm:presLayoutVars>
          <dgm:chMax val="0"/>
          <dgm:chPref val="0"/>
          <dgm:bulletEnabled val="1"/>
        </dgm:presLayoutVars>
      </dgm:prSet>
      <dgm:spPr/>
      <dgm:t>
        <a:bodyPr/>
        <a:lstStyle/>
        <a:p>
          <a:endParaRPr lang="es-ES"/>
        </a:p>
      </dgm:t>
    </dgm:pt>
  </dgm:ptLst>
  <dgm:cxnLst>
    <dgm:cxn modelId="{CB3AE1D1-6A16-49BE-9491-54D302FF8D5A}" srcId="{BCE6E296-D9B1-4CCA-B1A0-B7396B80FDA7}" destId="{E4684650-8FBD-4A6D-9EB3-67E515E02232}" srcOrd="0" destOrd="0" parTransId="{D6F64E56-995D-4CB0-90E3-EBD8A87585BE}" sibTransId="{B0D98362-003D-4267-878A-520DFC491C45}"/>
    <dgm:cxn modelId="{C177DE0A-270F-4E50-9BA0-433491BADD19}" srcId="{BB9656F6-B29E-44B3-8C43-AB714646E75E}" destId="{5155DA36-A803-417F-836A-26414E3F9B7F}" srcOrd="0" destOrd="0" parTransId="{CCB8F9D5-E0E6-43BF-8001-EB50CC5A0DE1}" sibTransId="{625121E7-6E3C-49AC-B599-1D38C116C5ED}"/>
    <dgm:cxn modelId="{1D813224-E638-49EB-A16F-EC2319DFA6E4}" type="presOf" srcId="{E4684650-8FBD-4A6D-9EB3-67E515E02232}" destId="{CAA1EA02-52A6-489E-957C-964E5E483BF1}" srcOrd="0" destOrd="0" presId="urn:microsoft.com/office/officeart/2009/3/layout/IncreasingArrowsProcess"/>
    <dgm:cxn modelId="{D1444ADD-DA32-4A1E-933C-B3AF3EF39678}" type="presOf" srcId="{BCE6E296-D9B1-4CCA-B1A0-B7396B80FDA7}" destId="{FA024EF6-8CD7-4419-B4D1-4199AA611C9E}" srcOrd="0" destOrd="0" presId="urn:microsoft.com/office/officeart/2009/3/layout/IncreasingArrowsProcess"/>
    <dgm:cxn modelId="{6A598F0B-D877-4FA7-8A24-4BD25DB93194}" srcId="{64330309-DEC9-485E-8465-C1A82A90A3B1}" destId="{BB9656F6-B29E-44B3-8C43-AB714646E75E}" srcOrd="0" destOrd="0" parTransId="{A42DB72E-48B0-401D-AB81-FDD90F199A64}" sibTransId="{AA4A28BB-DA55-45B9-BF59-51A123B3919A}"/>
    <dgm:cxn modelId="{7248D7A6-A1B5-4E11-BEAD-0041DCB21FDC}" srcId="{4A8E43E4-7496-4CCF-BCAC-2B350D4B30A1}" destId="{C5A6E20A-065E-4908-A5DC-04734853B7E7}" srcOrd="0" destOrd="0" parTransId="{CCDDD6C7-22CB-4CEA-A7FC-5CB428FE4FD4}" sibTransId="{65F43D91-0BD4-49F8-818D-F6019D8782FB}"/>
    <dgm:cxn modelId="{29DC78B3-37F0-4076-863F-AE247DAAD6B0}" srcId="{BB9656F6-B29E-44B3-8C43-AB714646E75E}" destId="{848A94A1-9AA4-44D7-BE8B-95AD03F3E1B1}" srcOrd="1" destOrd="0" parTransId="{9592900B-DDD0-4C94-BAAD-6F986E0E2918}" sibTransId="{B3E4AE58-118D-457C-A6C3-141955B9BE58}"/>
    <dgm:cxn modelId="{5399D8F5-54F1-4999-AB13-7A816D4C2103}" type="presOf" srcId="{21E00430-26FC-4447-B01C-06330DEB2759}" destId="{F58DC40D-38F6-4339-B95D-2DF98E0F5127}" srcOrd="0" destOrd="2" presId="urn:microsoft.com/office/officeart/2009/3/layout/IncreasingArrowsProcess"/>
    <dgm:cxn modelId="{26B2965B-7626-41BD-9605-D6C2FB77A1C4}" type="presOf" srcId="{C5A6E20A-065E-4908-A5DC-04734853B7E7}" destId="{2D0A2382-E5E7-457E-9F15-02489B6EE559}" srcOrd="0" destOrd="0" presId="urn:microsoft.com/office/officeart/2009/3/layout/IncreasingArrowsProcess"/>
    <dgm:cxn modelId="{EAFAC90D-881B-4C71-A286-E07E36B384C8}" type="presOf" srcId="{848A94A1-9AA4-44D7-BE8B-95AD03F3E1B1}" destId="{F58DC40D-38F6-4339-B95D-2DF98E0F5127}" srcOrd="0" destOrd="1" presId="urn:microsoft.com/office/officeart/2009/3/layout/IncreasingArrowsProcess"/>
    <dgm:cxn modelId="{5B5DD047-C477-4F55-85F0-045DFDB7B9ED}" srcId="{BB9656F6-B29E-44B3-8C43-AB714646E75E}" destId="{5E3852EA-C080-4AA7-BE14-1C0E4B854D0A}" srcOrd="3" destOrd="0" parTransId="{8E5D01D1-D573-4727-BEDE-FE0028369EA7}" sibTransId="{11350D49-6600-4DB2-B11B-DA0E498DD3B8}"/>
    <dgm:cxn modelId="{A48F0B3D-1ED4-4611-8C20-F9230DA9E0D8}" type="presOf" srcId="{64330309-DEC9-485E-8465-C1A82A90A3B1}" destId="{A3FD314D-B6FE-4622-ADA0-2A198AD37261}" srcOrd="0" destOrd="0" presId="urn:microsoft.com/office/officeart/2009/3/layout/IncreasingArrowsProcess"/>
    <dgm:cxn modelId="{69B2B70A-31CC-423F-B024-6C8EED5C2957}" type="presOf" srcId="{4A8E43E4-7496-4CCF-BCAC-2B350D4B30A1}" destId="{8A387C40-323E-4143-930F-4DCE104CA9C1}" srcOrd="0" destOrd="0" presId="urn:microsoft.com/office/officeart/2009/3/layout/IncreasingArrowsProcess"/>
    <dgm:cxn modelId="{2897020A-5657-419A-83F3-AD1C6FF20610}" type="presOf" srcId="{BB9656F6-B29E-44B3-8C43-AB714646E75E}" destId="{2BA42C24-A4EC-44D0-9662-32A56E612265}" srcOrd="0" destOrd="0" presId="urn:microsoft.com/office/officeart/2009/3/layout/IncreasingArrowsProcess"/>
    <dgm:cxn modelId="{90F38E6F-B073-4021-A538-E7B097237115}" type="presOf" srcId="{5155DA36-A803-417F-836A-26414E3F9B7F}" destId="{F58DC40D-38F6-4339-B95D-2DF98E0F5127}" srcOrd="0" destOrd="0" presId="urn:microsoft.com/office/officeart/2009/3/layout/IncreasingArrowsProcess"/>
    <dgm:cxn modelId="{0FCC6C73-7603-4082-BF7D-C73DC625BADB}" srcId="{64330309-DEC9-485E-8465-C1A82A90A3B1}" destId="{4A8E43E4-7496-4CCF-BCAC-2B350D4B30A1}" srcOrd="2" destOrd="0" parTransId="{B27631E9-9531-41A2-AD37-1E204F2F21CC}" sibTransId="{A148929B-17B7-4034-A209-14E4070B1185}"/>
    <dgm:cxn modelId="{2962A786-04BA-4019-B5C9-EA87EE4C4606}" type="presOf" srcId="{5E3852EA-C080-4AA7-BE14-1C0E4B854D0A}" destId="{F58DC40D-38F6-4339-B95D-2DF98E0F5127}" srcOrd="0" destOrd="3" presId="urn:microsoft.com/office/officeart/2009/3/layout/IncreasingArrowsProcess"/>
    <dgm:cxn modelId="{8F954CE0-3A90-440D-890A-537AD2E20A0A}" srcId="{BB9656F6-B29E-44B3-8C43-AB714646E75E}" destId="{21E00430-26FC-4447-B01C-06330DEB2759}" srcOrd="2" destOrd="0" parTransId="{693A8D2A-EAF9-47B3-9C04-876C3620A36F}" sibTransId="{4D37FF5E-5A01-4B79-9AD5-0C3859C12E03}"/>
    <dgm:cxn modelId="{187F86A5-F966-4BB2-9CCD-C6BBE4615D80}" srcId="{64330309-DEC9-485E-8465-C1A82A90A3B1}" destId="{BCE6E296-D9B1-4CCA-B1A0-B7396B80FDA7}" srcOrd="1" destOrd="0" parTransId="{499659F5-DD7D-4B73-B9E7-E99A8F8D7A39}" sibTransId="{42439678-CCBB-4CCD-8058-6815684C169B}"/>
    <dgm:cxn modelId="{A46CCF47-9E5A-4D17-87E3-7A7E005BD776}" type="presParOf" srcId="{A3FD314D-B6FE-4622-ADA0-2A198AD37261}" destId="{2BA42C24-A4EC-44D0-9662-32A56E612265}" srcOrd="0" destOrd="0" presId="urn:microsoft.com/office/officeart/2009/3/layout/IncreasingArrowsProcess"/>
    <dgm:cxn modelId="{DE30E2BD-D817-446F-A26D-8541E7A561D4}" type="presParOf" srcId="{A3FD314D-B6FE-4622-ADA0-2A198AD37261}" destId="{F58DC40D-38F6-4339-B95D-2DF98E0F5127}" srcOrd="1" destOrd="0" presId="urn:microsoft.com/office/officeart/2009/3/layout/IncreasingArrowsProcess"/>
    <dgm:cxn modelId="{903BDC3F-2E71-4FE1-B435-79BB30968194}" type="presParOf" srcId="{A3FD314D-B6FE-4622-ADA0-2A198AD37261}" destId="{FA024EF6-8CD7-4419-B4D1-4199AA611C9E}" srcOrd="2" destOrd="0" presId="urn:microsoft.com/office/officeart/2009/3/layout/IncreasingArrowsProcess"/>
    <dgm:cxn modelId="{A6C49235-6AF4-4D7F-B68A-9813E363BE81}" type="presParOf" srcId="{A3FD314D-B6FE-4622-ADA0-2A198AD37261}" destId="{CAA1EA02-52A6-489E-957C-964E5E483BF1}" srcOrd="3" destOrd="0" presId="urn:microsoft.com/office/officeart/2009/3/layout/IncreasingArrowsProcess"/>
    <dgm:cxn modelId="{5434882F-5395-4EE2-8332-9907BC9B17B6}" type="presParOf" srcId="{A3FD314D-B6FE-4622-ADA0-2A198AD37261}" destId="{8A387C40-323E-4143-930F-4DCE104CA9C1}" srcOrd="4" destOrd="0" presId="urn:microsoft.com/office/officeart/2009/3/layout/IncreasingArrowsProcess"/>
    <dgm:cxn modelId="{9C311690-2699-4364-9B01-98B61E632F49}" type="presParOf" srcId="{A3FD314D-B6FE-4622-ADA0-2A198AD37261}" destId="{2D0A2382-E5E7-457E-9F15-02489B6EE559}" srcOrd="5"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AFA3D2-4042-4D8F-A191-EB803B35CAA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9FD09EB6-BE8F-4288-97A2-A09280A525B9}">
      <dgm:prSet phldrT="[Texto]"/>
      <dgm:spPr/>
      <dgm:t>
        <a:bodyPr/>
        <a:lstStyle/>
        <a:p>
          <a:r>
            <a:rPr lang="es-ES" dirty="0" smtClean="0"/>
            <a:t>CONECTIVIDAD</a:t>
          </a:r>
          <a:endParaRPr lang="es-ES" dirty="0"/>
        </a:p>
      </dgm:t>
    </dgm:pt>
    <dgm:pt modelId="{58D9FBF3-E3E5-4771-A96A-515D247B8B52}" type="parTrans" cxnId="{F7C6A0D0-B388-407E-8C1A-865C2B7733EC}">
      <dgm:prSet/>
      <dgm:spPr/>
      <dgm:t>
        <a:bodyPr/>
        <a:lstStyle/>
        <a:p>
          <a:endParaRPr lang="es-ES"/>
        </a:p>
      </dgm:t>
    </dgm:pt>
    <dgm:pt modelId="{CF24C0EF-601A-4F17-BC0E-90FBE51F29BA}" type="sibTrans" cxnId="{F7C6A0D0-B388-407E-8C1A-865C2B7733EC}">
      <dgm:prSet/>
      <dgm:spPr/>
      <dgm:t>
        <a:bodyPr/>
        <a:lstStyle/>
        <a:p>
          <a:endParaRPr lang="es-ES"/>
        </a:p>
      </dgm:t>
    </dgm:pt>
    <dgm:pt modelId="{87E0A472-AFD7-42DE-8A29-3B7AF637FADA}">
      <dgm:prSet phldrT="[Texto]"/>
      <dgm:spPr/>
      <dgm:t>
        <a:bodyPr/>
        <a:lstStyle/>
        <a:p>
          <a:r>
            <a:rPr lang="es-ES" dirty="0" smtClean="0"/>
            <a:t>Acceso a internet</a:t>
          </a:r>
          <a:endParaRPr lang="es-ES" dirty="0"/>
        </a:p>
      </dgm:t>
    </dgm:pt>
    <dgm:pt modelId="{953C95F5-5FCA-4592-90F3-B13CF5521107}" type="parTrans" cxnId="{E34D2344-B4D9-4C79-A5F4-B10572CA4136}">
      <dgm:prSet/>
      <dgm:spPr/>
      <dgm:t>
        <a:bodyPr/>
        <a:lstStyle/>
        <a:p>
          <a:endParaRPr lang="es-ES"/>
        </a:p>
      </dgm:t>
    </dgm:pt>
    <dgm:pt modelId="{B238DC6F-2E46-4FF4-903B-0685507E40F8}" type="sibTrans" cxnId="{E34D2344-B4D9-4C79-A5F4-B10572CA4136}">
      <dgm:prSet/>
      <dgm:spPr/>
      <dgm:t>
        <a:bodyPr/>
        <a:lstStyle/>
        <a:p>
          <a:endParaRPr lang="es-ES"/>
        </a:p>
      </dgm:t>
    </dgm:pt>
    <dgm:pt modelId="{F907A190-772B-49B3-BD66-777FAF46F288}">
      <dgm:prSet phldrT="[Texto]"/>
      <dgm:spPr/>
      <dgm:t>
        <a:bodyPr/>
        <a:lstStyle/>
        <a:p>
          <a:r>
            <a:rPr lang="es-ES" dirty="0" smtClean="0"/>
            <a:t>Cada nodo es Access Point</a:t>
          </a:r>
          <a:endParaRPr lang="es-ES" dirty="0"/>
        </a:p>
      </dgm:t>
    </dgm:pt>
    <dgm:pt modelId="{DB3B257E-53EC-4138-BDEF-6F5E7D2FD849}" type="parTrans" cxnId="{F3CBB07C-3DBE-45B3-85C9-417783941E9D}">
      <dgm:prSet/>
      <dgm:spPr/>
      <dgm:t>
        <a:bodyPr/>
        <a:lstStyle/>
        <a:p>
          <a:endParaRPr lang="es-ES"/>
        </a:p>
      </dgm:t>
    </dgm:pt>
    <dgm:pt modelId="{1D143E8D-16E9-4935-A422-39A75A169BE0}" type="sibTrans" cxnId="{F3CBB07C-3DBE-45B3-85C9-417783941E9D}">
      <dgm:prSet/>
      <dgm:spPr/>
      <dgm:t>
        <a:bodyPr/>
        <a:lstStyle/>
        <a:p>
          <a:endParaRPr lang="es-ES"/>
        </a:p>
      </dgm:t>
    </dgm:pt>
    <dgm:pt modelId="{765FF0EF-4BE4-4558-9932-8BE5714DC16A}">
      <dgm:prSet phldrT="[Texto]"/>
      <dgm:spPr/>
      <dgm:t>
        <a:bodyPr/>
        <a:lstStyle/>
        <a:p>
          <a:r>
            <a:rPr lang="es-ES" dirty="0" smtClean="0"/>
            <a:t>SEGURIDAD</a:t>
          </a:r>
          <a:endParaRPr lang="es-ES" dirty="0"/>
        </a:p>
      </dgm:t>
    </dgm:pt>
    <dgm:pt modelId="{4799C30B-C4C5-4050-AA96-4438E8A2FF7A}" type="parTrans" cxnId="{6285234E-A53D-4AF6-BD36-F90FBA81232B}">
      <dgm:prSet/>
      <dgm:spPr/>
      <dgm:t>
        <a:bodyPr/>
        <a:lstStyle/>
        <a:p>
          <a:endParaRPr lang="es-ES"/>
        </a:p>
      </dgm:t>
    </dgm:pt>
    <dgm:pt modelId="{AC31D5F8-C25F-490D-908F-00F6FEA42A5B}" type="sibTrans" cxnId="{6285234E-A53D-4AF6-BD36-F90FBA81232B}">
      <dgm:prSet/>
      <dgm:spPr/>
      <dgm:t>
        <a:bodyPr/>
        <a:lstStyle/>
        <a:p>
          <a:endParaRPr lang="es-ES"/>
        </a:p>
      </dgm:t>
    </dgm:pt>
    <dgm:pt modelId="{D5DF6CC0-9DC5-4367-93D0-28A032AF09A3}">
      <dgm:prSet phldrT="[Texto]"/>
      <dgm:spPr/>
      <dgm:t>
        <a:bodyPr/>
        <a:lstStyle/>
        <a:p>
          <a:r>
            <a:rPr lang="es-ES" dirty="0" smtClean="0"/>
            <a:t>Encriptación </a:t>
          </a:r>
          <a:endParaRPr lang="es-ES" dirty="0"/>
        </a:p>
      </dgm:t>
    </dgm:pt>
    <dgm:pt modelId="{C55414E2-80BC-4059-9055-CC59A50D887D}" type="parTrans" cxnId="{7D6511A3-91F5-41CE-B03B-C797D833E0B7}">
      <dgm:prSet/>
      <dgm:spPr/>
      <dgm:t>
        <a:bodyPr/>
        <a:lstStyle/>
        <a:p>
          <a:endParaRPr lang="es-ES"/>
        </a:p>
      </dgm:t>
    </dgm:pt>
    <dgm:pt modelId="{70ABDC32-2B1F-4C91-9609-3D54AC87919E}" type="sibTrans" cxnId="{7D6511A3-91F5-41CE-B03B-C797D833E0B7}">
      <dgm:prSet/>
      <dgm:spPr/>
      <dgm:t>
        <a:bodyPr/>
        <a:lstStyle/>
        <a:p>
          <a:endParaRPr lang="es-ES"/>
        </a:p>
      </dgm:t>
    </dgm:pt>
    <dgm:pt modelId="{A930F3CC-F90A-409D-A9D7-71C715F07D2E}">
      <dgm:prSet phldrT="[Texto]"/>
      <dgm:spPr/>
      <dgm:t>
        <a:bodyPr/>
        <a:lstStyle/>
        <a:p>
          <a:r>
            <a:rPr lang="es-ES" dirty="0" smtClean="0"/>
            <a:t>APLICACIONES</a:t>
          </a:r>
          <a:endParaRPr lang="es-ES" dirty="0"/>
        </a:p>
      </dgm:t>
    </dgm:pt>
    <dgm:pt modelId="{D37E4918-F04F-4DBE-BD39-1B6679E80E70}" type="parTrans" cxnId="{BE1AED31-EA10-469B-A9E8-89B836D85894}">
      <dgm:prSet/>
      <dgm:spPr/>
      <dgm:t>
        <a:bodyPr/>
        <a:lstStyle/>
        <a:p>
          <a:endParaRPr lang="es-ES"/>
        </a:p>
      </dgm:t>
    </dgm:pt>
    <dgm:pt modelId="{74C4424E-802A-4BCF-9FF8-FB99989971AD}" type="sibTrans" cxnId="{BE1AED31-EA10-469B-A9E8-89B836D85894}">
      <dgm:prSet/>
      <dgm:spPr/>
      <dgm:t>
        <a:bodyPr/>
        <a:lstStyle/>
        <a:p>
          <a:endParaRPr lang="es-ES"/>
        </a:p>
      </dgm:t>
    </dgm:pt>
    <dgm:pt modelId="{36CF8CA0-EBA9-4E87-89D3-A4012A41D39A}">
      <dgm:prSet phldrT="[Texto]"/>
      <dgm:spPr/>
      <dgm:t>
        <a:bodyPr/>
        <a:lstStyle/>
        <a:p>
          <a:r>
            <a:rPr lang="es-ES" dirty="0" smtClean="0"/>
            <a:t>Interconectar redes personales</a:t>
          </a:r>
          <a:endParaRPr lang="es-ES" dirty="0"/>
        </a:p>
      </dgm:t>
    </dgm:pt>
    <dgm:pt modelId="{974F636C-E136-48D6-BD85-78A36AEA7636}" type="parTrans" cxnId="{1567AF4A-AF02-46DB-93BC-37C90D92FEEF}">
      <dgm:prSet/>
      <dgm:spPr/>
      <dgm:t>
        <a:bodyPr/>
        <a:lstStyle/>
        <a:p>
          <a:endParaRPr lang="es-ES"/>
        </a:p>
      </dgm:t>
    </dgm:pt>
    <dgm:pt modelId="{214A4048-1B20-4365-882E-31C9EE067BF4}" type="sibTrans" cxnId="{1567AF4A-AF02-46DB-93BC-37C90D92FEEF}">
      <dgm:prSet/>
      <dgm:spPr/>
      <dgm:t>
        <a:bodyPr/>
        <a:lstStyle/>
        <a:p>
          <a:endParaRPr lang="es-ES"/>
        </a:p>
      </dgm:t>
    </dgm:pt>
    <dgm:pt modelId="{4F697070-0E64-4AE2-A7F6-FD3EFA1FA73A}">
      <dgm:prSet phldrT="[Texto]"/>
      <dgm:spPr/>
      <dgm:t>
        <a:bodyPr/>
        <a:lstStyle/>
        <a:p>
          <a:r>
            <a:rPr lang="es-ES" dirty="0" smtClean="0"/>
            <a:t>Dispositivos móviles</a:t>
          </a:r>
          <a:endParaRPr lang="es-ES" dirty="0"/>
        </a:p>
      </dgm:t>
    </dgm:pt>
    <dgm:pt modelId="{D5F8AEFA-4405-4102-9E12-6FFF5E17C21A}" type="parTrans" cxnId="{80B4B745-CB88-4943-9431-ACBD64E31F5C}">
      <dgm:prSet/>
      <dgm:spPr/>
      <dgm:t>
        <a:bodyPr/>
        <a:lstStyle/>
        <a:p>
          <a:endParaRPr lang="es-ES"/>
        </a:p>
      </dgm:t>
    </dgm:pt>
    <dgm:pt modelId="{8C9B71F7-3621-462A-B0A0-2186046A1BF8}" type="sibTrans" cxnId="{80B4B745-CB88-4943-9431-ACBD64E31F5C}">
      <dgm:prSet/>
      <dgm:spPr/>
      <dgm:t>
        <a:bodyPr/>
        <a:lstStyle/>
        <a:p>
          <a:endParaRPr lang="es-ES"/>
        </a:p>
      </dgm:t>
    </dgm:pt>
    <dgm:pt modelId="{37BCF296-5B6A-47F5-8CF1-2AB8C2F15254}" type="pres">
      <dgm:prSet presAssocID="{B3AFA3D2-4042-4D8F-A191-EB803B35CAA6}" presName="linear" presStyleCnt="0">
        <dgm:presLayoutVars>
          <dgm:dir/>
          <dgm:resizeHandles val="exact"/>
        </dgm:presLayoutVars>
      </dgm:prSet>
      <dgm:spPr/>
      <dgm:t>
        <a:bodyPr/>
        <a:lstStyle/>
        <a:p>
          <a:endParaRPr lang="es-ES"/>
        </a:p>
      </dgm:t>
    </dgm:pt>
    <dgm:pt modelId="{EFAC532A-94C2-4EF0-997C-3C3CA490EDA0}" type="pres">
      <dgm:prSet presAssocID="{9FD09EB6-BE8F-4288-97A2-A09280A525B9}" presName="comp" presStyleCnt="0"/>
      <dgm:spPr/>
    </dgm:pt>
    <dgm:pt modelId="{6EFA7432-93BE-411E-AB44-2D6F3B04478C}" type="pres">
      <dgm:prSet presAssocID="{9FD09EB6-BE8F-4288-97A2-A09280A525B9}" presName="box" presStyleLbl="node1" presStyleIdx="0" presStyleCnt="3"/>
      <dgm:spPr/>
      <dgm:t>
        <a:bodyPr/>
        <a:lstStyle/>
        <a:p>
          <a:endParaRPr lang="es-ES"/>
        </a:p>
      </dgm:t>
    </dgm:pt>
    <dgm:pt modelId="{DA0C5150-555D-479D-A034-4D203ED47B2F}" type="pres">
      <dgm:prSet presAssocID="{9FD09EB6-BE8F-4288-97A2-A09280A525B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CF46CC80-100F-473C-9D88-A90362125E0C}" type="pres">
      <dgm:prSet presAssocID="{9FD09EB6-BE8F-4288-97A2-A09280A525B9}" presName="text" presStyleLbl="node1" presStyleIdx="0" presStyleCnt="3">
        <dgm:presLayoutVars>
          <dgm:bulletEnabled val="1"/>
        </dgm:presLayoutVars>
      </dgm:prSet>
      <dgm:spPr/>
      <dgm:t>
        <a:bodyPr/>
        <a:lstStyle/>
        <a:p>
          <a:endParaRPr lang="es-ES"/>
        </a:p>
      </dgm:t>
    </dgm:pt>
    <dgm:pt modelId="{554BDECA-4361-4C48-A399-AE8FF088D602}" type="pres">
      <dgm:prSet presAssocID="{CF24C0EF-601A-4F17-BC0E-90FBE51F29BA}" presName="spacer" presStyleCnt="0"/>
      <dgm:spPr/>
    </dgm:pt>
    <dgm:pt modelId="{82AC165B-F8C5-4605-8843-989FC5F19525}" type="pres">
      <dgm:prSet presAssocID="{765FF0EF-4BE4-4558-9932-8BE5714DC16A}" presName="comp" presStyleCnt="0"/>
      <dgm:spPr/>
    </dgm:pt>
    <dgm:pt modelId="{1A6D95DC-FFF0-4289-B708-D5A975D2FD6B}" type="pres">
      <dgm:prSet presAssocID="{765FF0EF-4BE4-4558-9932-8BE5714DC16A}" presName="box" presStyleLbl="node1" presStyleIdx="1" presStyleCnt="3"/>
      <dgm:spPr/>
      <dgm:t>
        <a:bodyPr/>
        <a:lstStyle/>
        <a:p>
          <a:endParaRPr lang="es-ES"/>
        </a:p>
      </dgm:t>
    </dgm:pt>
    <dgm:pt modelId="{8343E8B1-5ED1-4645-A708-76357A8B038A}" type="pres">
      <dgm:prSet presAssocID="{765FF0EF-4BE4-4558-9932-8BE5714DC16A}"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70F459C8-BA85-4069-93C4-570198B7D9EC}" type="pres">
      <dgm:prSet presAssocID="{765FF0EF-4BE4-4558-9932-8BE5714DC16A}" presName="text" presStyleLbl="node1" presStyleIdx="1" presStyleCnt="3">
        <dgm:presLayoutVars>
          <dgm:bulletEnabled val="1"/>
        </dgm:presLayoutVars>
      </dgm:prSet>
      <dgm:spPr/>
      <dgm:t>
        <a:bodyPr/>
        <a:lstStyle/>
        <a:p>
          <a:endParaRPr lang="es-ES"/>
        </a:p>
      </dgm:t>
    </dgm:pt>
    <dgm:pt modelId="{B1E88B3D-7FD1-4220-9CB5-3E8C041727F9}" type="pres">
      <dgm:prSet presAssocID="{AC31D5F8-C25F-490D-908F-00F6FEA42A5B}" presName="spacer" presStyleCnt="0"/>
      <dgm:spPr/>
    </dgm:pt>
    <dgm:pt modelId="{2069E96A-9C21-4AF8-96A5-A592CEAE84A0}" type="pres">
      <dgm:prSet presAssocID="{A930F3CC-F90A-409D-A9D7-71C715F07D2E}" presName="comp" presStyleCnt="0"/>
      <dgm:spPr/>
    </dgm:pt>
    <dgm:pt modelId="{B3A154C8-A589-4DAD-83E5-1756CD63F941}" type="pres">
      <dgm:prSet presAssocID="{A930F3CC-F90A-409D-A9D7-71C715F07D2E}" presName="box" presStyleLbl="node1" presStyleIdx="2" presStyleCnt="3"/>
      <dgm:spPr/>
      <dgm:t>
        <a:bodyPr/>
        <a:lstStyle/>
        <a:p>
          <a:endParaRPr lang="es-ES"/>
        </a:p>
      </dgm:t>
    </dgm:pt>
    <dgm:pt modelId="{90F845F0-C946-4971-BB75-5A8BA35B242D}" type="pres">
      <dgm:prSet presAssocID="{A930F3CC-F90A-409D-A9D7-71C715F07D2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66E49695-4869-4FB5-8E2E-23349443D439}" type="pres">
      <dgm:prSet presAssocID="{A930F3CC-F90A-409D-A9D7-71C715F07D2E}" presName="text" presStyleLbl="node1" presStyleIdx="2" presStyleCnt="3">
        <dgm:presLayoutVars>
          <dgm:bulletEnabled val="1"/>
        </dgm:presLayoutVars>
      </dgm:prSet>
      <dgm:spPr/>
      <dgm:t>
        <a:bodyPr/>
        <a:lstStyle/>
        <a:p>
          <a:endParaRPr lang="es-ES"/>
        </a:p>
      </dgm:t>
    </dgm:pt>
  </dgm:ptLst>
  <dgm:cxnLst>
    <dgm:cxn modelId="{80B4B745-CB88-4943-9431-ACBD64E31F5C}" srcId="{A930F3CC-F90A-409D-A9D7-71C715F07D2E}" destId="{4F697070-0E64-4AE2-A7F6-FD3EFA1FA73A}" srcOrd="1" destOrd="0" parTransId="{D5F8AEFA-4405-4102-9E12-6FFF5E17C21A}" sibTransId="{8C9B71F7-3621-462A-B0A0-2186046A1BF8}"/>
    <dgm:cxn modelId="{E1F5F23C-CF69-4462-A8D1-34F5DFD9B43F}" type="presOf" srcId="{4F697070-0E64-4AE2-A7F6-FD3EFA1FA73A}" destId="{B3A154C8-A589-4DAD-83E5-1756CD63F941}" srcOrd="0" destOrd="2" presId="urn:microsoft.com/office/officeart/2005/8/layout/vList4"/>
    <dgm:cxn modelId="{F80F9F09-7335-47D7-95D8-9C53F2006537}" type="presOf" srcId="{765FF0EF-4BE4-4558-9932-8BE5714DC16A}" destId="{70F459C8-BA85-4069-93C4-570198B7D9EC}" srcOrd="1" destOrd="0" presId="urn:microsoft.com/office/officeart/2005/8/layout/vList4"/>
    <dgm:cxn modelId="{7D6511A3-91F5-41CE-B03B-C797D833E0B7}" srcId="{765FF0EF-4BE4-4558-9932-8BE5714DC16A}" destId="{D5DF6CC0-9DC5-4367-93D0-28A032AF09A3}" srcOrd="0" destOrd="0" parTransId="{C55414E2-80BC-4059-9055-CC59A50D887D}" sibTransId="{70ABDC32-2B1F-4C91-9609-3D54AC87919E}"/>
    <dgm:cxn modelId="{BE1AED31-EA10-469B-A9E8-89B836D85894}" srcId="{B3AFA3D2-4042-4D8F-A191-EB803B35CAA6}" destId="{A930F3CC-F90A-409D-A9D7-71C715F07D2E}" srcOrd="2" destOrd="0" parTransId="{D37E4918-F04F-4DBE-BD39-1B6679E80E70}" sibTransId="{74C4424E-802A-4BCF-9FF8-FB99989971AD}"/>
    <dgm:cxn modelId="{ECBF15BB-0844-48C0-9D22-DD40F6865387}" type="presOf" srcId="{F907A190-772B-49B3-BD66-777FAF46F288}" destId="{6EFA7432-93BE-411E-AB44-2D6F3B04478C}" srcOrd="0" destOrd="2" presId="urn:microsoft.com/office/officeart/2005/8/layout/vList4"/>
    <dgm:cxn modelId="{1567AF4A-AF02-46DB-93BC-37C90D92FEEF}" srcId="{A930F3CC-F90A-409D-A9D7-71C715F07D2E}" destId="{36CF8CA0-EBA9-4E87-89D3-A4012A41D39A}" srcOrd="0" destOrd="0" parTransId="{974F636C-E136-48D6-BD85-78A36AEA7636}" sibTransId="{214A4048-1B20-4365-882E-31C9EE067BF4}"/>
    <dgm:cxn modelId="{6285234E-A53D-4AF6-BD36-F90FBA81232B}" srcId="{B3AFA3D2-4042-4D8F-A191-EB803B35CAA6}" destId="{765FF0EF-4BE4-4558-9932-8BE5714DC16A}" srcOrd="1" destOrd="0" parTransId="{4799C30B-C4C5-4050-AA96-4438E8A2FF7A}" sibTransId="{AC31D5F8-C25F-490D-908F-00F6FEA42A5B}"/>
    <dgm:cxn modelId="{01EFFF07-BFD9-49B7-AA24-13B574490FB5}" type="presOf" srcId="{36CF8CA0-EBA9-4E87-89D3-A4012A41D39A}" destId="{66E49695-4869-4FB5-8E2E-23349443D439}" srcOrd="1" destOrd="1" presId="urn:microsoft.com/office/officeart/2005/8/layout/vList4"/>
    <dgm:cxn modelId="{F3CBB07C-3DBE-45B3-85C9-417783941E9D}" srcId="{9FD09EB6-BE8F-4288-97A2-A09280A525B9}" destId="{F907A190-772B-49B3-BD66-777FAF46F288}" srcOrd="1" destOrd="0" parTransId="{DB3B257E-53EC-4138-BDEF-6F5E7D2FD849}" sibTransId="{1D143E8D-16E9-4935-A422-39A75A169BE0}"/>
    <dgm:cxn modelId="{F1E2E67F-2DA1-4F1A-BF00-1E31B60BF486}" type="presOf" srcId="{9FD09EB6-BE8F-4288-97A2-A09280A525B9}" destId="{6EFA7432-93BE-411E-AB44-2D6F3B04478C}" srcOrd="0" destOrd="0" presId="urn:microsoft.com/office/officeart/2005/8/layout/vList4"/>
    <dgm:cxn modelId="{EF5DB095-BEB6-4439-BB7E-DAE7D20BD357}" type="presOf" srcId="{D5DF6CC0-9DC5-4367-93D0-28A032AF09A3}" destId="{70F459C8-BA85-4069-93C4-570198B7D9EC}" srcOrd="1" destOrd="1" presId="urn:microsoft.com/office/officeart/2005/8/layout/vList4"/>
    <dgm:cxn modelId="{82F51D0A-FC34-492D-BD68-EA6238BE0276}" type="presOf" srcId="{A930F3CC-F90A-409D-A9D7-71C715F07D2E}" destId="{66E49695-4869-4FB5-8E2E-23349443D439}" srcOrd="1" destOrd="0" presId="urn:microsoft.com/office/officeart/2005/8/layout/vList4"/>
    <dgm:cxn modelId="{11A78999-FAF2-4F69-97EC-F14CB5055038}" type="presOf" srcId="{F907A190-772B-49B3-BD66-777FAF46F288}" destId="{CF46CC80-100F-473C-9D88-A90362125E0C}" srcOrd="1" destOrd="2" presId="urn:microsoft.com/office/officeart/2005/8/layout/vList4"/>
    <dgm:cxn modelId="{A3C5FA60-E25F-4DA9-BEDF-848B3B2F24DA}" type="presOf" srcId="{A930F3CC-F90A-409D-A9D7-71C715F07D2E}" destId="{B3A154C8-A589-4DAD-83E5-1756CD63F941}" srcOrd="0" destOrd="0" presId="urn:microsoft.com/office/officeart/2005/8/layout/vList4"/>
    <dgm:cxn modelId="{B90A2880-3E4C-47F9-8DA4-40C753D32E93}" type="presOf" srcId="{D5DF6CC0-9DC5-4367-93D0-28A032AF09A3}" destId="{1A6D95DC-FFF0-4289-B708-D5A975D2FD6B}" srcOrd="0" destOrd="1" presId="urn:microsoft.com/office/officeart/2005/8/layout/vList4"/>
    <dgm:cxn modelId="{96736CD3-6EC1-4CF3-AAC6-C0FAD499522F}" type="presOf" srcId="{765FF0EF-4BE4-4558-9932-8BE5714DC16A}" destId="{1A6D95DC-FFF0-4289-B708-D5A975D2FD6B}" srcOrd="0" destOrd="0" presId="urn:microsoft.com/office/officeart/2005/8/layout/vList4"/>
    <dgm:cxn modelId="{7A927230-D8B8-4E1F-A369-1527051B3B07}" type="presOf" srcId="{9FD09EB6-BE8F-4288-97A2-A09280A525B9}" destId="{CF46CC80-100F-473C-9D88-A90362125E0C}" srcOrd="1" destOrd="0" presId="urn:microsoft.com/office/officeart/2005/8/layout/vList4"/>
    <dgm:cxn modelId="{D598D458-1696-4B99-84AE-4850325A3D39}" type="presOf" srcId="{87E0A472-AFD7-42DE-8A29-3B7AF637FADA}" destId="{CF46CC80-100F-473C-9D88-A90362125E0C}" srcOrd="1" destOrd="1" presId="urn:microsoft.com/office/officeart/2005/8/layout/vList4"/>
    <dgm:cxn modelId="{424D14F8-3699-46FE-8197-A903F1A3D055}" type="presOf" srcId="{87E0A472-AFD7-42DE-8A29-3B7AF637FADA}" destId="{6EFA7432-93BE-411E-AB44-2D6F3B04478C}" srcOrd="0" destOrd="1" presId="urn:microsoft.com/office/officeart/2005/8/layout/vList4"/>
    <dgm:cxn modelId="{20405447-CC09-4C8E-92EC-278062B27FCB}" type="presOf" srcId="{B3AFA3D2-4042-4D8F-A191-EB803B35CAA6}" destId="{37BCF296-5B6A-47F5-8CF1-2AB8C2F15254}" srcOrd="0" destOrd="0" presId="urn:microsoft.com/office/officeart/2005/8/layout/vList4"/>
    <dgm:cxn modelId="{81FC6605-B1B1-42FF-BDBC-0DA7D8DA87C5}" type="presOf" srcId="{36CF8CA0-EBA9-4E87-89D3-A4012A41D39A}" destId="{B3A154C8-A589-4DAD-83E5-1756CD63F941}" srcOrd="0" destOrd="1" presId="urn:microsoft.com/office/officeart/2005/8/layout/vList4"/>
    <dgm:cxn modelId="{2EC9C44E-2654-47CE-8AD0-B23D65AFA9EA}" type="presOf" srcId="{4F697070-0E64-4AE2-A7F6-FD3EFA1FA73A}" destId="{66E49695-4869-4FB5-8E2E-23349443D439}" srcOrd="1" destOrd="2" presId="urn:microsoft.com/office/officeart/2005/8/layout/vList4"/>
    <dgm:cxn modelId="{F7C6A0D0-B388-407E-8C1A-865C2B7733EC}" srcId="{B3AFA3D2-4042-4D8F-A191-EB803B35CAA6}" destId="{9FD09EB6-BE8F-4288-97A2-A09280A525B9}" srcOrd="0" destOrd="0" parTransId="{58D9FBF3-E3E5-4771-A96A-515D247B8B52}" sibTransId="{CF24C0EF-601A-4F17-BC0E-90FBE51F29BA}"/>
    <dgm:cxn modelId="{E34D2344-B4D9-4C79-A5F4-B10572CA4136}" srcId="{9FD09EB6-BE8F-4288-97A2-A09280A525B9}" destId="{87E0A472-AFD7-42DE-8A29-3B7AF637FADA}" srcOrd="0" destOrd="0" parTransId="{953C95F5-5FCA-4592-90F3-B13CF5521107}" sibTransId="{B238DC6F-2E46-4FF4-903B-0685507E40F8}"/>
    <dgm:cxn modelId="{98617507-8FEC-46AD-AEAB-B209FF458DE9}" type="presParOf" srcId="{37BCF296-5B6A-47F5-8CF1-2AB8C2F15254}" destId="{EFAC532A-94C2-4EF0-997C-3C3CA490EDA0}" srcOrd="0" destOrd="0" presId="urn:microsoft.com/office/officeart/2005/8/layout/vList4"/>
    <dgm:cxn modelId="{24A735E9-A1E7-4768-A425-A9F739E636FA}" type="presParOf" srcId="{EFAC532A-94C2-4EF0-997C-3C3CA490EDA0}" destId="{6EFA7432-93BE-411E-AB44-2D6F3B04478C}" srcOrd="0" destOrd="0" presId="urn:microsoft.com/office/officeart/2005/8/layout/vList4"/>
    <dgm:cxn modelId="{E32D3835-3A73-425B-B79A-86F153D1C19C}" type="presParOf" srcId="{EFAC532A-94C2-4EF0-997C-3C3CA490EDA0}" destId="{DA0C5150-555D-479D-A034-4D203ED47B2F}" srcOrd="1" destOrd="0" presId="urn:microsoft.com/office/officeart/2005/8/layout/vList4"/>
    <dgm:cxn modelId="{20C64124-5C31-42A1-A9BF-0912609D8015}" type="presParOf" srcId="{EFAC532A-94C2-4EF0-997C-3C3CA490EDA0}" destId="{CF46CC80-100F-473C-9D88-A90362125E0C}" srcOrd="2" destOrd="0" presId="urn:microsoft.com/office/officeart/2005/8/layout/vList4"/>
    <dgm:cxn modelId="{800B7A91-EAEB-4C8A-A428-4B5FAC5720DA}" type="presParOf" srcId="{37BCF296-5B6A-47F5-8CF1-2AB8C2F15254}" destId="{554BDECA-4361-4C48-A399-AE8FF088D602}" srcOrd="1" destOrd="0" presId="urn:microsoft.com/office/officeart/2005/8/layout/vList4"/>
    <dgm:cxn modelId="{006E2DA7-8DB3-47E7-891B-AB19A5CFA8DD}" type="presParOf" srcId="{37BCF296-5B6A-47F5-8CF1-2AB8C2F15254}" destId="{82AC165B-F8C5-4605-8843-989FC5F19525}" srcOrd="2" destOrd="0" presId="urn:microsoft.com/office/officeart/2005/8/layout/vList4"/>
    <dgm:cxn modelId="{BBA0CEF5-BE69-4CA0-99FB-53488EC13C8F}" type="presParOf" srcId="{82AC165B-F8C5-4605-8843-989FC5F19525}" destId="{1A6D95DC-FFF0-4289-B708-D5A975D2FD6B}" srcOrd="0" destOrd="0" presId="urn:microsoft.com/office/officeart/2005/8/layout/vList4"/>
    <dgm:cxn modelId="{4FAF6CE7-CC82-438C-A2CB-70E4EAC91951}" type="presParOf" srcId="{82AC165B-F8C5-4605-8843-989FC5F19525}" destId="{8343E8B1-5ED1-4645-A708-76357A8B038A}" srcOrd="1" destOrd="0" presId="urn:microsoft.com/office/officeart/2005/8/layout/vList4"/>
    <dgm:cxn modelId="{32C71766-1969-4905-A05F-21FBD0009DF6}" type="presParOf" srcId="{82AC165B-F8C5-4605-8843-989FC5F19525}" destId="{70F459C8-BA85-4069-93C4-570198B7D9EC}" srcOrd="2" destOrd="0" presId="urn:microsoft.com/office/officeart/2005/8/layout/vList4"/>
    <dgm:cxn modelId="{B7B51A56-3AB5-48D9-B768-AD987B5F4F7E}" type="presParOf" srcId="{37BCF296-5B6A-47F5-8CF1-2AB8C2F15254}" destId="{B1E88B3D-7FD1-4220-9CB5-3E8C041727F9}" srcOrd="3" destOrd="0" presId="urn:microsoft.com/office/officeart/2005/8/layout/vList4"/>
    <dgm:cxn modelId="{B5423965-D231-40E3-B4F8-0992025F6C10}" type="presParOf" srcId="{37BCF296-5B6A-47F5-8CF1-2AB8C2F15254}" destId="{2069E96A-9C21-4AF8-96A5-A592CEAE84A0}" srcOrd="4" destOrd="0" presId="urn:microsoft.com/office/officeart/2005/8/layout/vList4"/>
    <dgm:cxn modelId="{94264558-8B6A-4F5F-B832-BD951B84AA7A}" type="presParOf" srcId="{2069E96A-9C21-4AF8-96A5-A592CEAE84A0}" destId="{B3A154C8-A589-4DAD-83E5-1756CD63F941}" srcOrd="0" destOrd="0" presId="urn:microsoft.com/office/officeart/2005/8/layout/vList4"/>
    <dgm:cxn modelId="{D630ABDA-4661-4994-BF13-D6036E6F4800}" type="presParOf" srcId="{2069E96A-9C21-4AF8-96A5-A592CEAE84A0}" destId="{90F845F0-C946-4971-BB75-5A8BA35B242D}" srcOrd="1" destOrd="0" presId="urn:microsoft.com/office/officeart/2005/8/layout/vList4"/>
    <dgm:cxn modelId="{756425A9-1A64-4B4A-8D3C-CABC24919976}" type="presParOf" srcId="{2069E96A-9C21-4AF8-96A5-A592CEAE84A0}" destId="{66E49695-4869-4FB5-8E2E-23349443D43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330309-DEC9-485E-8465-C1A82A90A3B1}" type="doc">
      <dgm:prSet loTypeId="urn:microsoft.com/office/officeart/2009/3/layout/IncreasingArrowsProcess" loCatId="process" qsTypeId="urn:microsoft.com/office/officeart/2005/8/quickstyle/simple4" qsCatId="simple" csTypeId="urn:microsoft.com/office/officeart/2005/8/colors/accent6_2" csCatId="accent6" phldr="1"/>
      <dgm:spPr/>
      <dgm:t>
        <a:bodyPr/>
        <a:lstStyle/>
        <a:p>
          <a:endParaRPr lang="es-ES"/>
        </a:p>
      </dgm:t>
    </dgm:pt>
    <dgm:pt modelId="{BB9656F6-B29E-44B3-8C43-AB714646E75E}">
      <dgm:prSet phldrT="[Texto]" custT="1"/>
      <dgm:spPr/>
      <dgm:t>
        <a:bodyPr/>
        <a:lstStyle/>
        <a:p>
          <a:r>
            <a:rPr lang="es-EC" sz="1800" dirty="0" smtClean="0"/>
            <a:t>Precisión Alta</a:t>
          </a:r>
          <a:endParaRPr lang="es-ES" sz="1800" dirty="0"/>
        </a:p>
      </dgm:t>
    </dgm:pt>
    <dgm:pt modelId="{A42DB72E-48B0-401D-AB81-FDD90F199A64}" type="parTrans" cxnId="{6A598F0B-D877-4FA7-8A24-4BD25DB93194}">
      <dgm:prSet/>
      <dgm:spPr/>
      <dgm:t>
        <a:bodyPr/>
        <a:lstStyle/>
        <a:p>
          <a:endParaRPr lang="es-ES"/>
        </a:p>
      </dgm:t>
    </dgm:pt>
    <dgm:pt modelId="{AA4A28BB-DA55-45B9-BF59-51A123B3919A}" type="sibTrans" cxnId="{6A598F0B-D877-4FA7-8A24-4BD25DB93194}">
      <dgm:prSet/>
      <dgm:spPr/>
      <dgm:t>
        <a:bodyPr/>
        <a:lstStyle/>
        <a:p>
          <a:endParaRPr lang="es-ES"/>
        </a:p>
      </dgm:t>
    </dgm:pt>
    <dgm:pt modelId="{5155DA36-A803-417F-836A-26414E3F9B7F}">
      <dgm:prSet phldrT="[Texto]" custT="1"/>
      <dgm:spPr/>
      <dgm:t>
        <a:bodyPr/>
        <a:lstStyle/>
        <a:p>
          <a:r>
            <a:rPr lang="es-EC" sz="1800" dirty="0" smtClean="0"/>
            <a:t>Usa GPS, </a:t>
          </a:r>
          <a:r>
            <a:rPr lang="es-EC" sz="1800" i="1" dirty="0" err="1" smtClean="0"/>
            <a:t>WiFi</a:t>
          </a:r>
          <a:r>
            <a:rPr lang="es-EC" sz="1800" i="1" dirty="0" smtClean="0"/>
            <a:t> </a:t>
          </a:r>
          <a:r>
            <a:rPr lang="es-EC" sz="1800" dirty="0" smtClean="0"/>
            <a:t>y redes móviles </a:t>
          </a:r>
          <a:endParaRPr lang="es-ES" sz="1800" dirty="0"/>
        </a:p>
      </dgm:t>
    </dgm:pt>
    <dgm:pt modelId="{CCB8F9D5-E0E6-43BF-8001-EB50CC5A0DE1}" type="parTrans" cxnId="{C177DE0A-270F-4E50-9BA0-433491BADD19}">
      <dgm:prSet/>
      <dgm:spPr/>
      <dgm:t>
        <a:bodyPr/>
        <a:lstStyle/>
        <a:p>
          <a:endParaRPr lang="es-ES"/>
        </a:p>
      </dgm:t>
    </dgm:pt>
    <dgm:pt modelId="{625121E7-6E3C-49AC-B599-1D38C116C5ED}" type="sibTrans" cxnId="{C177DE0A-270F-4E50-9BA0-433491BADD19}">
      <dgm:prSet/>
      <dgm:spPr/>
      <dgm:t>
        <a:bodyPr/>
        <a:lstStyle/>
        <a:p>
          <a:endParaRPr lang="es-ES"/>
        </a:p>
      </dgm:t>
    </dgm:pt>
    <dgm:pt modelId="{BCE6E296-D9B1-4CCA-B1A0-B7396B80FDA7}">
      <dgm:prSet phldrT="[Texto]" custT="1"/>
      <dgm:spPr/>
      <dgm:t>
        <a:bodyPr/>
        <a:lstStyle/>
        <a:p>
          <a:r>
            <a:rPr lang="es-EC" sz="1800" dirty="0" smtClean="0"/>
            <a:t>Ahorro de Energía</a:t>
          </a:r>
          <a:endParaRPr lang="es-ES" sz="1800" dirty="0"/>
        </a:p>
      </dgm:t>
    </dgm:pt>
    <dgm:pt modelId="{499659F5-DD7D-4B73-B9E7-E99A8F8D7A39}" type="parTrans" cxnId="{187F86A5-F966-4BB2-9CCD-C6BBE4615D80}">
      <dgm:prSet/>
      <dgm:spPr/>
      <dgm:t>
        <a:bodyPr/>
        <a:lstStyle/>
        <a:p>
          <a:endParaRPr lang="es-ES"/>
        </a:p>
      </dgm:t>
    </dgm:pt>
    <dgm:pt modelId="{42439678-CCBB-4CCD-8058-6815684C169B}" type="sibTrans" cxnId="{187F86A5-F966-4BB2-9CCD-C6BBE4615D80}">
      <dgm:prSet/>
      <dgm:spPr/>
      <dgm:t>
        <a:bodyPr/>
        <a:lstStyle/>
        <a:p>
          <a:endParaRPr lang="es-ES"/>
        </a:p>
      </dgm:t>
    </dgm:pt>
    <dgm:pt modelId="{E4684650-8FBD-4A6D-9EB3-67E515E02232}">
      <dgm:prSet phldrT="[Texto]" custT="1"/>
      <dgm:spPr/>
      <dgm:t>
        <a:bodyPr/>
        <a:lstStyle/>
        <a:p>
          <a:r>
            <a:rPr lang="es-EC" sz="1800" dirty="0" smtClean="0"/>
            <a:t>Usa </a:t>
          </a:r>
          <a:r>
            <a:rPr lang="es-EC" sz="1800" i="1" dirty="0" err="1" smtClean="0"/>
            <a:t>WiFi</a:t>
          </a:r>
          <a:r>
            <a:rPr lang="es-EC" sz="1800" dirty="0" smtClean="0"/>
            <a:t> y redes móviles </a:t>
          </a:r>
          <a:endParaRPr lang="es-ES" sz="1800" dirty="0"/>
        </a:p>
      </dgm:t>
    </dgm:pt>
    <dgm:pt modelId="{D6F64E56-995D-4CB0-90E3-EBD8A87585BE}" type="parTrans" cxnId="{CB3AE1D1-6A16-49BE-9491-54D302FF8D5A}">
      <dgm:prSet/>
      <dgm:spPr/>
      <dgm:t>
        <a:bodyPr/>
        <a:lstStyle/>
        <a:p>
          <a:endParaRPr lang="es-ES"/>
        </a:p>
      </dgm:t>
    </dgm:pt>
    <dgm:pt modelId="{B0D98362-003D-4267-878A-520DFC491C45}" type="sibTrans" cxnId="{CB3AE1D1-6A16-49BE-9491-54D302FF8D5A}">
      <dgm:prSet/>
      <dgm:spPr/>
      <dgm:t>
        <a:bodyPr/>
        <a:lstStyle/>
        <a:p>
          <a:endParaRPr lang="es-ES"/>
        </a:p>
      </dgm:t>
    </dgm:pt>
    <dgm:pt modelId="{4A8E43E4-7496-4CCF-BCAC-2B350D4B30A1}">
      <dgm:prSet phldrT="[Texto]" custT="1"/>
      <dgm:spPr/>
      <dgm:t>
        <a:bodyPr/>
        <a:lstStyle/>
        <a:p>
          <a:r>
            <a:rPr lang="es-ES" sz="1800" dirty="0" smtClean="0"/>
            <a:t>Experimental</a:t>
          </a:r>
          <a:endParaRPr lang="es-ES" sz="1800" dirty="0"/>
        </a:p>
      </dgm:t>
    </dgm:pt>
    <dgm:pt modelId="{B27631E9-9531-41A2-AD37-1E204F2F21CC}" type="parTrans" cxnId="{0FCC6C73-7603-4082-BF7D-C73DC625BADB}">
      <dgm:prSet/>
      <dgm:spPr/>
      <dgm:t>
        <a:bodyPr/>
        <a:lstStyle/>
        <a:p>
          <a:endParaRPr lang="es-ES"/>
        </a:p>
      </dgm:t>
    </dgm:pt>
    <dgm:pt modelId="{A148929B-17B7-4034-A209-14E4070B1185}" type="sibTrans" cxnId="{0FCC6C73-7603-4082-BF7D-C73DC625BADB}">
      <dgm:prSet/>
      <dgm:spPr/>
      <dgm:t>
        <a:bodyPr/>
        <a:lstStyle/>
        <a:p>
          <a:endParaRPr lang="es-ES"/>
        </a:p>
      </dgm:t>
    </dgm:pt>
    <dgm:pt modelId="{C5A6E20A-065E-4908-A5DC-04734853B7E7}">
      <dgm:prSet phldrT="[Texto]" custT="1"/>
      <dgm:spPr/>
      <dgm:t>
        <a:bodyPr/>
        <a:lstStyle/>
        <a:p>
          <a:r>
            <a:rPr lang="es-EC" sz="1800" dirty="0" smtClean="0"/>
            <a:t>Usa GPS para estimar ubicación.</a:t>
          </a:r>
          <a:endParaRPr lang="es-ES" sz="1800" dirty="0" smtClean="0"/>
        </a:p>
      </dgm:t>
    </dgm:pt>
    <dgm:pt modelId="{CCDDD6C7-22CB-4CEA-A7FC-5CB428FE4FD4}" type="parTrans" cxnId="{7248D7A6-A1B5-4E11-BEAD-0041DCB21FDC}">
      <dgm:prSet/>
      <dgm:spPr/>
      <dgm:t>
        <a:bodyPr/>
        <a:lstStyle/>
        <a:p>
          <a:endParaRPr lang="es-ES"/>
        </a:p>
      </dgm:t>
    </dgm:pt>
    <dgm:pt modelId="{65F43D91-0BD4-49F8-818D-F6019D8782FB}" type="sibTrans" cxnId="{7248D7A6-A1B5-4E11-BEAD-0041DCB21FDC}">
      <dgm:prSet/>
      <dgm:spPr/>
      <dgm:t>
        <a:bodyPr/>
        <a:lstStyle/>
        <a:p>
          <a:endParaRPr lang="es-ES"/>
        </a:p>
      </dgm:t>
    </dgm:pt>
    <dgm:pt modelId="{A3FD314D-B6FE-4622-ADA0-2A198AD37261}" type="pres">
      <dgm:prSet presAssocID="{64330309-DEC9-485E-8465-C1A82A90A3B1}" presName="Name0" presStyleCnt="0">
        <dgm:presLayoutVars>
          <dgm:chMax val="5"/>
          <dgm:chPref val="5"/>
          <dgm:dir/>
          <dgm:animLvl val="lvl"/>
        </dgm:presLayoutVars>
      </dgm:prSet>
      <dgm:spPr/>
      <dgm:t>
        <a:bodyPr/>
        <a:lstStyle/>
        <a:p>
          <a:endParaRPr lang="es-ES"/>
        </a:p>
      </dgm:t>
    </dgm:pt>
    <dgm:pt modelId="{2BA42C24-A4EC-44D0-9662-32A56E612265}" type="pres">
      <dgm:prSet presAssocID="{BB9656F6-B29E-44B3-8C43-AB714646E75E}" presName="parentText1" presStyleLbl="node1" presStyleIdx="0" presStyleCnt="3">
        <dgm:presLayoutVars>
          <dgm:chMax/>
          <dgm:chPref val="3"/>
          <dgm:bulletEnabled val="1"/>
        </dgm:presLayoutVars>
      </dgm:prSet>
      <dgm:spPr/>
      <dgm:t>
        <a:bodyPr/>
        <a:lstStyle/>
        <a:p>
          <a:endParaRPr lang="es-ES"/>
        </a:p>
      </dgm:t>
    </dgm:pt>
    <dgm:pt modelId="{F58DC40D-38F6-4339-B95D-2DF98E0F5127}" type="pres">
      <dgm:prSet presAssocID="{BB9656F6-B29E-44B3-8C43-AB714646E75E}" presName="childText1" presStyleLbl="solidAlignAcc1" presStyleIdx="0" presStyleCnt="3">
        <dgm:presLayoutVars>
          <dgm:chMax val="0"/>
          <dgm:chPref val="0"/>
          <dgm:bulletEnabled val="1"/>
        </dgm:presLayoutVars>
      </dgm:prSet>
      <dgm:spPr/>
      <dgm:t>
        <a:bodyPr/>
        <a:lstStyle/>
        <a:p>
          <a:endParaRPr lang="es-ES"/>
        </a:p>
      </dgm:t>
    </dgm:pt>
    <dgm:pt modelId="{FA024EF6-8CD7-4419-B4D1-4199AA611C9E}" type="pres">
      <dgm:prSet presAssocID="{BCE6E296-D9B1-4CCA-B1A0-B7396B80FDA7}" presName="parentText2" presStyleLbl="node1" presStyleIdx="1" presStyleCnt="3">
        <dgm:presLayoutVars>
          <dgm:chMax/>
          <dgm:chPref val="3"/>
          <dgm:bulletEnabled val="1"/>
        </dgm:presLayoutVars>
      </dgm:prSet>
      <dgm:spPr/>
      <dgm:t>
        <a:bodyPr/>
        <a:lstStyle/>
        <a:p>
          <a:endParaRPr lang="es-ES"/>
        </a:p>
      </dgm:t>
    </dgm:pt>
    <dgm:pt modelId="{CAA1EA02-52A6-489E-957C-964E5E483BF1}" type="pres">
      <dgm:prSet presAssocID="{BCE6E296-D9B1-4CCA-B1A0-B7396B80FDA7}" presName="childText2" presStyleLbl="solidAlignAcc1" presStyleIdx="1" presStyleCnt="3">
        <dgm:presLayoutVars>
          <dgm:chMax val="0"/>
          <dgm:chPref val="0"/>
          <dgm:bulletEnabled val="1"/>
        </dgm:presLayoutVars>
      </dgm:prSet>
      <dgm:spPr/>
      <dgm:t>
        <a:bodyPr/>
        <a:lstStyle/>
        <a:p>
          <a:endParaRPr lang="es-ES"/>
        </a:p>
      </dgm:t>
    </dgm:pt>
    <dgm:pt modelId="{8A387C40-323E-4143-930F-4DCE104CA9C1}" type="pres">
      <dgm:prSet presAssocID="{4A8E43E4-7496-4CCF-BCAC-2B350D4B30A1}" presName="parentText3" presStyleLbl="node1" presStyleIdx="2" presStyleCnt="3">
        <dgm:presLayoutVars>
          <dgm:chMax/>
          <dgm:chPref val="3"/>
          <dgm:bulletEnabled val="1"/>
        </dgm:presLayoutVars>
      </dgm:prSet>
      <dgm:spPr/>
      <dgm:t>
        <a:bodyPr/>
        <a:lstStyle/>
        <a:p>
          <a:endParaRPr lang="es-ES"/>
        </a:p>
      </dgm:t>
    </dgm:pt>
    <dgm:pt modelId="{2D0A2382-E5E7-457E-9F15-02489B6EE559}" type="pres">
      <dgm:prSet presAssocID="{4A8E43E4-7496-4CCF-BCAC-2B350D4B30A1}" presName="childText3" presStyleLbl="solidAlignAcc1" presStyleIdx="2" presStyleCnt="3">
        <dgm:presLayoutVars>
          <dgm:chMax val="0"/>
          <dgm:chPref val="0"/>
          <dgm:bulletEnabled val="1"/>
        </dgm:presLayoutVars>
      </dgm:prSet>
      <dgm:spPr/>
      <dgm:t>
        <a:bodyPr/>
        <a:lstStyle/>
        <a:p>
          <a:endParaRPr lang="es-ES"/>
        </a:p>
      </dgm:t>
    </dgm:pt>
  </dgm:ptLst>
  <dgm:cxnLst>
    <dgm:cxn modelId="{CDF834C4-6B2F-4700-8433-1C21D79C0228}" type="presOf" srcId="{4A8E43E4-7496-4CCF-BCAC-2B350D4B30A1}" destId="{8A387C40-323E-4143-930F-4DCE104CA9C1}" srcOrd="0" destOrd="0" presId="urn:microsoft.com/office/officeart/2009/3/layout/IncreasingArrowsProcess"/>
    <dgm:cxn modelId="{7248D7A6-A1B5-4E11-BEAD-0041DCB21FDC}" srcId="{4A8E43E4-7496-4CCF-BCAC-2B350D4B30A1}" destId="{C5A6E20A-065E-4908-A5DC-04734853B7E7}" srcOrd="0" destOrd="0" parTransId="{CCDDD6C7-22CB-4CEA-A7FC-5CB428FE4FD4}" sibTransId="{65F43D91-0BD4-49F8-818D-F6019D8782FB}"/>
    <dgm:cxn modelId="{6E90BC35-113A-4130-AE50-2E2A169432CF}" type="presOf" srcId="{BB9656F6-B29E-44B3-8C43-AB714646E75E}" destId="{2BA42C24-A4EC-44D0-9662-32A56E612265}" srcOrd="0" destOrd="0" presId="urn:microsoft.com/office/officeart/2009/3/layout/IncreasingArrowsProcess"/>
    <dgm:cxn modelId="{6A598F0B-D877-4FA7-8A24-4BD25DB93194}" srcId="{64330309-DEC9-485E-8465-C1A82A90A3B1}" destId="{BB9656F6-B29E-44B3-8C43-AB714646E75E}" srcOrd="0" destOrd="0" parTransId="{A42DB72E-48B0-401D-AB81-FDD90F199A64}" sibTransId="{AA4A28BB-DA55-45B9-BF59-51A123B3919A}"/>
    <dgm:cxn modelId="{A3E3CE92-B527-4673-998A-83FC7D7995A8}" type="presOf" srcId="{C5A6E20A-065E-4908-A5DC-04734853B7E7}" destId="{2D0A2382-E5E7-457E-9F15-02489B6EE559}" srcOrd="0" destOrd="0" presId="urn:microsoft.com/office/officeart/2009/3/layout/IncreasingArrowsProcess"/>
    <dgm:cxn modelId="{CB3AE1D1-6A16-49BE-9491-54D302FF8D5A}" srcId="{BCE6E296-D9B1-4CCA-B1A0-B7396B80FDA7}" destId="{E4684650-8FBD-4A6D-9EB3-67E515E02232}" srcOrd="0" destOrd="0" parTransId="{D6F64E56-995D-4CB0-90E3-EBD8A87585BE}" sibTransId="{B0D98362-003D-4267-878A-520DFC491C45}"/>
    <dgm:cxn modelId="{21BF1C35-52C1-479E-987C-301556617F02}" type="presOf" srcId="{64330309-DEC9-485E-8465-C1A82A90A3B1}" destId="{A3FD314D-B6FE-4622-ADA0-2A198AD37261}" srcOrd="0" destOrd="0" presId="urn:microsoft.com/office/officeart/2009/3/layout/IncreasingArrowsProcess"/>
    <dgm:cxn modelId="{C177DE0A-270F-4E50-9BA0-433491BADD19}" srcId="{BB9656F6-B29E-44B3-8C43-AB714646E75E}" destId="{5155DA36-A803-417F-836A-26414E3F9B7F}" srcOrd="0" destOrd="0" parTransId="{CCB8F9D5-E0E6-43BF-8001-EB50CC5A0DE1}" sibTransId="{625121E7-6E3C-49AC-B599-1D38C116C5ED}"/>
    <dgm:cxn modelId="{187F86A5-F966-4BB2-9CCD-C6BBE4615D80}" srcId="{64330309-DEC9-485E-8465-C1A82A90A3B1}" destId="{BCE6E296-D9B1-4CCA-B1A0-B7396B80FDA7}" srcOrd="1" destOrd="0" parTransId="{499659F5-DD7D-4B73-B9E7-E99A8F8D7A39}" sibTransId="{42439678-CCBB-4CCD-8058-6815684C169B}"/>
    <dgm:cxn modelId="{0FCC6C73-7603-4082-BF7D-C73DC625BADB}" srcId="{64330309-DEC9-485E-8465-C1A82A90A3B1}" destId="{4A8E43E4-7496-4CCF-BCAC-2B350D4B30A1}" srcOrd="2" destOrd="0" parTransId="{B27631E9-9531-41A2-AD37-1E204F2F21CC}" sibTransId="{A148929B-17B7-4034-A209-14E4070B1185}"/>
    <dgm:cxn modelId="{7E9D3B22-194D-4D1D-9EB6-0023A52CCA26}" type="presOf" srcId="{E4684650-8FBD-4A6D-9EB3-67E515E02232}" destId="{CAA1EA02-52A6-489E-957C-964E5E483BF1}" srcOrd="0" destOrd="0" presId="urn:microsoft.com/office/officeart/2009/3/layout/IncreasingArrowsProcess"/>
    <dgm:cxn modelId="{53F15234-CB8B-49D5-9761-8DF951AC21F0}" type="presOf" srcId="{5155DA36-A803-417F-836A-26414E3F9B7F}" destId="{F58DC40D-38F6-4339-B95D-2DF98E0F5127}" srcOrd="0" destOrd="0" presId="urn:microsoft.com/office/officeart/2009/3/layout/IncreasingArrowsProcess"/>
    <dgm:cxn modelId="{48F2B431-9833-45CE-A1E8-89C4D6ED0D8B}" type="presOf" srcId="{BCE6E296-D9B1-4CCA-B1A0-B7396B80FDA7}" destId="{FA024EF6-8CD7-4419-B4D1-4199AA611C9E}" srcOrd="0" destOrd="0" presId="urn:microsoft.com/office/officeart/2009/3/layout/IncreasingArrowsProcess"/>
    <dgm:cxn modelId="{4F1CF515-41E1-4277-826A-9C10BF736B8B}" type="presParOf" srcId="{A3FD314D-B6FE-4622-ADA0-2A198AD37261}" destId="{2BA42C24-A4EC-44D0-9662-32A56E612265}" srcOrd="0" destOrd="0" presId="urn:microsoft.com/office/officeart/2009/3/layout/IncreasingArrowsProcess"/>
    <dgm:cxn modelId="{A0CD9B4A-1110-44DE-B9B5-02399E58849A}" type="presParOf" srcId="{A3FD314D-B6FE-4622-ADA0-2A198AD37261}" destId="{F58DC40D-38F6-4339-B95D-2DF98E0F5127}" srcOrd="1" destOrd="0" presId="urn:microsoft.com/office/officeart/2009/3/layout/IncreasingArrowsProcess"/>
    <dgm:cxn modelId="{3E29ED35-BCA3-4659-A3EC-1C3C697B123A}" type="presParOf" srcId="{A3FD314D-B6FE-4622-ADA0-2A198AD37261}" destId="{FA024EF6-8CD7-4419-B4D1-4199AA611C9E}" srcOrd="2" destOrd="0" presId="urn:microsoft.com/office/officeart/2009/3/layout/IncreasingArrowsProcess"/>
    <dgm:cxn modelId="{746CD3F0-E8F1-41F0-852B-F5569A86F4D0}" type="presParOf" srcId="{A3FD314D-B6FE-4622-ADA0-2A198AD37261}" destId="{CAA1EA02-52A6-489E-957C-964E5E483BF1}" srcOrd="3" destOrd="0" presId="urn:microsoft.com/office/officeart/2009/3/layout/IncreasingArrowsProcess"/>
    <dgm:cxn modelId="{B0A4BE8A-9E63-4B83-AFDC-238E07D13C22}" type="presParOf" srcId="{A3FD314D-B6FE-4622-ADA0-2A198AD37261}" destId="{8A387C40-323E-4143-930F-4DCE104CA9C1}" srcOrd="4" destOrd="0" presId="urn:microsoft.com/office/officeart/2009/3/layout/IncreasingArrowsProcess"/>
    <dgm:cxn modelId="{BE5FF581-C8B4-4409-9447-AD6A549E16EC}" type="presParOf" srcId="{A3FD314D-B6FE-4622-ADA0-2A198AD37261}" destId="{2D0A2382-E5E7-457E-9F15-02489B6EE559}"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83F1C4-7D4B-4445-942C-0BBBAC132D5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A8E2C795-1EDC-47F8-B4EA-DA57E637C97E}">
      <dgm:prSet phldrT="[Texto]"/>
      <dgm:spPr/>
      <dgm:t>
        <a:bodyPr/>
        <a:lstStyle/>
        <a:p>
          <a:r>
            <a:rPr lang="es-ES" dirty="0" smtClean="0"/>
            <a:t>Bluetooth</a:t>
          </a:r>
          <a:endParaRPr lang="es-ES" dirty="0"/>
        </a:p>
      </dgm:t>
    </dgm:pt>
    <dgm:pt modelId="{531B1218-D544-4A6C-BAC5-C638BDF1917B}" type="parTrans" cxnId="{A195E987-A9CA-425C-9B20-EFAC364878DD}">
      <dgm:prSet/>
      <dgm:spPr/>
      <dgm:t>
        <a:bodyPr/>
        <a:lstStyle/>
        <a:p>
          <a:endParaRPr lang="es-ES"/>
        </a:p>
      </dgm:t>
    </dgm:pt>
    <dgm:pt modelId="{EAED3CA0-22E9-491E-AEAE-17861C988BEE}" type="sibTrans" cxnId="{A195E987-A9CA-425C-9B20-EFAC364878DD}">
      <dgm:prSet/>
      <dgm:spPr/>
      <dgm:t>
        <a:bodyPr/>
        <a:lstStyle/>
        <a:p>
          <a:endParaRPr lang="es-ES"/>
        </a:p>
      </dgm:t>
    </dgm:pt>
    <dgm:pt modelId="{C473C76E-65F5-409D-89ED-72B0769366F7}">
      <dgm:prSet phldrT="[Texto]"/>
      <dgm:spPr/>
      <dgm:t>
        <a:bodyPr/>
        <a:lstStyle/>
        <a:p>
          <a:r>
            <a:rPr lang="es-ES" dirty="0" smtClean="0"/>
            <a:t>Envío </a:t>
          </a:r>
          <a:r>
            <a:rPr lang="es-ES" dirty="0" smtClean="0"/>
            <a:t>de archivo de punto a punto</a:t>
          </a:r>
          <a:endParaRPr lang="es-ES" dirty="0"/>
        </a:p>
      </dgm:t>
    </dgm:pt>
    <dgm:pt modelId="{9C495F95-DEFC-4250-B41E-A150A702C834}" type="parTrans" cxnId="{A6CC9B86-0268-4FDC-83F1-1A3BB077DEBA}">
      <dgm:prSet/>
      <dgm:spPr/>
      <dgm:t>
        <a:bodyPr/>
        <a:lstStyle/>
        <a:p>
          <a:endParaRPr lang="es-ES"/>
        </a:p>
      </dgm:t>
    </dgm:pt>
    <dgm:pt modelId="{CF594B30-5A47-4F8E-9B3A-A6F330942703}" type="sibTrans" cxnId="{A6CC9B86-0268-4FDC-83F1-1A3BB077DEBA}">
      <dgm:prSet/>
      <dgm:spPr/>
      <dgm:t>
        <a:bodyPr/>
        <a:lstStyle/>
        <a:p>
          <a:endParaRPr lang="es-ES"/>
        </a:p>
      </dgm:t>
    </dgm:pt>
    <dgm:pt modelId="{C3F78F63-F935-4A6E-844C-E94FCBD2AF15}">
      <dgm:prSet phldrT="[Texto]"/>
      <dgm:spPr/>
      <dgm:t>
        <a:bodyPr/>
        <a:lstStyle/>
        <a:p>
          <a:r>
            <a:rPr lang="es-ES" dirty="0" smtClean="0"/>
            <a:t>Cálculo </a:t>
          </a:r>
          <a:r>
            <a:rPr lang="es-ES" dirty="0" smtClean="0"/>
            <a:t>de velocidad</a:t>
          </a:r>
          <a:endParaRPr lang="es-ES" dirty="0"/>
        </a:p>
      </dgm:t>
    </dgm:pt>
    <dgm:pt modelId="{98FFB1BE-16D7-4B36-B6B5-232B048BC6DB}" type="parTrans" cxnId="{5ABA7040-BA11-47F9-B57D-9CE7B738C4B0}">
      <dgm:prSet/>
      <dgm:spPr/>
      <dgm:t>
        <a:bodyPr/>
        <a:lstStyle/>
        <a:p>
          <a:endParaRPr lang="es-ES"/>
        </a:p>
      </dgm:t>
    </dgm:pt>
    <dgm:pt modelId="{9F08827B-664D-4848-AC65-0115C7EEA4DD}" type="sibTrans" cxnId="{5ABA7040-BA11-47F9-B57D-9CE7B738C4B0}">
      <dgm:prSet/>
      <dgm:spPr/>
      <dgm:t>
        <a:bodyPr/>
        <a:lstStyle/>
        <a:p>
          <a:endParaRPr lang="es-ES"/>
        </a:p>
      </dgm:t>
    </dgm:pt>
    <dgm:pt modelId="{C7B96D60-9906-4449-B3BA-44B75736F84A}">
      <dgm:prSet phldrT="[Texto]"/>
      <dgm:spPr/>
      <dgm:t>
        <a:bodyPr/>
        <a:lstStyle/>
        <a:p>
          <a:r>
            <a:rPr lang="es-ES" dirty="0" err="1" smtClean="0"/>
            <a:t>WiFi</a:t>
          </a:r>
          <a:r>
            <a:rPr lang="es-ES" dirty="0" smtClean="0"/>
            <a:t> Direct</a:t>
          </a:r>
          <a:endParaRPr lang="es-ES" dirty="0"/>
        </a:p>
      </dgm:t>
    </dgm:pt>
    <dgm:pt modelId="{B3C6128F-2C1F-466C-96C7-096B924FCB47}" type="parTrans" cxnId="{DC8B8C6B-0544-4494-953A-2E476FDBC936}">
      <dgm:prSet/>
      <dgm:spPr/>
      <dgm:t>
        <a:bodyPr/>
        <a:lstStyle/>
        <a:p>
          <a:endParaRPr lang="es-ES"/>
        </a:p>
      </dgm:t>
    </dgm:pt>
    <dgm:pt modelId="{8A948C71-F30A-4D60-8177-6FED46BF3DD5}" type="sibTrans" cxnId="{DC8B8C6B-0544-4494-953A-2E476FDBC936}">
      <dgm:prSet/>
      <dgm:spPr/>
      <dgm:t>
        <a:bodyPr/>
        <a:lstStyle/>
        <a:p>
          <a:endParaRPr lang="es-ES"/>
        </a:p>
      </dgm:t>
    </dgm:pt>
    <dgm:pt modelId="{A199016C-0199-4C16-9BB1-7F5BA8CD78E3}">
      <dgm:prSet phldrT="[Texto]"/>
      <dgm:spPr/>
      <dgm:t>
        <a:bodyPr/>
        <a:lstStyle/>
        <a:p>
          <a:r>
            <a:rPr lang="es-ES" dirty="0" smtClean="0"/>
            <a:t>Inyección de tráfico por intervalos</a:t>
          </a:r>
          <a:endParaRPr lang="es-ES" dirty="0"/>
        </a:p>
      </dgm:t>
    </dgm:pt>
    <dgm:pt modelId="{89BBCCA0-09DD-4D3B-AB05-2F2BFEF78373}" type="parTrans" cxnId="{A5B6050B-AFD8-4731-97FA-B2EA9DE12AB1}">
      <dgm:prSet/>
      <dgm:spPr/>
      <dgm:t>
        <a:bodyPr/>
        <a:lstStyle/>
        <a:p>
          <a:endParaRPr lang="es-ES"/>
        </a:p>
      </dgm:t>
    </dgm:pt>
    <dgm:pt modelId="{409A21F0-FC73-4C44-9E85-81AAF53B3027}" type="sibTrans" cxnId="{A5B6050B-AFD8-4731-97FA-B2EA9DE12AB1}">
      <dgm:prSet/>
      <dgm:spPr/>
      <dgm:t>
        <a:bodyPr/>
        <a:lstStyle/>
        <a:p>
          <a:endParaRPr lang="es-ES"/>
        </a:p>
      </dgm:t>
    </dgm:pt>
    <dgm:pt modelId="{3A5B930C-D904-4C0F-A2DC-E02877BB4FCB}">
      <dgm:prSet phldrT="[Texto]"/>
      <dgm:spPr/>
      <dgm:t>
        <a:bodyPr/>
        <a:lstStyle/>
        <a:p>
          <a:r>
            <a:rPr lang="es-ES" dirty="0" smtClean="0"/>
            <a:t>Aplicación </a:t>
          </a:r>
          <a:r>
            <a:rPr lang="es-ES" dirty="0" err="1" smtClean="0"/>
            <a:t>Iperf</a:t>
          </a:r>
          <a:endParaRPr lang="es-ES" dirty="0"/>
        </a:p>
      </dgm:t>
    </dgm:pt>
    <dgm:pt modelId="{A07A6D27-8486-43EA-B9CF-0BD4F281A12B}" type="parTrans" cxnId="{DCAFD8EF-E6C9-4BD1-BFA7-2380D6362CB7}">
      <dgm:prSet/>
      <dgm:spPr/>
      <dgm:t>
        <a:bodyPr/>
        <a:lstStyle/>
        <a:p>
          <a:endParaRPr lang="es-ES"/>
        </a:p>
      </dgm:t>
    </dgm:pt>
    <dgm:pt modelId="{867E0952-C90F-4B27-93C6-7B42CF427E41}" type="sibTrans" cxnId="{DCAFD8EF-E6C9-4BD1-BFA7-2380D6362CB7}">
      <dgm:prSet/>
      <dgm:spPr/>
      <dgm:t>
        <a:bodyPr/>
        <a:lstStyle/>
        <a:p>
          <a:endParaRPr lang="es-ES"/>
        </a:p>
      </dgm:t>
    </dgm:pt>
    <dgm:pt modelId="{C3713DA4-30B2-44BF-9FF9-F22794EEA00D}" type="pres">
      <dgm:prSet presAssocID="{C183F1C4-7D4B-4445-942C-0BBBAC132D5C}" presName="Name0" presStyleCnt="0">
        <dgm:presLayoutVars>
          <dgm:dir/>
          <dgm:animLvl val="lvl"/>
          <dgm:resizeHandles/>
        </dgm:presLayoutVars>
      </dgm:prSet>
      <dgm:spPr/>
      <dgm:t>
        <a:bodyPr/>
        <a:lstStyle/>
        <a:p>
          <a:endParaRPr lang="es-ES"/>
        </a:p>
      </dgm:t>
    </dgm:pt>
    <dgm:pt modelId="{27457655-9C63-45F6-A568-604E472D599A}" type="pres">
      <dgm:prSet presAssocID="{A8E2C795-1EDC-47F8-B4EA-DA57E637C97E}" presName="linNode" presStyleCnt="0"/>
      <dgm:spPr/>
    </dgm:pt>
    <dgm:pt modelId="{9148015D-80FE-4D83-AFCD-B0B8133015E4}" type="pres">
      <dgm:prSet presAssocID="{A8E2C795-1EDC-47F8-B4EA-DA57E637C97E}" presName="parentShp" presStyleLbl="node1" presStyleIdx="0" presStyleCnt="2">
        <dgm:presLayoutVars>
          <dgm:bulletEnabled val="1"/>
        </dgm:presLayoutVars>
      </dgm:prSet>
      <dgm:spPr/>
      <dgm:t>
        <a:bodyPr/>
        <a:lstStyle/>
        <a:p>
          <a:endParaRPr lang="es-ES"/>
        </a:p>
      </dgm:t>
    </dgm:pt>
    <dgm:pt modelId="{24F3D537-822B-43ED-8FF0-0E3450D792B1}" type="pres">
      <dgm:prSet presAssocID="{A8E2C795-1EDC-47F8-B4EA-DA57E637C97E}" presName="childShp" presStyleLbl="bgAccFollowNode1" presStyleIdx="0" presStyleCnt="2">
        <dgm:presLayoutVars>
          <dgm:bulletEnabled val="1"/>
        </dgm:presLayoutVars>
      </dgm:prSet>
      <dgm:spPr/>
      <dgm:t>
        <a:bodyPr/>
        <a:lstStyle/>
        <a:p>
          <a:endParaRPr lang="es-ES"/>
        </a:p>
      </dgm:t>
    </dgm:pt>
    <dgm:pt modelId="{F523EECA-D97D-442B-93F0-8E4F0D7D1749}" type="pres">
      <dgm:prSet presAssocID="{EAED3CA0-22E9-491E-AEAE-17861C988BEE}" presName="spacing" presStyleCnt="0"/>
      <dgm:spPr/>
    </dgm:pt>
    <dgm:pt modelId="{4CF21ECA-EE2A-4950-9321-8327B215451C}" type="pres">
      <dgm:prSet presAssocID="{C7B96D60-9906-4449-B3BA-44B75736F84A}" presName="linNode" presStyleCnt="0"/>
      <dgm:spPr/>
    </dgm:pt>
    <dgm:pt modelId="{24F662AC-8638-467D-B600-3EDE49FC9A92}" type="pres">
      <dgm:prSet presAssocID="{C7B96D60-9906-4449-B3BA-44B75736F84A}" presName="parentShp" presStyleLbl="node1" presStyleIdx="1" presStyleCnt="2">
        <dgm:presLayoutVars>
          <dgm:bulletEnabled val="1"/>
        </dgm:presLayoutVars>
      </dgm:prSet>
      <dgm:spPr/>
      <dgm:t>
        <a:bodyPr/>
        <a:lstStyle/>
        <a:p>
          <a:endParaRPr lang="es-ES"/>
        </a:p>
      </dgm:t>
    </dgm:pt>
    <dgm:pt modelId="{D45C73F7-AEA4-44CE-8E0D-B99D155D8AD8}" type="pres">
      <dgm:prSet presAssocID="{C7B96D60-9906-4449-B3BA-44B75736F84A}" presName="childShp" presStyleLbl="bgAccFollowNode1" presStyleIdx="1" presStyleCnt="2">
        <dgm:presLayoutVars>
          <dgm:bulletEnabled val="1"/>
        </dgm:presLayoutVars>
      </dgm:prSet>
      <dgm:spPr/>
      <dgm:t>
        <a:bodyPr/>
        <a:lstStyle/>
        <a:p>
          <a:endParaRPr lang="es-ES"/>
        </a:p>
      </dgm:t>
    </dgm:pt>
  </dgm:ptLst>
  <dgm:cxnLst>
    <dgm:cxn modelId="{A6CC9B86-0268-4FDC-83F1-1A3BB077DEBA}" srcId="{A8E2C795-1EDC-47F8-B4EA-DA57E637C97E}" destId="{C473C76E-65F5-409D-89ED-72B0769366F7}" srcOrd="0" destOrd="0" parTransId="{9C495F95-DEFC-4250-B41E-A150A702C834}" sibTransId="{CF594B30-5A47-4F8E-9B3A-A6F330942703}"/>
    <dgm:cxn modelId="{A195E987-A9CA-425C-9B20-EFAC364878DD}" srcId="{C183F1C4-7D4B-4445-942C-0BBBAC132D5C}" destId="{A8E2C795-1EDC-47F8-B4EA-DA57E637C97E}" srcOrd="0" destOrd="0" parTransId="{531B1218-D544-4A6C-BAC5-C638BDF1917B}" sibTransId="{EAED3CA0-22E9-491E-AEAE-17861C988BEE}"/>
    <dgm:cxn modelId="{B1671395-DFFC-4F4F-AD61-43610F444C3B}" type="presOf" srcId="{C7B96D60-9906-4449-B3BA-44B75736F84A}" destId="{24F662AC-8638-467D-B600-3EDE49FC9A92}" srcOrd="0" destOrd="0" presId="urn:microsoft.com/office/officeart/2005/8/layout/vList6"/>
    <dgm:cxn modelId="{74ADAA71-EAF5-47A0-A6F7-4D43AF66ADCD}" type="presOf" srcId="{A8E2C795-1EDC-47F8-B4EA-DA57E637C97E}" destId="{9148015D-80FE-4D83-AFCD-B0B8133015E4}" srcOrd="0" destOrd="0" presId="urn:microsoft.com/office/officeart/2005/8/layout/vList6"/>
    <dgm:cxn modelId="{A5B6050B-AFD8-4731-97FA-B2EA9DE12AB1}" srcId="{C7B96D60-9906-4449-B3BA-44B75736F84A}" destId="{A199016C-0199-4C16-9BB1-7F5BA8CD78E3}" srcOrd="0" destOrd="0" parTransId="{89BBCCA0-09DD-4D3B-AB05-2F2BFEF78373}" sibTransId="{409A21F0-FC73-4C44-9E85-81AAF53B3027}"/>
    <dgm:cxn modelId="{198E639A-1D59-4F2F-A2EC-BBE47057BF6B}" type="presOf" srcId="{C3F78F63-F935-4A6E-844C-E94FCBD2AF15}" destId="{24F3D537-822B-43ED-8FF0-0E3450D792B1}" srcOrd="0" destOrd="1" presId="urn:microsoft.com/office/officeart/2005/8/layout/vList6"/>
    <dgm:cxn modelId="{3C433451-9748-42E8-9306-358084CF9D9B}" type="presOf" srcId="{A199016C-0199-4C16-9BB1-7F5BA8CD78E3}" destId="{D45C73F7-AEA4-44CE-8E0D-B99D155D8AD8}" srcOrd="0" destOrd="0" presId="urn:microsoft.com/office/officeart/2005/8/layout/vList6"/>
    <dgm:cxn modelId="{C9BC4E85-DBEF-4006-B3D7-D2AD660893B4}" type="presOf" srcId="{C183F1C4-7D4B-4445-942C-0BBBAC132D5C}" destId="{C3713DA4-30B2-44BF-9FF9-F22794EEA00D}" srcOrd="0" destOrd="0" presId="urn:microsoft.com/office/officeart/2005/8/layout/vList6"/>
    <dgm:cxn modelId="{05044BF8-D52D-44BC-9F96-698BDDBD097E}" type="presOf" srcId="{3A5B930C-D904-4C0F-A2DC-E02877BB4FCB}" destId="{D45C73F7-AEA4-44CE-8E0D-B99D155D8AD8}" srcOrd="0" destOrd="1" presId="urn:microsoft.com/office/officeart/2005/8/layout/vList6"/>
    <dgm:cxn modelId="{55195ABE-8686-4829-8DF4-3480467843C0}" type="presOf" srcId="{C473C76E-65F5-409D-89ED-72B0769366F7}" destId="{24F3D537-822B-43ED-8FF0-0E3450D792B1}" srcOrd="0" destOrd="0" presId="urn:microsoft.com/office/officeart/2005/8/layout/vList6"/>
    <dgm:cxn modelId="{5ABA7040-BA11-47F9-B57D-9CE7B738C4B0}" srcId="{A8E2C795-1EDC-47F8-B4EA-DA57E637C97E}" destId="{C3F78F63-F935-4A6E-844C-E94FCBD2AF15}" srcOrd="1" destOrd="0" parTransId="{98FFB1BE-16D7-4B36-B6B5-232B048BC6DB}" sibTransId="{9F08827B-664D-4848-AC65-0115C7EEA4DD}"/>
    <dgm:cxn modelId="{DCAFD8EF-E6C9-4BD1-BFA7-2380D6362CB7}" srcId="{C7B96D60-9906-4449-B3BA-44B75736F84A}" destId="{3A5B930C-D904-4C0F-A2DC-E02877BB4FCB}" srcOrd="1" destOrd="0" parTransId="{A07A6D27-8486-43EA-B9CF-0BD4F281A12B}" sibTransId="{867E0952-C90F-4B27-93C6-7B42CF427E41}"/>
    <dgm:cxn modelId="{DC8B8C6B-0544-4494-953A-2E476FDBC936}" srcId="{C183F1C4-7D4B-4445-942C-0BBBAC132D5C}" destId="{C7B96D60-9906-4449-B3BA-44B75736F84A}" srcOrd="1" destOrd="0" parTransId="{B3C6128F-2C1F-466C-96C7-096B924FCB47}" sibTransId="{8A948C71-F30A-4D60-8177-6FED46BF3DD5}"/>
    <dgm:cxn modelId="{EBB05FBE-7B74-400C-A3ED-2FC1861D7CD8}" type="presParOf" srcId="{C3713DA4-30B2-44BF-9FF9-F22794EEA00D}" destId="{27457655-9C63-45F6-A568-604E472D599A}" srcOrd="0" destOrd="0" presId="urn:microsoft.com/office/officeart/2005/8/layout/vList6"/>
    <dgm:cxn modelId="{B25B7348-9682-4B11-91BC-CD33AA8D5DF7}" type="presParOf" srcId="{27457655-9C63-45F6-A568-604E472D599A}" destId="{9148015D-80FE-4D83-AFCD-B0B8133015E4}" srcOrd="0" destOrd="0" presId="urn:microsoft.com/office/officeart/2005/8/layout/vList6"/>
    <dgm:cxn modelId="{F2BDB78D-CCB1-4F29-A5E0-CFD0286426F4}" type="presParOf" srcId="{27457655-9C63-45F6-A568-604E472D599A}" destId="{24F3D537-822B-43ED-8FF0-0E3450D792B1}" srcOrd="1" destOrd="0" presId="urn:microsoft.com/office/officeart/2005/8/layout/vList6"/>
    <dgm:cxn modelId="{2EB2E85F-A3B0-458E-9421-7D4A30593490}" type="presParOf" srcId="{C3713DA4-30B2-44BF-9FF9-F22794EEA00D}" destId="{F523EECA-D97D-442B-93F0-8E4F0D7D1749}" srcOrd="1" destOrd="0" presId="urn:microsoft.com/office/officeart/2005/8/layout/vList6"/>
    <dgm:cxn modelId="{0FA46DD0-ABF0-42EF-941C-FC4814D4DC64}" type="presParOf" srcId="{C3713DA4-30B2-44BF-9FF9-F22794EEA00D}" destId="{4CF21ECA-EE2A-4950-9321-8327B215451C}" srcOrd="2" destOrd="0" presId="urn:microsoft.com/office/officeart/2005/8/layout/vList6"/>
    <dgm:cxn modelId="{4A0EE0E4-4E3D-4EE3-8BC9-E43C4FFCDB82}" type="presParOf" srcId="{4CF21ECA-EE2A-4950-9321-8327B215451C}" destId="{24F662AC-8638-467D-B600-3EDE49FC9A92}" srcOrd="0" destOrd="0" presId="urn:microsoft.com/office/officeart/2005/8/layout/vList6"/>
    <dgm:cxn modelId="{7D5A887D-5D73-4F75-BAAF-7CCBB1AF8BB0}" type="presParOf" srcId="{4CF21ECA-EE2A-4950-9321-8327B215451C}" destId="{D45C73F7-AEA4-44CE-8E0D-B99D155D8AD8}"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E6C176-3067-48C0-96D2-5B4097FDF86D}" type="doc">
      <dgm:prSet loTypeId="urn:microsoft.com/office/officeart/2005/8/layout/default" loCatId="list" qsTypeId="urn:microsoft.com/office/officeart/2005/8/quickstyle/simple5" qsCatId="simple" csTypeId="urn:microsoft.com/office/officeart/2005/8/colors/accent6_2" csCatId="accent6" phldr="1"/>
      <dgm:spPr/>
      <dgm:t>
        <a:bodyPr/>
        <a:lstStyle/>
        <a:p>
          <a:endParaRPr lang="es-ES"/>
        </a:p>
      </dgm:t>
    </dgm:pt>
    <mc:AlternateContent xmlns:mc="http://schemas.openxmlformats.org/markup-compatibility/2006" xmlns:a14="http://schemas.microsoft.com/office/drawing/2010/main">
      <mc:Choice Requires="a14">
        <dgm:pt modelId="{CFC9A123-1A1F-481F-B1F3-ACCADFB43DDA}">
          <dgm:prSet phldrT="[Texto]"/>
          <dgm:spPr/>
          <dgm:t>
            <a:bodyPr/>
            <a:lstStyle/>
            <a:p>
              <a:pPr/>
              <a14:m>
                <m:oMathPara xmlns:m="http://schemas.openxmlformats.org/officeDocument/2006/math">
                  <m:oMathParaPr>
                    <m:jc m:val="center"/>
                  </m:oMathParaPr>
                  <m:oMath xmlns:m="http://schemas.openxmlformats.org/officeDocument/2006/math">
                    <m:r>
                      <a:rPr lang="es-EC" i="1" smtClean="0">
                        <a:latin typeface="Cambria Math" panose="02040503050406030204" pitchFamily="18" charset="0"/>
                      </a:rPr>
                      <m:t>𝜂</m:t>
                    </m:r>
                    <m:r>
                      <a:rPr lang="es-EC" i="1" smtClean="0">
                        <a:latin typeface="Cambria Math" panose="02040503050406030204" pitchFamily="18" charset="0"/>
                      </a:rPr>
                      <m:t>=</m:t>
                    </m:r>
                    <m:f>
                      <m:fPr>
                        <m:ctrlPr>
                          <a:rPr lang="en-US" i="1">
                            <a:latin typeface="Cambria Math" panose="02040503050406030204" pitchFamily="18" charset="0"/>
                          </a:rPr>
                        </m:ctrlPr>
                      </m:fPr>
                      <m:num>
                        <m:r>
                          <a:rPr lang="es-EC" i="1">
                            <a:latin typeface="Cambria Math" panose="02040503050406030204" pitchFamily="18" charset="0"/>
                          </a:rPr>
                          <m:t>0.639 </m:t>
                        </m:r>
                        <m:r>
                          <a:rPr lang="es-EC" i="1">
                            <a:latin typeface="Cambria Math" panose="02040503050406030204" pitchFamily="18" charset="0"/>
                          </a:rPr>
                          <m:t>𝑀𝑏𝑝𝑠</m:t>
                        </m:r>
                      </m:num>
                      <m:den>
                        <m:r>
                          <a:rPr lang="es-EC" i="1">
                            <a:latin typeface="Cambria Math" panose="02040503050406030204" pitchFamily="18" charset="0"/>
                          </a:rPr>
                          <m:t>1 </m:t>
                        </m:r>
                        <m:r>
                          <a:rPr lang="es-EC" i="1">
                            <a:latin typeface="Cambria Math" panose="02040503050406030204" pitchFamily="18" charset="0"/>
                          </a:rPr>
                          <m:t>𝑀𝑏𝑝𝑠</m:t>
                        </m:r>
                      </m:den>
                    </m:f>
                    <m:r>
                      <a:rPr lang="es-EC" i="1">
                        <a:latin typeface="Cambria Math" panose="02040503050406030204" pitchFamily="18" charset="0"/>
                      </a:rPr>
                      <m:t>=0.639</m:t>
                    </m:r>
                  </m:oMath>
                </m:oMathPara>
              </a14:m>
              <a:endParaRPr lang="es-ES" dirty="0"/>
            </a:p>
          </dgm:t>
        </dgm:pt>
      </mc:Choice>
      <mc:Fallback xmlns="">
        <dgm:pt modelId="{CFC9A123-1A1F-481F-B1F3-ACCADFB43DDA}">
          <dgm:prSet phldrT="[Texto]"/>
          <dgm:spPr/>
          <dgm:t>
            <a:bodyPr/>
            <a:lstStyle/>
            <a:p>
              <a:pPr/>
              <a:r>
                <a:rPr lang="es-EC" i="0" smtClean="0"/>
                <a:t>𝜂=</a:t>
              </a:r>
              <a:r>
                <a:rPr lang="en-US" i="0"/>
                <a:t>(</a:t>
              </a:r>
              <a:r>
                <a:rPr lang="es-EC" i="0"/>
                <a:t>0.639 𝑀𝑏𝑝𝑠</a:t>
              </a:r>
              <a:r>
                <a:rPr lang="en-US" i="0"/>
                <a:t>)/(</a:t>
              </a:r>
              <a:r>
                <a:rPr lang="es-EC" i="0"/>
                <a:t>1 𝑀𝑏𝑝𝑠</a:t>
              </a:r>
              <a:r>
                <a:rPr lang="en-US" i="0"/>
                <a:t>)</a:t>
              </a:r>
              <a:r>
                <a:rPr lang="es-EC" i="0"/>
                <a:t>=0.639</a:t>
              </a:r>
              <a:endParaRPr lang="es-ES" dirty="0"/>
            </a:p>
          </dgm:t>
        </dgm:pt>
      </mc:Fallback>
    </mc:AlternateContent>
    <dgm:pt modelId="{A849CF51-24A6-4A6A-8CBD-0605437C2A39}" type="parTrans" cxnId="{62FB5F05-60EA-4F24-BC4B-EF8324B3E0DA}">
      <dgm:prSet/>
      <dgm:spPr/>
      <dgm:t>
        <a:bodyPr/>
        <a:lstStyle/>
        <a:p>
          <a:endParaRPr lang="es-ES"/>
        </a:p>
      </dgm:t>
    </dgm:pt>
    <dgm:pt modelId="{2AEA17EE-867D-4366-9C94-F87BFDCF6C93}" type="sibTrans" cxnId="{62FB5F05-60EA-4F24-BC4B-EF8324B3E0DA}">
      <dgm:prSet/>
      <dgm:spPr/>
      <dgm:t>
        <a:bodyPr/>
        <a:lstStyle/>
        <a:p>
          <a:endParaRPr lang="es-ES"/>
        </a:p>
      </dgm:t>
    </dgm:pt>
    <mc:AlternateContent xmlns:mc="http://schemas.openxmlformats.org/markup-compatibility/2006" xmlns:a14="http://schemas.microsoft.com/office/drawing/2010/main">
      <mc:Choice Requires="a14">
        <dgm:pt modelId="{D14E6191-A9CE-4764-A32F-3760F1007E20}">
          <dgm:prSet/>
          <dgm:spPr/>
          <dgm: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𝜂</m:t>
                    </m:r>
                    <m:d>
                      <m:dPr>
                        <m:ctrlPr>
                          <a:rPr lang="en-US" i="1">
                            <a:latin typeface="Cambria Math" panose="02040503050406030204" pitchFamily="18" charset="0"/>
                          </a:rPr>
                        </m:ctrlPr>
                      </m:dPr>
                      <m:e>
                        <m:r>
                          <a:rPr lang="es-EC" i="1">
                            <a:latin typeface="Cambria Math" panose="02040503050406030204" pitchFamily="18" charset="0"/>
                          </a:rPr>
                          <m:t>%</m:t>
                        </m:r>
                      </m:e>
                    </m:d>
                    <m:r>
                      <a:rPr lang="es-EC" i="1">
                        <a:latin typeface="Cambria Math" panose="02040503050406030204" pitchFamily="18" charset="0"/>
                      </a:rPr>
                      <m:t>=63.90%</m:t>
                    </m:r>
                  </m:oMath>
                </m:oMathPara>
              </a14:m>
              <a:endParaRPr lang="es-ES" dirty="0"/>
            </a:p>
          </dgm:t>
        </dgm:pt>
      </mc:Choice>
      <mc:Fallback xmlns="">
        <dgm:pt modelId="{D14E6191-A9CE-4764-A32F-3760F1007E20}">
          <dgm:prSet/>
          <dgm:spPr/>
          <dgm:t>
            <a:bodyPr/>
            <a:lstStyle/>
            <a:p>
              <a:r>
                <a:rPr lang="es-EC" i="0" smtClean="0">
                  <a:latin typeface="Cambria Math" panose="02040503050406030204" pitchFamily="18" charset="0"/>
                </a:rPr>
                <a:t>𝜂</a:t>
              </a:r>
              <a:r>
                <a:rPr lang="en-US" i="0">
                  <a:latin typeface="Cambria Math" panose="02040503050406030204" pitchFamily="18" charset="0"/>
                </a:rPr>
                <a:t>(</a:t>
              </a:r>
              <a:r>
                <a:rPr lang="es-EC" i="0">
                  <a:latin typeface="Cambria Math" panose="02040503050406030204" pitchFamily="18" charset="0"/>
                </a:rPr>
                <a:t>%)=63.90%</a:t>
              </a:r>
              <a:endParaRPr lang="es-ES" dirty="0"/>
            </a:p>
          </dgm:t>
        </dgm:pt>
      </mc:Fallback>
    </mc:AlternateContent>
    <dgm:pt modelId="{CBC01170-FB60-4248-8898-C80153192434}" type="parTrans" cxnId="{E3FBE5E6-9DE6-411A-9725-BD26319F859D}">
      <dgm:prSet/>
      <dgm:spPr/>
      <dgm:t>
        <a:bodyPr/>
        <a:lstStyle/>
        <a:p>
          <a:endParaRPr lang="es-ES"/>
        </a:p>
      </dgm:t>
    </dgm:pt>
    <dgm:pt modelId="{91DD8068-5826-4576-8281-48A6A5F2FA91}" type="sibTrans" cxnId="{E3FBE5E6-9DE6-411A-9725-BD26319F859D}">
      <dgm:prSet/>
      <dgm:spPr/>
      <dgm:t>
        <a:bodyPr/>
        <a:lstStyle/>
        <a:p>
          <a:endParaRPr lang="es-ES"/>
        </a:p>
      </dgm:t>
    </dgm:pt>
    <dgm:pt modelId="{24714D54-40E4-4D38-92B3-BBACDBBDC3C4}">
      <dgm:prSet/>
      <dgm:spPr/>
      <dgm:t>
        <a:bodyPr/>
        <a:lstStyle/>
        <a:p>
          <a:r>
            <a:rPr lang="es-ES" dirty="0" smtClean="0"/>
            <a:t>Mensaje </a:t>
          </a:r>
          <a:r>
            <a:rPr lang="es-ES" dirty="0" smtClean="0">
              <a:latin typeface="Times New Roman" panose="02020603050405020304" pitchFamily="18" charset="0"/>
              <a:cs typeface="Times New Roman" panose="02020603050405020304" pitchFamily="18" charset="0"/>
            </a:rPr>
            <a:t>≈ 900 bytes</a:t>
          </a:r>
          <a:endParaRPr lang="es-ES" dirty="0"/>
        </a:p>
      </dgm:t>
    </dgm:pt>
    <dgm:pt modelId="{61774AE6-B058-418E-9026-D4387A7656F5}" type="parTrans" cxnId="{176DB72C-D718-47AB-A13B-B4D2583CC2EB}">
      <dgm:prSet/>
      <dgm:spPr/>
      <dgm:t>
        <a:bodyPr/>
        <a:lstStyle/>
        <a:p>
          <a:endParaRPr lang="es-ES"/>
        </a:p>
      </dgm:t>
    </dgm:pt>
    <dgm:pt modelId="{8A26CB08-861C-4528-8EDD-DC4C1677B3E8}" type="sibTrans" cxnId="{176DB72C-D718-47AB-A13B-B4D2583CC2EB}">
      <dgm:prSet/>
      <dgm:spPr/>
      <dgm:t>
        <a:bodyPr/>
        <a:lstStyle/>
        <a:p>
          <a:endParaRPr lang="es-ES"/>
        </a:p>
      </dgm:t>
    </dgm:pt>
    <dgm:pt modelId="{023B6B7D-F06D-4DC6-9D28-179CA571F195}" type="pres">
      <dgm:prSet presAssocID="{55E6C176-3067-48C0-96D2-5B4097FDF86D}" presName="diagram" presStyleCnt="0">
        <dgm:presLayoutVars>
          <dgm:dir/>
          <dgm:resizeHandles val="exact"/>
        </dgm:presLayoutVars>
      </dgm:prSet>
      <dgm:spPr/>
      <dgm:t>
        <a:bodyPr/>
        <a:lstStyle/>
        <a:p>
          <a:endParaRPr lang="es-ES"/>
        </a:p>
      </dgm:t>
    </dgm:pt>
    <dgm:pt modelId="{E652580C-9C76-4215-9D7A-A7673BAB5C66}" type="pres">
      <dgm:prSet presAssocID="{CFC9A123-1A1F-481F-B1F3-ACCADFB43DDA}" presName="node" presStyleLbl="node1" presStyleIdx="0" presStyleCnt="3" custScaleX="192411" custLinFactNeighborX="-2991" custLinFactNeighborY="11395">
        <dgm:presLayoutVars>
          <dgm:bulletEnabled val="1"/>
        </dgm:presLayoutVars>
      </dgm:prSet>
      <dgm:spPr/>
      <dgm:t>
        <a:bodyPr/>
        <a:lstStyle/>
        <a:p>
          <a:endParaRPr lang="es-ES"/>
        </a:p>
      </dgm:t>
    </dgm:pt>
    <dgm:pt modelId="{7BDA91DE-F95B-4E84-A101-C0412EBD0D66}" type="pres">
      <dgm:prSet presAssocID="{2AEA17EE-867D-4366-9C94-F87BFDCF6C93}" presName="sibTrans" presStyleCnt="0"/>
      <dgm:spPr/>
    </dgm:pt>
    <dgm:pt modelId="{5523A5E1-C82D-4736-9BAE-F1B4C2D3E6E0}" type="pres">
      <dgm:prSet presAssocID="{D14E6191-A9CE-4764-A32F-3760F1007E20}" presName="node" presStyleLbl="node1" presStyleIdx="1" presStyleCnt="3" custScaleX="148645" custLinFactNeighborX="-4742" custLinFactNeighborY="12435">
        <dgm:presLayoutVars>
          <dgm:bulletEnabled val="1"/>
        </dgm:presLayoutVars>
      </dgm:prSet>
      <dgm:spPr/>
      <dgm:t>
        <a:bodyPr/>
        <a:lstStyle/>
        <a:p>
          <a:endParaRPr lang="es-ES"/>
        </a:p>
      </dgm:t>
    </dgm:pt>
    <dgm:pt modelId="{47189BCD-774E-4063-A52B-34B19EEA5626}" type="pres">
      <dgm:prSet presAssocID="{91DD8068-5826-4576-8281-48A6A5F2FA91}" presName="sibTrans" presStyleCnt="0"/>
      <dgm:spPr/>
    </dgm:pt>
    <dgm:pt modelId="{41A08220-4BC0-45F0-8868-869866D2ECE9}" type="pres">
      <dgm:prSet presAssocID="{24714D54-40E4-4D38-92B3-BBACDBBDC3C4}" presName="node" presStyleLbl="node1" presStyleIdx="2" presStyleCnt="3" custScaleX="212490" custLinFactNeighborX="-6297" custLinFactNeighborY="7680">
        <dgm:presLayoutVars>
          <dgm:bulletEnabled val="1"/>
        </dgm:presLayoutVars>
      </dgm:prSet>
      <dgm:spPr/>
      <dgm:t>
        <a:bodyPr/>
        <a:lstStyle/>
        <a:p>
          <a:endParaRPr lang="es-ES"/>
        </a:p>
      </dgm:t>
    </dgm:pt>
  </dgm:ptLst>
  <dgm:cxnLst>
    <dgm:cxn modelId="{176DB72C-D718-47AB-A13B-B4D2583CC2EB}" srcId="{55E6C176-3067-48C0-96D2-5B4097FDF86D}" destId="{24714D54-40E4-4D38-92B3-BBACDBBDC3C4}" srcOrd="2" destOrd="0" parTransId="{61774AE6-B058-418E-9026-D4387A7656F5}" sibTransId="{8A26CB08-861C-4528-8EDD-DC4C1677B3E8}"/>
    <dgm:cxn modelId="{E7F00FDA-E0A9-4CF5-A03E-828209CC4B99}" type="presOf" srcId="{55E6C176-3067-48C0-96D2-5B4097FDF86D}" destId="{023B6B7D-F06D-4DC6-9D28-179CA571F195}" srcOrd="0" destOrd="0" presId="urn:microsoft.com/office/officeart/2005/8/layout/default"/>
    <dgm:cxn modelId="{58266C5E-4763-4DD3-99EF-A496E8A6F543}" type="presOf" srcId="{24714D54-40E4-4D38-92B3-BBACDBBDC3C4}" destId="{41A08220-4BC0-45F0-8868-869866D2ECE9}" srcOrd="0" destOrd="0" presId="urn:microsoft.com/office/officeart/2005/8/layout/default"/>
    <dgm:cxn modelId="{F7128165-DC51-4158-84D2-8C3151737F22}" type="presOf" srcId="{D14E6191-A9CE-4764-A32F-3760F1007E20}" destId="{5523A5E1-C82D-4736-9BAE-F1B4C2D3E6E0}" srcOrd="0" destOrd="0" presId="urn:microsoft.com/office/officeart/2005/8/layout/default"/>
    <dgm:cxn modelId="{62FB5F05-60EA-4F24-BC4B-EF8324B3E0DA}" srcId="{55E6C176-3067-48C0-96D2-5B4097FDF86D}" destId="{CFC9A123-1A1F-481F-B1F3-ACCADFB43DDA}" srcOrd="0" destOrd="0" parTransId="{A849CF51-24A6-4A6A-8CBD-0605437C2A39}" sibTransId="{2AEA17EE-867D-4366-9C94-F87BFDCF6C93}"/>
    <dgm:cxn modelId="{E3FBE5E6-9DE6-411A-9725-BD26319F859D}" srcId="{55E6C176-3067-48C0-96D2-5B4097FDF86D}" destId="{D14E6191-A9CE-4764-A32F-3760F1007E20}" srcOrd="1" destOrd="0" parTransId="{CBC01170-FB60-4248-8898-C80153192434}" sibTransId="{91DD8068-5826-4576-8281-48A6A5F2FA91}"/>
    <dgm:cxn modelId="{09C88916-00A3-42A9-9589-9E79284EC7E5}" type="presOf" srcId="{CFC9A123-1A1F-481F-B1F3-ACCADFB43DDA}" destId="{E652580C-9C76-4215-9D7A-A7673BAB5C66}" srcOrd="0" destOrd="0" presId="urn:microsoft.com/office/officeart/2005/8/layout/default"/>
    <dgm:cxn modelId="{E00C48F9-9594-4BD6-A276-CD8CEB620C0C}" type="presParOf" srcId="{023B6B7D-F06D-4DC6-9D28-179CA571F195}" destId="{E652580C-9C76-4215-9D7A-A7673BAB5C66}" srcOrd="0" destOrd="0" presId="urn:microsoft.com/office/officeart/2005/8/layout/default"/>
    <dgm:cxn modelId="{82799548-ACAB-4BB5-A966-DB9F812B7EA7}" type="presParOf" srcId="{023B6B7D-F06D-4DC6-9D28-179CA571F195}" destId="{7BDA91DE-F95B-4E84-A101-C0412EBD0D66}" srcOrd="1" destOrd="0" presId="urn:microsoft.com/office/officeart/2005/8/layout/default"/>
    <dgm:cxn modelId="{6E0ACC4C-DEC4-4105-AE8C-D9DDECCC6525}" type="presParOf" srcId="{023B6B7D-F06D-4DC6-9D28-179CA571F195}" destId="{5523A5E1-C82D-4736-9BAE-F1B4C2D3E6E0}" srcOrd="2" destOrd="0" presId="urn:microsoft.com/office/officeart/2005/8/layout/default"/>
    <dgm:cxn modelId="{954EF1A3-DAFB-43DA-8E00-F0DD9B475C9F}" type="presParOf" srcId="{023B6B7D-F06D-4DC6-9D28-179CA571F195}" destId="{47189BCD-774E-4063-A52B-34B19EEA5626}" srcOrd="3" destOrd="0" presId="urn:microsoft.com/office/officeart/2005/8/layout/default"/>
    <dgm:cxn modelId="{7F8B09B2-B882-4987-B94C-A3F5302BFAA8}" type="presParOf" srcId="{023B6B7D-F06D-4DC6-9D28-179CA571F195}" destId="{41A08220-4BC0-45F0-8868-869866D2ECE9}"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B3C1FF-3314-4BC5-B00C-F19CB0952C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53889B3-EBC6-417E-958F-05B629E77602}">
      <dgm:prSet phldrT="[Texto]"/>
      <dgm:spPr/>
      <dgm:t>
        <a:bodyPr/>
        <a:lstStyle/>
        <a:p>
          <a:r>
            <a:rPr lang="es-ES" dirty="0" err="1" smtClean="0"/>
            <a:t>Estadistica</a:t>
          </a:r>
          <a:endParaRPr lang="es-ES" dirty="0"/>
        </a:p>
      </dgm:t>
    </dgm:pt>
    <dgm:pt modelId="{2CD2F348-4997-4634-8C3B-78A9C4C7333C}" type="parTrans" cxnId="{99B08258-8045-42C6-A99B-BA2474973538}">
      <dgm:prSet/>
      <dgm:spPr/>
      <dgm:t>
        <a:bodyPr/>
        <a:lstStyle/>
        <a:p>
          <a:endParaRPr lang="es-ES"/>
        </a:p>
      </dgm:t>
    </dgm:pt>
    <dgm:pt modelId="{CA97FE61-E3A9-4A49-A73D-DA57F45920C1}" type="sibTrans" cxnId="{99B08258-8045-42C6-A99B-BA2474973538}">
      <dgm:prSet/>
      <dgm:spPr/>
      <dgm:t>
        <a:bodyPr/>
        <a:lstStyle/>
        <a:p>
          <a:endParaRPr lang="es-ES"/>
        </a:p>
      </dgm:t>
    </dgm:pt>
    <dgm:pt modelId="{2ACEB9C3-6F9B-4D2B-A337-B3E3C14B81F6}">
      <dgm:prSet phldrT="[Texto]"/>
      <dgm:spPr/>
      <dgm:t>
        <a:bodyPr/>
        <a:lstStyle/>
        <a:p>
          <a:r>
            <a:rPr lang="es-ES" dirty="0" smtClean="0"/>
            <a:t>72%</a:t>
          </a:r>
          <a:endParaRPr lang="es-ES" dirty="0"/>
        </a:p>
      </dgm:t>
    </dgm:pt>
    <dgm:pt modelId="{1108C045-BDBE-4490-AD72-06EBA5AA1A59}" type="parTrans" cxnId="{898805CA-861B-4105-8F78-7749CAD34651}">
      <dgm:prSet/>
      <dgm:spPr/>
      <dgm:t>
        <a:bodyPr/>
        <a:lstStyle/>
        <a:p>
          <a:endParaRPr lang="es-ES"/>
        </a:p>
      </dgm:t>
    </dgm:pt>
    <dgm:pt modelId="{69965EC5-9BD1-485E-8383-FC87AD1A9AC4}" type="sibTrans" cxnId="{898805CA-861B-4105-8F78-7749CAD34651}">
      <dgm:prSet/>
      <dgm:spPr/>
      <dgm:t>
        <a:bodyPr/>
        <a:lstStyle/>
        <a:p>
          <a:endParaRPr lang="es-ES"/>
        </a:p>
      </dgm:t>
    </dgm:pt>
    <dgm:pt modelId="{4865AD9A-DDA3-4118-9231-F67192053576}">
      <dgm:prSet phldrT="[Texto]"/>
      <dgm:spPr/>
      <dgm:t>
        <a:bodyPr/>
        <a:lstStyle/>
        <a:p>
          <a:r>
            <a:rPr lang="es-ES" dirty="0" smtClean="0"/>
            <a:t>Factores Adicionales</a:t>
          </a:r>
          <a:endParaRPr lang="es-ES" dirty="0"/>
        </a:p>
      </dgm:t>
    </dgm:pt>
    <dgm:pt modelId="{BE962997-AC37-41B8-B18F-04F83AB6D8DC}" type="parTrans" cxnId="{A0AA98D9-780F-4E3D-8076-8AE0C8E8E2FA}">
      <dgm:prSet/>
      <dgm:spPr/>
      <dgm:t>
        <a:bodyPr/>
        <a:lstStyle/>
        <a:p>
          <a:endParaRPr lang="es-ES"/>
        </a:p>
      </dgm:t>
    </dgm:pt>
    <dgm:pt modelId="{380D0109-C74F-4E38-9E80-2B2C804E8C0F}" type="sibTrans" cxnId="{A0AA98D9-780F-4E3D-8076-8AE0C8E8E2FA}">
      <dgm:prSet/>
      <dgm:spPr/>
      <dgm:t>
        <a:bodyPr/>
        <a:lstStyle/>
        <a:p>
          <a:endParaRPr lang="es-ES"/>
        </a:p>
      </dgm:t>
    </dgm:pt>
    <dgm:pt modelId="{204083AD-D0C5-4156-9721-F1D2021CBD13}">
      <dgm:prSet phldrT="[Texto]"/>
      <dgm:spPr/>
      <dgm:t>
        <a:bodyPr/>
        <a:lstStyle/>
        <a:p>
          <a:r>
            <a:rPr lang="es-ES" dirty="0" smtClean="0"/>
            <a:t>Conflicto Marca SONY, o sistema IOS</a:t>
          </a:r>
          <a:endParaRPr lang="es-ES" dirty="0"/>
        </a:p>
      </dgm:t>
    </dgm:pt>
    <dgm:pt modelId="{5BBD1090-7E0C-4A9F-91F9-53EB614F5491}" type="parTrans" cxnId="{78639684-B959-4BA4-A8AF-43E2DE195082}">
      <dgm:prSet/>
      <dgm:spPr/>
      <dgm:t>
        <a:bodyPr/>
        <a:lstStyle/>
        <a:p>
          <a:endParaRPr lang="es-ES"/>
        </a:p>
      </dgm:t>
    </dgm:pt>
    <dgm:pt modelId="{55F848D9-87F2-456A-B75C-C56D8883A2AC}" type="sibTrans" cxnId="{78639684-B959-4BA4-A8AF-43E2DE195082}">
      <dgm:prSet/>
      <dgm:spPr/>
      <dgm:t>
        <a:bodyPr/>
        <a:lstStyle/>
        <a:p>
          <a:endParaRPr lang="es-ES"/>
        </a:p>
      </dgm:t>
    </dgm:pt>
    <dgm:pt modelId="{2ACA5DAF-5810-4E86-ACA9-279039ED533E}" type="pres">
      <dgm:prSet presAssocID="{3BB3C1FF-3314-4BC5-B00C-F19CB0952CBA}" presName="linear" presStyleCnt="0">
        <dgm:presLayoutVars>
          <dgm:animLvl val="lvl"/>
          <dgm:resizeHandles val="exact"/>
        </dgm:presLayoutVars>
      </dgm:prSet>
      <dgm:spPr/>
      <dgm:t>
        <a:bodyPr/>
        <a:lstStyle/>
        <a:p>
          <a:endParaRPr lang="es-ES"/>
        </a:p>
      </dgm:t>
    </dgm:pt>
    <dgm:pt modelId="{2D880E3A-B0FA-42DC-BA9D-76E18A09F46C}" type="pres">
      <dgm:prSet presAssocID="{353889B3-EBC6-417E-958F-05B629E77602}" presName="parentText" presStyleLbl="node1" presStyleIdx="0" presStyleCnt="2">
        <dgm:presLayoutVars>
          <dgm:chMax val="0"/>
          <dgm:bulletEnabled val="1"/>
        </dgm:presLayoutVars>
      </dgm:prSet>
      <dgm:spPr/>
      <dgm:t>
        <a:bodyPr/>
        <a:lstStyle/>
        <a:p>
          <a:endParaRPr lang="es-ES"/>
        </a:p>
      </dgm:t>
    </dgm:pt>
    <dgm:pt modelId="{2271C2D4-68DB-411E-BFF4-68E62B4DE69B}" type="pres">
      <dgm:prSet presAssocID="{353889B3-EBC6-417E-958F-05B629E77602}" presName="childText" presStyleLbl="revTx" presStyleIdx="0" presStyleCnt="2">
        <dgm:presLayoutVars>
          <dgm:bulletEnabled val="1"/>
        </dgm:presLayoutVars>
      </dgm:prSet>
      <dgm:spPr/>
      <dgm:t>
        <a:bodyPr/>
        <a:lstStyle/>
        <a:p>
          <a:endParaRPr lang="es-ES"/>
        </a:p>
      </dgm:t>
    </dgm:pt>
    <dgm:pt modelId="{4C0C7F87-BCB6-441D-8E25-7D3466223340}" type="pres">
      <dgm:prSet presAssocID="{4865AD9A-DDA3-4118-9231-F67192053576}" presName="parentText" presStyleLbl="node1" presStyleIdx="1" presStyleCnt="2">
        <dgm:presLayoutVars>
          <dgm:chMax val="0"/>
          <dgm:bulletEnabled val="1"/>
        </dgm:presLayoutVars>
      </dgm:prSet>
      <dgm:spPr/>
      <dgm:t>
        <a:bodyPr/>
        <a:lstStyle/>
        <a:p>
          <a:endParaRPr lang="es-ES"/>
        </a:p>
      </dgm:t>
    </dgm:pt>
    <dgm:pt modelId="{138226B4-E127-4599-9D2F-5FA684E3BF95}" type="pres">
      <dgm:prSet presAssocID="{4865AD9A-DDA3-4118-9231-F67192053576}" presName="childText" presStyleLbl="revTx" presStyleIdx="1" presStyleCnt="2">
        <dgm:presLayoutVars>
          <dgm:bulletEnabled val="1"/>
        </dgm:presLayoutVars>
      </dgm:prSet>
      <dgm:spPr/>
      <dgm:t>
        <a:bodyPr/>
        <a:lstStyle/>
        <a:p>
          <a:endParaRPr lang="es-ES"/>
        </a:p>
      </dgm:t>
    </dgm:pt>
  </dgm:ptLst>
  <dgm:cxnLst>
    <dgm:cxn modelId="{A0AA98D9-780F-4E3D-8076-8AE0C8E8E2FA}" srcId="{3BB3C1FF-3314-4BC5-B00C-F19CB0952CBA}" destId="{4865AD9A-DDA3-4118-9231-F67192053576}" srcOrd="1" destOrd="0" parTransId="{BE962997-AC37-41B8-B18F-04F83AB6D8DC}" sibTransId="{380D0109-C74F-4E38-9E80-2B2C804E8C0F}"/>
    <dgm:cxn modelId="{3FC2DBB6-2EC0-49DC-B556-5C7F45152665}" type="presOf" srcId="{4865AD9A-DDA3-4118-9231-F67192053576}" destId="{4C0C7F87-BCB6-441D-8E25-7D3466223340}" srcOrd="0" destOrd="0" presId="urn:microsoft.com/office/officeart/2005/8/layout/vList2"/>
    <dgm:cxn modelId="{BD16D58A-FBDE-4506-B0C9-41BBC54FDEA2}" type="presOf" srcId="{3BB3C1FF-3314-4BC5-B00C-F19CB0952CBA}" destId="{2ACA5DAF-5810-4E86-ACA9-279039ED533E}" srcOrd="0" destOrd="0" presId="urn:microsoft.com/office/officeart/2005/8/layout/vList2"/>
    <dgm:cxn modelId="{87178BD9-1222-4AD0-8DAC-4CDD83C34548}" type="presOf" srcId="{353889B3-EBC6-417E-958F-05B629E77602}" destId="{2D880E3A-B0FA-42DC-BA9D-76E18A09F46C}" srcOrd="0" destOrd="0" presId="urn:microsoft.com/office/officeart/2005/8/layout/vList2"/>
    <dgm:cxn modelId="{F4BBAADC-EE13-42D1-913E-705805F69A66}" type="presOf" srcId="{204083AD-D0C5-4156-9721-F1D2021CBD13}" destId="{138226B4-E127-4599-9D2F-5FA684E3BF95}" srcOrd="0" destOrd="0" presId="urn:microsoft.com/office/officeart/2005/8/layout/vList2"/>
    <dgm:cxn modelId="{78639684-B959-4BA4-A8AF-43E2DE195082}" srcId="{4865AD9A-DDA3-4118-9231-F67192053576}" destId="{204083AD-D0C5-4156-9721-F1D2021CBD13}" srcOrd="0" destOrd="0" parTransId="{5BBD1090-7E0C-4A9F-91F9-53EB614F5491}" sibTransId="{55F848D9-87F2-456A-B75C-C56D8883A2AC}"/>
    <dgm:cxn modelId="{68913EFE-4D1E-440C-8421-9BB13C9CB209}" type="presOf" srcId="{2ACEB9C3-6F9B-4D2B-A337-B3E3C14B81F6}" destId="{2271C2D4-68DB-411E-BFF4-68E62B4DE69B}" srcOrd="0" destOrd="0" presId="urn:microsoft.com/office/officeart/2005/8/layout/vList2"/>
    <dgm:cxn modelId="{898805CA-861B-4105-8F78-7749CAD34651}" srcId="{353889B3-EBC6-417E-958F-05B629E77602}" destId="{2ACEB9C3-6F9B-4D2B-A337-B3E3C14B81F6}" srcOrd="0" destOrd="0" parTransId="{1108C045-BDBE-4490-AD72-06EBA5AA1A59}" sibTransId="{69965EC5-9BD1-485E-8383-FC87AD1A9AC4}"/>
    <dgm:cxn modelId="{99B08258-8045-42C6-A99B-BA2474973538}" srcId="{3BB3C1FF-3314-4BC5-B00C-F19CB0952CBA}" destId="{353889B3-EBC6-417E-958F-05B629E77602}" srcOrd="0" destOrd="0" parTransId="{2CD2F348-4997-4634-8C3B-78A9C4C7333C}" sibTransId="{CA97FE61-E3A9-4A49-A73D-DA57F45920C1}"/>
    <dgm:cxn modelId="{EC369F55-772E-4F1C-831A-4E03AFA1FECA}" type="presParOf" srcId="{2ACA5DAF-5810-4E86-ACA9-279039ED533E}" destId="{2D880E3A-B0FA-42DC-BA9D-76E18A09F46C}" srcOrd="0" destOrd="0" presId="urn:microsoft.com/office/officeart/2005/8/layout/vList2"/>
    <dgm:cxn modelId="{BBBC6795-3AA8-4C68-B07A-14B49B6BC5CE}" type="presParOf" srcId="{2ACA5DAF-5810-4E86-ACA9-279039ED533E}" destId="{2271C2D4-68DB-411E-BFF4-68E62B4DE69B}" srcOrd="1" destOrd="0" presId="urn:microsoft.com/office/officeart/2005/8/layout/vList2"/>
    <dgm:cxn modelId="{94CB88A9-7B1C-486E-97FC-176778BAF6B9}" type="presParOf" srcId="{2ACA5DAF-5810-4E86-ACA9-279039ED533E}" destId="{4C0C7F87-BCB6-441D-8E25-7D3466223340}" srcOrd="2" destOrd="0" presId="urn:microsoft.com/office/officeart/2005/8/layout/vList2"/>
    <dgm:cxn modelId="{F75B9F4A-617A-4E3C-AD8A-093A3A96108F}" type="presParOf" srcId="{2ACA5DAF-5810-4E86-ACA9-279039ED533E}" destId="{138226B4-E127-4599-9D2F-5FA684E3BF95}"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0803C-82E1-4E0B-A6D2-DC210C8FAE08}">
      <dsp:nvSpPr>
        <dsp:cNvPr id="0" name=""/>
        <dsp:cNvSpPr/>
      </dsp:nvSpPr>
      <dsp:spPr>
        <a:xfrm>
          <a:off x="0" y="479808"/>
          <a:ext cx="7525982" cy="680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E2702F-2BF3-4339-A40D-7FAE13FDC71E}">
      <dsp:nvSpPr>
        <dsp:cNvPr id="0" name=""/>
        <dsp:cNvSpPr/>
      </dsp:nvSpPr>
      <dsp:spPr>
        <a:xfrm>
          <a:off x="376299" y="81288"/>
          <a:ext cx="5268187" cy="7970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25" tIns="0" rIns="199125"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Mayor conectividad, surgimiento de nuevas tecnologías: Redes de infraestructura, Redes Ad hoc</a:t>
          </a:r>
          <a:endParaRPr lang="es-ES" sz="1600" kern="1200" dirty="0">
            <a:solidFill>
              <a:schemeClr val="tx1"/>
            </a:solidFill>
          </a:endParaRPr>
        </a:p>
      </dsp:txBody>
      <dsp:txXfrm>
        <a:off x="415207" y="120196"/>
        <a:ext cx="5190371" cy="719224"/>
      </dsp:txXfrm>
    </dsp:sp>
    <dsp:sp modelId="{5030D5AB-77E6-4440-9908-D76C92DF28D5}">
      <dsp:nvSpPr>
        <dsp:cNvPr id="0" name=""/>
        <dsp:cNvSpPr/>
      </dsp:nvSpPr>
      <dsp:spPr>
        <a:xfrm>
          <a:off x="0" y="1704528"/>
          <a:ext cx="7525982" cy="68040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BE61DD-1B75-447F-8291-5CB5E8DA4928}">
      <dsp:nvSpPr>
        <dsp:cNvPr id="0" name=""/>
        <dsp:cNvSpPr/>
      </dsp:nvSpPr>
      <dsp:spPr>
        <a:xfrm>
          <a:off x="376299" y="1306008"/>
          <a:ext cx="5268187" cy="79704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25" tIns="0" rIns="199125"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Mitigar los efectos negativos causados por los desastres naturales</a:t>
          </a:r>
          <a:endParaRPr lang="es-ES" sz="1600" kern="1200" dirty="0">
            <a:solidFill>
              <a:schemeClr val="tx1"/>
            </a:solidFill>
          </a:endParaRPr>
        </a:p>
      </dsp:txBody>
      <dsp:txXfrm>
        <a:off x="415207" y="1344916"/>
        <a:ext cx="5190371" cy="719224"/>
      </dsp:txXfrm>
    </dsp:sp>
    <dsp:sp modelId="{70EDC38F-D39B-4320-A0AB-AD834CD75B9E}">
      <dsp:nvSpPr>
        <dsp:cNvPr id="0" name=""/>
        <dsp:cNvSpPr/>
      </dsp:nvSpPr>
      <dsp:spPr>
        <a:xfrm>
          <a:off x="0" y="2929248"/>
          <a:ext cx="7525982" cy="68040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0E6B4-46B2-4C27-A623-8631D1EB4F2F}">
      <dsp:nvSpPr>
        <dsp:cNvPr id="0" name=""/>
        <dsp:cNvSpPr/>
      </dsp:nvSpPr>
      <dsp:spPr>
        <a:xfrm>
          <a:off x="376299" y="2530728"/>
          <a:ext cx="5268187" cy="79704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25" tIns="0" rIns="199125"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Enfoque de las redes Ad Hoc</a:t>
          </a:r>
          <a:endParaRPr lang="es-ES" sz="1600" kern="1200" dirty="0">
            <a:solidFill>
              <a:schemeClr val="tx1"/>
            </a:solidFill>
          </a:endParaRPr>
        </a:p>
      </dsp:txBody>
      <dsp:txXfrm>
        <a:off x="415207" y="2569636"/>
        <a:ext cx="5190371" cy="719224"/>
      </dsp:txXfrm>
    </dsp:sp>
    <dsp:sp modelId="{5297D9A5-0327-403C-A2DB-8E7486973FD5}">
      <dsp:nvSpPr>
        <dsp:cNvPr id="0" name=""/>
        <dsp:cNvSpPr/>
      </dsp:nvSpPr>
      <dsp:spPr>
        <a:xfrm>
          <a:off x="0" y="4153968"/>
          <a:ext cx="7525982" cy="6804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872B5B-176D-47A6-87AC-3BB684ACF4B5}">
      <dsp:nvSpPr>
        <dsp:cNvPr id="0" name=""/>
        <dsp:cNvSpPr/>
      </dsp:nvSpPr>
      <dsp:spPr>
        <a:xfrm>
          <a:off x="376299" y="3755448"/>
          <a:ext cx="5268187" cy="7970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25" tIns="0" rIns="199125"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Combinar los dispositivos móviles con las tecnologías basadas en redes Ad hoc para crear un sistema de comunicación.</a:t>
          </a:r>
          <a:endParaRPr lang="es-ES" sz="1600" kern="1200" dirty="0">
            <a:solidFill>
              <a:schemeClr val="tx1"/>
            </a:solidFill>
          </a:endParaRPr>
        </a:p>
      </dsp:txBody>
      <dsp:txXfrm>
        <a:off x="415207" y="3794356"/>
        <a:ext cx="5190371" cy="7192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80E3A-B0FA-42DC-BA9D-76E18A09F46C}">
      <dsp:nvSpPr>
        <dsp:cNvPr id="0" name=""/>
        <dsp:cNvSpPr/>
      </dsp:nvSpPr>
      <dsp:spPr>
        <a:xfrm>
          <a:off x="0" y="25337"/>
          <a:ext cx="5804032"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S" sz="3400" kern="1200" dirty="0" err="1" smtClean="0"/>
            <a:t>Estadistica</a:t>
          </a:r>
          <a:endParaRPr lang="es-ES" sz="3400" kern="1200" dirty="0"/>
        </a:p>
      </dsp:txBody>
      <dsp:txXfrm>
        <a:off x="39809" y="65146"/>
        <a:ext cx="5724414" cy="735872"/>
      </dsp:txXfrm>
    </dsp:sp>
    <dsp:sp modelId="{2271C2D4-68DB-411E-BFF4-68E62B4DE69B}">
      <dsp:nvSpPr>
        <dsp:cNvPr id="0" name=""/>
        <dsp:cNvSpPr/>
      </dsp:nvSpPr>
      <dsp:spPr>
        <a:xfrm>
          <a:off x="0" y="840827"/>
          <a:ext cx="580403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27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ES" sz="2700" kern="1200" dirty="0" smtClean="0"/>
            <a:t>90%</a:t>
          </a:r>
          <a:endParaRPr lang="es-ES" sz="2700" kern="1200" dirty="0"/>
        </a:p>
      </dsp:txBody>
      <dsp:txXfrm>
        <a:off x="0" y="840827"/>
        <a:ext cx="5804032" cy="563040"/>
      </dsp:txXfrm>
    </dsp:sp>
    <dsp:sp modelId="{4C0C7F87-BCB6-441D-8E25-7D3466223340}">
      <dsp:nvSpPr>
        <dsp:cNvPr id="0" name=""/>
        <dsp:cNvSpPr/>
      </dsp:nvSpPr>
      <dsp:spPr>
        <a:xfrm>
          <a:off x="0" y="1403867"/>
          <a:ext cx="5804032"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S" sz="3400" kern="1200" dirty="0" smtClean="0"/>
            <a:t>Factores Adicionales</a:t>
          </a:r>
          <a:endParaRPr lang="es-ES" sz="3400" kern="1200" dirty="0"/>
        </a:p>
      </dsp:txBody>
      <dsp:txXfrm>
        <a:off x="39809" y="1443676"/>
        <a:ext cx="5724414" cy="735872"/>
      </dsp:txXfrm>
    </dsp:sp>
    <dsp:sp modelId="{138226B4-E127-4599-9D2F-5FA684E3BF95}">
      <dsp:nvSpPr>
        <dsp:cNvPr id="0" name=""/>
        <dsp:cNvSpPr/>
      </dsp:nvSpPr>
      <dsp:spPr>
        <a:xfrm>
          <a:off x="0" y="2219357"/>
          <a:ext cx="580403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27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ES" sz="2700" kern="1200" dirty="0" smtClean="0"/>
            <a:t>Conflicto Marca SONY, o sistema IOS</a:t>
          </a:r>
          <a:endParaRPr lang="es-ES" sz="2700" kern="1200" dirty="0"/>
        </a:p>
      </dsp:txBody>
      <dsp:txXfrm>
        <a:off x="0" y="2219357"/>
        <a:ext cx="5804032" cy="563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2DF2D-7744-4A8F-956C-11C076B4D697}">
      <dsp:nvSpPr>
        <dsp:cNvPr id="0" name=""/>
        <dsp:cNvSpPr/>
      </dsp:nvSpPr>
      <dsp:spPr>
        <a:xfrm>
          <a:off x="0" y="672190"/>
          <a:ext cx="5389880" cy="2155952"/>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FC4378-D74B-4A11-A79A-5536DE51A2A3}">
      <dsp:nvSpPr>
        <dsp:cNvPr id="0" name=""/>
        <dsp:cNvSpPr/>
      </dsp:nvSpPr>
      <dsp:spPr>
        <a:xfrm>
          <a:off x="646785" y="1049481"/>
          <a:ext cx="1778660" cy="10564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es-ES" sz="2900" kern="1200" dirty="0" smtClean="0"/>
            <a:t>Múltiples Redes</a:t>
          </a:r>
          <a:endParaRPr lang="es-ES" sz="2900" kern="1200" dirty="0"/>
        </a:p>
      </dsp:txBody>
      <dsp:txXfrm>
        <a:off x="646785" y="1049481"/>
        <a:ext cx="1778660" cy="1056416"/>
      </dsp:txXfrm>
    </dsp:sp>
    <dsp:sp modelId="{283CACEB-4FCE-4B77-8287-E7D92780431F}">
      <dsp:nvSpPr>
        <dsp:cNvPr id="0" name=""/>
        <dsp:cNvSpPr/>
      </dsp:nvSpPr>
      <dsp:spPr>
        <a:xfrm>
          <a:off x="2694940" y="1394433"/>
          <a:ext cx="2102053" cy="10564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es-ES" sz="2900" kern="1200" dirty="0" smtClean="0"/>
            <a:t>Usuario rotativo</a:t>
          </a:r>
          <a:endParaRPr lang="es-ES" sz="2900" kern="1200" dirty="0"/>
        </a:p>
      </dsp:txBody>
      <dsp:txXfrm>
        <a:off x="2694940" y="1394433"/>
        <a:ext cx="2102053" cy="10564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86C1D-B42C-4C49-9EBB-8D32E5801719}">
      <dsp:nvSpPr>
        <dsp:cNvPr id="0" name=""/>
        <dsp:cNvSpPr/>
      </dsp:nvSpPr>
      <dsp:spPr>
        <a:xfrm>
          <a:off x="0" y="21464"/>
          <a:ext cx="817372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t>Accesibilidad	</a:t>
          </a:r>
          <a:endParaRPr lang="es-ES" sz="2700" kern="1200" dirty="0"/>
        </a:p>
      </dsp:txBody>
      <dsp:txXfrm>
        <a:off x="31613" y="53077"/>
        <a:ext cx="8110494" cy="584369"/>
      </dsp:txXfrm>
    </dsp:sp>
    <dsp:sp modelId="{732E4B97-7647-49D5-A401-3FF6E177D8AD}">
      <dsp:nvSpPr>
        <dsp:cNvPr id="0" name=""/>
        <dsp:cNvSpPr/>
      </dsp:nvSpPr>
      <dsp:spPr>
        <a:xfrm>
          <a:off x="0" y="669059"/>
          <a:ext cx="8173720"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kern="1200" dirty="0" smtClean="0"/>
            <a:t>Mapas Electrónicos</a:t>
          </a:r>
          <a:endParaRPr lang="es-ES" sz="2100" kern="1200" dirty="0"/>
        </a:p>
        <a:p>
          <a:pPr marL="228600" lvl="1" indent="-228600" algn="l" defTabSz="933450">
            <a:lnSpc>
              <a:spcPct val="90000"/>
            </a:lnSpc>
            <a:spcBef>
              <a:spcPct val="0"/>
            </a:spcBef>
            <a:spcAft>
              <a:spcPct val="20000"/>
            </a:spcAft>
            <a:buChar char="••"/>
          </a:pPr>
          <a:r>
            <a:rPr lang="es-ES" sz="2100" kern="1200" dirty="0" smtClean="0"/>
            <a:t>Mensajes por voz</a:t>
          </a:r>
          <a:endParaRPr lang="es-ES" sz="2100" kern="1200" dirty="0"/>
        </a:p>
        <a:p>
          <a:pPr marL="228600" lvl="1" indent="-228600" algn="l" defTabSz="933450">
            <a:lnSpc>
              <a:spcPct val="90000"/>
            </a:lnSpc>
            <a:spcBef>
              <a:spcPct val="0"/>
            </a:spcBef>
            <a:spcAft>
              <a:spcPct val="20000"/>
            </a:spcAft>
            <a:buChar char="••"/>
          </a:pPr>
          <a:r>
            <a:rPr lang="es-ES" sz="2100" kern="1200" dirty="0" smtClean="0"/>
            <a:t>Diversidad de tecnologías</a:t>
          </a:r>
          <a:endParaRPr lang="es-ES" sz="2100" kern="1200" dirty="0"/>
        </a:p>
        <a:p>
          <a:pPr marL="228600" lvl="1" indent="-228600" algn="l" defTabSz="933450">
            <a:lnSpc>
              <a:spcPct val="90000"/>
            </a:lnSpc>
            <a:spcBef>
              <a:spcPct val="0"/>
            </a:spcBef>
            <a:spcAft>
              <a:spcPct val="20000"/>
            </a:spcAft>
            <a:buChar char="••"/>
          </a:pPr>
          <a:r>
            <a:rPr lang="es-ES" sz="2100" kern="1200" dirty="0" smtClean="0"/>
            <a:t>Aplicaciones segundo plano</a:t>
          </a:r>
          <a:endParaRPr lang="es-ES" sz="2100" kern="1200" dirty="0"/>
        </a:p>
        <a:p>
          <a:pPr marL="228600" lvl="1" indent="-228600" algn="l" defTabSz="933450">
            <a:lnSpc>
              <a:spcPct val="90000"/>
            </a:lnSpc>
            <a:spcBef>
              <a:spcPct val="0"/>
            </a:spcBef>
            <a:spcAft>
              <a:spcPct val="20000"/>
            </a:spcAft>
            <a:buChar char="••"/>
          </a:pPr>
          <a:r>
            <a:rPr lang="es-ES" sz="2100" kern="1200" dirty="0" smtClean="0"/>
            <a:t>Usuario Rotativo </a:t>
          </a:r>
          <a:r>
            <a:rPr lang="es-ES" sz="2100" kern="1200" dirty="0" err="1" smtClean="0"/>
            <a:t>forzan</a:t>
          </a:r>
          <a:r>
            <a:rPr lang="es-ES" sz="2100" kern="1200" dirty="0" smtClean="0"/>
            <a:t> a conectar con Bluetooth</a:t>
          </a:r>
          <a:endParaRPr lang="es-ES" sz="2100" kern="1200" dirty="0"/>
        </a:p>
      </dsp:txBody>
      <dsp:txXfrm>
        <a:off x="0" y="669059"/>
        <a:ext cx="8173720" cy="1844369"/>
      </dsp:txXfrm>
    </dsp:sp>
    <dsp:sp modelId="{016DAFD4-6A74-43DC-A41E-125FAE91CBE1}">
      <dsp:nvSpPr>
        <dsp:cNvPr id="0" name=""/>
        <dsp:cNvSpPr/>
      </dsp:nvSpPr>
      <dsp:spPr>
        <a:xfrm>
          <a:off x="0" y="2492446"/>
          <a:ext cx="817372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t>Respaldo de Información</a:t>
          </a:r>
          <a:endParaRPr lang="es-ES" sz="2700" kern="1200" dirty="0"/>
        </a:p>
      </dsp:txBody>
      <dsp:txXfrm>
        <a:off x="31613" y="2524059"/>
        <a:ext cx="8110494" cy="584369"/>
      </dsp:txXfrm>
    </dsp:sp>
    <dsp:sp modelId="{9715EED4-EFA3-4653-935B-274180050C00}">
      <dsp:nvSpPr>
        <dsp:cNvPr id="0" name=""/>
        <dsp:cNvSpPr/>
      </dsp:nvSpPr>
      <dsp:spPr>
        <a:xfrm>
          <a:off x="0" y="3161024"/>
          <a:ext cx="817372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kern="1200" dirty="0" smtClean="0"/>
            <a:t>Bases de datos</a:t>
          </a:r>
          <a:endParaRPr lang="es-ES" sz="2100" kern="1200" dirty="0"/>
        </a:p>
        <a:p>
          <a:pPr marL="228600" lvl="1" indent="-228600" algn="l" defTabSz="933450">
            <a:lnSpc>
              <a:spcPct val="90000"/>
            </a:lnSpc>
            <a:spcBef>
              <a:spcPct val="0"/>
            </a:spcBef>
            <a:spcAft>
              <a:spcPct val="20000"/>
            </a:spcAft>
            <a:buChar char="••"/>
          </a:pPr>
          <a:r>
            <a:rPr lang="es-ES" sz="2100" kern="1200" dirty="0" smtClean="0"/>
            <a:t>Respaldo en </a:t>
          </a:r>
          <a:r>
            <a:rPr lang="es-ES" sz="2100" kern="1200" dirty="0" err="1" smtClean="0"/>
            <a:t>clouds</a:t>
          </a:r>
          <a:endParaRPr lang="es-ES" sz="2100" kern="1200" dirty="0"/>
        </a:p>
      </dsp:txBody>
      <dsp:txXfrm>
        <a:off x="0" y="3161024"/>
        <a:ext cx="8173720" cy="72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70BBD-A0E9-496C-8EA7-07011212994B}">
      <dsp:nvSpPr>
        <dsp:cNvPr id="0" name=""/>
        <dsp:cNvSpPr/>
      </dsp:nvSpPr>
      <dsp:spPr>
        <a:xfrm>
          <a:off x="0" y="316209"/>
          <a:ext cx="8761413" cy="478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8C12C4-5707-4F4E-9632-884901D197E8}">
      <dsp:nvSpPr>
        <dsp:cNvPr id="0" name=""/>
        <dsp:cNvSpPr/>
      </dsp:nvSpPr>
      <dsp:spPr>
        <a:xfrm>
          <a:off x="438070" y="35769"/>
          <a:ext cx="6132989" cy="56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812" tIns="0" rIns="231812" bIns="0" numCol="1" spcCol="1270" anchor="ctr" anchorCtr="0">
          <a:noAutofit/>
        </a:bodyPr>
        <a:lstStyle/>
        <a:p>
          <a:pPr lvl="0" algn="just" defTabSz="533400">
            <a:lnSpc>
              <a:spcPct val="90000"/>
            </a:lnSpc>
            <a:spcBef>
              <a:spcPct val="0"/>
            </a:spcBef>
            <a:spcAft>
              <a:spcPct val="35000"/>
            </a:spcAft>
          </a:pPr>
          <a:r>
            <a:rPr lang="es-EC" sz="1200" b="1" kern="1200" smtClean="0"/>
            <a:t>Desarrollar y probar la eficiencia de un sistema de comunicaciones inalámbrico basado en redes Ad hoc, que pueda ser utilizado en caso de desastres naturales</a:t>
          </a:r>
          <a:endParaRPr lang="es-ES" sz="1200" b="1" kern="1200" dirty="0"/>
        </a:p>
      </dsp:txBody>
      <dsp:txXfrm>
        <a:off x="465450" y="63149"/>
        <a:ext cx="6078229" cy="506120"/>
      </dsp:txXfrm>
    </dsp:sp>
    <dsp:sp modelId="{01526032-3404-45BA-AE9C-E4E1F57452EC}">
      <dsp:nvSpPr>
        <dsp:cNvPr id="0" name=""/>
        <dsp:cNvSpPr/>
      </dsp:nvSpPr>
      <dsp:spPr>
        <a:xfrm>
          <a:off x="0" y="1178050"/>
          <a:ext cx="8761413" cy="478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426B80-8DF9-49E6-9D2F-EBF6FF4F412E}">
      <dsp:nvSpPr>
        <dsp:cNvPr id="0" name=""/>
        <dsp:cNvSpPr/>
      </dsp:nvSpPr>
      <dsp:spPr>
        <a:xfrm>
          <a:off x="438070" y="897610"/>
          <a:ext cx="6132989" cy="56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812" tIns="0" rIns="231812" bIns="0" numCol="1" spcCol="1270" anchor="ctr" anchorCtr="0">
          <a:noAutofit/>
        </a:bodyPr>
        <a:lstStyle/>
        <a:p>
          <a:pPr lvl="0" algn="just" defTabSz="533400">
            <a:lnSpc>
              <a:spcPct val="90000"/>
            </a:lnSpc>
            <a:spcBef>
              <a:spcPct val="0"/>
            </a:spcBef>
            <a:spcAft>
              <a:spcPct val="35000"/>
            </a:spcAft>
          </a:pPr>
          <a:r>
            <a:rPr lang="es-EC" sz="1200" b="1" kern="1200" smtClean="0"/>
            <a:t>Identificar la tecnología basada en redes ad hoc para el desarrollo de una aplicación móvil e interconexión inalámbrica.</a:t>
          </a:r>
          <a:endParaRPr lang="es-ES" sz="1200" b="1" kern="1200" dirty="0"/>
        </a:p>
      </dsp:txBody>
      <dsp:txXfrm>
        <a:off x="465450" y="924990"/>
        <a:ext cx="6078229" cy="506120"/>
      </dsp:txXfrm>
    </dsp:sp>
    <dsp:sp modelId="{7549D4DB-CA16-4951-8A29-117270227E5D}">
      <dsp:nvSpPr>
        <dsp:cNvPr id="0" name=""/>
        <dsp:cNvSpPr/>
      </dsp:nvSpPr>
      <dsp:spPr>
        <a:xfrm>
          <a:off x="0" y="2039890"/>
          <a:ext cx="8761413" cy="478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085BF2-2CFA-4ED3-9580-554FC4FB893F}">
      <dsp:nvSpPr>
        <dsp:cNvPr id="0" name=""/>
        <dsp:cNvSpPr/>
      </dsp:nvSpPr>
      <dsp:spPr>
        <a:xfrm>
          <a:off x="438070" y="1759450"/>
          <a:ext cx="6132989" cy="56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812" tIns="0" rIns="231812" bIns="0" numCol="1" spcCol="1270" anchor="ctr" anchorCtr="0">
          <a:noAutofit/>
        </a:bodyPr>
        <a:lstStyle/>
        <a:p>
          <a:pPr lvl="0" algn="just" defTabSz="533400">
            <a:lnSpc>
              <a:spcPct val="90000"/>
            </a:lnSpc>
            <a:spcBef>
              <a:spcPct val="0"/>
            </a:spcBef>
            <a:spcAft>
              <a:spcPct val="35000"/>
            </a:spcAft>
          </a:pPr>
          <a:r>
            <a:rPr lang="es-EC" sz="1200" b="1" kern="1200" smtClean="0"/>
            <a:t>Implementar el escenario de pruebas en la Universidad de las Fuerzas Armadas, para evaluar el rendimiento del sistema inalámbrico en ambientes interiores y exteriores.</a:t>
          </a:r>
          <a:endParaRPr lang="es-ES" sz="1200" b="1" kern="1200" dirty="0"/>
        </a:p>
      </dsp:txBody>
      <dsp:txXfrm>
        <a:off x="465450" y="1786830"/>
        <a:ext cx="6078229" cy="506120"/>
      </dsp:txXfrm>
    </dsp:sp>
    <dsp:sp modelId="{F65D9AE5-9EC3-4E21-9B0C-6F08697D45E1}">
      <dsp:nvSpPr>
        <dsp:cNvPr id="0" name=""/>
        <dsp:cNvSpPr/>
      </dsp:nvSpPr>
      <dsp:spPr>
        <a:xfrm>
          <a:off x="0" y="2901730"/>
          <a:ext cx="8761413" cy="478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DC455A-F4D2-4740-993A-E5E478ABAF9F}">
      <dsp:nvSpPr>
        <dsp:cNvPr id="0" name=""/>
        <dsp:cNvSpPr/>
      </dsp:nvSpPr>
      <dsp:spPr>
        <a:xfrm>
          <a:off x="438070" y="2621290"/>
          <a:ext cx="6132989" cy="56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812" tIns="0" rIns="231812" bIns="0" numCol="1" spcCol="1270" anchor="ctr" anchorCtr="0">
          <a:noAutofit/>
        </a:bodyPr>
        <a:lstStyle/>
        <a:p>
          <a:pPr lvl="0" algn="just" defTabSz="533400">
            <a:lnSpc>
              <a:spcPct val="90000"/>
            </a:lnSpc>
            <a:spcBef>
              <a:spcPct val="0"/>
            </a:spcBef>
            <a:spcAft>
              <a:spcPct val="35000"/>
            </a:spcAft>
          </a:pPr>
          <a:r>
            <a:rPr lang="es-EC" sz="1200" b="1" kern="1200" smtClean="0"/>
            <a:t>Determinar la capacidad máxima del sistema de comunicaciones que asegure una comunicación óptima de acuerdo a los parámetros de calidad.</a:t>
          </a:r>
          <a:endParaRPr lang="es-ES" sz="1200" b="1" kern="1200" dirty="0"/>
        </a:p>
      </dsp:txBody>
      <dsp:txXfrm>
        <a:off x="465450" y="2648670"/>
        <a:ext cx="607822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FA7D3-6150-4159-AE0A-AC68CCF3431A}">
      <dsp:nvSpPr>
        <dsp:cNvPr id="0" name=""/>
        <dsp:cNvSpPr/>
      </dsp:nvSpPr>
      <dsp:spPr>
        <a:xfrm>
          <a:off x="0" y="468143"/>
          <a:ext cx="2602149" cy="15612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smtClean="0"/>
            <a:t>Fácil de manejar</a:t>
          </a:r>
          <a:endParaRPr lang="es-ES" sz="3100" kern="1200" dirty="0"/>
        </a:p>
      </dsp:txBody>
      <dsp:txXfrm>
        <a:off x="0" y="468143"/>
        <a:ext cx="2602149" cy="1561289"/>
      </dsp:txXfrm>
    </dsp:sp>
    <dsp:sp modelId="{D9569319-5CE5-41CB-868B-C49E913B4137}">
      <dsp:nvSpPr>
        <dsp:cNvPr id="0" name=""/>
        <dsp:cNvSpPr/>
      </dsp:nvSpPr>
      <dsp:spPr>
        <a:xfrm>
          <a:off x="2862364" y="468143"/>
          <a:ext cx="2602149" cy="1561289"/>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err="1" smtClean="0"/>
            <a:t>Bóton</a:t>
          </a:r>
          <a:r>
            <a:rPr lang="es-ES" sz="3100" kern="1200" dirty="0" smtClean="0"/>
            <a:t> de Auxilio</a:t>
          </a:r>
          <a:endParaRPr lang="es-ES" sz="3100" kern="1200" dirty="0"/>
        </a:p>
      </dsp:txBody>
      <dsp:txXfrm>
        <a:off x="2862364" y="468143"/>
        <a:ext cx="2602149" cy="1561289"/>
      </dsp:txXfrm>
    </dsp:sp>
    <dsp:sp modelId="{29EB516F-E3F7-4C4E-910B-CB3AA35AC318}">
      <dsp:nvSpPr>
        <dsp:cNvPr id="0" name=""/>
        <dsp:cNvSpPr/>
      </dsp:nvSpPr>
      <dsp:spPr>
        <a:xfrm>
          <a:off x="5724728" y="468143"/>
          <a:ext cx="2602149" cy="1561289"/>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smtClean="0"/>
            <a:t>Envío de mensajes de texto</a:t>
          </a:r>
          <a:endParaRPr lang="es-ES" sz="3100" kern="1200" dirty="0"/>
        </a:p>
      </dsp:txBody>
      <dsp:txXfrm>
        <a:off x="5724728" y="468143"/>
        <a:ext cx="2602149" cy="1561289"/>
      </dsp:txXfrm>
    </dsp:sp>
    <dsp:sp modelId="{617E33E9-C29E-4F1B-B888-1B68B18D4DC4}">
      <dsp:nvSpPr>
        <dsp:cNvPr id="0" name=""/>
        <dsp:cNvSpPr/>
      </dsp:nvSpPr>
      <dsp:spPr>
        <a:xfrm>
          <a:off x="1431182" y="2289647"/>
          <a:ext cx="2602149" cy="1561289"/>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smtClean="0"/>
            <a:t>Mayor número de dispositivos</a:t>
          </a:r>
          <a:endParaRPr lang="es-ES" sz="3100" kern="1200" dirty="0"/>
        </a:p>
      </dsp:txBody>
      <dsp:txXfrm>
        <a:off x="1431182" y="2289647"/>
        <a:ext cx="2602149" cy="1561289"/>
      </dsp:txXfrm>
    </dsp:sp>
    <dsp:sp modelId="{E8DD1D75-5E08-4432-A992-B2BAC9150FEE}">
      <dsp:nvSpPr>
        <dsp:cNvPr id="0" name=""/>
        <dsp:cNvSpPr/>
      </dsp:nvSpPr>
      <dsp:spPr>
        <a:xfrm>
          <a:off x="4293546" y="2289647"/>
          <a:ext cx="2602149" cy="156128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smtClean="0"/>
            <a:t>Información esencial</a:t>
          </a:r>
          <a:endParaRPr lang="es-ES" sz="3100" kern="1200" dirty="0"/>
        </a:p>
      </dsp:txBody>
      <dsp:txXfrm>
        <a:off x="4293546" y="2289647"/>
        <a:ext cx="2602149" cy="156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42C24-A4EC-44D0-9662-32A56E612265}">
      <dsp:nvSpPr>
        <dsp:cNvPr id="0" name=""/>
        <dsp:cNvSpPr/>
      </dsp:nvSpPr>
      <dsp:spPr>
        <a:xfrm>
          <a:off x="0" y="725649"/>
          <a:ext cx="5870018" cy="854898"/>
        </a:xfrm>
        <a:prstGeom prst="rightArrow">
          <a:avLst>
            <a:gd name="adj1" fmla="val 5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5715" numCol="1" spcCol="1270" anchor="ctr" anchorCtr="0">
          <a:noAutofit/>
        </a:bodyPr>
        <a:lstStyle/>
        <a:p>
          <a:pPr lvl="0" algn="l" defTabSz="711200">
            <a:lnSpc>
              <a:spcPct val="90000"/>
            </a:lnSpc>
            <a:spcBef>
              <a:spcPct val="0"/>
            </a:spcBef>
            <a:spcAft>
              <a:spcPct val="35000"/>
            </a:spcAft>
          </a:pPr>
          <a:r>
            <a:rPr lang="es-ES" sz="1600" kern="1200" dirty="0" smtClean="0"/>
            <a:t>Investigativo</a:t>
          </a:r>
          <a:endParaRPr lang="es-ES" sz="1600" kern="1200" dirty="0"/>
        </a:p>
      </dsp:txBody>
      <dsp:txXfrm>
        <a:off x="0" y="939374"/>
        <a:ext cx="5656294" cy="427449"/>
      </dsp:txXfrm>
    </dsp:sp>
    <dsp:sp modelId="{F58DC40D-38F6-4339-B95D-2DF98E0F5127}">
      <dsp:nvSpPr>
        <dsp:cNvPr id="0" name=""/>
        <dsp:cNvSpPr/>
      </dsp:nvSpPr>
      <dsp:spPr>
        <a:xfrm>
          <a:off x="0" y="1384899"/>
          <a:ext cx="1807965" cy="1646848"/>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Redes Inalámbricas</a:t>
          </a:r>
          <a:endParaRPr lang="es-ES" sz="1500" kern="1200" dirty="0"/>
        </a:p>
        <a:p>
          <a:pPr lvl="0" algn="l" defTabSz="666750">
            <a:lnSpc>
              <a:spcPct val="90000"/>
            </a:lnSpc>
            <a:spcBef>
              <a:spcPct val="0"/>
            </a:spcBef>
            <a:spcAft>
              <a:spcPct val="35000"/>
            </a:spcAft>
          </a:pPr>
          <a:r>
            <a:rPr lang="es-ES" sz="1500" kern="1200" dirty="0" smtClean="0"/>
            <a:t>Redes Ad-Hoc</a:t>
          </a:r>
          <a:endParaRPr lang="es-ES" sz="1500" kern="1200" dirty="0"/>
        </a:p>
        <a:p>
          <a:pPr lvl="0" algn="l" defTabSz="666750">
            <a:lnSpc>
              <a:spcPct val="90000"/>
            </a:lnSpc>
            <a:spcBef>
              <a:spcPct val="0"/>
            </a:spcBef>
            <a:spcAft>
              <a:spcPct val="35000"/>
            </a:spcAft>
          </a:pPr>
          <a:r>
            <a:rPr lang="es-ES" sz="1500" kern="1200" dirty="0" smtClean="0"/>
            <a:t>Lenguaje Android Studio</a:t>
          </a:r>
          <a:endParaRPr lang="es-ES" sz="1500" kern="1200" dirty="0"/>
        </a:p>
        <a:p>
          <a:pPr lvl="0" algn="l" defTabSz="666750">
            <a:lnSpc>
              <a:spcPct val="90000"/>
            </a:lnSpc>
            <a:spcBef>
              <a:spcPct val="0"/>
            </a:spcBef>
            <a:spcAft>
              <a:spcPct val="35000"/>
            </a:spcAft>
          </a:pPr>
          <a:r>
            <a:rPr lang="es-ES" sz="1500" kern="1200" dirty="0" smtClean="0"/>
            <a:t>Tecnologías Inalámbricas</a:t>
          </a:r>
          <a:endParaRPr lang="es-ES" sz="1500" kern="1200" dirty="0"/>
        </a:p>
      </dsp:txBody>
      <dsp:txXfrm>
        <a:off x="0" y="1384899"/>
        <a:ext cx="1807965" cy="1646848"/>
      </dsp:txXfrm>
    </dsp:sp>
    <dsp:sp modelId="{FA024EF6-8CD7-4419-B4D1-4199AA611C9E}">
      <dsp:nvSpPr>
        <dsp:cNvPr id="0" name=""/>
        <dsp:cNvSpPr/>
      </dsp:nvSpPr>
      <dsp:spPr>
        <a:xfrm>
          <a:off x="1807965" y="1010615"/>
          <a:ext cx="4062052" cy="854898"/>
        </a:xfrm>
        <a:prstGeom prst="rightArrow">
          <a:avLst>
            <a:gd name="adj1" fmla="val 5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5715" numCol="1" spcCol="1270" anchor="ctr" anchorCtr="0">
          <a:noAutofit/>
        </a:bodyPr>
        <a:lstStyle/>
        <a:p>
          <a:pPr lvl="0" algn="l" defTabSz="711200">
            <a:lnSpc>
              <a:spcPct val="90000"/>
            </a:lnSpc>
            <a:spcBef>
              <a:spcPct val="0"/>
            </a:spcBef>
            <a:spcAft>
              <a:spcPct val="35000"/>
            </a:spcAft>
          </a:pPr>
          <a:r>
            <a:rPr lang="es-ES" sz="1600" kern="1200" dirty="0" smtClean="0"/>
            <a:t>Empírico</a:t>
          </a:r>
          <a:endParaRPr lang="es-ES" sz="1600" kern="1200" dirty="0"/>
        </a:p>
      </dsp:txBody>
      <dsp:txXfrm>
        <a:off x="1807965" y="1224340"/>
        <a:ext cx="3848328" cy="427449"/>
      </dsp:txXfrm>
    </dsp:sp>
    <dsp:sp modelId="{CAA1EA02-52A6-489E-957C-964E5E483BF1}">
      <dsp:nvSpPr>
        <dsp:cNvPr id="0" name=""/>
        <dsp:cNvSpPr/>
      </dsp:nvSpPr>
      <dsp:spPr>
        <a:xfrm>
          <a:off x="1807965" y="1669865"/>
          <a:ext cx="1807965" cy="1646848"/>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Comportamiento de las redes</a:t>
          </a:r>
        </a:p>
        <a:p>
          <a:pPr lvl="0" algn="l" defTabSz="666750">
            <a:lnSpc>
              <a:spcPct val="90000"/>
            </a:lnSpc>
            <a:spcBef>
              <a:spcPct val="0"/>
            </a:spcBef>
            <a:spcAft>
              <a:spcPct val="35000"/>
            </a:spcAft>
          </a:pPr>
          <a:r>
            <a:rPr lang="es-ES" sz="1500" kern="1200" dirty="0" smtClean="0"/>
            <a:t>Distancias de conexión</a:t>
          </a:r>
        </a:p>
        <a:p>
          <a:pPr lvl="0" algn="l" defTabSz="666750">
            <a:lnSpc>
              <a:spcPct val="90000"/>
            </a:lnSpc>
            <a:spcBef>
              <a:spcPct val="0"/>
            </a:spcBef>
            <a:spcAft>
              <a:spcPct val="35000"/>
            </a:spcAft>
          </a:pPr>
          <a:r>
            <a:rPr lang="es-ES" sz="1500" kern="1200" dirty="0" smtClean="0"/>
            <a:t>Ciertos parámetros de calidad</a:t>
          </a:r>
          <a:endParaRPr lang="es-ES" sz="1500" kern="1200" dirty="0"/>
        </a:p>
      </dsp:txBody>
      <dsp:txXfrm>
        <a:off x="1807965" y="1669865"/>
        <a:ext cx="1807965" cy="1646848"/>
      </dsp:txXfrm>
    </dsp:sp>
    <dsp:sp modelId="{8A387C40-323E-4143-930F-4DCE104CA9C1}">
      <dsp:nvSpPr>
        <dsp:cNvPr id="0" name=""/>
        <dsp:cNvSpPr/>
      </dsp:nvSpPr>
      <dsp:spPr>
        <a:xfrm>
          <a:off x="3615931" y="1295581"/>
          <a:ext cx="2254086" cy="854898"/>
        </a:xfrm>
        <a:prstGeom prst="rightArrow">
          <a:avLst>
            <a:gd name="adj1" fmla="val 5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5715" numCol="1" spcCol="1270" anchor="ctr" anchorCtr="0">
          <a:noAutofit/>
        </a:bodyPr>
        <a:lstStyle/>
        <a:p>
          <a:pPr lvl="0" algn="l" defTabSz="711200">
            <a:lnSpc>
              <a:spcPct val="90000"/>
            </a:lnSpc>
            <a:spcBef>
              <a:spcPct val="0"/>
            </a:spcBef>
            <a:spcAft>
              <a:spcPct val="35000"/>
            </a:spcAft>
          </a:pPr>
          <a:r>
            <a:rPr lang="es-ES" sz="1600" kern="1200" dirty="0" smtClean="0"/>
            <a:t>Experimental</a:t>
          </a:r>
          <a:endParaRPr lang="es-ES" sz="1600" kern="1200" dirty="0"/>
        </a:p>
      </dsp:txBody>
      <dsp:txXfrm>
        <a:off x="3615931" y="1509306"/>
        <a:ext cx="2040362" cy="427449"/>
      </dsp:txXfrm>
    </dsp:sp>
    <dsp:sp modelId="{2D0A2382-E5E7-457E-9F15-02489B6EE559}">
      <dsp:nvSpPr>
        <dsp:cNvPr id="0" name=""/>
        <dsp:cNvSpPr/>
      </dsp:nvSpPr>
      <dsp:spPr>
        <a:xfrm>
          <a:off x="3615931" y="1954831"/>
          <a:ext cx="1807965" cy="1622747"/>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Análisis de Resultados</a:t>
          </a:r>
        </a:p>
        <a:p>
          <a:pPr lvl="0" algn="l" defTabSz="666750">
            <a:lnSpc>
              <a:spcPct val="90000"/>
            </a:lnSpc>
            <a:spcBef>
              <a:spcPct val="0"/>
            </a:spcBef>
            <a:spcAft>
              <a:spcPct val="35000"/>
            </a:spcAft>
          </a:pPr>
          <a:r>
            <a:rPr lang="es-ES" sz="1500" kern="1200" dirty="0" smtClean="0"/>
            <a:t>Parámetros reales de red</a:t>
          </a:r>
        </a:p>
        <a:p>
          <a:pPr lvl="0" algn="l" defTabSz="666750">
            <a:lnSpc>
              <a:spcPct val="90000"/>
            </a:lnSpc>
            <a:spcBef>
              <a:spcPct val="0"/>
            </a:spcBef>
            <a:spcAft>
              <a:spcPct val="35000"/>
            </a:spcAft>
          </a:pPr>
          <a:r>
            <a:rPr lang="es-ES" sz="1500" kern="1200" dirty="0" smtClean="0"/>
            <a:t>Desempeño de la red</a:t>
          </a:r>
        </a:p>
        <a:p>
          <a:pPr lvl="0" algn="l" defTabSz="666750">
            <a:lnSpc>
              <a:spcPct val="90000"/>
            </a:lnSpc>
            <a:spcBef>
              <a:spcPct val="0"/>
            </a:spcBef>
            <a:spcAft>
              <a:spcPct val="35000"/>
            </a:spcAft>
          </a:pPr>
          <a:r>
            <a:rPr lang="es-ES" sz="1500" kern="1200" dirty="0" smtClean="0"/>
            <a:t>Precisión GPS</a:t>
          </a:r>
        </a:p>
      </dsp:txBody>
      <dsp:txXfrm>
        <a:off x="3615931" y="1954831"/>
        <a:ext cx="1807965" cy="1622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A7432-93BE-411E-AB44-2D6F3B04478C}">
      <dsp:nvSpPr>
        <dsp:cNvPr id="0" name=""/>
        <dsp:cNvSpPr/>
      </dsp:nvSpPr>
      <dsp:spPr>
        <a:xfrm>
          <a:off x="0" y="0"/>
          <a:ext cx="6769100" cy="1356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smtClean="0"/>
            <a:t>CONECTIVIDAD</a:t>
          </a:r>
          <a:endParaRPr lang="es-ES" sz="2600" kern="1200" dirty="0"/>
        </a:p>
        <a:p>
          <a:pPr marL="228600" lvl="1" indent="-228600" algn="l" defTabSz="889000">
            <a:lnSpc>
              <a:spcPct val="90000"/>
            </a:lnSpc>
            <a:spcBef>
              <a:spcPct val="0"/>
            </a:spcBef>
            <a:spcAft>
              <a:spcPct val="15000"/>
            </a:spcAft>
            <a:buChar char="••"/>
          </a:pPr>
          <a:r>
            <a:rPr lang="es-ES" sz="2000" kern="1200" dirty="0" smtClean="0"/>
            <a:t>Acceso a internet</a:t>
          </a:r>
          <a:endParaRPr lang="es-ES" sz="2000" kern="1200" dirty="0"/>
        </a:p>
        <a:p>
          <a:pPr marL="228600" lvl="1" indent="-228600" algn="l" defTabSz="889000">
            <a:lnSpc>
              <a:spcPct val="90000"/>
            </a:lnSpc>
            <a:spcBef>
              <a:spcPct val="0"/>
            </a:spcBef>
            <a:spcAft>
              <a:spcPct val="15000"/>
            </a:spcAft>
            <a:buChar char="••"/>
          </a:pPr>
          <a:r>
            <a:rPr lang="es-ES" sz="2000" kern="1200" dirty="0" smtClean="0"/>
            <a:t>Cada nodo es Access Point</a:t>
          </a:r>
          <a:endParaRPr lang="es-ES" sz="2000" kern="1200" dirty="0"/>
        </a:p>
      </dsp:txBody>
      <dsp:txXfrm>
        <a:off x="1489421" y="0"/>
        <a:ext cx="5279678" cy="1356015"/>
      </dsp:txXfrm>
    </dsp:sp>
    <dsp:sp modelId="{DA0C5150-555D-479D-A034-4D203ED47B2F}">
      <dsp:nvSpPr>
        <dsp:cNvPr id="0" name=""/>
        <dsp:cNvSpPr/>
      </dsp:nvSpPr>
      <dsp:spPr>
        <a:xfrm>
          <a:off x="135601" y="135601"/>
          <a:ext cx="1353820" cy="108481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6D95DC-FFF0-4289-B708-D5A975D2FD6B}">
      <dsp:nvSpPr>
        <dsp:cNvPr id="0" name=""/>
        <dsp:cNvSpPr/>
      </dsp:nvSpPr>
      <dsp:spPr>
        <a:xfrm>
          <a:off x="0" y="1491616"/>
          <a:ext cx="6769100" cy="1356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smtClean="0"/>
            <a:t>SEGURIDAD</a:t>
          </a:r>
          <a:endParaRPr lang="es-ES" sz="2600" kern="1200" dirty="0"/>
        </a:p>
        <a:p>
          <a:pPr marL="228600" lvl="1" indent="-228600" algn="l" defTabSz="889000">
            <a:lnSpc>
              <a:spcPct val="90000"/>
            </a:lnSpc>
            <a:spcBef>
              <a:spcPct val="0"/>
            </a:spcBef>
            <a:spcAft>
              <a:spcPct val="15000"/>
            </a:spcAft>
            <a:buChar char="••"/>
          </a:pPr>
          <a:r>
            <a:rPr lang="es-ES" sz="2000" kern="1200" dirty="0" smtClean="0"/>
            <a:t>Encriptación </a:t>
          </a:r>
          <a:endParaRPr lang="es-ES" sz="2000" kern="1200" dirty="0"/>
        </a:p>
      </dsp:txBody>
      <dsp:txXfrm>
        <a:off x="1489421" y="1491616"/>
        <a:ext cx="5279678" cy="1356015"/>
      </dsp:txXfrm>
    </dsp:sp>
    <dsp:sp modelId="{8343E8B1-5ED1-4645-A708-76357A8B038A}">
      <dsp:nvSpPr>
        <dsp:cNvPr id="0" name=""/>
        <dsp:cNvSpPr/>
      </dsp:nvSpPr>
      <dsp:spPr>
        <a:xfrm>
          <a:off x="135601" y="1627218"/>
          <a:ext cx="1353820" cy="108481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A154C8-A589-4DAD-83E5-1756CD63F941}">
      <dsp:nvSpPr>
        <dsp:cNvPr id="0" name=""/>
        <dsp:cNvSpPr/>
      </dsp:nvSpPr>
      <dsp:spPr>
        <a:xfrm>
          <a:off x="0" y="2983233"/>
          <a:ext cx="6769100" cy="1356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smtClean="0"/>
            <a:t>APLICACIONES</a:t>
          </a:r>
          <a:endParaRPr lang="es-ES" sz="2600" kern="1200" dirty="0"/>
        </a:p>
        <a:p>
          <a:pPr marL="228600" lvl="1" indent="-228600" algn="l" defTabSz="889000">
            <a:lnSpc>
              <a:spcPct val="90000"/>
            </a:lnSpc>
            <a:spcBef>
              <a:spcPct val="0"/>
            </a:spcBef>
            <a:spcAft>
              <a:spcPct val="15000"/>
            </a:spcAft>
            <a:buChar char="••"/>
          </a:pPr>
          <a:r>
            <a:rPr lang="es-ES" sz="2000" kern="1200" dirty="0" smtClean="0"/>
            <a:t>Interconectar redes personales</a:t>
          </a:r>
          <a:endParaRPr lang="es-ES" sz="2000" kern="1200" dirty="0"/>
        </a:p>
        <a:p>
          <a:pPr marL="228600" lvl="1" indent="-228600" algn="l" defTabSz="889000">
            <a:lnSpc>
              <a:spcPct val="90000"/>
            </a:lnSpc>
            <a:spcBef>
              <a:spcPct val="0"/>
            </a:spcBef>
            <a:spcAft>
              <a:spcPct val="15000"/>
            </a:spcAft>
            <a:buChar char="••"/>
          </a:pPr>
          <a:r>
            <a:rPr lang="es-ES" sz="2000" kern="1200" dirty="0" smtClean="0"/>
            <a:t>Dispositivos móviles</a:t>
          </a:r>
          <a:endParaRPr lang="es-ES" sz="2000" kern="1200" dirty="0"/>
        </a:p>
      </dsp:txBody>
      <dsp:txXfrm>
        <a:off x="1489421" y="2983233"/>
        <a:ext cx="5279678" cy="1356015"/>
      </dsp:txXfrm>
    </dsp:sp>
    <dsp:sp modelId="{90F845F0-C946-4971-BB75-5A8BA35B242D}">
      <dsp:nvSpPr>
        <dsp:cNvPr id="0" name=""/>
        <dsp:cNvSpPr/>
      </dsp:nvSpPr>
      <dsp:spPr>
        <a:xfrm>
          <a:off x="135601" y="3118835"/>
          <a:ext cx="1353820" cy="10848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42C24-A4EC-44D0-9662-32A56E612265}">
      <dsp:nvSpPr>
        <dsp:cNvPr id="0" name=""/>
        <dsp:cNvSpPr/>
      </dsp:nvSpPr>
      <dsp:spPr>
        <a:xfrm>
          <a:off x="16924" y="733872"/>
          <a:ext cx="5836168" cy="849968"/>
        </a:xfrm>
        <a:prstGeom prst="rightArrow">
          <a:avLst>
            <a:gd name="adj1" fmla="val 5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34932" numCol="1" spcCol="1270" anchor="ctr" anchorCtr="0">
          <a:noAutofit/>
        </a:bodyPr>
        <a:lstStyle/>
        <a:p>
          <a:pPr lvl="0" algn="l" defTabSz="800100">
            <a:lnSpc>
              <a:spcPct val="90000"/>
            </a:lnSpc>
            <a:spcBef>
              <a:spcPct val="0"/>
            </a:spcBef>
            <a:spcAft>
              <a:spcPct val="35000"/>
            </a:spcAft>
          </a:pPr>
          <a:r>
            <a:rPr lang="es-EC" sz="1800" kern="1200" dirty="0" smtClean="0"/>
            <a:t>Precisión Alta</a:t>
          </a:r>
          <a:endParaRPr lang="es-ES" sz="1800" kern="1200" dirty="0"/>
        </a:p>
      </dsp:txBody>
      <dsp:txXfrm>
        <a:off x="16924" y="946364"/>
        <a:ext cx="5623676" cy="424984"/>
      </dsp:txXfrm>
    </dsp:sp>
    <dsp:sp modelId="{F58DC40D-38F6-4339-B95D-2DF98E0F5127}">
      <dsp:nvSpPr>
        <dsp:cNvPr id="0" name=""/>
        <dsp:cNvSpPr/>
      </dsp:nvSpPr>
      <dsp:spPr>
        <a:xfrm>
          <a:off x="16924" y="1389320"/>
          <a:ext cx="1797539" cy="1637352"/>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Usa GPS, </a:t>
          </a:r>
          <a:r>
            <a:rPr lang="es-EC" sz="1800" i="1" kern="1200" dirty="0" err="1" smtClean="0"/>
            <a:t>WiFi</a:t>
          </a:r>
          <a:r>
            <a:rPr lang="es-EC" sz="1800" i="1" kern="1200" dirty="0" smtClean="0"/>
            <a:t> </a:t>
          </a:r>
          <a:r>
            <a:rPr lang="es-EC" sz="1800" kern="1200" dirty="0" smtClean="0"/>
            <a:t>y redes móviles </a:t>
          </a:r>
          <a:endParaRPr lang="es-ES" sz="1800" kern="1200" dirty="0"/>
        </a:p>
      </dsp:txBody>
      <dsp:txXfrm>
        <a:off x="16924" y="1389320"/>
        <a:ext cx="1797539" cy="1637352"/>
      </dsp:txXfrm>
    </dsp:sp>
    <dsp:sp modelId="{FA024EF6-8CD7-4419-B4D1-4199AA611C9E}">
      <dsp:nvSpPr>
        <dsp:cNvPr id="0" name=""/>
        <dsp:cNvSpPr/>
      </dsp:nvSpPr>
      <dsp:spPr>
        <a:xfrm>
          <a:off x="1814464" y="1017195"/>
          <a:ext cx="4038628" cy="849968"/>
        </a:xfrm>
        <a:prstGeom prst="rightArrow">
          <a:avLst>
            <a:gd name="adj1" fmla="val 5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34932" numCol="1" spcCol="1270" anchor="ctr" anchorCtr="0">
          <a:noAutofit/>
        </a:bodyPr>
        <a:lstStyle/>
        <a:p>
          <a:pPr lvl="0" algn="l" defTabSz="800100">
            <a:lnSpc>
              <a:spcPct val="90000"/>
            </a:lnSpc>
            <a:spcBef>
              <a:spcPct val="0"/>
            </a:spcBef>
            <a:spcAft>
              <a:spcPct val="35000"/>
            </a:spcAft>
          </a:pPr>
          <a:r>
            <a:rPr lang="es-EC" sz="1800" kern="1200" dirty="0" smtClean="0"/>
            <a:t>Ahorro de Energía</a:t>
          </a:r>
          <a:endParaRPr lang="es-ES" sz="1800" kern="1200" dirty="0"/>
        </a:p>
      </dsp:txBody>
      <dsp:txXfrm>
        <a:off x="1814464" y="1229687"/>
        <a:ext cx="3826136" cy="424984"/>
      </dsp:txXfrm>
    </dsp:sp>
    <dsp:sp modelId="{CAA1EA02-52A6-489E-957C-964E5E483BF1}">
      <dsp:nvSpPr>
        <dsp:cNvPr id="0" name=""/>
        <dsp:cNvSpPr/>
      </dsp:nvSpPr>
      <dsp:spPr>
        <a:xfrm>
          <a:off x="1814464" y="1672643"/>
          <a:ext cx="1797539" cy="1637352"/>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Usa </a:t>
          </a:r>
          <a:r>
            <a:rPr lang="es-EC" sz="1800" i="1" kern="1200" dirty="0" err="1" smtClean="0"/>
            <a:t>WiFi</a:t>
          </a:r>
          <a:r>
            <a:rPr lang="es-EC" sz="1800" kern="1200" dirty="0" smtClean="0"/>
            <a:t> y redes móviles </a:t>
          </a:r>
          <a:endParaRPr lang="es-ES" sz="1800" kern="1200" dirty="0"/>
        </a:p>
      </dsp:txBody>
      <dsp:txXfrm>
        <a:off x="1814464" y="1672643"/>
        <a:ext cx="1797539" cy="1637352"/>
      </dsp:txXfrm>
    </dsp:sp>
    <dsp:sp modelId="{8A387C40-323E-4143-930F-4DCE104CA9C1}">
      <dsp:nvSpPr>
        <dsp:cNvPr id="0" name=""/>
        <dsp:cNvSpPr/>
      </dsp:nvSpPr>
      <dsp:spPr>
        <a:xfrm>
          <a:off x="3612004" y="1300517"/>
          <a:ext cx="2241088" cy="849968"/>
        </a:xfrm>
        <a:prstGeom prst="rightArrow">
          <a:avLst>
            <a:gd name="adj1" fmla="val 5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34932" numCol="1" spcCol="1270" anchor="ctr" anchorCtr="0">
          <a:noAutofit/>
        </a:bodyPr>
        <a:lstStyle/>
        <a:p>
          <a:pPr lvl="0" algn="l" defTabSz="800100">
            <a:lnSpc>
              <a:spcPct val="90000"/>
            </a:lnSpc>
            <a:spcBef>
              <a:spcPct val="0"/>
            </a:spcBef>
            <a:spcAft>
              <a:spcPct val="35000"/>
            </a:spcAft>
          </a:pPr>
          <a:r>
            <a:rPr lang="es-ES" sz="1800" kern="1200" dirty="0" smtClean="0"/>
            <a:t>Experimental</a:t>
          </a:r>
          <a:endParaRPr lang="es-ES" sz="1800" kern="1200" dirty="0"/>
        </a:p>
      </dsp:txBody>
      <dsp:txXfrm>
        <a:off x="3612004" y="1513009"/>
        <a:ext cx="2028596" cy="424984"/>
      </dsp:txXfrm>
    </dsp:sp>
    <dsp:sp modelId="{2D0A2382-E5E7-457E-9F15-02489B6EE559}">
      <dsp:nvSpPr>
        <dsp:cNvPr id="0" name=""/>
        <dsp:cNvSpPr/>
      </dsp:nvSpPr>
      <dsp:spPr>
        <a:xfrm>
          <a:off x="3612004" y="1955966"/>
          <a:ext cx="1797539" cy="1613389"/>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Usa GPS para estimar ubicación.</a:t>
          </a:r>
          <a:endParaRPr lang="es-ES" sz="1800" kern="1200" dirty="0" smtClean="0"/>
        </a:p>
      </dsp:txBody>
      <dsp:txXfrm>
        <a:off x="3612004" y="1955966"/>
        <a:ext cx="1797539" cy="16133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3D537-822B-43ED-8FF0-0E3450D792B1}">
      <dsp:nvSpPr>
        <dsp:cNvPr id="0" name=""/>
        <dsp:cNvSpPr/>
      </dsp:nvSpPr>
      <dsp:spPr>
        <a:xfrm>
          <a:off x="2533320" y="524"/>
          <a:ext cx="3799980" cy="204748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S" sz="2600" kern="1200" dirty="0" smtClean="0"/>
            <a:t>Envío </a:t>
          </a:r>
          <a:r>
            <a:rPr lang="es-ES" sz="2600" kern="1200" dirty="0" smtClean="0"/>
            <a:t>de archivo de punto a punto</a:t>
          </a:r>
          <a:endParaRPr lang="es-ES" sz="2600" kern="1200" dirty="0"/>
        </a:p>
        <a:p>
          <a:pPr marL="228600" lvl="1" indent="-228600" algn="l" defTabSz="1155700">
            <a:lnSpc>
              <a:spcPct val="90000"/>
            </a:lnSpc>
            <a:spcBef>
              <a:spcPct val="0"/>
            </a:spcBef>
            <a:spcAft>
              <a:spcPct val="15000"/>
            </a:spcAft>
            <a:buChar char="••"/>
          </a:pPr>
          <a:r>
            <a:rPr lang="es-ES" sz="2600" kern="1200" dirty="0" smtClean="0"/>
            <a:t>Cálculo </a:t>
          </a:r>
          <a:r>
            <a:rPr lang="es-ES" sz="2600" kern="1200" dirty="0" smtClean="0"/>
            <a:t>de velocidad</a:t>
          </a:r>
          <a:endParaRPr lang="es-ES" sz="2600" kern="1200" dirty="0"/>
        </a:p>
      </dsp:txBody>
      <dsp:txXfrm>
        <a:off x="2533320" y="256459"/>
        <a:ext cx="3032175" cy="1535610"/>
      </dsp:txXfrm>
    </dsp:sp>
    <dsp:sp modelId="{9148015D-80FE-4D83-AFCD-B0B8133015E4}">
      <dsp:nvSpPr>
        <dsp:cNvPr id="0" name=""/>
        <dsp:cNvSpPr/>
      </dsp:nvSpPr>
      <dsp:spPr>
        <a:xfrm>
          <a:off x="0" y="524"/>
          <a:ext cx="2533320" cy="2047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t>Bluetooth</a:t>
          </a:r>
          <a:endParaRPr lang="es-ES" sz="3800" kern="1200" dirty="0"/>
        </a:p>
      </dsp:txBody>
      <dsp:txXfrm>
        <a:off x="99950" y="100474"/>
        <a:ext cx="2333420" cy="1847580"/>
      </dsp:txXfrm>
    </dsp:sp>
    <dsp:sp modelId="{D45C73F7-AEA4-44CE-8E0D-B99D155D8AD8}">
      <dsp:nvSpPr>
        <dsp:cNvPr id="0" name=""/>
        <dsp:cNvSpPr/>
      </dsp:nvSpPr>
      <dsp:spPr>
        <a:xfrm>
          <a:off x="2533320" y="2252753"/>
          <a:ext cx="3799980" cy="204748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S" sz="2600" kern="1200" dirty="0" smtClean="0"/>
            <a:t>Inyección de tráfico por intervalos</a:t>
          </a:r>
          <a:endParaRPr lang="es-ES" sz="2600" kern="1200" dirty="0"/>
        </a:p>
        <a:p>
          <a:pPr marL="228600" lvl="1" indent="-228600" algn="l" defTabSz="1155700">
            <a:lnSpc>
              <a:spcPct val="90000"/>
            </a:lnSpc>
            <a:spcBef>
              <a:spcPct val="0"/>
            </a:spcBef>
            <a:spcAft>
              <a:spcPct val="15000"/>
            </a:spcAft>
            <a:buChar char="••"/>
          </a:pPr>
          <a:r>
            <a:rPr lang="es-ES" sz="2600" kern="1200" dirty="0" smtClean="0"/>
            <a:t>Aplicación </a:t>
          </a:r>
          <a:r>
            <a:rPr lang="es-ES" sz="2600" kern="1200" dirty="0" err="1" smtClean="0"/>
            <a:t>Iperf</a:t>
          </a:r>
          <a:endParaRPr lang="es-ES" sz="2600" kern="1200" dirty="0"/>
        </a:p>
      </dsp:txBody>
      <dsp:txXfrm>
        <a:off x="2533320" y="2508688"/>
        <a:ext cx="3032175" cy="1535610"/>
      </dsp:txXfrm>
    </dsp:sp>
    <dsp:sp modelId="{24F662AC-8638-467D-B600-3EDE49FC9A92}">
      <dsp:nvSpPr>
        <dsp:cNvPr id="0" name=""/>
        <dsp:cNvSpPr/>
      </dsp:nvSpPr>
      <dsp:spPr>
        <a:xfrm>
          <a:off x="0" y="2252753"/>
          <a:ext cx="2533320" cy="2047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err="1" smtClean="0"/>
            <a:t>WiFi</a:t>
          </a:r>
          <a:r>
            <a:rPr lang="es-ES" sz="3800" kern="1200" dirty="0" smtClean="0"/>
            <a:t> Direct</a:t>
          </a:r>
          <a:endParaRPr lang="es-ES" sz="3800" kern="1200" dirty="0"/>
        </a:p>
      </dsp:txBody>
      <dsp:txXfrm>
        <a:off x="99950" y="2352703"/>
        <a:ext cx="2333420" cy="18475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2580C-9C76-4215-9D7A-A7673BAB5C66}">
      <dsp:nvSpPr>
        <dsp:cNvPr id="0" name=""/>
        <dsp:cNvSpPr/>
      </dsp:nvSpPr>
      <dsp:spPr>
        <a:xfrm>
          <a:off x="0" y="623767"/>
          <a:ext cx="4870358" cy="151873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14:m xmlns:a14="http://schemas.microsoft.com/office/drawing/2010/main">
            <m:oMathPara xmlns:m="http://schemas.openxmlformats.org/officeDocument/2006/math">
              <m:oMathParaPr>
                <m:jc m:val="center"/>
              </m:oMathParaPr>
              <m:oMath xmlns:m="http://schemas.openxmlformats.org/officeDocument/2006/math">
                <m:r>
                  <a:rPr lang="es-EC" sz="3200" i="1" kern="1200" smtClean="0">
                    <a:latin typeface="Cambria Math" panose="02040503050406030204" pitchFamily="18" charset="0"/>
                  </a:rPr>
                  <m:t>𝜂</m:t>
                </m:r>
                <m:r>
                  <a:rPr lang="es-EC" sz="3200" i="1" kern="1200" smtClean="0">
                    <a:latin typeface="Cambria Math" panose="02040503050406030204" pitchFamily="18" charset="0"/>
                  </a:rPr>
                  <m:t>=</m:t>
                </m:r>
                <m:f>
                  <m:fPr>
                    <m:ctrlPr>
                      <a:rPr lang="en-US" sz="3200" i="1" kern="1200">
                        <a:latin typeface="Cambria Math" panose="02040503050406030204" pitchFamily="18" charset="0"/>
                      </a:rPr>
                    </m:ctrlPr>
                  </m:fPr>
                  <m:num>
                    <m:r>
                      <a:rPr lang="es-EC" sz="3200" i="1" kern="1200">
                        <a:latin typeface="Cambria Math" panose="02040503050406030204" pitchFamily="18" charset="0"/>
                      </a:rPr>
                      <m:t>0.639 </m:t>
                    </m:r>
                    <m:r>
                      <a:rPr lang="es-EC" sz="3200" i="1" kern="1200">
                        <a:latin typeface="Cambria Math" panose="02040503050406030204" pitchFamily="18" charset="0"/>
                      </a:rPr>
                      <m:t>𝑀𝑏𝑝𝑠</m:t>
                    </m:r>
                  </m:num>
                  <m:den>
                    <m:r>
                      <a:rPr lang="es-EC" sz="3200" i="1" kern="1200">
                        <a:latin typeface="Cambria Math" panose="02040503050406030204" pitchFamily="18" charset="0"/>
                      </a:rPr>
                      <m:t>1 </m:t>
                    </m:r>
                    <m:r>
                      <a:rPr lang="es-EC" sz="3200" i="1" kern="1200">
                        <a:latin typeface="Cambria Math" panose="02040503050406030204" pitchFamily="18" charset="0"/>
                      </a:rPr>
                      <m:t>𝑀𝑏𝑝𝑠</m:t>
                    </m:r>
                  </m:den>
                </m:f>
                <m:r>
                  <a:rPr lang="es-EC" sz="3200" i="1" kern="1200">
                    <a:latin typeface="Cambria Math" panose="02040503050406030204" pitchFamily="18" charset="0"/>
                  </a:rPr>
                  <m:t>=0.639</m:t>
                </m:r>
              </m:oMath>
            </m:oMathPara>
          </a14:m>
          <a:endParaRPr lang="es-ES" sz="3200" kern="1200" dirty="0"/>
        </a:p>
      </dsp:txBody>
      <dsp:txXfrm>
        <a:off x="0" y="623767"/>
        <a:ext cx="4870358" cy="1518735"/>
      </dsp:txXfrm>
    </dsp:sp>
    <dsp:sp modelId="{5523A5E1-C82D-4736-9BAE-F1B4C2D3E6E0}">
      <dsp:nvSpPr>
        <dsp:cNvPr id="0" name=""/>
        <dsp:cNvSpPr/>
      </dsp:nvSpPr>
      <dsp:spPr>
        <a:xfrm>
          <a:off x="5006366" y="639562"/>
          <a:ext cx="3762541" cy="151873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3200" i="1" kern="1200" smtClean="0">
                    <a:latin typeface="Cambria Math" panose="02040503050406030204" pitchFamily="18" charset="0"/>
                  </a:rPr>
                  <m:t>𝜂</m:t>
                </m:r>
                <m:d>
                  <m:dPr>
                    <m:ctrlPr>
                      <a:rPr lang="en-US" sz="3200" i="1" kern="1200">
                        <a:latin typeface="Cambria Math" panose="02040503050406030204" pitchFamily="18" charset="0"/>
                      </a:rPr>
                    </m:ctrlPr>
                  </m:dPr>
                  <m:e>
                    <m:r>
                      <a:rPr lang="es-EC" sz="3200" i="1" kern="1200">
                        <a:latin typeface="Cambria Math" panose="02040503050406030204" pitchFamily="18" charset="0"/>
                      </a:rPr>
                      <m:t>%</m:t>
                    </m:r>
                  </m:e>
                </m:d>
                <m:r>
                  <a:rPr lang="es-EC" sz="3200" i="1" kern="1200">
                    <a:latin typeface="Cambria Math" panose="02040503050406030204" pitchFamily="18" charset="0"/>
                  </a:rPr>
                  <m:t>=63.90%</m:t>
                </m:r>
              </m:oMath>
            </m:oMathPara>
          </a14:m>
          <a:endParaRPr lang="es-ES" sz="3200" kern="1200" dirty="0"/>
        </a:p>
      </dsp:txBody>
      <dsp:txXfrm>
        <a:off x="5006366" y="639562"/>
        <a:ext cx="3762541" cy="1518735"/>
      </dsp:txXfrm>
    </dsp:sp>
    <dsp:sp modelId="{41A08220-4BC0-45F0-8868-869866D2ECE9}">
      <dsp:nvSpPr>
        <dsp:cNvPr id="0" name=""/>
        <dsp:cNvSpPr/>
      </dsp:nvSpPr>
      <dsp:spPr>
        <a:xfrm>
          <a:off x="1597234" y="2339205"/>
          <a:ext cx="5378603" cy="151873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Mensaje </a:t>
          </a:r>
          <a:r>
            <a:rPr lang="es-ES" sz="3200" kern="1200" dirty="0" smtClean="0">
              <a:latin typeface="Times New Roman" panose="02020603050405020304" pitchFamily="18" charset="0"/>
              <a:cs typeface="Times New Roman" panose="02020603050405020304" pitchFamily="18" charset="0"/>
            </a:rPr>
            <a:t>≈ 900 bytes</a:t>
          </a:r>
          <a:endParaRPr lang="es-ES" sz="3200" kern="1200" dirty="0"/>
        </a:p>
      </dsp:txBody>
      <dsp:txXfrm>
        <a:off x="1597234" y="2339205"/>
        <a:ext cx="5378603" cy="15187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80E3A-B0FA-42DC-BA9D-76E18A09F46C}">
      <dsp:nvSpPr>
        <dsp:cNvPr id="0" name=""/>
        <dsp:cNvSpPr/>
      </dsp:nvSpPr>
      <dsp:spPr>
        <a:xfrm>
          <a:off x="0" y="25337"/>
          <a:ext cx="5804032"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S" sz="3400" kern="1200" dirty="0" err="1" smtClean="0"/>
            <a:t>Estadistica</a:t>
          </a:r>
          <a:endParaRPr lang="es-ES" sz="3400" kern="1200" dirty="0"/>
        </a:p>
      </dsp:txBody>
      <dsp:txXfrm>
        <a:off x="39809" y="65146"/>
        <a:ext cx="5724414" cy="735872"/>
      </dsp:txXfrm>
    </dsp:sp>
    <dsp:sp modelId="{2271C2D4-68DB-411E-BFF4-68E62B4DE69B}">
      <dsp:nvSpPr>
        <dsp:cNvPr id="0" name=""/>
        <dsp:cNvSpPr/>
      </dsp:nvSpPr>
      <dsp:spPr>
        <a:xfrm>
          <a:off x="0" y="840827"/>
          <a:ext cx="580403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27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ES" sz="2700" kern="1200" dirty="0" smtClean="0"/>
            <a:t>72%</a:t>
          </a:r>
          <a:endParaRPr lang="es-ES" sz="2700" kern="1200" dirty="0"/>
        </a:p>
      </dsp:txBody>
      <dsp:txXfrm>
        <a:off x="0" y="840827"/>
        <a:ext cx="5804032" cy="563040"/>
      </dsp:txXfrm>
    </dsp:sp>
    <dsp:sp modelId="{4C0C7F87-BCB6-441D-8E25-7D3466223340}">
      <dsp:nvSpPr>
        <dsp:cNvPr id="0" name=""/>
        <dsp:cNvSpPr/>
      </dsp:nvSpPr>
      <dsp:spPr>
        <a:xfrm>
          <a:off x="0" y="1403867"/>
          <a:ext cx="5804032"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S" sz="3400" kern="1200" dirty="0" smtClean="0"/>
            <a:t>Factores Adicionales</a:t>
          </a:r>
          <a:endParaRPr lang="es-ES" sz="3400" kern="1200" dirty="0"/>
        </a:p>
      </dsp:txBody>
      <dsp:txXfrm>
        <a:off x="39809" y="1443676"/>
        <a:ext cx="5724414" cy="735872"/>
      </dsp:txXfrm>
    </dsp:sp>
    <dsp:sp modelId="{138226B4-E127-4599-9D2F-5FA684E3BF95}">
      <dsp:nvSpPr>
        <dsp:cNvPr id="0" name=""/>
        <dsp:cNvSpPr/>
      </dsp:nvSpPr>
      <dsp:spPr>
        <a:xfrm>
          <a:off x="0" y="2219357"/>
          <a:ext cx="580403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27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ES" sz="2700" kern="1200" dirty="0" smtClean="0"/>
            <a:t>Conflicto Marca SONY, o sistema IOS</a:t>
          </a:r>
          <a:endParaRPr lang="es-ES" sz="2700" kern="1200" dirty="0"/>
        </a:p>
      </dsp:txBody>
      <dsp:txXfrm>
        <a:off x="0" y="2219357"/>
        <a:ext cx="5804032" cy="5630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C72B0-9E17-4681-9316-34699721FC3A}" type="datetimeFigureOut">
              <a:rPr lang="es-ES" smtClean="0"/>
              <a:t>25/06/2018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06AE0-8C9B-4631-BAB0-B13767F17BB8}" type="slidenum">
              <a:rPr lang="es-ES" smtClean="0"/>
              <a:t>‹Nº›</a:t>
            </a:fld>
            <a:endParaRPr lang="es-ES"/>
          </a:p>
        </p:txBody>
      </p:sp>
    </p:spTree>
    <p:extLst>
      <p:ext uri="{BB962C8B-B14F-4D97-AF65-F5344CB8AC3E}">
        <p14:creationId xmlns:p14="http://schemas.microsoft.com/office/powerpoint/2010/main" val="299498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a:t>
            </a:fld>
            <a:endParaRPr lang="es-EC">
              <a:solidFill>
                <a:prstClr val="black"/>
              </a:solidFill>
            </a:endParaRPr>
          </a:p>
        </p:txBody>
      </p:sp>
    </p:spTree>
    <p:extLst>
      <p:ext uri="{BB962C8B-B14F-4D97-AF65-F5344CB8AC3E}">
        <p14:creationId xmlns:p14="http://schemas.microsoft.com/office/powerpoint/2010/main" val="1923076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10</a:t>
            </a:fld>
            <a:endParaRPr lang="es-EC">
              <a:solidFill>
                <a:prstClr val="black"/>
              </a:solidFill>
            </a:endParaRPr>
          </a:p>
        </p:txBody>
      </p:sp>
    </p:spTree>
    <p:extLst>
      <p:ext uri="{BB962C8B-B14F-4D97-AF65-F5344CB8AC3E}">
        <p14:creationId xmlns:p14="http://schemas.microsoft.com/office/powerpoint/2010/main" val="171424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11</a:t>
            </a:fld>
            <a:endParaRPr lang="es-EC">
              <a:solidFill>
                <a:prstClr val="black"/>
              </a:solidFill>
            </a:endParaRPr>
          </a:p>
        </p:txBody>
      </p:sp>
    </p:spTree>
    <p:extLst>
      <p:ext uri="{BB962C8B-B14F-4D97-AF65-F5344CB8AC3E}">
        <p14:creationId xmlns:p14="http://schemas.microsoft.com/office/powerpoint/2010/main" val="51937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err="1" smtClean="0"/>
              <a:t>Topologia</a:t>
            </a:r>
            <a:r>
              <a:rPr lang="es-MX" sz="3200" baseline="0" dirty="0" smtClean="0"/>
              <a:t> en estrella: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3200" baseline="0" dirty="0" err="1" smtClean="0"/>
              <a:t>Topologia</a:t>
            </a:r>
            <a:r>
              <a:rPr lang="es-MX" sz="3200" baseline="0" dirty="0" smtClean="0"/>
              <a:t> en malla: se designa un dueño del grupo que es el único conocido por todos, quien a</a:t>
            </a:r>
            <a:r>
              <a:rPr lang="es-ES" sz="3200" baseline="0" dirty="0" err="1" smtClean="0"/>
              <a:t>nuncia</a:t>
            </a:r>
            <a:r>
              <a:rPr lang="es-ES" sz="3200" baseline="0" dirty="0" smtClean="0"/>
              <a:t> un mensaje que contiene información sobre todos los demás compañeros.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3200" baseline="0" dirty="0" smtClean="0"/>
              <a:t>Cuando dos pares pertenecen al mismo grupo y tienen las direcciones IP de los demás, se puede establecer comunicación:</a:t>
            </a:r>
            <a:endParaRPr lang="es-MX" sz="3200" baseline="0" dirty="0" smtClean="0"/>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12</a:t>
            </a:fld>
            <a:endParaRPr lang="es-EC">
              <a:solidFill>
                <a:prstClr val="black"/>
              </a:solidFill>
            </a:endParaRPr>
          </a:p>
        </p:txBody>
      </p:sp>
    </p:spTree>
    <p:extLst>
      <p:ext uri="{BB962C8B-B14F-4D97-AF65-F5344CB8AC3E}">
        <p14:creationId xmlns:p14="http://schemas.microsoft.com/office/powerpoint/2010/main" val="15088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ES" sz="3200" dirty="0" smtClean="0"/>
              <a:t>Peer Discovery (físico y lógico)</a:t>
            </a:r>
          </a:p>
          <a:p>
            <a:pPr marL="0" indent="0" algn="just">
              <a:buFont typeface="Arial" panose="020B0604020202020204" pitchFamily="34" charset="0"/>
              <a:buNone/>
            </a:pPr>
            <a:r>
              <a:rPr lang="es-ES" sz="3200" dirty="0" smtClean="0"/>
              <a:t>Obtener una lista de pares de </a:t>
            </a:r>
            <a:r>
              <a:rPr lang="es-ES" sz="3200" dirty="0" err="1" smtClean="0"/>
              <a:t>WiFi</a:t>
            </a:r>
            <a:r>
              <a:rPr lang="es-ES" sz="3200" dirty="0" smtClean="0"/>
              <a:t> </a:t>
            </a:r>
            <a:r>
              <a:rPr lang="es-ES" sz="3200" dirty="0" err="1" smtClean="0"/>
              <a:t>Direct</a:t>
            </a:r>
            <a:r>
              <a:rPr lang="es-ES" sz="3200" dirty="0" smtClean="0"/>
              <a:t>: proporcionada por </a:t>
            </a:r>
            <a:r>
              <a:rPr lang="es-ES" sz="3200" dirty="0" err="1" smtClean="0"/>
              <a:t>WiFi</a:t>
            </a:r>
            <a:r>
              <a:rPr lang="es-ES" sz="3200" dirty="0" smtClean="0"/>
              <a:t> </a:t>
            </a:r>
            <a:r>
              <a:rPr lang="es-ES" sz="3200" dirty="0" err="1" smtClean="0"/>
              <a:t>Direct</a:t>
            </a:r>
            <a:endParaRPr lang="es-ES" sz="3200" dirty="0" smtClean="0"/>
          </a:p>
          <a:p>
            <a:pPr marL="0" indent="0" algn="just">
              <a:buFont typeface="Arial" panose="020B0604020202020204" pitchFamily="34" charset="0"/>
              <a:buNone/>
            </a:pPr>
            <a:r>
              <a:rPr lang="es-ES" sz="3200" dirty="0" smtClean="0"/>
              <a:t>Conexión a un grupo </a:t>
            </a:r>
            <a:r>
              <a:rPr lang="es-ES" sz="3200" dirty="0" err="1" smtClean="0"/>
              <a:t>WiFi</a:t>
            </a:r>
            <a:r>
              <a:rPr lang="es-ES" sz="3200" dirty="0" smtClean="0"/>
              <a:t> - Proporcionado por </a:t>
            </a:r>
            <a:r>
              <a:rPr lang="es-ES" sz="3200" dirty="0" err="1" smtClean="0"/>
              <a:t>WiFi</a:t>
            </a:r>
            <a:r>
              <a:rPr lang="es-ES" sz="3200" dirty="0" smtClean="0"/>
              <a:t> </a:t>
            </a:r>
            <a:r>
              <a:rPr lang="es-ES" sz="3200" dirty="0" err="1" smtClean="0"/>
              <a:t>Direct</a:t>
            </a:r>
            <a:endParaRPr lang="es-ES" sz="3200" dirty="0" smtClean="0"/>
          </a:p>
          <a:p>
            <a:pPr marL="0" indent="0" algn="just">
              <a:buFont typeface="Arial" panose="020B0604020202020204" pitchFamily="34" charset="0"/>
              <a:buNone/>
            </a:pPr>
            <a:r>
              <a:rPr lang="es-ES" sz="3200" dirty="0" smtClean="0"/>
              <a:t>Cada dispositivo mantiene una lista de pares disponibles: lista de pares lógica. Gestionamos este procedimiento</a:t>
            </a:r>
          </a:p>
          <a:p>
            <a:pPr marL="0" indent="0" algn="just">
              <a:buFont typeface="Arial" panose="020B0604020202020204" pitchFamily="34" charset="0"/>
              <a:buNone/>
            </a:pPr>
            <a:r>
              <a:rPr lang="es-ES" sz="3200" dirty="0" smtClean="0"/>
              <a:t>Cada dispositivo envía una solicitud de descubrimiento y espera la respuesta de descubrimiento del par</a:t>
            </a:r>
          </a:p>
          <a:p>
            <a:pPr marL="0" indent="0" algn="just">
              <a:buFont typeface="Arial" panose="020B0604020202020204" pitchFamily="34" charset="0"/>
              <a:buNone/>
            </a:pPr>
            <a:endParaRPr lang="es-ES" sz="3200" dirty="0" smtClean="0"/>
          </a:p>
          <a:p>
            <a:pPr marL="0" indent="0" algn="just">
              <a:buFont typeface="Arial" panose="020B0604020202020204" pitchFamily="34" charset="0"/>
              <a:buNone/>
            </a:pPr>
            <a:r>
              <a:rPr lang="es-ES" sz="3200" dirty="0" smtClean="0"/>
              <a:t>Reenvío de mensajes</a:t>
            </a:r>
          </a:p>
          <a:p>
            <a:pPr marL="0" indent="0" algn="just">
              <a:buFont typeface="Arial" panose="020B0604020202020204" pitchFamily="34" charset="0"/>
              <a:buNone/>
            </a:pPr>
            <a:r>
              <a:rPr lang="es-ES" sz="3200" dirty="0" smtClean="0"/>
              <a:t>El cliente de la sala de chat (de una sala de chat pública o de una conversación privada) reenvía sus mensajes y solo los suyos.</a:t>
            </a:r>
          </a:p>
          <a:p>
            <a:pPr marL="0" indent="0" algn="just">
              <a:buFont typeface="Arial" panose="020B0604020202020204" pitchFamily="34" charset="0"/>
              <a:buNone/>
            </a:pPr>
            <a:r>
              <a:rPr lang="es-ES" sz="3200" dirty="0" smtClean="0"/>
              <a:t>El anfitrión de la sala de chat reenvía todos los mensajes relacionados con el chat que recibe.</a:t>
            </a:r>
          </a:p>
          <a:p>
            <a:pPr marL="0" indent="0" algn="just">
              <a:buFont typeface="Arial" panose="020B0604020202020204" pitchFamily="34" charset="0"/>
              <a:buNone/>
            </a:pPr>
            <a:r>
              <a:rPr lang="es-ES" sz="3200" dirty="0" smtClean="0"/>
              <a:t>Sus propios mensajes se envían a todos los participantes de la sala.</a:t>
            </a:r>
          </a:p>
          <a:p>
            <a:pPr marL="0" indent="0" algn="just">
              <a:buFont typeface="Arial" panose="020B0604020202020204" pitchFamily="34" charset="0"/>
              <a:buNone/>
            </a:pPr>
            <a:r>
              <a:rPr lang="es-ES" sz="3200" dirty="0" smtClean="0"/>
              <a:t>Los mensajes que provienen de un par participante se envían al resto</a:t>
            </a:r>
          </a:p>
          <a:p>
            <a:pPr marL="0" indent="0" algn="just">
              <a:buFont typeface="Arial" panose="020B0604020202020204" pitchFamily="34" charset="0"/>
              <a:buNone/>
            </a:pPr>
            <a:r>
              <a:rPr lang="es-ES" sz="3200" dirty="0" smtClean="0"/>
              <a:t>de los participantes.</a:t>
            </a:r>
            <a:endParaRPr lang="es-MX" sz="3200" dirty="0" smtClean="0"/>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26215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Tanto</a:t>
            </a:r>
            <a:r>
              <a:rPr lang="es-ES" baseline="0" dirty="0" smtClean="0"/>
              <a:t> </a:t>
            </a:r>
            <a:r>
              <a:rPr lang="es-ES" baseline="0" dirty="0" err="1" smtClean="0"/>
              <a:t>wifi</a:t>
            </a:r>
            <a:r>
              <a:rPr lang="es-ES" baseline="0" dirty="0" smtClean="0"/>
              <a:t> </a:t>
            </a:r>
            <a:r>
              <a:rPr lang="es-ES" baseline="0" dirty="0" err="1" smtClean="0"/>
              <a:t>direct</a:t>
            </a:r>
            <a:r>
              <a:rPr lang="es-ES" baseline="0" dirty="0" smtClean="0"/>
              <a:t> como </a:t>
            </a:r>
            <a:r>
              <a:rPr lang="es-ES" baseline="0" dirty="0" err="1" smtClean="0"/>
              <a:t>bluetooth</a:t>
            </a:r>
            <a:r>
              <a:rPr lang="es-ES" baseline="0" dirty="0" smtClean="0"/>
              <a:t> tienen una topología en estrella que permiten conectar un número de dispositivos definidos 5 en </a:t>
            </a:r>
            <a:r>
              <a:rPr lang="es-ES" baseline="0" dirty="0" err="1" smtClean="0"/>
              <a:t>wifi</a:t>
            </a:r>
            <a:r>
              <a:rPr lang="es-ES" baseline="0" dirty="0" smtClean="0"/>
              <a:t> y 8 en </a:t>
            </a:r>
            <a:r>
              <a:rPr lang="es-ES" baseline="0" dirty="0" err="1" smtClean="0"/>
              <a:t>bluetooth</a:t>
            </a:r>
            <a:r>
              <a:rPr lang="es-ES" baseline="0" dirty="0" smtClean="0"/>
              <a:t> el objetivo de la app es levantar esta restricción a través de la creación de una red ad hoc en la cual cada uno de los dispositivos actúa como punto servidor-cliente y </a:t>
            </a:r>
            <a:r>
              <a:rPr lang="es-ES" baseline="0" dirty="0" err="1" smtClean="0"/>
              <a:t>router</a:t>
            </a:r>
            <a:r>
              <a:rPr lang="es-ES" baseline="0" dirty="0" smtClean="0"/>
              <a:t>, en cuanto a </a:t>
            </a:r>
            <a:r>
              <a:rPr lang="es-ES" baseline="0" dirty="0" err="1" smtClean="0"/>
              <a:t>wifi</a:t>
            </a:r>
            <a:r>
              <a:rPr lang="es-ES" baseline="0" dirty="0" smtClean="0"/>
              <a:t> estos permisos están bloqueados, </a:t>
            </a:r>
            <a:r>
              <a:rPr lang="es-EC" sz="1200" kern="1200" dirty="0" smtClean="0">
                <a:solidFill>
                  <a:schemeClr val="tx1"/>
                </a:solidFill>
                <a:effectLst/>
                <a:latin typeface="+mn-lt"/>
                <a:ea typeface="+mn-ea"/>
                <a:cs typeface="+mn-cs"/>
              </a:rPr>
              <a:t>Android tiene la desventaja de que no permite crear redes </a:t>
            </a:r>
            <a:r>
              <a:rPr lang="es-EC" sz="1200" i="1" kern="1200" dirty="0" smtClean="0">
                <a:solidFill>
                  <a:schemeClr val="tx1"/>
                </a:solidFill>
                <a:effectLst/>
                <a:latin typeface="+mn-lt"/>
                <a:ea typeface="+mn-ea"/>
                <a:cs typeface="+mn-cs"/>
              </a:rPr>
              <a:t>Ad hoc</a:t>
            </a:r>
            <a:r>
              <a:rPr lang="es-EC" sz="1200" kern="1200" dirty="0" smtClean="0">
                <a:solidFill>
                  <a:schemeClr val="tx1"/>
                </a:solidFill>
                <a:effectLst/>
                <a:latin typeface="+mn-lt"/>
                <a:ea typeface="+mn-ea"/>
                <a:cs typeface="+mn-cs"/>
              </a:rPr>
              <a:t> por defecto, para poder levantar esta restricción se necesita que el dispositivo tenga permisos de administrador o </a:t>
            </a:r>
            <a:r>
              <a:rPr lang="es-EC" sz="1200" kern="1200" dirty="0" err="1" smtClean="0">
                <a:solidFill>
                  <a:schemeClr val="tx1"/>
                </a:solidFill>
                <a:effectLst/>
                <a:latin typeface="+mn-lt"/>
                <a:ea typeface="+mn-ea"/>
                <a:cs typeface="+mn-cs"/>
              </a:rPr>
              <a:t>super</a:t>
            </a:r>
            <a:r>
              <a:rPr lang="es-EC" sz="1200" kern="1200" dirty="0" smtClean="0">
                <a:solidFill>
                  <a:schemeClr val="tx1"/>
                </a:solidFill>
                <a:effectLst/>
                <a:latin typeface="+mn-lt"/>
                <a:ea typeface="+mn-ea"/>
                <a:cs typeface="+mn-cs"/>
              </a:rPr>
              <a:t> usuario, esto implica que el dispositivo debe ser </a:t>
            </a:r>
            <a:r>
              <a:rPr lang="es-EC" sz="1200" i="1" kern="1200" dirty="0" err="1" smtClean="0">
                <a:solidFill>
                  <a:schemeClr val="tx1"/>
                </a:solidFill>
                <a:effectLst/>
                <a:latin typeface="+mn-lt"/>
                <a:ea typeface="+mn-ea"/>
                <a:cs typeface="+mn-cs"/>
              </a:rPr>
              <a:t>rooteado</a:t>
            </a:r>
            <a:r>
              <a:rPr lang="es-EC" sz="1200" kern="1200" dirty="0" smtClean="0">
                <a:solidFill>
                  <a:schemeClr val="tx1"/>
                </a:solidFill>
                <a:effectLst/>
                <a:latin typeface="+mn-lt"/>
                <a:ea typeface="+mn-ea"/>
                <a:cs typeface="+mn-cs"/>
              </a:rPr>
              <a:t>, hecho que es muy poco viable porque no se puede pedir a todos los usuarios que </a:t>
            </a:r>
            <a:r>
              <a:rPr lang="es-EC" sz="1200" kern="1200" dirty="0" err="1" smtClean="0">
                <a:solidFill>
                  <a:schemeClr val="tx1"/>
                </a:solidFill>
                <a:effectLst/>
                <a:latin typeface="+mn-lt"/>
                <a:ea typeface="+mn-ea"/>
                <a:cs typeface="+mn-cs"/>
              </a:rPr>
              <a:t>ruteen</a:t>
            </a:r>
            <a:r>
              <a:rPr lang="es-EC" sz="1200" kern="1200" dirty="0" smtClean="0">
                <a:solidFill>
                  <a:schemeClr val="tx1"/>
                </a:solidFill>
                <a:effectLst/>
                <a:latin typeface="+mn-lt"/>
                <a:ea typeface="+mn-ea"/>
                <a:cs typeface="+mn-cs"/>
              </a:rPr>
              <a:t> su teléfono para poder usar la aplicación, además de tomar en cuenta que es un proceso complejo de realizar, por lo que se opta por utilizar otra tecnología.</a:t>
            </a:r>
            <a:endParaRPr lang="es-ES" sz="1200" kern="1200" dirty="0" smtClean="0">
              <a:solidFill>
                <a:schemeClr val="tx1"/>
              </a:solidFill>
              <a:effectLst/>
              <a:latin typeface="+mn-lt"/>
              <a:ea typeface="+mn-ea"/>
              <a:cs typeface="+mn-cs"/>
            </a:endParaRP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14</a:t>
            </a:fld>
            <a:endParaRPr lang="es-EC">
              <a:solidFill>
                <a:prstClr val="black"/>
              </a:solidFill>
            </a:endParaRPr>
          </a:p>
        </p:txBody>
      </p:sp>
    </p:spTree>
    <p:extLst>
      <p:ext uri="{BB962C8B-B14F-4D97-AF65-F5344CB8AC3E}">
        <p14:creationId xmlns:p14="http://schemas.microsoft.com/office/powerpoint/2010/main" val="343494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200" kern="1200" dirty="0" smtClean="0">
                <a:solidFill>
                  <a:schemeClr val="tx1"/>
                </a:solidFill>
                <a:effectLst/>
                <a:latin typeface="+mn-lt"/>
                <a:ea typeface="+mn-ea"/>
                <a:cs typeface="+mn-cs"/>
              </a:rPr>
              <a:t>al parecer Android se dio cuenta del problema que significaría la creación de este tipo de redes que podría fácilmente reemplazar a las redes comerciales, pese a que Bluetooth no tiene un gran alcance los dispositivos aprovechan el </a:t>
            </a:r>
            <a:r>
              <a:rPr lang="es-EC" sz="1200" i="1" kern="1200" dirty="0" err="1" smtClean="0">
                <a:solidFill>
                  <a:schemeClr val="tx1"/>
                </a:solidFill>
                <a:effectLst/>
                <a:latin typeface="+mn-lt"/>
                <a:ea typeface="+mn-ea"/>
                <a:cs typeface="+mn-cs"/>
              </a:rPr>
              <a:t>mesh</a:t>
            </a:r>
            <a:r>
              <a:rPr lang="es-EC" sz="1200" kern="1200" dirty="0" smtClean="0">
                <a:solidFill>
                  <a:schemeClr val="tx1"/>
                </a:solidFill>
                <a:effectLst/>
                <a:latin typeface="+mn-lt"/>
                <a:ea typeface="+mn-ea"/>
                <a:cs typeface="+mn-cs"/>
              </a:rPr>
              <a:t> que se ha formado y trabajan conjuntamente para formar una inmensa red superando las limitaciones de distancia y actuando cada nodo como repetidor, sin en lugar de utilizar Bluetooth utilizaríamos </a:t>
            </a:r>
            <a:r>
              <a:rPr lang="es-EC" sz="1200" kern="1200" dirty="0" err="1" smtClean="0">
                <a:solidFill>
                  <a:schemeClr val="tx1"/>
                </a:solidFill>
                <a:effectLst/>
                <a:latin typeface="+mn-lt"/>
                <a:ea typeface="+mn-ea"/>
                <a:cs typeface="+mn-cs"/>
              </a:rPr>
              <a:t>WiFi</a:t>
            </a:r>
            <a:r>
              <a:rPr lang="es-EC" sz="1200" kern="1200" dirty="0" smtClean="0">
                <a:solidFill>
                  <a:schemeClr val="tx1"/>
                </a:solidFill>
                <a:effectLst/>
                <a:latin typeface="+mn-lt"/>
                <a:ea typeface="+mn-ea"/>
                <a:cs typeface="+mn-cs"/>
              </a:rPr>
              <a:t> este rango de alcance sería mucho mayor lo que dejaría de muchas personas dejen de usar las redes comerciales en las cuales se tiene que pagar costos elevados para poder estar comunicados.</a:t>
            </a:r>
            <a:endParaRPr lang="es-ES" sz="1200" kern="1200" dirty="0" smtClean="0">
              <a:solidFill>
                <a:schemeClr val="tx1"/>
              </a:solidFill>
              <a:effectLst/>
              <a:latin typeface="+mn-lt"/>
              <a:ea typeface="+mn-ea"/>
              <a:cs typeface="+mn-cs"/>
            </a:endParaRP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15</a:t>
            </a:fld>
            <a:endParaRPr lang="es-EC">
              <a:solidFill>
                <a:prstClr val="black"/>
              </a:solidFill>
            </a:endParaRPr>
          </a:p>
        </p:txBody>
      </p:sp>
    </p:spTree>
    <p:extLst>
      <p:ext uri="{BB962C8B-B14F-4D97-AF65-F5344CB8AC3E}">
        <p14:creationId xmlns:p14="http://schemas.microsoft.com/office/powerpoint/2010/main" val="52712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200" kern="1200" dirty="0" smtClean="0">
                <a:solidFill>
                  <a:schemeClr val="tx1"/>
                </a:solidFill>
                <a:effectLst/>
                <a:latin typeface="+mn-lt"/>
                <a:ea typeface="+mn-ea"/>
                <a:cs typeface="+mn-cs"/>
              </a:rPr>
              <a:t>al parecer Android se dio cuenta del problema que significaría la creación de este tipo de redes que podría fácilmente reemplazar a las redes comerciales, pese a que Bluetooth no tiene un gran alcance los dispositivos aprovechan el </a:t>
            </a:r>
            <a:r>
              <a:rPr lang="es-EC" sz="1200" i="1" kern="1200" dirty="0" err="1" smtClean="0">
                <a:solidFill>
                  <a:schemeClr val="tx1"/>
                </a:solidFill>
                <a:effectLst/>
                <a:latin typeface="+mn-lt"/>
                <a:ea typeface="+mn-ea"/>
                <a:cs typeface="+mn-cs"/>
              </a:rPr>
              <a:t>mesh</a:t>
            </a:r>
            <a:r>
              <a:rPr lang="es-EC" sz="1200" kern="1200" dirty="0" smtClean="0">
                <a:solidFill>
                  <a:schemeClr val="tx1"/>
                </a:solidFill>
                <a:effectLst/>
                <a:latin typeface="+mn-lt"/>
                <a:ea typeface="+mn-ea"/>
                <a:cs typeface="+mn-cs"/>
              </a:rPr>
              <a:t> que se ha formado y trabajan conjuntamente para formar una inmensa red superando las limitaciones de distancia y actuando cada nodo como repetidor, sin en lugar de utilizar Bluetooth utilizaríamos </a:t>
            </a:r>
            <a:r>
              <a:rPr lang="es-EC" sz="1200" kern="1200" dirty="0" err="1" smtClean="0">
                <a:solidFill>
                  <a:schemeClr val="tx1"/>
                </a:solidFill>
                <a:effectLst/>
                <a:latin typeface="+mn-lt"/>
                <a:ea typeface="+mn-ea"/>
                <a:cs typeface="+mn-cs"/>
              </a:rPr>
              <a:t>WiFi</a:t>
            </a:r>
            <a:r>
              <a:rPr lang="es-EC" sz="1200" kern="1200" dirty="0" smtClean="0">
                <a:solidFill>
                  <a:schemeClr val="tx1"/>
                </a:solidFill>
                <a:effectLst/>
                <a:latin typeface="+mn-lt"/>
                <a:ea typeface="+mn-ea"/>
                <a:cs typeface="+mn-cs"/>
              </a:rPr>
              <a:t> este rango de alcance sería mucho mayor lo que dejaría de muchas personas dejen de usar las redes comerciales en las cuales se tiene que pagar costos elevados para poder estar comunicados.</a:t>
            </a:r>
            <a:endParaRPr lang="es-ES" sz="1200" kern="1200" dirty="0" smtClean="0">
              <a:solidFill>
                <a:schemeClr val="tx1"/>
              </a:solidFill>
              <a:effectLst/>
              <a:latin typeface="+mn-lt"/>
              <a:ea typeface="+mn-ea"/>
              <a:cs typeface="+mn-cs"/>
            </a:endParaRP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16</a:t>
            </a:fld>
            <a:endParaRPr lang="es-EC">
              <a:solidFill>
                <a:prstClr val="black"/>
              </a:solidFill>
            </a:endParaRPr>
          </a:p>
        </p:txBody>
      </p:sp>
    </p:spTree>
    <p:extLst>
      <p:ext uri="{BB962C8B-B14F-4D97-AF65-F5344CB8AC3E}">
        <p14:creationId xmlns:p14="http://schemas.microsoft.com/office/powerpoint/2010/main" val="292871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17</a:t>
            </a:fld>
            <a:endParaRPr lang="es-EC">
              <a:solidFill>
                <a:prstClr val="black"/>
              </a:solidFill>
            </a:endParaRPr>
          </a:p>
        </p:txBody>
      </p:sp>
    </p:spTree>
    <p:extLst>
      <p:ext uri="{BB962C8B-B14F-4D97-AF65-F5344CB8AC3E}">
        <p14:creationId xmlns:p14="http://schemas.microsoft.com/office/powerpoint/2010/main" val="2800061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18</a:t>
            </a:fld>
            <a:endParaRPr lang="es-EC">
              <a:solidFill>
                <a:prstClr val="black"/>
              </a:solidFill>
            </a:endParaRPr>
          </a:p>
        </p:txBody>
      </p:sp>
    </p:spTree>
    <p:extLst>
      <p:ext uri="{BB962C8B-B14F-4D97-AF65-F5344CB8AC3E}">
        <p14:creationId xmlns:p14="http://schemas.microsoft.com/office/powerpoint/2010/main" val="4261841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19</a:t>
            </a:fld>
            <a:endParaRPr lang="es-EC">
              <a:solidFill>
                <a:prstClr val="black"/>
              </a:solidFill>
            </a:endParaRPr>
          </a:p>
        </p:txBody>
      </p:sp>
    </p:spTree>
    <p:extLst>
      <p:ext uri="{BB962C8B-B14F-4D97-AF65-F5344CB8AC3E}">
        <p14:creationId xmlns:p14="http://schemas.microsoft.com/office/powerpoint/2010/main" val="66786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4D06AE0-8C9B-4631-BAB0-B13767F17BB8}" type="slidenum">
              <a:rPr lang="es-ES" smtClean="0"/>
              <a:t>2</a:t>
            </a:fld>
            <a:endParaRPr lang="es-ES"/>
          </a:p>
        </p:txBody>
      </p:sp>
    </p:spTree>
    <p:extLst>
      <p:ext uri="{BB962C8B-B14F-4D97-AF65-F5344CB8AC3E}">
        <p14:creationId xmlns:p14="http://schemas.microsoft.com/office/powerpoint/2010/main" val="827680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20</a:t>
            </a:fld>
            <a:endParaRPr lang="es-EC">
              <a:solidFill>
                <a:prstClr val="black"/>
              </a:solidFill>
            </a:endParaRPr>
          </a:p>
        </p:txBody>
      </p:sp>
    </p:spTree>
    <p:extLst>
      <p:ext uri="{BB962C8B-B14F-4D97-AF65-F5344CB8AC3E}">
        <p14:creationId xmlns:p14="http://schemas.microsoft.com/office/powerpoint/2010/main" val="80580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21</a:t>
            </a:fld>
            <a:endParaRPr lang="es-EC"/>
          </a:p>
        </p:txBody>
      </p:sp>
    </p:spTree>
    <p:extLst>
      <p:ext uri="{BB962C8B-B14F-4D97-AF65-F5344CB8AC3E}">
        <p14:creationId xmlns:p14="http://schemas.microsoft.com/office/powerpoint/2010/main" val="183764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22</a:t>
            </a:fld>
            <a:endParaRPr lang="es-EC"/>
          </a:p>
        </p:txBody>
      </p:sp>
    </p:spTree>
    <p:extLst>
      <p:ext uri="{BB962C8B-B14F-4D97-AF65-F5344CB8AC3E}">
        <p14:creationId xmlns:p14="http://schemas.microsoft.com/office/powerpoint/2010/main" val="3516157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23</a:t>
            </a:fld>
            <a:endParaRPr lang="es-EC"/>
          </a:p>
        </p:txBody>
      </p:sp>
    </p:spTree>
    <p:extLst>
      <p:ext uri="{BB962C8B-B14F-4D97-AF65-F5344CB8AC3E}">
        <p14:creationId xmlns:p14="http://schemas.microsoft.com/office/powerpoint/2010/main" val="981475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24</a:t>
            </a:fld>
            <a:endParaRPr lang="es-EC"/>
          </a:p>
        </p:txBody>
      </p:sp>
    </p:spTree>
    <p:extLst>
      <p:ext uri="{BB962C8B-B14F-4D97-AF65-F5344CB8AC3E}">
        <p14:creationId xmlns:p14="http://schemas.microsoft.com/office/powerpoint/2010/main" val="122841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25</a:t>
            </a:fld>
            <a:endParaRPr lang="es-EC"/>
          </a:p>
        </p:txBody>
      </p:sp>
    </p:spTree>
    <p:extLst>
      <p:ext uri="{BB962C8B-B14F-4D97-AF65-F5344CB8AC3E}">
        <p14:creationId xmlns:p14="http://schemas.microsoft.com/office/powerpoint/2010/main" val="2890209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26</a:t>
            </a:fld>
            <a:endParaRPr lang="es-EC"/>
          </a:p>
        </p:txBody>
      </p:sp>
    </p:spTree>
    <p:extLst>
      <p:ext uri="{BB962C8B-B14F-4D97-AF65-F5344CB8AC3E}">
        <p14:creationId xmlns:p14="http://schemas.microsoft.com/office/powerpoint/2010/main" val="1602095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27</a:t>
            </a:fld>
            <a:endParaRPr lang="es-EC"/>
          </a:p>
        </p:txBody>
      </p:sp>
    </p:spTree>
    <p:extLst>
      <p:ext uri="{BB962C8B-B14F-4D97-AF65-F5344CB8AC3E}">
        <p14:creationId xmlns:p14="http://schemas.microsoft.com/office/powerpoint/2010/main" val="4226265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28</a:t>
            </a:fld>
            <a:endParaRPr lang="es-EC"/>
          </a:p>
        </p:txBody>
      </p:sp>
    </p:spTree>
    <p:extLst>
      <p:ext uri="{BB962C8B-B14F-4D97-AF65-F5344CB8AC3E}">
        <p14:creationId xmlns:p14="http://schemas.microsoft.com/office/powerpoint/2010/main" val="1246306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29</a:t>
            </a:fld>
            <a:endParaRPr lang="es-EC"/>
          </a:p>
        </p:txBody>
      </p:sp>
    </p:spTree>
    <p:extLst>
      <p:ext uri="{BB962C8B-B14F-4D97-AF65-F5344CB8AC3E}">
        <p14:creationId xmlns:p14="http://schemas.microsoft.com/office/powerpoint/2010/main" val="384472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3</a:t>
            </a:fld>
            <a:endParaRPr lang="es-EC">
              <a:solidFill>
                <a:prstClr val="black"/>
              </a:solidFill>
            </a:endParaRPr>
          </a:p>
        </p:txBody>
      </p:sp>
    </p:spTree>
    <p:extLst>
      <p:ext uri="{BB962C8B-B14F-4D97-AF65-F5344CB8AC3E}">
        <p14:creationId xmlns:p14="http://schemas.microsoft.com/office/powerpoint/2010/main" val="3920336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30</a:t>
            </a:fld>
            <a:endParaRPr lang="es-EC"/>
          </a:p>
        </p:txBody>
      </p:sp>
    </p:spTree>
    <p:extLst>
      <p:ext uri="{BB962C8B-B14F-4D97-AF65-F5344CB8AC3E}">
        <p14:creationId xmlns:p14="http://schemas.microsoft.com/office/powerpoint/2010/main" val="3234310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31</a:t>
            </a:fld>
            <a:endParaRPr lang="es-EC"/>
          </a:p>
        </p:txBody>
      </p:sp>
    </p:spTree>
    <p:extLst>
      <p:ext uri="{BB962C8B-B14F-4D97-AF65-F5344CB8AC3E}">
        <p14:creationId xmlns:p14="http://schemas.microsoft.com/office/powerpoint/2010/main" val="1345329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32</a:t>
            </a:fld>
            <a:endParaRPr lang="es-EC"/>
          </a:p>
        </p:txBody>
      </p:sp>
    </p:spTree>
    <p:extLst>
      <p:ext uri="{BB962C8B-B14F-4D97-AF65-F5344CB8AC3E}">
        <p14:creationId xmlns:p14="http://schemas.microsoft.com/office/powerpoint/2010/main" val="3076528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33</a:t>
            </a:fld>
            <a:endParaRPr lang="es-EC"/>
          </a:p>
        </p:txBody>
      </p:sp>
    </p:spTree>
    <p:extLst>
      <p:ext uri="{BB962C8B-B14F-4D97-AF65-F5344CB8AC3E}">
        <p14:creationId xmlns:p14="http://schemas.microsoft.com/office/powerpoint/2010/main" val="2290657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34</a:t>
            </a:fld>
            <a:endParaRPr lang="es-EC"/>
          </a:p>
        </p:txBody>
      </p:sp>
    </p:spTree>
    <p:extLst>
      <p:ext uri="{BB962C8B-B14F-4D97-AF65-F5344CB8AC3E}">
        <p14:creationId xmlns:p14="http://schemas.microsoft.com/office/powerpoint/2010/main" val="3736829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4D06AE0-8C9B-4631-BAB0-B13767F17BB8}" type="slidenum">
              <a:rPr lang="es-ES" smtClean="0"/>
              <a:t>35</a:t>
            </a:fld>
            <a:endParaRPr lang="es-ES"/>
          </a:p>
        </p:txBody>
      </p:sp>
    </p:spTree>
    <p:extLst>
      <p:ext uri="{BB962C8B-B14F-4D97-AF65-F5344CB8AC3E}">
        <p14:creationId xmlns:p14="http://schemas.microsoft.com/office/powerpoint/2010/main" val="945263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4D06AE0-8C9B-4631-BAB0-B13767F17BB8}" type="slidenum">
              <a:rPr lang="es-ES" smtClean="0"/>
              <a:t>36</a:t>
            </a:fld>
            <a:endParaRPr lang="es-ES"/>
          </a:p>
        </p:txBody>
      </p:sp>
    </p:spTree>
    <p:extLst>
      <p:ext uri="{BB962C8B-B14F-4D97-AF65-F5344CB8AC3E}">
        <p14:creationId xmlns:p14="http://schemas.microsoft.com/office/powerpoint/2010/main" val="1361706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4D06AE0-8C9B-4631-BAB0-B13767F17BB8}" type="slidenum">
              <a:rPr lang="es-ES" smtClean="0"/>
              <a:t>37</a:t>
            </a:fld>
            <a:endParaRPr lang="es-ES"/>
          </a:p>
        </p:txBody>
      </p:sp>
    </p:spTree>
    <p:extLst>
      <p:ext uri="{BB962C8B-B14F-4D97-AF65-F5344CB8AC3E}">
        <p14:creationId xmlns:p14="http://schemas.microsoft.com/office/powerpoint/2010/main" val="912369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En las</a:t>
            </a:r>
            <a:r>
              <a:rPr lang="es-MX" sz="3200" baseline="0" dirty="0" smtClean="0"/>
              <a:t> redes inalámbricas se investigo todo lo que viene relacionado con infraestructuras, protocolos etc.</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38</a:t>
            </a:fld>
            <a:endParaRPr lang="es-EC"/>
          </a:p>
        </p:txBody>
      </p:sp>
    </p:spTree>
    <p:extLst>
      <p:ext uri="{BB962C8B-B14F-4D97-AF65-F5344CB8AC3E}">
        <p14:creationId xmlns:p14="http://schemas.microsoft.com/office/powerpoint/2010/main" val="408280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4</a:t>
            </a:fld>
            <a:endParaRPr lang="es-EC">
              <a:solidFill>
                <a:prstClr val="black"/>
              </a:solidFill>
            </a:endParaRPr>
          </a:p>
        </p:txBody>
      </p:sp>
    </p:spTree>
    <p:extLst>
      <p:ext uri="{BB962C8B-B14F-4D97-AF65-F5344CB8AC3E}">
        <p14:creationId xmlns:p14="http://schemas.microsoft.com/office/powerpoint/2010/main" val="79473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EC" sz="3200" dirty="0" smtClean="0"/>
              <a:t> </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5</a:t>
            </a:fld>
            <a:endParaRPr lang="es-EC">
              <a:solidFill>
                <a:prstClr val="black"/>
              </a:solidFill>
            </a:endParaRPr>
          </a:p>
        </p:txBody>
      </p:sp>
    </p:spTree>
    <p:extLst>
      <p:ext uri="{BB962C8B-B14F-4D97-AF65-F5344CB8AC3E}">
        <p14:creationId xmlns:p14="http://schemas.microsoft.com/office/powerpoint/2010/main" val="120925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MX" sz="3200" dirty="0" smtClean="0"/>
              <a:t>Fácil</a:t>
            </a:r>
            <a:r>
              <a:rPr lang="es-MX" sz="3200" baseline="0" dirty="0" smtClean="0"/>
              <a:t> de manejar: </a:t>
            </a: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6</a:t>
            </a:fld>
            <a:endParaRPr lang="es-EC">
              <a:solidFill>
                <a:prstClr val="black"/>
              </a:solidFill>
            </a:endParaRPr>
          </a:p>
        </p:txBody>
      </p:sp>
    </p:spTree>
    <p:extLst>
      <p:ext uri="{BB962C8B-B14F-4D97-AF65-F5344CB8AC3E}">
        <p14:creationId xmlns:p14="http://schemas.microsoft.com/office/powerpoint/2010/main" val="315111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7</a:t>
            </a:fld>
            <a:endParaRPr lang="es-EC">
              <a:solidFill>
                <a:prstClr val="black"/>
              </a:solidFill>
            </a:endParaRPr>
          </a:p>
        </p:txBody>
      </p:sp>
    </p:spTree>
    <p:extLst>
      <p:ext uri="{BB962C8B-B14F-4D97-AF65-F5344CB8AC3E}">
        <p14:creationId xmlns:p14="http://schemas.microsoft.com/office/powerpoint/2010/main" val="197515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Poca información debido al escaso desarrollo de redes ad hoc orientada a dispositivos móviles</a:t>
            </a:r>
          </a:p>
          <a:p>
            <a:r>
              <a:rPr lang="es-ES" sz="1200" kern="1200" dirty="0" smtClean="0">
                <a:solidFill>
                  <a:schemeClr val="tx1"/>
                </a:solidFill>
                <a:effectLst/>
                <a:latin typeface="+mn-lt"/>
                <a:ea typeface="+mn-ea"/>
                <a:cs typeface="+mn-cs"/>
              </a:rPr>
              <a:t>Android tiene deshabilitado el modo ad hoc por defecto. Y no hay expectativas de que esto vaya a cambiar. Es decir, sólo permite operar en modo “</a:t>
            </a:r>
            <a:r>
              <a:rPr lang="es-ES" sz="1200" kern="1200" dirty="0" err="1" smtClean="0">
                <a:solidFill>
                  <a:schemeClr val="tx1"/>
                </a:solidFill>
                <a:effectLst/>
                <a:latin typeface="+mn-lt"/>
                <a:ea typeface="+mn-ea"/>
                <a:cs typeface="+mn-cs"/>
              </a:rPr>
              <a:t>managed</a:t>
            </a:r>
            <a:r>
              <a:rPr lang="es-ES" sz="1200" kern="1200" dirty="0" smtClean="0">
                <a:solidFill>
                  <a:schemeClr val="tx1"/>
                </a:solidFill>
                <a:effectLst/>
                <a:latin typeface="+mn-lt"/>
                <a:ea typeface="+mn-ea"/>
                <a:cs typeface="+mn-cs"/>
              </a:rPr>
              <a:t>”.</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Para crear una red MESH en un teléfono móvil, se necesita que este acepte conexiones AD-HOC. El sistema operativo Android tiene una falla al respecto. Los teléfonos que ejecutan Android tienen el que con el tiempo se ha denominado “</a:t>
            </a:r>
            <a:r>
              <a:rPr lang="es-ES" sz="1200" kern="1200" dirty="0" err="1" smtClean="0">
                <a:solidFill>
                  <a:schemeClr val="tx1"/>
                </a:solidFill>
                <a:effectLst/>
                <a:latin typeface="+mn-lt"/>
                <a:ea typeface="+mn-ea"/>
                <a:cs typeface="+mn-cs"/>
              </a:rPr>
              <a:t>Issue</a:t>
            </a:r>
            <a:r>
              <a:rPr lang="es-ES" sz="1200" kern="1200" dirty="0" smtClean="0">
                <a:solidFill>
                  <a:schemeClr val="tx1"/>
                </a:solidFill>
                <a:effectLst/>
                <a:latin typeface="+mn-lt"/>
                <a:ea typeface="+mn-ea"/>
                <a:cs typeface="+mn-cs"/>
              </a:rPr>
              <a:t> 82”. Este es un error o bug con el que cuenta el sistema operativo el cual no permite crear redes AD-HOC por defecto en ningún dispositivo que ejecute Android. </a:t>
            </a:r>
          </a:p>
          <a:p>
            <a:r>
              <a:rPr lang="es-ES" sz="1200" kern="1200" dirty="0" smtClean="0">
                <a:solidFill>
                  <a:schemeClr val="tx1"/>
                </a:solidFill>
                <a:effectLst/>
                <a:latin typeface="+mn-lt"/>
                <a:ea typeface="+mn-ea"/>
                <a:cs typeface="+mn-cs"/>
              </a:rPr>
              <a:t>Hay tres maneras de comunicación entre dispositivos móviles: </a:t>
            </a:r>
            <a:r>
              <a:rPr lang="es-ES" sz="1200" kern="1200" dirty="0" err="1" smtClean="0">
                <a:solidFill>
                  <a:schemeClr val="tx1"/>
                </a:solidFill>
                <a:effectLst/>
                <a:latin typeface="+mn-lt"/>
                <a:ea typeface="+mn-ea"/>
                <a:cs typeface="+mn-cs"/>
              </a:rPr>
              <a:t>bluetooth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wifi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direct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wifi</a:t>
            </a:r>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Limitaciones de los dispositivos, no tiene los mismos recursos que un AP. El teléfono inteligente lo que hace es simular el escenario de un AP, con sus debidas restricciones.</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8</a:t>
            </a:fld>
            <a:endParaRPr lang="es-EC">
              <a:solidFill>
                <a:prstClr val="black"/>
              </a:solidFill>
            </a:endParaRPr>
          </a:p>
        </p:txBody>
      </p:sp>
    </p:spTree>
    <p:extLst>
      <p:ext uri="{BB962C8B-B14F-4D97-AF65-F5344CB8AC3E}">
        <p14:creationId xmlns:p14="http://schemas.microsoft.com/office/powerpoint/2010/main" val="46252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solidFill>
                  <a:prstClr val="black"/>
                </a:solidFill>
              </a:rPr>
              <a:pPr/>
              <a:t>9</a:t>
            </a:fld>
            <a:endParaRPr lang="es-EC">
              <a:solidFill>
                <a:prstClr val="black"/>
              </a:solidFill>
            </a:endParaRPr>
          </a:p>
        </p:txBody>
      </p:sp>
    </p:spTree>
    <p:extLst>
      <p:ext uri="{BB962C8B-B14F-4D97-AF65-F5344CB8AC3E}">
        <p14:creationId xmlns:p14="http://schemas.microsoft.com/office/powerpoint/2010/main" val="263840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AF6636DB-3C44-483D-85E3-6A788F3F31B7}"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3599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559A5B6-AED9-4D7D-9974-49FEDA095F6D}"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3016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5AE9AB9-B3E0-4597-8C06-3EE2584E002A}"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53936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0784735A-F915-4904-A15E-98AA47C03F4F}"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55915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059CCC6A-F9C5-4A90-BA79-CFC313DB6CD9}"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39394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E394A91-8C39-4B33-896B-85DE59D1F04E}"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98662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B993EC2C-30D1-4333-A338-A6A798498AD5}"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0077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6DD976E7-83ED-4364-8144-60988842E372}" type="datetime1">
              <a:rPr lang="es-EC" smtClean="0">
                <a:solidFill>
                  <a:prstClr val="black">
                    <a:tint val="75000"/>
                  </a:prstClr>
                </a:solidFill>
              </a:rPr>
              <a:t>25/6/2018</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691663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12E8CAC-A218-409C-A8F0-3E53F0DD4ABB}" type="datetime1">
              <a:rPr lang="es-EC" smtClean="0">
                <a:solidFill>
                  <a:prstClr val="black">
                    <a:tint val="75000"/>
                  </a:prstClr>
                </a:solidFill>
              </a:rPr>
              <a:t>25/6/2018</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4988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702329-B667-48DB-8FC7-CCA223E0AF25}" type="datetime1">
              <a:rPr lang="es-EC" smtClean="0">
                <a:solidFill>
                  <a:prstClr val="black">
                    <a:tint val="75000"/>
                  </a:prstClr>
                </a:solidFill>
              </a:rPr>
              <a:t>25/6/2018</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31293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3F9454B-49CF-4BC6-B955-8CAA79ECCE07}"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90038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9BC953E-9AA0-4386-B5F4-3A983EC25A13}"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41808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31471B5-7700-44AC-A8FA-FE6076512A98}"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9377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2392385-9D71-45A3-B560-0B98303C7219}"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11673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102B32D-F9A5-4788-BD04-4EC5E43DA3F7}"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84155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DB00534F-FDAF-4B94-B95C-2F108D3C9B86}"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14309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0B5AE0D1-53DF-4897-87C4-3CAF548F9512}"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16655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267E9EB-2461-47D7-98A3-93CD2859C289}"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666647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74137901-9D45-480C-880E-B0899104A243}"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77552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B053B304-B665-48D8-88E6-7FD4530195A6}" type="datetime1">
              <a:rPr lang="es-EC" smtClean="0">
                <a:solidFill>
                  <a:prstClr val="black">
                    <a:tint val="75000"/>
                  </a:prstClr>
                </a:solidFill>
              </a:rPr>
              <a:t>25/6/2018</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699990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ED205806-C7DA-4458-A901-198C75EF3C47}" type="datetime1">
              <a:rPr lang="es-EC" smtClean="0">
                <a:solidFill>
                  <a:prstClr val="black">
                    <a:tint val="75000"/>
                  </a:prstClr>
                </a:solidFill>
              </a:rPr>
              <a:t>25/6/2018</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719647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68F8E4-2C1D-4973-ACFF-64B7B0A8571D}" type="datetime1">
              <a:rPr lang="es-EC" smtClean="0">
                <a:solidFill>
                  <a:prstClr val="black">
                    <a:tint val="75000"/>
                  </a:prstClr>
                </a:solidFill>
              </a:rPr>
              <a:t>25/6/2018</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8166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5F7921B-7B07-4684-A452-D2A505A61E8B}"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927343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84A5D7B-5E20-43DD-A8FA-8460ED2BB32B}"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206844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26F27A4-1528-43FA-A432-E0A53A618EE9}"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62829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5C3362-D824-4136-A795-EB333EF7F72E}"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96820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43958805-ED09-4F7A-A124-0B6D9D0103D3}"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260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BC352DDD-2550-4700-87A3-38FE8BDFCF7E}"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2282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C33FCF-2B75-4FD4-944A-59BA4558CC1E}" type="datetime1">
              <a:rPr lang="es-EC" smtClean="0">
                <a:solidFill>
                  <a:prstClr val="black">
                    <a:tint val="75000"/>
                  </a:prstClr>
                </a:solidFill>
              </a:rPr>
              <a:t>25/6/2018</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0630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9C709D0-EBA6-4FF9-A035-489DFEA21ACB}" type="datetime1">
              <a:rPr lang="es-EC" smtClean="0">
                <a:solidFill>
                  <a:prstClr val="black">
                    <a:tint val="75000"/>
                  </a:prstClr>
                </a:solidFill>
              </a:rPr>
              <a:t>25/6/2018</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5114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743FE1-0259-432A-AD04-CC745321DAE6}" type="datetime1">
              <a:rPr lang="es-EC" smtClean="0">
                <a:solidFill>
                  <a:prstClr val="black">
                    <a:tint val="75000"/>
                  </a:prstClr>
                </a:solidFill>
              </a:rPr>
              <a:t>25/6/2018</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8890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54D9917-7E02-4810-A7EB-E702F3F6638C}"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56365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EA00CB5-5BCC-4951-8E99-DB70D622D8DC}" type="datetime1">
              <a:rPr lang="es-EC" smtClean="0">
                <a:solidFill>
                  <a:prstClr val="black">
                    <a:tint val="75000"/>
                  </a:prstClr>
                </a:solidFill>
              </a:rPr>
              <a:t>25/6/2018</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720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BAFA9-2BC0-47CB-97B1-3951BB8A3069}"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26672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DC7C6-CE10-4E3B-8C1C-D7747FE7BAB7}"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70461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16B6F-9D63-42C9-9502-FC084A2C173B}" type="datetime1">
              <a:rPr lang="es-EC" smtClean="0">
                <a:solidFill>
                  <a:prstClr val="black">
                    <a:tint val="75000"/>
                  </a:prstClr>
                </a:solidFill>
              </a:rPr>
              <a:t>25/6/2018</a:t>
            </a:fld>
            <a:endParaRPr lang="es-EC">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E1BB7-F9DA-4CF4-AC8E-A8B69A1B524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8015319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5.emf"/><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7.emf"/><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chart" Target="../charts/char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12" Type="http://schemas.openxmlformats.org/officeDocument/2006/relationships/diagramColors" Target="NUL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QuickStyle" Target="../diagrams/quickStyle8.xml"/><Relationship Id="rId11" Type="http://schemas.openxmlformats.org/officeDocument/2006/relationships/diagramQuickStyle" Target="NULL"/><Relationship Id="rId5" Type="http://schemas.openxmlformats.org/officeDocument/2006/relationships/diagramLayout" Target="../diagrams/layout8.xml"/><Relationship Id="rId10" Type="http://schemas.openxmlformats.org/officeDocument/2006/relationships/diagramLayout" Target="NULL"/><Relationship Id="rId4" Type="http://schemas.openxmlformats.org/officeDocument/2006/relationships/diagramData" Target="../diagrams/data8.xml"/><Relationship Id="rId9" Type="http://schemas.openxmlformats.org/officeDocument/2006/relationships/diagramData"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chart" Target="../charts/chart3.xml"/><Relationship Id="rId9" Type="http://schemas.microsoft.com/office/2007/relationships/diagramDrawing" Target="../diagrams/drawing9.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chart" Target="../charts/chart4.xml"/><Relationship Id="rId9" Type="http://schemas.microsoft.com/office/2007/relationships/diagramDrawing" Target="../diagrams/drawing10.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1.png"/><Relationship Id="rId9" Type="http://schemas.microsoft.com/office/2007/relationships/diagramDrawing" Target="../diagrams/drawing11.xml"/></Relationships>
</file>

<file path=ppt/slides/_rels/slide3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CE2497CC-C991-45C5-A706-0F29B8369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28"/>
            <a:ext cx="12192000" cy="6858000"/>
          </a:xfrm>
          <a:prstGeom prst="rect">
            <a:avLst/>
          </a:prstGeom>
        </p:spPr>
      </p:pic>
      <p:sp>
        <p:nvSpPr>
          <p:cNvPr id="5" name="3 Título"/>
          <p:cNvSpPr txBox="1">
            <a:spLocks/>
          </p:cNvSpPr>
          <p:nvPr/>
        </p:nvSpPr>
        <p:spPr>
          <a:xfrm>
            <a:off x="1523999" y="2502335"/>
            <a:ext cx="9384365"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C" sz="2400" b="1" dirty="0">
                <a:solidFill>
                  <a:prstClr val="black"/>
                </a:solidFill>
              </a:rPr>
              <a:t>Tema: </a:t>
            </a:r>
          </a:p>
          <a:p>
            <a:r>
              <a:rPr lang="es-EC" sz="2400" dirty="0">
                <a:solidFill>
                  <a:prstClr val="black">
                    <a:lumMod val="95000"/>
                    <a:lumOff val="5000"/>
                  </a:prstClr>
                </a:solidFill>
              </a:rPr>
              <a:t> </a:t>
            </a:r>
            <a:r>
              <a:rPr lang="es-EC" sz="2400" dirty="0" smtClean="0">
                <a:solidFill>
                  <a:prstClr val="black">
                    <a:lumMod val="95000"/>
                    <a:lumOff val="5000"/>
                  </a:prstClr>
                </a:solidFill>
              </a:rPr>
              <a:t>“</a:t>
            </a:r>
            <a:r>
              <a:rPr lang="es-EC" sz="2400" dirty="0" smtClean="0">
                <a:solidFill>
                  <a:prstClr val="black"/>
                </a:solidFill>
              </a:rPr>
              <a:t> DESARROLLO DE UN SISTEMA DE COMUNICACIÓN INALÁMBRICO BASADO EN REDES AD HOC FRENTE A EVENTUALES DESASTRES NATURALES</a:t>
            </a:r>
            <a:r>
              <a:rPr lang="es-EC" sz="2400" dirty="0" smtClean="0">
                <a:solidFill>
                  <a:prstClr val="black">
                    <a:lumMod val="95000"/>
                    <a:lumOff val="5000"/>
                  </a:prstClr>
                </a:solidFill>
              </a:rPr>
              <a:t>”</a:t>
            </a:r>
            <a:endParaRPr lang="es-EC" sz="2400" dirty="0">
              <a:solidFill>
                <a:prstClr val="black"/>
              </a:solidFill>
            </a:endParaRPr>
          </a:p>
        </p:txBody>
      </p:sp>
      <p:sp>
        <p:nvSpPr>
          <p:cNvPr id="4" name="3 CuadroTexto"/>
          <p:cNvSpPr txBox="1"/>
          <p:nvPr/>
        </p:nvSpPr>
        <p:spPr>
          <a:xfrm>
            <a:off x="1340294" y="1635803"/>
            <a:ext cx="9992140" cy="584775"/>
          </a:xfrm>
          <a:prstGeom prst="rect">
            <a:avLst/>
          </a:prstGeom>
          <a:noFill/>
        </p:spPr>
        <p:txBody>
          <a:bodyPr wrap="square" rtlCol="0">
            <a:spAutoFit/>
          </a:bodyPr>
          <a:lstStyle/>
          <a:p>
            <a:pPr algn="ctr">
              <a:defRPr/>
            </a:pPr>
            <a:r>
              <a:rPr lang="es-ES" sz="3200" b="1" dirty="0">
                <a:solidFill>
                  <a:prstClr val="black"/>
                </a:solidFill>
                <a:latin typeface="Calibri Light"/>
              </a:rPr>
              <a:t>DEPARTAMENTO DE ELÉCTRICA Y ELECTRÓNICA</a:t>
            </a:r>
          </a:p>
        </p:txBody>
      </p:sp>
      <p:sp>
        <p:nvSpPr>
          <p:cNvPr id="6" name="4 Subtítulo"/>
          <p:cNvSpPr txBox="1">
            <a:spLocks/>
          </p:cNvSpPr>
          <p:nvPr/>
        </p:nvSpPr>
        <p:spPr>
          <a:xfrm rot="10800000" flipV="1">
            <a:off x="5045344" y="6304585"/>
            <a:ext cx="2101311" cy="423002"/>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s-EC" sz="2200" b="1" dirty="0" err="1" smtClean="0">
                <a:solidFill>
                  <a:prstClr val="black"/>
                </a:solidFill>
                <a:latin typeface="Calibri Light"/>
              </a:rPr>
              <a:t>Sangolquí</a:t>
            </a:r>
            <a:r>
              <a:rPr lang="es-EC" sz="2200" b="1" dirty="0" smtClean="0">
                <a:solidFill>
                  <a:prstClr val="black"/>
                </a:solidFill>
                <a:latin typeface="Calibri Light"/>
              </a:rPr>
              <a:t>, 2018</a:t>
            </a:r>
            <a:endParaRPr lang="es-EC" sz="2200" b="1" dirty="0">
              <a:solidFill>
                <a:prstClr val="black"/>
              </a:solidFill>
              <a:latin typeface="Calibri Light"/>
            </a:endParaRPr>
          </a:p>
        </p:txBody>
      </p:sp>
      <p:sp>
        <p:nvSpPr>
          <p:cNvPr id="11" name="AutoShape 14" descr="Resultado de imagen para Ecuador Ama la vid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s-EC" dirty="0">
              <a:solidFill>
                <a:prstClr val="black"/>
              </a:solidFill>
            </a:endParaRPr>
          </a:p>
        </p:txBody>
      </p:sp>
      <p:pic>
        <p:nvPicPr>
          <p:cNvPr id="1028" name="Picture 4" descr="Resultado de imagen para UNIVERSIDAD DE LAS FUERZAS ARMADAS ESPE">
            <a:extLst>
              <a:ext uri="{FF2B5EF4-FFF2-40B4-BE49-F238E27FC236}">
                <a16:creationId xmlns:a16="http://schemas.microsoft.com/office/drawing/2014/main" xmlns="" id="{F7233D9F-83B7-4E9F-B779-FDA9E761E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566" y="160339"/>
            <a:ext cx="4885590" cy="1259566"/>
          </a:xfrm>
          <a:prstGeom prst="rect">
            <a:avLst/>
          </a:prstGeom>
          <a:noFill/>
          <a:extLst>
            <a:ext uri="{909E8E84-426E-40DD-AFC4-6F175D3DCCD1}">
              <a14:hiddenFill xmlns:a14="http://schemas.microsoft.com/office/drawing/2010/main">
                <a:solidFill>
                  <a:srgbClr val="FFFFFF"/>
                </a:solidFill>
              </a14:hiddenFill>
            </a:ext>
          </a:extLst>
        </p:spPr>
      </p:pic>
      <p:sp>
        <p:nvSpPr>
          <p:cNvPr id="13" name="3 Título">
            <a:extLst>
              <a:ext uri="{FF2B5EF4-FFF2-40B4-BE49-F238E27FC236}">
                <a16:creationId xmlns:a16="http://schemas.microsoft.com/office/drawing/2014/main" xmlns="" id="{DFC9FBE7-B86E-44D2-BC91-84CFE44EF31A}"/>
              </a:ext>
            </a:extLst>
          </p:cNvPr>
          <p:cNvSpPr txBox="1">
            <a:spLocks/>
          </p:cNvSpPr>
          <p:nvPr/>
        </p:nvSpPr>
        <p:spPr>
          <a:xfrm>
            <a:off x="1764364" y="4961190"/>
            <a:ext cx="9144000"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C" sz="2400" b="1" dirty="0" smtClean="0">
                <a:solidFill>
                  <a:prstClr val="black"/>
                </a:solidFill>
              </a:rPr>
              <a:t>Autores:</a:t>
            </a:r>
          </a:p>
          <a:p>
            <a:pPr>
              <a:defRPr/>
            </a:pPr>
            <a:r>
              <a:rPr lang="es-EC" sz="2400" b="1" dirty="0" smtClean="0">
                <a:solidFill>
                  <a:prstClr val="black"/>
                </a:solidFill>
              </a:rPr>
              <a:t> </a:t>
            </a:r>
            <a:r>
              <a:rPr lang="es-EC" sz="2400" dirty="0" smtClean="0">
                <a:solidFill>
                  <a:prstClr val="black"/>
                </a:solidFill>
              </a:rPr>
              <a:t>Alexandra Anabel Valle Sampedro</a:t>
            </a:r>
          </a:p>
          <a:p>
            <a:pPr>
              <a:defRPr/>
            </a:pPr>
            <a:r>
              <a:rPr lang="es-EC" sz="2400" dirty="0" smtClean="0">
                <a:solidFill>
                  <a:prstClr val="black"/>
                </a:solidFill>
              </a:rPr>
              <a:t>Johan Fernando Mantilla </a:t>
            </a:r>
            <a:r>
              <a:rPr lang="es-EC" sz="2400" dirty="0">
                <a:solidFill>
                  <a:prstClr val="black"/>
                </a:solidFill>
              </a:rPr>
              <a:t>P</a:t>
            </a:r>
            <a:r>
              <a:rPr lang="es-EC" sz="2400" dirty="0" smtClean="0">
                <a:solidFill>
                  <a:prstClr val="black"/>
                </a:solidFill>
              </a:rPr>
              <a:t>once</a:t>
            </a:r>
          </a:p>
          <a:p>
            <a:pPr>
              <a:defRPr/>
            </a:pPr>
            <a:endParaRPr lang="es-EC" sz="2400" dirty="0">
              <a:solidFill>
                <a:prstClr val="black"/>
              </a:solidFill>
            </a:endParaRPr>
          </a:p>
          <a:p>
            <a:pPr>
              <a:defRPr/>
            </a:pPr>
            <a:r>
              <a:rPr lang="es-EC" sz="2400" b="1" dirty="0">
                <a:solidFill>
                  <a:prstClr val="black"/>
                </a:solidFill>
              </a:rPr>
              <a:t>Director:  </a:t>
            </a:r>
            <a:r>
              <a:rPr lang="es-EC" sz="2400" dirty="0" smtClean="0">
                <a:solidFill>
                  <a:prstClr val="black"/>
                </a:solidFill>
              </a:rPr>
              <a:t>Ing. Román Alcides Lara Cueva</a:t>
            </a:r>
            <a:endParaRPr lang="es-EC" sz="2400" dirty="0">
              <a:solidFill>
                <a:prstClr val="black"/>
              </a:solidFill>
            </a:endParaRPr>
          </a:p>
        </p:txBody>
      </p:sp>
      <p:sp>
        <p:nvSpPr>
          <p:cNvPr id="10" name="3 Título">
            <a:extLst>
              <a:ext uri="{FF2B5EF4-FFF2-40B4-BE49-F238E27FC236}">
                <a16:creationId xmlns:a16="http://schemas.microsoft.com/office/drawing/2014/main" xmlns="" id="{D98DE4F2-686D-456B-80B9-C3749616AD0A}"/>
              </a:ext>
            </a:extLst>
          </p:cNvPr>
          <p:cNvSpPr txBox="1">
            <a:spLocks/>
          </p:cNvSpPr>
          <p:nvPr/>
        </p:nvSpPr>
        <p:spPr>
          <a:xfrm>
            <a:off x="1644181" y="3638500"/>
            <a:ext cx="9384365"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C" sz="2400" b="1" dirty="0">
                <a:solidFill>
                  <a:prstClr val="black"/>
                </a:solidFill>
              </a:rPr>
              <a:t>Proyecto de Investigación previo a la obtención del título de:</a:t>
            </a:r>
          </a:p>
          <a:p>
            <a:pPr>
              <a:defRPr/>
            </a:pPr>
            <a:r>
              <a:rPr lang="es-EC" sz="2400" dirty="0" smtClean="0">
                <a:solidFill>
                  <a:prstClr val="black"/>
                </a:solidFill>
              </a:rPr>
              <a:t>Ingeniero </a:t>
            </a:r>
            <a:r>
              <a:rPr lang="es-EC" sz="2400" dirty="0">
                <a:solidFill>
                  <a:prstClr val="black"/>
                </a:solidFill>
              </a:rPr>
              <a:t>en Electrónica y Telecomunicaciones</a:t>
            </a:r>
          </a:p>
        </p:txBody>
      </p:sp>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1</a:t>
            </a:fld>
            <a:endParaRPr lang="es-EC">
              <a:solidFill>
                <a:prstClr val="black">
                  <a:tint val="75000"/>
                </a:prstClr>
              </a:solidFill>
            </a:endParaRPr>
          </a:p>
        </p:txBody>
      </p:sp>
    </p:spTree>
    <p:extLst>
      <p:ext uri="{BB962C8B-B14F-4D97-AF65-F5344CB8AC3E}">
        <p14:creationId xmlns:p14="http://schemas.microsoft.com/office/powerpoint/2010/main" val="2828306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BLUETOOTH</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3"/>
          <p:cNvGraphicFramePr>
            <a:graphicFrameLocks noGrp="1"/>
          </p:cNvGraphicFramePr>
          <p:nvPr>
            <p:ph idx="1"/>
            <p:extLst>
              <p:ext uri="{D42A27DB-BD31-4B8C-83A1-F6EECF244321}">
                <p14:modId xmlns:p14="http://schemas.microsoft.com/office/powerpoint/2010/main" val="348021823"/>
              </p:ext>
            </p:extLst>
          </p:nvPr>
        </p:nvGraphicFramePr>
        <p:xfrm>
          <a:off x="2203050" y="1869727"/>
          <a:ext cx="4655931" cy="4339524"/>
        </p:xfrm>
        <a:graphic>
          <a:graphicData uri="http://schemas.openxmlformats.org/drawingml/2006/table">
            <a:tbl>
              <a:tblPr firstRow="1" firstCol="1">
                <a:tableStyleId>{74C1A8A3-306A-4EB7-A6B1-4F7E0EB9C5D6}</a:tableStyleId>
              </a:tblPr>
              <a:tblGrid>
                <a:gridCol w="1371817">
                  <a:extLst>
                    <a:ext uri="{9D8B030D-6E8A-4147-A177-3AD203B41FA5}">
                      <a16:colId xmlns:a16="http://schemas.microsoft.com/office/drawing/2014/main" xmlns="" val="503635217"/>
                    </a:ext>
                  </a:extLst>
                </a:gridCol>
                <a:gridCol w="3284114">
                  <a:extLst>
                    <a:ext uri="{9D8B030D-6E8A-4147-A177-3AD203B41FA5}">
                      <a16:colId xmlns:a16="http://schemas.microsoft.com/office/drawing/2014/main" xmlns="" val="3954765"/>
                    </a:ext>
                  </a:extLst>
                </a:gridCol>
              </a:tblGrid>
              <a:tr h="298134">
                <a:tc>
                  <a:txBody>
                    <a:bodyPr/>
                    <a:lstStyle/>
                    <a:p>
                      <a:pPr algn="ctr" fontAlgn="ctr"/>
                      <a:r>
                        <a:rPr lang="es-MX" sz="1800" u="none" strike="noStrike" dirty="0" err="1">
                          <a:effectLst/>
                        </a:rPr>
                        <a:t>Especs</a:t>
                      </a:r>
                      <a:endParaRPr lang="es-MX" sz="1800" b="1" i="0" u="none" strike="noStrike" dirty="0">
                        <a:solidFill>
                          <a:srgbClr val="333333"/>
                        </a:solidFill>
                        <a:effectLst/>
                        <a:latin typeface="Arial" panose="020B0604020202020204" pitchFamily="34" charset="0"/>
                      </a:endParaRPr>
                    </a:p>
                  </a:txBody>
                  <a:tcPr marL="9525" marR="9525" marT="47625" marB="47625" anchor="ctr"/>
                </a:tc>
                <a:tc>
                  <a:txBody>
                    <a:bodyPr/>
                    <a:lstStyle/>
                    <a:p>
                      <a:pPr algn="ctr" fontAlgn="ctr"/>
                      <a:r>
                        <a:rPr lang="es-MX" sz="1800" u="none" strike="noStrike" dirty="0">
                          <a:effectLst/>
                        </a:rPr>
                        <a:t>Bluetooth 4.0</a:t>
                      </a:r>
                      <a:endParaRPr lang="es-MX" sz="1800" b="1"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1066421250"/>
                  </a:ext>
                </a:extLst>
              </a:tr>
              <a:tr h="392786">
                <a:tc>
                  <a:txBody>
                    <a:bodyPr/>
                    <a:lstStyle/>
                    <a:p>
                      <a:pPr algn="ctr" fontAlgn="ctr"/>
                      <a:r>
                        <a:rPr lang="es-MX" sz="1800" u="none" strike="noStrike" dirty="0">
                          <a:effectLst/>
                        </a:rPr>
                        <a:t>Frecuencia</a:t>
                      </a:r>
                      <a:endParaRPr lang="es-MX" sz="1800" b="1" i="0" u="none" strike="noStrike" dirty="0">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2.4 GHz</a:t>
                      </a:r>
                      <a:endParaRPr lang="es-MX" sz="1800" b="0"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3643037721"/>
                  </a:ext>
                </a:extLst>
              </a:tr>
              <a:tr h="463678">
                <a:tc>
                  <a:txBody>
                    <a:bodyPr/>
                    <a:lstStyle/>
                    <a:p>
                      <a:pPr algn="ctr" fontAlgn="ctr"/>
                      <a:r>
                        <a:rPr lang="es-MX" sz="1800" u="none" strike="noStrike">
                          <a:effectLst/>
                        </a:rPr>
                        <a:t>Conectividad</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Peer to Peer</a:t>
                      </a:r>
                      <a:endParaRPr lang="es-MX" sz="1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290476832"/>
                  </a:ext>
                </a:extLst>
              </a:tr>
              <a:tr h="775990">
                <a:tc>
                  <a:txBody>
                    <a:bodyPr/>
                    <a:lstStyle/>
                    <a:p>
                      <a:pPr algn="ctr" fontAlgn="ctr"/>
                      <a:r>
                        <a:rPr lang="es-MX" sz="1800" u="none" strike="noStrike">
                          <a:effectLst/>
                        </a:rPr>
                        <a:t>Tasas de Transferencia</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b="0" i="0" u="none" strike="noStrike" dirty="0" smtClean="0">
                          <a:solidFill>
                            <a:schemeClr val="dk1"/>
                          </a:solidFill>
                          <a:effectLst/>
                          <a:latin typeface="+mn-lt"/>
                        </a:rPr>
                        <a:t>Depende</a:t>
                      </a:r>
                      <a:r>
                        <a:rPr lang="es-MX" sz="1800" b="0" i="0" u="none" strike="noStrike" baseline="0" dirty="0" smtClean="0">
                          <a:solidFill>
                            <a:schemeClr val="dk1"/>
                          </a:solidFill>
                          <a:effectLst/>
                          <a:latin typeface="+mn-lt"/>
                        </a:rPr>
                        <a:t> de la versión</a:t>
                      </a:r>
                      <a:endParaRPr lang="es-MX" sz="1800" b="0"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1654197186"/>
                  </a:ext>
                </a:extLst>
              </a:tr>
              <a:tr h="279739">
                <a:tc>
                  <a:txBody>
                    <a:bodyPr/>
                    <a:lstStyle/>
                    <a:p>
                      <a:pPr algn="ctr" fontAlgn="ctr"/>
                      <a:r>
                        <a:rPr lang="es-MX" sz="1800" u="none" strike="noStrike">
                          <a:effectLst/>
                        </a:rPr>
                        <a:t>Rango</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Hasta </a:t>
                      </a:r>
                      <a:r>
                        <a:rPr lang="es-MX" sz="1800" u="none" strike="noStrike" dirty="0" smtClean="0">
                          <a:effectLst/>
                        </a:rPr>
                        <a:t>100m</a:t>
                      </a:r>
                      <a:endParaRPr lang="es-MX" sz="1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514638067"/>
                  </a:ext>
                </a:extLst>
              </a:tr>
              <a:tr h="392786">
                <a:tc>
                  <a:txBody>
                    <a:bodyPr/>
                    <a:lstStyle/>
                    <a:p>
                      <a:pPr algn="ctr" fontAlgn="ctr"/>
                      <a:r>
                        <a:rPr lang="es-MX" sz="1800" u="none" strike="noStrike">
                          <a:effectLst/>
                        </a:rPr>
                        <a:t>Compatibilidad</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Cualquier versión Bluetooth</a:t>
                      </a:r>
                      <a:endParaRPr lang="es-MX" sz="1800" b="0"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1479434141"/>
                  </a:ext>
                </a:extLst>
              </a:tr>
              <a:tr h="518316">
                <a:tc>
                  <a:txBody>
                    <a:bodyPr/>
                    <a:lstStyle/>
                    <a:p>
                      <a:pPr algn="ctr" fontAlgn="ctr"/>
                      <a:r>
                        <a:rPr lang="es-MX" sz="1800" u="none" strike="noStrike">
                          <a:effectLst/>
                        </a:rPr>
                        <a:t>Seguridad</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128-bit AES </a:t>
                      </a:r>
                      <a:r>
                        <a:rPr lang="es-MX" sz="1800" u="none" strike="noStrike" dirty="0" err="1">
                          <a:effectLst/>
                        </a:rPr>
                        <a:t>encryption</a:t>
                      </a:r>
                      <a:endParaRPr lang="es-MX" sz="1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97855200"/>
                  </a:ext>
                </a:extLst>
              </a:tr>
              <a:tr h="584388">
                <a:tc>
                  <a:txBody>
                    <a:bodyPr/>
                    <a:lstStyle/>
                    <a:p>
                      <a:pPr algn="ctr" fontAlgn="ctr"/>
                      <a:r>
                        <a:rPr lang="es-MX" sz="1800" u="none" strike="noStrike">
                          <a:effectLst/>
                        </a:rPr>
                        <a:t>Consumo de Energía</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BAJA</a:t>
                      </a:r>
                      <a:endParaRPr lang="es-MX" sz="1800" b="0"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4112981969"/>
                  </a:ext>
                </a:extLst>
              </a:tr>
              <a:tr h="392786">
                <a:tc>
                  <a:txBody>
                    <a:bodyPr/>
                    <a:lstStyle/>
                    <a:p>
                      <a:pPr algn="ctr" fontAlgn="ctr"/>
                      <a:r>
                        <a:rPr lang="es-MX" sz="1800" u="none" strike="noStrike">
                          <a:effectLst/>
                        </a:rPr>
                        <a:t>Aplicaciones</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Dispositivos en general</a:t>
                      </a:r>
                      <a:endParaRPr lang="es-MX" sz="1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680264046"/>
                  </a:ext>
                </a:extLst>
              </a:tr>
            </a:tbl>
          </a:graphicData>
        </a:graphic>
      </p:graphicFrame>
      <p:pic>
        <p:nvPicPr>
          <p:cNvPr id="8" name="Picture 2" descr="Resultado de imagen para bluetoo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94021">
            <a:off x="454311" y="1165736"/>
            <a:ext cx="1407983" cy="14079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2086926063"/>
              </p:ext>
            </p:extLst>
          </p:nvPr>
        </p:nvGraphicFramePr>
        <p:xfrm>
          <a:off x="7274894" y="3271241"/>
          <a:ext cx="4078906" cy="1707160"/>
        </p:xfrm>
        <a:graphic>
          <a:graphicData uri="http://schemas.openxmlformats.org/drawingml/2006/table">
            <a:tbl>
              <a:tblPr firstRow="1" firstCol="1" bandRow="1">
                <a:tableStyleId>{5C22544A-7EE6-4342-B048-85BDC9FD1C3A}</a:tableStyleId>
              </a:tblPr>
              <a:tblGrid>
                <a:gridCol w="1541266"/>
                <a:gridCol w="2537640"/>
              </a:tblGrid>
              <a:tr h="341432">
                <a:tc>
                  <a:txBody>
                    <a:bodyPr/>
                    <a:lstStyle/>
                    <a:p>
                      <a:pPr algn="just">
                        <a:lnSpc>
                          <a:spcPct val="107000"/>
                        </a:lnSpc>
                        <a:spcAft>
                          <a:spcPts val="0"/>
                        </a:spcAft>
                      </a:pPr>
                      <a:r>
                        <a:rPr lang="es-EC" sz="1200" dirty="0">
                          <a:effectLst/>
                        </a:rPr>
                        <a:t>Versión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RBR (Mbps)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1432">
                <a:tc>
                  <a:txBody>
                    <a:bodyPr/>
                    <a:lstStyle/>
                    <a:p>
                      <a:pPr algn="just">
                        <a:lnSpc>
                          <a:spcPct val="107000"/>
                        </a:lnSpc>
                        <a:spcAft>
                          <a:spcPts val="0"/>
                        </a:spcAft>
                      </a:pPr>
                      <a:r>
                        <a:rPr lang="es-EC" sz="1200">
                          <a:effectLst/>
                        </a:rPr>
                        <a:t>Versión 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 Mbps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1432">
                <a:tc>
                  <a:txBody>
                    <a:bodyPr/>
                    <a:lstStyle/>
                    <a:p>
                      <a:pPr algn="just">
                        <a:lnSpc>
                          <a:spcPct val="107000"/>
                        </a:lnSpc>
                        <a:spcAft>
                          <a:spcPts val="0"/>
                        </a:spcAft>
                      </a:pPr>
                      <a:r>
                        <a:rPr lang="es-EC" sz="1200">
                          <a:effectLst/>
                        </a:rPr>
                        <a:t>Versión 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 Mbps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1432">
                <a:tc>
                  <a:txBody>
                    <a:bodyPr/>
                    <a:lstStyle/>
                    <a:p>
                      <a:pPr algn="just">
                        <a:lnSpc>
                          <a:spcPct val="107000"/>
                        </a:lnSpc>
                        <a:spcAft>
                          <a:spcPts val="0"/>
                        </a:spcAft>
                      </a:pPr>
                      <a:r>
                        <a:rPr lang="es-EC" sz="1200" dirty="0">
                          <a:effectLst/>
                        </a:rPr>
                        <a:t>Versión 3.0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24 Mbps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1432">
                <a:tc>
                  <a:txBody>
                    <a:bodyPr/>
                    <a:lstStyle/>
                    <a:p>
                      <a:pPr algn="just">
                        <a:lnSpc>
                          <a:spcPct val="107000"/>
                        </a:lnSpc>
                        <a:spcAft>
                          <a:spcPts val="0"/>
                        </a:spcAft>
                      </a:pPr>
                      <a:r>
                        <a:rPr lang="es-EC" sz="1200">
                          <a:effectLst/>
                        </a:rPr>
                        <a:t>Versión 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32 Mbps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10</a:t>
            </a:fld>
            <a:endParaRPr lang="es-EC">
              <a:solidFill>
                <a:prstClr val="black">
                  <a:tint val="75000"/>
                </a:prstClr>
              </a:solidFill>
            </a:endParaRPr>
          </a:p>
        </p:txBody>
      </p:sp>
    </p:spTree>
    <p:extLst>
      <p:ext uri="{BB962C8B-B14F-4D97-AF65-F5344CB8AC3E}">
        <p14:creationId xmlns:p14="http://schemas.microsoft.com/office/powerpoint/2010/main" val="339679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WIFI DIRECT VS. WIFI</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a 8"/>
          <p:cNvGraphicFramePr/>
          <p:nvPr>
            <p:extLst>
              <p:ext uri="{D42A27DB-BD31-4B8C-83A1-F6EECF244321}">
                <p14:modId xmlns:p14="http://schemas.microsoft.com/office/powerpoint/2010/main" val="3094419785"/>
              </p:ext>
            </p:extLst>
          </p:nvPr>
        </p:nvGraphicFramePr>
        <p:xfrm>
          <a:off x="2984500" y="1876955"/>
          <a:ext cx="6769100" cy="4339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11</a:t>
            </a:fld>
            <a:endParaRPr lang="es-EC">
              <a:solidFill>
                <a:prstClr val="black">
                  <a:tint val="75000"/>
                </a:prstClr>
              </a:solidFill>
            </a:endParaRPr>
          </a:p>
        </p:txBody>
      </p:sp>
    </p:spTree>
    <p:extLst>
      <p:ext uri="{BB962C8B-B14F-4D97-AF65-F5344CB8AC3E}">
        <p14:creationId xmlns:p14="http://schemas.microsoft.com/office/powerpoint/2010/main" val="320852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 DESARROLLO DE LA APLICACIÓN</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829245" y="3221152"/>
            <a:ext cx="2426946" cy="11125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Protocolo de Comunicación </a:t>
            </a:r>
            <a:r>
              <a:rPr lang="es-EC" b="1" dirty="0" err="1" smtClean="0">
                <a:solidFill>
                  <a:schemeClr val="tx1"/>
                </a:solidFill>
              </a:rPr>
              <a:t>WiFi</a:t>
            </a:r>
            <a:r>
              <a:rPr lang="es-EC" b="1" dirty="0" smtClean="0">
                <a:solidFill>
                  <a:schemeClr val="tx1"/>
                </a:solidFill>
              </a:rPr>
              <a:t> </a:t>
            </a:r>
            <a:r>
              <a:rPr lang="es-EC" b="1" dirty="0" err="1" smtClean="0">
                <a:solidFill>
                  <a:schemeClr val="tx1"/>
                </a:solidFill>
              </a:rPr>
              <a:t>Direct</a:t>
            </a:r>
            <a:endParaRPr lang="es-EC" b="1" dirty="0" smtClean="0">
              <a:solidFill>
                <a:schemeClr val="tx1"/>
              </a:solidFill>
            </a:endParaRPr>
          </a:p>
        </p:txBody>
      </p:sp>
      <p:sp>
        <p:nvSpPr>
          <p:cNvPr id="2" name="CuadroTexto 1"/>
          <p:cNvSpPr txBox="1"/>
          <p:nvPr/>
        </p:nvSpPr>
        <p:spPr>
          <a:xfrm>
            <a:off x="4313486" y="1798101"/>
            <a:ext cx="2156937" cy="369332"/>
          </a:xfrm>
          <a:prstGeom prst="rect">
            <a:avLst/>
          </a:prstGeom>
          <a:noFill/>
        </p:spPr>
        <p:txBody>
          <a:bodyPr wrap="none" rtlCol="0">
            <a:spAutoFit/>
          </a:bodyPr>
          <a:lstStyle/>
          <a:p>
            <a:r>
              <a:rPr lang="es-ES" b="1" dirty="0" smtClean="0"/>
              <a:t>Topología en estrella</a:t>
            </a:r>
            <a:endParaRPr lang="es-ES" b="1" dirty="0"/>
          </a:p>
        </p:txBody>
      </p:sp>
      <p:sp>
        <p:nvSpPr>
          <p:cNvPr id="11" name="CuadroTexto 10"/>
          <p:cNvSpPr txBox="1"/>
          <p:nvPr/>
        </p:nvSpPr>
        <p:spPr>
          <a:xfrm>
            <a:off x="7352442" y="1732623"/>
            <a:ext cx="1979324" cy="369332"/>
          </a:xfrm>
          <a:prstGeom prst="rect">
            <a:avLst/>
          </a:prstGeom>
          <a:noFill/>
        </p:spPr>
        <p:txBody>
          <a:bodyPr wrap="none" rtlCol="0">
            <a:spAutoFit/>
          </a:bodyPr>
          <a:lstStyle/>
          <a:p>
            <a:r>
              <a:rPr lang="es-ES" b="1" dirty="0" smtClean="0"/>
              <a:t>Topología en malla</a:t>
            </a:r>
            <a:endParaRPr lang="es-ES" b="1" dirty="0"/>
          </a:p>
        </p:txBody>
      </p:sp>
      <p:pic>
        <p:nvPicPr>
          <p:cNvPr id="12" name="Imagen 11"/>
          <p:cNvPicPr>
            <a:picLocks noChangeAspect="1"/>
          </p:cNvPicPr>
          <p:nvPr/>
        </p:nvPicPr>
        <p:blipFill>
          <a:blip r:embed="rId4"/>
          <a:stretch>
            <a:fillRect/>
          </a:stretch>
        </p:blipFill>
        <p:spPr>
          <a:xfrm>
            <a:off x="4491841" y="2196275"/>
            <a:ext cx="1800225" cy="1581150"/>
          </a:xfrm>
          <a:prstGeom prst="rect">
            <a:avLst/>
          </a:prstGeom>
        </p:spPr>
      </p:pic>
      <p:sp>
        <p:nvSpPr>
          <p:cNvPr id="3" name="Multiplicar 2"/>
          <p:cNvSpPr/>
          <p:nvPr/>
        </p:nvSpPr>
        <p:spPr>
          <a:xfrm>
            <a:off x="4726544" y="2340976"/>
            <a:ext cx="1330817" cy="1167059"/>
          </a:xfrm>
          <a:prstGeom prst="mathMultiply">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pic>
        <p:nvPicPr>
          <p:cNvPr id="13" name="Imagen 12"/>
          <p:cNvPicPr>
            <a:picLocks noChangeAspect="1"/>
          </p:cNvPicPr>
          <p:nvPr/>
        </p:nvPicPr>
        <p:blipFill>
          <a:blip r:embed="rId5"/>
          <a:stretch>
            <a:fillRect/>
          </a:stretch>
        </p:blipFill>
        <p:spPr>
          <a:xfrm>
            <a:off x="7527716" y="2101955"/>
            <a:ext cx="1628775" cy="1790700"/>
          </a:xfrm>
          <a:prstGeom prst="rect">
            <a:avLst/>
          </a:prstGeom>
        </p:spPr>
      </p:pic>
      <p:sp>
        <p:nvSpPr>
          <p:cNvPr id="21" name="Rectángulo redondeado 20"/>
          <p:cNvSpPr/>
          <p:nvPr/>
        </p:nvSpPr>
        <p:spPr>
          <a:xfrm>
            <a:off x="4178478" y="4381889"/>
            <a:ext cx="2113587" cy="5211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Cliente </a:t>
            </a:r>
          </a:p>
        </p:txBody>
      </p:sp>
      <p:sp>
        <p:nvSpPr>
          <p:cNvPr id="22" name="Rectángulo redondeado 21"/>
          <p:cNvSpPr/>
          <p:nvPr/>
        </p:nvSpPr>
        <p:spPr>
          <a:xfrm>
            <a:off x="4178478" y="5697587"/>
            <a:ext cx="2113587" cy="5211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Servidor</a:t>
            </a:r>
          </a:p>
        </p:txBody>
      </p:sp>
      <p:sp>
        <p:nvSpPr>
          <p:cNvPr id="23" name="Rectángulo redondeado 22"/>
          <p:cNvSpPr/>
          <p:nvPr/>
        </p:nvSpPr>
        <p:spPr>
          <a:xfrm>
            <a:off x="6837012" y="4186352"/>
            <a:ext cx="4322055" cy="87671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es-EC" b="1" dirty="0" smtClean="0">
                <a:solidFill>
                  <a:schemeClr val="tx1"/>
                </a:solidFill>
              </a:rPr>
              <a:t>Tiene una vista completa de la red dinámica, permite la comunicación entre los pares.</a:t>
            </a:r>
          </a:p>
        </p:txBody>
      </p:sp>
      <p:sp>
        <p:nvSpPr>
          <p:cNvPr id="24" name="Rectángulo redondeado 23"/>
          <p:cNvSpPr/>
          <p:nvPr/>
        </p:nvSpPr>
        <p:spPr>
          <a:xfrm>
            <a:off x="6842678" y="5497430"/>
            <a:ext cx="4322055" cy="87671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es-EC" b="1" dirty="0" smtClean="0">
                <a:solidFill>
                  <a:schemeClr val="tx1"/>
                </a:solidFill>
              </a:rPr>
              <a:t> Acepta conexiones y mensajes que descarga en un hilo de trabajo.</a:t>
            </a:r>
          </a:p>
        </p:txBody>
      </p:sp>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12</a:t>
            </a:fld>
            <a:endParaRPr lang="es-EC">
              <a:solidFill>
                <a:prstClr val="black">
                  <a:tint val="75000"/>
                </a:prstClr>
              </a:solidFill>
            </a:endParaRPr>
          </a:p>
        </p:txBody>
      </p:sp>
    </p:spTree>
    <p:extLst>
      <p:ext uri="{BB962C8B-B14F-4D97-AF65-F5344CB8AC3E}">
        <p14:creationId xmlns:p14="http://schemas.microsoft.com/office/powerpoint/2010/main" val="1714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1320061" y="3236555"/>
            <a:ext cx="2426946" cy="11125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ALGORITMOS</a:t>
            </a:r>
          </a:p>
        </p:txBody>
      </p:sp>
      <p:sp>
        <p:nvSpPr>
          <p:cNvPr id="7" name="Rectángulo redondeado 6"/>
          <p:cNvSpPr/>
          <p:nvPr/>
        </p:nvSpPr>
        <p:spPr>
          <a:xfrm>
            <a:off x="4554489" y="2669954"/>
            <a:ext cx="1943745" cy="482994"/>
          </a:xfrm>
          <a:prstGeom prst="roundRect">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Comunicación</a:t>
            </a:r>
          </a:p>
        </p:txBody>
      </p:sp>
      <p:sp>
        <p:nvSpPr>
          <p:cNvPr id="9" name="Rectángulo redondeado 8"/>
          <p:cNvSpPr/>
          <p:nvPr/>
        </p:nvSpPr>
        <p:spPr>
          <a:xfrm>
            <a:off x="4554489" y="4568354"/>
            <a:ext cx="1943745" cy="482994"/>
          </a:xfrm>
          <a:prstGeom prst="roundRect">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Mensajería</a:t>
            </a:r>
          </a:p>
        </p:txBody>
      </p:sp>
      <p:sp>
        <p:nvSpPr>
          <p:cNvPr id="10" name="Rectángulo redondeado 9"/>
          <p:cNvSpPr/>
          <p:nvPr/>
        </p:nvSpPr>
        <p:spPr>
          <a:xfrm>
            <a:off x="7260582" y="1930400"/>
            <a:ext cx="2743388" cy="1479109"/>
          </a:xfrm>
          <a:prstGeom prst="roundRect">
            <a:avLst/>
          </a:prstGeom>
          <a:solidFill>
            <a:schemeClr val="tx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r>
              <a:rPr lang="es-EC" b="1" dirty="0" smtClean="0">
                <a:solidFill>
                  <a:schemeClr val="tx1"/>
                </a:solidFill>
              </a:rPr>
              <a:t>Lista de pares</a:t>
            </a:r>
          </a:p>
          <a:p>
            <a:r>
              <a:rPr lang="es-EC" b="1" dirty="0" smtClean="0">
                <a:solidFill>
                  <a:schemeClr val="tx1"/>
                </a:solidFill>
              </a:rPr>
              <a:t>Conexión al grupo</a:t>
            </a:r>
          </a:p>
          <a:p>
            <a:r>
              <a:rPr lang="es-EC" b="1" dirty="0" smtClean="0">
                <a:solidFill>
                  <a:schemeClr val="tx1"/>
                </a:solidFill>
              </a:rPr>
              <a:t>Mantener lista pares</a:t>
            </a:r>
          </a:p>
          <a:p>
            <a:r>
              <a:rPr lang="es-EC" b="1" dirty="0" smtClean="0">
                <a:solidFill>
                  <a:schemeClr val="tx1"/>
                </a:solidFill>
              </a:rPr>
              <a:t>Solicitud </a:t>
            </a:r>
          </a:p>
        </p:txBody>
      </p:sp>
      <p:sp>
        <p:nvSpPr>
          <p:cNvPr id="11" name="Rectángulo redondeado 10"/>
          <p:cNvSpPr/>
          <p:nvPr/>
        </p:nvSpPr>
        <p:spPr>
          <a:xfrm>
            <a:off x="7305716" y="3917831"/>
            <a:ext cx="2743389" cy="1737902"/>
          </a:xfrm>
          <a:prstGeom prst="roundRect">
            <a:avLst/>
          </a:prstGeom>
          <a:solidFill>
            <a:schemeClr val="tx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r>
              <a:rPr lang="es-EC" b="1" dirty="0" smtClean="0">
                <a:solidFill>
                  <a:schemeClr val="tx1"/>
                </a:solidFill>
              </a:rPr>
              <a:t>Cliente reenvía sus propios mensajes</a:t>
            </a:r>
          </a:p>
          <a:p>
            <a:r>
              <a:rPr lang="es-EC" b="1" dirty="0" smtClean="0">
                <a:solidFill>
                  <a:schemeClr val="tx1"/>
                </a:solidFill>
              </a:rPr>
              <a:t>Dueño del grupo reenvía todos los mensajes</a:t>
            </a:r>
          </a:p>
        </p:txBody>
      </p:sp>
      <p:sp>
        <p:nvSpPr>
          <p:cNvPr id="2" name="Flecha derecha 1"/>
          <p:cNvSpPr/>
          <p:nvPr/>
        </p:nvSpPr>
        <p:spPr>
          <a:xfrm>
            <a:off x="6646816" y="2669954"/>
            <a:ext cx="613766" cy="48299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sp>
        <p:nvSpPr>
          <p:cNvPr id="12" name="Flecha derecha 11"/>
          <p:cNvSpPr/>
          <p:nvPr/>
        </p:nvSpPr>
        <p:spPr>
          <a:xfrm>
            <a:off x="6646816" y="4567433"/>
            <a:ext cx="613766" cy="48299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sp>
        <p:nvSpPr>
          <p:cNvPr id="13"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PROTOCOLO COMUNICACIÓN WIFI DIRECT</a:t>
            </a:r>
          </a:p>
        </p:txBody>
      </p:sp>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13</a:t>
            </a:fld>
            <a:endParaRPr lang="es-EC">
              <a:solidFill>
                <a:prstClr val="black">
                  <a:tint val="75000"/>
                </a:prstClr>
              </a:solidFill>
            </a:endParaRPr>
          </a:p>
        </p:txBody>
      </p:sp>
    </p:spTree>
    <p:extLst>
      <p:ext uri="{BB962C8B-B14F-4D97-AF65-F5344CB8AC3E}">
        <p14:creationId xmlns:p14="http://schemas.microsoft.com/office/powerpoint/2010/main" val="2721258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APLICACIÓN DESARROLLADA CON WIFI DIRECT</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10" name="Marcador de conteni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08614" y="2135678"/>
            <a:ext cx="2156566" cy="3833897"/>
          </a:xfr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7240" y="2087413"/>
            <a:ext cx="2210866" cy="3930429"/>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0166" y="1957633"/>
            <a:ext cx="2283868" cy="4060209"/>
          </a:xfrm>
          <a:prstGeom prst="rect">
            <a:avLst/>
          </a:prstGeom>
        </p:spPr>
      </p:pic>
      <p:sp>
        <p:nvSpPr>
          <p:cNvPr id="14" name="Rectángulo redondeado 13"/>
          <p:cNvSpPr/>
          <p:nvPr/>
        </p:nvSpPr>
        <p:spPr>
          <a:xfrm>
            <a:off x="1351593" y="6026083"/>
            <a:ext cx="2113587" cy="5211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Envío Ubicación </a:t>
            </a:r>
          </a:p>
        </p:txBody>
      </p:sp>
      <p:sp>
        <p:nvSpPr>
          <p:cNvPr id="15" name="Rectángulo redondeado 14"/>
          <p:cNvSpPr/>
          <p:nvPr/>
        </p:nvSpPr>
        <p:spPr>
          <a:xfrm>
            <a:off x="4676659" y="6082730"/>
            <a:ext cx="2113587" cy="5211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Chat  </a:t>
            </a:r>
          </a:p>
        </p:txBody>
      </p:sp>
      <p:sp>
        <p:nvSpPr>
          <p:cNvPr id="16" name="Rectángulo redondeado 15"/>
          <p:cNvSpPr/>
          <p:nvPr/>
        </p:nvSpPr>
        <p:spPr>
          <a:xfrm>
            <a:off x="8065306" y="6082730"/>
            <a:ext cx="2113587" cy="5211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Mapas  </a:t>
            </a:r>
          </a:p>
        </p:txBody>
      </p:sp>
      <p:sp>
        <p:nvSpPr>
          <p:cNvPr id="4" name="Marcador de número de diapositiva 3"/>
          <p:cNvSpPr>
            <a:spLocks noGrp="1"/>
          </p:cNvSpPr>
          <p:nvPr>
            <p:ph type="sldNum" sz="quarter" idx="12"/>
          </p:nvPr>
        </p:nvSpPr>
        <p:spPr/>
        <p:txBody>
          <a:bodyPr/>
          <a:lstStyle/>
          <a:p>
            <a:fld id="{BE3E1BB7-F9DA-4CF4-AC8E-A8B69A1B5243}" type="slidenum">
              <a:rPr lang="es-EC" smtClean="0">
                <a:solidFill>
                  <a:prstClr val="black">
                    <a:tint val="75000"/>
                  </a:prstClr>
                </a:solidFill>
              </a:rPr>
              <a:pPr/>
              <a:t>14</a:t>
            </a:fld>
            <a:endParaRPr lang="es-EC">
              <a:solidFill>
                <a:prstClr val="black">
                  <a:tint val="75000"/>
                </a:prstClr>
              </a:solidFill>
            </a:endParaRPr>
          </a:p>
        </p:txBody>
      </p:sp>
    </p:spTree>
    <p:extLst>
      <p:ext uri="{BB962C8B-B14F-4D97-AF65-F5344CB8AC3E}">
        <p14:creationId xmlns:p14="http://schemas.microsoft.com/office/powerpoint/2010/main" val="220390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DESARROLLO APLICACIÓN CON BLUETOOTH</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782" y="4152433"/>
            <a:ext cx="2445810" cy="2028233"/>
          </a:xfrm>
          <a:prstGeom prst="rect">
            <a:avLst/>
          </a:prstGeom>
        </p:spPr>
      </p:pic>
      <p:sp>
        <p:nvSpPr>
          <p:cNvPr id="12" name="Rectángulo redondeado 11"/>
          <p:cNvSpPr/>
          <p:nvPr/>
        </p:nvSpPr>
        <p:spPr>
          <a:xfrm>
            <a:off x="1879600" y="4505625"/>
            <a:ext cx="2033790" cy="86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Corto alcance y la tasa de transferencia</a:t>
            </a:r>
            <a:endParaRPr lang="es-ES" b="1" dirty="0">
              <a:solidFill>
                <a:schemeClr val="bg1"/>
              </a:solidFill>
            </a:endParaRPr>
          </a:p>
        </p:txBody>
      </p:sp>
      <p:sp>
        <p:nvSpPr>
          <p:cNvPr id="13" name="Rectángulo redondeado 12"/>
          <p:cNvSpPr/>
          <p:nvPr/>
        </p:nvSpPr>
        <p:spPr>
          <a:xfrm>
            <a:off x="2758177" y="2856240"/>
            <a:ext cx="2033790" cy="86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Nodos: clientes y servidores</a:t>
            </a:r>
            <a:endParaRPr lang="es-ES" b="1" dirty="0">
              <a:solidFill>
                <a:schemeClr val="bg1"/>
              </a:solidFill>
            </a:endParaRPr>
          </a:p>
        </p:txBody>
      </p:sp>
      <p:sp>
        <p:nvSpPr>
          <p:cNvPr id="14" name="Rectángulo redondeado 13"/>
          <p:cNvSpPr/>
          <p:nvPr/>
        </p:nvSpPr>
        <p:spPr>
          <a:xfrm>
            <a:off x="5236792" y="2207147"/>
            <a:ext cx="2033790" cy="86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Ampliar capacidad y cobertura</a:t>
            </a:r>
            <a:endParaRPr lang="es-ES" b="1" dirty="0">
              <a:solidFill>
                <a:schemeClr val="bg1"/>
              </a:solidFill>
            </a:endParaRPr>
          </a:p>
        </p:txBody>
      </p:sp>
      <p:sp>
        <p:nvSpPr>
          <p:cNvPr id="15" name="Rectángulo redondeado 14"/>
          <p:cNvSpPr/>
          <p:nvPr/>
        </p:nvSpPr>
        <p:spPr>
          <a:xfrm>
            <a:off x="7912259" y="3055433"/>
            <a:ext cx="2033790" cy="86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Nodo comparte información vecino</a:t>
            </a:r>
            <a:endParaRPr lang="es-ES" b="1" dirty="0">
              <a:solidFill>
                <a:schemeClr val="bg1"/>
              </a:solidFill>
            </a:endParaRPr>
          </a:p>
        </p:txBody>
      </p:sp>
      <p:sp>
        <p:nvSpPr>
          <p:cNvPr id="16" name="Rectángulo redondeado 15"/>
          <p:cNvSpPr/>
          <p:nvPr/>
        </p:nvSpPr>
        <p:spPr>
          <a:xfrm>
            <a:off x="8564565" y="4559040"/>
            <a:ext cx="2033790" cy="86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Comunicación nodos físicamente inalcanzables</a:t>
            </a:r>
            <a:endParaRPr lang="es-ES" b="1" dirty="0">
              <a:solidFill>
                <a:schemeClr val="bg1"/>
              </a:solidFill>
            </a:endParaRPr>
          </a:p>
        </p:txBody>
      </p:sp>
      <p:sp>
        <p:nvSpPr>
          <p:cNvPr id="4" name="Flecha derecha 3"/>
          <p:cNvSpPr/>
          <p:nvPr/>
        </p:nvSpPr>
        <p:spPr>
          <a:xfrm rot="5400000">
            <a:off x="6096000" y="3287682"/>
            <a:ext cx="508000" cy="431441"/>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sp>
        <p:nvSpPr>
          <p:cNvPr id="18" name="Flecha derecha 17"/>
          <p:cNvSpPr/>
          <p:nvPr/>
        </p:nvSpPr>
        <p:spPr>
          <a:xfrm rot="7999912">
            <a:off x="7347796" y="3874473"/>
            <a:ext cx="508000" cy="431441"/>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sp>
        <p:nvSpPr>
          <p:cNvPr id="19" name="Flecha derecha 18"/>
          <p:cNvSpPr/>
          <p:nvPr/>
        </p:nvSpPr>
        <p:spPr>
          <a:xfrm rot="10800000">
            <a:off x="7766579" y="4774759"/>
            <a:ext cx="508000" cy="431441"/>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sp>
        <p:nvSpPr>
          <p:cNvPr id="20" name="Flecha derecha 19"/>
          <p:cNvSpPr/>
          <p:nvPr/>
        </p:nvSpPr>
        <p:spPr>
          <a:xfrm rot="2976970">
            <a:off x="4959697" y="3726152"/>
            <a:ext cx="508000" cy="431441"/>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sp>
        <p:nvSpPr>
          <p:cNvPr id="21" name="Flecha derecha 20"/>
          <p:cNvSpPr/>
          <p:nvPr/>
        </p:nvSpPr>
        <p:spPr>
          <a:xfrm rot="844357">
            <a:off x="4326614" y="4683430"/>
            <a:ext cx="508000" cy="431441"/>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sp>
        <p:nvSpPr>
          <p:cNvPr id="22" name="Marcador de número de diapositiva 21"/>
          <p:cNvSpPr>
            <a:spLocks noGrp="1"/>
          </p:cNvSpPr>
          <p:nvPr>
            <p:ph type="sldNum" sz="quarter" idx="12"/>
          </p:nvPr>
        </p:nvSpPr>
        <p:spPr/>
        <p:txBody>
          <a:bodyPr/>
          <a:lstStyle/>
          <a:p>
            <a:fld id="{BE3E1BB7-F9DA-4CF4-AC8E-A8B69A1B5243}" type="slidenum">
              <a:rPr lang="es-EC" smtClean="0">
                <a:solidFill>
                  <a:prstClr val="black">
                    <a:tint val="75000"/>
                  </a:prstClr>
                </a:solidFill>
              </a:rPr>
              <a:pPr/>
              <a:t>15</a:t>
            </a:fld>
            <a:endParaRPr lang="es-EC">
              <a:solidFill>
                <a:prstClr val="black">
                  <a:tint val="75000"/>
                </a:prstClr>
              </a:solidFill>
            </a:endParaRPr>
          </a:p>
        </p:txBody>
      </p:sp>
    </p:spTree>
    <p:extLst>
      <p:ext uri="{BB962C8B-B14F-4D97-AF65-F5344CB8AC3E}">
        <p14:creationId xmlns:p14="http://schemas.microsoft.com/office/powerpoint/2010/main" val="1334930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APLICACIÓN DESARROLLADA CON BLUETOOTH</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3" name="20180501_22213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763029" y="1738491"/>
            <a:ext cx="2665942" cy="4798696"/>
          </a:xfrm>
          <a:prstGeom prst="rect">
            <a:avLst/>
          </a:prstGeom>
        </p:spPr>
      </p:pic>
      <p:sp>
        <p:nvSpPr>
          <p:cNvPr id="8" name="Llamada ovalada 7"/>
          <p:cNvSpPr/>
          <p:nvPr/>
        </p:nvSpPr>
        <p:spPr>
          <a:xfrm>
            <a:off x="2992804" y="1956510"/>
            <a:ext cx="1456267" cy="1168400"/>
          </a:xfrm>
          <a:prstGeom prst="wedgeEllipseCallout">
            <a:avLst>
              <a:gd name="adj1" fmla="val 43120"/>
              <a:gd name="adj2" fmla="val 59602"/>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solidFill>
                  <a:schemeClr val="tx1"/>
                </a:solidFill>
              </a:rPr>
              <a:t>Chat Privado</a:t>
            </a:r>
            <a:endParaRPr lang="es-ES" b="1" dirty="0">
              <a:solidFill>
                <a:schemeClr val="tx1"/>
              </a:solidFill>
            </a:endParaRPr>
          </a:p>
        </p:txBody>
      </p:sp>
      <p:sp>
        <p:nvSpPr>
          <p:cNvPr id="24" name="Llamada ovalada 23"/>
          <p:cNvSpPr/>
          <p:nvPr/>
        </p:nvSpPr>
        <p:spPr>
          <a:xfrm>
            <a:off x="2169339" y="3337287"/>
            <a:ext cx="1646929" cy="1091113"/>
          </a:xfrm>
          <a:prstGeom prst="wedgeEllipseCallout">
            <a:avLst>
              <a:gd name="adj1" fmla="val 43120"/>
              <a:gd name="adj2" fmla="val 59602"/>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Envío ubicación</a:t>
            </a:r>
            <a:endParaRPr lang="es-ES" b="1" dirty="0">
              <a:solidFill>
                <a:schemeClr val="tx1"/>
              </a:solidFill>
            </a:endParaRPr>
          </a:p>
        </p:txBody>
      </p:sp>
      <p:sp>
        <p:nvSpPr>
          <p:cNvPr id="25" name="Llamada ovalada 24"/>
          <p:cNvSpPr/>
          <p:nvPr/>
        </p:nvSpPr>
        <p:spPr>
          <a:xfrm>
            <a:off x="7836431" y="1956510"/>
            <a:ext cx="1456267" cy="1168400"/>
          </a:xfrm>
          <a:prstGeom prst="wedgeEllipseCallout">
            <a:avLst>
              <a:gd name="adj1" fmla="val -58043"/>
              <a:gd name="adj2" fmla="val 56703"/>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Chat </a:t>
            </a:r>
            <a:r>
              <a:rPr lang="es-EC" b="1" dirty="0" smtClean="0">
                <a:solidFill>
                  <a:schemeClr val="tx1"/>
                </a:solidFill>
              </a:rPr>
              <a:t>Público</a:t>
            </a:r>
            <a:endParaRPr lang="es-ES" b="1" dirty="0">
              <a:solidFill>
                <a:schemeClr val="tx1"/>
              </a:solidFill>
            </a:endParaRPr>
          </a:p>
        </p:txBody>
      </p:sp>
      <p:sp>
        <p:nvSpPr>
          <p:cNvPr id="26" name="Llamada ovalada 25"/>
          <p:cNvSpPr/>
          <p:nvPr/>
        </p:nvSpPr>
        <p:spPr>
          <a:xfrm>
            <a:off x="7913532" y="3298643"/>
            <a:ext cx="1603001" cy="1129757"/>
          </a:xfrm>
          <a:prstGeom prst="wedgeEllipseCallout">
            <a:avLst>
              <a:gd name="adj1" fmla="val -58043"/>
              <a:gd name="adj2" fmla="val 56703"/>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Envío mensajes texto</a:t>
            </a:r>
            <a:endParaRPr lang="es-ES" b="1" dirty="0">
              <a:solidFill>
                <a:schemeClr val="tx1"/>
              </a:solidFill>
            </a:endParaRPr>
          </a:p>
        </p:txBody>
      </p:sp>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16</a:t>
            </a:fld>
            <a:endParaRPr lang="es-EC">
              <a:solidFill>
                <a:prstClr val="black">
                  <a:tint val="75000"/>
                </a:prstClr>
              </a:solidFill>
            </a:endParaRPr>
          </a:p>
        </p:txBody>
      </p:sp>
    </p:spTree>
    <p:extLst>
      <p:ext uri="{BB962C8B-B14F-4D97-AF65-F5344CB8AC3E}">
        <p14:creationId xmlns:p14="http://schemas.microsoft.com/office/powerpoint/2010/main" val="1130883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5, RESULTADOS</a:t>
            </a:r>
            <a:endParaRPr lang="es-EC" sz="2000" b="1" dirty="0" smtClean="0">
              <a:solidFill>
                <a:prstClr val="black"/>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17</a:t>
            </a:fld>
            <a:endParaRPr lang="es-EC">
              <a:solidFill>
                <a:prstClr val="black">
                  <a:tint val="75000"/>
                </a:prstClr>
              </a:solidFill>
            </a:endParaRPr>
          </a:p>
        </p:txBody>
      </p:sp>
      <p:sp>
        <p:nvSpPr>
          <p:cNvPr id="13" name="Rounded Rectangle 7"/>
          <p:cNvSpPr/>
          <p:nvPr/>
        </p:nvSpPr>
        <p:spPr>
          <a:xfrm>
            <a:off x="3780213" y="1748461"/>
            <a:ext cx="4469313" cy="712727"/>
          </a:xfrm>
          <a:prstGeom prst="roundRect">
            <a:avLst/>
          </a:prstGeom>
          <a:solidFill>
            <a:schemeClr val="accent6">
              <a:lumMod val="60000"/>
              <a:lumOff val="40000"/>
            </a:schemeClr>
          </a:soli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prstClr val="black"/>
                </a:solidFill>
                <a:latin typeface="Arial" panose="020B0604020202020204" pitchFamily="34" charset="0"/>
                <a:cs typeface="Arial" panose="020B0604020202020204" pitchFamily="34" charset="0"/>
              </a:rPr>
              <a:t>PRUEBAS REALIZADAS CON EL GPS</a:t>
            </a:r>
          </a:p>
          <a:p>
            <a:pPr algn="ctr"/>
            <a:endParaRPr lang="es-EC" sz="2000" b="1" dirty="0" smtClean="0">
              <a:solidFill>
                <a:prstClr val="black"/>
              </a:solidFill>
              <a:latin typeface="Arial" panose="020B0604020202020204" pitchFamily="34" charset="0"/>
              <a:cs typeface="Arial" panose="020B0604020202020204" pitchFamily="34" charset="0"/>
            </a:endParaRPr>
          </a:p>
        </p:txBody>
      </p:sp>
      <p:graphicFrame>
        <p:nvGraphicFramePr>
          <p:cNvPr id="14" name="Diagrama 13"/>
          <p:cNvGraphicFramePr/>
          <p:nvPr>
            <p:extLst>
              <p:ext uri="{D42A27DB-BD31-4B8C-83A1-F6EECF244321}">
                <p14:modId xmlns:p14="http://schemas.microsoft.com/office/powerpoint/2010/main" val="2449239726"/>
              </p:ext>
            </p:extLst>
          </p:nvPr>
        </p:nvGraphicFramePr>
        <p:xfrm>
          <a:off x="3160991" y="2704544"/>
          <a:ext cx="5870018" cy="4303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ounded Rectangle 7"/>
          <p:cNvSpPr/>
          <p:nvPr/>
        </p:nvSpPr>
        <p:spPr>
          <a:xfrm>
            <a:off x="909471" y="2592187"/>
            <a:ext cx="3742267" cy="712727"/>
          </a:xfrm>
          <a:prstGeom prst="roundRect">
            <a:avLst/>
          </a:prstGeom>
          <a:solidFill>
            <a:schemeClr val="accent6">
              <a:lumMod val="20000"/>
              <a:lumOff val="80000"/>
            </a:schemeClr>
          </a:soli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Arial" panose="020B0604020202020204" pitchFamily="34" charset="0"/>
                <a:cs typeface="Arial" panose="020B0604020202020204" pitchFamily="34" charset="0"/>
              </a:rPr>
              <a:t>MÉTODOS DE ESTIMACIÓN</a:t>
            </a:r>
            <a:endParaRPr lang="es-EC"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265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18</a:t>
            </a:fld>
            <a:endParaRPr lang="es-EC">
              <a:solidFill>
                <a:prstClr val="black">
                  <a:tint val="75000"/>
                </a:prstClr>
              </a:solidFill>
            </a:endParaRPr>
          </a:p>
        </p:txBody>
      </p:sp>
      <p:sp>
        <p:nvSpPr>
          <p:cNvPr id="13" name="Rounded Rectangle 7"/>
          <p:cNvSpPr/>
          <p:nvPr/>
        </p:nvSpPr>
        <p:spPr>
          <a:xfrm>
            <a:off x="3861343" y="1088061"/>
            <a:ext cx="4469313" cy="712727"/>
          </a:xfrm>
          <a:prstGeom prst="roundRect">
            <a:avLst/>
          </a:prstGeom>
          <a:solidFill>
            <a:schemeClr val="accent6">
              <a:lumMod val="60000"/>
              <a:lumOff val="40000"/>
            </a:schemeClr>
          </a:soli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prstClr val="black"/>
                </a:solidFill>
                <a:latin typeface="Arial" panose="020B0604020202020204" pitchFamily="34" charset="0"/>
                <a:cs typeface="Arial" panose="020B0604020202020204" pitchFamily="34" charset="0"/>
              </a:rPr>
              <a:t>PRUEBAS REALIZADAS CON EL GPS</a:t>
            </a:r>
          </a:p>
          <a:p>
            <a:pPr algn="ctr"/>
            <a:endParaRPr lang="es-EC" sz="2000" b="1" dirty="0" smtClean="0">
              <a:solidFill>
                <a:prstClr val="black"/>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672331335"/>
              </p:ext>
            </p:extLst>
          </p:nvPr>
        </p:nvGraphicFramePr>
        <p:xfrm>
          <a:off x="2006598" y="2704812"/>
          <a:ext cx="8178800" cy="3150365"/>
        </p:xfrm>
        <a:graphic>
          <a:graphicData uri="http://schemas.openxmlformats.org/drawingml/2006/table">
            <a:tbl>
              <a:tblPr firstRow="1" firstCol="1" bandRow="1">
                <a:tableStyleId>{93296810-A885-4BE3-A3E7-6D5BEEA58F35}</a:tableStyleId>
              </a:tblPr>
              <a:tblGrid>
                <a:gridCol w="1168400"/>
                <a:gridCol w="2336800"/>
                <a:gridCol w="2336800"/>
                <a:gridCol w="2336800"/>
              </a:tblGrid>
              <a:tr h="0">
                <a:tc>
                  <a:txBody>
                    <a:bodyPr/>
                    <a:lstStyle/>
                    <a:p>
                      <a:pPr>
                        <a:lnSpc>
                          <a:spcPct val="107000"/>
                        </a:lnSpc>
                        <a:spcAft>
                          <a:spcPts val="800"/>
                        </a:spcAft>
                      </a:pPr>
                      <a:r>
                        <a:rPr lang="es-ES"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EC" sz="1800" dirty="0" smtClean="0">
                          <a:effectLst/>
                        </a:rPr>
                        <a:t>Método A</a:t>
                      </a:r>
                      <a:endParaRPr lang="es-ES"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800" dirty="0" smtClean="0">
                          <a:effectLst/>
                        </a:rPr>
                        <a:t>Método</a:t>
                      </a:r>
                      <a:r>
                        <a:rPr lang="es-EC" sz="1800" baseline="0" dirty="0" smtClean="0">
                          <a:effectLst/>
                        </a:rPr>
                        <a:t> B</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800" dirty="0" smtClean="0">
                          <a:effectLst/>
                        </a:rPr>
                        <a:t>Método C</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es-EC" sz="1800" dirty="0">
                          <a:effectLst/>
                        </a:rPr>
                        <a:t>Host 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800" dirty="0">
                          <a:effectLst/>
                        </a:rPr>
                        <a:t>0.005445%;</a:t>
                      </a:r>
                    </a:p>
                    <a:p>
                      <a:pPr>
                        <a:lnSpc>
                          <a:spcPct val="107000"/>
                        </a:lnSpc>
                        <a:spcAft>
                          <a:spcPts val="0"/>
                        </a:spcAft>
                      </a:pPr>
                      <a:r>
                        <a:rPr lang="es-ES" sz="1800" dirty="0">
                          <a:effectLst/>
                        </a:rPr>
                        <a:t>0.007745%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dirty="0">
                          <a:effectLst/>
                        </a:rPr>
                        <a:t>0.000320%;</a:t>
                      </a:r>
                    </a:p>
                    <a:p>
                      <a:pPr algn="just">
                        <a:lnSpc>
                          <a:spcPct val="107000"/>
                        </a:lnSpc>
                        <a:spcAft>
                          <a:spcPts val="0"/>
                        </a:spcAft>
                      </a:pPr>
                      <a:r>
                        <a:rPr lang="es-ES" sz="1800" dirty="0">
                          <a:effectLst/>
                        </a:rPr>
                        <a:t>0.007465%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dirty="0">
                          <a:effectLst/>
                        </a:rPr>
                        <a:t>0.016014%;</a:t>
                      </a:r>
                    </a:p>
                    <a:p>
                      <a:pPr algn="just">
                        <a:lnSpc>
                          <a:spcPct val="107000"/>
                        </a:lnSpc>
                        <a:spcAft>
                          <a:spcPts val="0"/>
                        </a:spcAft>
                      </a:pPr>
                      <a:r>
                        <a:rPr lang="es-ES" sz="1800" dirty="0">
                          <a:effectLst/>
                        </a:rPr>
                        <a:t>0.007466%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es-EC" sz="1800" dirty="0">
                          <a:effectLst/>
                        </a:rPr>
                        <a:t>Host 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800">
                          <a:effectLst/>
                        </a:rPr>
                        <a:t>0.011729%;</a:t>
                      </a:r>
                    </a:p>
                    <a:p>
                      <a:pPr>
                        <a:lnSpc>
                          <a:spcPct val="107000"/>
                        </a:lnSpc>
                        <a:spcAft>
                          <a:spcPts val="0"/>
                        </a:spcAft>
                      </a:pPr>
                      <a:r>
                        <a:rPr lang="es-ES" sz="1800">
                          <a:effectLst/>
                        </a:rPr>
                        <a:t>0.000165%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a:effectLst/>
                        </a:rPr>
                        <a:t>0.011728%;</a:t>
                      </a:r>
                    </a:p>
                    <a:p>
                      <a:pPr algn="just">
                        <a:lnSpc>
                          <a:spcPct val="107000"/>
                        </a:lnSpc>
                        <a:spcAft>
                          <a:spcPts val="0"/>
                        </a:spcAft>
                      </a:pPr>
                      <a:r>
                        <a:rPr lang="es-ES" sz="1800">
                          <a:effectLst/>
                        </a:rPr>
                        <a:t>0.000175%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a:effectLst/>
                        </a:rPr>
                        <a:t>0.014042%;</a:t>
                      </a:r>
                    </a:p>
                    <a:p>
                      <a:pPr algn="just">
                        <a:lnSpc>
                          <a:spcPct val="107000"/>
                        </a:lnSpc>
                        <a:spcAft>
                          <a:spcPts val="0"/>
                        </a:spcAft>
                      </a:pPr>
                      <a:r>
                        <a:rPr lang="es-ES" sz="1800">
                          <a:effectLst/>
                        </a:rPr>
                        <a:t>0.000185%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es-EC" sz="1800">
                          <a:effectLst/>
                        </a:rPr>
                        <a:t>Host 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800">
                          <a:effectLst/>
                        </a:rPr>
                        <a:t>0.011728%;</a:t>
                      </a:r>
                    </a:p>
                    <a:p>
                      <a:pPr>
                        <a:lnSpc>
                          <a:spcPct val="107000"/>
                        </a:lnSpc>
                        <a:spcAft>
                          <a:spcPts val="0"/>
                        </a:spcAft>
                      </a:pPr>
                      <a:r>
                        <a:rPr lang="es-ES" sz="1800">
                          <a:effectLst/>
                        </a:rPr>
                        <a:t>0.000184%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dirty="0">
                          <a:effectLst/>
                        </a:rPr>
                        <a:t>0.011728%;</a:t>
                      </a:r>
                    </a:p>
                    <a:p>
                      <a:pPr algn="just">
                        <a:lnSpc>
                          <a:spcPct val="107000"/>
                        </a:lnSpc>
                        <a:spcAft>
                          <a:spcPts val="0"/>
                        </a:spcAft>
                      </a:pPr>
                      <a:r>
                        <a:rPr lang="es-ES" sz="1800" dirty="0">
                          <a:effectLst/>
                        </a:rPr>
                        <a:t>0.000184%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dirty="0">
                          <a:effectLst/>
                        </a:rPr>
                        <a:t>0.014042%;</a:t>
                      </a:r>
                    </a:p>
                    <a:p>
                      <a:pPr algn="just">
                        <a:lnSpc>
                          <a:spcPct val="107000"/>
                        </a:lnSpc>
                        <a:spcAft>
                          <a:spcPts val="0"/>
                        </a:spcAft>
                      </a:pPr>
                      <a:r>
                        <a:rPr lang="es-ES" sz="1800" dirty="0">
                          <a:effectLst/>
                        </a:rPr>
                        <a:t>0.000162%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es-EC" sz="1800">
                          <a:effectLst/>
                        </a:rPr>
                        <a:t>Host 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a:effectLst/>
                        </a:rPr>
                        <a:t>0.064035%;</a:t>
                      </a:r>
                    </a:p>
                    <a:p>
                      <a:pPr algn="just">
                        <a:lnSpc>
                          <a:spcPct val="107000"/>
                        </a:lnSpc>
                        <a:spcAft>
                          <a:spcPts val="0"/>
                        </a:spcAft>
                      </a:pPr>
                      <a:r>
                        <a:rPr lang="es-ES" sz="1800">
                          <a:effectLst/>
                        </a:rPr>
                        <a:t>0.000403%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dirty="0">
                          <a:effectLst/>
                        </a:rPr>
                        <a:t>0.074623%;</a:t>
                      </a:r>
                    </a:p>
                    <a:p>
                      <a:pPr algn="just">
                        <a:lnSpc>
                          <a:spcPct val="107000"/>
                        </a:lnSpc>
                        <a:spcAft>
                          <a:spcPts val="0"/>
                        </a:spcAft>
                      </a:pPr>
                      <a:r>
                        <a:rPr lang="es-ES" sz="1800" dirty="0">
                          <a:effectLst/>
                        </a:rPr>
                        <a:t>0.000482%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dirty="0">
                          <a:effectLst/>
                        </a:rPr>
                        <a:t>0.054656%;</a:t>
                      </a:r>
                    </a:p>
                    <a:p>
                      <a:pPr algn="just">
                        <a:lnSpc>
                          <a:spcPct val="107000"/>
                        </a:lnSpc>
                        <a:spcAft>
                          <a:spcPts val="0"/>
                        </a:spcAft>
                      </a:pPr>
                      <a:r>
                        <a:rPr lang="es-ES" sz="1800" dirty="0">
                          <a:effectLst/>
                        </a:rPr>
                        <a:t>0.000416%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es-EC" sz="1800">
                          <a:effectLst/>
                        </a:rPr>
                        <a:t>Host 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800" dirty="0">
                          <a:effectLst/>
                        </a:rPr>
                        <a:t>0.006864%;</a:t>
                      </a:r>
                    </a:p>
                    <a:p>
                      <a:pPr>
                        <a:lnSpc>
                          <a:spcPct val="107000"/>
                        </a:lnSpc>
                        <a:spcAft>
                          <a:spcPts val="0"/>
                        </a:spcAft>
                      </a:pPr>
                      <a:r>
                        <a:rPr lang="es-ES" sz="1800" dirty="0">
                          <a:effectLst/>
                        </a:rPr>
                        <a:t>0.000009%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a:effectLst/>
                        </a:rPr>
                        <a:t>0.007561%;</a:t>
                      </a:r>
                    </a:p>
                    <a:p>
                      <a:pPr algn="just">
                        <a:lnSpc>
                          <a:spcPct val="107000"/>
                        </a:lnSpc>
                        <a:spcAft>
                          <a:spcPts val="0"/>
                        </a:spcAft>
                      </a:pPr>
                      <a:r>
                        <a:rPr lang="es-ES" sz="1800">
                          <a:effectLst/>
                        </a:rPr>
                        <a:t>0.0000806%</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800" dirty="0">
                          <a:effectLst/>
                        </a:rPr>
                        <a:t>0.016889%;</a:t>
                      </a:r>
                    </a:p>
                    <a:p>
                      <a:pPr algn="just">
                        <a:lnSpc>
                          <a:spcPct val="107000"/>
                        </a:lnSpc>
                        <a:spcAft>
                          <a:spcPts val="0"/>
                        </a:spcAft>
                      </a:pPr>
                      <a:r>
                        <a:rPr lang="es-ES" sz="1800" dirty="0">
                          <a:effectLst/>
                        </a:rPr>
                        <a:t>0.000150%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uadroTexto 6"/>
          <p:cNvSpPr txBox="1"/>
          <p:nvPr/>
        </p:nvSpPr>
        <p:spPr>
          <a:xfrm>
            <a:off x="2150531" y="2238269"/>
            <a:ext cx="8034867" cy="369332"/>
          </a:xfrm>
          <a:prstGeom prst="rect">
            <a:avLst/>
          </a:prstGeom>
          <a:noFill/>
        </p:spPr>
        <p:txBody>
          <a:bodyPr wrap="square" rtlCol="0">
            <a:spAutoFit/>
          </a:bodyPr>
          <a:lstStyle/>
          <a:p>
            <a:r>
              <a:rPr lang="es-EC" b="1" dirty="0" smtClean="0"/>
              <a:t>Tabla 1. Cálculo </a:t>
            </a:r>
            <a:r>
              <a:rPr lang="es-EC" b="1" dirty="0"/>
              <a:t>error de localización de los dispositivos en ambientes exteriores</a:t>
            </a:r>
            <a:endParaRPr lang="es-ES" b="1" dirty="0"/>
          </a:p>
        </p:txBody>
      </p:sp>
    </p:spTree>
    <p:extLst>
      <p:ext uri="{BB962C8B-B14F-4D97-AF65-F5344CB8AC3E}">
        <p14:creationId xmlns:p14="http://schemas.microsoft.com/office/powerpoint/2010/main" val="2971088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19</a:t>
            </a:fld>
            <a:endParaRPr lang="es-EC">
              <a:solidFill>
                <a:prstClr val="black">
                  <a:tint val="75000"/>
                </a:prstClr>
              </a:solidFill>
            </a:endParaRPr>
          </a:p>
        </p:txBody>
      </p:sp>
      <p:sp>
        <p:nvSpPr>
          <p:cNvPr id="13" name="Rounded Rectangle 7"/>
          <p:cNvSpPr/>
          <p:nvPr/>
        </p:nvSpPr>
        <p:spPr>
          <a:xfrm>
            <a:off x="3861343" y="1088061"/>
            <a:ext cx="4469313" cy="712727"/>
          </a:xfrm>
          <a:prstGeom prst="roundRect">
            <a:avLst/>
          </a:prstGeom>
          <a:solidFill>
            <a:schemeClr val="accent6">
              <a:lumMod val="60000"/>
              <a:lumOff val="40000"/>
            </a:schemeClr>
          </a:soli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prstClr val="black"/>
                </a:solidFill>
                <a:latin typeface="Arial" panose="020B0604020202020204" pitchFamily="34" charset="0"/>
                <a:cs typeface="Arial" panose="020B0604020202020204" pitchFamily="34" charset="0"/>
              </a:rPr>
              <a:t>PRUEBAS REALIZADAS CON EL GPS</a:t>
            </a:r>
          </a:p>
          <a:p>
            <a:pPr algn="ctr"/>
            <a:endParaRPr lang="es-EC" sz="2000" b="1" dirty="0" smtClean="0">
              <a:solidFill>
                <a:prstClr val="black"/>
              </a:solidFill>
              <a:latin typeface="Arial" panose="020B0604020202020204" pitchFamily="34" charset="0"/>
              <a:cs typeface="Arial" panose="020B0604020202020204" pitchFamily="34" charset="0"/>
            </a:endParaRPr>
          </a:p>
        </p:txBody>
      </p:sp>
      <p:sp>
        <p:nvSpPr>
          <p:cNvPr id="7" name="CuadroTexto 6"/>
          <p:cNvSpPr txBox="1"/>
          <p:nvPr/>
        </p:nvSpPr>
        <p:spPr>
          <a:xfrm>
            <a:off x="2150531" y="2238269"/>
            <a:ext cx="8034867" cy="369332"/>
          </a:xfrm>
          <a:prstGeom prst="rect">
            <a:avLst/>
          </a:prstGeom>
          <a:noFill/>
        </p:spPr>
        <p:txBody>
          <a:bodyPr wrap="square" rtlCol="0">
            <a:spAutoFit/>
          </a:bodyPr>
          <a:lstStyle/>
          <a:p>
            <a:r>
              <a:rPr lang="es-EC" b="1" dirty="0" smtClean="0"/>
              <a:t>Tabla 2. Cálculo </a:t>
            </a:r>
            <a:r>
              <a:rPr lang="es-EC" b="1" dirty="0"/>
              <a:t>error de localización de los dispositivos en ambientes </a:t>
            </a:r>
            <a:r>
              <a:rPr lang="es-EC" b="1" dirty="0" smtClean="0"/>
              <a:t>interiores</a:t>
            </a:r>
            <a:endParaRPr lang="es-ES" b="1" dirty="0"/>
          </a:p>
        </p:txBody>
      </p:sp>
      <p:graphicFrame>
        <p:nvGraphicFramePr>
          <p:cNvPr id="3" name="Tabla 2"/>
          <p:cNvGraphicFramePr>
            <a:graphicFrameLocks noGrp="1"/>
          </p:cNvGraphicFramePr>
          <p:nvPr>
            <p:extLst>
              <p:ext uri="{D42A27DB-BD31-4B8C-83A1-F6EECF244321}">
                <p14:modId xmlns:p14="http://schemas.microsoft.com/office/powerpoint/2010/main" val="2327863756"/>
              </p:ext>
            </p:extLst>
          </p:nvPr>
        </p:nvGraphicFramePr>
        <p:xfrm>
          <a:off x="2387600" y="2884603"/>
          <a:ext cx="7594600" cy="3160612"/>
        </p:xfrm>
        <a:graphic>
          <a:graphicData uri="http://schemas.openxmlformats.org/drawingml/2006/table">
            <a:tbl>
              <a:tblPr firstRow="1" firstCol="1" bandRow="1">
                <a:tableStyleId>{93296810-A885-4BE3-A3E7-6D5BEEA58F35}</a:tableStyleId>
              </a:tblPr>
              <a:tblGrid>
                <a:gridCol w="1265767"/>
                <a:gridCol w="1748366"/>
                <a:gridCol w="2048934"/>
                <a:gridCol w="2531533"/>
              </a:tblGrid>
              <a:tr h="281367">
                <a:tc>
                  <a:txBody>
                    <a:bodyPr/>
                    <a:lstStyle/>
                    <a:p>
                      <a:pPr>
                        <a:lnSpc>
                          <a:spcPct val="107000"/>
                        </a:lnSpc>
                        <a:spcAft>
                          <a:spcPts val="80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es-EC" sz="1600" dirty="0">
                          <a:effectLst/>
                        </a:rPr>
                        <a:t>Método 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dirty="0">
                          <a:effectLst/>
                        </a:rPr>
                        <a:t>Método B</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dirty="0">
                          <a:effectLst/>
                        </a:rPr>
                        <a:t>Método C</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49">
                <a:tc>
                  <a:txBody>
                    <a:bodyPr/>
                    <a:lstStyle/>
                    <a:p>
                      <a:pPr algn="just">
                        <a:lnSpc>
                          <a:spcPct val="107000"/>
                        </a:lnSpc>
                        <a:spcAft>
                          <a:spcPts val="0"/>
                        </a:spcAft>
                      </a:pPr>
                      <a:r>
                        <a:rPr lang="es-EC" sz="1600" dirty="0">
                          <a:effectLst/>
                        </a:rPr>
                        <a:t>Host 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rPr>
                        <a:t>0.009272%;</a:t>
                      </a:r>
                    </a:p>
                    <a:p>
                      <a:pPr>
                        <a:lnSpc>
                          <a:spcPct val="107000"/>
                        </a:lnSpc>
                        <a:spcAft>
                          <a:spcPts val="0"/>
                        </a:spcAft>
                      </a:pPr>
                      <a:r>
                        <a:rPr lang="es-ES" sz="1600">
                          <a:effectLst/>
                        </a:rPr>
                        <a:t>0.000105%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600" dirty="0">
                          <a:effectLst/>
                        </a:rPr>
                        <a:t>0.005150%;</a:t>
                      </a:r>
                    </a:p>
                    <a:p>
                      <a:pPr algn="just">
                        <a:lnSpc>
                          <a:spcPct val="107000"/>
                        </a:lnSpc>
                        <a:spcAft>
                          <a:spcPts val="0"/>
                        </a:spcAft>
                      </a:pPr>
                      <a:r>
                        <a:rPr lang="es-ES" sz="1600" dirty="0">
                          <a:effectLst/>
                        </a:rPr>
                        <a:t>0.008882%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rPr>
                        <a:t>0.079289%;</a:t>
                      </a:r>
                    </a:p>
                    <a:p>
                      <a:pPr>
                        <a:lnSpc>
                          <a:spcPct val="107000"/>
                        </a:lnSpc>
                        <a:spcAft>
                          <a:spcPts val="0"/>
                        </a:spcAft>
                      </a:pPr>
                      <a:r>
                        <a:rPr lang="es-ES" sz="1600">
                          <a:effectLst/>
                        </a:rPr>
                        <a:t>0.001407%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49">
                <a:tc>
                  <a:txBody>
                    <a:bodyPr/>
                    <a:lstStyle/>
                    <a:p>
                      <a:pPr algn="just">
                        <a:lnSpc>
                          <a:spcPct val="107000"/>
                        </a:lnSpc>
                        <a:spcAft>
                          <a:spcPts val="0"/>
                        </a:spcAft>
                      </a:pPr>
                      <a:r>
                        <a:rPr lang="es-EC" sz="1600">
                          <a:effectLst/>
                        </a:rPr>
                        <a:t>Host 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600">
                          <a:effectLst/>
                        </a:rPr>
                        <a:t>0.027830%;</a:t>
                      </a:r>
                    </a:p>
                    <a:p>
                      <a:pPr algn="just">
                        <a:lnSpc>
                          <a:spcPct val="107000"/>
                        </a:lnSpc>
                        <a:spcAft>
                          <a:spcPts val="0"/>
                        </a:spcAft>
                      </a:pPr>
                      <a:r>
                        <a:rPr lang="es-ES" sz="1600">
                          <a:effectLst/>
                        </a:rPr>
                        <a:t>0.000198%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a:effectLst/>
                        </a:rPr>
                        <a:t>0.094367%;</a:t>
                      </a:r>
                      <a:endParaRPr lang="es-ES" sz="1600">
                        <a:effectLst/>
                      </a:endParaRPr>
                    </a:p>
                    <a:p>
                      <a:pPr algn="just">
                        <a:lnSpc>
                          <a:spcPct val="107000"/>
                        </a:lnSpc>
                        <a:spcAft>
                          <a:spcPts val="0"/>
                        </a:spcAft>
                      </a:pPr>
                      <a:r>
                        <a:rPr lang="es-EC" sz="1600">
                          <a:effectLst/>
                        </a:rPr>
                        <a:t>0.001209%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a:effectLst/>
                        </a:rPr>
                        <a:t>0.098205%;</a:t>
                      </a:r>
                      <a:endParaRPr lang="es-ES" sz="1600">
                        <a:effectLst/>
                      </a:endParaRPr>
                    </a:p>
                    <a:p>
                      <a:pPr algn="just">
                        <a:lnSpc>
                          <a:spcPct val="107000"/>
                        </a:lnSpc>
                        <a:spcAft>
                          <a:spcPts val="0"/>
                        </a:spcAft>
                      </a:pPr>
                      <a:r>
                        <a:rPr lang="es-EC" sz="1600">
                          <a:effectLst/>
                        </a:rPr>
                        <a:t>0.001434%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49">
                <a:tc>
                  <a:txBody>
                    <a:bodyPr/>
                    <a:lstStyle/>
                    <a:p>
                      <a:pPr algn="just">
                        <a:lnSpc>
                          <a:spcPct val="107000"/>
                        </a:lnSpc>
                        <a:spcAft>
                          <a:spcPts val="0"/>
                        </a:spcAft>
                      </a:pPr>
                      <a:r>
                        <a:rPr lang="es-EC" sz="1600" dirty="0">
                          <a:effectLst/>
                        </a:rPr>
                        <a:t>Host 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a:effectLst/>
                        </a:rPr>
                        <a:t>0.299912%;</a:t>
                      </a:r>
                      <a:endParaRPr lang="es-ES" sz="1600">
                        <a:effectLst/>
                      </a:endParaRPr>
                    </a:p>
                    <a:p>
                      <a:pPr algn="just">
                        <a:lnSpc>
                          <a:spcPct val="107000"/>
                        </a:lnSpc>
                        <a:spcAft>
                          <a:spcPts val="0"/>
                        </a:spcAft>
                      </a:pPr>
                      <a:r>
                        <a:rPr lang="es-EC" sz="1600">
                          <a:effectLst/>
                        </a:rPr>
                        <a:t>0.000135%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a:effectLst/>
                        </a:rPr>
                        <a:t>0.086832%;</a:t>
                      </a:r>
                      <a:endParaRPr lang="es-ES" sz="1600">
                        <a:effectLst/>
                      </a:endParaRPr>
                    </a:p>
                    <a:p>
                      <a:pPr algn="just">
                        <a:lnSpc>
                          <a:spcPct val="107000"/>
                        </a:lnSpc>
                        <a:spcAft>
                          <a:spcPts val="0"/>
                        </a:spcAft>
                      </a:pPr>
                      <a:r>
                        <a:rPr lang="es-EC" sz="1600">
                          <a:effectLst/>
                        </a:rPr>
                        <a:t>0.000106%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a:effectLst/>
                        </a:rPr>
                        <a:t>0.100239%;</a:t>
                      </a:r>
                      <a:endParaRPr lang="es-ES" sz="1600">
                        <a:effectLst/>
                      </a:endParaRPr>
                    </a:p>
                    <a:p>
                      <a:pPr algn="just">
                        <a:lnSpc>
                          <a:spcPct val="107000"/>
                        </a:lnSpc>
                        <a:spcAft>
                          <a:spcPts val="0"/>
                        </a:spcAft>
                      </a:pPr>
                      <a:r>
                        <a:rPr lang="es-EC" sz="1600">
                          <a:effectLst/>
                        </a:rPr>
                        <a:t>0.009341%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49">
                <a:tc>
                  <a:txBody>
                    <a:bodyPr/>
                    <a:lstStyle/>
                    <a:p>
                      <a:pPr algn="just">
                        <a:lnSpc>
                          <a:spcPct val="107000"/>
                        </a:lnSpc>
                        <a:spcAft>
                          <a:spcPts val="0"/>
                        </a:spcAft>
                      </a:pPr>
                      <a:r>
                        <a:rPr lang="es-EC" sz="1600">
                          <a:effectLst/>
                        </a:rPr>
                        <a:t>Host 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a:effectLst/>
                        </a:rPr>
                        <a:t>0.018225%;</a:t>
                      </a:r>
                      <a:endParaRPr lang="es-ES" sz="1600">
                        <a:effectLst/>
                      </a:endParaRPr>
                    </a:p>
                    <a:p>
                      <a:pPr algn="just">
                        <a:lnSpc>
                          <a:spcPct val="107000"/>
                        </a:lnSpc>
                        <a:spcAft>
                          <a:spcPts val="0"/>
                        </a:spcAft>
                      </a:pPr>
                      <a:r>
                        <a:rPr lang="es-EC" sz="1600">
                          <a:effectLst/>
                        </a:rPr>
                        <a:t>0.000176%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dirty="0">
                          <a:effectLst/>
                        </a:rPr>
                        <a:t>0.010296%;</a:t>
                      </a:r>
                      <a:endParaRPr lang="es-ES" sz="1600" dirty="0">
                        <a:effectLst/>
                      </a:endParaRPr>
                    </a:p>
                    <a:p>
                      <a:pPr algn="just">
                        <a:lnSpc>
                          <a:spcPct val="107000"/>
                        </a:lnSpc>
                        <a:spcAft>
                          <a:spcPts val="0"/>
                        </a:spcAft>
                      </a:pPr>
                      <a:r>
                        <a:rPr lang="es-EC" sz="1600" dirty="0">
                          <a:effectLst/>
                        </a:rPr>
                        <a:t>0.000919%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dirty="0">
                          <a:effectLst/>
                        </a:rPr>
                        <a:t>0.091127%;</a:t>
                      </a:r>
                      <a:endParaRPr lang="es-ES" sz="1600" dirty="0">
                        <a:effectLst/>
                      </a:endParaRPr>
                    </a:p>
                    <a:p>
                      <a:pPr algn="just">
                        <a:lnSpc>
                          <a:spcPct val="107000"/>
                        </a:lnSpc>
                        <a:spcAft>
                          <a:spcPts val="0"/>
                        </a:spcAft>
                      </a:pPr>
                      <a:r>
                        <a:rPr lang="es-EC" sz="1600" dirty="0">
                          <a:effectLst/>
                        </a:rPr>
                        <a:t>0.001393%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49">
                <a:tc>
                  <a:txBody>
                    <a:bodyPr/>
                    <a:lstStyle/>
                    <a:p>
                      <a:pPr algn="just">
                        <a:lnSpc>
                          <a:spcPct val="107000"/>
                        </a:lnSpc>
                        <a:spcAft>
                          <a:spcPts val="0"/>
                        </a:spcAft>
                      </a:pPr>
                      <a:r>
                        <a:rPr lang="es-EC" sz="1600">
                          <a:effectLst/>
                        </a:rPr>
                        <a:t>Host 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a:effectLst/>
                        </a:rPr>
                        <a:t>2.129974%;</a:t>
                      </a:r>
                      <a:endParaRPr lang="es-ES" sz="1600">
                        <a:effectLst/>
                      </a:endParaRPr>
                    </a:p>
                    <a:p>
                      <a:pPr algn="just">
                        <a:lnSpc>
                          <a:spcPct val="107000"/>
                        </a:lnSpc>
                        <a:spcAft>
                          <a:spcPts val="0"/>
                        </a:spcAft>
                      </a:pPr>
                      <a:r>
                        <a:rPr lang="es-EC" sz="1600">
                          <a:effectLst/>
                        </a:rPr>
                        <a:t>0.000522%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a:effectLst/>
                        </a:rPr>
                        <a:t>2.275974%;</a:t>
                      </a:r>
                      <a:endParaRPr lang="es-ES" sz="1600">
                        <a:effectLst/>
                      </a:endParaRPr>
                    </a:p>
                    <a:p>
                      <a:pPr algn="just">
                        <a:lnSpc>
                          <a:spcPct val="107000"/>
                        </a:lnSpc>
                        <a:spcAft>
                          <a:spcPts val="0"/>
                        </a:spcAft>
                      </a:pPr>
                      <a:r>
                        <a:rPr lang="es-EC" sz="1600">
                          <a:effectLst/>
                        </a:rPr>
                        <a:t>0.009988%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600" dirty="0">
                          <a:effectLst/>
                        </a:rPr>
                        <a:t>2.341940%;</a:t>
                      </a:r>
                      <a:endParaRPr lang="es-ES" sz="1600" dirty="0">
                        <a:effectLst/>
                      </a:endParaRPr>
                    </a:p>
                    <a:p>
                      <a:pPr algn="just">
                        <a:lnSpc>
                          <a:spcPct val="107000"/>
                        </a:lnSpc>
                        <a:spcAft>
                          <a:spcPts val="0"/>
                        </a:spcAft>
                      </a:pPr>
                      <a:r>
                        <a:rPr lang="es-EC" sz="1600" dirty="0">
                          <a:effectLst/>
                        </a:rPr>
                        <a:t>0.008433%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2911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CE2497CC-C991-45C5-A706-0F29B8369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28"/>
            <a:ext cx="12192000" cy="6858000"/>
          </a:xfrm>
          <a:prstGeom prst="rect">
            <a:avLst/>
          </a:prstGeom>
        </p:spPr>
      </p:pic>
      <p:sp>
        <p:nvSpPr>
          <p:cNvPr id="5" name="3 Título"/>
          <p:cNvSpPr txBox="1">
            <a:spLocks/>
          </p:cNvSpPr>
          <p:nvPr/>
        </p:nvSpPr>
        <p:spPr>
          <a:xfrm>
            <a:off x="1523996" y="3723468"/>
            <a:ext cx="9384365"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Arial" panose="020B0604020202020204" pitchFamily="34" charset="0"/>
              <a:buChar char="•"/>
              <a:defRPr/>
            </a:pPr>
            <a:r>
              <a:rPr lang="es-EC" sz="2400" dirty="0" smtClean="0">
                <a:solidFill>
                  <a:prstClr val="black">
                    <a:lumMod val="95000"/>
                    <a:lumOff val="5000"/>
                  </a:prstClr>
                </a:solidFill>
              </a:rPr>
              <a:t>Motivación</a:t>
            </a:r>
            <a:endParaRPr lang="es-EC" sz="2400" dirty="0">
              <a:solidFill>
                <a:prstClr val="black">
                  <a:lumMod val="95000"/>
                  <a:lumOff val="5000"/>
                </a:prstClr>
              </a:solidFill>
            </a:endParaRPr>
          </a:p>
          <a:p>
            <a:pPr marL="342900" indent="-342900" algn="l">
              <a:lnSpc>
                <a:spcPct val="150000"/>
              </a:lnSpc>
              <a:buFont typeface="Arial" panose="020B0604020202020204" pitchFamily="34" charset="0"/>
              <a:buChar char="•"/>
              <a:defRPr/>
            </a:pPr>
            <a:r>
              <a:rPr lang="es-EC" sz="2400" dirty="0" smtClean="0">
                <a:solidFill>
                  <a:prstClr val="black">
                    <a:lumMod val="95000"/>
                    <a:lumOff val="5000"/>
                  </a:prstClr>
                </a:solidFill>
              </a:rPr>
              <a:t>Objetivos</a:t>
            </a:r>
            <a:endParaRPr lang="es-EC" sz="2400" dirty="0">
              <a:solidFill>
                <a:prstClr val="black">
                  <a:lumMod val="95000"/>
                  <a:lumOff val="5000"/>
                </a:prstClr>
              </a:solidFill>
            </a:endParaRPr>
          </a:p>
          <a:p>
            <a:pPr marL="342900" indent="-342900" algn="l">
              <a:lnSpc>
                <a:spcPct val="150000"/>
              </a:lnSpc>
              <a:buFont typeface="Arial" panose="020B0604020202020204" pitchFamily="34" charset="0"/>
              <a:buChar char="•"/>
              <a:defRPr/>
            </a:pPr>
            <a:r>
              <a:rPr lang="es-EC" sz="2400" dirty="0" smtClean="0">
                <a:solidFill>
                  <a:prstClr val="black">
                    <a:lumMod val="95000"/>
                    <a:lumOff val="5000"/>
                  </a:prstClr>
                </a:solidFill>
              </a:rPr>
              <a:t>Metodología</a:t>
            </a:r>
          </a:p>
          <a:p>
            <a:pPr marL="342900" indent="-342900" algn="l">
              <a:lnSpc>
                <a:spcPct val="150000"/>
              </a:lnSpc>
              <a:buFont typeface="Arial" panose="020B0604020202020204" pitchFamily="34" charset="0"/>
              <a:buChar char="•"/>
              <a:defRPr/>
            </a:pPr>
            <a:r>
              <a:rPr lang="es-EC" sz="2400" dirty="0" smtClean="0">
                <a:solidFill>
                  <a:prstClr val="black">
                    <a:lumMod val="95000"/>
                    <a:lumOff val="5000"/>
                  </a:prstClr>
                </a:solidFill>
              </a:rPr>
              <a:t>Desarrollo</a:t>
            </a:r>
          </a:p>
          <a:p>
            <a:pPr marL="342900" indent="-342900" algn="l">
              <a:lnSpc>
                <a:spcPct val="150000"/>
              </a:lnSpc>
              <a:buFont typeface="Arial" panose="020B0604020202020204" pitchFamily="34" charset="0"/>
              <a:buChar char="•"/>
              <a:defRPr/>
            </a:pPr>
            <a:r>
              <a:rPr lang="es-EC" sz="2400" dirty="0" smtClean="0">
                <a:solidFill>
                  <a:prstClr val="black">
                    <a:lumMod val="95000"/>
                    <a:lumOff val="5000"/>
                  </a:prstClr>
                </a:solidFill>
              </a:rPr>
              <a:t>Resultados</a:t>
            </a:r>
            <a:endParaRPr lang="es-EC" sz="2400" dirty="0">
              <a:solidFill>
                <a:prstClr val="black">
                  <a:lumMod val="95000"/>
                  <a:lumOff val="5000"/>
                </a:prstClr>
              </a:solidFill>
            </a:endParaRPr>
          </a:p>
          <a:p>
            <a:pPr marL="342900" indent="-342900" algn="l">
              <a:lnSpc>
                <a:spcPct val="150000"/>
              </a:lnSpc>
              <a:buFont typeface="Arial" panose="020B0604020202020204" pitchFamily="34" charset="0"/>
              <a:buChar char="•"/>
              <a:defRPr/>
            </a:pPr>
            <a:r>
              <a:rPr lang="es-EC" sz="2400" dirty="0" smtClean="0">
                <a:solidFill>
                  <a:prstClr val="black">
                    <a:lumMod val="95000"/>
                    <a:lumOff val="5000"/>
                  </a:prstClr>
                </a:solidFill>
              </a:rPr>
              <a:t>Trabajos Futuros</a:t>
            </a:r>
            <a:endParaRPr lang="es-EC" sz="2400" dirty="0">
              <a:solidFill>
                <a:prstClr val="black">
                  <a:lumMod val="95000"/>
                  <a:lumOff val="5000"/>
                </a:prstClr>
              </a:solidFill>
            </a:endParaRPr>
          </a:p>
          <a:p>
            <a:pPr marL="342900" indent="-342900" algn="l">
              <a:buFont typeface="Arial" panose="020B0604020202020204" pitchFamily="34" charset="0"/>
              <a:buChar char="•"/>
              <a:defRPr/>
            </a:pPr>
            <a:r>
              <a:rPr lang="es-EC" sz="2400" dirty="0" smtClean="0">
                <a:solidFill>
                  <a:prstClr val="black">
                    <a:lumMod val="95000"/>
                    <a:lumOff val="5000"/>
                  </a:prstClr>
                </a:solidFill>
              </a:rPr>
              <a:t>Conclusiones</a:t>
            </a:r>
            <a:endParaRPr lang="es-EC" sz="2400" dirty="0">
              <a:solidFill>
                <a:prstClr val="black">
                  <a:lumMod val="95000"/>
                  <a:lumOff val="5000"/>
                </a:prstClr>
              </a:solidFill>
            </a:endParaRPr>
          </a:p>
          <a:p>
            <a:pPr marL="342900" indent="-342900" algn="l">
              <a:buFont typeface="Arial" panose="020B0604020202020204" pitchFamily="34" charset="0"/>
              <a:buChar char="•"/>
              <a:defRPr/>
            </a:pPr>
            <a:endParaRPr lang="es-EC" sz="2400" dirty="0">
              <a:solidFill>
                <a:prstClr val="black"/>
              </a:solidFill>
            </a:endParaRPr>
          </a:p>
        </p:txBody>
      </p:sp>
      <p:sp>
        <p:nvSpPr>
          <p:cNvPr id="4" name="3 CuadroTexto"/>
          <p:cNvSpPr txBox="1"/>
          <p:nvPr/>
        </p:nvSpPr>
        <p:spPr>
          <a:xfrm>
            <a:off x="1220109" y="1233395"/>
            <a:ext cx="9992140" cy="584775"/>
          </a:xfrm>
          <a:prstGeom prst="rect">
            <a:avLst/>
          </a:prstGeom>
          <a:noFill/>
        </p:spPr>
        <p:txBody>
          <a:bodyPr wrap="square" rtlCol="0">
            <a:spAutoFit/>
          </a:bodyPr>
          <a:lstStyle/>
          <a:p>
            <a:pPr algn="ctr">
              <a:defRPr/>
            </a:pPr>
            <a:r>
              <a:rPr lang="es-ES" sz="3200" b="1" dirty="0" smtClean="0">
                <a:solidFill>
                  <a:prstClr val="black"/>
                </a:solidFill>
                <a:latin typeface="Calibri Light"/>
              </a:rPr>
              <a:t>AGENDA</a:t>
            </a:r>
            <a:endParaRPr lang="es-ES" sz="3200" b="1" dirty="0">
              <a:solidFill>
                <a:prstClr val="black"/>
              </a:solidFill>
              <a:latin typeface="Calibri Light"/>
            </a:endParaRPr>
          </a:p>
        </p:txBody>
      </p:sp>
      <p:sp>
        <p:nvSpPr>
          <p:cNvPr id="11" name="AutoShape 14" descr="Resultado de imagen para Ecuador Ama la vid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s-EC" dirty="0">
              <a:solidFill>
                <a:prstClr val="black"/>
              </a:solidFill>
            </a:endParaRPr>
          </a:p>
        </p:txBody>
      </p:sp>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2</a:t>
            </a:fld>
            <a:endParaRPr lang="es-EC">
              <a:solidFill>
                <a:prstClr val="black">
                  <a:tint val="75000"/>
                </a:prstClr>
              </a:solidFill>
            </a:endParaRPr>
          </a:p>
        </p:txBody>
      </p:sp>
    </p:spTree>
    <p:extLst>
      <p:ext uri="{BB962C8B-B14F-4D97-AF65-F5344CB8AC3E}">
        <p14:creationId xmlns:p14="http://schemas.microsoft.com/office/powerpoint/2010/main" val="342480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8"/>
          <p:cNvSpPr>
            <a:spLocks noGrp="1"/>
          </p:cNvSpPr>
          <p:nvPr>
            <p:ph type="sldNum" sz="quarter" idx="12"/>
          </p:nvPr>
        </p:nvSpPr>
        <p:spPr/>
        <p:txBody>
          <a:bodyPr/>
          <a:lstStyle/>
          <a:p>
            <a:fld id="{BE3E1BB7-F9DA-4CF4-AC8E-A8B69A1B5243}" type="slidenum">
              <a:rPr lang="es-EC" smtClean="0">
                <a:solidFill>
                  <a:prstClr val="black">
                    <a:tint val="75000"/>
                  </a:prstClr>
                </a:solidFill>
              </a:rPr>
              <a:pPr/>
              <a:t>20</a:t>
            </a:fld>
            <a:endParaRPr lang="es-EC">
              <a:solidFill>
                <a:prstClr val="black">
                  <a:tint val="75000"/>
                </a:prstClr>
              </a:solidFill>
            </a:endParaRPr>
          </a:p>
        </p:txBody>
      </p:sp>
      <p:sp>
        <p:nvSpPr>
          <p:cNvPr id="13" name="Rounded Rectangle 7"/>
          <p:cNvSpPr/>
          <p:nvPr/>
        </p:nvSpPr>
        <p:spPr>
          <a:xfrm>
            <a:off x="3861343" y="1088061"/>
            <a:ext cx="4469313" cy="712727"/>
          </a:xfrm>
          <a:prstGeom prst="roundRect">
            <a:avLst/>
          </a:prstGeom>
          <a:solidFill>
            <a:schemeClr val="accent6">
              <a:lumMod val="60000"/>
              <a:lumOff val="40000"/>
            </a:schemeClr>
          </a:soli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prstClr val="black"/>
                </a:solidFill>
                <a:latin typeface="Arial" panose="020B0604020202020204" pitchFamily="34" charset="0"/>
                <a:cs typeface="Arial" panose="020B0604020202020204" pitchFamily="34" charset="0"/>
              </a:rPr>
              <a:t>PRUEBAS REALIZADAS CON EL GPS</a:t>
            </a:r>
          </a:p>
          <a:p>
            <a:pPr algn="ctr"/>
            <a:endParaRPr lang="es-EC" sz="2000" b="1" dirty="0" smtClean="0">
              <a:solidFill>
                <a:prstClr val="black"/>
              </a:solidFill>
              <a:latin typeface="Arial" panose="020B0604020202020204" pitchFamily="34" charset="0"/>
              <a:cs typeface="Arial" panose="020B0604020202020204" pitchFamily="34" charset="0"/>
            </a:endParaRPr>
          </a:p>
        </p:txBody>
      </p:sp>
      <p:sp>
        <p:nvSpPr>
          <p:cNvPr id="14" name="Rectángulo redondeado 13"/>
          <p:cNvSpPr/>
          <p:nvPr/>
        </p:nvSpPr>
        <p:spPr>
          <a:xfrm>
            <a:off x="2489649" y="2455334"/>
            <a:ext cx="2743388" cy="1479109"/>
          </a:xfrm>
          <a:prstGeom prst="roundRect">
            <a:avLst/>
          </a:prstGeom>
          <a:solidFill>
            <a:schemeClr val="tx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EC" dirty="0"/>
              <a:t>E</a:t>
            </a:r>
            <a:r>
              <a:rPr lang="es-EC" dirty="0" smtClean="0"/>
              <a:t>rror </a:t>
            </a:r>
            <a:r>
              <a:rPr lang="es-EC" dirty="0"/>
              <a:t>de medición de hasta el 2.341940% en latitud y 0.008433% de longitud en ambientes </a:t>
            </a:r>
            <a:r>
              <a:rPr lang="es-EC" dirty="0" smtClean="0"/>
              <a:t>interiores.</a:t>
            </a:r>
            <a:endParaRPr lang="es-EC" b="1" dirty="0" smtClean="0">
              <a:solidFill>
                <a:schemeClr val="tx1"/>
              </a:solidFill>
            </a:endParaRPr>
          </a:p>
        </p:txBody>
      </p:sp>
      <p:sp>
        <p:nvSpPr>
          <p:cNvPr id="15" name="Rectángulo redondeado 14"/>
          <p:cNvSpPr/>
          <p:nvPr/>
        </p:nvSpPr>
        <p:spPr>
          <a:xfrm>
            <a:off x="6384221" y="2455334"/>
            <a:ext cx="2743388" cy="1479109"/>
          </a:xfrm>
          <a:prstGeom prst="roundRect">
            <a:avLst/>
          </a:prstGeom>
          <a:solidFill>
            <a:schemeClr val="tx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EC" dirty="0"/>
              <a:t>I</a:t>
            </a:r>
            <a:r>
              <a:rPr lang="es-EC" dirty="0" smtClean="0"/>
              <a:t>nconvenientes </a:t>
            </a:r>
            <a:r>
              <a:rPr lang="es-EC" dirty="0"/>
              <a:t>con las marcas Sony y </a:t>
            </a:r>
            <a:r>
              <a:rPr lang="es-EC" dirty="0" err="1"/>
              <a:t>Huawei</a:t>
            </a:r>
            <a:r>
              <a:rPr lang="es-EC" dirty="0"/>
              <a:t>, los dispositivos de estas marcas se tardaron  en calcular la </a:t>
            </a:r>
            <a:r>
              <a:rPr lang="es-EC" dirty="0" smtClean="0"/>
              <a:t>ubicación.</a:t>
            </a:r>
            <a:endParaRPr lang="es-EC" b="1" dirty="0" smtClean="0">
              <a:solidFill>
                <a:schemeClr val="tx1"/>
              </a:solidFill>
            </a:endParaRPr>
          </a:p>
        </p:txBody>
      </p:sp>
      <p:sp>
        <p:nvSpPr>
          <p:cNvPr id="16" name="Rectángulo redondeado 15"/>
          <p:cNvSpPr/>
          <p:nvPr/>
        </p:nvSpPr>
        <p:spPr>
          <a:xfrm>
            <a:off x="4369153" y="4504378"/>
            <a:ext cx="3013779" cy="1767361"/>
          </a:xfrm>
          <a:prstGeom prst="roundRect">
            <a:avLst/>
          </a:prstGeom>
          <a:solidFill>
            <a:schemeClr val="tx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EC" dirty="0"/>
              <a:t>T</a:t>
            </a:r>
            <a:r>
              <a:rPr lang="es-EC" dirty="0" smtClean="0"/>
              <a:t>eléfonos Samsung calculan </a:t>
            </a:r>
            <a:r>
              <a:rPr lang="es-EC" dirty="0"/>
              <a:t>la ubicación del dispositivo inmediatamente en cualquier de los métodos de </a:t>
            </a:r>
            <a:r>
              <a:rPr lang="es-EC" dirty="0" smtClean="0"/>
              <a:t>localización.</a:t>
            </a:r>
            <a:endParaRPr lang="es-EC" b="1" dirty="0" smtClean="0">
              <a:solidFill>
                <a:schemeClr val="tx1"/>
              </a:solidFill>
            </a:endParaRPr>
          </a:p>
        </p:txBody>
      </p:sp>
    </p:spTree>
    <p:extLst>
      <p:ext uri="{BB962C8B-B14F-4D97-AF65-F5344CB8AC3E}">
        <p14:creationId xmlns:p14="http://schemas.microsoft.com/office/powerpoint/2010/main" val="2449820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7"/>
          <p:cNvSpPr/>
          <p:nvPr/>
        </p:nvSpPr>
        <p:spPr>
          <a:xfrm>
            <a:off x="322729" y="951991"/>
            <a:ext cx="672777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PRUEBAS DE VELOCIDAD DE TRANSFERENCIA</a:t>
            </a:r>
          </a:p>
        </p:txBody>
      </p:sp>
      <p:graphicFrame>
        <p:nvGraphicFramePr>
          <p:cNvPr id="2" name="Diagrama 1"/>
          <p:cNvGraphicFramePr/>
          <p:nvPr>
            <p:extLst>
              <p:ext uri="{D42A27DB-BD31-4B8C-83A1-F6EECF244321}">
                <p14:modId xmlns:p14="http://schemas.microsoft.com/office/powerpoint/2010/main" val="381841679"/>
              </p:ext>
            </p:extLst>
          </p:nvPr>
        </p:nvGraphicFramePr>
        <p:xfrm>
          <a:off x="2674188" y="1927515"/>
          <a:ext cx="6333301" cy="4300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21</a:t>
            </a:fld>
            <a:endParaRPr lang="es-EC">
              <a:solidFill>
                <a:prstClr val="black">
                  <a:tint val="75000"/>
                </a:prstClr>
              </a:solidFill>
            </a:endParaRPr>
          </a:p>
        </p:txBody>
      </p:sp>
    </p:spTree>
    <p:extLst>
      <p:ext uri="{BB962C8B-B14F-4D97-AF65-F5344CB8AC3E}">
        <p14:creationId xmlns:p14="http://schemas.microsoft.com/office/powerpoint/2010/main" val="2171647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3392905" y="2892651"/>
            <a:ext cx="9679461" cy="3086251"/>
          </a:xfrm>
          <a:prstGeom prst="rect">
            <a:avLst/>
          </a:prstGeom>
        </p:spPr>
      </p:pic>
      <p:pic>
        <p:nvPicPr>
          <p:cNvPr id="7" name="Imagen 6"/>
          <p:cNvPicPr>
            <a:picLocks noChangeAspect="1"/>
          </p:cNvPicPr>
          <p:nvPr/>
        </p:nvPicPr>
        <p:blipFill>
          <a:blip r:embed="rId5"/>
          <a:stretch>
            <a:fillRect/>
          </a:stretch>
        </p:blipFill>
        <p:spPr>
          <a:xfrm>
            <a:off x="1076325" y="2309790"/>
            <a:ext cx="3800475" cy="3389970"/>
          </a:xfrm>
          <a:prstGeom prst="rect">
            <a:avLst/>
          </a:prstGeom>
        </p:spPr>
      </p:pic>
      <p:sp>
        <p:nvSpPr>
          <p:cNvPr id="9" name="Rounded Rectangle 7"/>
          <p:cNvSpPr/>
          <p:nvPr/>
        </p:nvSpPr>
        <p:spPr>
          <a:xfrm>
            <a:off x="322729" y="951991"/>
            <a:ext cx="672777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PRUEBAS </a:t>
            </a:r>
            <a:r>
              <a:rPr lang="es-EC" sz="2000" b="1" dirty="0" err="1" smtClean="0">
                <a:solidFill>
                  <a:schemeClr val="tx1"/>
                </a:solidFill>
                <a:latin typeface="Arial" panose="020B0604020202020204" pitchFamily="34" charset="0"/>
                <a:cs typeface="Arial" panose="020B0604020202020204" pitchFamily="34" charset="0"/>
              </a:rPr>
              <a:t>WiFi</a:t>
            </a:r>
            <a:r>
              <a:rPr lang="es-EC" sz="2000" b="1" dirty="0" smtClean="0">
                <a:solidFill>
                  <a:schemeClr val="tx1"/>
                </a:solidFill>
                <a:latin typeface="Arial" panose="020B0604020202020204" pitchFamily="34" charset="0"/>
                <a:cs typeface="Arial" panose="020B0604020202020204" pitchFamily="34" charset="0"/>
              </a:rPr>
              <a:t> </a:t>
            </a:r>
            <a:r>
              <a:rPr lang="es-EC" sz="2000" b="1" dirty="0" err="1" smtClean="0">
                <a:solidFill>
                  <a:schemeClr val="tx1"/>
                </a:solidFill>
                <a:latin typeface="Arial" panose="020B0604020202020204" pitchFamily="34" charset="0"/>
                <a:cs typeface="Arial" panose="020B0604020202020204" pitchFamily="34" charset="0"/>
              </a:rPr>
              <a:t>Direct</a:t>
            </a:r>
            <a:r>
              <a:rPr lang="es-EC" sz="2000" b="1" dirty="0" smtClean="0">
                <a:solidFill>
                  <a:schemeClr val="tx1"/>
                </a:solidFill>
                <a:latin typeface="Arial" panose="020B0604020202020204" pitchFamily="34" charset="0"/>
                <a:cs typeface="Arial" panose="020B0604020202020204" pitchFamily="34" charset="0"/>
              </a:rPr>
              <a:t> REALIZADAS EN EXTERIORES</a:t>
            </a:r>
          </a:p>
        </p:txBody>
      </p:sp>
      <p:cxnSp>
        <p:nvCxnSpPr>
          <p:cNvPr id="10" name="Conector recto de flecha 9"/>
          <p:cNvCxnSpPr/>
          <p:nvPr/>
        </p:nvCxnSpPr>
        <p:spPr>
          <a:xfrm>
            <a:off x="3200400" y="4008120"/>
            <a:ext cx="304800" cy="128016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CuadroTexto 11"/>
          <p:cNvSpPr txBox="1"/>
          <p:nvPr/>
        </p:nvSpPr>
        <p:spPr>
          <a:xfrm>
            <a:off x="2586871" y="4718595"/>
            <a:ext cx="779381" cy="400110"/>
          </a:xfrm>
          <a:prstGeom prst="rect">
            <a:avLst/>
          </a:prstGeom>
          <a:noFill/>
        </p:spPr>
        <p:txBody>
          <a:bodyPr wrap="none" rtlCol="0">
            <a:spAutoFit/>
          </a:bodyPr>
          <a:lstStyle/>
          <a:p>
            <a:r>
              <a:rPr lang="es-419" sz="2000" b="1" dirty="0" smtClean="0">
                <a:solidFill>
                  <a:srgbClr val="FF0000"/>
                </a:solidFill>
              </a:rPr>
              <a:t>150m</a:t>
            </a:r>
            <a:endParaRPr lang="en-US" b="1" dirty="0">
              <a:solidFill>
                <a:srgbClr val="FF0000"/>
              </a:solidFill>
            </a:endParaRPr>
          </a:p>
        </p:txBody>
      </p:sp>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22</a:t>
            </a:fld>
            <a:endParaRPr lang="es-EC">
              <a:solidFill>
                <a:prstClr val="black">
                  <a:tint val="75000"/>
                </a:prstClr>
              </a:solidFill>
            </a:endParaRPr>
          </a:p>
        </p:txBody>
      </p:sp>
      <p:sp>
        <p:nvSpPr>
          <p:cNvPr id="11" name="CuadroTexto 10"/>
          <p:cNvSpPr txBox="1"/>
          <p:nvPr/>
        </p:nvSpPr>
        <p:spPr>
          <a:xfrm>
            <a:off x="4807672" y="2416555"/>
            <a:ext cx="6546128" cy="369332"/>
          </a:xfrm>
          <a:prstGeom prst="rect">
            <a:avLst/>
          </a:prstGeom>
          <a:noFill/>
        </p:spPr>
        <p:txBody>
          <a:bodyPr wrap="square" rtlCol="0">
            <a:spAutoFit/>
          </a:bodyPr>
          <a:lstStyle/>
          <a:p>
            <a:pPr algn="ctr"/>
            <a:r>
              <a:rPr lang="es-EC" b="1" dirty="0" smtClean="0"/>
              <a:t>Tabla 3. </a:t>
            </a:r>
            <a:r>
              <a:rPr lang="es-EC" b="1" dirty="0" err="1"/>
              <a:t>Throughput</a:t>
            </a:r>
            <a:r>
              <a:rPr lang="es-EC" b="1" dirty="0"/>
              <a:t> medido utilizando </a:t>
            </a:r>
            <a:r>
              <a:rPr lang="es-EC" b="1" dirty="0" err="1"/>
              <a:t>WiFi</a:t>
            </a:r>
            <a:r>
              <a:rPr lang="es-EC" b="1" dirty="0"/>
              <a:t> </a:t>
            </a:r>
            <a:r>
              <a:rPr lang="es-EC" b="1" dirty="0" err="1"/>
              <a:t>Direct</a:t>
            </a:r>
            <a:endParaRPr lang="es-ES" b="1" dirty="0"/>
          </a:p>
        </p:txBody>
      </p:sp>
      <p:sp>
        <p:nvSpPr>
          <p:cNvPr id="13" name="CuadroTexto 12"/>
          <p:cNvSpPr txBox="1"/>
          <p:nvPr/>
        </p:nvSpPr>
        <p:spPr>
          <a:xfrm>
            <a:off x="4959571" y="5655736"/>
            <a:ext cx="6797615" cy="646331"/>
          </a:xfrm>
          <a:prstGeom prst="rect">
            <a:avLst/>
          </a:prstGeom>
          <a:noFill/>
        </p:spPr>
        <p:txBody>
          <a:bodyPr wrap="square" rtlCol="0">
            <a:spAutoFit/>
          </a:bodyPr>
          <a:lstStyle/>
          <a:p>
            <a:r>
              <a:rPr lang="es-419" dirty="0" smtClean="0"/>
              <a:t>Velocidades de Transmisión a diferentes distancias e intervalos de tiempo de 10 segundos hasta 1 minuto</a:t>
            </a:r>
            <a:endParaRPr lang="en-US" dirty="0"/>
          </a:p>
        </p:txBody>
      </p:sp>
    </p:spTree>
    <p:extLst>
      <p:ext uri="{BB962C8B-B14F-4D97-AF65-F5344CB8AC3E}">
        <p14:creationId xmlns:p14="http://schemas.microsoft.com/office/powerpoint/2010/main" val="1558256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p:cNvSpPr/>
          <p:nvPr/>
        </p:nvSpPr>
        <p:spPr>
          <a:xfrm>
            <a:off x="322729" y="951991"/>
            <a:ext cx="672777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PRUEBAS BT REALIZADAS EN EXTERIORES</a:t>
            </a:r>
          </a:p>
        </p:txBody>
      </p:sp>
      <p:grpSp>
        <p:nvGrpSpPr>
          <p:cNvPr id="8" name="Grupo 7"/>
          <p:cNvGrpSpPr/>
          <p:nvPr/>
        </p:nvGrpSpPr>
        <p:grpSpPr>
          <a:xfrm>
            <a:off x="321471" y="2135270"/>
            <a:ext cx="4081195" cy="3384998"/>
            <a:chOff x="469074" y="86075"/>
            <a:chExt cx="3507921" cy="3066415"/>
          </a:xfrm>
        </p:grpSpPr>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r="35039"/>
            <a:stretch/>
          </p:blipFill>
          <p:spPr>
            <a:xfrm>
              <a:off x="469074" y="86075"/>
              <a:ext cx="3507921" cy="3066415"/>
            </a:xfrm>
            <a:prstGeom prst="rect">
              <a:avLst/>
            </a:prstGeom>
          </p:spPr>
        </p:pic>
        <p:grpSp>
          <p:nvGrpSpPr>
            <p:cNvPr id="10" name="Grupo 9"/>
            <p:cNvGrpSpPr/>
            <p:nvPr/>
          </p:nvGrpSpPr>
          <p:grpSpPr>
            <a:xfrm>
              <a:off x="1774209" y="516449"/>
              <a:ext cx="1017340" cy="1592384"/>
              <a:chOff x="0" y="-759617"/>
              <a:chExt cx="1017340" cy="1592384"/>
            </a:xfrm>
          </p:grpSpPr>
          <p:cxnSp>
            <p:nvCxnSpPr>
              <p:cNvPr id="11" name="Conector recto 10"/>
              <p:cNvCxnSpPr/>
              <p:nvPr/>
            </p:nvCxnSpPr>
            <p:spPr>
              <a:xfrm>
                <a:off x="743827" y="-759617"/>
                <a:ext cx="273513" cy="1592384"/>
              </a:xfrm>
              <a:prstGeom prst="line">
                <a:avLst/>
              </a:prstGeom>
              <a:ln w="2857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2" name="Cuadro de texto 43"/>
              <p:cNvSpPr txBox="1"/>
              <p:nvPr/>
            </p:nvSpPr>
            <p:spPr>
              <a:xfrm>
                <a:off x="0" y="232012"/>
                <a:ext cx="641445" cy="3138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419" sz="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75m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3" name="Imagen 2"/>
          <p:cNvPicPr>
            <a:picLocks noChangeAspect="1"/>
          </p:cNvPicPr>
          <p:nvPr/>
        </p:nvPicPr>
        <p:blipFill rotWithShape="1">
          <a:blip r:embed="rId5"/>
          <a:srcRect l="16884" r="14910" b="5954"/>
          <a:stretch/>
        </p:blipFill>
        <p:spPr>
          <a:xfrm>
            <a:off x="5529543" y="2135269"/>
            <a:ext cx="4748989" cy="4457751"/>
          </a:xfrm>
          <a:prstGeom prst="rect">
            <a:avLst/>
          </a:prstGeom>
        </p:spPr>
      </p:pic>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23</a:t>
            </a:fld>
            <a:endParaRPr lang="es-EC">
              <a:solidFill>
                <a:prstClr val="black">
                  <a:tint val="75000"/>
                </a:prstClr>
              </a:solidFill>
            </a:endParaRPr>
          </a:p>
        </p:txBody>
      </p:sp>
      <p:sp>
        <p:nvSpPr>
          <p:cNvPr id="4" name="Rectángulo 3"/>
          <p:cNvSpPr/>
          <p:nvPr/>
        </p:nvSpPr>
        <p:spPr>
          <a:xfrm>
            <a:off x="4997055" y="1720480"/>
            <a:ext cx="5813964" cy="338554"/>
          </a:xfrm>
          <a:prstGeom prst="rect">
            <a:avLst/>
          </a:prstGeom>
        </p:spPr>
        <p:txBody>
          <a:bodyPr wrap="none">
            <a:spAutoFit/>
          </a:bodyPr>
          <a:lstStyle/>
          <a:p>
            <a:pPr>
              <a:spcAft>
                <a:spcPts val="1000"/>
              </a:spcAft>
            </a:pPr>
            <a:r>
              <a:rPr lang="es-EC" sz="1600" b="1" dirty="0" smtClean="0"/>
              <a:t>Tabla 4. Pruebas </a:t>
            </a:r>
            <a:r>
              <a:rPr lang="es-EC" sz="1600" b="1" dirty="0"/>
              <a:t>realizadas en ambientes exteriores con Bluetooth</a:t>
            </a:r>
            <a:endParaRPr lang="es-ES" sz="1600" b="1" dirty="0"/>
          </a:p>
        </p:txBody>
      </p:sp>
    </p:spTree>
    <p:extLst>
      <p:ext uri="{BB962C8B-B14F-4D97-AF65-F5344CB8AC3E}">
        <p14:creationId xmlns:p14="http://schemas.microsoft.com/office/powerpoint/2010/main" val="1468198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7"/>
          <p:cNvSpPr/>
          <p:nvPr/>
        </p:nvSpPr>
        <p:spPr>
          <a:xfrm>
            <a:off x="322729" y="951991"/>
            <a:ext cx="672777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PRUEBAS BT REALIZADAS EN INTERIORES</a:t>
            </a:r>
          </a:p>
        </p:txBody>
      </p:sp>
      <p:pic>
        <p:nvPicPr>
          <p:cNvPr id="2" name="Imagen 1"/>
          <p:cNvPicPr>
            <a:picLocks noChangeAspect="1"/>
          </p:cNvPicPr>
          <p:nvPr/>
        </p:nvPicPr>
        <p:blipFill>
          <a:blip r:embed="rId4"/>
          <a:stretch>
            <a:fillRect/>
          </a:stretch>
        </p:blipFill>
        <p:spPr>
          <a:xfrm>
            <a:off x="5853112" y="1720480"/>
            <a:ext cx="5805488" cy="4913969"/>
          </a:xfrm>
          <a:prstGeom prst="rect">
            <a:avLst/>
          </a:prstGeom>
        </p:spPr>
      </p:pic>
      <p:pic>
        <p:nvPicPr>
          <p:cNvPr id="7" name="Imagen 6"/>
          <p:cNvPicPr>
            <a:picLocks noChangeAspect="1"/>
          </p:cNvPicPr>
          <p:nvPr/>
        </p:nvPicPr>
        <p:blipFill>
          <a:blip r:embed="rId5"/>
          <a:stretch>
            <a:fillRect/>
          </a:stretch>
        </p:blipFill>
        <p:spPr>
          <a:xfrm>
            <a:off x="-549340" y="2488969"/>
            <a:ext cx="7276395" cy="3713711"/>
          </a:xfrm>
          <a:prstGeom prst="rect">
            <a:avLst/>
          </a:prstGeom>
        </p:spPr>
      </p:pic>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24</a:t>
            </a:fld>
            <a:endParaRPr lang="es-EC">
              <a:solidFill>
                <a:prstClr val="black">
                  <a:tint val="75000"/>
                </a:prstClr>
              </a:solidFill>
            </a:endParaRPr>
          </a:p>
        </p:txBody>
      </p:sp>
    </p:spTree>
    <p:extLst>
      <p:ext uri="{BB962C8B-B14F-4D97-AF65-F5344CB8AC3E}">
        <p14:creationId xmlns:p14="http://schemas.microsoft.com/office/powerpoint/2010/main" val="751622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899160" y="19354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Imagen 4" descr="https://scontent.fgye1-1.fna.fbcdn.net/v/t34.0-12/27718927_10213727574817753_745225625_n.jpg?oh=01968ce4017f61a6dd79122ffc5b40e8&amp;oe=5A7863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960" y="2164080"/>
            <a:ext cx="4724400" cy="3009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94360" y="5406240"/>
            <a:ext cx="99974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El uso de la batería en las pruebas sobre los escenarios realizados mostro como resultado un consumo de 3.1mAh.</a:t>
            </a:r>
            <a:endParaRPr kumimoji="0" lang="es-EC" altLang="en-US" sz="3200" b="0" i="0" u="none" strike="noStrike" cap="none" normalizeH="0" baseline="0" dirty="0" smtClean="0">
              <a:ln>
                <a:noFill/>
              </a:ln>
              <a:solidFill>
                <a:schemeClr val="tx1"/>
              </a:solidFill>
              <a:effectLst/>
            </a:endParaRPr>
          </a:p>
        </p:txBody>
      </p:sp>
      <p:sp>
        <p:nvSpPr>
          <p:cNvPr id="4" name="Elipse 3"/>
          <p:cNvSpPr/>
          <p:nvPr/>
        </p:nvSpPr>
        <p:spPr>
          <a:xfrm>
            <a:off x="4404360" y="4419600"/>
            <a:ext cx="1524000" cy="75437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smtClean="0">
              <a:solidFill>
                <a:schemeClr val="tx1"/>
              </a:solidFill>
            </a:endParaRPr>
          </a:p>
        </p:txBody>
      </p:sp>
      <p:cxnSp>
        <p:nvCxnSpPr>
          <p:cNvPr id="7" name="Conector recto de flecha 6"/>
          <p:cNvCxnSpPr/>
          <p:nvPr/>
        </p:nvCxnSpPr>
        <p:spPr>
          <a:xfrm flipV="1">
            <a:off x="5791200" y="4419600"/>
            <a:ext cx="1417320" cy="429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n 10" descr="https://scontent.fgye1-1.fna.fbcdn.net/v/t34.0-12/27718927_10213727574817753_745225625_n.jpg?oh=01968ce4017f61a6dd79122ffc5b40e8&amp;oe=5A786344"/>
          <p:cNvPicPr/>
          <p:nvPr/>
        </p:nvPicPr>
        <p:blipFill rotWithShape="1">
          <a:blip r:embed="rId4" cstate="print">
            <a:extLst>
              <a:ext uri="{28A0092B-C50C-407E-A947-70E740481C1C}">
                <a14:useLocalDpi xmlns:a14="http://schemas.microsoft.com/office/drawing/2010/main" val="0"/>
              </a:ext>
            </a:extLst>
          </a:blip>
          <a:srcRect l="72366" t="80466"/>
          <a:stretch/>
        </p:blipFill>
        <p:spPr bwMode="auto">
          <a:xfrm>
            <a:off x="7223760" y="3642781"/>
            <a:ext cx="2832735" cy="1206509"/>
          </a:xfrm>
          <a:prstGeom prst="rect">
            <a:avLst/>
          </a:prstGeom>
          <a:noFill/>
          <a:ln>
            <a:noFill/>
          </a:ln>
        </p:spPr>
      </p:pic>
      <p:sp>
        <p:nvSpPr>
          <p:cNvPr id="12" name="Rounded Rectangle 7"/>
          <p:cNvSpPr/>
          <p:nvPr/>
        </p:nvSpPr>
        <p:spPr>
          <a:xfrm>
            <a:off x="480744" y="1102578"/>
            <a:ext cx="672777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PRUEBAS DE CONSUMO ENERGÉTICO BT</a:t>
            </a:r>
          </a:p>
        </p:txBody>
      </p:sp>
      <p:sp>
        <p:nvSpPr>
          <p:cNvPr id="5" name="Marcador de número de diapositiva 4"/>
          <p:cNvSpPr>
            <a:spLocks noGrp="1"/>
          </p:cNvSpPr>
          <p:nvPr>
            <p:ph type="sldNum" sz="quarter" idx="12"/>
          </p:nvPr>
        </p:nvSpPr>
        <p:spPr/>
        <p:txBody>
          <a:bodyPr/>
          <a:lstStyle/>
          <a:p>
            <a:fld id="{BE3E1BB7-F9DA-4CF4-AC8E-A8B69A1B5243}" type="slidenum">
              <a:rPr lang="es-EC" smtClean="0">
                <a:solidFill>
                  <a:prstClr val="black">
                    <a:tint val="75000"/>
                  </a:prstClr>
                </a:solidFill>
              </a:rPr>
              <a:pPr/>
              <a:t>25</a:t>
            </a:fld>
            <a:endParaRPr lang="es-EC">
              <a:solidFill>
                <a:prstClr val="black">
                  <a:tint val="75000"/>
                </a:prstClr>
              </a:solidFill>
            </a:endParaRPr>
          </a:p>
        </p:txBody>
      </p:sp>
    </p:spTree>
    <p:extLst>
      <p:ext uri="{BB962C8B-B14F-4D97-AF65-F5344CB8AC3E}">
        <p14:creationId xmlns:p14="http://schemas.microsoft.com/office/powerpoint/2010/main" val="3454632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p:nvPr/>
        </p:nvPicPr>
        <p:blipFill>
          <a:blip r:embed="rId4"/>
          <a:stretch>
            <a:fillRect/>
          </a:stretch>
        </p:blipFill>
        <p:spPr>
          <a:xfrm>
            <a:off x="1032192" y="1980882"/>
            <a:ext cx="5521008" cy="3810318"/>
          </a:xfrm>
          <a:prstGeom prst="rect">
            <a:avLst/>
          </a:prstGeom>
        </p:spPr>
      </p:pic>
      <p:sp>
        <p:nvSpPr>
          <p:cNvPr id="5" name="Rounded Rectangle 7"/>
          <p:cNvSpPr/>
          <p:nvPr/>
        </p:nvSpPr>
        <p:spPr>
          <a:xfrm>
            <a:off x="368448" y="1082192"/>
            <a:ext cx="7297271"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PRUEBAS BT DE NODOS MAXIMOS EN EXTERIORES</a:t>
            </a:r>
          </a:p>
        </p:txBody>
      </p:sp>
      <p:graphicFrame>
        <p:nvGraphicFramePr>
          <p:cNvPr id="7" name="Gráfico 6"/>
          <p:cNvGraphicFramePr/>
          <p:nvPr/>
        </p:nvGraphicFramePr>
        <p:xfrm>
          <a:off x="7170028" y="1670244"/>
          <a:ext cx="4399541" cy="3170238"/>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p:cNvSpPr txBox="1"/>
          <p:nvPr/>
        </p:nvSpPr>
        <p:spPr>
          <a:xfrm>
            <a:off x="7665719" y="4840482"/>
            <a:ext cx="3642361" cy="1323439"/>
          </a:xfrm>
          <a:prstGeom prst="rect">
            <a:avLst/>
          </a:prstGeom>
          <a:noFill/>
        </p:spPr>
        <p:txBody>
          <a:bodyPr wrap="square" rtlCol="0">
            <a:spAutoFit/>
          </a:bodyPr>
          <a:lstStyle/>
          <a:p>
            <a:r>
              <a:rPr lang="es-419" sz="2000" b="1" dirty="0" smtClean="0">
                <a:solidFill>
                  <a:schemeClr val="accent6">
                    <a:lumMod val="75000"/>
                  </a:schemeClr>
                </a:solidFill>
              </a:rPr>
              <a:t>ANDROID		38</a:t>
            </a:r>
          </a:p>
          <a:p>
            <a:r>
              <a:rPr lang="es-419" sz="2000" b="1" dirty="0" smtClean="0">
                <a:solidFill>
                  <a:schemeClr val="accent6">
                    <a:lumMod val="75000"/>
                  </a:schemeClr>
                </a:solidFill>
              </a:rPr>
              <a:t>EXITOSOS		27</a:t>
            </a:r>
          </a:p>
          <a:p>
            <a:r>
              <a:rPr lang="es-419" sz="2000" b="1" dirty="0" smtClean="0">
                <a:solidFill>
                  <a:schemeClr val="accent6">
                    <a:lumMod val="75000"/>
                  </a:schemeClr>
                </a:solidFill>
              </a:rPr>
              <a:t>FALLIDOS		20</a:t>
            </a:r>
          </a:p>
          <a:p>
            <a:r>
              <a:rPr lang="es-419" sz="2000" b="1" dirty="0" smtClean="0">
                <a:solidFill>
                  <a:schemeClr val="accent6">
                    <a:lumMod val="75000"/>
                  </a:schemeClr>
                </a:solidFill>
              </a:rPr>
              <a:t>IOS			42</a:t>
            </a:r>
            <a:endParaRPr lang="en-US" sz="2000" b="1" dirty="0">
              <a:solidFill>
                <a:schemeClr val="accent6">
                  <a:lumMod val="75000"/>
                </a:schemeClr>
              </a:solidFill>
            </a:endParaRPr>
          </a:p>
        </p:txBody>
      </p:sp>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26</a:t>
            </a:fld>
            <a:endParaRPr lang="es-EC">
              <a:solidFill>
                <a:prstClr val="black">
                  <a:tint val="75000"/>
                </a:prstClr>
              </a:solidFill>
            </a:endParaRPr>
          </a:p>
        </p:txBody>
      </p:sp>
    </p:spTree>
    <p:extLst>
      <p:ext uri="{BB962C8B-B14F-4D97-AF65-F5344CB8AC3E}">
        <p14:creationId xmlns:p14="http://schemas.microsoft.com/office/powerpoint/2010/main" val="2604353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7"/>
          <p:cNvSpPr/>
          <p:nvPr/>
        </p:nvSpPr>
        <p:spPr>
          <a:xfrm>
            <a:off x="368448" y="1082192"/>
            <a:ext cx="7297271"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PRUEBAS BT DE NODOS MAXIMOS EN INTERIORES</a:t>
            </a:r>
          </a:p>
        </p:txBody>
      </p:sp>
      <p:pic>
        <p:nvPicPr>
          <p:cNvPr id="8" name="Imagen 7"/>
          <p:cNvPicPr/>
          <p:nvPr/>
        </p:nvPicPr>
        <p:blipFill>
          <a:blip r:embed="rId4"/>
          <a:stretch>
            <a:fillRect/>
          </a:stretch>
        </p:blipFill>
        <p:spPr>
          <a:xfrm>
            <a:off x="1508499" y="2536825"/>
            <a:ext cx="5400040" cy="3430270"/>
          </a:xfrm>
          <a:prstGeom prst="rect">
            <a:avLst/>
          </a:prstGeom>
        </p:spPr>
      </p:pic>
      <p:sp>
        <p:nvSpPr>
          <p:cNvPr id="9" name="CuadroTexto 8"/>
          <p:cNvSpPr txBox="1"/>
          <p:nvPr/>
        </p:nvSpPr>
        <p:spPr>
          <a:xfrm>
            <a:off x="7594337" y="4951432"/>
            <a:ext cx="3975231" cy="1015663"/>
          </a:xfrm>
          <a:prstGeom prst="rect">
            <a:avLst/>
          </a:prstGeom>
          <a:noFill/>
        </p:spPr>
        <p:txBody>
          <a:bodyPr wrap="square" rtlCol="0">
            <a:spAutoFit/>
          </a:bodyPr>
          <a:lstStyle/>
          <a:p>
            <a:r>
              <a:rPr lang="es-419" sz="2000" b="1" dirty="0" smtClean="0">
                <a:solidFill>
                  <a:schemeClr val="accent6">
                    <a:lumMod val="75000"/>
                  </a:schemeClr>
                </a:solidFill>
              </a:rPr>
              <a:t>TOTALES			30</a:t>
            </a:r>
          </a:p>
          <a:p>
            <a:r>
              <a:rPr lang="es-419" sz="2000" b="1" dirty="0" smtClean="0">
                <a:solidFill>
                  <a:schemeClr val="accent6">
                    <a:lumMod val="75000"/>
                  </a:schemeClr>
                </a:solidFill>
              </a:rPr>
              <a:t>EXITOSOS		27</a:t>
            </a:r>
          </a:p>
          <a:p>
            <a:r>
              <a:rPr lang="es-419" sz="2000" b="1" dirty="0" smtClean="0">
                <a:solidFill>
                  <a:schemeClr val="accent6">
                    <a:lumMod val="75000"/>
                  </a:schemeClr>
                </a:solidFill>
              </a:rPr>
              <a:t>FALLIDOS		27</a:t>
            </a:r>
          </a:p>
        </p:txBody>
      </p:sp>
      <p:graphicFrame>
        <p:nvGraphicFramePr>
          <p:cNvPr id="10" name="Gráfico 9"/>
          <p:cNvGraphicFramePr/>
          <p:nvPr>
            <p:extLst/>
          </p:nvPr>
        </p:nvGraphicFramePr>
        <p:xfrm>
          <a:off x="7170027" y="1632191"/>
          <a:ext cx="4399541" cy="3170238"/>
        </p:xfrm>
        <a:graphic>
          <a:graphicData uri="http://schemas.openxmlformats.org/drawingml/2006/chart">
            <c:chart xmlns:c="http://schemas.openxmlformats.org/drawingml/2006/chart" xmlns:r="http://schemas.openxmlformats.org/officeDocument/2006/relationships" r:id="rId5"/>
          </a:graphicData>
        </a:graphic>
      </p:graphicFrame>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27</a:t>
            </a:fld>
            <a:endParaRPr lang="es-EC">
              <a:solidFill>
                <a:prstClr val="black">
                  <a:tint val="75000"/>
                </a:prstClr>
              </a:solidFill>
            </a:endParaRPr>
          </a:p>
        </p:txBody>
      </p:sp>
    </p:spTree>
    <p:extLst>
      <p:ext uri="{BB962C8B-B14F-4D97-AF65-F5344CB8AC3E}">
        <p14:creationId xmlns:p14="http://schemas.microsoft.com/office/powerpoint/2010/main" val="2897784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7"/>
          <p:cNvSpPr/>
          <p:nvPr/>
        </p:nvSpPr>
        <p:spPr>
          <a:xfrm>
            <a:off x="480744" y="1102578"/>
            <a:ext cx="672777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RESULTADOS - PRUEBAS </a:t>
            </a:r>
            <a:r>
              <a:rPr lang="es-EC" sz="2000" b="1" dirty="0">
                <a:solidFill>
                  <a:schemeClr val="tx1"/>
                </a:solidFill>
                <a:latin typeface="Arial" panose="020B0604020202020204" pitchFamily="34" charset="0"/>
                <a:cs typeface="Arial" panose="020B0604020202020204" pitchFamily="34" charset="0"/>
              </a:rPr>
              <a:t>EN </a:t>
            </a:r>
            <a:r>
              <a:rPr lang="es-EC" sz="2000" b="1" dirty="0" smtClean="0">
                <a:solidFill>
                  <a:schemeClr val="tx1"/>
                </a:solidFill>
                <a:latin typeface="Arial" panose="020B0604020202020204" pitchFamily="34" charset="0"/>
                <a:cs typeface="Arial" panose="020B0604020202020204" pitchFamily="34" charset="0"/>
              </a:rPr>
              <a:t>EXTERIORES  </a:t>
            </a:r>
          </a:p>
        </p:txBody>
      </p:sp>
      <mc:AlternateContent xmlns:mc="http://schemas.openxmlformats.org/markup-compatibility/2006" xmlns:a14="http://schemas.microsoft.com/office/drawing/2010/main">
        <mc:Choice Requires="a14">
          <p:graphicFrame>
            <p:nvGraphicFramePr>
              <p:cNvPr id="2" name="Diagrama 1"/>
              <p:cNvGraphicFramePr/>
              <p:nvPr>
                <p:extLst/>
              </p:nvPr>
            </p:nvGraphicFramePr>
            <p:xfrm>
              <a:off x="1834414" y="1974924"/>
              <a:ext cx="8891856" cy="4192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Diagrama 1"/>
              <p:cNvGraphicFramePr/>
              <p:nvPr>
                <p:extLst>
                  <p:ext uri="{D42A27DB-BD31-4B8C-83A1-F6EECF244321}">
                    <p14:modId xmlns:p14="http://schemas.microsoft.com/office/powerpoint/2010/main" val="4227895239"/>
                  </p:ext>
                </p:extLst>
              </p:nvPr>
            </p:nvGraphicFramePr>
            <p:xfrm>
              <a:off x="1834414" y="1974924"/>
              <a:ext cx="8891856" cy="41920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28</a:t>
            </a:fld>
            <a:endParaRPr lang="es-EC">
              <a:solidFill>
                <a:prstClr val="black">
                  <a:tint val="75000"/>
                </a:prstClr>
              </a:solidFill>
            </a:endParaRPr>
          </a:p>
        </p:txBody>
      </p:sp>
    </p:spTree>
    <p:extLst>
      <p:ext uri="{BB962C8B-B14F-4D97-AF65-F5344CB8AC3E}">
        <p14:creationId xmlns:p14="http://schemas.microsoft.com/office/powerpoint/2010/main" val="307089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ángulo 1"/>
              <p:cNvSpPr/>
              <p:nvPr/>
            </p:nvSpPr>
            <p:spPr>
              <a:xfrm>
                <a:off x="480744" y="2486643"/>
                <a:ext cx="5897880" cy="3181768"/>
              </a:xfrm>
              <a:prstGeom prst="rect">
                <a:avLst/>
              </a:prstGeom>
            </p:spPr>
            <p:txBody>
              <a:bodyPr wrap="square">
                <a:spAutoFit/>
              </a:bodyPr>
              <a:lstStyle/>
              <a:p>
                <a:pPr algn="just">
                  <a:lnSpc>
                    <a:spcPct val="107000"/>
                  </a:lnSpc>
                  <a:spcAft>
                    <a:spcPts val="800"/>
                  </a:spcAft>
                </a:pPr>
                <a:r>
                  <a:rPr lang="es-EC"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Eficiencia del enlace en el primer piso de diferencia: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𝜂</m:t>
                          </m:r>
                        </m:e>
                        <m: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1</m:t>
                          </m:r>
                        </m:sub>
                      </m:s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fPr>
                        <m:num>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0.</m:t>
                          </m:r>
                          <m:r>
                            <a:rPr lang="es-EC" sz="2000">
                              <a:solidFill>
                                <a:srgbClr val="4472C4"/>
                              </a:solidFill>
                              <a:latin typeface="Cambria Math" panose="02040503050406030204" pitchFamily="18" charset="0"/>
                              <a:ea typeface="Times New Roman" panose="02020603050405020304" pitchFamily="18" charset="0"/>
                              <a:cs typeface="Times New Roman" panose="02020603050405020304" pitchFamily="18" charset="0"/>
                            </a:rPr>
                            <m:t>549 </m:t>
                          </m:r>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𝑀𝑏𝑝𝑠</m:t>
                          </m:r>
                        </m:num>
                        <m:den>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1 </m:t>
                          </m:r>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𝑀𝑏𝑝𝑠</m:t>
                          </m:r>
                        </m:den>
                      </m:f>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=0.</m:t>
                      </m:r>
                      <m:r>
                        <a:rPr lang="es-EC" sz="2000">
                          <a:solidFill>
                            <a:srgbClr val="4472C4"/>
                          </a:solidFill>
                          <a:latin typeface="Cambria Math" panose="02040503050406030204" pitchFamily="18" charset="0"/>
                          <a:ea typeface="Times New Roman" panose="02020603050405020304" pitchFamily="18" charset="0"/>
                          <a:cs typeface="Times New Roman" panose="02020603050405020304" pitchFamily="18" charset="0"/>
                        </a:rPr>
                        <m:t>549</m:t>
                      </m:r>
                    </m:oMath>
                    <m:oMath xmlns:m="http://schemas.openxmlformats.org/officeDocument/2006/math">
                      <m:sSub>
                        <m:sSub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𝜂</m:t>
                          </m:r>
                        </m:e>
                        <m: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1</m:t>
                          </m:r>
                        </m:sub>
                      </m:sSub>
                      <m:d>
                        <m:d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d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m:t>
                          </m:r>
                        </m:e>
                      </m:d>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=54.90%</m:t>
                      </m:r>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Eficiencia del enlace en el tercer piso de diferencia: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𝜂</m:t>
                          </m:r>
                        </m:e>
                        <m: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3</m:t>
                          </m:r>
                        </m:sub>
                      </m:s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fPr>
                        <m:num>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0.</m:t>
                          </m:r>
                          <m:r>
                            <a:rPr lang="es-EC" sz="2000">
                              <a:solidFill>
                                <a:srgbClr val="4472C4"/>
                              </a:solidFill>
                              <a:latin typeface="Cambria Math" panose="02040503050406030204" pitchFamily="18" charset="0"/>
                              <a:ea typeface="Times New Roman" panose="02020603050405020304" pitchFamily="18" charset="0"/>
                              <a:cs typeface="Times New Roman" panose="02020603050405020304" pitchFamily="18" charset="0"/>
                            </a:rPr>
                            <m:t>375 </m:t>
                          </m:r>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𝑀𝑏𝑝𝑠</m:t>
                          </m:r>
                        </m:num>
                        <m:den>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1 </m:t>
                          </m:r>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𝑀𝑏𝑝𝑠</m:t>
                          </m:r>
                        </m:den>
                      </m:f>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=0.</m:t>
                      </m:r>
                      <m:r>
                        <a:rPr lang="es-EC" sz="2000">
                          <a:solidFill>
                            <a:srgbClr val="4472C4"/>
                          </a:solidFill>
                          <a:latin typeface="Cambria Math" panose="02040503050406030204" pitchFamily="18" charset="0"/>
                          <a:ea typeface="Times New Roman" panose="02020603050405020304" pitchFamily="18" charset="0"/>
                          <a:cs typeface="Times New Roman" panose="02020603050405020304" pitchFamily="18" charset="0"/>
                        </a:rPr>
                        <m:t>375</m:t>
                      </m:r>
                    </m:oMath>
                    <m:oMath xmlns:m="http://schemas.openxmlformats.org/officeDocument/2006/math">
                      <m:sSub>
                        <m:sSub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𝜂</m:t>
                          </m:r>
                        </m:e>
                        <m: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3</m:t>
                          </m:r>
                        </m:sub>
                      </m:sSub>
                      <m:d>
                        <m:d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d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m:t>
                          </m:r>
                        </m:e>
                      </m:d>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=37.50%</m:t>
                      </m:r>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480744" y="2486643"/>
                <a:ext cx="5897880" cy="3181768"/>
              </a:xfrm>
              <a:prstGeom prst="rect">
                <a:avLst/>
              </a:prstGeom>
              <a:blipFill>
                <a:blip r:embed="rId4"/>
                <a:stretch>
                  <a:fillRect l="-1138" t="-1149"/>
                </a:stretch>
              </a:blipFill>
            </p:spPr>
            <p:txBody>
              <a:bodyPr/>
              <a:lstStyle/>
              <a:p>
                <a:r>
                  <a:rPr lang="en-US">
                    <a:noFill/>
                  </a:rPr>
                  <a:t> </a:t>
                </a:r>
              </a:p>
            </p:txBody>
          </p:sp>
        </mc:Fallback>
      </mc:AlternateContent>
      <p:pic>
        <p:nvPicPr>
          <p:cNvPr id="5" name="Imagen 4"/>
          <p:cNvPicPr>
            <a:picLocks noChangeAspect="1"/>
          </p:cNvPicPr>
          <p:nvPr/>
        </p:nvPicPr>
        <p:blipFill>
          <a:blip r:embed="rId5"/>
          <a:stretch>
            <a:fillRect/>
          </a:stretch>
        </p:blipFill>
        <p:spPr>
          <a:xfrm>
            <a:off x="6690360" y="1842401"/>
            <a:ext cx="5029200" cy="4256892"/>
          </a:xfrm>
          <a:prstGeom prst="rect">
            <a:avLst/>
          </a:prstGeom>
        </p:spPr>
      </p:pic>
      <p:sp>
        <p:nvSpPr>
          <p:cNvPr id="7" name="Rounded Rectangle 7"/>
          <p:cNvSpPr/>
          <p:nvPr/>
        </p:nvSpPr>
        <p:spPr>
          <a:xfrm>
            <a:off x="480744" y="1102578"/>
            <a:ext cx="563049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RESULTADOS - PRUEBAS </a:t>
            </a:r>
            <a:r>
              <a:rPr lang="es-EC" sz="2000" b="1" dirty="0">
                <a:solidFill>
                  <a:schemeClr val="tx1"/>
                </a:solidFill>
                <a:latin typeface="Arial" panose="020B0604020202020204" pitchFamily="34" charset="0"/>
                <a:cs typeface="Arial" panose="020B0604020202020204" pitchFamily="34" charset="0"/>
              </a:rPr>
              <a:t>EN </a:t>
            </a:r>
            <a:r>
              <a:rPr lang="es-EC" sz="2000" b="1" dirty="0" smtClean="0">
                <a:solidFill>
                  <a:schemeClr val="tx1"/>
                </a:solidFill>
                <a:latin typeface="Arial" panose="020B0604020202020204" pitchFamily="34" charset="0"/>
                <a:cs typeface="Arial" panose="020B0604020202020204" pitchFamily="34" charset="0"/>
              </a:rPr>
              <a:t>INTERIORES  </a:t>
            </a:r>
          </a:p>
        </p:txBody>
      </p:sp>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29</a:t>
            </a:fld>
            <a:endParaRPr lang="es-EC">
              <a:solidFill>
                <a:prstClr val="black">
                  <a:tint val="75000"/>
                </a:prstClr>
              </a:solidFill>
            </a:endParaRPr>
          </a:p>
        </p:txBody>
      </p:sp>
    </p:spTree>
    <p:extLst>
      <p:ext uri="{BB962C8B-B14F-4D97-AF65-F5344CB8AC3E}">
        <p14:creationId xmlns:p14="http://schemas.microsoft.com/office/powerpoint/2010/main" val="787276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15580" y="925351"/>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prstClr val="black"/>
                </a:solidFill>
                <a:latin typeface="Arial" panose="020B0604020202020204" pitchFamily="34" charset="0"/>
                <a:cs typeface="Arial" panose="020B0604020202020204" pitchFamily="34" charset="0"/>
              </a:rPr>
              <a:t> 1. MOTIVACIÓN</a:t>
            </a:r>
            <a:endParaRPr lang="es-EC" sz="1200" b="1" dirty="0">
              <a:solidFill>
                <a:prstClr val="black"/>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4"/>
          <a:stretch>
            <a:fillRect/>
          </a:stretch>
        </p:blipFill>
        <p:spPr>
          <a:xfrm rot="20585511">
            <a:off x="1904379" y="2255487"/>
            <a:ext cx="5229225" cy="2914650"/>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1026" name="Picture 2" descr="Resultado de imagen para desastres natura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49840">
            <a:off x="3634104" y="2308928"/>
            <a:ext cx="4761538" cy="3110873"/>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6"/>
          <a:stretch>
            <a:fillRect/>
          </a:stretch>
        </p:blipFill>
        <p:spPr>
          <a:xfrm rot="20609714">
            <a:off x="4942677" y="2588938"/>
            <a:ext cx="4369496" cy="2963848"/>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1028" name="Picture 4" descr="Resultado de imagen para desastres antropicos bombas nuclear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38392">
            <a:off x="5921280" y="3150175"/>
            <a:ext cx="4335308" cy="2601186"/>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3</a:t>
            </a:fld>
            <a:endParaRPr lang="es-EC">
              <a:solidFill>
                <a:prstClr val="black">
                  <a:tint val="75000"/>
                </a:prstClr>
              </a:solidFill>
            </a:endParaRPr>
          </a:p>
        </p:txBody>
      </p:sp>
    </p:spTree>
    <p:extLst>
      <p:ext uri="{BB962C8B-B14F-4D97-AF65-F5344CB8AC3E}">
        <p14:creationId xmlns:p14="http://schemas.microsoft.com/office/powerpoint/2010/main" val="225169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1000" fill="hold"/>
                                        <p:tgtEl>
                                          <p:spTgt spid="1028"/>
                                        </p:tgtEl>
                                        <p:attrNameLst>
                                          <p:attrName>ppt_w</p:attrName>
                                        </p:attrNameLst>
                                      </p:cBhvr>
                                      <p:tavLst>
                                        <p:tav tm="0">
                                          <p:val>
                                            <p:fltVal val="0"/>
                                          </p:val>
                                        </p:tav>
                                        <p:tav tm="100000">
                                          <p:val>
                                            <p:strVal val="#ppt_w"/>
                                          </p:val>
                                        </p:tav>
                                      </p:tavLst>
                                    </p:anim>
                                    <p:anim calcmode="lin" valueType="num">
                                      <p:cBhvr>
                                        <p:cTn id="28" dur="1000" fill="hold"/>
                                        <p:tgtEl>
                                          <p:spTgt spid="1028"/>
                                        </p:tgtEl>
                                        <p:attrNameLst>
                                          <p:attrName>ppt_h</p:attrName>
                                        </p:attrNameLst>
                                      </p:cBhvr>
                                      <p:tavLst>
                                        <p:tav tm="0">
                                          <p:val>
                                            <p:fltVal val="0"/>
                                          </p:val>
                                        </p:tav>
                                        <p:tav tm="100000">
                                          <p:val>
                                            <p:strVal val="#ppt_h"/>
                                          </p:val>
                                        </p:tav>
                                      </p:tavLst>
                                    </p:anim>
                                    <p:anim calcmode="lin" valueType="num">
                                      <p:cBhvr>
                                        <p:cTn id="29" dur="1000" fill="hold"/>
                                        <p:tgtEl>
                                          <p:spTgt spid="1028"/>
                                        </p:tgtEl>
                                        <p:attrNameLst>
                                          <p:attrName>style.rotation</p:attrName>
                                        </p:attrNameLst>
                                      </p:cBhvr>
                                      <p:tavLst>
                                        <p:tav tm="0">
                                          <p:val>
                                            <p:fltVal val="90"/>
                                          </p:val>
                                        </p:tav>
                                        <p:tav tm="100000">
                                          <p:val>
                                            <p:fltVal val="0"/>
                                          </p:val>
                                        </p:tav>
                                      </p:tavLst>
                                    </p:anim>
                                    <p:animEffect transition="in" filter="fade">
                                      <p:cBhvr>
                                        <p:cTn id="3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7"/>
          <p:cNvSpPr/>
          <p:nvPr/>
        </p:nvSpPr>
        <p:spPr>
          <a:xfrm>
            <a:off x="480744" y="1102578"/>
            <a:ext cx="563049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RESULTADOS - PRUEBAS </a:t>
            </a:r>
            <a:r>
              <a:rPr lang="es-EC" sz="2000" b="1" dirty="0">
                <a:solidFill>
                  <a:schemeClr val="tx1"/>
                </a:solidFill>
                <a:latin typeface="Arial" panose="020B0604020202020204" pitchFamily="34" charset="0"/>
                <a:cs typeface="Arial" panose="020B0604020202020204" pitchFamily="34" charset="0"/>
              </a:rPr>
              <a:t>EN </a:t>
            </a:r>
            <a:r>
              <a:rPr lang="es-EC" sz="2000" b="1" dirty="0" smtClean="0">
                <a:solidFill>
                  <a:schemeClr val="tx1"/>
                </a:solidFill>
                <a:latin typeface="Arial" panose="020B0604020202020204" pitchFamily="34" charset="0"/>
                <a:cs typeface="Arial" panose="020B0604020202020204" pitchFamily="34" charset="0"/>
              </a:rPr>
              <a:t>INTERIORES  </a:t>
            </a:r>
          </a:p>
        </p:txBody>
      </p:sp>
      <mc:AlternateContent xmlns:mc="http://schemas.openxmlformats.org/markup-compatibility/2006" xmlns:a14="http://schemas.microsoft.com/office/drawing/2010/main">
        <mc:Choice Requires="a14">
          <p:sp>
            <p:nvSpPr>
              <p:cNvPr id="2" name="Rectángulo 1"/>
              <p:cNvSpPr/>
              <p:nvPr/>
            </p:nvSpPr>
            <p:spPr>
              <a:xfrm>
                <a:off x="914400" y="2536135"/>
                <a:ext cx="6096000" cy="3181512"/>
              </a:xfrm>
              <a:prstGeom prst="rect">
                <a:avLst/>
              </a:prstGeom>
            </p:spPr>
            <p:txBody>
              <a:bodyPr>
                <a:spAutoFit/>
              </a:bodyPr>
              <a:lstStyle/>
              <a:p>
                <a:pPr algn="just">
                  <a:lnSpc>
                    <a:spcPct val="107000"/>
                  </a:lnSpc>
                  <a:spcAft>
                    <a:spcPts val="800"/>
                  </a:spcAft>
                </a:pPr>
                <a:r>
                  <a:rPr lang="es-EC"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Eficiencia del enlace con una pared de separación: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𝜂</m:t>
                          </m:r>
                        </m:e>
                        <m: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𝑎</m:t>
                          </m:r>
                        </m:sub>
                      </m:s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fPr>
                        <m:num>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0.629 </m:t>
                          </m:r>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𝑀𝑏𝑝𝑠</m:t>
                          </m:r>
                        </m:num>
                        <m:den>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1 </m:t>
                          </m:r>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𝑀𝑏𝑝𝑠</m:t>
                          </m:r>
                        </m:den>
                      </m:f>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=0.629</m:t>
                      </m:r>
                    </m:oMath>
                    <m:oMath xmlns:m="http://schemas.openxmlformats.org/officeDocument/2006/math">
                      <m:sSub>
                        <m:sSub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𝜂</m:t>
                          </m:r>
                        </m:e>
                        <m: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𝑎</m:t>
                          </m:r>
                        </m:sub>
                      </m:sSub>
                      <m:d>
                        <m:d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d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m:t>
                          </m:r>
                        </m:e>
                      </m:d>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=62.90%</m:t>
                      </m:r>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Eficiencia del enlace con cuatro paredes de separación: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𝜂</m:t>
                          </m:r>
                        </m:e>
                        <m: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𝑏</m:t>
                          </m:r>
                        </m:sub>
                      </m:s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fPr>
                        <m:num>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0.361 </m:t>
                          </m:r>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𝑀𝑏𝑝𝑠</m:t>
                          </m:r>
                        </m:num>
                        <m:den>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1 </m:t>
                          </m:r>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𝑀𝑏𝑝𝑠</m:t>
                          </m:r>
                        </m:den>
                      </m:f>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=0.361</m:t>
                      </m:r>
                    </m:oMath>
                    <m:oMath xmlns:m="http://schemas.openxmlformats.org/officeDocument/2006/math">
                      <m:sSub>
                        <m:sSub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𝜂</m:t>
                          </m:r>
                        </m:e>
                        <m:sub>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𝑏</m:t>
                          </m:r>
                        </m:sub>
                      </m:sSub>
                      <m:d>
                        <m:dPr>
                          <m:ctrlPr>
                            <a:rPr lang="en-US"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ctrlPr>
                        </m:dPr>
                        <m:e>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m:t>
                          </m:r>
                        </m:e>
                      </m:d>
                      <m:r>
                        <a:rPr lang="es-EC" sz="2000" i="1">
                          <a:solidFill>
                            <a:srgbClr val="4472C4"/>
                          </a:solidFill>
                          <a:latin typeface="Cambria Math" panose="02040503050406030204" pitchFamily="18" charset="0"/>
                          <a:ea typeface="Calibri" panose="020F0502020204030204" pitchFamily="34" charset="0"/>
                          <a:cs typeface="Times New Roman" panose="02020603050405020304" pitchFamily="18" charset="0"/>
                        </a:rPr>
                        <m:t>=36.10 %</m:t>
                      </m:r>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14400" y="2536135"/>
                <a:ext cx="6096000" cy="3181512"/>
              </a:xfrm>
              <a:prstGeom prst="rect">
                <a:avLst/>
              </a:prstGeom>
              <a:blipFill>
                <a:blip r:embed="rId4"/>
                <a:stretch>
                  <a:fillRect l="-1000" t="-958"/>
                </a:stretch>
              </a:blipFill>
            </p:spPr>
            <p:txBody>
              <a:bodyPr/>
              <a:lstStyle/>
              <a:p>
                <a:r>
                  <a:rPr lang="en-US">
                    <a:noFill/>
                  </a:rPr>
                  <a:t> </a:t>
                </a:r>
              </a:p>
            </p:txBody>
          </p:sp>
        </mc:Fallback>
      </mc:AlternateContent>
      <p:pic>
        <p:nvPicPr>
          <p:cNvPr id="7" name="Imagen 6"/>
          <p:cNvPicPr>
            <a:picLocks noChangeAspect="1"/>
          </p:cNvPicPr>
          <p:nvPr/>
        </p:nvPicPr>
        <p:blipFill>
          <a:blip r:embed="rId5"/>
          <a:stretch>
            <a:fillRect/>
          </a:stretch>
        </p:blipFill>
        <p:spPr>
          <a:xfrm>
            <a:off x="6720840" y="1842401"/>
            <a:ext cx="5029200" cy="4256892"/>
          </a:xfrm>
          <a:prstGeom prst="rect">
            <a:avLst/>
          </a:prstGeom>
        </p:spPr>
      </p:pic>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30</a:t>
            </a:fld>
            <a:endParaRPr lang="es-EC">
              <a:solidFill>
                <a:prstClr val="black">
                  <a:tint val="75000"/>
                </a:prstClr>
              </a:solidFill>
            </a:endParaRPr>
          </a:p>
        </p:txBody>
      </p:sp>
    </p:spTree>
    <p:extLst>
      <p:ext uri="{BB962C8B-B14F-4D97-AF65-F5344CB8AC3E}">
        <p14:creationId xmlns:p14="http://schemas.microsoft.com/office/powerpoint/2010/main" val="506818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áfico 3"/>
          <p:cNvGraphicFramePr/>
          <p:nvPr>
            <p:extLst/>
          </p:nvPr>
        </p:nvGraphicFramePr>
        <p:xfrm>
          <a:off x="205348" y="2399482"/>
          <a:ext cx="4399541" cy="3170238"/>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a:off x="5565009" y="1990696"/>
            <a:ext cx="3975231" cy="1323439"/>
          </a:xfrm>
          <a:prstGeom prst="rect">
            <a:avLst/>
          </a:prstGeom>
          <a:noFill/>
        </p:spPr>
        <p:txBody>
          <a:bodyPr wrap="square" rtlCol="0">
            <a:spAutoFit/>
          </a:bodyPr>
          <a:lstStyle/>
          <a:p>
            <a:r>
              <a:rPr lang="es-419" sz="2000" b="1" dirty="0" smtClean="0">
                <a:solidFill>
                  <a:schemeClr val="accent6">
                    <a:lumMod val="75000"/>
                  </a:schemeClr>
                </a:solidFill>
              </a:rPr>
              <a:t>ANDROID		38</a:t>
            </a:r>
          </a:p>
          <a:p>
            <a:r>
              <a:rPr lang="es-419" sz="2000" b="1" dirty="0" smtClean="0">
                <a:solidFill>
                  <a:schemeClr val="accent6">
                    <a:lumMod val="75000"/>
                  </a:schemeClr>
                </a:solidFill>
              </a:rPr>
              <a:t>EXITOSOS		27</a:t>
            </a:r>
          </a:p>
          <a:p>
            <a:r>
              <a:rPr lang="es-419" sz="2000" b="1" dirty="0" smtClean="0">
                <a:solidFill>
                  <a:schemeClr val="accent6">
                    <a:lumMod val="75000"/>
                  </a:schemeClr>
                </a:solidFill>
              </a:rPr>
              <a:t>FALLIDOS		20</a:t>
            </a:r>
          </a:p>
          <a:p>
            <a:r>
              <a:rPr lang="es-419" sz="2000" b="1" dirty="0" smtClean="0">
                <a:solidFill>
                  <a:schemeClr val="accent6">
                    <a:lumMod val="75000"/>
                  </a:schemeClr>
                </a:solidFill>
              </a:rPr>
              <a:t>IOS			42</a:t>
            </a:r>
            <a:endParaRPr lang="en-US" sz="2000" b="1" dirty="0">
              <a:solidFill>
                <a:schemeClr val="accent6">
                  <a:lumMod val="75000"/>
                </a:schemeClr>
              </a:solidFill>
            </a:endParaRPr>
          </a:p>
        </p:txBody>
      </p:sp>
      <p:sp>
        <p:nvSpPr>
          <p:cNvPr id="7" name="Rounded Rectangle 7"/>
          <p:cNvSpPr/>
          <p:nvPr/>
        </p:nvSpPr>
        <p:spPr>
          <a:xfrm>
            <a:off x="480744" y="1102578"/>
            <a:ext cx="563049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RESULTADOS - PRUEBAS MAX NODOS</a:t>
            </a:r>
          </a:p>
        </p:txBody>
      </p:sp>
      <p:graphicFrame>
        <p:nvGraphicFramePr>
          <p:cNvPr id="2" name="Diagrama 1"/>
          <p:cNvGraphicFramePr/>
          <p:nvPr>
            <p:extLst/>
          </p:nvPr>
        </p:nvGraphicFramePr>
        <p:xfrm>
          <a:off x="4833489" y="3571492"/>
          <a:ext cx="5804032" cy="28077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31</a:t>
            </a:fld>
            <a:endParaRPr lang="es-EC">
              <a:solidFill>
                <a:prstClr val="black">
                  <a:tint val="75000"/>
                </a:prstClr>
              </a:solidFill>
            </a:endParaRPr>
          </a:p>
        </p:txBody>
      </p:sp>
    </p:spTree>
    <p:extLst>
      <p:ext uri="{BB962C8B-B14F-4D97-AF65-F5344CB8AC3E}">
        <p14:creationId xmlns:p14="http://schemas.microsoft.com/office/powerpoint/2010/main" val="1771874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áfico 3"/>
          <p:cNvGraphicFramePr/>
          <p:nvPr>
            <p:extLst/>
          </p:nvPr>
        </p:nvGraphicFramePr>
        <p:xfrm>
          <a:off x="205348" y="2399482"/>
          <a:ext cx="4399541" cy="3170238"/>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a:off x="5565009" y="1990696"/>
            <a:ext cx="3975231" cy="1015663"/>
          </a:xfrm>
          <a:prstGeom prst="rect">
            <a:avLst/>
          </a:prstGeom>
          <a:noFill/>
        </p:spPr>
        <p:txBody>
          <a:bodyPr wrap="square" rtlCol="0">
            <a:spAutoFit/>
          </a:bodyPr>
          <a:lstStyle/>
          <a:p>
            <a:r>
              <a:rPr lang="es-419" sz="2000" b="1" dirty="0" smtClean="0">
                <a:solidFill>
                  <a:schemeClr val="accent6">
                    <a:lumMod val="75000"/>
                  </a:schemeClr>
                </a:solidFill>
              </a:rPr>
              <a:t>TOTALES			30</a:t>
            </a:r>
          </a:p>
          <a:p>
            <a:r>
              <a:rPr lang="es-419" sz="2000" b="1" dirty="0" smtClean="0">
                <a:solidFill>
                  <a:schemeClr val="accent6">
                    <a:lumMod val="75000"/>
                  </a:schemeClr>
                </a:solidFill>
              </a:rPr>
              <a:t>EXITOSOS		27</a:t>
            </a:r>
          </a:p>
          <a:p>
            <a:r>
              <a:rPr lang="es-419" sz="2000" b="1" dirty="0" smtClean="0">
                <a:solidFill>
                  <a:schemeClr val="accent6">
                    <a:lumMod val="75000"/>
                  </a:schemeClr>
                </a:solidFill>
              </a:rPr>
              <a:t>FALLIDOS		27</a:t>
            </a:r>
          </a:p>
        </p:txBody>
      </p:sp>
      <p:sp>
        <p:nvSpPr>
          <p:cNvPr id="7" name="Rounded Rectangle 7"/>
          <p:cNvSpPr/>
          <p:nvPr/>
        </p:nvSpPr>
        <p:spPr>
          <a:xfrm>
            <a:off x="480744" y="1102578"/>
            <a:ext cx="718497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RESULTADOS - PRUEBAS MAX NODOS INTERIORES</a:t>
            </a:r>
          </a:p>
        </p:txBody>
      </p:sp>
      <p:graphicFrame>
        <p:nvGraphicFramePr>
          <p:cNvPr id="2" name="Diagrama 1"/>
          <p:cNvGraphicFramePr/>
          <p:nvPr>
            <p:extLst/>
          </p:nvPr>
        </p:nvGraphicFramePr>
        <p:xfrm>
          <a:off x="5092569" y="3306425"/>
          <a:ext cx="5804032" cy="28077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32</a:t>
            </a:fld>
            <a:endParaRPr lang="es-EC">
              <a:solidFill>
                <a:prstClr val="black">
                  <a:tint val="75000"/>
                </a:prstClr>
              </a:solidFill>
            </a:endParaRPr>
          </a:p>
        </p:txBody>
      </p:sp>
    </p:spTree>
    <p:extLst>
      <p:ext uri="{BB962C8B-B14F-4D97-AF65-F5344CB8AC3E}">
        <p14:creationId xmlns:p14="http://schemas.microsoft.com/office/powerpoint/2010/main" val="2600575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C:\Users\Fernando\Downloads\ejempred.png"/>
          <p:cNvPicPr/>
          <p:nvPr/>
        </p:nvPicPr>
        <p:blipFill>
          <a:blip r:embed="rId4">
            <a:extLst>
              <a:ext uri="{28A0092B-C50C-407E-A947-70E740481C1C}">
                <a14:useLocalDpi xmlns:a14="http://schemas.microsoft.com/office/drawing/2010/main" val="0"/>
              </a:ext>
            </a:extLst>
          </a:blip>
          <a:srcRect/>
          <a:stretch>
            <a:fillRect/>
          </a:stretch>
        </p:blipFill>
        <p:spPr bwMode="auto">
          <a:xfrm>
            <a:off x="747102" y="2612390"/>
            <a:ext cx="5097780" cy="2980690"/>
          </a:xfrm>
          <a:prstGeom prst="rect">
            <a:avLst/>
          </a:prstGeom>
          <a:noFill/>
          <a:ln>
            <a:noFill/>
          </a:ln>
        </p:spPr>
      </p:pic>
      <p:sp>
        <p:nvSpPr>
          <p:cNvPr id="5" name="Rounded Rectangle 7"/>
          <p:cNvSpPr/>
          <p:nvPr/>
        </p:nvSpPr>
        <p:spPr>
          <a:xfrm>
            <a:off x="480744" y="1102578"/>
            <a:ext cx="563049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RESULTADOS - PRUEBAS MAX NODOS</a:t>
            </a:r>
          </a:p>
        </p:txBody>
      </p:sp>
      <p:graphicFrame>
        <p:nvGraphicFramePr>
          <p:cNvPr id="2" name="Diagrama 1"/>
          <p:cNvGraphicFramePr/>
          <p:nvPr>
            <p:extLst/>
          </p:nvPr>
        </p:nvGraphicFramePr>
        <p:xfrm>
          <a:off x="6096000" y="2352569"/>
          <a:ext cx="5389880" cy="3500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33</a:t>
            </a:fld>
            <a:endParaRPr lang="es-EC">
              <a:solidFill>
                <a:prstClr val="black">
                  <a:tint val="75000"/>
                </a:prstClr>
              </a:solidFill>
            </a:endParaRPr>
          </a:p>
        </p:txBody>
      </p:sp>
    </p:spTree>
    <p:extLst>
      <p:ext uri="{BB962C8B-B14F-4D97-AF65-F5344CB8AC3E}">
        <p14:creationId xmlns:p14="http://schemas.microsoft.com/office/powerpoint/2010/main" val="4038698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7"/>
          <p:cNvSpPr/>
          <p:nvPr/>
        </p:nvSpPr>
        <p:spPr>
          <a:xfrm>
            <a:off x="480744" y="1102578"/>
            <a:ext cx="563049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TRABAJOS FUTUROS</a:t>
            </a:r>
          </a:p>
        </p:txBody>
      </p:sp>
      <p:graphicFrame>
        <p:nvGraphicFramePr>
          <p:cNvPr id="8" name="Diagrama 7"/>
          <p:cNvGraphicFramePr/>
          <p:nvPr>
            <p:extLst>
              <p:ext uri="{D42A27DB-BD31-4B8C-83A1-F6EECF244321}">
                <p14:modId xmlns:p14="http://schemas.microsoft.com/office/powerpoint/2010/main" val="714167953"/>
              </p:ext>
            </p:extLst>
          </p:nvPr>
        </p:nvGraphicFramePr>
        <p:xfrm>
          <a:off x="2024380" y="2240280"/>
          <a:ext cx="8173720" cy="39090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34</a:t>
            </a:fld>
            <a:endParaRPr lang="es-EC">
              <a:solidFill>
                <a:prstClr val="black">
                  <a:tint val="75000"/>
                </a:prstClr>
              </a:solidFill>
            </a:endParaRPr>
          </a:p>
        </p:txBody>
      </p:sp>
    </p:spTree>
    <p:extLst>
      <p:ext uri="{BB962C8B-B14F-4D97-AF65-F5344CB8AC3E}">
        <p14:creationId xmlns:p14="http://schemas.microsoft.com/office/powerpoint/2010/main" val="3199621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C" sz="2400" dirty="0"/>
              <a:t>F</a:t>
            </a:r>
            <a:r>
              <a:rPr lang="es-EC" sz="2400" dirty="0" smtClean="0"/>
              <a:t>ue </a:t>
            </a:r>
            <a:r>
              <a:rPr lang="es-EC" sz="2400" dirty="0"/>
              <a:t>necesaria una investigación detallada de redes </a:t>
            </a:r>
            <a:r>
              <a:rPr lang="es-EC" sz="2400" i="1" dirty="0"/>
              <a:t>Ad hoc</a:t>
            </a:r>
            <a:r>
              <a:rPr lang="es-EC" sz="2400" dirty="0"/>
              <a:t> e implementarse por medio de una aplicación móvil desarrollada en la plataforma Android </a:t>
            </a:r>
            <a:r>
              <a:rPr lang="es-EC" sz="2400" dirty="0" smtClean="0"/>
              <a:t>Studio. Como </a:t>
            </a:r>
            <a:r>
              <a:rPr lang="es-EC" sz="2400" dirty="0"/>
              <a:t>es conocido los dispositivos móviles disponen de tecnologías inalámbricas tales como: </a:t>
            </a:r>
            <a:r>
              <a:rPr lang="es-EC" sz="2400" i="1" dirty="0" err="1"/>
              <a:t>WiFi</a:t>
            </a:r>
            <a:r>
              <a:rPr lang="es-EC" sz="2400" i="1" dirty="0"/>
              <a:t>, </a:t>
            </a:r>
            <a:r>
              <a:rPr lang="es-EC" sz="2400" i="1" dirty="0" err="1"/>
              <a:t>WiFi</a:t>
            </a:r>
            <a:r>
              <a:rPr lang="es-EC" sz="2400" i="1" dirty="0"/>
              <a:t> </a:t>
            </a:r>
            <a:r>
              <a:rPr lang="es-EC" sz="2400" i="1" dirty="0" err="1"/>
              <a:t>Direct</a:t>
            </a:r>
            <a:r>
              <a:rPr lang="es-EC" sz="2400" dirty="0"/>
              <a:t> y Bluetooth, mientras que se analizó las principales características de cada una de ellas: frecuencia, tasas de transferencia, radio de cobertura, consumo de energía y aplicaciones, con el fin de escoger la tecnología que mejor se acople a las características del sistema de comunicaciones. </a:t>
            </a:r>
            <a:endParaRPr lang="es-EC" sz="2400" dirty="0" smtClean="0"/>
          </a:p>
          <a:p>
            <a:pPr algn="just"/>
            <a:r>
              <a:rPr lang="es-EC" sz="2400" i="1" dirty="0" err="1"/>
              <a:t>WiFi</a:t>
            </a:r>
            <a:r>
              <a:rPr lang="es-EC" sz="2400" i="1" dirty="0"/>
              <a:t> </a:t>
            </a:r>
            <a:r>
              <a:rPr lang="es-EC" sz="2400" i="1" dirty="0" err="1"/>
              <a:t>Direct</a:t>
            </a:r>
            <a:r>
              <a:rPr lang="es-EC" sz="2400" dirty="0"/>
              <a:t> </a:t>
            </a:r>
            <a:r>
              <a:rPr lang="es-EC" sz="2400" dirty="0" smtClean="0"/>
              <a:t> </a:t>
            </a:r>
            <a:r>
              <a:rPr lang="es-EC" sz="2400" dirty="0"/>
              <a:t>fue </a:t>
            </a:r>
            <a:r>
              <a:rPr lang="es-EC" sz="2400" dirty="0" smtClean="0"/>
              <a:t>descartada ya que </a:t>
            </a:r>
            <a:r>
              <a:rPr lang="es-EC" sz="2400" dirty="0"/>
              <a:t>permitió solamente 5 dispositivos como número máximo de interconexiones en la red. Posteriormente se desarrolló el sistema con la tecnología Bluetooth, misma que se eligió como definitiva para el proyecto debido a una mayor interconexión </a:t>
            </a:r>
            <a:r>
              <a:rPr lang="es-EC" sz="2400" dirty="0" smtClean="0"/>
              <a:t>de </a:t>
            </a:r>
            <a:r>
              <a:rPr lang="es-EC" sz="2400" dirty="0"/>
              <a:t>un máximo de 27 </a:t>
            </a:r>
            <a:r>
              <a:rPr lang="es-EC" sz="2400" dirty="0" smtClean="0"/>
              <a:t>dispositivos.</a:t>
            </a:r>
            <a:endParaRPr lang="es-ES" sz="2400" dirty="0"/>
          </a:p>
        </p:txBody>
      </p:sp>
      <p:sp>
        <p:nvSpPr>
          <p:cNvPr id="4" name="Marcador de número de diapositiva 3"/>
          <p:cNvSpPr>
            <a:spLocks noGrp="1"/>
          </p:cNvSpPr>
          <p:nvPr>
            <p:ph type="sldNum" sz="quarter" idx="12"/>
          </p:nvPr>
        </p:nvSpPr>
        <p:spPr/>
        <p:txBody>
          <a:bodyPr/>
          <a:lstStyle/>
          <a:p>
            <a:fld id="{BE3E1BB7-F9DA-4CF4-AC8E-A8B69A1B5243}" type="slidenum">
              <a:rPr lang="es-EC" smtClean="0">
                <a:solidFill>
                  <a:prstClr val="black">
                    <a:tint val="75000"/>
                  </a:prstClr>
                </a:solidFill>
              </a:rPr>
              <a:pPr/>
              <a:t>35</a:t>
            </a:fld>
            <a:endParaRPr lang="es-EC">
              <a:solidFill>
                <a:prstClr val="black">
                  <a:tint val="75000"/>
                </a:prstClr>
              </a:solidFill>
            </a:endParaRPr>
          </a:p>
        </p:txBody>
      </p:sp>
      <p:sp>
        <p:nvSpPr>
          <p:cNvPr id="5"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6"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p:cNvSpPr/>
          <p:nvPr/>
        </p:nvSpPr>
        <p:spPr>
          <a:xfrm>
            <a:off x="480744" y="1102578"/>
            <a:ext cx="563049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2815916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C" sz="2400" dirty="0" smtClean="0"/>
              <a:t>Para la evaluación se usaron ciertos parámetros </a:t>
            </a:r>
            <a:r>
              <a:rPr lang="es-EC" sz="2400" dirty="0"/>
              <a:t>relacionados a la calidad de servicio como: </a:t>
            </a:r>
            <a:r>
              <a:rPr lang="es-EC" sz="2400" b="1" dirty="0"/>
              <a:t>la tasa de transmisión, retardo y la precisión GPS</a:t>
            </a:r>
            <a:r>
              <a:rPr lang="es-EC" sz="2400" dirty="0"/>
              <a:t>. Además del uso de herramientas de medición como la aplicación de uso libre conocida como </a:t>
            </a:r>
            <a:r>
              <a:rPr lang="es-EC" sz="2400" b="1" dirty="0" err="1"/>
              <a:t>IPerf</a:t>
            </a:r>
            <a:r>
              <a:rPr lang="es-EC" sz="2400" b="1" dirty="0"/>
              <a:t>,</a:t>
            </a:r>
            <a:r>
              <a:rPr lang="es-EC" sz="2400" dirty="0"/>
              <a:t> empleada para obtener la tasa de transmisión en la tecnología de </a:t>
            </a:r>
            <a:r>
              <a:rPr lang="es-EC" sz="2400" i="1" dirty="0" err="1"/>
              <a:t>WiFi</a:t>
            </a:r>
            <a:r>
              <a:rPr lang="es-EC" sz="2400" i="1" dirty="0"/>
              <a:t> </a:t>
            </a:r>
            <a:r>
              <a:rPr lang="es-EC" sz="2400" i="1" dirty="0" err="1"/>
              <a:t>Direct</a:t>
            </a:r>
            <a:r>
              <a:rPr lang="es-EC" sz="2400" dirty="0"/>
              <a:t>, o a su vez el cálculo de la tasa de transmisión por medio del </a:t>
            </a:r>
            <a:r>
              <a:rPr lang="es-EC" sz="2400" b="1" dirty="0"/>
              <a:t>envío de archivos para la tecnología </a:t>
            </a:r>
            <a:r>
              <a:rPr lang="es-EC" sz="2400" b="1" dirty="0" smtClean="0"/>
              <a:t>Bluetooth.</a:t>
            </a:r>
          </a:p>
          <a:p>
            <a:pPr algn="just"/>
            <a:r>
              <a:rPr lang="es-EC" sz="2400" dirty="0" smtClean="0"/>
              <a:t>Se realizaron pruebas en ambientes exteriores e interiores, </a:t>
            </a:r>
            <a:r>
              <a:rPr lang="es-ES" sz="2400" dirty="0"/>
              <a:t>para la tecnología de </a:t>
            </a:r>
            <a:r>
              <a:rPr lang="es-ES" sz="2400" dirty="0" err="1"/>
              <a:t>WiFi</a:t>
            </a:r>
            <a:r>
              <a:rPr lang="es-ES" sz="2400" dirty="0"/>
              <a:t> </a:t>
            </a:r>
            <a:r>
              <a:rPr lang="es-ES" sz="2400" dirty="0" err="1"/>
              <a:t>Direct</a:t>
            </a:r>
            <a:r>
              <a:rPr lang="es-ES" sz="2400" dirty="0"/>
              <a:t>, se identificaron mediciones de una </a:t>
            </a:r>
            <a:r>
              <a:rPr lang="es-ES" sz="2400" b="1" dirty="0"/>
              <a:t>tasa máxima de 31.4 Mbps </a:t>
            </a:r>
            <a:r>
              <a:rPr lang="es-ES" sz="2400" dirty="0"/>
              <a:t>a una distancia de 40m para ambientes exteriores</a:t>
            </a:r>
            <a:r>
              <a:rPr lang="es-ES" sz="2400" dirty="0" smtClean="0"/>
              <a:t>, </a:t>
            </a:r>
            <a:r>
              <a:rPr lang="es-EC" sz="2400" dirty="0"/>
              <a:t>para </a:t>
            </a:r>
            <a:r>
              <a:rPr lang="es-EC" sz="2400" dirty="0" smtClean="0"/>
              <a:t>Bluetooth </a:t>
            </a:r>
            <a:r>
              <a:rPr lang="es-EC" sz="2400" dirty="0"/>
              <a:t>arrojó una tasa de </a:t>
            </a:r>
            <a:r>
              <a:rPr lang="es-EC" sz="2400" b="1" dirty="0"/>
              <a:t>transferencia máxima de 0.639 Mbps</a:t>
            </a:r>
            <a:r>
              <a:rPr lang="es-EC" sz="2400" dirty="0"/>
              <a:t> a una distancia de 75 metros en ambientes </a:t>
            </a:r>
            <a:r>
              <a:rPr lang="es-EC" sz="2400" dirty="0" smtClean="0"/>
              <a:t>exteriores y </a:t>
            </a:r>
            <a:r>
              <a:rPr lang="es-ES" sz="2400" dirty="0"/>
              <a:t>una tasa de transmisión de 0.375 Mbps en ambientes interiores con una separación de 3 pisos (10.8 </a:t>
            </a:r>
            <a:r>
              <a:rPr lang="es-ES" sz="2400" dirty="0" smtClean="0"/>
              <a:t>metros).</a:t>
            </a:r>
            <a:endParaRPr lang="es-ES" sz="2400" dirty="0"/>
          </a:p>
        </p:txBody>
      </p:sp>
      <p:sp>
        <p:nvSpPr>
          <p:cNvPr id="4" name="Marcador de número de diapositiva 3"/>
          <p:cNvSpPr>
            <a:spLocks noGrp="1"/>
          </p:cNvSpPr>
          <p:nvPr>
            <p:ph type="sldNum" sz="quarter" idx="12"/>
          </p:nvPr>
        </p:nvSpPr>
        <p:spPr/>
        <p:txBody>
          <a:bodyPr/>
          <a:lstStyle/>
          <a:p>
            <a:fld id="{BE3E1BB7-F9DA-4CF4-AC8E-A8B69A1B5243}" type="slidenum">
              <a:rPr lang="es-EC" smtClean="0">
                <a:solidFill>
                  <a:prstClr val="black">
                    <a:tint val="75000"/>
                  </a:prstClr>
                </a:solidFill>
              </a:rPr>
              <a:pPr/>
              <a:t>36</a:t>
            </a:fld>
            <a:endParaRPr lang="es-EC">
              <a:solidFill>
                <a:prstClr val="black">
                  <a:tint val="75000"/>
                </a:prstClr>
              </a:solidFill>
            </a:endParaRPr>
          </a:p>
        </p:txBody>
      </p:sp>
      <p:sp>
        <p:nvSpPr>
          <p:cNvPr id="5"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6"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p:cNvSpPr/>
          <p:nvPr/>
        </p:nvSpPr>
        <p:spPr>
          <a:xfrm>
            <a:off x="480744" y="1102578"/>
            <a:ext cx="563049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3706529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10000"/>
          </a:bodyPr>
          <a:lstStyle/>
          <a:p>
            <a:pPr algn="just"/>
            <a:r>
              <a:rPr lang="es-EC" sz="2400" i="1" dirty="0" err="1"/>
              <a:t>WiFi</a:t>
            </a:r>
            <a:r>
              <a:rPr lang="es-EC" sz="2400" i="1" dirty="0"/>
              <a:t> </a:t>
            </a:r>
            <a:r>
              <a:rPr lang="es-EC" sz="2400" i="1" dirty="0" err="1"/>
              <a:t>Direct</a:t>
            </a:r>
            <a:r>
              <a:rPr lang="es-EC" sz="2400" dirty="0"/>
              <a:t> presenta una topología en estrella y a través de la aplicación se logra una topología de malla en donde todos los dispositivos pueden comunicarse entre ellos, </a:t>
            </a:r>
            <a:r>
              <a:rPr lang="es-EC" sz="2400" dirty="0" smtClean="0"/>
              <a:t>para </a:t>
            </a:r>
            <a:r>
              <a:rPr lang="es-EC" sz="2400" dirty="0"/>
              <a:t>realizar este desarrollo se deben acceder al sistema operativo y modificar este proceso, al parecer los desarrolladores de Android se percataron de los inconvenientes que podría generar permitir la creación de redes Ad hoc y deshabilitó este modo, esta restricción fue implementada a partir de </a:t>
            </a:r>
            <a:r>
              <a:rPr lang="es-EC" sz="2400" i="1" dirty="0" err="1"/>
              <a:t>WiFi</a:t>
            </a:r>
            <a:r>
              <a:rPr lang="es-EC" sz="2400" i="1" dirty="0"/>
              <a:t> </a:t>
            </a:r>
            <a:r>
              <a:rPr lang="es-EC" sz="2400" i="1" dirty="0" err="1" smtClean="0"/>
              <a:t>Direct</a:t>
            </a:r>
            <a:r>
              <a:rPr lang="es-EC" sz="2400" dirty="0" smtClean="0"/>
              <a:t>.</a:t>
            </a:r>
          </a:p>
          <a:p>
            <a:pPr algn="just"/>
            <a:r>
              <a:rPr lang="es-EC" sz="2400" dirty="0" smtClean="0"/>
              <a:t>Existen varias aplicaciones en el mercado basadas en redes Ad hoc, la mayoría de ellas tienen fines lucrativos, </a:t>
            </a:r>
            <a:r>
              <a:rPr lang="es-EC" sz="2400" dirty="0"/>
              <a:t>, entre la que más destaca es </a:t>
            </a:r>
            <a:r>
              <a:rPr lang="es-EC" sz="2400" i="1" dirty="0" err="1"/>
              <a:t>Firechat</a:t>
            </a:r>
            <a:r>
              <a:rPr lang="es-EC" sz="2400" i="1" dirty="0"/>
              <a:t> </a:t>
            </a:r>
            <a:r>
              <a:rPr lang="es-EC" sz="2400" dirty="0"/>
              <a:t>creada por la empresa Open Garden, </a:t>
            </a:r>
            <a:r>
              <a:rPr lang="es-EC" sz="2400" dirty="0" smtClean="0"/>
              <a:t>la </a:t>
            </a:r>
            <a:r>
              <a:rPr lang="es-EC" sz="2400" dirty="0"/>
              <a:t>empresa desarrolló su propia tecnología que crea una red compartida y sincroniza los dispositivos vía Bluetooth, esto es similar a compartir Internet por </a:t>
            </a:r>
            <a:r>
              <a:rPr lang="es-EC" sz="2400" i="1" dirty="0" err="1"/>
              <a:t>WiFi</a:t>
            </a:r>
            <a:r>
              <a:rPr lang="es-EC" sz="2400" dirty="0"/>
              <a:t> o por </a:t>
            </a:r>
            <a:r>
              <a:rPr lang="es-EC" sz="2400" dirty="0" smtClean="0"/>
              <a:t>Bluetooth, una </a:t>
            </a:r>
            <a:r>
              <a:rPr lang="es-EC" sz="2400" dirty="0"/>
              <a:t>de las principales ventajas que presenta la aplicación en comparación a </a:t>
            </a:r>
            <a:r>
              <a:rPr lang="es-EC" sz="2400" i="1" dirty="0" err="1"/>
              <a:t>Firechat</a:t>
            </a:r>
            <a:r>
              <a:rPr lang="es-EC" sz="2400" dirty="0"/>
              <a:t> es el envío automático de la ubicación del dispositivo, esta funcionalidad se debe a que la aplicación está destinada específicamente para emergencias en casos de desastres naturales.</a:t>
            </a:r>
            <a:endParaRPr lang="es-ES" sz="2400" dirty="0"/>
          </a:p>
        </p:txBody>
      </p:sp>
      <p:sp>
        <p:nvSpPr>
          <p:cNvPr id="4" name="Marcador de número de diapositiva 3"/>
          <p:cNvSpPr>
            <a:spLocks noGrp="1"/>
          </p:cNvSpPr>
          <p:nvPr>
            <p:ph type="sldNum" sz="quarter" idx="12"/>
          </p:nvPr>
        </p:nvSpPr>
        <p:spPr/>
        <p:txBody>
          <a:bodyPr/>
          <a:lstStyle/>
          <a:p>
            <a:fld id="{BE3E1BB7-F9DA-4CF4-AC8E-A8B69A1B5243}" type="slidenum">
              <a:rPr lang="es-EC" smtClean="0">
                <a:solidFill>
                  <a:prstClr val="black">
                    <a:tint val="75000"/>
                  </a:prstClr>
                </a:solidFill>
              </a:rPr>
              <a:pPr/>
              <a:t>37</a:t>
            </a:fld>
            <a:endParaRPr lang="es-EC">
              <a:solidFill>
                <a:prstClr val="black">
                  <a:tint val="75000"/>
                </a:prstClr>
              </a:solidFill>
            </a:endParaRPr>
          </a:p>
        </p:txBody>
      </p:sp>
      <p:sp>
        <p:nvSpPr>
          <p:cNvPr id="5"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6"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p:cNvSpPr/>
          <p:nvPr/>
        </p:nvSpPr>
        <p:spPr>
          <a:xfrm>
            <a:off x="480744" y="1102578"/>
            <a:ext cx="5630496" cy="588052"/>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429309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946400" y="2760134"/>
            <a:ext cx="6671733" cy="1446550"/>
          </a:xfrm>
          <a:prstGeom prst="rect">
            <a:avLst/>
          </a:prstGeom>
          <a:noFill/>
        </p:spPr>
        <p:txBody>
          <a:bodyPr wrap="square" rtlCol="0">
            <a:spAutoFit/>
          </a:bodyPr>
          <a:lstStyle/>
          <a:p>
            <a:pPr algn="ctr"/>
            <a:r>
              <a:rPr lang="es-EC" sz="8800" dirty="0" smtClean="0"/>
              <a:t>GRACIAS</a:t>
            </a:r>
            <a:endParaRPr lang="es-ES" sz="8800" dirty="0"/>
          </a:p>
        </p:txBody>
      </p:sp>
      <p:sp>
        <p:nvSpPr>
          <p:cNvPr id="3" name="Marcador de número de diapositiva 2"/>
          <p:cNvSpPr>
            <a:spLocks noGrp="1"/>
          </p:cNvSpPr>
          <p:nvPr>
            <p:ph type="sldNum" sz="quarter" idx="12"/>
          </p:nvPr>
        </p:nvSpPr>
        <p:spPr/>
        <p:txBody>
          <a:bodyPr/>
          <a:lstStyle/>
          <a:p>
            <a:fld id="{BE3E1BB7-F9DA-4CF4-AC8E-A8B69A1B5243}" type="slidenum">
              <a:rPr lang="es-EC" smtClean="0">
                <a:solidFill>
                  <a:prstClr val="black">
                    <a:tint val="75000"/>
                  </a:prstClr>
                </a:solidFill>
              </a:rPr>
              <a:pPr/>
              <a:t>38</a:t>
            </a:fld>
            <a:endParaRPr lang="es-EC">
              <a:solidFill>
                <a:prstClr val="black">
                  <a:tint val="75000"/>
                </a:prstClr>
              </a:solidFill>
            </a:endParaRPr>
          </a:p>
        </p:txBody>
      </p:sp>
    </p:spTree>
    <p:extLst>
      <p:ext uri="{BB962C8B-B14F-4D97-AF65-F5344CB8AC3E}">
        <p14:creationId xmlns:p14="http://schemas.microsoft.com/office/powerpoint/2010/main" val="167911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 JUSTIFICACIÓN</a:t>
            </a:r>
            <a:endParaRPr lang="es-EC" sz="1200" b="1" dirty="0">
              <a:solidFill>
                <a:prstClr val="black"/>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3290029818"/>
              </p:ext>
            </p:extLst>
          </p:nvPr>
        </p:nvGraphicFramePr>
        <p:xfrm>
          <a:off x="2957143" y="1942343"/>
          <a:ext cx="7525982" cy="4915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4</a:t>
            </a:fld>
            <a:endParaRPr lang="es-EC">
              <a:solidFill>
                <a:prstClr val="black">
                  <a:tint val="75000"/>
                </a:prstClr>
              </a:solidFill>
            </a:endParaRPr>
          </a:p>
        </p:txBody>
      </p:sp>
    </p:spTree>
    <p:extLst>
      <p:ext uri="{BB962C8B-B14F-4D97-AF65-F5344CB8AC3E}">
        <p14:creationId xmlns:p14="http://schemas.microsoft.com/office/powerpoint/2010/main" val="83302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211184"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 2. OBJETIVOS</a:t>
            </a:r>
            <a:endParaRPr lang="es-EC" sz="1200" b="1" dirty="0">
              <a:solidFill>
                <a:prstClr val="black"/>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Marcador de contenido 3"/>
          <p:cNvGraphicFramePr>
            <a:graphicFrameLocks noGrp="1"/>
          </p:cNvGraphicFramePr>
          <p:nvPr>
            <p:ph idx="1"/>
            <p:extLst>
              <p:ext uri="{D42A27DB-BD31-4B8C-83A1-F6EECF244321}">
                <p14:modId xmlns:p14="http://schemas.microsoft.com/office/powerpoint/2010/main" val="1900467945"/>
              </p:ext>
            </p:extLst>
          </p:nvPr>
        </p:nvGraphicFramePr>
        <p:xfrm>
          <a:off x="2301919" y="2075466"/>
          <a:ext cx="8761413"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5</a:t>
            </a:fld>
            <a:endParaRPr lang="es-EC">
              <a:solidFill>
                <a:prstClr val="black">
                  <a:tint val="75000"/>
                </a:prstClr>
              </a:solidFill>
            </a:endParaRPr>
          </a:p>
        </p:txBody>
      </p:sp>
    </p:spTree>
    <p:extLst>
      <p:ext uri="{BB962C8B-B14F-4D97-AF65-F5344CB8AC3E}">
        <p14:creationId xmlns:p14="http://schemas.microsoft.com/office/powerpoint/2010/main" val="554025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357087" cy="673610"/>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CARACTERÍSTICAS DEL SISTEMA DE COMUNICACIÓN</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2314199231"/>
              </p:ext>
            </p:extLst>
          </p:nvPr>
        </p:nvGraphicFramePr>
        <p:xfrm>
          <a:off x="2470824" y="2081719"/>
          <a:ext cx="8326878" cy="4319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6</a:t>
            </a:fld>
            <a:endParaRPr lang="es-EC">
              <a:solidFill>
                <a:prstClr val="black">
                  <a:tint val="75000"/>
                </a:prstClr>
              </a:solidFill>
            </a:endParaRPr>
          </a:p>
        </p:txBody>
      </p:sp>
    </p:spTree>
    <p:extLst>
      <p:ext uri="{BB962C8B-B14F-4D97-AF65-F5344CB8AC3E}">
        <p14:creationId xmlns:p14="http://schemas.microsoft.com/office/powerpoint/2010/main" val="3772350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3. MATERIALES Y MÉTODOS</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510022" y="2554773"/>
            <a:ext cx="5264245" cy="3879894"/>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s-EC" b="1" dirty="0" smtClean="0">
                <a:solidFill>
                  <a:schemeClr val="tx1"/>
                </a:solidFill>
              </a:rPr>
              <a:t>SOFTWARE:</a:t>
            </a:r>
          </a:p>
          <a:p>
            <a:pPr marL="285750" indent="-285750">
              <a:buFont typeface="Wingdings" panose="05000000000000000000" pitchFamily="2" charset="2"/>
              <a:buChar char="ü"/>
            </a:pPr>
            <a:r>
              <a:rPr lang="es-EC" dirty="0" smtClean="0">
                <a:solidFill>
                  <a:schemeClr val="tx1"/>
                </a:solidFill>
              </a:rPr>
              <a:t>Android Studio</a:t>
            </a:r>
          </a:p>
          <a:p>
            <a:pPr marL="285750" indent="-285750">
              <a:buFont typeface="Wingdings" panose="05000000000000000000" pitchFamily="2" charset="2"/>
              <a:buChar char="ü"/>
            </a:pPr>
            <a:r>
              <a:rPr lang="es-EC" dirty="0" smtClean="0">
                <a:solidFill>
                  <a:schemeClr val="tx1"/>
                </a:solidFill>
              </a:rPr>
              <a:t>Sistema Operativo Android</a:t>
            </a:r>
          </a:p>
          <a:p>
            <a:pPr marL="285750" indent="-285750">
              <a:buFont typeface="Wingdings" panose="05000000000000000000" pitchFamily="2" charset="2"/>
              <a:buChar char="ü"/>
            </a:pPr>
            <a:r>
              <a:rPr lang="es-EC" dirty="0" err="1" smtClean="0">
                <a:solidFill>
                  <a:schemeClr val="tx1"/>
                </a:solidFill>
              </a:rPr>
              <a:t>Iperf</a:t>
            </a:r>
            <a:endParaRPr lang="es-EC" dirty="0" smtClean="0">
              <a:solidFill>
                <a:schemeClr val="tx1"/>
              </a:solidFill>
            </a:endParaRPr>
          </a:p>
          <a:p>
            <a:pPr marL="285750" indent="-285750">
              <a:buFont typeface="Wingdings" panose="05000000000000000000" pitchFamily="2" charset="2"/>
              <a:buChar char="ü"/>
            </a:pPr>
            <a:r>
              <a:rPr lang="es-EC" dirty="0" err="1" smtClean="0">
                <a:solidFill>
                  <a:schemeClr val="tx1"/>
                </a:solidFill>
              </a:rPr>
              <a:t>AccuBattery</a:t>
            </a:r>
            <a:endParaRPr lang="es-EC" dirty="0" smtClean="0">
              <a:solidFill>
                <a:schemeClr val="tx1"/>
              </a:solidFill>
            </a:endParaRPr>
          </a:p>
          <a:p>
            <a:endParaRPr lang="es-EC" b="1" dirty="0">
              <a:solidFill>
                <a:schemeClr val="tx1"/>
              </a:solidFill>
            </a:endParaRPr>
          </a:p>
          <a:p>
            <a:r>
              <a:rPr lang="es-EC" b="1" dirty="0" smtClean="0">
                <a:solidFill>
                  <a:schemeClr val="tx1"/>
                </a:solidFill>
              </a:rPr>
              <a:t>HARDWARE:</a:t>
            </a:r>
          </a:p>
          <a:p>
            <a:pPr marL="285750" indent="-285750">
              <a:buFont typeface="Wingdings" panose="05000000000000000000" pitchFamily="2" charset="2"/>
              <a:buChar char="ü"/>
            </a:pPr>
            <a:r>
              <a:rPr lang="es-EC" dirty="0" smtClean="0">
                <a:solidFill>
                  <a:schemeClr val="tx1"/>
                </a:solidFill>
              </a:rPr>
              <a:t>Computador</a:t>
            </a:r>
          </a:p>
          <a:p>
            <a:pPr marL="285750" indent="-285750">
              <a:buFont typeface="Wingdings" panose="05000000000000000000" pitchFamily="2" charset="2"/>
              <a:buChar char="ü"/>
            </a:pPr>
            <a:r>
              <a:rPr lang="es-EC" dirty="0" smtClean="0">
                <a:solidFill>
                  <a:schemeClr val="tx1"/>
                </a:solidFill>
              </a:rPr>
              <a:t>Teléfonos celulares</a:t>
            </a:r>
          </a:p>
          <a:p>
            <a:pPr marL="285750" indent="-285750">
              <a:buFont typeface="Wingdings" panose="05000000000000000000" pitchFamily="2" charset="2"/>
              <a:buChar char="ü"/>
            </a:pPr>
            <a:r>
              <a:rPr lang="es-EC" dirty="0" smtClean="0">
                <a:solidFill>
                  <a:schemeClr val="tx1"/>
                </a:solidFill>
              </a:rPr>
              <a:t>GPS Garmin</a:t>
            </a:r>
            <a:endParaRPr lang="es-EC" dirty="0">
              <a:solidFill>
                <a:schemeClr val="tx1"/>
              </a:solidFill>
            </a:endParaRPr>
          </a:p>
        </p:txBody>
      </p:sp>
      <p:sp>
        <p:nvSpPr>
          <p:cNvPr id="9" name="Rounded Rectangle 7"/>
          <p:cNvSpPr/>
          <p:nvPr/>
        </p:nvSpPr>
        <p:spPr>
          <a:xfrm>
            <a:off x="932421" y="1738491"/>
            <a:ext cx="4469313" cy="712727"/>
          </a:xfrm>
          <a:prstGeom prst="roundRect">
            <a:avLst/>
          </a:prstGeom>
          <a:solidFill>
            <a:schemeClr val="accent6">
              <a:lumMod val="60000"/>
              <a:lumOff val="40000"/>
            </a:schemeClr>
          </a:soli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MATERIALES</a:t>
            </a:r>
          </a:p>
        </p:txBody>
      </p:sp>
      <p:sp>
        <p:nvSpPr>
          <p:cNvPr id="10" name="Rounded Rectangle 7"/>
          <p:cNvSpPr/>
          <p:nvPr/>
        </p:nvSpPr>
        <p:spPr>
          <a:xfrm>
            <a:off x="6884953" y="1700050"/>
            <a:ext cx="4469313" cy="712727"/>
          </a:xfrm>
          <a:prstGeom prst="roundRect">
            <a:avLst/>
          </a:prstGeom>
          <a:solidFill>
            <a:schemeClr val="accent6">
              <a:lumMod val="60000"/>
              <a:lumOff val="40000"/>
            </a:schemeClr>
          </a:soli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MÉTODOS</a:t>
            </a:r>
          </a:p>
        </p:txBody>
      </p:sp>
      <p:pic>
        <p:nvPicPr>
          <p:cNvPr id="1026" name="Picture 2" descr="Resultado de imagen para andro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5180" y="4378083"/>
            <a:ext cx="1766661" cy="12881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extLst>
              <p:ext uri="{D42A27DB-BD31-4B8C-83A1-F6EECF244321}">
                <p14:modId xmlns:p14="http://schemas.microsoft.com/office/powerpoint/2010/main" val="643533444"/>
              </p:ext>
            </p:extLst>
          </p:nvPr>
        </p:nvGraphicFramePr>
        <p:xfrm>
          <a:off x="6321982" y="2554772"/>
          <a:ext cx="5870018" cy="43032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7</a:t>
            </a:fld>
            <a:endParaRPr lang="es-EC">
              <a:solidFill>
                <a:prstClr val="black">
                  <a:tint val="75000"/>
                </a:prstClr>
              </a:solidFill>
            </a:endParaRPr>
          </a:p>
        </p:txBody>
      </p:sp>
    </p:spTree>
    <p:extLst>
      <p:ext uri="{BB962C8B-B14F-4D97-AF65-F5344CB8AC3E}">
        <p14:creationId xmlns:p14="http://schemas.microsoft.com/office/powerpoint/2010/main" val="3822219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732573" y="995557"/>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prstClr val="black"/>
                </a:solidFill>
                <a:latin typeface="Arial" panose="020B0604020202020204" pitchFamily="34" charset="0"/>
                <a:cs typeface="Arial" panose="020B0604020202020204" pitchFamily="34" charset="0"/>
              </a:rPr>
              <a:t>4</a:t>
            </a:r>
            <a:r>
              <a:rPr lang="es-EC" sz="2000" b="1" dirty="0" smtClean="0">
                <a:solidFill>
                  <a:prstClr val="black"/>
                </a:solidFill>
                <a:latin typeface="Arial" panose="020B0604020202020204" pitchFamily="34" charset="0"/>
                <a:cs typeface="Arial" panose="020B0604020202020204" pitchFamily="34" charset="0"/>
              </a:rPr>
              <a:t>. DESARROLLO</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cabeza pensa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3217" y="4804400"/>
            <a:ext cx="1610619" cy="161061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2635281" y="4962825"/>
            <a:ext cx="1803042" cy="86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Escasa información </a:t>
            </a:r>
            <a:endParaRPr lang="es-ES" b="1" dirty="0">
              <a:solidFill>
                <a:schemeClr val="tx1"/>
              </a:solidFill>
            </a:endParaRPr>
          </a:p>
        </p:txBody>
      </p:sp>
      <p:sp>
        <p:nvSpPr>
          <p:cNvPr id="9" name="Rectángulo redondeado 8"/>
          <p:cNvSpPr/>
          <p:nvPr/>
        </p:nvSpPr>
        <p:spPr>
          <a:xfrm>
            <a:off x="7795359" y="4962825"/>
            <a:ext cx="1803042" cy="862884"/>
          </a:xfrm>
          <a:prstGeom prst="roundRect">
            <a:avLst>
              <a:gd name="adj" fmla="val 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solidFill>
                  <a:schemeClr val="tx1"/>
                </a:solidFill>
              </a:rPr>
              <a:t>Problemas Redes Ad hoc en Android</a:t>
            </a:r>
          </a:p>
        </p:txBody>
      </p:sp>
      <p:sp>
        <p:nvSpPr>
          <p:cNvPr id="10" name="Rectángulo redondeado 9"/>
          <p:cNvSpPr/>
          <p:nvPr/>
        </p:nvSpPr>
        <p:spPr>
          <a:xfrm>
            <a:off x="5194479" y="2373777"/>
            <a:ext cx="1803042" cy="862884"/>
          </a:xfrm>
          <a:prstGeom prst="roundRect">
            <a:avLst/>
          </a:prstGeom>
          <a:ln w="2857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b="1" dirty="0" smtClean="0">
                <a:solidFill>
                  <a:schemeClr val="tx1"/>
                </a:solidFill>
              </a:rPr>
              <a:t>LIMITACIONES</a:t>
            </a:r>
            <a:endParaRPr lang="es-ES" b="1" dirty="0">
              <a:solidFill>
                <a:schemeClr val="tx1"/>
              </a:solidFill>
            </a:endParaRPr>
          </a:p>
        </p:txBody>
      </p:sp>
      <p:sp>
        <p:nvSpPr>
          <p:cNvPr id="11" name="Rectángulo redondeado 10"/>
          <p:cNvSpPr/>
          <p:nvPr/>
        </p:nvSpPr>
        <p:spPr>
          <a:xfrm>
            <a:off x="7610028" y="3641732"/>
            <a:ext cx="1803042" cy="8628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smtClean="0">
                <a:solidFill>
                  <a:schemeClr val="tx1"/>
                </a:solidFill>
              </a:rPr>
              <a:t>Bluetooth</a:t>
            </a:r>
          </a:p>
          <a:p>
            <a:pPr algn="ctr"/>
            <a:r>
              <a:rPr lang="es-ES" b="1" dirty="0" err="1" smtClean="0">
                <a:solidFill>
                  <a:schemeClr val="tx1"/>
                </a:solidFill>
              </a:rPr>
              <a:t>WiFi</a:t>
            </a:r>
            <a:r>
              <a:rPr lang="es-ES" b="1" dirty="0" smtClean="0">
                <a:solidFill>
                  <a:schemeClr val="tx1"/>
                </a:solidFill>
              </a:rPr>
              <a:t> </a:t>
            </a:r>
            <a:r>
              <a:rPr lang="es-ES" b="1" dirty="0" err="1" smtClean="0">
                <a:solidFill>
                  <a:schemeClr val="tx1"/>
                </a:solidFill>
              </a:rPr>
              <a:t>Direct</a:t>
            </a:r>
            <a:endParaRPr lang="es-ES" b="1" dirty="0" smtClean="0">
              <a:solidFill>
                <a:schemeClr val="tx1"/>
              </a:solidFill>
            </a:endParaRPr>
          </a:p>
          <a:p>
            <a:pPr algn="ctr"/>
            <a:r>
              <a:rPr lang="es-ES" b="1" dirty="0" err="1" smtClean="0">
                <a:solidFill>
                  <a:schemeClr val="tx1"/>
                </a:solidFill>
              </a:rPr>
              <a:t>WiFi</a:t>
            </a:r>
            <a:endParaRPr lang="es-ES" b="1" dirty="0">
              <a:solidFill>
                <a:schemeClr val="tx1"/>
              </a:solidFill>
            </a:endParaRPr>
          </a:p>
        </p:txBody>
      </p:sp>
      <p:sp>
        <p:nvSpPr>
          <p:cNvPr id="12" name="Rectángulo redondeado 11"/>
          <p:cNvSpPr/>
          <p:nvPr/>
        </p:nvSpPr>
        <p:spPr>
          <a:xfrm>
            <a:off x="2984144" y="3541706"/>
            <a:ext cx="1803042" cy="86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Limitaciones Teléfonos</a:t>
            </a:r>
            <a:endParaRPr lang="es-ES" b="1" dirty="0">
              <a:solidFill>
                <a:schemeClr val="tx1"/>
              </a:solidFill>
            </a:endParaRPr>
          </a:p>
        </p:txBody>
      </p:sp>
      <p:sp>
        <p:nvSpPr>
          <p:cNvPr id="13" name="Flecha derecha 12"/>
          <p:cNvSpPr/>
          <p:nvPr/>
        </p:nvSpPr>
        <p:spPr>
          <a:xfrm rot="11928353">
            <a:off x="4584879" y="5349604"/>
            <a:ext cx="708338" cy="431442"/>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4" name="Flecha derecha 13"/>
          <p:cNvSpPr/>
          <p:nvPr/>
        </p:nvSpPr>
        <p:spPr>
          <a:xfrm rot="12904800">
            <a:off x="4955337" y="4440066"/>
            <a:ext cx="708338" cy="431442"/>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5" name="Flecha derecha 14"/>
          <p:cNvSpPr/>
          <p:nvPr/>
        </p:nvSpPr>
        <p:spPr>
          <a:xfrm rot="16008659">
            <a:off x="5700163" y="4123049"/>
            <a:ext cx="708338" cy="431442"/>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6" name="Flecha derecha 15"/>
          <p:cNvSpPr/>
          <p:nvPr/>
        </p:nvSpPr>
        <p:spPr>
          <a:xfrm rot="18582602">
            <a:off x="6463787" y="4336821"/>
            <a:ext cx="708338" cy="431442"/>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8" name="Flecha derecha 17"/>
          <p:cNvSpPr/>
          <p:nvPr/>
        </p:nvSpPr>
        <p:spPr>
          <a:xfrm rot="20917908">
            <a:off x="6866117" y="5284026"/>
            <a:ext cx="708338" cy="431442"/>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8</a:t>
            </a:fld>
            <a:endParaRPr lang="es-EC">
              <a:solidFill>
                <a:prstClr val="black">
                  <a:tint val="75000"/>
                </a:prstClr>
              </a:solidFill>
            </a:endParaRPr>
          </a:p>
        </p:txBody>
      </p:sp>
    </p:spTree>
    <p:extLst>
      <p:ext uri="{BB962C8B-B14F-4D97-AF65-F5344CB8AC3E}">
        <p14:creationId xmlns:p14="http://schemas.microsoft.com/office/powerpoint/2010/main" val="183290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prstClr val="black"/>
              </a:solidFill>
            </a:endParaRPr>
          </a:p>
        </p:txBody>
      </p:sp>
      <p:sp>
        <p:nvSpPr>
          <p:cNvPr id="5" name="Rounded Rectangle 7"/>
          <p:cNvSpPr/>
          <p:nvPr/>
        </p:nvSpPr>
        <p:spPr>
          <a:xfrm>
            <a:off x="3465180"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Arial" panose="020B0604020202020204" pitchFamily="34" charset="0"/>
                <a:cs typeface="Arial" panose="020B0604020202020204" pitchFamily="34" charset="0"/>
              </a:rPr>
              <a:t>WIFI DIRECT</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4"/>
          <p:cNvGraphicFramePr>
            <a:graphicFrameLocks noGrp="1"/>
          </p:cNvGraphicFramePr>
          <p:nvPr>
            <p:ph idx="1"/>
            <p:extLst>
              <p:ext uri="{D42A27DB-BD31-4B8C-83A1-F6EECF244321}">
                <p14:modId xmlns:p14="http://schemas.microsoft.com/office/powerpoint/2010/main" val="1848223626"/>
              </p:ext>
            </p:extLst>
          </p:nvPr>
        </p:nvGraphicFramePr>
        <p:xfrm>
          <a:off x="5398802" y="1867136"/>
          <a:ext cx="5327468" cy="4583652"/>
        </p:xfrm>
        <a:graphic>
          <a:graphicData uri="http://schemas.openxmlformats.org/drawingml/2006/table">
            <a:tbl>
              <a:tblPr firstRow="1" firstCol="1">
                <a:tableStyleId>{74C1A8A3-306A-4EB7-A6B1-4F7E0EB9C5D6}</a:tableStyleId>
              </a:tblPr>
              <a:tblGrid>
                <a:gridCol w="1505213">
                  <a:extLst>
                    <a:ext uri="{9D8B030D-6E8A-4147-A177-3AD203B41FA5}">
                      <a16:colId xmlns:a16="http://schemas.microsoft.com/office/drawing/2014/main" xmlns="" val="1149077798"/>
                    </a:ext>
                  </a:extLst>
                </a:gridCol>
                <a:gridCol w="3822255">
                  <a:extLst>
                    <a:ext uri="{9D8B030D-6E8A-4147-A177-3AD203B41FA5}">
                      <a16:colId xmlns:a16="http://schemas.microsoft.com/office/drawing/2014/main" xmlns="" val="223141444"/>
                    </a:ext>
                  </a:extLst>
                </a:gridCol>
              </a:tblGrid>
              <a:tr h="367485">
                <a:tc>
                  <a:txBody>
                    <a:bodyPr/>
                    <a:lstStyle/>
                    <a:p>
                      <a:pPr algn="ctr" fontAlgn="ctr"/>
                      <a:r>
                        <a:rPr lang="es-MX" sz="1800" u="none" strike="noStrike" dirty="0" err="1">
                          <a:effectLst/>
                        </a:rPr>
                        <a:t>Especs</a:t>
                      </a:r>
                      <a:endParaRPr lang="es-MX" sz="1800" b="1" i="0" u="none" strike="noStrike" dirty="0">
                        <a:solidFill>
                          <a:srgbClr val="333333"/>
                        </a:solidFill>
                        <a:effectLst/>
                        <a:latin typeface="Arial" panose="020B0604020202020204" pitchFamily="34" charset="0"/>
                      </a:endParaRPr>
                    </a:p>
                  </a:txBody>
                  <a:tcPr marL="9525" marR="9525" marT="47625" marB="47625" anchor="ctr"/>
                </a:tc>
                <a:tc>
                  <a:txBody>
                    <a:bodyPr/>
                    <a:lstStyle/>
                    <a:p>
                      <a:pPr algn="ctr" fontAlgn="ctr"/>
                      <a:r>
                        <a:rPr lang="es-MX" sz="1800" u="none" strike="noStrike" dirty="0" err="1" smtClean="0">
                          <a:effectLst/>
                        </a:rPr>
                        <a:t>WiFi</a:t>
                      </a:r>
                      <a:r>
                        <a:rPr lang="es-MX" sz="1800" u="none" strike="noStrike" dirty="0" smtClean="0">
                          <a:effectLst/>
                        </a:rPr>
                        <a:t> Direct/Wifi</a:t>
                      </a:r>
                      <a:endParaRPr lang="es-MX" sz="1800" b="1"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1019623979"/>
                  </a:ext>
                </a:extLst>
              </a:tr>
              <a:tr h="390570">
                <a:tc>
                  <a:txBody>
                    <a:bodyPr/>
                    <a:lstStyle/>
                    <a:p>
                      <a:pPr algn="ctr" fontAlgn="ctr"/>
                      <a:r>
                        <a:rPr lang="es-MX" sz="1800" u="none" strike="noStrike" dirty="0">
                          <a:effectLst/>
                        </a:rPr>
                        <a:t>Frecuencia</a:t>
                      </a:r>
                      <a:endParaRPr lang="es-MX" sz="1800" b="1" i="0" u="none" strike="noStrike" dirty="0">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2.4 GHz/5 GHz</a:t>
                      </a:r>
                      <a:endParaRPr lang="es-MX" sz="1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510102320"/>
                  </a:ext>
                </a:extLst>
              </a:tr>
              <a:tr h="640258">
                <a:tc>
                  <a:txBody>
                    <a:bodyPr/>
                    <a:lstStyle/>
                    <a:p>
                      <a:pPr algn="ctr" fontAlgn="ctr"/>
                      <a:r>
                        <a:rPr lang="es-MX" sz="1800" u="none" strike="noStrike">
                          <a:effectLst/>
                        </a:rPr>
                        <a:t>Conectividad</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pt-BR" sz="1800" u="none" strike="noStrike" dirty="0" smtClean="0">
                          <a:effectLst/>
                        </a:rPr>
                        <a:t>Más </a:t>
                      </a:r>
                      <a:r>
                        <a:rPr lang="pt-BR" sz="1800" u="none" strike="noStrike" dirty="0">
                          <a:effectLst/>
                        </a:rPr>
                        <a:t>de 2 </a:t>
                      </a:r>
                      <a:r>
                        <a:rPr lang="pt-BR" sz="1800" u="none" strike="noStrike" dirty="0" err="1">
                          <a:effectLst/>
                        </a:rPr>
                        <a:t>dispostivos</a:t>
                      </a:r>
                      <a:r>
                        <a:rPr lang="pt-BR" sz="1800" u="none" strike="noStrike" dirty="0">
                          <a:effectLst/>
                        </a:rPr>
                        <a:t> como </a:t>
                      </a:r>
                      <a:r>
                        <a:rPr lang="pt-BR" sz="1800" u="none" strike="noStrike" dirty="0" err="1">
                          <a:effectLst/>
                        </a:rPr>
                        <a:t>AP's</a:t>
                      </a:r>
                      <a:r>
                        <a:rPr lang="pt-BR" sz="1800" u="none" strike="noStrike" dirty="0">
                          <a:effectLst/>
                        </a:rPr>
                        <a:t> lógicos</a:t>
                      </a:r>
                      <a:endParaRPr lang="pt-BR" sz="1800" b="0"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3848462089"/>
                  </a:ext>
                </a:extLst>
              </a:tr>
              <a:tr h="771613">
                <a:tc>
                  <a:txBody>
                    <a:bodyPr/>
                    <a:lstStyle/>
                    <a:p>
                      <a:pPr algn="ctr" fontAlgn="ctr"/>
                      <a:r>
                        <a:rPr lang="es-MX" sz="1800" u="none" strike="noStrike">
                          <a:effectLst/>
                        </a:rPr>
                        <a:t>Tasas de Transferencia</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Hasta </a:t>
                      </a:r>
                      <a:r>
                        <a:rPr lang="es-MX" sz="1800" u="none" strike="noStrike" dirty="0" smtClean="0">
                          <a:effectLst/>
                        </a:rPr>
                        <a:t>54 </a:t>
                      </a:r>
                      <a:r>
                        <a:rPr lang="es-MX" sz="1800" u="none" strike="noStrike" dirty="0">
                          <a:effectLst/>
                        </a:rPr>
                        <a:t>Mbps</a:t>
                      </a:r>
                      <a:endParaRPr lang="es-MX" sz="1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113091633"/>
                  </a:ext>
                </a:extLst>
              </a:tr>
              <a:tr h="367485">
                <a:tc>
                  <a:txBody>
                    <a:bodyPr/>
                    <a:lstStyle/>
                    <a:p>
                      <a:pPr algn="ctr" fontAlgn="ctr"/>
                      <a:r>
                        <a:rPr lang="es-MX" sz="1800" u="none" strike="noStrike">
                          <a:effectLst/>
                        </a:rPr>
                        <a:t>Rango</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Hasta 200 m</a:t>
                      </a:r>
                      <a:endParaRPr lang="es-MX" sz="1800" b="0"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2335156486"/>
                  </a:ext>
                </a:extLst>
              </a:tr>
              <a:tr h="555017">
                <a:tc>
                  <a:txBody>
                    <a:bodyPr/>
                    <a:lstStyle/>
                    <a:p>
                      <a:pPr algn="ctr" fontAlgn="ctr"/>
                      <a:r>
                        <a:rPr lang="es-MX" sz="1800" u="none" strike="noStrike">
                          <a:effectLst/>
                        </a:rPr>
                        <a:t>Compatibilidad</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Dispositivos tradicionales WIFI</a:t>
                      </a:r>
                      <a:endParaRPr lang="es-MX" sz="1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678005710"/>
                  </a:ext>
                </a:extLst>
              </a:tr>
              <a:tr h="515392">
                <a:tc>
                  <a:txBody>
                    <a:bodyPr/>
                    <a:lstStyle/>
                    <a:p>
                      <a:pPr algn="ctr" fontAlgn="ctr"/>
                      <a:r>
                        <a:rPr lang="es-MX" sz="1800" u="none" strike="noStrike">
                          <a:effectLst/>
                        </a:rPr>
                        <a:t>Seguridad</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fr-FR" sz="1800" u="none" strike="noStrike" dirty="0">
                          <a:effectLst/>
                        </a:rPr>
                        <a:t>WPA2 con 256-bit AES </a:t>
                      </a:r>
                      <a:r>
                        <a:rPr lang="fr-FR" sz="1800" u="none" strike="noStrike" dirty="0" err="1">
                          <a:effectLst/>
                        </a:rPr>
                        <a:t>encryption</a:t>
                      </a:r>
                      <a:endParaRPr lang="fr-FR" sz="1800" b="0"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1758479464"/>
                  </a:ext>
                </a:extLst>
              </a:tr>
              <a:tr h="581092">
                <a:tc>
                  <a:txBody>
                    <a:bodyPr/>
                    <a:lstStyle/>
                    <a:p>
                      <a:pPr algn="ctr" fontAlgn="ctr"/>
                      <a:r>
                        <a:rPr lang="es-MX" sz="1800" u="none" strike="noStrike">
                          <a:effectLst/>
                        </a:rPr>
                        <a:t>Consumo de Energía</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ALTA</a:t>
                      </a:r>
                      <a:endParaRPr lang="es-MX" sz="1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403906995"/>
                  </a:ext>
                </a:extLst>
              </a:tr>
              <a:tr h="390570">
                <a:tc>
                  <a:txBody>
                    <a:bodyPr/>
                    <a:lstStyle/>
                    <a:p>
                      <a:pPr algn="ctr" fontAlgn="ctr"/>
                      <a:r>
                        <a:rPr lang="es-MX" sz="1800" u="none" strike="noStrike">
                          <a:effectLst/>
                        </a:rPr>
                        <a:t>Aplicaciones</a:t>
                      </a:r>
                      <a:endParaRPr lang="es-MX" sz="1800" b="1" i="0" u="none" strike="noStrike">
                        <a:solidFill>
                          <a:srgbClr val="333333"/>
                        </a:solidFill>
                        <a:effectLst/>
                        <a:latin typeface="Georgia" panose="02040502050405020303" pitchFamily="18" charset="0"/>
                      </a:endParaRPr>
                    </a:p>
                  </a:txBody>
                  <a:tcPr marL="9525" marR="9525" marT="9525" marB="0" anchor="ctr"/>
                </a:tc>
                <a:tc>
                  <a:txBody>
                    <a:bodyPr/>
                    <a:lstStyle/>
                    <a:p>
                      <a:pPr algn="ctr" fontAlgn="ctr"/>
                      <a:r>
                        <a:rPr lang="es-MX" sz="1800" u="none" strike="noStrike" dirty="0">
                          <a:effectLst/>
                        </a:rPr>
                        <a:t>Transferencia de datos</a:t>
                      </a:r>
                      <a:endParaRPr lang="es-MX" sz="1800" b="0" i="0" u="none" strike="noStrike" dirty="0">
                        <a:solidFill>
                          <a:srgbClr val="333333"/>
                        </a:solidFill>
                        <a:effectLst/>
                        <a:latin typeface="Arial" panose="020B0604020202020204" pitchFamily="34" charset="0"/>
                      </a:endParaRPr>
                    </a:p>
                  </a:txBody>
                  <a:tcPr marL="9525" marR="9525" marT="47625" marB="47625" anchor="ctr"/>
                </a:tc>
                <a:extLst>
                  <a:ext uri="{0D108BD9-81ED-4DB2-BD59-A6C34878D82A}">
                    <a16:rowId xmlns:a16="http://schemas.microsoft.com/office/drawing/2014/main" xmlns="" val="2834668950"/>
                  </a:ext>
                </a:extLst>
              </a:tr>
            </a:tbl>
          </a:graphicData>
        </a:graphic>
      </p:graphicFrame>
      <p:pic>
        <p:nvPicPr>
          <p:cNvPr id="8" name="Picture 6" descr="Resultado de imagen para wifi 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24731">
            <a:off x="923784" y="2409918"/>
            <a:ext cx="3200400" cy="3200401"/>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BE3E1BB7-F9DA-4CF4-AC8E-A8B69A1B5243}" type="slidenum">
              <a:rPr lang="es-EC" smtClean="0">
                <a:solidFill>
                  <a:prstClr val="black">
                    <a:tint val="75000"/>
                  </a:prstClr>
                </a:solidFill>
              </a:rPr>
              <a:pPr/>
              <a:t>9</a:t>
            </a:fld>
            <a:endParaRPr lang="es-EC">
              <a:solidFill>
                <a:prstClr val="black">
                  <a:tint val="75000"/>
                </a:prstClr>
              </a:solidFill>
            </a:endParaRPr>
          </a:p>
        </p:txBody>
      </p:sp>
    </p:spTree>
    <p:extLst>
      <p:ext uri="{BB962C8B-B14F-4D97-AF65-F5344CB8AC3E}">
        <p14:creationId xmlns:p14="http://schemas.microsoft.com/office/powerpoint/2010/main" val="1875614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2515</Words>
  <Application>Microsoft Office PowerPoint</Application>
  <PresentationFormat>Panorámica</PresentationFormat>
  <Paragraphs>455</Paragraphs>
  <Slides>38</Slides>
  <Notes>38</Notes>
  <HiddenSlides>0</HiddenSlides>
  <MMClips>1</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38</vt:i4>
      </vt:variant>
    </vt:vector>
  </HeadingPairs>
  <TitlesOfParts>
    <vt:vector size="48" baseType="lpstr">
      <vt:lpstr>Arial</vt:lpstr>
      <vt:lpstr>Calibri</vt:lpstr>
      <vt:lpstr>Calibri Light</vt:lpstr>
      <vt:lpstr>Cambria Math</vt:lpstr>
      <vt:lpstr>Georgia</vt:lpstr>
      <vt:lpstr>Times New Roman</vt:lpstr>
      <vt:lpstr>Wingdings</vt:lpstr>
      <vt:lpstr>1_Tema de Office</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Anabel Valle</dc:creator>
  <cp:lastModifiedBy>Anabel Valle</cp:lastModifiedBy>
  <cp:revision>56</cp:revision>
  <dcterms:created xsi:type="dcterms:W3CDTF">2018-04-19T00:35:34Z</dcterms:created>
  <dcterms:modified xsi:type="dcterms:W3CDTF">2018-06-26T04:15:37Z</dcterms:modified>
</cp:coreProperties>
</file>