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258" r:id="rId4"/>
    <p:sldId id="259" r:id="rId5"/>
    <p:sldId id="271" r:id="rId6"/>
    <p:sldId id="260" r:id="rId7"/>
    <p:sldId id="261" r:id="rId8"/>
    <p:sldId id="262" r:id="rId9"/>
    <p:sldId id="263" r:id="rId10"/>
    <p:sldId id="264" r:id="rId11"/>
    <p:sldId id="265" r:id="rId12"/>
    <p:sldId id="276" r:id="rId13"/>
    <p:sldId id="266" r:id="rId14"/>
    <p:sldId id="267" r:id="rId15"/>
    <p:sldId id="268" r:id="rId16"/>
    <p:sldId id="269" r:id="rId17"/>
    <p:sldId id="272" r:id="rId18"/>
    <p:sldId id="270" r:id="rId19"/>
    <p:sldId id="274" r:id="rId20"/>
    <p:sldId id="275"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0B51A3-675F-4DFA-B6AE-1EEBBC77B553}"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ES"/>
        </a:p>
      </dgm:t>
    </dgm:pt>
    <dgm:pt modelId="{DB0E27FB-62BE-4DC3-80C9-55FA8020688C}">
      <dgm:prSet phldrT="[Texto]"/>
      <dgm:spPr/>
      <dgm:t>
        <a:bodyPr/>
        <a:lstStyle/>
        <a:p>
          <a:r>
            <a:rPr lang="es-ES" dirty="0" smtClean="0"/>
            <a:t>La feria de </a:t>
          </a:r>
          <a:r>
            <a:rPr lang="es-ES" dirty="0" err="1" smtClean="0"/>
            <a:t>Sangolqui</a:t>
          </a:r>
          <a:r>
            <a:rPr lang="es-ES" dirty="0" smtClean="0"/>
            <a:t> recibe personas de distintas partes del cantón Quito y Rumiñahui.</a:t>
          </a:r>
          <a:endParaRPr lang="es-ES" dirty="0"/>
        </a:p>
      </dgm:t>
    </dgm:pt>
    <dgm:pt modelId="{B8E53F83-ADC4-4163-8D1D-E1C90E2DEF1A}" type="parTrans" cxnId="{ACA38648-F3D3-4EE8-9D27-5D1D3646CDFB}">
      <dgm:prSet/>
      <dgm:spPr/>
      <dgm:t>
        <a:bodyPr/>
        <a:lstStyle/>
        <a:p>
          <a:endParaRPr lang="es-ES"/>
        </a:p>
      </dgm:t>
    </dgm:pt>
    <dgm:pt modelId="{437CD378-6A4F-4B30-A1E1-1CAE10BEAF32}" type="sibTrans" cxnId="{ACA38648-F3D3-4EE8-9D27-5D1D3646CDFB}">
      <dgm:prSet/>
      <dgm:spPr/>
      <dgm:t>
        <a:bodyPr/>
        <a:lstStyle/>
        <a:p>
          <a:endParaRPr lang="es-ES"/>
        </a:p>
      </dgm:t>
    </dgm:pt>
    <dgm:pt modelId="{BBA567F9-B398-4CC5-8180-E3871FDC68C7}">
      <dgm:prSet phldrT="[Texto]"/>
      <dgm:spPr/>
      <dgm:t>
        <a:bodyPr/>
        <a:lstStyle/>
        <a:p>
          <a:r>
            <a:rPr lang="es-ES" dirty="0" smtClean="0"/>
            <a:t>Existe un crecimiento desmesurado del comercio que no estuvo contemplado en la planificación del cantón.</a:t>
          </a:r>
          <a:endParaRPr lang="es-ES" dirty="0"/>
        </a:p>
      </dgm:t>
    </dgm:pt>
    <dgm:pt modelId="{10A980F9-AC55-4D24-A952-6EC5CD25BA1F}" type="parTrans" cxnId="{F95EB670-8DB4-4FF5-AB91-A82BBF3134D3}">
      <dgm:prSet/>
      <dgm:spPr/>
      <dgm:t>
        <a:bodyPr/>
        <a:lstStyle/>
        <a:p>
          <a:endParaRPr lang="es-ES"/>
        </a:p>
      </dgm:t>
    </dgm:pt>
    <dgm:pt modelId="{F2425E7E-8737-43A8-878A-68F1037BF7F0}" type="sibTrans" cxnId="{F95EB670-8DB4-4FF5-AB91-A82BBF3134D3}">
      <dgm:prSet/>
      <dgm:spPr/>
      <dgm:t>
        <a:bodyPr/>
        <a:lstStyle/>
        <a:p>
          <a:endParaRPr lang="es-ES"/>
        </a:p>
      </dgm:t>
    </dgm:pt>
    <dgm:pt modelId="{4EC86007-D892-484F-B09D-6F8A8225B893}">
      <dgm:prSet phldrT="[Texto]"/>
      <dgm:spPr/>
      <dgm:t>
        <a:bodyPr/>
        <a:lstStyle/>
        <a:p>
          <a:r>
            <a:rPr lang="es-ES" dirty="0" smtClean="0"/>
            <a:t>El municipio de Rumiñahui no ha podido atender a los problemas que la feria de </a:t>
          </a:r>
          <a:r>
            <a:rPr lang="es-ES" dirty="0" err="1" smtClean="0"/>
            <a:t>Sangolqui</a:t>
          </a:r>
          <a:r>
            <a:rPr lang="es-ES" dirty="0" smtClean="0"/>
            <a:t> ha generado.</a:t>
          </a:r>
          <a:endParaRPr lang="es-ES" dirty="0"/>
        </a:p>
      </dgm:t>
    </dgm:pt>
    <dgm:pt modelId="{F086EF13-6385-4882-A7ED-B9B0F2EEF9A0}" type="parTrans" cxnId="{847FEF46-55F6-4FDD-9210-FFA8A9304843}">
      <dgm:prSet/>
      <dgm:spPr/>
      <dgm:t>
        <a:bodyPr/>
        <a:lstStyle/>
        <a:p>
          <a:endParaRPr lang="es-ES"/>
        </a:p>
      </dgm:t>
    </dgm:pt>
    <dgm:pt modelId="{4AF9331A-BC51-4361-9C1E-379B778A7BEE}" type="sibTrans" cxnId="{847FEF46-55F6-4FDD-9210-FFA8A9304843}">
      <dgm:prSet/>
      <dgm:spPr/>
      <dgm:t>
        <a:bodyPr/>
        <a:lstStyle/>
        <a:p>
          <a:endParaRPr lang="es-ES"/>
        </a:p>
      </dgm:t>
    </dgm:pt>
    <dgm:pt modelId="{1AC16917-BAFE-47EF-A3FD-834C6E5AB56C}" type="pres">
      <dgm:prSet presAssocID="{0D0B51A3-675F-4DFA-B6AE-1EEBBC77B553}" presName="rootnode" presStyleCnt="0">
        <dgm:presLayoutVars>
          <dgm:chMax/>
          <dgm:chPref/>
          <dgm:dir/>
          <dgm:animLvl val="lvl"/>
        </dgm:presLayoutVars>
      </dgm:prSet>
      <dgm:spPr/>
      <dgm:t>
        <a:bodyPr/>
        <a:lstStyle/>
        <a:p>
          <a:endParaRPr lang="es-EC"/>
        </a:p>
      </dgm:t>
    </dgm:pt>
    <dgm:pt modelId="{5E34BBD7-663E-4A9C-8EE2-304490B10DF8}" type="pres">
      <dgm:prSet presAssocID="{DB0E27FB-62BE-4DC3-80C9-55FA8020688C}" presName="composite" presStyleCnt="0"/>
      <dgm:spPr/>
    </dgm:pt>
    <dgm:pt modelId="{3347D413-29B3-4DFC-A50A-7A54BBFBD142}" type="pres">
      <dgm:prSet presAssocID="{DB0E27FB-62BE-4DC3-80C9-55FA8020688C}" presName="LShape" presStyleLbl="alignNode1" presStyleIdx="0" presStyleCnt="5"/>
      <dgm:spPr/>
    </dgm:pt>
    <dgm:pt modelId="{203D2EA3-A825-4B1A-B2A3-082097AB3D35}" type="pres">
      <dgm:prSet presAssocID="{DB0E27FB-62BE-4DC3-80C9-55FA8020688C}" presName="ParentText" presStyleLbl="revTx" presStyleIdx="0" presStyleCnt="3">
        <dgm:presLayoutVars>
          <dgm:chMax val="0"/>
          <dgm:chPref val="0"/>
          <dgm:bulletEnabled val="1"/>
        </dgm:presLayoutVars>
      </dgm:prSet>
      <dgm:spPr/>
      <dgm:t>
        <a:bodyPr/>
        <a:lstStyle/>
        <a:p>
          <a:endParaRPr lang="es-ES"/>
        </a:p>
      </dgm:t>
    </dgm:pt>
    <dgm:pt modelId="{B9E28EF4-817E-44D8-B9AE-A5F3B3B4A407}" type="pres">
      <dgm:prSet presAssocID="{DB0E27FB-62BE-4DC3-80C9-55FA8020688C}" presName="Triangle" presStyleLbl="alignNode1" presStyleIdx="1" presStyleCnt="5"/>
      <dgm:spPr/>
    </dgm:pt>
    <dgm:pt modelId="{251C235A-7A99-4B66-A97A-A4D9A2A5EAC1}" type="pres">
      <dgm:prSet presAssocID="{437CD378-6A4F-4B30-A1E1-1CAE10BEAF32}" presName="sibTrans" presStyleCnt="0"/>
      <dgm:spPr/>
    </dgm:pt>
    <dgm:pt modelId="{5AAFD0AF-74D7-4A49-8707-94DEE9C3D667}" type="pres">
      <dgm:prSet presAssocID="{437CD378-6A4F-4B30-A1E1-1CAE10BEAF32}" presName="space" presStyleCnt="0"/>
      <dgm:spPr/>
    </dgm:pt>
    <dgm:pt modelId="{049A4E43-2A36-4436-983A-03FC12E2D2DD}" type="pres">
      <dgm:prSet presAssocID="{BBA567F9-B398-4CC5-8180-E3871FDC68C7}" presName="composite" presStyleCnt="0"/>
      <dgm:spPr/>
    </dgm:pt>
    <dgm:pt modelId="{14631571-51C0-4959-8885-6F200A544277}" type="pres">
      <dgm:prSet presAssocID="{BBA567F9-B398-4CC5-8180-E3871FDC68C7}" presName="LShape" presStyleLbl="alignNode1" presStyleIdx="2" presStyleCnt="5"/>
      <dgm:spPr/>
    </dgm:pt>
    <dgm:pt modelId="{083239D9-9B4D-467D-8E8F-A4E45115626C}" type="pres">
      <dgm:prSet presAssocID="{BBA567F9-B398-4CC5-8180-E3871FDC68C7}" presName="ParentText" presStyleLbl="revTx" presStyleIdx="1" presStyleCnt="3">
        <dgm:presLayoutVars>
          <dgm:chMax val="0"/>
          <dgm:chPref val="0"/>
          <dgm:bulletEnabled val="1"/>
        </dgm:presLayoutVars>
      </dgm:prSet>
      <dgm:spPr/>
      <dgm:t>
        <a:bodyPr/>
        <a:lstStyle/>
        <a:p>
          <a:endParaRPr lang="es-ES"/>
        </a:p>
      </dgm:t>
    </dgm:pt>
    <dgm:pt modelId="{568E93EA-A212-40C1-9C9C-B317149BE7D2}" type="pres">
      <dgm:prSet presAssocID="{BBA567F9-B398-4CC5-8180-E3871FDC68C7}" presName="Triangle" presStyleLbl="alignNode1" presStyleIdx="3" presStyleCnt="5"/>
      <dgm:spPr/>
    </dgm:pt>
    <dgm:pt modelId="{0E8B911B-AFC5-4D3D-91DE-9EA6E051C177}" type="pres">
      <dgm:prSet presAssocID="{F2425E7E-8737-43A8-878A-68F1037BF7F0}" presName="sibTrans" presStyleCnt="0"/>
      <dgm:spPr/>
    </dgm:pt>
    <dgm:pt modelId="{47783BB0-2FFB-4911-B363-CC3B56E30CA1}" type="pres">
      <dgm:prSet presAssocID="{F2425E7E-8737-43A8-878A-68F1037BF7F0}" presName="space" presStyleCnt="0"/>
      <dgm:spPr/>
    </dgm:pt>
    <dgm:pt modelId="{7E0489D5-B349-4BBF-86D8-0A9DC36F282E}" type="pres">
      <dgm:prSet presAssocID="{4EC86007-D892-484F-B09D-6F8A8225B893}" presName="composite" presStyleCnt="0"/>
      <dgm:spPr/>
    </dgm:pt>
    <dgm:pt modelId="{ADB62DCF-37B0-42B8-AEA9-6FE428859AC0}" type="pres">
      <dgm:prSet presAssocID="{4EC86007-D892-484F-B09D-6F8A8225B893}" presName="LShape" presStyleLbl="alignNode1" presStyleIdx="4" presStyleCnt="5"/>
      <dgm:spPr/>
    </dgm:pt>
    <dgm:pt modelId="{A730EE2C-F89D-4F66-A6A4-AFCDEB78B089}" type="pres">
      <dgm:prSet presAssocID="{4EC86007-D892-484F-B09D-6F8A8225B893}" presName="ParentText" presStyleLbl="revTx" presStyleIdx="2" presStyleCnt="3">
        <dgm:presLayoutVars>
          <dgm:chMax val="0"/>
          <dgm:chPref val="0"/>
          <dgm:bulletEnabled val="1"/>
        </dgm:presLayoutVars>
      </dgm:prSet>
      <dgm:spPr/>
      <dgm:t>
        <a:bodyPr/>
        <a:lstStyle/>
        <a:p>
          <a:endParaRPr lang="es-ES"/>
        </a:p>
      </dgm:t>
    </dgm:pt>
  </dgm:ptLst>
  <dgm:cxnLst>
    <dgm:cxn modelId="{9755019B-3DE8-4ECF-BD3D-DEFEFF6C5148}" type="presOf" srcId="{DB0E27FB-62BE-4DC3-80C9-55FA8020688C}" destId="{203D2EA3-A825-4B1A-B2A3-082097AB3D35}" srcOrd="0" destOrd="0" presId="urn:microsoft.com/office/officeart/2009/3/layout/StepUpProcess"/>
    <dgm:cxn modelId="{F95EB670-8DB4-4FF5-AB91-A82BBF3134D3}" srcId="{0D0B51A3-675F-4DFA-B6AE-1EEBBC77B553}" destId="{BBA567F9-B398-4CC5-8180-E3871FDC68C7}" srcOrd="1" destOrd="0" parTransId="{10A980F9-AC55-4D24-A952-6EC5CD25BA1F}" sibTransId="{F2425E7E-8737-43A8-878A-68F1037BF7F0}"/>
    <dgm:cxn modelId="{ACA38648-F3D3-4EE8-9D27-5D1D3646CDFB}" srcId="{0D0B51A3-675F-4DFA-B6AE-1EEBBC77B553}" destId="{DB0E27FB-62BE-4DC3-80C9-55FA8020688C}" srcOrd="0" destOrd="0" parTransId="{B8E53F83-ADC4-4163-8D1D-E1C90E2DEF1A}" sibTransId="{437CD378-6A4F-4B30-A1E1-1CAE10BEAF32}"/>
    <dgm:cxn modelId="{1DED3F80-1567-4B91-ABD1-0CC2B57C4082}" type="presOf" srcId="{BBA567F9-B398-4CC5-8180-E3871FDC68C7}" destId="{083239D9-9B4D-467D-8E8F-A4E45115626C}" srcOrd="0" destOrd="0" presId="urn:microsoft.com/office/officeart/2009/3/layout/StepUpProcess"/>
    <dgm:cxn modelId="{A1CE1292-C5D7-4A13-82CF-5224BBDD9709}" type="presOf" srcId="{0D0B51A3-675F-4DFA-B6AE-1EEBBC77B553}" destId="{1AC16917-BAFE-47EF-A3FD-834C6E5AB56C}" srcOrd="0" destOrd="0" presId="urn:microsoft.com/office/officeart/2009/3/layout/StepUpProcess"/>
    <dgm:cxn modelId="{847FEF46-55F6-4FDD-9210-FFA8A9304843}" srcId="{0D0B51A3-675F-4DFA-B6AE-1EEBBC77B553}" destId="{4EC86007-D892-484F-B09D-6F8A8225B893}" srcOrd="2" destOrd="0" parTransId="{F086EF13-6385-4882-A7ED-B9B0F2EEF9A0}" sibTransId="{4AF9331A-BC51-4361-9C1E-379B778A7BEE}"/>
    <dgm:cxn modelId="{DB37DEFA-8B17-48A9-9BB4-A7BAF4FD57EA}" type="presOf" srcId="{4EC86007-D892-484F-B09D-6F8A8225B893}" destId="{A730EE2C-F89D-4F66-A6A4-AFCDEB78B089}" srcOrd="0" destOrd="0" presId="urn:microsoft.com/office/officeart/2009/3/layout/StepUpProcess"/>
    <dgm:cxn modelId="{5DB79639-32DA-4D43-AEC1-30FFD6C182BF}" type="presParOf" srcId="{1AC16917-BAFE-47EF-A3FD-834C6E5AB56C}" destId="{5E34BBD7-663E-4A9C-8EE2-304490B10DF8}" srcOrd="0" destOrd="0" presId="urn:microsoft.com/office/officeart/2009/3/layout/StepUpProcess"/>
    <dgm:cxn modelId="{E1056E78-1869-4AE8-B938-523D82E373D2}" type="presParOf" srcId="{5E34BBD7-663E-4A9C-8EE2-304490B10DF8}" destId="{3347D413-29B3-4DFC-A50A-7A54BBFBD142}" srcOrd="0" destOrd="0" presId="urn:microsoft.com/office/officeart/2009/3/layout/StepUpProcess"/>
    <dgm:cxn modelId="{10918887-E3C7-4325-A039-8F8137A53373}" type="presParOf" srcId="{5E34BBD7-663E-4A9C-8EE2-304490B10DF8}" destId="{203D2EA3-A825-4B1A-B2A3-082097AB3D35}" srcOrd="1" destOrd="0" presId="urn:microsoft.com/office/officeart/2009/3/layout/StepUpProcess"/>
    <dgm:cxn modelId="{F9023920-419A-4788-8FE0-2AA03F72793A}" type="presParOf" srcId="{5E34BBD7-663E-4A9C-8EE2-304490B10DF8}" destId="{B9E28EF4-817E-44D8-B9AE-A5F3B3B4A407}" srcOrd="2" destOrd="0" presId="urn:microsoft.com/office/officeart/2009/3/layout/StepUpProcess"/>
    <dgm:cxn modelId="{D6E0D9E8-F4DE-4673-8901-77961A178F4E}" type="presParOf" srcId="{1AC16917-BAFE-47EF-A3FD-834C6E5AB56C}" destId="{251C235A-7A99-4B66-A97A-A4D9A2A5EAC1}" srcOrd="1" destOrd="0" presId="urn:microsoft.com/office/officeart/2009/3/layout/StepUpProcess"/>
    <dgm:cxn modelId="{EE507AD6-CBBD-4F2D-8EF7-FB89ED3576DF}" type="presParOf" srcId="{251C235A-7A99-4B66-A97A-A4D9A2A5EAC1}" destId="{5AAFD0AF-74D7-4A49-8707-94DEE9C3D667}" srcOrd="0" destOrd="0" presId="urn:microsoft.com/office/officeart/2009/3/layout/StepUpProcess"/>
    <dgm:cxn modelId="{81DCA807-3FB3-4596-8E50-B8FDB4727A8E}" type="presParOf" srcId="{1AC16917-BAFE-47EF-A3FD-834C6E5AB56C}" destId="{049A4E43-2A36-4436-983A-03FC12E2D2DD}" srcOrd="2" destOrd="0" presId="urn:microsoft.com/office/officeart/2009/3/layout/StepUpProcess"/>
    <dgm:cxn modelId="{DCB5D5AD-DF1B-4439-AA66-43088CE845A3}" type="presParOf" srcId="{049A4E43-2A36-4436-983A-03FC12E2D2DD}" destId="{14631571-51C0-4959-8885-6F200A544277}" srcOrd="0" destOrd="0" presId="urn:microsoft.com/office/officeart/2009/3/layout/StepUpProcess"/>
    <dgm:cxn modelId="{E3A52D61-4D84-43F8-87C7-6D70B0D4DB91}" type="presParOf" srcId="{049A4E43-2A36-4436-983A-03FC12E2D2DD}" destId="{083239D9-9B4D-467D-8E8F-A4E45115626C}" srcOrd="1" destOrd="0" presId="urn:microsoft.com/office/officeart/2009/3/layout/StepUpProcess"/>
    <dgm:cxn modelId="{2190B08D-EC7A-4A8C-93D8-3FC003DF2DB6}" type="presParOf" srcId="{049A4E43-2A36-4436-983A-03FC12E2D2DD}" destId="{568E93EA-A212-40C1-9C9C-B317149BE7D2}" srcOrd="2" destOrd="0" presId="urn:microsoft.com/office/officeart/2009/3/layout/StepUpProcess"/>
    <dgm:cxn modelId="{F70F7708-60D9-44DE-A43D-69E72F31996C}" type="presParOf" srcId="{1AC16917-BAFE-47EF-A3FD-834C6E5AB56C}" destId="{0E8B911B-AFC5-4D3D-91DE-9EA6E051C177}" srcOrd="3" destOrd="0" presId="urn:microsoft.com/office/officeart/2009/3/layout/StepUpProcess"/>
    <dgm:cxn modelId="{FB1A325D-0B02-4CCD-8FE0-56F7CE63D8FE}" type="presParOf" srcId="{0E8B911B-AFC5-4D3D-91DE-9EA6E051C177}" destId="{47783BB0-2FFB-4911-B363-CC3B56E30CA1}" srcOrd="0" destOrd="0" presId="urn:microsoft.com/office/officeart/2009/3/layout/StepUpProcess"/>
    <dgm:cxn modelId="{27B2606E-CB70-4284-96FA-8F886DAF91DF}" type="presParOf" srcId="{1AC16917-BAFE-47EF-A3FD-834C6E5AB56C}" destId="{7E0489D5-B349-4BBF-86D8-0A9DC36F282E}" srcOrd="4" destOrd="0" presId="urn:microsoft.com/office/officeart/2009/3/layout/StepUpProcess"/>
    <dgm:cxn modelId="{9337A7B4-6702-4639-B86D-D7880C6B6DB1}" type="presParOf" srcId="{7E0489D5-B349-4BBF-86D8-0A9DC36F282E}" destId="{ADB62DCF-37B0-42B8-AEA9-6FE428859AC0}" srcOrd="0" destOrd="0" presId="urn:microsoft.com/office/officeart/2009/3/layout/StepUpProcess"/>
    <dgm:cxn modelId="{7A4D8F76-EF01-442E-9E4A-74ABDB1213E6}" type="presParOf" srcId="{7E0489D5-B349-4BBF-86D8-0A9DC36F282E}" destId="{A730EE2C-F89D-4F66-A6A4-AFCDEB78B089}"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C6D992-CA30-458C-8333-692191E2102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D7E3C01B-D3DA-4693-90D8-7E6D36EC1C63}">
      <dgm:prSet phldrT="[Texto]"/>
      <dgm:spPr/>
      <dgm:t>
        <a:bodyPr/>
        <a:lstStyle/>
        <a:p>
          <a:r>
            <a:rPr lang="es-EC" dirty="0" smtClean="0">
              <a:effectLst/>
            </a:rPr>
            <a:t>Teoría de Asociacionista, David </a:t>
          </a:r>
          <a:r>
            <a:rPr lang="es-EC" dirty="0" err="1" smtClean="0">
              <a:effectLst/>
            </a:rPr>
            <a:t>Hartley</a:t>
          </a:r>
          <a:r>
            <a:rPr lang="es-EC" dirty="0" smtClean="0">
              <a:effectLst/>
            </a:rPr>
            <a:t> y John Stuart Mil (1700-1800)</a:t>
          </a:r>
          <a:endParaRPr lang="es-ES" dirty="0"/>
        </a:p>
      </dgm:t>
    </dgm:pt>
    <dgm:pt modelId="{0B8B6E10-17CE-4A33-8F9E-419DF001F4EF}" type="parTrans" cxnId="{73201F30-9F80-4CAE-929D-76E77695F82C}">
      <dgm:prSet/>
      <dgm:spPr/>
      <dgm:t>
        <a:bodyPr/>
        <a:lstStyle/>
        <a:p>
          <a:endParaRPr lang="es-ES"/>
        </a:p>
      </dgm:t>
    </dgm:pt>
    <dgm:pt modelId="{E61508E9-76B0-4BC8-942D-02A698EC0DA2}" type="sibTrans" cxnId="{73201F30-9F80-4CAE-929D-76E77695F82C}">
      <dgm:prSet/>
      <dgm:spPr/>
      <dgm:t>
        <a:bodyPr/>
        <a:lstStyle/>
        <a:p>
          <a:endParaRPr lang="es-ES"/>
        </a:p>
      </dgm:t>
    </dgm:pt>
    <dgm:pt modelId="{784E2A62-91D3-49D3-AEA1-47770AE6B2C3}">
      <dgm:prSet phldrT="[Texto]"/>
      <dgm:spPr/>
      <dgm:t>
        <a:bodyPr/>
        <a:lstStyle/>
        <a:p>
          <a:r>
            <a:rPr lang="es-EC" dirty="0" smtClean="0">
              <a:effectLst/>
            </a:rPr>
            <a:t>Teoría de Gestalt M. </a:t>
          </a:r>
          <a:r>
            <a:rPr lang="es-EC" dirty="0" err="1" smtClean="0">
              <a:effectLst/>
            </a:rPr>
            <a:t>Wertheimer</a:t>
          </a:r>
          <a:r>
            <a:rPr lang="es-EC" dirty="0" smtClean="0">
              <a:effectLst/>
            </a:rPr>
            <a:t>, W. </a:t>
          </a:r>
          <a:r>
            <a:rPr lang="es-EC" dirty="0" err="1" smtClean="0">
              <a:effectLst/>
            </a:rPr>
            <a:t>Köhler</a:t>
          </a:r>
          <a:r>
            <a:rPr lang="es-EC" dirty="0" smtClean="0">
              <a:effectLst/>
            </a:rPr>
            <a:t>, K. </a:t>
          </a:r>
          <a:r>
            <a:rPr lang="es-EC" dirty="0" err="1" smtClean="0">
              <a:effectLst/>
            </a:rPr>
            <a:t>Koffka</a:t>
          </a:r>
          <a:r>
            <a:rPr lang="es-EC" dirty="0" smtClean="0">
              <a:effectLst/>
            </a:rPr>
            <a:t> y K. Lewin (1900-2000)</a:t>
          </a:r>
          <a:endParaRPr lang="es-ES" dirty="0"/>
        </a:p>
      </dgm:t>
    </dgm:pt>
    <dgm:pt modelId="{4A2956EE-B89A-4F08-840C-A0317B3C553C}" type="parTrans" cxnId="{8BD67E1F-2A4F-46EF-819A-96AE22C35AF6}">
      <dgm:prSet/>
      <dgm:spPr/>
      <dgm:t>
        <a:bodyPr/>
        <a:lstStyle/>
        <a:p>
          <a:endParaRPr lang="es-ES"/>
        </a:p>
      </dgm:t>
    </dgm:pt>
    <dgm:pt modelId="{8403D803-8CC6-4E39-8BE2-692D23C01B1E}" type="sibTrans" cxnId="{8BD67E1F-2A4F-46EF-819A-96AE22C35AF6}">
      <dgm:prSet/>
      <dgm:spPr/>
      <dgm:t>
        <a:bodyPr/>
        <a:lstStyle/>
        <a:p>
          <a:endParaRPr lang="es-ES"/>
        </a:p>
      </dgm:t>
    </dgm:pt>
    <dgm:pt modelId="{17AEB87F-5CB4-45DE-93D2-E1C79A85B3E1}">
      <dgm:prSet phldrT="[Texto]"/>
      <dgm:spPr/>
      <dgm:t>
        <a:bodyPr/>
        <a:lstStyle/>
        <a:p>
          <a:r>
            <a:rPr lang="es-EC" dirty="0" smtClean="0">
              <a:effectLst/>
            </a:rPr>
            <a:t>Teoría de la percepción (James J. Gibson, 1950)</a:t>
          </a:r>
          <a:endParaRPr lang="es-ES" dirty="0"/>
        </a:p>
      </dgm:t>
    </dgm:pt>
    <dgm:pt modelId="{1C3120BC-A87B-49CC-8BB2-A1E2DF556E5C}" type="parTrans" cxnId="{8680EC3C-6365-4419-B99B-B88450172A72}">
      <dgm:prSet/>
      <dgm:spPr/>
      <dgm:t>
        <a:bodyPr/>
        <a:lstStyle/>
        <a:p>
          <a:endParaRPr lang="es-ES"/>
        </a:p>
      </dgm:t>
    </dgm:pt>
    <dgm:pt modelId="{85A110D1-7F1F-4347-9403-91D6BD085BF7}" type="sibTrans" cxnId="{8680EC3C-6365-4419-B99B-B88450172A72}">
      <dgm:prSet/>
      <dgm:spPr/>
      <dgm:t>
        <a:bodyPr/>
        <a:lstStyle/>
        <a:p>
          <a:endParaRPr lang="es-ES"/>
        </a:p>
      </dgm:t>
    </dgm:pt>
    <dgm:pt modelId="{7BEA39FC-D33A-4543-BD6A-B99BC02A43BA}">
      <dgm:prSet phldrT="[Texto]"/>
      <dgm:spPr/>
      <dgm:t>
        <a:bodyPr/>
        <a:lstStyle/>
        <a:p>
          <a:r>
            <a:rPr lang="es-EC" dirty="0" smtClean="0">
              <a:solidFill>
                <a:schemeClr val="tx1"/>
              </a:solidFill>
              <a:effectLst/>
            </a:rPr>
            <a:t>La percepción es el vinculación de estímulos y elementos percibidos.</a:t>
          </a:r>
          <a:endParaRPr lang="es-ES" dirty="0"/>
        </a:p>
      </dgm:t>
    </dgm:pt>
    <dgm:pt modelId="{AF6DCD1C-2BA4-4A2A-9EFB-C00421A91109}" type="parTrans" cxnId="{1671F094-D34F-4B16-9B12-B9D378FC5D8E}">
      <dgm:prSet/>
      <dgm:spPr/>
      <dgm:t>
        <a:bodyPr/>
        <a:lstStyle/>
        <a:p>
          <a:endParaRPr lang="es-ES"/>
        </a:p>
      </dgm:t>
    </dgm:pt>
    <dgm:pt modelId="{3F67774A-0953-4511-9A2C-F3E04EB3151C}" type="sibTrans" cxnId="{1671F094-D34F-4B16-9B12-B9D378FC5D8E}">
      <dgm:prSet/>
      <dgm:spPr/>
      <dgm:t>
        <a:bodyPr/>
        <a:lstStyle/>
        <a:p>
          <a:endParaRPr lang="es-ES"/>
        </a:p>
      </dgm:t>
    </dgm:pt>
    <dgm:pt modelId="{5724B1E6-7A06-4439-AA2A-5F51ACED9622}">
      <dgm:prSet phldrT="[Texto]"/>
      <dgm:spPr/>
      <dgm:t>
        <a:bodyPr/>
        <a:lstStyle/>
        <a:p>
          <a:r>
            <a:rPr lang="es-EC" dirty="0" smtClean="0">
              <a:effectLst/>
            </a:rPr>
            <a:t>El todo es la unión de sus parte</a:t>
          </a:r>
          <a:endParaRPr lang="es-ES" dirty="0"/>
        </a:p>
      </dgm:t>
    </dgm:pt>
    <dgm:pt modelId="{F168C3B5-7462-4F57-8D63-C9719CFF6B99}" type="parTrans" cxnId="{EE6E6682-0FB4-40F2-AC5C-627EE979DBF2}">
      <dgm:prSet/>
      <dgm:spPr/>
      <dgm:t>
        <a:bodyPr/>
        <a:lstStyle/>
        <a:p>
          <a:endParaRPr lang="es-ES"/>
        </a:p>
      </dgm:t>
    </dgm:pt>
    <dgm:pt modelId="{484C5FB2-B812-4D94-B912-C117FBF18F45}" type="sibTrans" cxnId="{EE6E6682-0FB4-40F2-AC5C-627EE979DBF2}">
      <dgm:prSet/>
      <dgm:spPr/>
      <dgm:t>
        <a:bodyPr/>
        <a:lstStyle/>
        <a:p>
          <a:endParaRPr lang="es-ES"/>
        </a:p>
      </dgm:t>
    </dgm:pt>
    <dgm:pt modelId="{57DDF72F-AB37-4CE6-B751-FC91394D76F5}">
      <dgm:prSet phldrT="[Texto]"/>
      <dgm:spPr/>
      <dgm:t>
        <a:bodyPr/>
        <a:lstStyle/>
        <a:p>
          <a:r>
            <a:rPr lang="es-EC" dirty="0" smtClean="0">
              <a:effectLst/>
            </a:rPr>
            <a:t>La percepción es la interacción entre el ser humano y el medio ambiente que lo rodea.</a:t>
          </a:r>
          <a:endParaRPr lang="es-ES" dirty="0"/>
        </a:p>
      </dgm:t>
    </dgm:pt>
    <dgm:pt modelId="{A48C94FF-9BFB-47FA-AFA6-0BFD43374663}" type="parTrans" cxnId="{644C2A85-19EE-442E-A860-2D99EF3E7208}">
      <dgm:prSet/>
      <dgm:spPr/>
      <dgm:t>
        <a:bodyPr/>
        <a:lstStyle/>
        <a:p>
          <a:endParaRPr lang="es-ES"/>
        </a:p>
      </dgm:t>
    </dgm:pt>
    <dgm:pt modelId="{94324D66-8CE4-42FF-9DE0-BA52B7AA08E7}" type="sibTrans" cxnId="{644C2A85-19EE-442E-A860-2D99EF3E7208}">
      <dgm:prSet/>
      <dgm:spPr/>
      <dgm:t>
        <a:bodyPr/>
        <a:lstStyle/>
        <a:p>
          <a:endParaRPr lang="es-ES"/>
        </a:p>
      </dgm:t>
    </dgm:pt>
    <dgm:pt modelId="{D625593D-C366-4B11-AD95-EEA6044D2EE3}" type="pres">
      <dgm:prSet presAssocID="{A4C6D992-CA30-458C-8333-692191E21025}" presName="linear" presStyleCnt="0">
        <dgm:presLayoutVars>
          <dgm:dir/>
          <dgm:animLvl val="lvl"/>
          <dgm:resizeHandles val="exact"/>
        </dgm:presLayoutVars>
      </dgm:prSet>
      <dgm:spPr/>
      <dgm:t>
        <a:bodyPr/>
        <a:lstStyle/>
        <a:p>
          <a:endParaRPr lang="es-EC"/>
        </a:p>
      </dgm:t>
    </dgm:pt>
    <dgm:pt modelId="{BB783AC0-EC53-4BE0-8981-F545D01602EE}" type="pres">
      <dgm:prSet presAssocID="{D7E3C01B-D3DA-4693-90D8-7E6D36EC1C63}" presName="parentLin" presStyleCnt="0"/>
      <dgm:spPr/>
    </dgm:pt>
    <dgm:pt modelId="{768E6CE8-DEF5-44C4-B08A-AE90C21DFD85}" type="pres">
      <dgm:prSet presAssocID="{D7E3C01B-D3DA-4693-90D8-7E6D36EC1C63}" presName="parentLeftMargin" presStyleLbl="node1" presStyleIdx="0" presStyleCnt="3"/>
      <dgm:spPr/>
      <dgm:t>
        <a:bodyPr/>
        <a:lstStyle/>
        <a:p>
          <a:endParaRPr lang="es-EC"/>
        </a:p>
      </dgm:t>
    </dgm:pt>
    <dgm:pt modelId="{D94B026F-E947-4CA9-A42F-6B3DA88F2C7F}" type="pres">
      <dgm:prSet presAssocID="{D7E3C01B-D3DA-4693-90D8-7E6D36EC1C63}" presName="parentText" presStyleLbl="node1" presStyleIdx="0" presStyleCnt="3">
        <dgm:presLayoutVars>
          <dgm:chMax val="0"/>
          <dgm:bulletEnabled val="1"/>
        </dgm:presLayoutVars>
      </dgm:prSet>
      <dgm:spPr/>
      <dgm:t>
        <a:bodyPr/>
        <a:lstStyle/>
        <a:p>
          <a:endParaRPr lang="es-ES"/>
        </a:p>
      </dgm:t>
    </dgm:pt>
    <dgm:pt modelId="{C4E50ED2-18C5-401E-AD3A-8D1B4EE91F3B}" type="pres">
      <dgm:prSet presAssocID="{D7E3C01B-D3DA-4693-90D8-7E6D36EC1C63}" presName="negativeSpace" presStyleCnt="0"/>
      <dgm:spPr/>
    </dgm:pt>
    <dgm:pt modelId="{C9B1FE63-F99E-4311-A46A-BA004FC98250}" type="pres">
      <dgm:prSet presAssocID="{D7E3C01B-D3DA-4693-90D8-7E6D36EC1C63}" presName="childText" presStyleLbl="conFgAcc1" presStyleIdx="0" presStyleCnt="3">
        <dgm:presLayoutVars>
          <dgm:bulletEnabled val="1"/>
        </dgm:presLayoutVars>
      </dgm:prSet>
      <dgm:spPr/>
      <dgm:t>
        <a:bodyPr/>
        <a:lstStyle/>
        <a:p>
          <a:endParaRPr lang="es-ES"/>
        </a:p>
      </dgm:t>
    </dgm:pt>
    <dgm:pt modelId="{BA33DDC9-4E7C-4F5A-81F1-38990E4A5FC5}" type="pres">
      <dgm:prSet presAssocID="{E61508E9-76B0-4BC8-942D-02A698EC0DA2}" presName="spaceBetweenRectangles" presStyleCnt="0"/>
      <dgm:spPr/>
    </dgm:pt>
    <dgm:pt modelId="{903460C7-048D-405E-B2F0-0F8B1E2F3D2F}" type="pres">
      <dgm:prSet presAssocID="{784E2A62-91D3-49D3-AEA1-47770AE6B2C3}" presName="parentLin" presStyleCnt="0"/>
      <dgm:spPr/>
    </dgm:pt>
    <dgm:pt modelId="{518A32A3-C957-4876-984F-E3ADF6405B4C}" type="pres">
      <dgm:prSet presAssocID="{784E2A62-91D3-49D3-AEA1-47770AE6B2C3}" presName="parentLeftMargin" presStyleLbl="node1" presStyleIdx="0" presStyleCnt="3"/>
      <dgm:spPr/>
      <dgm:t>
        <a:bodyPr/>
        <a:lstStyle/>
        <a:p>
          <a:endParaRPr lang="es-EC"/>
        </a:p>
      </dgm:t>
    </dgm:pt>
    <dgm:pt modelId="{FC401A85-DA4F-4575-8267-BEC315F6BFBC}" type="pres">
      <dgm:prSet presAssocID="{784E2A62-91D3-49D3-AEA1-47770AE6B2C3}" presName="parentText" presStyleLbl="node1" presStyleIdx="1" presStyleCnt="3">
        <dgm:presLayoutVars>
          <dgm:chMax val="0"/>
          <dgm:bulletEnabled val="1"/>
        </dgm:presLayoutVars>
      </dgm:prSet>
      <dgm:spPr/>
      <dgm:t>
        <a:bodyPr/>
        <a:lstStyle/>
        <a:p>
          <a:endParaRPr lang="es-ES"/>
        </a:p>
      </dgm:t>
    </dgm:pt>
    <dgm:pt modelId="{16627F38-A0F3-49DA-93EA-19BCA8BFD208}" type="pres">
      <dgm:prSet presAssocID="{784E2A62-91D3-49D3-AEA1-47770AE6B2C3}" presName="negativeSpace" presStyleCnt="0"/>
      <dgm:spPr/>
    </dgm:pt>
    <dgm:pt modelId="{0A8A2685-DA17-44E2-9024-27947DF00418}" type="pres">
      <dgm:prSet presAssocID="{784E2A62-91D3-49D3-AEA1-47770AE6B2C3}" presName="childText" presStyleLbl="conFgAcc1" presStyleIdx="1" presStyleCnt="3">
        <dgm:presLayoutVars>
          <dgm:bulletEnabled val="1"/>
        </dgm:presLayoutVars>
      </dgm:prSet>
      <dgm:spPr/>
      <dgm:t>
        <a:bodyPr/>
        <a:lstStyle/>
        <a:p>
          <a:endParaRPr lang="es-ES"/>
        </a:p>
      </dgm:t>
    </dgm:pt>
    <dgm:pt modelId="{768845AB-3BCC-4D7F-94D7-5C3951484029}" type="pres">
      <dgm:prSet presAssocID="{8403D803-8CC6-4E39-8BE2-692D23C01B1E}" presName="spaceBetweenRectangles" presStyleCnt="0"/>
      <dgm:spPr/>
    </dgm:pt>
    <dgm:pt modelId="{3F7AAC76-BFDA-43E8-9B2D-682D1A55FAE5}" type="pres">
      <dgm:prSet presAssocID="{17AEB87F-5CB4-45DE-93D2-E1C79A85B3E1}" presName="parentLin" presStyleCnt="0"/>
      <dgm:spPr/>
    </dgm:pt>
    <dgm:pt modelId="{3952BFB5-5827-4496-9636-10D150715659}" type="pres">
      <dgm:prSet presAssocID="{17AEB87F-5CB4-45DE-93D2-E1C79A85B3E1}" presName="parentLeftMargin" presStyleLbl="node1" presStyleIdx="1" presStyleCnt="3"/>
      <dgm:spPr/>
      <dgm:t>
        <a:bodyPr/>
        <a:lstStyle/>
        <a:p>
          <a:endParaRPr lang="es-EC"/>
        </a:p>
      </dgm:t>
    </dgm:pt>
    <dgm:pt modelId="{70AA5A31-4F4A-43A4-A1FD-ADFDDD7FC805}" type="pres">
      <dgm:prSet presAssocID="{17AEB87F-5CB4-45DE-93D2-E1C79A85B3E1}" presName="parentText" presStyleLbl="node1" presStyleIdx="2" presStyleCnt="3">
        <dgm:presLayoutVars>
          <dgm:chMax val="0"/>
          <dgm:bulletEnabled val="1"/>
        </dgm:presLayoutVars>
      </dgm:prSet>
      <dgm:spPr/>
      <dgm:t>
        <a:bodyPr/>
        <a:lstStyle/>
        <a:p>
          <a:endParaRPr lang="es-ES"/>
        </a:p>
      </dgm:t>
    </dgm:pt>
    <dgm:pt modelId="{064ACF36-6CC5-4747-A5BF-B9D03015DC5C}" type="pres">
      <dgm:prSet presAssocID="{17AEB87F-5CB4-45DE-93D2-E1C79A85B3E1}" presName="negativeSpace" presStyleCnt="0"/>
      <dgm:spPr/>
    </dgm:pt>
    <dgm:pt modelId="{4AA5634E-9F3B-474D-BF0B-4C8C518A9A96}" type="pres">
      <dgm:prSet presAssocID="{17AEB87F-5CB4-45DE-93D2-E1C79A85B3E1}" presName="childText" presStyleLbl="conFgAcc1" presStyleIdx="2" presStyleCnt="3" custLinFactNeighborX="-122" custLinFactNeighborY="9219">
        <dgm:presLayoutVars>
          <dgm:bulletEnabled val="1"/>
        </dgm:presLayoutVars>
      </dgm:prSet>
      <dgm:spPr/>
      <dgm:t>
        <a:bodyPr/>
        <a:lstStyle/>
        <a:p>
          <a:endParaRPr lang="es-ES"/>
        </a:p>
      </dgm:t>
    </dgm:pt>
  </dgm:ptLst>
  <dgm:cxnLst>
    <dgm:cxn modelId="{F4B27940-0314-41D0-95FA-D5C6BA94BED1}" type="presOf" srcId="{57DDF72F-AB37-4CE6-B751-FC91394D76F5}" destId="{4AA5634E-9F3B-474D-BF0B-4C8C518A9A96}" srcOrd="0" destOrd="0" presId="urn:microsoft.com/office/officeart/2005/8/layout/list1"/>
    <dgm:cxn modelId="{3CA6239A-5AFE-4006-A3A8-622F2C07F1F4}" type="presOf" srcId="{5724B1E6-7A06-4439-AA2A-5F51ACED9622}" destId="{0A8A2685-DA17-44E2-9024-27947DF00418}" srcOrd="0" destOrd="0" presId="urn:microsoft.com/office/officeart/2005/8/layout/list1"/>
    <dgm:cxn modelId="{EE6E6682-0FB4-40F2-AC5C-627EE979DBF2}" srcId="{784E2A62-91D3-49D3-AEA1-47770AE6B2C3}" destId="{5724B1E6-7A06-4439-AA2A-5F51ACED9622}" srcOrd="0" destOrd="0" parTransId="{F168C3B5-7462-4F57-8D63-C9719CFF6B99}" sibTransId="{484C5FB2-B812-4D94-B912-C117FBF18F45}"/>
    <dgm:cxn modelId="{73201F30-9F80-4CAE-929D-76E77695F82C}" srcId="{A4C6D992-CA30-458C-8333-692191E21025}" destId="{D7E3C01B-D3DA-4693-90D8-7E6D36EC1C63}" srcOrd="0" destOrd="0" parTransId="{0B8B6E10-17CE-4A33-8F9E-419DF001F4EF}" sibTransId="{E61508E9-76B0-4BC8-942D-02A698EC0DA2}"/>
    <dgm:cxn modelId="{B48860F2-A849-42EE-BA7E-678CED2CED38}" type="presOf" srcId="{A4C6D992-CA30-458C-8333-692191E21025}" destId="{D625593D-C366-4B11-AD95-EEA6044D2EE3}" srcOrd="0" destOrd="0" presId="urn:microsoft.com/office/officeart/2005/8/layout/list1"/>
    <dgm:cxn modelId="{974F39CD-8B55-44CC-B32C-0C6C486217C5}" type="presOf" srcId="{784E2A62-91D3-49D3-AEA1-47770AE6B2C3}" destId="{518A32A3-C957-4876-984F-E3ADF6405B4C}" srcOrd="0" destOrd="0" presId="urn:microsoft.com/office/officeart/2005/8/layout/list1"/>
    <dgm:cxn modelId="{8680EC3C-6365-4419-B99B-B88450172A72}" srcId="{A4C6D992-CA30-458C-8333-692191E21025}" destId="{17AEB87F-5CB4-45DE-93D2-E1C79A85B3E1}" srcOrd="2" destOrd="0" parTransId="{1C3120BC-A87B-49CC-8BB2-A1E2DF556E5C}" sibTransId="{85A110D1-7F1F-4347-9403-91D6BD085BF7}"/>
    <dgm:cxn modelId="{38F53E2A-F55C-4151-988C-FDA2C1F5BF11}" type="presOf" srcId="{7BEA39FC-D33A-4543-BD6A-B99BC02A43BA}" destId="{C9B1FE63-F99E-4311-A46A-BA004FC98250}" srcOrd="0" destOrd="0" presId="urn:microsoft.com/office/officeart/2005/8/layout/list1"/>
    <dgm:cxn modelId="{7CDF246B-C1FD-40E8-A7FB-1378DCB63922}" type="presOf" srcId="{D7E3C01B-D3DA-4693-90D8-7E6D36EC1C63}" destId="{D94B026F-E947-4CA9-A42F-6B3DA88F2C7F}" srcOrd="1" destOrd="0" presId="urn:microsoft.com/office/officeart/2005/8/layout/list1"/>
    <dgm:cxn modelId="{E6953F10-4ECE-4EC9-BCCD-5E693304BE73}" type="presOf" srcId="{17AEB87F-5CB4-45DE-93D2-E1C79A85B3E1}" destId="{70AA5A31-4F4A-43A4-A1FD-ADFDDD7FC805}" srcOrd="1" destOrd="0" presId="urn:microsoft.com/office/officeart/2005/8/layout/list1"/>
    <dgm:cxn modelId="{14004542-14C5-49A9-BD5C-03051C8E65E5}" type="presOf" srcId="{784E2A62-91D3-49D3-AEA1-47770AE6B2C3}" destId="{FC401A85-DA4F-4575-8267-BEC315F6BFBC}" srcOrd="1" destOrd="0" presId="urn:microsoft.com/office/officeart/2005/8/layout/list1"/>
    <dgm:cxn modelId="{644C2A85-19EE-442E-A860-2D99EF3E7208}" srcId="{17AEB87F-5CB4-45DE-93D2-E1C79A85B3E1}" destId="{57DDF72F-AB37-4CE6-B751-FC91394D76F5}" srcOrd="0" destOrd="0" parTransId="{A48C94FF-9BFB-47FA-AFA6-0BFD43374663}" sibTransId="{94324D66-8CE4-42FF-9DE0-BA52B7AA08E7}"/>
    <dgm:cxn modelId="{6896E951-0C85-4E64-ADB1-AD039F6980FC}" type="presOf" srcId="{D7E3C01B-D3DA-4693-90D8-7E6D36EC1C63}" destId="{768E6CE8-DEF5-44C4-B08A-AE90C21DFD85}" srcOrd="0" destOrd="0" presId="urn:microsoft.com/office/officeart/2005/8/layout/list1"/>
    <dgm:cxn modelId="{D43DBCDF-F103-4BC9-9AB2-2D8B72F6C547}" type="presOf" srcId="{17AEB87F-5CB4-45DE-93D2-E1C79A85B3E1}" destId="{3952BFB5-5827-4496-9636-10D150715659}" srcOrd="0" destOrd="0" presId="urn:microsoft.com/office/officeart/2005/8/layout/list1"/>
    <dgm:cxn modelId="{1671F094-D34F-4B16-9B12-B9D378FC5D8E}" srcId="{D7E3C01B-D3DA-4693-90D8-7E6D36EC1C63}" destId="{7BEA39FC-D33A-4543-BD6A-B99BC02A43BA}" srcOrd="0" destOrd="0" parTransId="{AF6DCD1C-2BA4-4A2A-9EFB-C00421A91109}" sibTransId="{3F67774A-0953-4511-9A2C-F3E04EB3151C}"/>
    <dgm:cxn modelId="{8BD67E1F-2A4F-46EF-819A-96AE22C35AF6}" srcId="{A4C6D992-CA30-458C-8333-692191E21025}" destId="{784E2A62-91D3-49D3-AEA1-47770AE6B2C3}" srcOrd="1" destOrd="0" parTransId="{4A2956EE-B89A-4F08-840C-A0317B3C553C}" sibTransId="{8403D803-8CC6-4E39-8BE2-692D23C01B1E}"/>
    <dgm:cxn modelId="{7E69F3C3-A0B9-420F-8D5D-79D73B98D91F}" type="presParOf" srcId="{D625593D-C366-4B11-AD95-EEA6044D2EE3}" destId="{BB783AC0-EC53-4BE0-8981-F545D01602EE}" srcOrd="0" destOrd="0" presId="urn:microsoft.com/office/officeart/2005/8/layout/list1"/>
    <dgm:cxn modelId="{8088E682-9B66-46B9-A05E-B4BA3EEF0073}" type="presParOf" srcId="{BB783AC0-EC53-4BE0-8981-F545D01602EE}" destId="{768E6CE8-DEF5-44C4-B08A-AE90C21DFD85}" srcOrd="0" destOrd="0" presId="urn:microsoft.com/office/officeart/2005/8/layout/list1"/>
    <dgm:cxn modelId="{54D103CA-7A87-4643-A72C-20C3BDBDE20E}" type="presParOf" srcId="{BB783AC0-EC53-4BE0-8981-F545D01602EE}" destId="{D94B026F-E947-4CA9-A42F-6B3DA88F2C7F}" srcOrd="1" destOrd="0" presId="urn:microsoft.com/office/officeart/2005/8/layout/list1"/>
    <dgm:cxn modelId="{372D30BD-D9F5-49F3-AFF1-D2CB32D88E4A}" type="presParOf" srcId="{D625593D-C366-4B11-AD95-EEA6044D2EE3}" destId="{C4E50ED2-18C5-401E-AD3A-8D1B4EE91F3B}" srcOrd="1" destOrd="0" presId="urn:microsoft.com/office/officeart/2005/8/layout/list1"/>
    <dgm:cxn modelId="{E28C6D46-B544-4B28-BB95-D047C9228C0A}" type="presParOf" srcId="{D625593D-C366-4B11-AD95-EEA6044D2EE3}" destId="{C9B1FE63-F99E-4311-A46A-BA004FC98250}" srcOrd="2" destOrd="0" presId="urn:microsoft.com/office/officeart/2005/8/layout/list1"/>
    <dgm:cxn modelId="{CBE3B350-3169-420F-918A-372E8D19CF7F}" type="presParOf" srcId="{D625593D-C366-4B11-AD95-EEA6044D2EE3}" destId="{BA33DDC9-4E7C-4F5A-81F1-38990E4A5FC5}" srcOrd="3" destOrd="0" presId="urn:microsoft.com/office/officeart/2005/8/layout/list1"/>
    <dgm:cxn modelId="{3FCEB2BF-9AC1-4213-AF6D-DE86C58DEA0C}" type="presParOf" srcId="{D625593D-C366-4B11-AD95-EEA6044D2EE3}" destId="{903460C7-048D-405E-B2F0-0F8B1E2F3D2F}" srcOrd="4" destOrd="0" presId="urn:microsoft.com/office/officeart/2005/8/layout/list1"/>
    <dgm:cxn modelId="{E2A21B84-EDCF-4EDF-86A8-D979A0A4DFD1}" type="presParOf" srcId="{903460C7-048D-405E-B2F0-0F8B1E2F3D2F}" destId="{518A32A3-C957-4876-984F-E3ADF6405B4C}" srcOrd="0" destOrd="0" presId="urn:microsoft.com/office/officeart/2005/8/layout/list1"/>
    <dgm:cxn modelId="{BB038AC7-55A9-4C66-9306-94BC5D2D9D6C}" type="presParOf" srcId="{903460C7-048D-405E-B2F0-0F8B1E2F3D2F}" destId="{FC401A85-DA4F-4575-8267-BEC315F6BFBC}" srcOrd="1" destOrd="0" presId="urn:microsoft.com/office/officeart/2005/8/layout/list1"/>
    <dgm:cxn modelId="{5939C566-A5A5-4DA6-BC5C-2942C68FBB1D}" type="presParOf" srcId="{D625593D-C366-4B11-AD95-EEA6044D2EE3}" destId="{16627F38-A0F3-49DA-93EA-19BCA8BFD208}" srcOrd="5" destOrd="0" presId="urn:microsoft.com/office/officeart/2005/8/layout/list1"/>
    <dgm:cxn modelId="{D9C62327-D830-4822-9682-2DB7BBDB804F}" type="presParOf" srcId="{D625593D-C366-4B11-AD95-EEA6044D2EE3}" destId="{0A8A2685-DA17-44E2-9024-27947DF00418}" srcOrd="6" destOrd="0" presId="urn:microsoft.com/office/officeart/2005/8/layout/list1"/>
    <dgm:cxn modelId="{6460268B-4E62-48D5-809F-844C9F57F10C}" type="presParOf" srcId="{D625593D-C366-4B11-AD95-EEA6044D2EE3}" destId="{768845AB-3BCC-4D7F-94D7-5C3951484029}" srcOrd="7" destOrd="0" presId="urn:microsoft.com/office/officeart/2005/8/layout/list1"/>
    <dgm:cxn modelId="{4EA8FF7E-7423-4EA4-BC01-FD3DC19FF44F}" type="presParOf" srcId="{D625593D-C366-4B11-AD95-EEA6044D2EE3}" destId="{3F7AAC76-BFDA-43E8-9B2D-682D1A55FAE5}" srcOrd="8" destOrd="0" presId="urn:microsoft.com/office/officeart/2005/8/layout/list1"/>
    <dgm:cxn modelId="{C296ABE2-A01C-4E5B-9463-A20DC04B6476}" type="presParOf" srcId="{3F7AAC76-BFDA-43E8-9B2D-682D1A55FAE5}" destId="{3952BFB5-5827-4496-9636-10D150715659}" srcOrd="0" destOrd="0" presId="urn:microsoft.com/office/officeart/2005/8/layout/list1"/>
    <dgm:cxn modelId="{A2F1A46A-C217-4CF9-B334-A7D08CD2443F}" type="presParOf" srcId="{3F7AAC76-BFDA-43E8-9B2D-682D1A55FAE5}" destId="{70AA5A31-4F4A-43A4-A1FD-ADFDDD7FC805}" srcOrd="1" destOrd="0" presId="urn:microsoft.com/office/officeart/2005/8/layout/list1"/>
    <dgm:cxn modelId="{C6A41B64-23D4-4684-A07B-AA4E72040056}" type="presParOf" srcId="{D625593D-C366-4B11-AD95-EEA6044D2EE3}" destId="{064ACF36-6CC5-4747-A5BF-B9D03015DC5C}" srcOrd="9" destOrd="0" presId="urn:microsoft.com/office/officeart/2005/8/layout/list1"/>
    <dgm:cxn modelId="{B1B796F7-389C-4FCA-B3BF-8932D89901EB}" type="presParOf" srcId="{D625593D-C366-4B11-AD95-EEA6044D2EE3}" destId="{4AA5634E-9F3B-474D-BF0B-4C8C518A9A9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5B1A8D-82B7-4CC5-A68F-7E02ACB06F0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ES"/>
        </a:p>
      </dgm:t>
    </dgm:pt>
    <dgm:pt modelId="{79B7366B-8210-4F6E-A5B3-7203B60A6197}">
      <dgm:prSet phldrT="[Texto]"/>
      <dgm:spPr>
        <a:solidFill>
          <a:schemeClr val="accent1">
            <a:lumMod val="50000"/>
          </a:schemeClr>
        </a:solidFill>
      </dgm:spPr>
      <dgm:t>
        <a:bodyPr/>
        <a:lstStyle/>
        <a:p>
          <a:r>
            <a:rPr lang="es-ES" b="1" dirty="0" smtClean="0"/>
            <a:t>Objetivo</a:t>
          </a:r>
        </a:p>
        <a:p>
          <a:r>
            <a:rPr lang="es-EC" dirty="0" smtClean="0"/>
            <a:t>Conocer  la percepción en los clientes de la feria de Sangolquí del cantón Rumiñahui por la aglomeración de los vendedores autorizados</a:t>
          </a:r>
          <a:endParaRPr lang="es-ES" dirty="0"/>
        </a:p>
      </dgm:t>
    </dgm:pt>
    <dgm:pt modelId="{B4493C27-DECE-4B85-AFD8-2F5ABBCF4FBF}" type="parTrans" cxnId="{2D33DEA4-B466-43A0-BFE0-2477C01FA379}">
      <dgm:prSet/>
      <dgm:spPr/>
      <dgm:t>
        <a:bodyPr/>
        <a:lstStyle/>
        <a:p>
          <a:endParaRPr lang="es-ES"/>
        </a:p>
      </dgm:t>
    </dgm:pt>
    <dgm:pt modelId="{B6C4DC90-217E-44DE-BC01-56297B208459}" type="sibTrans" cxnId="{2D33DEA4-B466-43A0-BFE0-2477C01FA379}">
      <dgm:prSet/>
      <dgm:spPr/>
      <dgm:t>
        <a:bodyPr/>
        <a:lstStyle/>
        <a:p>
          <a:endParaRPr lang="es-ES"/>
        </a:p>
      </dgm:t>
    </dgm:pt>
    <dgm:pt modelId="{75F43F2C-34CB-403A-ABD7-FABB04BC1583}">
      <dgm:prSet phldrT="[Texto]">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s-ES" b="1" dirty="0" smtClean="0"/>
            <a:t>Objetivo especifico 1</a:t>
          </a:r>
        </a:p>
        <a:p>
          <a:r>
            <a:rPr lang="es-EC" dirty="0" smtClean="0"/>
            <a:t>Determinar el grado de problemas que posee la feria de Sangolquí</a:t>
          </a:r>
          <a:endParaRPr lang="es-ES" dirty="0" smtClean="0"/>
        </a:p>
      </dgm:t>
    </dgm:pt>
    <dgm:pt modelId="{12D6B543-D61A-4FBE-954C-E73F155B7608}" type="parTrans" cxnId="{09CDE529-26A8-4C0F-AB66-207EF13EC1E1}">
      <dgm:prSet/>
      <dgm:spPr/>
      <dgm:t>
        <a:bodyPr/>
        <a:lstStyle/>
        <a:p>
          <a:endParaRPr lang="es-ES"/>
        </a:p>
      </dgm:t>
    </dgm:pt>
    <dgm:pt modelId="{4EB0EC57-0566-40AA-B8AE-A9D3EBB77F33}" type="sibTrans" cxnId="{09CDE529-26A8-4C0F-AB66-207EF13EC1E1}">
      <dgm:prSet/>
      <dgm:spPr/>
      <dgm:t>
        <a:bodyPr/>
        <a:lstStyle/>
        <a:p>
          <a:endParaRPr lang="es-ES"/>
        </a:p>
      </dgm:t>
    </dgm:pt>
    <dgm:pt modelId="{54A255E3-0ED7-4253-8FC5-B1E56B50A06B}">
      <dgm:prSet phldrT="[Texto]">
        <dgm:style>
          <a:lnRef idx="2">
            <a:schemeClr val="accent2"/>
          </a:lnRef>
          <a:fillRef idx="1">
            <a:schemeClr val="lt1"/>
          </a:fillRef>
          <a:effectRef idx="0">
            <a:schemeClr val="accent2"/>
          </a:effectRef>
          <a:fontRef idx="minor">
            <a:schemeClr val="dk1"/>
          </a:fontRef>
        </dgm:style>
      </dgm:prSet>
      <dgm:spPr>
        <a:solidFill>
          <a:schemeClr val="accent1">
            <a:lumMod val="40000"/>
            <a:lumOff val="60000"/>
          </a:schemeClr>
        </a:solidFill>
      </dgm:spPr>
      <dgm:t>
        <a:bodyPr/>
        <a:lstStyle/>
        <a:p>
          <a:r>
            <a:rPr lang="es-EC" b="1" dirty="0" smtClean="0"/>
            <a:t>Objetivo especifico 2</a:t>
          </a:r>
        </a:p>
        <a:p>
          <a:r>
            <a:rPr lang="es-EC" dirty="0" smtClean="0"/>
            <a:t>Identificar los requerimientos de los clientes de la feria de Sangolquí</a:t>
          </a:r>
          <a:endParaRPr lang="es-ES" dirty="0"/>
        </a:p>
      </dgm:t>
    </dgm:pt>
    <dgm:pt modelId="{3A47B861-0D34-4CB1-B8DD-650C017C5CF0}" type="parTrans" cxnId="{F1A19804-43A4-45CC-BD63-931FE06507A4}">
      <dgm:prSet/>
      <dgm:spPr/>
      <dgm:t>
        <a:bodyPr/>
        <a:lstStyle/>
        <a:p>
          <a:endParaRPr lang="es-ES"/>
        </a:p>
      </dgm:t>
    </dgm:pt>
    <dgm:pt modelId="{F0CA7B4B-E676-4E23-94F5-0D8963270568}" type="sibTrans" cxnId="{F1A19804-43A4-45CC-BD63-931FE06507A4}">
      <dgm:prSet/>
      <dgm:spPr/>
      <dgm:t>
        <a:bodyPr/>
        <a:lstStyle/>
        <a:p>
          <a:endParaRPr lang="es-ES"/>
        </a:p>
      </dgm:t>
    </dgm:pt>
    <dgm:pt modelId="{E77D9EF9-DE12-4218-B5EB-6333DBA6CEC5}">
      <dgm:prSet phldrT="[Texto]"/>
      <dgm:spPr>
        <a:solidFill>
          <a:schemeClr val="accent1">
            <a:lumMod val="60000"/>
            <a:lumOff val="40000"/>
          </a:schemeClr>
        </a:solidFill>
      </dgm:spPr>
      <dgm:t>
        <a:bodyPr/>
        <a:lstStyle/>
        <a:p>
          <a:r>
            <a:rPr lang="es-EC" b="1" dirty="0" smtClean="0">
              <a:solidFill>
                <a:schemeClr val="tx1"/>
              </a:solidFill>
            </a:rPr>
            <a:t>Objetivo especifico 3</a:t>
          </a:r>
        </a:p>
        <a:p>
          <a:r>
            <a:rPr lang="es-EC" dirty="0" smtClean="0">
              <a:solidFill>
                <a:schemeClr val="tx1"/>
              </a:solidFill>
            </a:rPr>
            <a:t>Desarrollar estrategias que permitan mejorar la situación actual de la feria de Sangolquí</a:t>
          </a:r>
          <a:endParaRPr lang="es-ES" dirty="0">
            <a:solidFill>
              <a:schemeClr val="tx1"/>
            </a:solidFill>
          </a:endParaRPr>
        </a:p>
      </dgm:t>
    </dgm:pt>
    <dgm:pt modelId="{D3EF2420-5320-4DCC-ADAE-5F025B78571A}" type="parTrans" cxnId="{78FCD09A-4D7C-4D75-87D8-F9F963E8B0A5}">
      <dgm:prSet/>
      <dgm:spPr/>
      <dgm:t>
        <a:bodyPr/>
        <a:lstStyle/>
        <a:p>
          <a:endParaRPr lang="es-ES"/>
        </a:p>
      </dgm:t>
    </dgm:pt>
    <dgm:pt modelId="{EA033831-7FE1-4E4B-BC82-BF30058B2C34}" type="sibTrans" cxnId="{78FCD09A-4D7C-4D75-87D8-F9F963E8B0A5}">
      <dgm:prSet/>
      <dgm:spPr/>
      <dgm:t>
        <a:bodyPr/>
        <a:lstStyle/>
        <a:p>
          <a:endParaRPr lang="es-ES"/>
        </a:p>
      </dgm:t>
    </dgm:pt>
    <dgm:pt modelId="{3381F9BD-84E7-4B71-BC18-3B299A94DF25}">
      <dgm:prSet phldrT="[Texto]"/>
      <dgm:spPr>
        <a:solidFill>
          <a:schemeClr val="accent1">
            <a:lumMod val="75000"/>
          </a:schemeClr>
        </a:solidFill>
      </dgm:spPr>
      <dgm:t>
        <a:bodyPr/>
        <a:lstStyle/>
        <a:p>
          <a:r>
            <a:rPr lang="es-ES" b="1" dirty="0" smtClean="0"/>
            <a:t>Hipótesis</a:t>
          </a:r>
        </a:p>
        <a:p>
          <a:r>
            <a:rPr lang="es-EC" dirty="0" smtClean="0"/>
            <a:t>La aglomeración de los vendedores autorizados tiene un rechazo en la percepción de los clientes de la feria de Sangolquí del cantón Rumiñahui.</a:t>
          </a:r>
          <a:endParaRPr lang="es-ES" dirty="0"/>
        </a:p>
      </dgm:t>
    </dgm:pt>
    <dgm:pt modelId="{6FDABE45-C96B-44DD-9031-B7EDE9BE0F18}" type="parTrans" cxnId="{33999E50-7CBF-46F1-8E1C-F7936B328AEB}">
      <dgm:prSet/>
      <dgm:spPr/>
      <dgm:t>
        <a:bodyPr/>
        <a:lstStyle/>
        <a:p>
          <a:endParaRPr lang="es-ES"/>
        </a:p>
      </dgm:t>
    </dgm:pt>
    <dgm:pt modelId="{5F0EBFC0-A9CD-42C9-97E3-49EF16A97B4B}" type="sibTrans" cxnId="{33999E50-7CBF-46F1-8E1C-F7936B328AEB}">
      <dgm:prSet/>
      <dgm:spPr/>
      <dgm:t>
        <a:bodyPr/>
        <a:lstStyle/>
        <a:p>
          <a:endParaRPr lang="es-ES"/>
        </a:p>
      </dgm:t>
    </dgm:pt>
    <dgm:pt modelId="{310AA3F0-7A9E-403B-BC15-61BC644DD337}" type="pres">
      <dgm:prSet presAssocID="{B25B1A8D-82B7-4CC5-A68F-7E02ACB06F0D}" presName="cycle" presStyleCnt="0">
        <dgm:presLayoutVars>
          <dgm:dir/>
          <dgm:resizeHandles val="exact"/>
        </dgm:presLayoutVars>
      </dgm:prSet>
      <dgm:spPr/>
      <dgm:t>
        <a:bodyPr/>
        <a:lstStyle/>
        <a:p>
          <a:endParaRPr lang="es-EC"/>
        </a:p>
      </dgm:t>
    </dgm:pt>
    <dgm:pt modelId="{3EF7EF67-DAF9-4B72-AF77-3324D798F23B}" type="pres">
      <dgm:prSet presAssocID="{79B7366B-8210-4F6E-A5B3-7203B60A6197}" presName="node" presStyleLbl="node1" presStyleIdx="0" presStyleCnt="5">
        <dgm:presLayoutVars>
          <dgm:bulletEnabled val="1"/>
        </dgm:presLayoutVars>
      </dgm:prSet>
      <dgm:spPr/>
      <dgm:t>
        <a:bodyPr/>
        <a:lstStyle/>
        <a:p>
          <a:endParaRPr lang="es-ES"/>
        </a:p>
      </dgm:t>
    </dgm:pt>
    <dgm:pt modelId="{2F4CCF4A-B11F-4D8C-A32A-25774542C463}" type="pres">
      <dgm:prSet presAssocID="{B6C4DC90-217E-44DE-BC01-56297B208459}" presName="sibTrans" presStyleLbl="sibTrans2D1" presStyleIdx="0" presStyleCnt="5"/>
      <dgm:spPr/>
      <dgm:t>
        <a:bodyPr/>
        <a:lstStyle/>
        <a:p>
          <a:endParaRPr lang="es-EC"/>
        </a:p>
      </dgm:t>
    </dgm:pt>
    <dgm:pt modelId="{8736E065-F04F-491B-A40B-51521BAA3884}" type="pres">
      <dgm:prSet presAssocID="{B6C4DC90-217E-44DE-BC01-56297B208459}" presName="connectorText" presStyleLbl="sibTrans2D1" presStyleIdx="0" presStyleCnt="5"/>
      <dgm:spPr/>
      <dgm:t>
        <a:bodyPr/>
        <a:lstStyle/>
        <a:p>
          <a:endParaRPr lang="es-EC"/>
        </a:p>
      </dgm:t>
    </dgm:pt>
    <dgm:pt modelId="{4D0ABD5A-B5E8-4934-83B7-10A27DD651FD}" type="pres">
      <dgm:prSet presAssocID="{75F43F2C-34CB-403A-ABD7-FABB04BC1583}" presName="node" presStyleLbl="node1" presStyleIdx="1" presStyleCnt="5">
        <dgm:presLayoutVars>
          <dgm:bulletEnabled val="1"/>
        </dgm:presLayoutVars>
      </dgm:prSet>
      <dgm:spPr/>
      <dgm:t>
        <a:bodyPr/>
        <a:lstStyle/>
        <a:p>
          <a:endParaRPr lang="es-ES"/>
        </a:p>
      </dgm:t>
    </dgm:pt>
    <dgm:pt modelId="{1C15459E-531B-4774-B003-E96F6EDB3A99}" type="pres">
      <dgm:prSet presAssocID="{4EB0EC57-0566-40AA-B8AE-A9D3EBB77F33}" presName="sibTrans" presStyleLbl="sibTrans2D1" presStyleIdx="1" presStyleCnt="5"/>
      <dgm:spPr/>
      <dgm:t>
        <a:bodyPr/>
        <a:lstStyle/>
        <a:p>
          <a:endParaRPr lang="es-EC"/>
        </a:p>
      </dgm:t>
    </dgm:pt>
    <dgm:pt modelId="{D9778628-EF45-4A25-8C53-780922B5DE9A}" type="pres">
      <dgm:prSet presAssocID="{4EB0EC57-0566-40AA-B8AE-A9D3EBB77F33}" presName="connectorText" presStyleLbl="sibTrans2D1" presStyleIdx="1" presStyleCnt="5"/>
      <dgm:spPr/>
      <dgm:t>
        <a:bodyPr/>
        <a:lstStyle/>
        <a:p>
          <a:endParaRPr lang="es-EC"/>
        </a:p>
      </dgm:t>
    </dgm:pt>
    <dgm:pt modelId="{FDCB1BD6-F9B4-4F5E-AFF8-C509EBDF468D}" type="pres">
      <dgm:prSet presAssocID="{54A255E3-0ED7-4253-8FC5-B1E56B50A06B}" presName="node" presStyleLbl="node1" presStyleIdx="2" presStyleCnt="5">
        <dgm:presLayoutVars>
          <dgm:bulletEnabled val="1"/>
        </dgm:presLayoutVars>
      </dgm:prSet>
      <dgm:spPr/>
      <dgm:t>
        <a:bodyPr/>
        <a:lstStyle/>
        <a:p>
          <a:endParaRPr lang="es-ES"/>
        </a:p>
      </dgm:t>
    </dgm:pt>
    <dgm:pt modelId="{ED4DEE5C-9FA4-41C2-B809-E7C8F9CCA14B}" type="pres">
      <dgm:prSet presAssocID="{F0CA7B4B-E676-4E23-94F5-0D8963270568}" presName="sibTrans" presStyleLbl="sibTrans2D1" presStyleIdx="2" presStyleCnt="5"/>
      <dgm:spPr/>
      <dgm:t>
        <a:bodyPr/>
        <a:lstStyle/>
        <a:p>
          <a:endParaRPr lang="es-EC"/>
        </a:p>
      </dgm:t>
    </dgm:pt>
    <dgm:pt modelId="{3C25697D-B4BF-4ECF-8C4E-3A8FB75E5441}" type="pres">
      <dgm:prSet presAssocID="{F0CA7B4B-E676-4E23-94F5-0D8963270568}" presName="connectorText" presStyleLbl="sibTrans2D1" presStyleIdx="2" presStyleCnt="5"/>
      <dgm:spPr/>
      <dgm:t>
        <a:bodyPr/>
        <a:lstStyle/>
        <a:p>
          <a:endParaRPr lang="es-EC"/>
        </a:p>
      </dgm:t>
    </dgm:pt>
    <dgm:pt modelId="{91F3726D-0FDF-465F-9E5F-939E9AA7F8F4}" type="pres">
      <dgm:prSet presAssocID="{E77D9EF9-DE12-4218-B5EB-6333DBA6CEC5}" presName="node" presStyleLbl="node1" presStyleIdx="3" presStyleCnt="5">
        <dgm:presLayoutVars>
          <dgm:bulletEnabled val="1"/>
        </dgm:presLayoutVars>
      </dgm:prSet>
      <dgm:spPr/>
      <dgm:t>
        <a:bodyPr/>
        <a:lstStyle/>
        <a:p>
          <a:endParaRPr lang="es-ES"/>
        </a:p>
      </dgm:t>
    </dgm:pt>
    <dgm:pt modelId="{DF712001-E964-4716-B827-0B921FAF8F7B}" type="pres">
      <dgm:prSet presAssocID="{EA033831-7FE1-4E4B-BC82-BF30058B2C34}" presName="sibTrans" presStyleLbl="sibTrans2D1" presStyleIdx="3" presStyleCnt="5"/>
      <dgm:spPr/>
      <dgm:t>
        <a:bodyPr/>
        <a:lstStyle/>
        <a:p>
          <a:endParaRPr lang="es-EC"/>
        </a:p>
      </dgm:t>
    </dgm:pt>
    <dgm:pt modelId="{5CF1A081-A3E8-44D3-9C44-DBAED83293EF}" type="pres">
      <dgm:prSet presAssocID="{EA033831-7FE1-4E4B-BC82-BF30058B2C34}" presName="connectorText" presStyleLbl="sibTrans2D1" presStyleIdx="3" presStyleCnt="5"/>
      <dgm:spPr/>
      <dgm:t>
        <a:bodyPr/>
        <a:lstStyle/>
        <a:p>
          <a:endParaRPr lang="es-EC"/>
        </a:p>
      </dgm:t>
    </dgm:pt>
    <dgm:pt modelId="{CEEB148E-6AE1-4D6D-9BD9-7C177182EF30}" type="pres">
      <dgm:prSet presAssocID="{3381F9BD-84E7-4B71-BC18-3B299A94DF25}" presName="node" presStyleLbl="node1" presStyleIdx="4" presStyleCnt="5">
        <dgm:presLayoutVars>
          <dgm:bulletEnabled val="1"/>
        </dgm:presLayoutVars>
      </dgm:prSet>
      <dgm:spPr/>
      <dgm:t>
        <a:bodyPr/>
        <a:lstStyle/>
        <a:p>
          <a:endParaRPr lang="es-ES"/>
        </a:p>
      </dgm:t>
    </dgm:pt>
    <dgm:pt modelId="{4FCF350B-3B9D-4031-A507-A1D27020B239}" type="pres">
      <dgm:prSet presAssocID="{5F0EBFC0-A9CD-42C9-97E3-49EF16A97B4B}" presName="sibTrans" presStyleLbl="sibTrans2D1" presStyleIdx="4" presStyleCnt="5"/>
      <dgm:spPr/>
      <dgm:t>
        <a:bodyPr/>
        <a:lstStyle/>
        <a:p>
          <a:endParaRPr lang="es-EC"/>
        </a:p>
      </dgm:t>
    </dgm:pt>
    <dgm:pt modelId="{BDF25DD3-B914-4552-8B0D-39949535DC16}" type="pres">
      <dgm:prSet presAssocID="{5F0EBFC0-A9CD-42C9-97E3-49EF16A97B4B}" presName="connectorText" presStyleLbl="sibTrans2D1" presStyleIdx="4" presStyleCnt="5"/>
      <dgm:spPr/>
      <dgm:t>
        <a:bodyPr/>
        <a:lstStyle/>
        <a:p>
          <a:endParaRPr lang="es-EC"/>
        </a:p>
      </dgm:t>
    </dgm:pt>
  </dgm:ptLst>
  <dgm:cxnLst>
    <dgm:cxn modelId="{33999E50-7CBF-46F1-8E1C-F7936B328AEB}" srcId="{B25B1A8D-82B7-4CC5-A68F-7E02ACB06F0D}" destId="{3381F9BD-84E7-4B71-BC18-3B299A94DF25}" srcOrd="4" destOrd="0" parTransId="{6FDABE45-C96B-44DD-9031-B7EDE9BE0F18}" sibTransId="{5F0EBFC0-A9CD-42C9-97E3-49EF16A97B4B}"/>
    <dgm:cxn modelId="{9713317A-9B54-40BF-8506-7F231E3B15C0}" type="presOf" srcId="{E77D9EF9-DE12-4218-B5EB-6333DBA6CEC5}" destId="{91F3726D-0FDF-465F-9E5F-939E9AA7F8F4}" srcOrd="0" destOrd="0" presId="urn:microsoft.com/office/officeart/2005/8/layout/cycle2"/>
    <dgm:cxn modelId="{D27684C2-8E8D-4E49-B734-0CD73721AF73}" type="presOf" srcId="{B25B1A8D-82B7-4CC5-A68F-7E02ACB06F0D}" destId="{310AA3F0-7A9E-403B-BC15-61BC644DD337}" srcOrd="0" destOrd="0" presId="urn:microsoft.com/office/officeart/2005/8/layout/cycle2"/>
    <dgm:cxn modelId="{A5E86CB6-772F-4B44-A167-B54C1404F239}" type="presOf" srcId="{B6C4DC90-217E-44DE-BC01-56297B208459}" destId="{2F4CCF4A-B11F-4D8C-A32A-25774542C463}" srcOrd="0" destOrd="0" presId="urn:microsoft.com/office/officeart/2005/8/layout/cycle2"/>
    <dgm:cxn modelId="{78FCD09A-4D7C-4D75-87D8-F9F963E8B0A5}" srcId="{B25B1A8D-82B7-4CC5-A68F-7E02ACB06F0D}" destId="{E77D9EF9-DE12-4218-B5EB-6333DBA6CEC5}" srcOrd="3" destOrd="0" parTransId="{D3EF2420-5320-4DCC-ADAE-5F025B78571A}" sibTransId="{EA033831-7FE1-4E4B-BC82-BF30058B2C34}"/>
    <dgm:cxn modelId="{9208ED16-2C78-4EB5-B1C1-67B36C0D13D8}" type="presOf" srcId="{75F43F2C-34CB-403A-ABD7-FABB04BC1583}" destId="{4D0ABD5A-B5E8-4934-83B7-10A27DD651FD}" srcOrd="0" destOrd="0" presId="urn:microsoft.com/office/officeart/2005/8/layout/cycle2"/>
    <dgm:cxn modelId="{0429560B-FD13-4140-A93E-91424CCC8B95}" type="presOf" srcId="{EA033831-7FE1-4E4B-BC82-BF30058B2C34}" destId="{5CF1A081-A3E8-44D3-9C44-DBAED83293EF}" srcOrd="1" destOrd="0" presId="urn:microsoft.com/office/officeart/2005/8/layout/cycle2"/>
    <dgm:cxn modelId="{34D17D7E-12D4-41C7-A53C-2EDD092D5F63}" type="presOf" srcId="{5F0EBFC0-A9CD-42C9-97E3-49EF16A97B4B}" destId="{4FCF350B-3B9D-4031-A507-A1D27020B239}" srcOrd="0" destOrd="0" presId="urn:microsoft.com/office/officeart/2005/8/layout/cycle2"/>
    <dgm:cxn modelId="{2D33DEA4-B466-43A0-BFE0-2477C01FA379}" srcId="{B25B1A8D-82B7-4CC5-A68F-7E02ACB06F0D}" destId="{79B7366B-8210-4F6E-A5B3-7203B60A6197}" srcOrd="0" destOrd="0" parTransId="{B4493C27-DECE-4B85-AFD8-2F5ABBCF4FBF}" sibTransId="{B6C4DC90-217E-44DE-BC01-56297B208459}"/>
    <dgm:cxn modelId="{09CDE529-26A8-4C0F-AB66-207EF13EC1E1}" srcId="{B25B1A8D-82B7-4CC5-A68F-7E02ACB06F0D}" destId="{75F43F2C-34CB-403A-ABD7-FABB04BC1583}" srcOrd="1" destOrd="0" parTransId="{12D6B543-D61A-4FBE-954C-E73F155B7608}" sibTransId="{4EB0EC57-0566-40AA-B8AE-A9D3EBB77F33}"/>
    <dgm:cxn modelId="{F1A19804-43A4-45CC-BD63-931FE06507A4}" srcId="{B25B1A8D-82B7-4CC5-A68F-7E02ACB06F0D}" destId="{54A255E3-0ED7-4253-8FC5-B1E56B50A06B}" srcOrd="2" destOrd="0" parTransId="{3A47B861-0D34-4CB1-B8DD-650C017C5CF0}" sibTransId="{F0CA7B4B-E676-4E23-94F5-0D8963270568}"/>
    <dgm:cxn modelId="{4D10487D-189F-496F-8C76-0EE9D6B9C472}" type="presOf" srcId="{5F0EBFC0-A9CD-42C9-97E3-49EF16A97B4B}" destId="{BDF25DD3-B914-4552-8B0D-39949535DC16}" srcOrd="1" destOrd="0" presId="urn:microsoft.com/office/officeart/2005/8/layout/cycle2"/>
    <dgm:cxn modelId="{CE8C473D-0531-41BB-ABA0-F6027F0BCFC9}" type="presOf" srcId="{F0CA7B4B-E676-4E23-94F5-0D8963270568}" destId="{ED4DEE5C-9FA4-41C2-B809-E7C8F9CCA14B}" srcOrd="0" destOrd="0" presId="urn:microsoft.com/office/officeart/2005/8/layout/cycle2"/>
    <dgm:cxn modelId="{19766ECE-71ED-4A0B-9417-02DC91DA23D4}" type="presOf" srcId="{B6C4DC90-217E-44DE-BC01-56297B208459}" destId="{8736E065-F04F-491B-A40B-51521BAA3884}" srcOrd="1" destOrd="0" presId="urn:microsoft.com/office/officeart/2005/8/layout/cycle2"/>
    <dgm:cxn modelId="{FE3E5B06-0B4B-4E98-B8ED-A7C7539C04B2}" type="presOf" srcId="{EA033831-7FE1-4E4B-BC82-BF30058B2C34}" destId="{DF712001-E964-4716-B827-0B921FAF8F7B}" srcOrd="0" destOrd="0" presId="urn:microsoft.com/office/officeart/2005/8/layout/cycle2"/>
    <dgm:cxn modelId="{57F604A6-C4F1-42C0-917B-2EFC2F01B843}" type="presOf" srcId="{4EB0EC57-0566-40AA-B8AE-A9D3EBB77F33}" destId="{1C15459E-531B-4774-B003-E96F6EDB3A99}" srcOrd="0" destOrd="0" presId="urn:microsoft.com/office/officeart/2005/8/layout/cycle2"/>
    <dgm:cxn modelId="{92027EAE-CA39-4A4E-AD8F-22A34378570F}" type="presOf" srcId="{3381F9BD-84E7-4B71-BC18-3B299A94DF25}" destId="{CEEB148E-6AE1-4D6D-9BD9-7C177182EF30}" srcOrd="0" destOrd="0" presId="urn:microsoft.com/office/officeart/2005/8/layout/cycle2"/>
    <dgm:cxn modelId="{26040016-B8C8-42ED-8F36-681233268F10}" type="presOf" srcId="{54A255E3-0ED7-4253-8FC5-B1E56B50A06B}" destId="{FDCB1BD6-F9B4-4F5E-AFF8-C509EBDF468D}" srcOrd="0" destOrd="0" presId="urn:microsoft.com/office/officeart/2005/8/layout/cycle2"/>
    <dgm:cxn modelId="{D1D5B94F-B2D4-4286-A0FF-83E9200FDAFB}" type="presOf" srcId="{4EB0EC57-0566-40AA-B8AE-A9D3EBB77F33}" destId="{D9778628-EF45-4A25-8C53-780922B5DE9A}" srcOrd="1" destOrd="0" presId="urn:microsoft.com/office/officeart/2005/8/layout/cycle2"/>
    <dgm:cxn modelId="{30218684-6ABB-411A-8189-ED0B9B42806E}" type="presOf" srcId="{F0CA7B4B-E676-4E23-94F5-0D8963270568}" destId="{3C25697D-B4BF-4ECF-8C4E-3A8FB75E5441}" srcOrd="1" destOrd="0" presId="urn:microsoft.com/office/officeart/2005/8/layout/cycle2"/>
    <dgm:cxn modelId="{E3C194EB-C2BE-4FF1-BCFC-6A408EDB5FCA}" type="presOf" srcId="{79B7366B-8210-4F6E-A5B3-7203B60A6197}" destId="{3EF7EF67-DAF9-4B72-AF77-3324D798F23B}" srcOrd="0" destOrd="0" presId="urn:microsoft.com/office/officeart/2005/8/layout/cycle2"/>
    <dgm:cxn modelId="{84BA6174-88E2-42C6-B1AD-EF3DAFF755F9}" type="presParOf" srcId="{310AA3F0-7A9E-403B-BC15-61BC644DD337}" destId="{3EF7EF67-DAF9-4B72-AF77-3324D798F23B}" srcOrd="0" destOrd="0" presId="urn:microsoft.com/office/officeart/2005/8/layout/cycle2"/>
    <dgm:cxn modelId="{00AA0AD1-E77D-4E81-99DF-C08C6A18DCE0}" type="presParOf" srcId="{310AA3F0-7A9E-403B-BC15-61BC644DD337}" destId="{2F4CCF4A-B11F-4D8C-A32A-25774542C463}" srcOrd="1" destOrd="0" presId="urn:microsoft.com/office/officeart/2005/8/layout/cycle2"/>
    <dgm:cxn modelId="{9354A868-0129-45C2-9B4C-57FE8681600A}" type="presParOf" srcId="{2F4CCF4A-B11F-4D8C-A32A-25774542C463}" destId="{8736E065-F04F-491B-A40B-51521BAA3884}" srcOrd="0" destOrd="0" presId="urn:microsoft.com/office/officeart/2005/8/layout/cycle2"/>
    <dgm:cxn modelId="{13B221BD-47C5-4016-8F7C-502D32563A77}" type="presParOf" srcId="{310AA3F0-7A9E-403B-BC15-61BC644DD337}" destId="{4D0ABD5A-B5E8-4934-83B7-10A27DD651FD}" srcOrd="2" destOrd="0" presId="urn:microsoft.com/office/officeart/2005/8/layout/cycle2"/>
    <dgm:cxn modelId="{53920C56-4EA1-4FE6-B0BF-920DE6E2ECE4}" type="presParOf" srcId="{310AA3F0-7A9E-403B-BC15-61BC644DD337}" destId="{1C15459E-531B-4774-B003-E96F6EDB3A99}" srcOrd="3" destOrd="0" presId="urn:microsoft.com/office/officeart/2005/8/layout/cycle2"/>
    <dgm:cxn modelId="{B984757D-F326-4405-82F5-4001EB49E1AA}" type="presParOf" srcId="{1C15459E-531B-4774-B003-E96F6EDB3A99}" destId="{D9778628-EF45-4A25-8C53-780922B5DE9A}" srcOrd="0" destOrd="0" presId="urn:microsoft.com/office/officeart/2005/8/layout/cycle2"/>
    <dgm:cxn modelId="{57537095-F355-4D95-A5F2-4722B71FBD70}" type="presParOf" srcId="{310AA3F0-7A9E-403B-BC15-61BC644DD337}" destId="{FDCB1BD6-F9B4-4F5E-AFF8-C509EBDF468D}" srcOrd="4" destOrd="0" presId="urn:microsoft.com/office/officeart/2005/8/layout/cycle2"/>
    <dgm:cxn modelId="{98ADE547-FE4F-4DAD-9C3C-285FC04C9806}" type="presParOf" srcId="{310AA3F0-7A9E-403B-BC15-61BC644DD337}" destId="{ED4DEE5C-9FA4-41C2-B809-E7C8F9CCA14B}" srcOrd="5" destOrd="0" presId="urn:microsoft.com/office/officeart/2005/8/layout/cycle2"/>
    <dgm:cxn modelId="{2C647D37-F881-4F10-B662-8205A3D0526A}" type="presParOf" srcId="{ED4DEE5C-9FA4-41C2-B809-E7C8F9CCA14B}" destId="{3C25697D-B4BF-4ECF-8C4E-3A8FB75E5441}" srcOrd="0" destOrd="0" presId="urn:microsoft.com/office/officeart/2005/8/layout/cycle2"/>
    <dgm:cxn modelId="{DC7486D9-A88B-4286-AD56-F8BF6C7D3E99}" type="presParOf" srcId="{310AA3F0-7A9E-403B-BC15-61BC644DD337}" destId="{91F3726D-0FDF-465F-9E5F-939E9AA7F8F4}" srcOrd="6" destOrd="0" presId="urn:microsoft.com/office/officeart/2005/8/layout/cycle2"/>
    <dgm:cxn modelId="{832B679B-22BA-4B51-B697-B29F698356CF}" type="presParOf" srcId="{310AA3F0-7A9E-403B-BC15-61BC644DD337}" destId="{DF712001-E964-4716-B827-0B921FAF8F7B}" srcOrd="7" destOrd="0" presId="urn:microsoft.com/office/officeart/2005/8/layout/cycle2"/>
    <dgm:cxn modelId="{623A2CCD-B8BE-45D2-87BA-798EDF081780}" type="presParOf" srcId="{DF712001-E964-4716-B827-0B921FAF8F7B}" destId="{5CF1A081-A3E8-44D3-9C44-DBAED83293EF}" srcOrd="0" destOrd="0" presId="urn:microsoft.com/office/officeart/2005/8/layout/cycle2"/>
    <dgm:cxn modelId="{C5A77F51-0F92-448E-A98C-13FF049D4AF1}" type="presParOf" srcId="{310AA3F0-7A9E-403B-BC15-61BC644DD337}" destId="{CEEB148E-6AE1-4D6D-9BD9-7C177182EF30}" srcOrd="8" destOrd="0" presId="urn:microsoft.com/office/officeart/2005/8/layout/cycle2"/>
    <dgm:cxn modelId="{AD4A5E96-1CB8-4F53-AFB0-4AACAC42093D}" type="presParOf" srcId="{310AA3F0-7A9E-403B-BC15-61BC644DD337}" destId="{4FCF350B-3B9D-4031-A507-A1D27020B239}" srcOrd="9" destOrd="0" presId="urn:microsoft.com/office/officeart/2005/8/layout/cycle2"/>
    <dgm:cxn modelId="{1533B12A-13F8-4820-81A3-6778BF947160}" type="presParOf" srcId="{4FCF350B-3B9D-4031-A507-A1D27020B239}" destId="{BDF25DD3-B914-4552-8B0D-39949535DC1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22904-441F-4551-8454-61203AF80DC1}"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US"/>
        </a:p>
      </dgm:t>
    </dgm:pt>
    <dgm:pt modelId="{DB0BDC50-242D-4807-B62F-BAEED801758E}">
      <dgm:prSet phldrT="[Texto]" custT="1"/>
      <dgm:spPr/>
      <dgm:t>
        <a:bodyPr/>
        <a:lstStyle/>
        <a:p>
          <a:pPr algn="ctr"/>
          <a:r>
            <a:rPr lang="en-US" sz="1800" b="1" dirty="0" smtClean="0">
              <a:latin typeface="Times New Roman" panose="02020603050405020304" pitchFamily="18" charset="0"/>
              <a:cs typeface="Times New Roman" panose="02020603050405020304" pitchFamily="18" charset="0"/>
            </a:rPr>
            <a:t>FASE METODOLÒGICA</a:t>
          </a:r>
          <a:endParaRPr lang="en-US" sz="1800" b="1" dirty="0">
            <a:latin typeface="Times New Roman" panose="02020603050405020304" pitchFamily="18" charset="0"/>
            <a:cs typeface="Times New Roman" panose="02020603050405020304" pitchFamily="18" charset="0"/>
          </a:endParaRPr>
        </a:p>
      </dgm:t>
    </dgm:pt>
    <dgm:pt modelId="{D3788C8F-F592-4ACD-9950-EE1377E6FC89}" type="parTrans" cxnId="{84F2FF72-A6B6-4556-B06B-79147D28B9C1}">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4EEC9048-E0E4-4D53-89D9-9068C5F35F62}" type="sibTrans" cxnId="{84F2FF72-A6B6-4556-B06B-79147D28B9C1}">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7782B20F-F1B1-490E-84C8-B502233788F6}">
      <dgm:prSet phldrT="[Texto]" custT="1"/>
      <dgm:spPr/>
      <dgm:t>
        <a:bodyPr/>
        <a:lstStyle/>
        <a:p>
          <a:pPr algn="ctr"/>
          <a:r>
            <a:rPr lang="en-US" sz="1600" b="1" i="1" dirty="0" err="1" smtClean="0"/>
            <a:t>Descriptiva</a:t>
          </a:r>
          <a:endParaRPr lang="en-US" sz="1600" b="1" i="1" dirty="0"/>
        </a:p>
      </dgm:t>
    </dgm:pt>
    <dgm:pt modelId="{321A4F75-F95E-476E-AC48-654EE17212D6}" type="parTrans" cxnId="{9C31DF98-0B56-4A51-8187-C61701C86B68}">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EB4C71BE-291B-4C10-ACC5-233BF192DE54}" type="sibTrans" cxnId="{9C31DF98-0B56-4A51-8187-C61701C86B68}">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6C0F0A8C-1160-4939-B43E-231F8869F457}">
      <dgm:prSet phldrT="[Texto]" custT="1"/>
      <dgm:spPr/>
      <dgm:t>
        <a:bodyPr/>
        <a:lstStyle/>
        <a:p>
          <a:pPr algn="ctr"/>
          <a:r>
            <a:rPr lang="en-US" sz="1600" smtClean="0">
              <a:latin typeface="Times New Roman" panose="02020603050405020304" pitchFamily="18" charset="0"/>
              <a:cs typeface="Times New Roman" panose="02020603050405020304" pitchFamily="18" charset="0"/>
            </a:rPr>
            <a:t>Encuesta</a:t>
          </a:r>
          <a:endParaRPr lang="en-US" sz="1600" dirty="0">
            <a:latin typeface="Times New Roman" panose="02020603050405020304" pitchFamily="18" charset="0"/>
            <a:cs typeface="Times New Roman" panose="02020603050405020304" pitchFamily="18" charset="0"/>
          </a:endParaRPr>
        </a:p>
      </dgm:t>
    </dgm:pt>
    <dgm:pt modelId="{F6138573-FB34-45DE-BFE1-CDE2BEA9AFED}" type="parTrans" cxnId="{EB86D775-2A56-4431-8282-23A36F50E201}">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4174B093-93CA-489A-A1A9-489112ADE36B}" type="sibTrans" cxnId="{EB86D775-2A56-4431-8282-23A36F50E201}">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AF3BE984-6BF4-442C-B6BD-88BF31D6B358}">
      <dgm:prSet phldrT="[Texto]" custT="1"/>
      <dgm:spPr/>
      <dgm:t>
        <a:bodyPr/>
        <a:lstStyle/>
        <a:p>
          <a:pPr algn="ctr"/>
          <a:r>
            <a:rPr lang="es-ES" sz="1600" b="1" smtClean="0"/>
            <a:t>Técnicas investigación</a:t>
          </a:r>
          <a:endParaRPr lang="en-US" sz="1600" b="1" dirty="0">
            <a:latin typeface="Times New Roman" panose="02020603050405020304" pitchFamily="18" charset="0"/>
            <a:cs typeface="Times New Roman" panose="02020603050405020304" pitchFamily="18" charset="0"/>
          </a:endParaRPr>
        </a:p>
      </dgm:t>
    </dgm:pt>
    <dgm:pt modelId="{36E07B4B-1FF4-4E0A-BE56-190739DC7225}" type="sibTrans" cxnId="{7D332A96-0836-4C20-A977-93C173292BBE}">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642F8A58-0475-4628-8EB1-FB93EABBB8FF}" type="parTrans" cxnId="{7D332A96-0836-4C20-A977-93C173292BBE}">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E90EC2D8-6BD9-44C3-8A78-E35387C6A8E1}">
      <dgm:prSet phldrT="[Texto]" custT="1"/>
      <dgm:spPr/>
      <dgm:t>
        <a:bodyPr/>
        <a:lstStyle/>
        <a:p>
          <a:pPr algn="ctr"/>
          <a:r>
            <a:rPr lang="en-US" sz="1600" smtClean="0">
              <a:latin typeface="Times New Roman" panose="02020603050405020304" pitchFamily="18" charset="0"/>
              <a:cs typeface="Times New Roman" panose="02020603050405020304" pitchFamily="18" charset="0"/>
            </a:rPr>
            <a:t>Primarios </a:t>
          </a:r>
          <a:endParaRPr lang="en-US" sz="1600" dirty="0">
            <a:latin typeface="Times New Roman" panose="02020603050405020304" pitchFamily="18" charset="0"/>
            <a:cs typeface="Times New Roman" panose="02020603050405020304" pitchFamily="18" charset="0"/>
          </a:endParaRPr>
        </a:p>
      </dgm:t>
    </dgm:pt>
    <dgm:pt modelId="{16913DAB-6E96-4F8B-97D6-A4D2E6036328}" type="sibTrans" cxnId="{06DC6C75-EA1F-4997-9A07-9702F2F4F06A}">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BF1F86D9-9C91-4114-A361-5E5C25224653}" type="parTrans" cxnId="{06DC6C75-EA1F-4997-9A07-9702F2F4F06A}">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81523A20-506F-4F0D-879A-B8775F02C80B}">
      <dgm:prSet phldrT="[Texto]" custT="1"/>
      <dgm:spPr/>
      <dgm:t>
        <a:bodyPr/>
        <a:lstStyle/>
        <a:p>
          <a:pPr algn="ctr"/>
          <a:r>
            <a:rPr lang="es-EC" sz="1600" b="1" i="1" dirty="0" smtClean="0"/>
            <a:t>Tipo de información</a:t>
          </a:r>
          <a:endParaRPr lang="en-US" sz="1600" b="1" dirty="0">
            <a:latin typeface="Times New Roman" panose="02020603050405020304" pitchFamily="18" charset="0"/>
            <a:cs typeface="Times New Roman" panose="02020603050405020304" pitchFamily="18" charset="0"/>
          </a:endParaRPr>
        </a:p>
      </dgm:t>
    </dgm:pt>
    <dgm:pt modelId="{FD27A5CD-9A68-4B72-A56D-7F6278F979B0}" type="sibTrans" cxnId="{BC4EF2E8-055F-4875-B982-06E57AB64BC0}">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439A20A6-B0AA-4FCF-8139-DB077DC37EAD}" type="parTrans" cxnId="{BC4EF2E8-055F-4875-B982-06E57AB64BC0}">
      <dgm:prSet/>
      <dgm:spPr/>
      <dgm:t>
        <a:bodyPr/>
        <a:lstStyle/>
        <a:p>
          <a:pPr algn="ctr"/>
          <a:endParaRPr lang="en-US" sz="1600">
            <a:solidFill>
              <a:schemeClr val="tx1"/>
            </a:solidFill>
            <a:latin typeface="Times New Roman" panose="02020603050405020304" pitchFamily="18" charset="0"/>
            <a:cs typeface="Times New Roman" panose="02020603050405020304" pitchFamily="18" charset="0"/>
          </a:endParaRPr>
        </a:p>
      </dgm:t>
    </dgm:pt>
    <dgm:pt modelId="{BD721066-B29D-4462-BD93-8587E2EA264D}">
      <dgm:prSet phldrT="[Texto]" custT="1"/>
      <dgm:spPr/>
      <dgm:t>
        <a:bodyPr/>
        <a:lstStyle/>
        <a:p>
          <a:pPr algn="ctr"/>
          <a:r>
            <a:rPr lang="en-US" sz="1600" dirty="0" smtClean="0">
              <a:latin typeface="Times New Roman" panose="02020603050405020304" pitchFamily="18" charset="0"/>
              <a:cs typeface="Times New Roman" panose="02020603050405020304" pitchFamily="18" charset="0"/>
            </a:rPr>
            <a:t>Secundarios</a:t>
          </a:r>
          <a:endParaRPr lang="en-US" sz="1600" dirty="0">
            <a:latin typeface="Times New Roman" panose="02020603050405020304" pitchFamily="18" charset="0"/>
            <a:cs typeface="Times New Roman" panose="02020603050405020304" pitchFamily="18" charset="0"/>
          </a:endParaRPr>
        </a:p>
      </dgm:t>
    </dgm:pt>
    <dgm:pt modelId="{84102739-5B8D-40BC-8E0B-21E71E1E5837}" type="parTrans" cxnId="{E6F03BAA-59F2-468B-8CC9-1A03592B03BF}">
      <dgm:prSet/>
      <dgm:spPr/>
      <dgm:t>
        <a:bodyPr/>
        <a:lstStyle/>
        <a:p>
          <a:endParaRPr lang="es-ES"/>
        </a:p>
      </dgm:t>
    </dgm:pt>
    <dgm:pt modelId="{5F286B8F-FA61-4CBD-83C3-347A535D5671}" type="sibTrans" cxnId="{E6F03BAA-59F2-468B-8CC9-1A03592B03BF}">
      <dgm:prSet/>
      <dgm:spPr/>
      <dgm:t>
        <a:bodyPr/>
        <a:lstStyle/>
        <a:p>
          <a:endParaRPr lang="es-ES"/>
        </a:p>
      </dgm:t>
    </dgm:pt>
    <dgm:pt modelId="{E311A22C-1E14-467F-873C-96D2F353BB4F}">
      <dgm:prSet phldrT="[Texto]" custT="1"/>
      <dgm:spPr/>
      <dgm:t>
        <a:bodyPr/>
        <a:lstStyle/>
        <a:p>
          <a:pPr algn="ctr"/>
          <a:r>
            <a:rPr lang="en-US" sz="1600" b="0" dirty="0" err="1" smtClean="0">
              <a:latin typeface="Times New Roman" panose="02020603050405020304" pitchFamily="18" charset="0"/>
              <a:cs typeface="Times New Roman" panose="02020603050405020304" pitchFamily="18" charset="0"/>
            </a:rPr>
            <a:t>Muestreo</a:t>
          </a:r>
          <a:r>
            <a:rPr lang="en-US" sz="1600" b="0" dirty="0" smtClean="0">
              <a:latin typeface="Times New Roman" panose="02020603050405020304" pitchFamily="18" charset="0"/>
              <a:cs typeface="Times New Roman" panose="02020603050405020304" pitchFamily="18" charset="0"/>
            </a:rPr>
            <a:t> </a:t>
          </a:r>
          <a:r>
            <a:rPr lang="en-US" sz="1600" b="0" dirty="0" err="1" smtClean="0">
              <a:latin typeface="Times New Roman" panose="02020603050405020304" pitchFamily="18" charset="0"/>
              <a:cs typeface="Times New Roman" panose="02020603050405020304" pitchFamily="18" charset="0"/>
            </a:rPr>
            <a:t>aleatorio</a:t>
          </a:r>
          <a:r>
            <a:rPr lang="en-US" sz="1600" b="0" dirty="0" smtClean="0">
              <a:latin typeface="Times New Roman" panose="02020603050405020304" pitchFamily="18" charset="0"/>
              <a:cs typeface="Times New Roman" panose="02020603050405020304" pitchFamily="18" charset="0"/>
            </a:rPr>
            <a:t> </a:t>
          </a:r>
          <a:endParaRPr lang="en-US" sz="1600" b="0" dirty="0">
            <a:latin typeface="Times New Roman" panose="02020603050405020304" pitchFamily="18" charset="0"/>
            <a:cs typeface="Times New Roman" panose="02020603050405020304" pitchFamily="18" charset="0"/>
          </a:endParaRPr>
        </a:p>
      </dgm:t>
    </dgm:pt>
    <dgm:pt modelId="{BCC38470-6578-4D34-9A48-9F7609180979}" type="parTrans" cxnId="{EA7C35A4-7830-455C-9E11-4D015F2CCB02}">
      <dgm:prSet/>
      <dgm:spPr/>
      <dgm:t>
        <a:bodyPr/>
        <a:lstStyle/>
        <a:p>
          <a:endParaRPr lang="es-ES"/>
        </a:p>
      </dgm:t>
    </dgm:pt>
    <dgm:pt modelId="{0F3BEFF7-8350-416B-840B-A4E58F2E8776}" type="sibTrans" cxnId="{EA7C35A4-7830-455C-9E11-4D015F2CCB02}">
      <dgm:prSet/>
      <dgm:spPr/>
      <dgm:t>
        <a:bodyPr/>
        <a:lstStyle/>
        <a:p>
          <a:endParaRPr lang="es-ES"/>
        </a:p>
      </dgm:t>
    </dgm:pt>
    <dgm:pt modelId="{0ABAE707-2C81-48EF-B05F-DD8EAE6FA973}" type="pres">
      <dgm:prSet presAssocID="{DE422904-441F-4551-8454-61203AF80DC1}" presName="hierChild1" presStyleCnt="0">
        <dgm:presLayoutVars>
          <dgm:orgChart val="1"/>
          <dgm:chPref val="1"/>
          <dgm:dir/>
          <dgm:animOne val="branch"/>
          <dgm:animLvl val="lvl"/>
          <dgm:resizeHandles/>
        </dgm:presLayoutVars>
      </dgm:prSet>
      <dgm:spPr/>
      <dgm:t>
        <a:bodyPr/>
        <a:lstStyle/>
        <a:p>
          <a:endParaRPr lang="es-ES"/>
        </a:p>
      </dgm:t>
    </dgm:pt>
    <dgm:pt modelId="{CD9C38F2-05E4-4CCF-92E6-628A93493CEF}" type="pres">
      <dgm:prSet presAssocID="{DB0BDC50-242D-4807-B62F-BAEED801758E}" presName="hierRoot1" presStyleCnt="0">
        <dgm:presLayoutVars>
          <dgm:hierBranch val="init"/>
        </dgm:presLayoutVars>
      </dgm:prSet>
      <dgm:spPr/>
      <dgm:t>
        <a:bodyPr/>
        <a:lstStyle/>
        <a:p>
          <a:endParaRPr lang="es-ES"/>
        </a:p>
      </dgm:t>
    </dgm:pt>
    <dgm:pt modelId="{A135D18A-4A71-4890-8EC7-F317D68BE8FA}" type="pres">
      <dgm:prSet presAssocID="{DB0BDC50-242D-4807-B62F-BAEED801758E}" presName="rootComposite1" presStyleCnt="0"/>
      <dgm:spPr/>
      <dgm:t>
        <a:bodyPr/>
        <a:lstStyle/>
        <a:p>
          <a:endParaRPr lang="es-ES"/>
        </a:p>
      </dgm:t>
    </dgm:pt>
    <dgm:pt modelId="{3D22FBEB-ED59-4328-9C87-D3A104E8BACB}" type="pres">
      <dgm:prSet presAssocID="{DB0BDC50-242D-4807-B62F-BAEED801758E}" presName="rootText1" presStyleLbl="node0" presStyleIdx="0" presStyleCnt="1" custScaleX="221334">
        <dgm:presLayoutVars>
          <dgm:chPref val="3"/>
        </dgm:presLayoutVars>
      </dgm:prSet>
      <dgm:spPr/>
      <dgm:t>
        <a:bodyPr/>
        <a:lstStyle/>
        <a:p>
          <a:endParaRPr lang="es-ES"/>
        </a:p>
      </dgm:t>
    </dgm:pt>
    <dgm:pt modelId="{F07930CB-4ACB-40DA-8469-82A75B5DD10A}" type="pres">
      <dgm:prSet presAssocID="{DB0BDC50-242D-4807-B62F-BAEED801758E}" presName="rootConnector1" presStyleLbl="node1" presStyleIdx="0" presStyleCnt="0"/>
      <dgm:spPr/>
      <dgm:t>
        <a:bodyPr/>
        <a:lstStyle/>
        <a:p>
          <a:endParaRPr lang="es-ES"/>
        </a:p>
      </dgm:t>
    </dgm:pt>
    <dgm:pt modelId="{4D1FAA4D-12BD-41D7-8F57-CDF7D912C368}" type="pres">
      <dgm:prSet presAssocID="{DB0BDC50-242D-4807-B62F-BAEED801758E}" presName="hierChild2" presStyleCnt="0"/>
      <dgm:spPr/>
      <dgm:t>
        <a:bodyPr/>
        <a:lstStyle/>
        <a:p>
          <a:endParaRPr lang="es-ES"/>
        </a:p>
      </dgm:t>
    </dgm:pt>
    <dgm:pt modelId="{7E25F626-1DD6-4F49-B983-D37E9803AE16}" type="pres">
      <dgm:prSet presAssocID="{321A4F75-F95E-476E-AC48-654EE17212D6}" presName="Name37" presStyleLbl="parChTrans1D2" presStyleIdx="0" presStyleCnt="3"/>
      <dgm:spPr/>
      <dgm:t>
        <a:bodyPr/>
        <a:lstStyle/>
        <a:p>
          <a:endParaRPr lang="es-ES"/>
        </a:p>
      </dgm:t>
    </dgm:pt>
    <dgm:pt modelId="{918C7AD0-92D1-4D3C-8A60-281FF1166B11}" type="pres">
      <dgm:prSet presAssocID="{7782B20F-F1B1-490E-84C8-B502233788F6}" presName="hierRoot2" presStyleCnt="0">
        <dgm:presLayoutVars>
          <dgm:hierBranch val="init"/>
        </dgm:presLayoutVars>
      </dgm:prSet>
      <dgm:spPr/>
      <dgm:t>
        <a:bodyPr/>
        <a:lstStyle/>
        <a:p>
          <a:endParaRPr lang="es-ES"/>
        </a:p>
      </dgm:t>
    </dgm:pt>
    <dgm:pt modelId="{08AA856E-22BC-4789-99D9-4E1B706E5365}" type="pres">
      <dgm:prSet presAssocID="{7782B20F-F1B1-490E-84C8-B502233788F6}" presName="rootComposite" presStyleCnt="0"/>
      <dgm:spPr/>
      <dgm:t>
        <a:bodyPr/>
        <a:lstStyle/>
        <a:p>
          <a:endParaRPr lang="es-ES"/>
        </a:p>
      </dgm:t>
    </dgm:pt>
    <dgm:pt modelId="{B5BAB1E3-25B0-4F3A-A358-E4D2B7DFBF4B}" type="pres">
      <dgm:prSet presAssocID="{7782B20F-F1B1-490E-84C8-B502233788F6}" presName="rootText" presStyleLbl="node2" presStyleIdx="0" presStyleCnt="3">
        <dgm:presLayoutVars>
          <dgm:chPref val="3"/>
        </dgm:presLayoutVars>
      </dgm:prSet>
      <dgm:spPr/>
      <dgm:t>
        <a:bodyPr/>
        <a:lstStyle/>
        <a:p>
          <a:endParaRPr lang="es-ES"/>
        </a:p>
      </dgm:t>
    </dgm:pt>
    <dgm:pt modelId="{40667A3F-4FE0-48B9-AABC-CB9F8B24A9CC}" type="pres">
      <dgm:prSet presAssocID="{7782B20F-F1B1-490E-84C8-B502233788F6}" presName="rootConnector" presStyleLbl="node2" presStyleIdx="0" presStyleCnt="3"/>
      <dgm:spPr/>
      <dgm:t>
        <a:bodyPr/>
        <a:lstStyle/>
        <a:p>
          <a:endParaRPr lang="es-ES"/>
        </a:p>
      </dgm:t>
    </dgm:pt>
    <dgm:pt modelId="{550D52F6-9B3D-44C4-8470-7AB69D55AC50}" type="pres">
      <dgm:prSet presAssocID="{7782B20F-F1B1-490E-84C8-B502233788F6}" presName="hierChild4" presStyleCnt="0"/>
      <dgm:spPr/>
      <dgm:t>
        <a:bodyPr/>
        <a:lstStyle/>
        <a:p>
          <a:endParaRPr lang="es-ES"/>
        </a:p>
      </dgm:t>
    </dgm:pt>
    <dgm:pt modelId="{9033DCBA-BFDA-4D08-95F7-DF51724667E9}" type="pres">
      <dgm:prSet presAssocID="{F6138573-FB34-45DE-BFE1-CDE2BEA9AFED}" presName="Name37" presStyleLbl="parChTrans1D3" presStyleIdx="0" presStyleCnt="4"/>
      <dgm:spPr/>
      <dgm:t>
        <a:bodyPr/>
        <a:lstStyle/>
        <a:p>
          <a:endParaRPr lang="es-ES"/>
        </a:p>
      </dgm:t>
    </dgm:pt>
    <dgm:pt modelId="{CAD6CAD1-3528-4BF0-AED0-35AF4E4E20C5}" type="pres">
      <dgm:prSet presAssocID="{6C0F0A8C-1160-4939-B43E-231F8869F457}" presName="hierRoot2" presStyleCnt="0">
        <dgm:presLayoutVars>
          <dgm:hierBranch val="init"/>
        </dgm:presLayoutVars>
      </dgm:prSet>
      <dgm:spPr/>
      <dgm:t>
        <a:bodyPr/>
        <a:lstStyle/>
        <a:p>
          <a:endParaRPr lang="es-ES"/>
        </a:p>
      </dgm:t>
    </dgm:pt>
    <dgm:pt modelId="{46FD0679-40E4-49C3-9CEF-18E6748A2F1E}" type="pres">
      <dgm:prSet presAssocID="{6C0F0A8C-1160-4939-B43E-231F8869F457}" presName="rootComposite" presStyleCnt="0"/>
      <dgm:spPr/>
      <dgm:t>
        <a:bodyPr/>
        <a:lstStyle/>
        <a:p>
          <a:endParaRPr lang="es-ES"/>
        </a:p>
      </dgm:t>
    </dgm:pt>
    <dgm:pt modelId="{6B2CDE12-50FA-43AE-82EC-7B4ECB14E83D}" type="pres">
      <dgm:prSet presAssocID="{6C0F0A8C-1160-4939-B43E-231F8869F457}" presName="rootText" presStyleLbl="node3" presStyleIdx="0" presStyleCnt="4">
        <dgm:presLayoutVars>
          <dgm:chPref val="3"/>
        </dgm:presLayoutVars>
      </dgm:prSet>
      <dgm:spPr/>
      <dgm:t>
        <a:bodyPr/>
        <a:lstStyle/>
        <a:p>
          <a:endParaRPr lang="es-ES"/>
        </a:p>
      </dgm:t>
    </dgm:pt>
    <dgm:pt modelId="{ECCF76D9-BAEB-478D-AA69-92825044EF22}" type="pres">
      <dgm:prSet presAssocID="{6C0F0A8C-1160-4939-B43E-231F8869F457}" presName="rootConnector" presStyleLbl="node3" presStyleIdx="0" presStyleCnt="4"/>
      <dgm:spPr/>
      <dgm:t>
        <a:bodyPr/>
        <a:lstStyle/>
        <a:p>
          <a:endParaRPr lang="es-ES"/>
        </a:p>
      </dgm:t>
    </dgm:pt>
    <dgm:pt modelId="{3ABBAA07-78C4-43A5-951D-DA708A06BA29}" type="pres">
      <dgm:prSet presAssocID="{6C0F0A8C-1160-4939-B43E-231F8869F457}" presName="hierChild4" presStyleCnt="0"/>
      <dgm:spPr/>
      <dgm:t>
        <a:bodyPr/>
        <a:lstStyle/>
        <a:p>
          <a:endParaRPr lang="es-ES"/>
        </a:p>
      </dgm:t>
    </dgm:pt>
    <dgm:pt modelId="{8A0A4204-00CD-44BE-B29F-BF373DF90E10}" type="pres">
      <dgm:prSet presAssocID="{6C0F0A8C-1160-4939-B43E-231F8869F457}" presName="hierChild5" presStyleCnt="0"/>
      <dgm:spPr/>
      <dgm:t>
        <a:bodyPr/>
        <a:lstStyle/>
        <a:p>
          <a:endParaRPr lang="es-ES"/>
        </a:p>
      </dgm:t>
    </dgm:pt>
    <dgm:pt modelId="{A7539E04-A06A-4A9D-B2E8-47C1066CCEDC}" type="pres">
      <dgm:prSet presAssocID="{7782B20F-F1B1-490E-84C8-B502233788F6}" presName="hierChild5" presStyleCnt="0"/>
      <dgm:spPr/>
      <dgm:t>
        <a:bodyPr/>
        <a:lstStyle/>
        <a:p>
          <a:endParaRPr lang="es-ES"/>
        </a:p>
      </dgm:t>
    </dgm:pt>
    <dgm:pt modelId="{1ECA80B8-1D53-491F-8BBB-1F314B04C24A}" type="pres">
      <dgm:prSet presAssocID="{439A20A6-B0AA-4FCF-8139-DB077DC37EAD}" presName="Name37" presStyleLbl="parChTrans1D2" presStyleIdx="1" presStyleCnt="3"/>
      <dgm:spPr/>
      <dgm:t>
        <a:bodyPr/>
        <a:lstStyle/>
        <a:p>
          <a:endParaRPr lang="es-ES"/>
        </a:p>
      </dgm:t>
    </dgm:pt>
    <dgm:pt modelId="{088615B1-5A4E-474D-A67E-C09A526163D3}" type="pres">
      <dgm:prSet presAssocID="{81523A20-506F-4F0D-879A-B8775F02C80B}" presName="hierRoot2" presStyleCnt="0">
        <dgm:presLayoutVars>
          <dgm:hierBranch val="init"/>
        </dgm:presLayoutVars>
      </dgm:prSet>
      <dgm:spPr/>
      <dgm:t>
        <a:bodyPr/>
        <a:lstStyle/>
        <a:p>
          <a:endParaRPr lang="es-ES"/>
        </a:p>
      </dgm:t>
    </dgm:pt>
    <dgm:pt modelId="{E9CA1E53-3D3C-4C38-9E45-416C89E12D0C}" type="pres">
      <dgm:prSet presAssocID="{81523A20-506F-4F0D-879A-B8775F02C80B}" presName="rootComposite" presStyleCnt="0"/>
      <dgm:spPr/>
      <dgm:t>
        <a:bodyPr/>
        <a:lstStyle/>
        <a:p>
          <a:endParaRPr lang="es-ES"/>
        </a:p>
      </dgm:t>
    </dgm:pt>
    <dgm:pt modelId="{C4C67DB2-150A-488C-9A46-22CFB0E01963}" type="pres">
      <dgm:prSet presAssocID="{81523A20-506F-4F0D-879A-B8775F02C80B}" presName="rootText" presStyleLbl="node2" presStyleIdx="1" presStyleCnt="3">
        <dgm:presLayoutVars>
          <dgm:chPref val="3"/>
        </dgm:presLayoutVars>
      </dgm:prSet>
      <dgm:spPr/>
      <dgm:t>
        <a:bodyPr/>
        <a:lstStyle/>
        <a:p>
          <a:endParaRPr lang="es-ES"/>
        </a:p>
      </dgm:t>
    </dgm:pt>
    <dgm:pt modelId="{95F7C165-4E7F-465C-8612-AF431CF4944B}" type="pres">
      <dgm:prSet presAssocID="{81523A20-506F-4F0D-879A-B8775F02C80B}" presName="rootConnector" presStyleLbl="node2" presStyleIdx="1" presStyleCnt="3"/>
      <dgm:spPr/>
      <dgm:t>
        <a:bodyPr/>
        <a:lstStyle/>
        <a:p>
          <a:endParaRPr lang="es-ES"/>
        </a:p>
      </dgm:t>
    </dgm:pt>
    <dgm:pt modelId="{F4196234-8507-4CB8-9F5A-EFDD77CB8011}" type="pres">
      <dgm:prSet presAssocID="{81523A20-506F-4F0D-879A-B8775F02C80B}" presName="hierChild4" presStyleCnt="0"/>
      <dgm:spPr/>
      <dgm:t>
        <a:bodyPr/>
        <a:lstStyle/>
        <a:p>
          <a:endParaRPr lang="es-ES"/>
        </a:p>
      </dgm:t>
    </dgm:pt>
    <dgm:pt modelId="{EA778CB9-F86F-4DA3-8124-6A89D0F431DF}" type="pres">
      <dgm:prSet presAssocID="{BF1F86D9-9C91-4114-A361-5E5C25224653}" presName="Name37" presStyleLbl="parChTrans1D3" presStyleIdx="1" presStyleCnt="4"/>
      <dgm:spPr/>
      <dgm:t>
        <a:bodyPr/>
        <a:lstStyle/>
        <a:p>
          <a:endParaRPr lang="es-ES"/>
        </a:p>
      </dgm:t>
    </dgm:pt>
    <dgm:pt modelId="{DE0CBB52-B359-40E8-B5DB-2DC30B4607B9}" type="pres">
      <dgm:prSet presAssocID="{E90EC2D8-6BD9-44C3-8A78-E35387C6A8E1}" presName="hierRoot2" presStyleCnt="0">
        <dgm:presLayoutVars>
          <dgm:hierBranch val="init"/>
        </dgm:presLayoutVars>
      </dgm:prSet>
      <dgm:spPr/>
      <dgm:t>
        <a:bodyPr/>
        <a:lstStyle/>
        <a:p>
          <a:endParaRPr lang="es-ES"/>
        </a:p>
      </dgm:t>
    </dgm:pt>
    <dgm:pt modelId="{EB617966-4C1D-4891-B571-8CE5523B9355}" type="pres">
      <dgm:prSet presAssocID="{E90EC2D8-6BD9-44C3-8A78-E35387C6A8E1}" presName="rootComposite" presStyleCnt="0"/>
      <dgm:spPr/>
      <dgm:t>
        <a:bodyPr/>
        <a:lstStyle/>
        <a:p>
          <a:endParaRPr lang="es-ES"/>
        </a:p>
      </dgm:t>
    </dgm:pt>
    <dgm:pt modelId="{A2B08696-7A2F-415C-B780-D2F52ACE8CC3}" type="pres">
      <dgm:prSet presAssocID="{E90EC2D8-6BD9-44C3-8A78-E35387C6A8E1}" presName="rootText" presStyleLbl="node3" presStyleIdx="1" presStyleCnt="4" custScaleX="104770">
        <dgm:presLayoutVars>
          <dgm:chPref val="3"/>
        </dgm:presLayoutVars>
      </dgm:prSet>
      <dgm:spPr/>
      <dgm:t>
        <a:bodyPr/>
        <a:lstStyle/>
        <a:p>
          <a:endParaRPr lang="es-ES"/>
        </a:p>
      </dgm:t>
    </dgm:pt>
    <dgm:pt modelId="{CCCB7F35-3BB2-4D3F-AA1D-61F93B9C7105}" type="pres">
      <dgm:prSet presAssocID="{E90EC2D8-6BD9-44C3-8A78-E35387C6A8E1}" presName="rootConnector" presStyleLbl="node3" presStyleIdx="1" presStyleCnt="4"/>
      <dgm:spPr/>
      <dgm:t>
        <a:bodyPr/>
        <a:lstStyle/>
        <a:p>
          <a:endParaRPr lang="es-ES"/>
        </a:p>
      </dgm:t>
    </dgm:pt>
    <dgm:pt modelId="{C77CE245-DCA1-4D46-B7B4-B2EB603FF837}" type="pres">
      <dgm:prSet presAssocID="{E90EC2D8-6BD9-44C3-8A78-E35387C6A8E1}" presName="hierChild4" presStyleCnt="0"/>
      <dgm:spPr/>
      <dgm:t>
        <a:bodyPr/>
        <a:lstStyle/>
        <a:p>
          <a:endParaRPr lang="es-ES"/>
        </a:p>
      </dgm:t>
    </dgm:pt>
    <dgm:pt modelId="{392F1A6F-63A1-495F-A921-371BED06553E}" type="pres">
      <dgm:prSet presAssocID="{E90EC2D8-6BD9-44C3-8A78-E35387C6A8E1}" presName="hierChild5" presStyleCnt="0"/>
      <dgm:spPr/>
      <dgm:t>
        <a:bodyPr/>
        <a:lstStyle/>
        <a:p>
          <a:endParaRPr lang="es-ES"/>
        </a:p>
      </dgm:t>
    </dgm:pt>
    <dgm:pt modelId="{641D3F8B-D3D9-4A92-BA74-35861D4E11C3}" type="pres">
      <dgm:prSet presAssocID="{84102739-5B8D-40BC-8E0B-21E71E1E5837}" presName="Name37" presStyleLbl="parChTrans1D3" presStyleIdx="2" presStyleCnt="4"/>
      <dgm:spPr/>
      <dgm:t>
        <a:bodyPr/>
        <a:lstStyle/>
        <a:p>
          <a:endParaRPr lang="es-ES"/>
        </a:p>
      </dgm:t>
    </dgm:pt>
    <dgm:pt modelId="{484E4EB9-DDF7-4F85-8D59-7BD9BDE83499}" type="pres">
      <dgm:prSet presAssocID="{BD721066-B29D-4462-BD93-8587E2EA264D}" presName="hierRoot2" presStyleCnt="0">
        <dgm:presLayoutVars>
          <dgm:hierBranch val="init"/>
        </dgm:presLayoutVars>
      </dgm:prSet>
      <dgm:spPr/>
      <dgm:t>
        <a:bodyPr/>
        <a:lstStyle/>
        <a:p>
          <a:endParaRPr lang="es-ES"/>
        </a:p>
      </dgm:t>
    </dgm:pt>
    <dgm:pt modelId="{4A69506B-C74D-4001-8F40-88259100D54F}" type="pres">
      <dgm:prSet presAssocID="{BD721066-B29D-4462-BD93-8587E2EA264D}" presName="rootComposite" presStyleCnt="0"/>
      <dgm:spPr/>
      <dgm:t>
        <a:bodyPr/>
        <a:lstStyle/>
        <a:p>
          <a:endParaRPr lang="es-ES"/>
        </a:p>
      </dgm:t>
    </dgm:pt>
    <dgm:pt modelId="{5E0DA763-23A3-42E7-9310-AA0D3BC72850}" type="pres">
      <dgm:prSet presAssocID="{BD721066-B29D-4462-BD93-8587E2EA264D}" presName="rootText" presStyleLbl="node3" presStyleIdx="2" presStyleCnt="4" custLinFactNeighborX="-3919" custLinFactNeighborY="-1477">
        <dgm:presLayoutVars>
          <dgm:chPref val="3"/>
        </dgm:presLayoutVars>
      </dgm:prSet>
      <dgm:spPr/>
      <dgm:t>
        <a:bodyPr/>
        <a:lstStyle/>
        <a:p>
          <a:endParaRPr lang="es-ES"/>
        </a:p>
      </dgm:t>
    </dgm:pt>
    <dgm:pt modelId="{3F8C7816-25AF-4CA0-80E2-78E76EF5BEC0}" type="pres">
      <dgm:prSet presAssocID="{BD721066-B29D-4462-BD93-8587E2EA264D}" presName="rootConnector" presStyleLbl="node3" presStyleIdx="2" presStyleCnt="4"/>
      <dgm:spPr/>
      <dgm:t>
        <a:bodyPr/>
        <a:lstStyle/>
        <a:p>
          <a:endParaRPr lang="es-ES"/>
        </a:p>
      </dgm:t>
    </dgm:pt>
    <dgm:pt modelId="{70D52B55-AFBF-46AF-AFC8-F5E6171B968B}" type="pres">
      <dgm:prSet presAssocID="{BD721066-B29D-4462-BD93-8587E2EA264D}" presName="hierChild4" presStyleCnt="0"/>
      <dgm:spPr/>
      <dgm:t>
        <a:bodyPr/>
        <a:lstStyle/>
        <a:p>
          <a:endParaRPr lang="es-ES"/>
        </a:p>
      </dgm:t>
    </dgm:pt>
    <dgm:pt modelId="{2FD37132-BD96-4A8E-95E6-9B8E4FAC898E}" type="pres">
      <dgm:prSet presAssocID="{BD721066-B29D-4462-BD93-8587E2EA264D}" presName="hierChild5" presStyleCnt="0"/>
      <dgm:spPr/>
      <dgm:t>
        <a:bodyPr/>
        <a:lstStyle/>
        <a:p>
          <a:endParaRPr lang="es-ES"/>
        </a:p>
      </dgm:t>
    </dgm:pt>
    <dgm:pt modelId="{0A23CAD2-DAA9-43D4-BF85-A9010C9AAF58}" type="pres">
      <dgm:prSet presAssocID="{81523A20-506F-4F0D-879A-B8775F02C80B}" presName="hierChild5" presStyleCnt="0"/>
      <dgm:spPr/>
      <dgm:t>
        <a:bodyPr/>
        <a:lstStyle/>
        <a:p>
          <a:endParaRPr lang="es-ES"/>
        </a:p>
      </dgm:t>
    </dgm:pt>
    <dgm:pt modelId="{F18C67AE-D322-459F-9E9A-04CE7BB18165}" type="pres">
      <dgm:prSet presAssocID="{642F8A58-0475-4628-8EB1-FB93EABBB8FF}" presName="Name37" presStyleLbl="parChTrans1D2" presStyleIdx="2" presStyleCnt="3"/>
      <dgm:spPr/>
      <dgm:t>
        <a:bodyPr/>
        <a:lstStyle/>
        <a:p>
          <a:endParaRPr lang="es-ES"/>
        </a:p>
      </dgm:t>
    </dgm:pt>
    <dgm:pt modelId="{19AFD494-9C5B-4AF0-B807-650FC29A959C}" type="pres">
      <dgm:prSet presAssocID="{AF3BE984-6BF4-442C-B6BD-88BF31D6B358}" presName="hierRoot2" presStyleCnt="0">
        <dgm:presLayoutVars>
          <dgm:hierBranch val="init"/>
        </dgm:presLayoutVars>
      </dgm:prSet>
      <dgm:spPr/>
      <dgm:t>
        <a:bodyPr/>
        <a:lstStyle/>
        <a:p>
          <a:endParaRPr lang="es-ES"/>
        </a:p>
      </dgm:t>
    </dgm:pt>
    <dgm:pt modelId="{46AE7BE7-3756-4233-B792-3E6E57742504}" type="pres">
      <dgm:prSet presAssocID="{AF3BE984-6BF4-442C-B6BD-88BF31D6B358}" presName="rootComposite" presStyleCnt="0"/>
      <dgm:spPr/>
      <dgm:t>
        <a:bodyPr/>
        <a:lstStyle/>
        <a:p>
          <a:endParaRPr lang="es-ES"/>
        </a:p>
      </dgm:t>
    </dgm:pt>
    <dgm:pt modelId="{10588C46-25D5-4773-ABA6-4F1918E57017}" type="pres">
      <dgm:prSet presAssocID="{AF3BE984-6BF4-442C-B6BD-88BF31D6B358}" presName="rootText" presStyleLbl="node2" presStyleIdx="2" presStyleCnt="3">
        <dgm:presLayoutVars>
          <dgm:chPref val="3"/>
        </dgm:presLayoutVars>
      </dgm:prSet>
      <dgm:spPr/>
      <dgm:t>
        <a:bodyPr/>
        <a:lstStyle/>
        <a:p>
          <a:endParaRPr lang="es-ES"/>
        </a:p>
      </dgm:t>
    </dgm:pt>
    <dgm:pt modelId="{847D8FE9-DDD5-4DF9-A82C-D94C2385E091}" type="pres">
      <dgm:prSet presAssocID="{AF3BE984-6BF4-442C-B6BD-88BF31D6B358}" presName="rootConnector" presStyleLbl="node2" presStyleIdx="2" presStyleCnt="3"/>
      <dgm:spPr/>
      <dgm:t>
        <a:bodyPr/>
        <a:lstStyle/>
        <a:p>
          <a:endParaRPr lang="es-ES"/>
        </a:p>
      </dgm:t>
    </dgm:pt>
    <dgm:pt modelId="{DD6CDDFC-9C10-4455-B858-9F25075D94F8}" type="pres">
      <dgm:prSet presAssocID="{AF3BE984-6BF4-442C-B6BD-88BF31D6B358}" presName="hierChild4" presStyleCnt="0"/>
      <dgm:spPr/>
      <dgm:t>
        <a:bodyPr/>
        <a:lstStyle/>
        <a:p>
          <a:endParaRPr lang="es-ES"/>
        </a:p>
      </dgm:t>
    </dgm:pt>
    <dgm:pt modelId="{3C55987F-5F28-4841-A780-0AACBA123F77}" type="pres">
      <dgm:prSet presAssocID="{BCC38470-6578-4D34-9A48-9F7609180979}" presName="Name37" presStyleLbl="parChTrans1D3" presStyleIdx="3" presStyleCnt="4"/>
      <dgm:spPr/>
      <dgm:t>
        <a:bodyPr/>
        <a:lstStyle/>
        <a:p>
          <a:endParaRPr lang="es-ES"/>
        </a:p>
      </dgm:t>
    </dgm:pt>
    <dgm:pt modelId="{D94CB167-E75B-428E-80A7-D40CB4B1B5A7}" type="pres">
      <dgm:prSet presAssocID="{E311A22C-1E14-467F-873C-96D2F353BB4F}" presName="hierRoot2" presStyleCnt="0">
        <dgm:presLayoutVars>
          <dgm:hierBranch val="init"/>
        </dgm:presLayoutVars>
      </dgm:prSet>
      <dgm:spPr/>
      <dgm:t>
        <a:bodyPr/>
        <a:lstStyle/>
        <a:p>
          <a:endParaRPr lang="es-ES"/>
        </a:p>
      </dgm:t>
    </dgm:pt>
    <dgm:pt modelId="{7711C7DE-A662-4B8C-9953-8D5FF423CCCD}" type="pres">
      <dgm:prSet presAssocID="{E311A22C-1E14-467F-873C-96D2F353BB4F}" presName="rootComposite" presStyleCnt="0"/>
      <dgm:spPr/>
      <dgm:t>
        <a:bodyPr/>
        <a:lstStyle/>
        <a:p>
          <a:endParaRPr lang="es-ES"/>
        </a:p>
      </dgm:t>
    </dgm:pt>
    <dgm:pt modelId="{35FFFBD0-268D-44C9-82EA-FF92590A9729}" type="pres">
      <dgm:prSet presAssocID="{E311A22C-1E14-467F-873C-96D2F353BB4F}" presName="rootText" presStyleLbl="node3" presStyleIdx="3" presStyleCnt="4">
        <dgm:presLayoutVars>
          <dgm:chPref val="3"/>
        </dgm:presLayoutVars>
      </dgm:prSet>
      <dgm:spPr/>
      <dgm:t>
        <a:bodyPr/>
        <a:lstStyle/>
        <a:p>
          <a:endParaRPr lang="es-ES"/>
        </a:p>
      </dgm:t>
    </dgm:pt>
    <dgm:pt modelId="{0C0B78AE-1C81-4626-B6D0-FD96D8B46AD0}" type="pres">
      <dgm:prSet presAssocID="{E311A22C-1E14-467F-873C-96D2F353BB4F}" presName="rootConnector" presStyleLbl="node3" presStyleIdx="3" presStyleCnt="4"/>
      <dgm:spPr/>
      <dgm:t>
        <a:bodyPr/>
        <a:lstStyle/>
        <a:p>
          <a:endParaRPr lang="es-ES"/>
        </a:p>
      </dgm:t>
    </dgm:pt>
    <dgm:pt modelId="{03A4C4DD-4E64-4F0C-907A-4B1804EFF949}" type="pres">
      <dgm:prSet presAssocID="{E311A22C-1E14-467F-873C-96D2F353BB4F}" presName="hierChild4" presStyleCnt="0"/>
      <dgm:spPr/>
      <dgm:t>
        <a:bodyPr/>
        <a:lstStyle/>
        <a:p>
          <a:endParaRPr lang="es-ES"/>
        </a:p>
      </dgm:t>
    </dgm:pt>
    <dgm:pt modelId="{68447D5C-A59B-4B72-9711-89D3FAE43CE8}" type="pres">
      <dgm:prSet presAssocID="{E311A22C-1E14-467F-873C-96D2F353BB4F}" presName="hierChild5" presStyleCnt="0"/>
      <dgm:spPr/>
      <dgm:t>
        <a:bodyPr/>
        <a:lstStyle/>
        <a:p>
          <a:endParaRPr lang="es-ES"/>
        </a:p>
      </dgm:t>
    </dgm:pt>
    <dgm:pt modelId="{B57AC3C6-EBAD-4E3F-8E90-2EF78F076C49}" type="pres">
      <dgm:prSet presAssocID="{AF3BE984-6BF4-442C-B6BD-88BF31D6B358}" presName="hierChild5" presStyleCnt="0"/>
      <dgm:spPr/>
      <dgm:t>
        <a:bodyPr/>
        <a:lstStyle/>
        <a:p>
          <a:endParaRPr lang="es-ES"/>
        </a:p>
      </dgm:t>
    </dgm:pt>
    <dgm:pt modelId="{D582DCE0-85F8-4C4B-8F67-0FD77927DA22}" type="pres">
      <dgm:prSet presAssocID="{DB0BDC50-242D-4807-B62F-BAEED801758E}" presName="hierChild3" presStyleCnt="0"/>
      <dgm:spPr/>
      <dgm:t>
        <a:bodyPr/>
        <a:lstStyle/>
        <a:p>
          <a:endParaRPr lang="es-ES"/>
        </a:p>
      </dgm:t>
    </dgm:pt>
  </dgm:ptLst>
  <dgm:cxnLst>
    <dgm:cxn modelId="{756E9490-8F50-440D-81CD-3097E62A178C}" type="presOf" srcId="{AF3BE984-6BF4-442C-B6BD-88BF31D6B358}" destId="{847D8FE9-DDD5-4DF9-A82C-D94C2385E091}" srcOrd="1" destOrd="0" presId="urn:microsoft.com/office/officeart/2005/8/layout/orgChart1"/>
    <dgm:cxn modelId="{84F2FF72-A6B6-4556-B06B-79147D28B9C1}" srcId="{DE422904-441F-4551-8454-61203AF80DC1}" destId="{DB0BDC50-242D-4807-B62F-BAEED801758E}" srcOrd="0" destOrd="0" parTransId="{D3788C8F-F592-4ACD-9950-EE1377E6FC89}" sibTransId="{4EEC9048-E0E4-4D53-89D9-9068C5F35F62}"/>
    <dgm:cxn modelId="{33773385-82A0-4B6F-ABD7-8BF4B5C20C03}" type="presOf" srcId="{6C0F0A8C-1160-4939-B43E-231F8869F457}" destId="{6B2CDE12-50FA-43AE-82EC-7B4ECB14E83D}" srcOrd="0" destOrd="0" presId="urn:microsoft.com/office/officeart/2005/8/layout/orgChart1"/>
    <dgm:cxn modelId="{7D332A96-0836-4C20-A977-93C173292BBE}" srcId="{DB0BDC50-242D-4807-B62F-BAEED801758E}" destId="{AF3BE984-6BF4-442C-B6BD-88BF31D6B358}" srcOrd="2" destOrd="0" parTransId="{642F8A58-0475-4628-8EB1-FB93EABBB8FF}" sibTransId="{36E07B4B-1FF4-4E0A-BE56-190739DC7225}"/>
    <dgm:cxn modelId="{D8E4E327-ED41-43A6-8D3F-BBADD66FE50A}" type="presOf" srcId="{84102739-5B8D-40BC-8E0B-21E71E1E5837}" destId="{641D3F8B-D3D9-4A92-BA74-35861D4E11C3}" srcOrd="0" destOrd="0" presId="urn:microsoft.com/office/officeart/2005/8/layout/orgChart1"/>
    <dgm:cxn modelId="{7354A6C8-BD64-4290-83C2-D2E306BDFA7D}" type="presOf" srcId="{E90EC2D8-6BD9-44C3-8A78-E35387C6A8E1}" destId="{A2B08696-7A2F-415C-B780-D2F52ACE8CC3}" srcOrd="0" destOrd="0" presId="urn:microsoft.com/office/officeart/2005/8/layout/orgChart1"/>
    <dgm:cxn modelId="{D0803256-0DCC-4BC4-86B7-080A9DFE7F62}" type="presOf" srcId="{BF1F86D9-9C91-4114-A361-5E5C25224653}" destId="{EA778CB9-F86F-4DA3-8124-6A89D0F431DF}" srcOrd="0" destOrd="0" presId="urn:microsoft.com/office/officeart/2005/8/layout/orgChart1"/>
    <dgm:cxn modelId="{681C6FF4-A2E0-4D9A-8868-AA43D30EC823}" type="presOf" srcId="{7782B20F-F1B1-490E-84C8-B502233788F6}" destId="{B5BAB1E3-25B0-4F3A-A358-E4D2B7DFBF4B}" srcOrd="0" destOrd="0" presId="urn:microsoft.com/office/officeart/2005/8/layout/orgChart1"/>
    <dgm:cxn modelId="{EB86D775-2A56-4431-8282-23A36F50E201}" srcId="{7782B20F-F1B1-490E-84C8-B502233788F6}" destId="{6C0F0A8C-1160-4939-B43E-231F8869F457}" srcOrd="0" destOrd="0" parTransId="{F6138573-FB34-45DE-BFE1-CDE2BEA9AFED}" sibTransId="{4174B093-93CA-489A-A1A9-489112ADE36B}"/>
    <dgm:cxn modelId="{07802257-D07A-4EFB-AE6D-E82E73011EA5}" type="presOf" srcId="{E311A22C-1E14-467F-873C-96D2F353BB4F}" destId="{0C0B78AE-1C81-4626-B6D0-FD96D8B46AD0}" srcOrd="1" destOrd="0" presId="urn:microsoft.com/office/officeart/2005/8/layout/orgChart1"/>
    <dgm:cxn modelId="{00EAB674-5AAE-452C-A685-EA4B13F8A598}" type="presOf" srcId="{321A4F75-F95E-476E-AC48-654EE17212D6}" destId="{7E25F626-1DD6-4F49-B983-D37E9803AE16}" srcOrd="0" destOrd="0" presId="urn:microsoft.com/office/officeart/2005/8/layout/orgChart1"/>
    <dgm:cxn modelId="{FEDF963D-2A4F-45F7-862E-AC6827AA3B3C}" type="presOf" srcId="{DB0BDC50-242D-4807-B62F-BAEED801758E}" destId="{F07930CB-4ACB-40DA-8469-82A75B5DD10A}" srcOrd="1" destOrd="0" presId="urn:microsoft.com/office/officeart/2005/8/layout/orgChart1"/>
    <dgm:cxn modelId="{CB018D69-851D-4CAE-9991-8DBB25C425B1}" type="presOf" srcId="{7782B20F-F1B1-490E-84C8-B502233788F6}" destId="{40667A3F-4FE0-48B9-AABC-CB9F8B24A9CC}" srcOrd="1" destOrd="0" presId="urn:microsoft.com/office/officeart/2005/8/layout/orgChart1"/>
    <dgm:cxn modelId="{3ABC0BBE-D391-4B52-B1B1-2C05A0968F5A}" type="presOf" srcId="{642F8A58-0475-4628-8EB1-FB93EABBB8FF}" destId="{F18C67AE-D322-459F-9E9A-04CE7BB18165}" srcOrd="0" destOrd="0" presId="urn:microsoft.com/office/officeart/2005/8/layout/orgChart1"/>
    <dgm:cxn modelId="{F9BC3F5E-FD34-4EC1-925B-03FC8DCDE91F}" type="presOf" srcId="{81523A20-506F-4F0D-879A-B8775F02C80B}" destId="{95F7C165-4E7F-465C-8612-AF431CF4944B}" srcOrd="1" destOrd="0" presId="urn:microsoft.com/office/officeart/2005/8/layout/orgChart1"/>
    <dgm:cxn modelId="{BC4EF2E8-055F-4875-B982-06E57AB64BC0}" srcId="{DB0BDC50-242D-4807-B62F-BAEED801758E}" destId="{81523A20-506F-4F0D-879A-B8775F02C80B}" srcOrd="1" destOrd="0" parTransId="{439A20A6-B0AA-4FCF-8139-DB077DC37EAD}" sibTransId="{FD27A5CD-9A68-4B72-A56D-7F6278F979B0}"/>
    <dgm:cxn modelId="{8105378D-D21A-4DD1-A697-8225C85A0AA5}" type="presOf" srcId="{BCC38470-6578-4D34-9A48-9F7609180979}" destId="{3C55987F-5F28-4841-A780-0AACBA123F77}" srcOrd="0" destOrd="0" presId="urn:microsoft.com/office/officeart/2005/8/layout/orgChart1"/>
    <dgm:cxn modelId="{9364EAAA-2BC8-44CC-B0B9-1E224FA88085}" type="presOf" srcId="{6C0F0A8C-1160-4939-B43E-231F8869F457}" destId="{ECCF76D9-BAEB-478D-AA69-92825044EF22}" srcOrd="1" destOrd="0" presId="urn:microsoft.com/office/officeart/2005/8/layout/orgChart1"/>
    <dgm:cxn modelId="{95AF374A-7BBF-4175-8BE8-B92D419F4A54}" type="presOf" srcId="{F6138573-FB34-45DE-BFE1-CDE2BEA9AFED}" destId="{9033DCBA-BFDA-4D08-95F7-DF51724667E9}" srcOrd="0" destOrd="0" presId="urn:microsoft.com/office/officeart/2005/8/layout/orgChart1"/>
    <dgm:cxn modelId="{458F8901-2275-4D0C-A159-32791C834271}" type="presOf" srcId="{BD721066-B29D-4462-BD93-8587E2EA264D}" destId="{5E0DA763-23A3-42E7-9310-AA0D3BC72850}" srcOrd="0" destOrd="0" presId="urn:microsoft.com/office/officeart/2005/8/layout/orgChart1"/>
    <dgm:cxn modelId="{BEF1F8E4-C638-4002-8EB0-4A6200BC3E39}" type="presOf" srcId="{439A20A6-B0AA-4FCF-8139-DB077DC37EAD}" destId="{1ECA80B8-1D53-491F-8BBB-1F314B04C24A}" srcOrd="0" destOrd="0" presId="urn:microsoft.com/office/officeart/2005/8/layout/orgChart1"/>
    <dgm:cxn modelId="{EA7C35A4-7830-455C-9E11-4D015F2CCB02}" srcId="{AF3BE984-6BF4-442C-B6BD-88BF31D6B358}" destId="{E311A22C-1E14-467F-873C-96D2F353BB4F}" srcOrd="0" destOrd="0" parTransId="{BCC38470-6578-4D34-9A48-9F7609180979}" sibTransId="{0F3BEFF7-8350-416B-840B-A4E58F2E8776}"/>
    <dgm:cxn modelId="{D6714559-0369-4E61-9911-3C2091B822E8}" type="presOf" srcId="{81523A20-506F-4F0D-879A-B8775F02C80B}" destId="{C4C67DB2-150A-488C-9A46-22CFB0E01963}" srcOrd="0" destOrd="0" presId="urn:microsoft.com/office/officeart/2005/8/layout/orgChart1"/>
    <dgm:cxn modelId="{BD669A76-D8ED-44BF-A70F-29E771ED40C4}" type="presOf" srcId="{DE422904-441F-4551-8454-61203AF80DC1}" destId="{0ABAE707-2C81-48EF-B05F-DD8EAE6FA973}" srcOrd="0" destOrd="0" presId="urn:microsoft.com/office/officeart/2005/8/layout/orgChart1"/>
    <dgm:cxn modelId="{B6B26B36-FB2F-4964-9825-A6C1E93F9F92}" type="presOf" srcId="{AF3BE984-6BF4-442C-B6BD-88BF31D6B358}" destId="{10588C46-25D5-4773-ABA6-4F1918E57017}" srcOrd="0" destOrd="0" presId="urn:microsoft.com/office/officeart/2005/8/layout/orgChart1"/>
    <dgm:cxn modelId="{06DC6C75-EA1F-4997-9A07-9702F2F4F06A}" srcId="{81523A20-506F-4F0D-879A-B8775F02C80B}" destId="{E90EC2D8-6BD9-44C3-8A78-E35387C6A8E1}" srcOrd="0" destOrd="0" parTransId="{BF1F86D9-9C91-4114-A361-5E5C25224653}" sibTransId="{16913DAB-6E96-4F8B-97D6-A4D2E6036328}"/>
    <dgm:cxn modelId="{AD8C5A92-07F1-4540-9A48-4B0720EB3556}" type="presOf" srcId="{E311A22C-1E14-467F-873C-96D2F353BB4F}" destId="{35FFFBD0-268D-44C9-82EA-FF92590A9729}" srcOrd="0" destOrd="0" presId="urn:microsoft.com/office/officeart/2005/8/layout/orgChart1"/>
    <dgm:cxn modelId="{E10172E7-A041-44A1-8AA9-1B9510BAD0B8}" type="presOf" srcId="{BD721066-B29D-4462-BD93-8587E2EA264D}" destId="{3F8C7816-25AF-4CA0-80E2-78E76EF5BEC0}" srcOrd="1" destOrd="0" presId="urn:microsoft.com/office/officeart/2005/8/layout/orgChart1"/>
    <dgm:cxn modelId="{9C31DF98-0B56-4A51-8187-C61701C86B68}" srcId="{DB0BDC50-242D-4807-B62F-BAEED801758E}" destId="{7782B20F-F1B1-490E-84C8-B502233788F6}" srcOrd="0" destOrd="0" parTransId="{321A4F75-F95E-476E-AC48-654EE17212D6}" sibTransId="{EB4C71BE-291B-4C10-ACC5-233BF192DE54}"/>
    <dgm:cxn modelId="{F92AC7D7-7EA9-4778-AA19-DBD8707895A2}" type="presOf" srcId="{DB0BDC50-242D-4807-B62F-BAEED801758E}" destId="{3D22FBEB-ED59-4328-9C87-D3A104E8BACB}" srcOrd="0" destOrd="0" presId="urn:microsoft.com/office/officeart/2005/8/layout/orgChart1"/>
    <dgm:cxn modelId="{B262DE68-2B91-474A-B3BA-4470732E51A3}" type="presOf" srcId="{E90EC2D8-6BD9-44C3-8A78-E35387C6A8E1}" destId="{CCCB7F35-3BB2-4D3F-AA1D-61F93B9C7105}" srcOrd="1" destOrd="0" presId="urn:microsoft.com/office/officeart/2005/8/layout/orgChart1"/>
    <dgm:cxn modelId="{E6F03BAA-59F2-468B-8CC9-1A03592B03BF}" srcId="{81523A20-506F-4F0D-879A-B8775F02C80B}" destId="{BD721066-B29D-4462-BD93-8587E2EA264D}" srcOrd="1" destOrd="0" parTransId="{84102739-5B8D-40BC-8E0B-21E71E1E5837}" sibTransId="{5F286B8F-FA61-4CBD-83C3-347A535D5671}"/>
    <dgm:cxn modelId="{7617E815-5E46-4166-8F65-D05D636FB488}" type="presParOf" srcId="{0ABAE707-2C81-48EF-B05F-DD8EAE6FA973}" destId="{CD9C38F2-05E4-4CCF-92E6-628A93493CEF}" srcOrd="0" destOrd="0" presId="urn:microsoft.com/office/officeart/2005/8/layout/orgChart1"/>
    <dgm:cxn modelId="{EB9B509E-AB2C-406C-A1E7-0360286CD0CD}" type="presParOf" srcId="{CD9C38F2-05E4-4CCF-92E6-628A93493CEF}" destId="{A135D18A-4A71-4890-8EC7-F317D68BE8FA}" srcOrd="0" destOrd="0" presId="urn:microsoft.com/office/officeart/2005/8/layout/orgChart1"/>
    <dgm:cxn modelId="{4A69F5BD-41B7-46C5-8829-768A445C9A5F}" type="presParOf" srcId="{A135D18A-4A71-4890-8EC7-F317D68BE8FA}" destId="{3D22FBEB-ED59-4328-9C87-D3A104E8BACB}" srcOrd="0" destOrd="0" presId="urn:microsoft.com/office/officeart/2005/8/layout/orgChart1"/>
    <dgm:cxn modelId="{34294BB9-A9AC-4E12-9952-375256E940C7}" type="presParOf" srcId="{A135D18A-4A71-4890-8EC7-F317D68BE8FA}" destId="{F07930CB-4ACB-40DA-8469-82A75B5DD10A}" srcOrd="1" destOrd="0" presId="urn:microsoft.com/office/officeart/2005/8/layout/orgChart1"/>
    <dgm:cxn modelId="{88D2F689-F42C-4802-AA5C-3FF3B8765ED2}" type="presParOf" srcId="{CD9C38F2-05E4-4CCF-92E6-628A93493CEF}" destId="{4D1FAA4D-12BD-41D7-8F57-CDF7D912C368}" srcOrd="1" destOrd="0" presId="urn:microsoft.com/office/officeart/2005/8/layout/orgChart1"/>
    <dgm:cxn modelId="{8622CBA8-41D3-4C9A-947C-661A93CF2246}" type="presParOf" srcId="{4D1FAA4D-12BD-41D7-8F57-CDF7D912C368}" destId="{7E25F626-1DD6-4F49-B983-D37E9803AE16}" srcOrd="0" destOrd="0" presId="urn:microsoft.com/office/officeart/2005/8/layout/orgChart1"/>
    <dgm:cxn modelId="{901E1C39-3890-4869-8B69-63367D9EC4B7}" type="presParOf" srcId="{4D1FAA4D-12BD-41D7-8F57-CDF7D912C368}" destId="{918C7AD0-92D1-4D3C-8A60-281FF1166B11}" srcOrd="1" destOrd="0" presId="urn:microsoft.com/office/officeart/2005/8/layout/orgChart1"/>
    <dgm:cxn modelId="{560955C7-8054-4914-A5AA-FA2C2E138E05}" type="presParOf" srcId="{918C7AD0-92D1-4D3C-8A60-281FF1166B11}" destId="{08AA856E-22BC-4789-99D9-4E1B706E5365}" srcOrd="0" destOrd="0" presId="urn:microsoft.com/office/officeart/2005/8/layout/orgChart1"/>
    <dgm:cxn modelId="{6A200173-0493-4669-B94C-FE7F4F940F98}" type="presParOf" srcId="{08AA856E-22BC-4789-99D9-4E1B706E5365}" destId="{B5BAB1E3-25B0-4F3A-A358-E4D2B7DFBF4B}" srcOrd="0" destOrd="0" presId="urn:microsoft.com/office/officeart/2005/8/layout/orgChart1"/>
    <dgm:cxn modelId="{BA5331D4-94F1-47C0-8595-8F4993D01C30}" type="presParOf" srcId="{08AA856E-22BC-4789-99D9-4E1B706E5365}" destId="{40667A3F-4FE0-48B9-AABC-CB9F8B24A9CC}" srcOrd="1" destOrd="0" presId="urn:microsoft.com/office/officeart/2005/8/layout/orgChart1"/>
    <dgm:cxn modelId="{0D38B960-9BE5-46E3-827C-DBAEA40985EB}" type="presParOf" srcId="{918C7AD0-92D1-4D3C-8A60-281FF1166B11}" destId="{550D52F6-9B3D-44C4-8470-7AB69D55AC50}" srcOrd="1" destOrd="0" presId="urn:microsoft.com/office/officeart/2005/8/layout/orgChart1"/>
    <dgm:cxn modelId="{5AAB05DD-96DB-4BC7-AFCF-31A8249AE0CA}" type="presParOf" srcId="{550D52F6-9B3D-44C4-8470-7AB69D55AC50}" destId="{9033DCBA-BFDA-4D08-95F7-DF51724667E9}" srcOrd="0" destOrd="0" presId="urn:microsoft.com/office/officeart/2005/8/layout/orgChart1"/>
    <dgm:cxn modelId="{49D5623C-514B-49EF-9796-DFE9EAAC5D96}" type="presParOf" srcId="{550D52F6-9B3D-44C4-8470-7AB69D55AC50}" destId="{CAD6CAD1-3528-4BF0-AED0-35AF4E4E20C5}" srcOrd="1" destOrd="0" presId="urn:microsoft.com/office/officeart/2005/8/layout/orgChart1"/>
    <dgm:cxn modelId="{6CF10FD6-6D94-4B34-ABD5-7AF9EC74B90D}" type="presParOf" srcId="{CAD6CAD1-3528-4BF0-AED0-35AF4E4E20C5}" destId="{46FD0679-40E4-49C3-9CEF-18E6748A2F1E}" srcOrd="0" destOrd="0" presId="urn:microsoft.com/office/officeart/2005/8/layout/orgChart1"/>
    <dgm:cxn modelId="{14E5B188-449E-4C98-88B0-145C8EEBCCC5}" type="presParOf" srcId="{46FD0679-40E4-49C3-9CEF-18E6748A2F1E}" destId="{6B2CDE12-50FA-43AE-82EC-7B4ECB14E83D}" srcOrd="0" destOrd="0" presId="urn:microsoft.com/office/officeart/2005/8/layout/orgChart1"/>
    <dgm:cxn modelId="{31444DEC-8239-4B58-BDC9-B7E80B36915D}" type="presParOf" srcId="{46FD0679-40E4-49C3-9CEF-18E6748A2F1E}" destId="{ECCF76D9-BAEB-478D-AA69-92825044EF22}" srcOrd="1" destOrd="0" presId="urn:microsoft.com/office/officeart/2005/8/layout/orgChart1"/>
    <dgm:cxn modelId="{0019895B-AE45-4169-9418-4BE7EC7C96BD}" type="presParOf" srcId="{CAD6CAD1-3528-4BF0-AED0-35AF4E4E20C5}" destId="{3ABBAA07-78C4-43A5-951D-DA708A06BA29}" srcOrd="1" destOrd="0" presId="urn:microsoft.com/office/officeart/2005/8/layout/orgChart1"/>
    <dgm:cxn modelId="{7F327F7A-7941-4095-904E-384C2C549A59}" type="presParOf" srcId="{CAD6CAD1-3528-4BF0-AED0-35AF4E4E20C5}" destId="{8A0A4204-00CD-44BE-B29F-BF373DF90E10}" srcOrd="2" destOrd="0" presId="urn:microsoft.com/office/officeart/2005/8/layout/orgChart1"/>
    <dgm:cxn modelId="{799F006C-6870-4895-8DF7-E5C386F4FB9B}" type="presParOf" srcId="{918C7AD0-92D1-4D3C-8A60-281FF1166B11}" destId="{A7539E04-A06A-4A9D-B2E8-47C1066CCEDC}" srcOrd="2" destOrd="0" presId="urn:microsoft.com/office/officeart/2005/8/layout/orgChart1"/>
    <dgm:cxn modelId="{35DA7A05-9493-4306-8981-A0EC65644221}" type="presParOf" srcId="{4D1FAA4D-12BD-41D7-8F57-CDF7D912C368}" destId="{1ECA80B8-1D53-491F-8BBB-1F314B04C24A}" srcOrd="2" destOrd="0" presId="urn:microsoft.com/office/officeart/2005/8/layout/orgChart1"/>
    <dgm:cxn modelId="{F6278580-7FD8-4707-AF28-7F0985C34360}" type="presParOf" srcId="{4D1FAA4D-12BD-41D7-8F57-CDF7D912C368}" destId="{088615B1-5A4E-474D-A67E-C09A526163D3}" srcOrd="3" destOrd="0" presId="urn:microsoft.com/office/officeart/2005/8/layout/orgChart1"/>
    <dgm:cxn modelId="{0079268D-55A0-4A7D-BD33-0FEFF49DD651}" type="presParOf" srcId="{088615B1-5A4E-474D-A67E-C09A526163D3}" destId="{E9CA1E53-3D3C-4C38-9E45-416C89E12D0C}" srcOrd="0" destOrd="0" presId="urn:microsoft.com/office/officeart/2005/8/layout/orgChart1"/>
    <dgm:cxn modelId="{55819564-FC4C-4FFC-87FB-297F227C926E}" type="presParOf" srcId="{E9CA1E53-3D3C-4C38-9E45-416C89E12D0C}" destId="{C4C67DB2-150A-488C-9A46-22CFB0E01963}" srcOrd="0" destOrd="0" presId="urn:microsoft.com/office/officeart/2005/8/layout/orgChart1"/>
    <dgm:cxn modelId="{FE8344AB-F212-442D-BB09-42D28CF7083C}" type="presParOf" srcId="{E9CA1E53-3D3C-4C38-9E45-416C89E12D0C}" destId="{95F7C165-4E7F-465C-8612-AF431CF4944B}" srcOrd="1" destOrd="0" presId="urn:microsoft.com/office/officeart/2005/8/layout/orgChart1"/>
    <dgm:cxn modelId="{E42CE225-5D5F-4785-8377-D1B95E5DC6E0}" type="presParOf" srcId="{088615B1-5A4E-474D-A67E-C09A526163D3}" destId="{F4196234-8507-4CB8-9F5A-EFDD77CB8011}" srcOrd="1" destOrd="0" presId="urn:microsoft.com/office/officeart/2005/8/layout/orgChart1"/>
    <dgm:cxn modelId="{F186DBB0-E901-4734-9EE7-3820C5BDD35C}" type="presParOf" srcId="{F4196234-8507-4CB8-9F5A-EFDD77CB8011}" destId="{EA778CB9-F86F-4DA3-8124-6A89D0F431DF}" srcOrd="0" destOrd="0" presId="urn:microsoft.com/office/officeart/2005/8/layout/orgChart1"/>
    <dgm:cxn modelId="{71B6A58A-7D5A-48B1-B965-DF09F85DBD45}" type="presParOf" srcId="{F4196234-8507-4CB8-9F5A-EFDD77CB8011}" destId="{DE0CBB52-B359-40E8-B5DB-2DC30B4607B9}" srcOrd="1" destOrd="0" presId="urn:microsoft.com/office/officeart/2005/8/layout/orgChart1"/>
    <dgm:cxn modelId="{F06622C1-997A-4C15-AD47-2CF41110A137}" type="presParOf" srcId="{DE0CBB52-B359-40E8-B5DB-2DC30B4607B9}" destId="{EB617966-4C1D-4891-B571-8CE5523B9355}" srcOrd="0" destOrd="0" presId="urn:microsoft.com/office/officeart/2005/8/layout/orgChart1"/>
    <dgm:cxn modelId="{42266D72-ADD8-4B18-A2D5-F64BD5076552}" type="presParOf" srcId="{EB617966-4C1D-4891-B571-8CE5523B9355}" destId="{A2B08696-7A2F-415C-B780-D2F52ACE8CC3}" srcOrd="0" destOrd="0" presId="urn:microsoft.com/office/officeart/2005/8/layout/orgChart1"/>
    <dgm:cxn modelId="{06F97096-A920-4C02-9BD1-64AB59208A73}" type="presParOf" srcId="{EB617966-4C1D-4891-B571-8CE5523B9355}" destId="{CCCB7F35-3BB2-4D3F-AA1D-61F93B9C7105}" srcOrd="1" destOrd="0" presId="urn:microsoft.com/office/officeart/2005/8/layout/orgChart1"/>
    <dgm:cxn modelId="{A16CBD54-BB85-4F18-9F64-2E951360E63B}" type="presParOf" srcId="{DE0CBB52-B359-40E8-B5DB-2DC30B4607B9}" destId="{C77CE245-DCA1-4D46-B7B4-B2EB603FF837}" srcOrd="1" destOrd="0" presId="urn:microsoft.com/office/officeart/2005/8/layout/orgChart1"/>
    <dgm:cxn modelId="{936F4C3B-AF64-47EE-90DC-779021246795}" type="presParOf" srcId="{DE0CBB52-B359-40E8-B5DB-2DC30B4607B9}" destId="{392F1A6F-63A1-495F-A921-371BED06553E}" srcOrd="2" destOrd="0" presId="urn:microsoft.com/office/officeart/2005/8/layout/orgChart1"/>
    <dgm:cxn modelId="{0D66F49B-1391-4C1E-842B-B44E356CE1F1}" type="presParOf" srcId="{F4196234-8507-4CB8-9F5A-EFDD77CB8011}" destId="{641D3F8B-D3D9-4A92-BA74-35861D4E11C3}" srcOrd="2" destOrd="0" presId="urn:microsoft.com/office/officeart/2005/8/layout/orgChart1"/>
    <dgm:cxn modelId="{B76164DC-629A-4238-B51A-D15B7EB5B51B}" type="presParOf" srcId="{F4196234-8507-4CB8-9F5A-EFDD77CB8011}" destId="{484E4EB9-DDF7-4F85-8D59-7BD9BDE83499}" srcOrd="3" destOrd="0" presId="urn:microsoft.com/office/officeart/2005/8/layout/orgChart1"/>
    <dgm:cxn modelId="{B3177227-918B-4172-8CAC-90568EC7888F}" type="presParOf" srcId="{484E4EB9-DDF7-4F85-8D59-7BD9BDE83499}" destId="{4A69506B-C74D-4001-8F40-88259100D54F}" srcOrd="0" destOrd="0" presId="urn:microsoft.com/office/officeart/2005/8/layout/orgChart1"/>
    <dgm:cxn modelId="{35CF0335-1D80-4452-B629-0AD092619705}" type="presParOf" srcId="{4A69506B-C74D-4001-8F40-88259100D54F}" destId="{5E0DA763-23A3-42E7-9310-AA0D3BC72850}" srcOrd="0" destOrd="0" presId="urn:microsoft.com/office/officeart/2005/8/layout/orgChart1"/>
    <dgm:cxn modelId="{894B05FB-39E2-40D0-AC47-9C0D6EE894E2}" type="presParOf" srcId="{4A69506B-C74D-4001-8F40-88259100D54F}" destId="{3F8C7816-25AF-4CA0-80E2-78E76EF5BEC0}" srcOrd="1" destOrd="0" presId="urn:microsoft.com/office/officeart/2005/8/layout/orgChart1"/>
    <dgm:cxn modelId="{5778A7B2-86D7-4A8B-9261-8433E24906FE}" type="presParOf" srcId="{484E4EB9-DDF7-4F85-8D59-7BD9BDE83499}" destId="{70D52B55-AFBF-46AF-AFC8-F5E6171B968B}" srcOrd="1" destOrd="0" presId="urn:microsoft.com/office/officeart/2005/8/layout/orgChart1"/>
    <dgm:cxn modelId="{51CC8E84-46CC-41A6-ACAD-B808DBC5B3ED}" type="presParOf" srcId="{484E4EB9-DDF7-4F85-8D59-7BD9BDE83499}" destId="{2FD37132-BD96-4A8E-95E6-9B8E4FAC898E}" srcOrd="2" destOrd="0" presId="urn:microsoft.com/office/officeart/2005/8/layout/orgChart1"/>
    <dgm:cxn modelId="{AF560122-166B-416E-9197-2229DC5EFB3E}" type="presParOf" srcId="{088615B1-5A4E-474D-A67E-C09A526163D3}" destId="{0A23CAD2-DAA9-43D4-BF85-A9010C9AAF58}" srcOrd="2" destOrd="0" presId="urn:microsoft.com/office/officeart/2005/8/layout/orgChart1"/>
    <dgm:cxn modelId="{DEDEFFD1-5909-4FA7-A1BE-A01113DC05D8}" type="presParOf" srcId="{4D1FAA4D-12BD-41D7-8F57-CDF7D912C368}" destId="{F18C67AE-D322-459F-9E9A-04CE7BB18165}" srcOrd="4" destOrd="0" presId="urn:microsoft.com/office/officeart/2005/8/layout/orgChart1"/>
    <dgm:cxn modelId="{A96E78BB-334D-4298-B9A5-7CC86AD41C25}" type="presParOf" srcId="{4D1FAA4D-12BD-41D7-8F57-CDF7D912C368}" destId="{19AFD494-9C5B-4AF0-B807-650FC29A959C}" srcOrd="5" destOrd="0" presId="urn:microsoft.com/office/officeart/2005/8/layout/orgChart1"/>
    <dgm:cxn modelId="{9690BDC5-A3E4-42AC-B681-7548B0E904A7}" type="presParOf" srcId="{19AFD494-9C5B-4AF0-B807-650FC29A959C}" destId="{46AE7BE7-3756-4233-B792-3E6E57742504}" srcOrd="0" destOrd="0" presId="urn:microsoft.com/office/officeart/2005/8/layout/orgChart1"/>
    <dgm:cxn modelId="{99F0F60D-CA99-4C85-AED5-36FFE609AE61}" type="presParOf" srcId="{46AE7BE7-3756-4233-B792-3E6E57742504}" destId="{10588C46-25D5-4773-ABA6-4F1918E57017}" srcOrd="0" destOrd="0" presId="urn:microsoft.com/office/officeart/2005/8/layout/orgChart1"/>
    <dgm:cxn modelId="{90EDE9DC-B32D-4395-BA1F-C5B338F0B0E2}" type="presParOf" srcId="{46AE7BE7-3756-4233-B792-3E6E57742504}" destId="{847D8FE9-DDD5-4DF9-A82C-D94C2385E091}" srcOrd="1" destOrd="0" presId="urn:microsoft.com/office/officeart/2005/8/layout/orgChart1"/>
    <dgm:cxn modelId="{EF3C87BC-83E3-4ABD-819C-AAC07BD54A41}" type="presParOf" srcId="{19AFD494-9C5B-4AF0-B807-650FC29A959C}" destId="{DD6CDDFC-9C10-4455-B858-9F25075D94F8}" srcOrd="1" destOrd="0" presId="urn:microsoft.com/office/officeart/2005/8/layout/orgChart1"/>
    <dgm:cxn modelId="{5A9E7630-898C-4B23-9830-5ABFAE401E4C}" type="presParOf" srcId="{DD6CDDFC-9C10-4455-B858-9F25075D94F8}" destId="{3C55987F-5F28-4841-A780-0AACBA123F77}" srcOrd="0" destOrd="0" presId="urn:microsoft.com/office/officeart/2005/8/layout/orgChart1"/>
    <dgm:cxn modelId="{88BFCF4C-C509-4458-84A7-6BDAB3AFCB44}" type="presParOf" srcId="{DD6CDDFC-9C10-4455-B858-9F25075D94F8}" destId="{D94CB167-E75B-428E-80A7-D40CB4B1B5A7}" srcOrd="1" destOrd="0" presId="urn:microsoft.com/office/officeart/2005/8/layout/orgChart1"/>
    <dgm:cxn modelId="{D06E01DB-C457-45EC-AEF6-C767EBED22F8}" type="presParOf" srcId="{D94CB167-E75B-428E-80A7-D40CB4B1B5A7}" destId="{7711C7DE-A662-4B8C-9953-8D5FF423CCCD}" srcOrd="0" destOrd="0" presId="urn:microsoft.com/office/officeart/2005/8/layout/orgChart1"/>
    <dgm:cxn modelId="{37B62142-FA06-4DD5-A3DA-F2C3D59478EA}" type="presParOf" srcId="{7711C7DE-A662-4B8C-9953-8D5FF423CCCD}" destId="{35FFFBD0-268D-44C9-82EA-FF92590A9729}" srcOrd="0" destOrd="0" presId="urn:microsoft.com/office/officeart/2005/8/layout/orgChart1"/>
    <dgm:cxn modelId="{99A79DBF-ED24-405A-9E52-A08D56E988CE}" type="presParOf" srcId="{7711C7DE-A662-4B8C-9953-8D5FF423CCCD}" destId="{0C0B78AE-1C81-4626-B6D0-FD96D8B46AD0}" srcOrd="1" destOrd="0" presId="urn:microsoft.com/office/officeart/2005/8/layout/orgChart1"/>
    <dgm:cxn modelId="{3C09F8CF-C03E-4675-979F-69ADB15698AF}" type="presParOf" srcId="{D94CB167-E75B-428E-80A7-D40CB4B1B5A7}" destId="{03A4C4DD-4E64-4F0C-907A-4B1804EFF949}" srcOrd="1" destOrd="0" presId="urn:microsoft.com/office/officeart/2005/8/layout/orgChart1"/>
    <dgm:cxn modelId="{421121AA-F50A-477E-A478-E357177902A1}" type="presParOf" srcId="{D94CB167-E75B-428E-80A7-D40CB4B1B5A7}" destId="{68447D5C-A59B-4B72-9711-89D3FAE43CE8}" srcOrd="2" destOrd="0" presId="urn:microsoft.com/office/officeart/2005/8/layout/orgChart1"/>
    <dgm:cxn modelId="{02FB1742-A3CF-4CA7-955E-FAAD6D4AB84D}" type="presParOf" srcId="{19AFD494-9C5B-4AF0-B807-650FC29A959C}" destId="{B57AC3C6-EBAD-4E3F-8E90-2EF78F076C49}" srcOrd="2" destOrd="0" presId="urn:microsoft.com/office/officeart/2005/8/layout/orgChart1"/>
    <dgm:cxn modelId="{D5B321AA-8491-4D5B-80E9-3E8B2359DE4B}" type="presParOf" srcId="{CD9C38F2-05E4-4CCF-92E6-628A93493CEF}" destId="{D582DCE0-85F8-4C4B-8F67-0FD77927DA2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504FE1-A4F9-41EB-8164-3446B42A6951}"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s-ES"/>
        </a:p>
      </dgm:t>
    </dgm:pt>
    <dgm:pt modelId="{16DBA003-D9D7-484E-900F-8F0C4618595E}">
      <dgm:prSet phldrT="[Texto]"/>
      <dgm:spPr/>
      <dgm:t>
        <a:bodyPr/>
        <a:lstStyle/>
        <a:p>
          <a:r>
            <a:rPr lang="es-EC" dirty="0" smtClean="0"/>
            <a:t>El 75,3% de los encuestados piensan que el espacio físico que se utiliza para la feria de Sangolquí es inadecuado</a:t>
          </a:r>
          <a:endParaRPr lang="es-ES" dirty="0"/>
        </a:p>
      </dgm:t>
    </dgm:pt>
    <dgm:pt modelId="{200678FD-0A1B-4C78-ADAC-37DB3547C8F2}" type="parTrans" cxnId="{A4A3900B-D48B-4B01-A75F-1F7707FC3722}">
      <dgm:prSet/>
      <dgm:spPr/>
      <dgm:t>
        <a:bodyPr/>
        <a:lstStyle/>
        <a:p>
          <a:endParaRPr lang="es-ES"/>
        </a:p>
      </dgm:t>
    </dgm:pt>
    <dgm:pt modelId="{5CA78FB7-583A-4221-BDCF-DE3E1A2AF376}" type="sibTrans" cxnId="{A4A3900B-D48B-4B01-A75F-1F7707FC3722}">
      <dgm:prSet/>
      <dgm:spPr/>
      <dgm:t>
        <a:bodyPr/>
        <a:lstStyle/>
        <a:p>
          <a:endParaRPr lang="es-ES"/>
        </a:p>
      </dgm:t>
    </dgm:pt>
    <dgm:pt modelId="{9399D783-0C6F-414F-9EFE-9C823AF141C0}">
      <dgm:prSet phldrT="[Texto]"/>
      <dgm:spPr/>
      <dgm:t>
        <a:bodyPr/>
        <a:lstStyle/>
        <a:p>
          <a:r>
            <a:rPr lang="es-EC" dirty="0" smtClean="0"/>
            <a:t>El Cantón Rumiñahui según ordenanza 027-2015, Art.4  tiene la obligación de entregar un espacio físico y optimo en el cual los comerciantes puedan desarrollar la actividad de venta de productos.</a:t>
          </a:r>
          <a:endParaRPr lang="es-ES" dirty="0"/>
        </a:p>
      </dgm:t>
    </dgm:pt>
    <dgm:pt modelId="{2D5E0D0D-9D00-4CB7-98DC-1A20D60910BF}" type="parTrans" cxnId="{ACBDE546-9185-41B3-9A32-6EC8837867AD}">
      <dgm:prSet/>
      <dgm:spPr/>
      <dgm:t>
        <a:bodyPr/>
        <a:lstStyle/>
        <a:p>
          <a:endParaRPr lang="es-ES"/>
        </a:p>
      </dgm:t>
    </dgm:pt>
    <dgm:pt modelId="{0016BBF4-A679-4A2B-90CC-2AA053610E76}" type="sibTrans" cxnId="{ACBDE546-9185-41B3-9A32-6EC8837867AD}">
      <dgm:prSet/>
      <dgm:spPr/>
      <dgm:t>
        <a:bodyPr/>
        <a:lstStyle/>
        <a:p>
          <a:endParaRPr lang="es-ES"/>
        </a:p>
      </dgm:t>
    </dgm:pt>
    <dgm:pt modelId="{6FE8A102-9424-4B8A-9B46-E782264BD7F5}" type="pres">
      <dgm:prSet presAssocID="{FE504FE1-A4F9-41EB-8164-3446B42A6951}" presName="diagram" presStyleCnt="0">
        <dgm:presLayoutVars>
          <dgm:dir/>
          <dgm:resizeHandles val="exact"/>
        </dgm:presLayoutVars>
      </dgm:prSet>
      <dgm:spPr/>
      <dgm:t>
        <a:bodyPr/>
        <a:lstStyle/>
        <a:p>
          <a:endParaRPr lang="es-EC"/>
        </a:p>
      </dgm:t>
    </dgm:pt>
    <dgm:pt modelId="{380476F8-AC1F-4348-9022-B25542716252}" type="pres">
      <dgm:prSet presAssocID="{16DBA003-D9D7-484E-900F-8F0C4618595E}" presName="arrow" presStyleLbl="node1" presStyleIdx="0" presStyleCnt="2">
        <dgm:presLayoutVars>
          <dgm:bulletEnabled val="1"/>
        </dgm:presLayoutVars>
      </dgm:prSet>
      <dgm:spPr/>
      <dgm:t>
        <a:bodyPr/>
        <a:lstStyle/>
        <a:p>
          <a:endParaRPr lang="es-ES"/>
        </a:p>
      </dgm:t>
    </dgm:pt>
    <dgm:pt modelId="{B53FD195-DABA-4060-ADAA-C2EB0E3B4E23}" type="pres">
      <dgm:prSet presAssocID="{9399D783-0C6F-414F-9EFE-9C823AF141C0}" presName="arrow" presStyleLbl="node1" presStyleIdx="1" presStyleCnt="2">
        <dgm:presLayoutVars>
          <dgm:bulletEnabled val="1"/>
        </dgm:presLayoutVars>
      </dgm:prSet>
      <dgm:spPr/>
      <dgm:t>
        <a:bodyPr/>
        <a:lstStyle/>
        <a:p>
          <a:endParaRPr lang="es-ES"/>
        </a:p>
      </dgm:t>
    </dgm:pt>
  </dgm:ptLst>
  <dgm:cxnLst>
    <dgm:cxn modelId="{A73ABB6E-948B-4792-B4D6-85D1AF1672BE}" type="presOf" srcId="{FE504FE1-A4F9-41EB-8164-3446B42A6951}" destId="{6FE8A102-9424-4B8A-9B46-E782264BD7F5}" srcOrd="0" destOrd="0" presId="urn:microsoft.com/office/officeart/2005/8/layout/arrow5"/>
    <dgm:cxn modelId="{4913944C-5928-4241-9784-D3FC2E2BF260}" type="presOf" srcId="{16DBA003-D9D7-484E-900F-8F0C4618595E}" destId="{380476F8-AC1F-4348-9022-B25542716252}" srcOrd="0" destOrd="0" presId="urn:microsoft.com/office/officeart/2005/8/layout/arrow5"/>
    <dgm:cxn modelId="{ACBDE546-9185-41B3-9A32-6EC8837867AD}" srcId="{FE504FE1-A4F9-41EB-8164-3446B42A6951}" destId="{9399D783-0C6F-414F-9EFE-9C823AF141C0}" srcOrd="1" destOrd="0" parTransId="{2D5E0D0D-9D00-4CB7-98DC-1A20D60910BF}" sibTransId="{0016BBF4-A679-4A2B-90CC-2AA053610E76}"/>
    <dgm:cxn modelId="{A4A3900B-D48B-4B01-A75F-1F7707FC3722}" srcId="{FE504FE1-A4F9-41EB-8164-3446B42A6951}" destId="{16DBA003-D9D7-484E-900F-8F0C4618595E}" srcOrd="0" destOrd="0" parTransId="{200678FD-0A1B-4C78-ADAC-37DB3547C8F2}" sibTransId="{5CA78FB7-583A-4221-BDCF-DE3E1A2AF376}"/>
    <dgm:cxn modelId="{D26EDE27-1510-4E82-8C7E-5268E8BD93D5}" type="presOf" srcId="{9399D783-0C6F-414F-9EFE-9C823AF141C0}" destId="{B53FD195-DABA-4060-ADAA-C2EB0E3B4E23}" srcOrd="0" destOrd="0" presId="urn:microsoft.com/office/officeart/2005/8/layout/arrow5"/>
    <dgm:cxn modelId="{596181E6-2A1D-4FD7-A907-FC1F3D43B53E}" type="presParOf" srcId="{6FE8A102-9424-4B8A-9B46-E782264BD7F5}" destId="{380476F8-AC1F-4348-9022-B25542716252}" srcOrd="0" destOrd="0" presId="urn:microsoft.com/office/officeart/2005/8/layout/arrow5"/>
    <dgm:cxn modelId="{A33453FD-0D44-4F85-A409-04CDF6CF0E69}" type="presParOf" srcId="{6FE8A102-9424-4B8A-9B46-E782264BD7F5}" destId="{B53FD195-DABA-4060-ADAA-C2EB0E3B4E23}"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93BB5E-6D57-4180-9284-59E2316DF255}"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s-ES"/>
        </a:p>
      </dgm:t>
    </dgm:pt>
    <dgm:pt modelId="{09724443-8BF6-4F2E-9CB0-014C545914E7}">
      <dgm:prSet phldrT="[Texto]"/>
      <dgm:spPr/>
      <dgm:t>
        <a:bodyPr/>
        <a:lstStyle/>
        <a:p>
          <a:r>
            <a:rPr lang="es-EC" dirty="0" smtClean="0"/>
            <a:t>Según El Comercio el 24 de mayo del 2014, el atractivo de la feria de Sangolquí es la atención amable y paciente.</a:t>
          </a:r>
          <a:endParaRPr lang="es-ES" dirty="0"/>
        </a:p>
      </dgm:t>
    </dgm:pt>
    <dgm:pt modelId="{E93AED87-E1EA-47AB-8020-23F34A568E49}" type="parTrans" cxnId="{B334FE71-FA04-41C0-88EC-6414D4D1E1C4}">
      <dgm:prSet/>
      <dgm:spPr/>
      <dgm:t>
        <a:bodyPr/>
        <a:lstStyle/>
        <a:p>
          <a:endParaRPr lang="es-ES"/>
        </a:p>
      </dgm:t>
    </dgm:pt>
    <dgm:pt modelId="{039468DC-F88F-41F7-88EE-2AD8EC9774F3}" type="sibTrans" cxnId="{B334FE71-FA04-41C0-88EC-6414D4D1E1C4}">
      <dgm:prSet/>
      <dgm:spPr/>
      <dgm:t>
        <a:bodyPr/>
        <a:lstStyle/>
        <a:p>
          <a:endParaRPr lang="es-ES"/>
        </a:p>
      </dgm:t>
    </dgm:pt>
    <dgm:pt modelId="{CE344940-12BA-4B30-9B7D-6CAECB051118}">
      <dgm:prSet phldrT="[Texto]"/>
      <dgm:spPr/>
      <dgm:t>
        <a:bodyPr/>
        <a:lstStyle/>
        <a:p>
          <a:r>
            <a:rPr lang="es-EC" dirty="0" smtClean="0"/>
            <a:t>El mayor porcentaje 59,41% de encuestados piensan que la atención de los comerciantes es regular</a:t>
          </a:r>
          <a:endParaRPr lang="es-ES" dirty="0"/>
        </a:p>
      </dgm:t>
    </dgm:pt>
    <dgm:pt modelId="{3750FCAF-39FD-40CE-A1A7-A7456596AFD0}" type="parTrans" cxnId="{F015BCDF-69B7-4E68-97ED-923B8A84E377}">
      <dgm:prSet/>
      <dgm:spPr/>
      <dgm:t>
        <a:bodyPr/>
        <a:lstStyle/>
        <a:p>
          <a:endParaRPr lang="es-ES"/>
        </a:p>
      </dgm:t>
    </dgm:pt>
    <dgm:pt modelId="{FC6D8ACE-732E-4A16-BA82-EA0B2B8C498D}" type="sibTrans" cxnId="{F015BCDF-69B7-4E68-97ED-923B8A84E377}">
      <dgm:prSet/>
      <dgm:spPr/>
      <dgm:t>
        <a:bodyPr/>
        <a:lstStyle/>
        <a:p>
          <a:endParaRPr lang="es-ES"/>
        </a:p>
      </dgm:t>
    </dgm:pt>
    <dgm:pt modelId="{21E83164-006F-4193-BADE-2C5FE359AED1}" type="pres">
      <dgm:prSet presAssocID="{E493BB5E-6D57-4180-9284-59E2316DF255}" presName="compositeShape" presStyleCnt="0">
        <dgm:presLayoutVars>
          <dgm:chMax val="2"/>
          <dgm:dir/>
          <dgm:resizeHandles val="exact"/>
        </dgm:presLayoutVars>
      </dgm:prSet>
      <dgm:spPr/>
      <dgm:t>
        <a:bodyPr/>
        <a:lstStyle/>
        <a:p>
          <a:endParaRPr lang="es-EC"/>
        </a:p>
      </dgm:t>
    </dgm:pt>
    <dgm:pt modelId="{06B7B77A-5109-4714-9AD1-41AEAE2E259E}" type="pres">
      <dgm:prSet presAssocID="{09724443-8BF6-4F2E-9CB0-014C545914E7}" presName="upArrow" presStyleLbl="node1" presStyleIdx="0" presStyleCnt="2"/>
      <dgm:spPr/>
    </dgm:pt>
    <dgm:pt modelId="{685340C8-CCCA-4720-B455-C8E5D18E41C2}" type="pres">
      <dgm:prSet presAssocID="{09724443-8BF6-4F2E-9CB0-014C545914E7}" presName="upArrowText" presStyleLbl="revTx" presStyleIdx="0" presStyleCnt="2">
        <dgm:presLayoutVars>
          <dgm:chMax val="0"/>
          <dgm:bulletEnabled val="1"/>
        </dgm:presLayoutVars>
      </dgm:prSet>
      <dgm:spPr/>
      <dgm:t>
        <a:bodyPr/>
        <a:lstStyle/>
        <a:p>
          <a:endParaRPr lang="es-ES"/>
        </a:p>
      </dgm:t>
    </dgm:pt>
    <dgm:pt modelId="{C6D91BB7-3012-49CA-AFC9-04ABA0B24BF0}" type="pres">
      <dgm:prSet presAssocID="{CE344940-12BA-4B30-9B7D-6CAECB051118}" presName="downArrow" presStyleLbl="node1" presStyleIdx="1" presStyleCnt="2"/>
      <dgm:spPr/>
    </dgm:pt>
    <dgm:pt modelId="{83D03A97-9067-430B-85CE-2293CBA056C7}" type="pres">
      <dgm:prSet presAssocID="{CE344940-12BA-4B30-9B7D-6CAECB051118}" presName="downArrowText" presStyleLbl="revTx" presStyleIdx="1" presStyleCnt="2">
        <dgm:presLayoutVars>
          <dgm:chMax val="0"/>
          <dgm:bulletEnabled val="1"/>
        </dgm:presLayoutVars>
      </dgm:prSet>
      <dgm:spPr/>
      <dgm:t>
        <a:bodyPr/>
        <a:lstStyle/>
        <a:p>
          <a:endParaRPr lang="es-ES"/>
        </a:p>
      </dgm:t>
    </dgm:pt>
  </dgm:ptLst>
  <dgm:cxnLst>
    <dgm:cxn modelId="{2D9A44D0-FEB7-4FC4-8AE4-5F2F91A438CD}" type="presOf" srcId="{CE344940-12BA-4B30-9B7D-6CAECB051118}" destId="{83D03A97-9067-430B-85CE-2293CBA056C7}" srcOrd="0" destOrd="0" presId="urn:microsoft.com/office/officeart/2005/8/layout/arrow4"/>
    <dgm:cxn modelId="{57982009-2A83-4084-A1D0-6FCEDA37D186}" type="presOf" srcId="{09724443-8BF6-4F2E-9CB0-014C545914E7}" destId="{685340C8-CCCA-4720-B455-C8E5D18E41C2}" srcOrd="0" destOrd="0" presId="urn:microsoft.com/office/officeart/2005/8/layout/arrow4"/>
    <dgm:cxn modelId="{F015BCDF-69B7-4E68-97ED-923B8A84E377}" srcId="{E493BB5E-6D57-4180-9284-59E2316DF255}" destId="{CE344940-12BA-4B30-9B7D-6CAECB051118}" srcOrd="1" destOrd="0" parTransId="{3750FCAF-39FD-40CE-A1A7-A7456596AFD0}" sibTransId="{FC6D8ACE-732E-4A16-BA82-EA0B2B8C498D}"/>
    <dgm:cxn modelId="{B334FE71-FA04-41C0-88EC-6414D4D1E1C4}" srcId="{E493BB5E-6D57-4180-9284-59E2316DF255}" destId="{09724443-8BF6-4F2E-9CB0-014C545914E7}" srcOrd="0" destOrd="0" parTransId="{E93AED87-E1EA-47AB-8020-23F34A568E49}" sibTransId="{039468DC-F88F-41F7-88EE-2AD8EC9774F3}"/>
    <dgm:cxn modelId="{1247E3CD-C76E-4116-BEBE-97505CC38588}" type="presOf" srcId="{E493BB5E-6D57-4180-9284-59E2316DF255}" destId="{21E83164-006F-4193-BADE-2C5FE359AED1}" srcOrd="0" destOrd="0" presId="urn:microsoft.com/office/officeart/2005/8/layout/arrow4"/>
    <dgm:cxn modelId="{78DB71A0-1758-41C6-8CC9-D342AC8347FA}" type="presParOf" srcId="{21E83164-006F-4193-BADE-2C5FE359AED1}" destId="{06B7B77A-5109-4714-9AD1-41AEAE2E259E}" srcOrd="0" destOrd="0" presId="urn:microsoft.com/office/officeart/2005/8/layout/arrow4"/>
    <dgm:cxn modelId="{3B788068-9DA9-4657-9590-A1069FDF9B3A}" type="presParOf" srcId="{21E83164-006F-4193-BADE-2C5FE359AED1}" destId="{685340C8-CCCA-4720-B455-C8E5D18E41C2}" srcOrd="1" destOrd="0" presId="urn:microsoft.com/office/officeart/2005/8/layout/arrow4"/>
    <dgm:cxn modelId="{095EBD63-D9F6-400D-B995-83ACC857C0B4}" type="presParOf" srcId="{21E83164-006F-4193-BADE-2C5FE359AED1}" destId="{C6D91BB7-3012-49CA-AFC9-04ABA0B24BF0}" srcOrd="2" destOrd="0" presId="urn:microsoft.com/office/officeart/2005/8/layout/arrow4"/>
    <dgm:cxn modelId="{A985A842-5949-4BEF-B7EC-D58C392AB141}" type="presParOf" srcId="{21E83164-006F-4193-BADE-2C5FE359AED1}" destId="{83D03A97-9067-430B-85CE-2293CBA056C7}"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C48B61-9EC4-461F-BACA-FC94E4FD5CF4}"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s-EC"/>
        </a:p>
      </dgm:t>
    </dgm:pt>
    <dgm:pt modelId="{84CE7314-F2A0-489C-A4FF-92AEC5D26A0E}">
      <dgm:prSet phldrT="[Texto]"/>
      <dgm:spPr/>
      <dgm:t>
        <a:bodyPr/>
        <a:lstStyle/>
        <a:p>
          <a:r>
            <a:rPr lang="es-EC"/>
            <a:t>Método GAP</a:t>
          </a:r>
        </a:p>
      </dgm:t>
    </dgm:pt>
    <dgm:pt modelId="{EA873B0A-7616-4C58-908C-5D0CB4D6113E}" type="parTrans" cxnId="{B5FF699F-68BA-420F-B8EA-E345BEE0848A}">
      <dgm:prSet/>
      <dgm:spPr/>
      <dgm:t>
        <a:bodyPr/>
        <a:lstStyle/>
        <a:p>
          <a:endParaRPr lang="es-EC"/>
        </a:p>
      </dgm:t>
    </dgm:pt>
    <dgm:pt modelId="{939EAC4C-ED5F-48F0-8F1A-5B3453D637CE}" type="sibTrans" cxnId="{B5FF699F-68BA-420F-B8EA-E345BEE0848A}">
      <dgm:prSet/>
      <dgm:spPr/>
      <dgm:t>
        <a:bodyPr/>
        <a:lstStyle/>
        <a:p>
          <a:endParaRPr lang="es-EC"/>
        </a:p>
      </dgm:t>
    </dgm:pt>
    <dgm:pt modelId="{769DBBB5-C2CA-4B31-A62E-DC3E221295E3}">
      <dgm:prSet phldrT="[Texto]"/>
      <dgm:spPr/>
      <dgm:t>
        <a:bodyPr/>
        <a:lstStyle/>
        <a:p>
          <a:r>
            <a:rPr lang="es-EC"/>
            <a:t>¿Dónde estamos?</a:t>
          </a:r>
        </a:p>
      </dgm:t>
    </dgm:pt>
    <dgm:pt modelId="{6342A2B3-21A7-4E64-B23F-9F02981FFE9A}" type="parTrans" cxnId="{EC58889C-11A6-40A1-AD7B-9B19DB868088}">
      <dgm:prSet/>
      <dgm:spPr/>
      <dgm:t>
        <a:bodyPr/>
        <a:lstStyle/>
        <a:p>
          <a:endParaRPr lang="es-EC"/>
        </a:p>
      </dgm:t>
    </dgm:pt>
    <dgm:pt modelId="{136D7430-CAE0-42F3-8BF7-4F93D7C1D918}" type="sibTrans" cxnId="{EC58889C-11A6-40A1-AD7B-9B19DB868088}">
      <dgm:prSet/>
      <dgm:spPr/>
      <dgm:t>
        <a:bodyPr/>
        <a:lstStyle/>
        <a:p>
          <a:endParaRPr lang="es-EC"/>
        </a:p>
      </dgm:t>
    </dgm:pt>
    <dgm:pt modelId="{698BF8A8-D7D0-46F9-8813-9931D78B5F44}">
      <dgm:prSet phldrT="[Texto]"/>
      <dgm:spPr/>
      <dgm:t>
        <a:bodyPr/>
        <a:lstStyle/>
        <a:p>
          <a:r>
            <a:rPr lang="es-EC"/>
            <a:t>¿A dónde vamos segun la tendencia?</a:t>
          </a:r>
        </a:p>
      </dgm:t>
    </dgm:pt>
    <dgm:pt modelId="{0E043174-A4BC-4094-9815-C8F2819034B5}" type="parTrans" cxnId="{105F6494-4D35-44F5-9044-6D28B121A278}">
      <dgm:prSet/>
      <dgm:spPr/>
      <dgm:t>
        <a:bodyPr/>
        <a:lstStyle/>
        <a:p>
          <a:endParaRPr lang="es-EC"/>
        </a:p>
      </dgm:t>
    </dgm:pt>
    <dgm:pt modelId="{3B7E0134-125C-49AD-95D0-F38E0979BDAF}" type="sibTrans" cxnId="{105F6494-4D35-44F5-9044-6D28B121A278}">
      <dgm:prSet/>
      <dgm:spPr/>
      <dgm:t>
        <a:bodyPr/>
        <a:lstStyle/>
        <a:p>
          <a:endParaRPr lang="es-EC"/>
        </a:p>
      </dgm:t>
    </dgm:pt>
    <dgm:pt modelId="{18B6A106-1D56-4F12-935E-209A23B650CA}">
      <dgm:prSet phldrT="[Texto]"/>
      <dgm:spPr/>
      <dgm:t>
        <a:bodyPr/>
        <a:lstStyle/>
        <a:p>
          <a:r>
            <a:rPr lang="es-EC"/>
            <a:t>¿A dónde quisieramos llegar?</a:t>
          </a:r>
        </a:p>
      </dgm:t>
    </dgm:pt>
    <dgm:pt modelId="{19F6A2EF-7CF1-46B6-A958-C4AFB65E554F}" type="parTrans" cxnId="{DDD664D4-F7D3-4FA0-8706-8E5C91F08F3B}">
      <dgm:prSet/>
      <dgm:spPr/>
      <dgm:t>
        <a:bodyPr/>
        <a:lstStyle/>
        <a:p>
          <a:endParaRPr lang="es-EC"/>
        </a:p>
      </dgm:t>
    </dgm:pt>
    <dgm:pt modelId="{E3B1DC74-38DD-4B7E-B901-368CDBFCCAAB}" type="sibTrans" cxnId="{DDD664D4-F7D3-4FA0-8706-8E5C91F08F3B}">
      <dgm:prSet/>
      <dgm:spPr/>
      <dgm:t>
        <a:bodyPr/>
        <a:lstStyle/>
        <a:p>
          <a:endParaRPr lang="es-EC"/>
        </a:p>
      </dgm:t>
    </dgm:pt>
    <dgm:pt modelId="{2C65EC48-A70C-4F3A-B4C2-33E96E3490AC}">
      <dgm:prSet phldrT="[Texto]"/>
      <dgm:spPr/>
      <dgm:t>
        <a:bodyPr/>
        <a:lstStyle/>
        <a:p>
          <a:r>
            <a:rPr lang="es-EC"/>
            <a:t>¿A dónde deberíamos llegar?</a:t>
          </a:r>
        </a:p>
      </dgm:t>
    </dgm:pt>
    <dgm:pt modelId="{300CAE36-8A7D-4F51-A410-4CC701FF4C3E}" type="parTrans" cxnId="{10A3AE0C-FDDD-4A97-BB95-7A7E00ABC652}">
      <dgm:prSet/>
      <dgm:spPr/>
      <dgm:t>
        <a:bodyPr/>
        <a:lstStyle/>
        <a:p>
          <a:endParaRPr lang="es-EC"/>
        </a:p>
      </dgm:t>
    </dgm:pt>
    <dgm:pt modelId="{7B134DC1-4625-47D9-B2CA-AB1B320687F7}" type="sibTrans" cxnId="{10A3AE0C-FDDD-4A97-BB95-7A7E00ABC652}">
      <dgm:prSet/>
      <dgm:spPr/>
      <dgm:t>
        <a:bodyPr/>
        <a:lstStyle/>
        <a:p>
          <a:endParaRPr lang="es-EC"/>
        </a:p>
      </dgm:t>
    </dgm:pt>
    <dgm:pt modelId="{653FFEB1-A47F-48FA-97F8-3324524C967D}">
      <dgm:prSet phldrT="[Texto]"/>
      <dgm:spPr/>
      <dgm:t>
        <a:bodyPr/>
        <a:lstStyle/>
        <a:p>
          <a:r>
            <a:rPr lang="es-EC" dirty="0"/>
            <a:t>Objetivos (Marketing, productividad, recursos humanos y responsabilidad social)</a:t>
          </a:r>
        </a:p>
      </dgm:t>
    </dgm:pt>
    <dgm:pt modelId="{FB9F3A21-DF74-4E8E-96DA-463E71A783B1}" type="parTrans" cxnId="{36CE177B-FBF7-4834-96E8-3B43BABCC505}">
      <dgm:prSet/>
      <dgm:spPr/>
      <dgm:t>
        <a:bodyPr/>
        <a:lstStyle/>
        <a:p>
          <a:endParaRPr lang="es-EC"/>
        </a:p>
      </dgm:t>
    </dgm:pt>
    <dgm:pt modelId="{191C67E5-2123-4EEF-98B1-669D020C530A}" type="sibTrans" cxnId="{36CE177B-FBF7-4834-96E8-3B43BABCC505}">
      <dgm:prSet/>
      <dgm:spPr/>
      <dgm:t>
        <a:bodyPr/>
        <a:lstStyle/>
        <a:p>
          <a:endParaRPr lang="es-EC"/>
        </a:p>
      </dgm:t>
    </dgm:pt>
    <dgm:pt modelId="{5BB23ED9-FA4B-45FF-B2F2-C3653A29F4D1}" type="pres">
      <dgm:prSet presAssocID="{77C48B61-9EC4-461F-BACA-FC94E4FD5CF4}" presName="Name0" presStyleCnt="0">
        <dgm:presLayoutVars>
          <dgm:chPref val="1"/>
          <dgm:dir/>
          <dgm:animOne val="branch"/>
          <dgm:animLvl val="lvl"/>
          <dgm:resizeHandles val="exact"/>
        </dgm:presLayoutVars>
      </dgm:prSet>
      <dgm:spPr/>
      <dgm:t>
        <a:bodyPr/>
        <a:lstStyle/>
        <a:p>
          <a:endParaRPr lang="es-EC"/>
        </a:p>
      </dgm:t>
    </dgm:pt>
    <dgm:pt modelId="{BFF20220-4031-490A-B8E5-05D6301F1479}" type="pres">
      <dgm:prSet presAssocID="{84CE7314-F2A0-489C-A4FF-92AEC5D26A0E}" presName="root1" presStyleCnt="0"/>
      <dgm:spPr/>
    </dgm:pt>
    <dgm:pt modelId="{A17F1A9A-CD16-4913-B4EC-5637D28EF94F}" type="pres">
      <dgm:prSet presAssocID="{84CE7314-F2A0-489C-A4FF-92AEC5D26A0E}" presName="LevelOneTextNode" presStyleLbl="node0" presStyleIdx="0" presStyleCnt="1">
        <dgm:presLayoutVars>
          <dgm:chPref val="3"/>
        </dgm:presLayoutVars>
      </dgm:prSet>
      <dgm:spPr/>
      <dgm:t>
        <a:bodyPr/>
        <a:lstStyle/>
        <a:p>
          <a:endParaRPr lang="es-EC"/>
        </a:p>
      </dgm:t>
    </dgm:pt>
    <dgm:pt modelId="{08D7D56B-C5C3-455A-AF60-D6C13EE35EC0}" type="pres">
      <dgm:prSet presAssocID="{84CE7314-F2A0-489C-A4FF-92AEC5D26A0E}" presName="level2hierChild" presStyleCnt="0"/>
      <dgm:spPr/>
    </dgm:pt>
    <dgm:pt modelId="{9DF298EE-2271-4168-9C82-56CFA9A831DE}" type="pres">
      <dgm:prSet presAssocID="{6342A2B3-21A7-4E64-B23F-9F02981FFE9A}" presName="conn2-1" presStyleLbl="parChTrans1D2" presStyleIdx="0" presStyleCnt="5"/>
      <dgm:spPr/>
      <dgm:t>
        <a:bodyPr/>
        <a:lstStyle/>
        <a:p>
          <a:endParaRPr lang="es-EC"/>
        </a:p>
      </dgm:t>
    </dgm:pt>
    <dgm:pt modelId="{4E672683-991C-46DD-AE3D-9E702182C7B2}" type="pres">
      <dgm:prSet presAssocID="{6342A2B3-21A7-4E64-B23F-9F02981FFE9A}" presName="connTx" presStyleLbl="parChTrans1D2" presStyleIdx="0" presStyleCnt="5"/>
      <dgm:spPr/>
      <dgm:t>
        <a:bodyPr/>
        <a:lstStyle/>
        <a:p>
          <a:endParaRPr lang="es-EC"/>
        </a:p>
      </dgm:t>
    </dgm:pt>
    <dgm:pt modelId="{35F2B5CD-D886-41B9-A0A4-66201378CA97}" type="pres">
      <dgm:prSet presAssocID="{769DBBB5-C2CA-4B31-A62E-DC3E221295E3}" presName="root2" presStyleCnt="0"/>
      <dgm:spPr/>
    </dgm:pt>
    <dgm:pt modelId="{66C1BF50-0CF6-44BE-B596-E114B54D52AB}" type="pres">
      <dgm:prSet presAssocID="{769DBBB5-C2CA-4B31-A62E-DC3E221295E3}" presName="LevelTwoTextNode" presStyleLbl="node2" presStyleIdx="0" presStyleCnt="5">
        <dgm:presLayoutVars>
          <dgm:chPref val="3"/>
        </dgm:presLayoutVars>
      </dgm:prSet>
      <dgm:spPr/>
      <dgm:t>
        <a:bodyPr/>
        <a:lstStyle/>
        <a:p>
          <a:endParaRPr lang="es-EC"/>
        </a:p>
      </dgm:t>
    </dgm:pt>
    <dgm:pt modelId="{AC7B15FC-B65D-4B4E-B060-9DCE254354DD}" type="pres">
      <dgm:prSet presAssocID="{769DBBB5-C2CA-4B31-A62E-DC3E221295E3}" presName="level3hierChild" presStyleCnt="0"/>
      <dgm:spPr/>
    </dgm:pt>
    <dgm:pt modelId="{D6A0AB74-2B72-432F-95F9-EF6C4AD847CD}" type="pres">
      <dgm:prSet presAssocID="{0E043174-A4BC-4094-9815-C8F2819034B5}" presName="conn2-1" presStyleLbl="parChTrans1D2" presStyleIdx="1" presStyleCnt="5"/>
      <dgm:spPr/>
      <dgm:t>
        <a:bodyPr/>
        <a:lstStyle/>
        <a:p>
          <a:endParaRPr lang="es-EC"/>
        </a:p>
      </dgm:t>
    </dgm:pt>
    <dgm:pt modelId="{E976728A-16C9-410F-B66C-B6B0FF8C584C}" type="pres">
      <dgm:prSet presAssocID="{0E043174-A4BC-4094-9815-C8F2819034B5}" presName="connTx" presStyleLbl="parChTrans1D2" presStyleIdx="1" presStyleCnt="5"/>
      <dgm:spPr/>
      <dgm:t>
        <a:bodyPr/>
        <a:lstStyle/>
        <a:p>
          <a:endParaRPr lang="es-EC"/>
        </a:p>
      </dgm:t>
    </dgm:pt>
    <dgm:pt modelId="{91AC24A0-07DB-481C-A67F-A137C71DFF15}" type="pres">
      <dgm:prSet presAssocID="{698BF8A8-D7D0-46F9-8813-9931D78B5F44}" presName="root2" presStyleCnt="0"/>
      <dgm:spPr/>
    </dgm:pt>
    <dgm:pt modelId="{63BA8E4F-2612-4B69-BF8C-A83AF2A44BE3}" type="pres">
      <dgm:prSet presAssocID="{698BF8A8-D7D0-46F9-8813-9931D78B5F44}" presName="LevelTwoTextNode" presStyleLbl="node2" presStyleIdx="1" presStyleCnt="5">
        <dgm:presLayoutVars>
          <dgm:chPref val="3"/>
        </dgm:presLayoutVars>
      </dgm:prSet>
      <dgm:spPr/>
      <dgm:t>
        <a:bodyPr/>
        <a:lstStyle/>
        <a:p>
          <a:endParaRPr lang="es-EC"/>
        </a:p>
      </dgm:t>
    </dgm:pt>
    <dgm:pt modelId="{994B0645-3E89-47E5-B905-36AC48447C48}" type="pres">
      <dgm:prSet presAssocID="{698BF8A8-D7D0-46F9-8813-9931D78B5F44}" presName="level3hierChild" presStyleCnt="0"/>
      <dgm:spPr/>
    </dgm:pt>
    <dgm:pt modelId="{F7C78DF3-DA13-44A1-A5A2-5C46AC1CCA33}" type="pres">
      <dgm:prSet presAssocID="{19F6A2EF-7CF1-46B6-A958-C4AFB65E554F}" presName="conn2-1" presStyleLbl="parChTrans1D2" presStyleIdx="2" presStyleCnt="5"/>
      <dgm:spPr/>
      <dgm:t>
        <a:bodyPr/>
        <a:lstStyle/>
        <a:p>
          <a:endParaRPr lang="es-EC"/>
        </a:p>
      </dgm:t>
    </dgm:pt>
    <dgm:pt modelId="{08CE9C6F-CAF0-48D0-B17F-80DB8AC1F8AE}" type="pres">
      <dgm:prSet presAssocID="{19F6A2EF-7CF1-46B6-A958-C4AFB65E554F}" presName="connTx" presStyleLbl="parChTrans1D2" presStyleIdx="2" presStyleCnt="5"/>
      <dgm:spPr/>
      <dgm:t>
        <a:bodyPr/>
        <a:lstStyle/>
        <a:p>
          <a:endParaRPr lang="es-EC"/>
        </a:p>
      </dgm:t>
    </dgm:pt>
    <dgm:pt modelId="{457FB17B-C1B5-4D3B-8F46-32E05FA08346}" type="pres">
      <dgm:prSet presAssocID="{18B6A106-1D56-4F12-935E-209A23B650CA}" presName="root2" presStyleCnt="0"/>
      <dgm:spPr/>
    </dgm:pt>
    <dgm:pt modelId="{DCEDF845-C211-4F35-94C2-D0F231480939}" type="pres">
      <dgm:prSet presAssocID="{18B6A106-1D56-4F12-935E-209A23B650CA}" presName="LevelTwoTextNode" presStyleLbl="node2" presStyleIdx="2" presStyleCnt="5">
        <dgm:presLayoutVars>
          <dgm:chPref val="3"/>
        </dgm:presLayoutVars>
      </dgm:prSet>
      <dgm:spPr/>
      <dgm:t>
        <a:bodyPr/>
        <a:lstStyle/>
        <a:p>
          <a:endParaRPr lang="es-EC"/>
        </a:p>
      </dgm:t>
    </dgm:pt>
    <dgm:pt modelId="{C80EF0BD-2651-4CD4-A420-EE80FB03A805}" type="pres">
      <dgm:prSet presAssocID="{18B6A106-1D56-4F12-935E-209A23B650CA}" presName="level3hierChild" presStyleCnt="0"/>
      <dgm:spPr/>
    </dgm:pt>
    <dgm:pt modelId="{661BE96F-FE35-4F3D-9067-A2C3121EC076}" type="pres">
      <dgm:prSet presAssocID="{300CAE36-8A7D-4F51-A410-4CC701FF4C3E}" presName="conn2-1" presStyleLbl="parChTrans1D2" presStyleIdx="3" presStyleCnt="5"/>
      <dgm:spPr/>
      <dgm:t>
        <a:bodyPr/>
        <a:lstStyle/>
        <a:p>
          <a:endParaRPr lang="es-EC"/>
        </a:p>
      </dgm:t>
    </dgm:pt>
    <dgm:pt modelId="{E6448B3B-19AD-483D-B53B-21B54E961884}" type="pres">
      <dgm:prSet presAssocID="{300CAE36-8A7D-4F51-A410-4CC701FF4C3E}" presName="connTx" presStyleLbl="parChTrans1D2" presStyleIdx="3" presStyleCnt="5"/>
      <dgm:spPr/>
      <dgm:t>
        <a:bodyPr/>
        <a:lstStyle/>
        <a:p>
          <a:endParaRPr lang="es-EC"/>
        </a:p>
      </dgm:t>
    </dgm:pt>
    <dgm:pt modelId="{B6F1E2B0-0D7D-4BA4-8E4D-D770BD7B49A3}" type="pres">
      <dgm:prSet presAssocID="{2C65EC48-A70C-4F3A-B4C2-33E96E3490AC}" presName="root2" presStyleCnt="0"/>
      <dgm:spPr/>
    </dgm:pt>
    <dgm:pt modelId="{CEDAD9F8-BFC4-4C4D-8B33-BE99BAFEFFFD}" type="pres">
      <dgm:prSet presAssocID="{2C65EC48-A70C-4F3A-B4C2-33E96E3490AC}" presName="LevelTwoTextNode" presStyleLbl="node2" presStyleIdx="3" presStyleCnt="5">
        <dgm:presLayoutVars>
          <dgm:chPref val="3"/>
        </dgm:presLayoutVars>
      </dgm:prSet>
      <dgm:spPr/>
      <dgm:t>
        <a:bodyPr/>
        <a:lstStyle/>
        <a:p>
          <a:endParaRPr lang="es-EC"/>
        </a:p>
      </dgm:t>
    </dgm:pt>
    <dgm:pt modelId="{1F0F62C6-E7CD-404D-8B5A-5528EB432ADC}" type="pres">
      <dgm:prSet presAssocID="{2C65EC48-A70C-4F3A-B4C2-33E96E3490AC}" presName="level3hierChild" presStyleCnt="0"/>
      <dgm:spPr/>
    </dgm:pt>
    <dgm:pt modelId="{2BF5DE22-6123-4124-9A53-074CD12BF846}" type="pres">
      <dgm:prSet presAssocID="{FB9F3A21-DF74-4E8E-96DA-463E71A783B1}" presName="conn2-1" presStyleLbl="parChTrans1D2" presStyleIdx="4" presStyleCnt="5"/>
      <dgm:spPr/>
      <dgm:t>
        <a:bodyPr/>
        <a:lstStyle/>
        <a:p>
          <a:endParaRPr lang="es-EC"/>
        </a:p>
      </dgm:t>
    </dgm:pt>
    <dgm:pt modelId="{4CFB0C35-F33E-4870-BB99-89DA7F7ACE89}" type="pres">
      <dgm:prSet presAssocID="{FB9F3A21-DF74-4E8E-96DA-463E71A783B1}" presName="connTx" presStyleLbl="parChTrans1D2" presStyleIdx="4" presStyleCnt="5"/>
      <dgm:spPr/>
      <dgm:t>
        <a:bodyPr/>
        <a:lstStyle/>
        <a:p>
          <a:endParaRPr lang="es-EC"/>
        </a:p>
      </dgm:t>
    </dgm:pt>
    <dgm:pt modelId="{00192C03-245F-474F-8F57-F7B24B432BF6}" type="pres">
      <dgm:prSet presAssocID="{653FFEB1-A47F-48FA-97F8-3324524C967D}" presName="root2" presStyleCnt="0"/>
      <dgm:spPr/>
    </dgm:pt>
    <dgm:pt modelId="{A67B45D9-8E7C-4BA4-BEF7-834DF4B67EF9}" type="pres">
      <dgm:prSet presAssocID="{653FFEB1-A47F-48FA-97F8-3324524C967D}" presName="LevelTwoTextNode" presStyleLbl="node2" presStyleIdx="4" presStyleCnt="5">
        <dgm:presLayoutVars>
          <dgm:chPref val="3"/>
        </dgm:presLayoutVars>
      </dgm:prSet>
      <dgm:spPr/>
      <dgm:t>
        <a:bodyPr/>
        <a:lstStyle/>
        <a:p>
          <a:endParaRPr lang="es-EC"/>
        </a:p>
      </dgm:t>
    </dgm:pt>
    <dgm:pt modelId="{85E1FB86-EF53-4941-A242-0CAB9E8B42FF}" type="pres">
      <dgm:prSet presAssocID="{653FFEB1-A47F-48FA-97F8-3324524C967D}" presName="level3hierChild" presStyleCnt="0"/>
      <dgm:spPr/>
    </dgm:pt>
  </dgm:ptLst>
  <dgm:cxnLst>
    <dgm:cxn modelId="{2394C6E6-A66D-4760-94AD-4515A6A61D6A}" type="presOf" srcId="{18B6A106-1D56-4F12-935E-209A23B650CA}" destId="{DCEDF845-C211-4F35-94C2-D0F231480939}" srcOrd="0" destOrd="0" presId="urn:microsoft.com/office/officeart/2008/layout/HorizontalMultiLevelHierarchy"/>
    <dgm:cxn modelId="{EC58889C-11A6-40A1-AD7B-9B19DB868088}" srcId="{84CE7314-F2A0-489C-A4FF-92AEC5D26A0E}" destId="{769DBBB5-C2CA-4B31-A62E-DC3E221295E3}" srcOrd="0" destOrd="0" parTransId="{6342A2B3-21A7-4E64-B23F-9F02981FFE9A}" sibTransId="{136D7430-CAE0-42F3-8BF7-4F93D7C1D918}"/>
    <dgm:cxn modelId="{57D79578-0EA6-4BE2-97CA-602141F8BA4E}" type="presOf" srcId="{0E043174-A4BC-4094-9815-C8F2819034B5}" destId="{D6A0AB74-2B72-432F-95F9-EF6C4AD847CD}" srcOrd="0" destOrd="0" presId="urn:microsoft.com/office/officeart/2008/layout/HorizontalMultiLevelHierarchy"/>
    <dgm:cxn modelId="{E0FF7494-DD6B-481C-BE2B-8DDBD0546509}" type="presOf" srcId="{769DBBB5-C2CA-4B31-A62E-DC3E221295E3}" destId="{66C1BF50-0CF6-44BE-B596-E114B54D52AB}" srcOrd="0" destOrd="0" presId="urn:microsoft.com/office/officeart/2008/layout/HorizontalMultiLevelHierarchy"/>
    <dgm:cxn modelId="{DDD664D4-F7D3-4FA0-8706-8E5C91F08F3B}" srcId="{84CE7314-F2A0-489C-A4FF-92AEC5D26A0E}" destId="{18B6A106-1D56-4F12-935E-209A23B650CA}" srcOrd="2" destOrd="0" parTransId="{19F6A2EF-7CF1-46B6-A958-C4AFB65E554F}" sibTransId="{E3B1DC74-38DD-4B7E-B901-368CDBFCCAAB}"/>
    <dgm:cxn modelId="{9FBF00E2-D5C6-44DA-84F2-78C391ACBAEF}" type="presOf" srcId="{698BF8A8-D7D0-46F9-8813-9931D78B5F44}" destId="{63BA8E4F-2612-4B69-BF8C-A83AF2A44BE3}" srcOrd="0" destOrd="0" presId="urn:microsoft.com/office/officeart/2008/layout/HorizontalMultiLevelHierarchy"/>
    <dgm:cxn modelId="{36F63CA8-DBFC-42E9-8896-9E816D63D606}" type="presOf" srcId="{FB9F3A21-DF74-4E8E-96DA-463E71A783B1}" destId="{4CFB0C35-F33E-4870-BB99-89DA7F7ACE89}" srcOrd="1" destOrd="0" presId="urn:microsoft.com/office/officeart/2008/layout/HorizontalMultiLevelHierarchy"/>
    <dgm:cxn modelId="{51A98900-9E5A-41C4-A262-00DF30285D7D}" type="presOf" srcId="{77C48B61-9EC4-461F-BACA-FC94E4FD5CF4}" destId="{5BB23ED9-FA4B-45FF-B2F2-C3653A29F4D1}" srcOrd="0" destOrd="0" presId="urn:microsoft.com/office/officeart/2008/layout/HorizontalMultiLevelHierarchy"/>
    <dgm:cxn modelId="{50FD794A-6AF7-436A-874D-DAB19A8678D4}" type="presOf" srcId="{6342A2B3-21A7-4E64-B23F-9F02981FFE9A}" destId="{4E672683-991C-46DD-AE3D-9E702182C7B2}" srcOrd="1" destOrd="0" presId="urn:microsoft.com/office/officeart/2008/layout/HorizontalMultiLevelHierarchy"/>
    <dgm:cxn modelId="{2361D4EF-3A39-439E-81E6-BFD0D95776EB}" type="presOf" srcId="{19F6A2EF-7CF1-46B6-A958-C4AFB65E554F}" destId="{08CE9C6F-CAF0-48D0-B17F-80DB8AC1F8AE}" srcOrd="1" destOrd="0" presId="urn:microsoft.com/office/officeart/2008/layout/HorizontalMultiLevelHierarchy"/>
    <dgm:cxn modelId="{CD56BEA3-A31A-4907-B163-3248E4EB6A12}" type="presOf" srcId="{19F6A2EF-7CF1-46B6-A958-C4AFB65E554F}" destId="{F7C78DF3-DA13-44A1-A5A2-5C46AC1CCA33}" srcOrd="0" destOrd="0" presId="urn:microsoft.com/office/officeart/2008/layout/HorizontalMultiLevelHierarchy"/>
    <dgm:cxn modelId="{B5FF699F-68BA-420F-B8EA-E345BEE0848A}" srcId="{77C48B61-9EC4-461F-BACA-FC94E4FD5CF4}" destId="{84CE7314-F2A0-489C-A4FF-92AEC5D26A0E}" srcOrd="0" destOrd="0" parTransId="{EA873B0A-7616-4C58-908C-5D0CB4D6113E}" sibTransId="{939EAC4C-ED5F-48F0-8F1A-5B3453D637CE}"/>
    <dgm:cxn modelId="{36CE177B-FBF7-4834-96E8-3B43BABCC505}" srcId="{84CE7314-F2A0-489C-A4FF-92AEC5D26A0E}" destId="{653FFEB1-A47F-48FA-97F8-3324524C967D}" srcOrd="4" destOrd="0" parTransId="{FB9F3A21-DF74-4E8E-96DA-463E71A783B1}" sibTransId="{191C67E5-2123-4EEF-98B1-669D020C530A}"/>
    <dgm:cxn modelId="{EB401E75-211D-49E8-9CE3-31D14EC67390}" type="presOf" srcId="{84CE7314-F2A0-489C-A4FF-92AEC5D26A0E}" destId="{A17F1A9A-CD16-4913-B4EC-5637D28EF94F}" srcOrd="0" destOrd="0" presId="urn:microsoft.com/office/officeart/2008/layout/HorizontalMultiLevelHierarchy"/>
    <dgm:cxn modelId="{604FED0E-D455-432D-9D7D-49568001DC71}" type="presOf" srcId="{6342A2B3-21A7-4E64-B23F-9F02981FFE9A}" destId="{9DF298EE-2271-4168-9C82-56CFA9A831DE}" srcOrd="0" destOrd="0" presId="urn:microsoft.com/office/officeart/2008/layout/HorizontalMultiLevelHierarchy"/>
    <dgm:cxn modelId="{10A3AE0C-FDDD-4A97-BB95-7A7E00ABC652}" srcId="{84CE7314-F2A0-489C-A4FF-92AEC5D26A0E}" destId="{2C65EC48-A70C-4F3A-B4C2-33E96E3490AC}" srcOrd="3" destOrd="0" parTransId="{300CAE36-8A7D-4F51-A410-4CC701FF4C3E}" sibTransId="{7B134DC1-4625-47D9-B2CA-AB1B320687F7}"/>
    <dgm:cxn modelId="{D5B11CDD-69A5-4BC3-ADC3-ED33D63CCFE1}" type="presOf" srcId="{FB9F3A21-DF74-4E8E-96DA-463E71A783B1}" destId="{2BF5DE22-6123-4124-9A53-074CD12BF846}" srcOrd="0" destOrd="0" presId="urn:microsoft.com/office/officeart/2008/layout/HorizontalMultiLevelHierarchy"/>
    <dgm:cxn modelId="{178B7F8E-D7B2-43D4-8A28-915EC3D6D37C}" type="presOf" srcId="{653FFEB1-A47F-48FA-97F8-3324524C967D}" destId="{A67B45D9-8E7C-4BA4-BEF7-834DF4B67EF9}" srcOrd="0" destOrd="0" presId="urn:microsoft.com/office/officeart/2008/layout/HorizontalMultiLevelHierarchy"/>
    <dgm:cxn modelId="{F33825F2-8D5B-49D5-8518-76C5CEC74182}" type="presOf" srcId="{2C65EC48-A70C-4F3A-B4C2-33E96E3490AC}" destId="{CEDAD9F8-BFC4-4C4D-8B33-BE99BAFEFFFD}" srcOrd="0" destOrd="0" presId="urn:microsoft.com/office/officeart/2008/layout/HorizontalMultiLevelHierarchy"/>
    <dgm:cxn modelId="{105F6494-4D35-44F5-9044-6D28B121A278}" srcId="{84CE7314-F2A0-489C-A4FF-92AEC5D26A0E}" destId="{698BF8A8-D7D0-46F9-8813-9931D78B5F44}" srcOrd="1" destOrd="0" parTransId="{0E043174-A4BC-4094-9815-C8F2819034B5}" sibTransId="{3B7E0134-125C-49AD-95D0-F38E0979BDAF}"/>
    <dgm:cxn modelId="{737C5EC6-5897-4C92-896C-8AD22C5F871D}" type="presOf" srcId="{0E043174-A4BC-4094-9815-C8F2819034B5}" destId="{E976728A-16C9-410F-B66C-B6B0FF8C584C}" srcOrd="1" destOrd="0" presId="urn:microsoft.com/office/officeart/2008/layout/HorizontalMultiLevelHierarchy"/>
    <dgm:cxn modelId="{3FFAD2C2-2948-4D14-BE2C-CCB3C2FE25AD}" type="presOf" srcId="{300CAE36-8A7D-4F51-A410-4CC701FF4C3E}" destId="{E6448B3B-19AD-483D-B53B-21B54E961884}" srcOrd="1" destOrd="0" presId="urn:microsoft.com/office/officeart/2008/layout/HorizontalMultiLevelHierarchy"/>
    <dgm:cxn modelId="{9506FDC3-E0BB-4329-9576-853C3170831A}" type="presOf" srcId="{300CAE36-8A7D-4F51-A410-4CC701FF4C3E}" destId="{661BE96F-FE35-4F3D-9067-A2C3121EC076}" srcOrd="0" destOrd="0" presId="urn:microsoft.com/office/officeart/2008/layout/HorizontalMultiLevelHierarchy"/>
    <dgm:cxn modelId="{92CB6EF6-D5CA-4AE1-A101-A9C706095C45}" type="presParOf" srcId="{5BB23ED9-FA4B-45FF-B2F2-C3653A29F4D1}" destId="{BFF20220-4031-490A-B8E5-05D6301F1479}" srcOrd="0" destOrd="0" presId="urn:microsoft.com/office/officeart/2008/layout/HorizontalMultiLevelHierarchy"/>
    <dgm:cxn modelId="{25543AA7-8A63-4747-822B-B18152640A26}" type="presParOf" srcId="{BFF20220-4031-490A-B8E5-05D6301F1479}" destId="{A17F1A9A-CD16-4913-B4EC-5637D28EF94F}" srcOrd="0" destOrd="0" presId="urn:microsoft.com/office/officeart/2008/layout/HorizontalMultiLevelHierarchy"/>
    <dgm:cxn modelId="{F63EEFF1-A9DA-4DFF-A33D-ADEB4EF59BFA}" type="presParOf" srcId="{BFF20220-4031-490A-B8E5-05D6301F1479}" destId="{08D7D56B-C5C3-455A-AF60-D6C13EE35EC0}" srcOrd="1" destOrd="0" presId="urn:microsoft.com/office/officeart/2008/layout/HorizontalMultiLevelHierarchy"/>
    <dgm:cxn modelId="{BDB8D778-2E28-449D-A246-E0E4C0F217C7}" type="presParOf" srcId="{08D7D56B-C5C3-455A-AF60-D6C13EE35EC0}" destId="{9DF298EE-2271-4168-9C82-56CFA9A831DE}" srcOrd="0" destOrd="0" presId="urn:microsoft.com/office/officeart/2008/layout/HorizontalMultiLevelHierarchy"/>
    <dgm:cxn modelId="{1F0F6524-93EA-40FC-80D2-8AAA82CFA082}" type="presParOf" srcId="{9DF298EE-2271-4168-9C82-56CFA9A831DE}" destId="{4E672683-991C-46DD-AE3D-9E702182C7B2}" srcOrd="0" destOrd="0" presId="urn:microsoft.com/office/officeart/2008/layout/HorizontalMultiLevelHierarchy"/>
    <dgm:cxn modelId="{38ABFA6B-77FE-41A0-976F-7EB7299CCC95}" type="presParOf" srcId="{08D7D56B-C5C3-455A-AF60-D6C13EE35EC0}" destId="{35F2B5CD-D886-41B9-A0A4-66201378CA97}" srcOrd="1" destOrd="0" presId="urn:microsoft.com/office/officeart/2008/layout/HorizontalMultiLevelHierarchy"/>
    <dgm:cxn modelId="{06F900BC-77B7-4717-BF3B-064D1E2DA60B}" type="presParOf" srcId="{35F2B5CD-D886-41B9-A0A4-66201378CA97}" destId="{66C1BF50-0CF6-44BE-B596-E114B54D52AB}" srcOrd="0" destOrd="0" presId="urn:microsoft.com/office/officeart/2008/layout/HorizontalMultiLevelHierarchy"/>
    <dgm:cxn modelId="{120E1B6A-0060-4BAA-879F-9898E3EB38AD}" type="presParOf" srcId="{35F2B5CD-D886-41B9-A0A4-66201378CA97}" destId="{AC7B15FC-B65D-4B4E-B060-9DCE254354DD}" srcOrd="1" destOrd="0" presId="urn:microsoft.com/office/officeart/2008/layout/HorizontalMultiLevelHierarchy"/>
    <dgm:cxn modelId="{65C052FA-B237-4EEB-8892-69C3B4A4C8EE}" type="presParOf" srcId="{08D7D56B-C5C3-455A-AF60-D6C13EE35EC0}" destId="{D6A0AB74-2B72-432F-95F9-EF6C4AD847CD}" srcOrd="2" destOrd="0" presId="urn:microsoft.com/office/officeart/2008/layout/HorizontalMultiLevelHierarchy"/>
    <dgm:cxn modelId="{39F2C86A-CAC5-4DED-A143-2B6865625332}" type="presParOf" srcId="{D6A0AB74-2B72-432F-95F9-EF6C4AD847CD}" destId="{E976728A-16C9-410F-B66C-B6B0FF8C584C}" srcOrd="0" destOrd="0" presId="urn:microsoft.com/office/officeart/2008/layout/HorizontalMultiLevelHierarchy"/>
    <dgm:cxn modelId="{652BF8C9-15AB-4DC2-AAF8-869F6C1C3002}" type="presParOf" srcId="{08D7D56B-C5C3-455A-AF60-D6C13EE35EC0}" destId="{91AC24A0-07DB-481C-A67F-A137C71DFF15}" srcOrd="3" destOrd="0" presId="urn:microsoft.com/office/officeart/2008/layout/HorizontalMultiLevelHierarchy"/>
    <dgm:cxn modelId="{6497C987-5CB3-4ED3-BBEF-BB491AC3465F}" type="presParOf" srcId="{91AC24A0-07DB-481C-A67F-A137C71DFF15}" destId="{63BA8E4F-2612-4B69-BF8C-A83AF2A44BE3}" srcOrd="0" destOrd="0" presId="urn:microsoft.com/office/officeart/2008/layout/HorizontalMultiLevelHierarchy"/>
    <dgm:cxn modelId="{B6B19A48-0535-45CC-B3BA-62C417867234}" type="presParOf" srcId="{91AC24A0-07DB-481C-A67F-A137C71DFF15}" destId="{994B0645-3E89-47E5-B905-36AC48447C48}" srcOrd="1" destOrd="0" presId="urn:microsoft.com/office/officeart/2008/layout/HorizontalMultiLevelHierarchy"/>
    <dgm:cxn modelId="{F804988D-E54E-487B-9AF0-238384D31564}" type="presParOf" srcId="{08D7D56B-C5C3-455A-AF60-D6C13EE35EC0}" destId="{F7C78DF3-DA13-44A1-A5A2-5C46AC1CCA33}" srcOrd="4" destOrd="0" presId="urn:microsoft.com/office/officeart/2008/layout/HorizontalMultiLevelHierarchy"/>
    <dgm:cxn modelId="{5973EBF3-AA40-4D8C-84CB-61DDEDCB0DC0}" type="presParOf" srcId="{F7C78DF3-DA13-44A1-A5A2-5C46AC1CCA33}" destId="{08CE9C6F-CAF0-48D0-B17F-80DB8AC1F8AE}" srcOrd="0" destOrd="0" presId="urn:microsoft.com/office/officeart/2008/layout/HorizontalMultiLevelHierarchy"/>
    <dgm:cxn modelId="{DB78C242-B7D4-4533-8B91-368650B1E847}" type="presParOf" srcId="{08D7D56B-C5C3-455A-AF60-D6C13EE35EC0}" destId="{457FB17B-C1B5-4D3B-8F46-32E05FA08346}" srcOrd="5" destOrd="0" presId="urn:microsoft.com/office/officeart/2008/layout/HorizontalMultiLevelHierarchy"/>
    <dgm:cxn modelId="{15023804-AD8A-4FBC-ADC7-D451E980B622}" type="presParOf" srcId="{457FB17B-C1B5-4D3B-8F46-32E05FA08346}" destId="{DCEDF845-C211-4F35-94C2-D0F231480939}" srcOrd="0" destOrd="0" presId="urn:microsoft.com/office/officeart/2008/layout/HorizontalMultiLevelHierarchy"/>
    <dgm:cxn modelId="{5AF43C34-499B-4692-A740-EA9C5307BA3A}" type="presParOf" srcId="{457FB17B-C1B5-4D3B-8F46-32E05FA08346}" destId="{C80EF0BD-2651-4CD4-A420-EE80FB03A805}" srcOrd="1" destOrd="0" presId="urn:microsoft.com/office/officeart/2008/layout/HorizontalMultiLevelHierarchy"/>
    <dgm:cxn modelId="{ACCC4A9E-22F3-4809-8A6A-34658CF50E55}" type="presParOf" srcId="{08D7D56B-C5C3-455A-AF60-D6C13EE35EC0}" destId="{661BE96F-FE35-4F3D-9067-A2C3121EC076}" srcOrd="6" destOrd="0" presId="urn:microsoft.com/office/officeart/2008/layout/HorizontalMultiLevelHierarchy"/>
    <dgm:cxn modelId="{A60AD03A-5F3A-4431-A6D5-95AB4E1FCC33}" type="presParOf" srcId="{661BE96F-FE35-4F3D-9067-A2C3121EC076}" destId="{E6448B3B-19AD-483D-B53B-21B54E961884}" srcOrd="0" destOrd="0" presId="urn:microsoft.com/office/officeart/2008/layout/HorizontalMultiLevelHierarchy"/>
    <dgm:cxn modelId="{4F000B6F-AA29-4965-919E-1823F54DBF73}" type="presParOf" srcId="{08D7D56B-C5C3-455A-AF60-D6C13EE35EC0}" destId="{B6F1E2B0-0D7D-4BA4-8E4D-D770BD7B49A3}" srcOrd="7" destOrd="0" presId="urn:microsoft.com/office/officeart/2008/layout/HorizontalMultiLevelHierarchy"/>
    <dgm:cxn modelId="{FA4841F5-E4C2-4665-A515-E06F5179787A}" type="presParOf" srcId="{B6F1E2B0-0D7D-4BA4-8E4D-D770BD7B49A3}" destId="{CEDAD9F8-BFC4-4C4D-8B33-BE99BAFEFFFD}" srcOrd="0" destOrd="0" presId="urn:microsoft.com/office/officeart/2008/layout/HorizontalMultiLevelHierarchy"/>
    <dgm:cxn modelId="{9E752DF6-6831-4B39-BC8D-7BA0C8AF31C2}" type="presParOf" srcId="{B6F1E2B0-0D7D-4BA4-8E4D-D770BD7B49A3}" destId="{1F0F62C6-E7CD-404D-8B5A-5528EB432ADC}" srcOrd="1" destOrd="0" presId="urn:microsoft.com/office/officeart/2008/layout/HorizontalMultiLevelHierarchy"/>
    <dgm:cxn modelId="{2FA29F4D-6D31-47E0-9E59-4B42D2C8DAB6}" type="presParOf" srcId="{08D7D56B-C5C3-455A-AF60-D6C13EE35EC0}" destId="{2BF5DE22-6123-4124-9A53-074CD12BF846}" srcOrd="8" destOrd="0" presId="urn:microsoft.com/office/officeart/2008/layout/HorizontalMultiLevelHierarchy"/>
    <dgm:cxn modelId="{E2D07DE9-9F3B-4EB0-A276-C4CFE481833C}" type="presParOf" srcId="{2BF5DE22-6123-4124-9A53-074CD12BF846}" destId="{4CFB0C35-F33E-4870-BB99-89DA7F7ACE89}" srcOrd="0" destOrd="0" presId="urn:microsoft.com/office/officeart/2008/layout/HorizontalMultiLevelHierarchy"/>
    <dgm:cxn modelId="{D061F499-ADF2-4DF9-BA86-262AE97813C9}" type="presParOf" srcId="{08D7D56B-C5C3-455A-AF60-D6C13EE35EC0}" destId="{00192C03-245F-474F-8F57-F7B24B432BF6}" srcOrd="9" destOrd="0" presId="urn:microsoft.com/office/officeart/2008/layout/HorizontalMultiLevelHierarchy"/>
    <dgm:cxn modelId="{1B91303A-0EC2-4540-AAB8-37275E9CE18A}" type="presParOf" srcId="{00192C03-245F-474F-8F57-F7B24B432BF6}" destId="{A67B45D9-8E7C-4BA4-BEF7-834DF4B67EF9}" srcOrd="0" destOrd="0" presId="urn:microsoft.com/office/officeart/2008/layout/HorizontalMultiLevelHierarchy"/>
    <dgm:cxn modelId="{AB6E6204-3278-4DE2-9D2E-570A0526986D}" type="presParOf" srcId="{00192C03-245F-474F-8F57-F7B24B432BF6}" destId="{85E1FB86-EF53-4941-A242-0CAB9E8B42F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7D413-29B3-4DFC-A50A-7A54BBFBD142}">
      <dsp:nvSpPr>
        <dsp:cNvPr id="0" name=""/>
        <dsp:cNvSpPr/>
      </dsp:nvSpPr>
      <dsp:spPr>
        <a:xfrm rot="5400000">
          <a:off x="536577" y="947722"/>
          <a:ext cx="1607022" cy="2674049"/>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3D2EA3-A825-4B1A-B2A3-082097AB3D35}">
      <dsp:nvSpPr>
        <dsp:cNvPr id="0" name=""/>
        <dsp:cNvSpPr/>
      </dsp:nvSpPr>
      <dsp:spPr>
        <a:xfrm>
          <a:off x="268325" y="1746687"/>
          <a:ext cx="2414146" cy="2116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s-ES" sz="1900" kern="1200" dirty="0" smtClean="0"/>
            <a:t>La feria de </a:t>
          </a:r>
          <a:r>
            <a:rPr lang="es-ES" sz="1900" kern="1200" dirty="0" err="1" smtClean="0"/>
            <a:t>Sangolqui</a:t>
          </a:r>
          <a:r>
            <a:rPr lang="es-ES" sz="1900" kern="1200" dirty="0" smtClean="0"/>
            <a:t> recibe personas de distintas partes del cantón Quito y Rumiñahui.</a:t>
          </a:r>
          <a:endParaRPr lang="es-ES" sz="1900" kern="1200" dirty="0"/>
        </a:p>
      </dsp:txBody>
      <dsp:txXfrm>
        <a:off x="268325" y="1746687"/>
        <a:ext cx="2414146" cy="2116141"/>
      </dsp:txXfrm>
    </dsp:sp>
    <dsp:sp modelId="{B9E28EF4-817E-44D8-B9AE-A5F3B3B4A407}">
      <dsp:nvSpPr>
        <dsp:cNvPr id="0" name=""/>
        <dsp:cNvSpPr/>
      </dsp:nvSpPr>
      <dsp:spPr>
        <a:xfrm>
          <a:off x="2226973" y="750855"/>
          <a:ext cx="455499" cy="455499"/>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631571-51C0-4959-8885-6F200A544277}">
      <dsp:nvSpPr>
        <dsp:cNvPr id="0" name=""/>
        <dsp:cNvSpPr/>
      </dsp:nvSpPr>
      <dsp:spPr>
        <a:xfrm rot="5400000">
          <a:off x="3491965" y="216408"/>
          <a:ext cx="1607022" cy="2674049"/>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3239D9-9B4D-467D-8E8F-A4E45115626C}">
      <dsp:nvSpPr>
        <dsp:cNvPr id="0" name=""/>
        <dsp:cNvSpPr/>
      </dsp:nvSpPr>
      <dsp:spPr>
        <a:xfrm>
          <a:off x="3223713" y="1015373"/>
          <a:ext cx="2414146" cy="2116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s-ES" sz="1900" kern="1200" dirty="0" smtClean="0"/>
            <a:t>Existe un crecimiento desmesurado del comercio que no estuvo contemplado en la planificación del cantón.</a:t>
          </a:r>
          <a:endParaRPr lang="es-ES" sz="1900" kern="1200" dirty="0"/>
        </a:p>
      </dsp:txBody>
      <dsp:txXfrm>
        <a:off x="3223713" y="1015373"/>
        <a:ext cx="2414146" cy="2116141"/>
      </dsp:txXfrm>
    </dsp:sp>
    <dsp:sp modelId="{568E93EA-A212-40C1-9C9C-B317149BE7D2}">
      <dsp:nvSpPr>
        <dsp:cNvPr id="0" name=""/>
        <dsp:cNvSpPr/>
      </dsp:nvSpPr>
      <dsp:spPr>
        <a:xfrm>
          <a:off x="5182360" y="19542"/>
          <a:ext cx="455499" cy="455499"/>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B62DCF-37B0-42B8-AEA9-6FE428859AC0}">
      <dsp:nvSpPr>
        <dsp:cNvPr id="0" name=""/>
        <dsp:cNvSpPr/>
      </dsp:nvSpPr>
      <dsp:spPr>
        <a:xfrm rot="5400000">
          <a:off x="6447352" y="-514904"/>
          <a:ext cx="1607022" cy="2674049"/>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30EE2C-F89D-4F66-A6A4-AFCDEB78B089}">
      <dsp:nvSpPr>
        <dsp:cNvPr id="0" name=""/>
        <dsp:cNvSpPr/>
      </dsp:nvSpPr>
      <dsp:spPr>
        <a:xfrm>
          <a:off x="6179100" y="284059"/>
          <a:ext cx="2414146" cy="2116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s-ES" sz="1900" kern="1200" dirty="0" smtClean="0"/>
            <a:t>El municipio de Rumiñahui no ha podido atender a los problemas que la feria de </a:t>
          </a:r>
          <a:r>
            <a:rPr lang="es-ES" sz="1900" kern="1200" dirty="0" err="1" smtClean="0"/>
            <a:t>Sangolqui</a:t>
          </a:r>
          <a:r>
            <a:rPr lang="es-ES" sz="1900" kern="1200" dirty="0" smtClean="0"/>
            <a:t> ha generado.</a:t>
          </a:r>
          <a:endParaRPr lang="es-ES" sz="1900" kern="1200" dirty="0"/>
        </a:p>
      </dsp:txBody>
      <dsp:txXfrm>
        <a:off x="6179100" y="284059"/>
        <a:ext cx="2414146" cy="2116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1FE63-F99E-4311-A46A-BA004FC98250}">
      <dsp:nvSpPr>
        <dsp:cNvPr id="0" name=""/>
        <dsp:cNvSpPr/>
      </dsp:nvSpPr>
      <dsp:spPr>
        <a:xfrm>
          <a:off x="0" y="742955"/>
          <a:ext cx="7789675" cy="115762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4565" tIns="437388" rIns="604565" bIns="149352" numCol="1" spcCol="1270" anchor="t" anchorCtr="0">
          <a:noAutofit/>
        </a:bodyPr>
        <a:lstStyle/>
        <a:p>
          <a:pPr marL="228600" lvl="1" indent="-228600" algn="l" defTabSz="933450">
            <a:lnSpc>
              <a:spcPct val="90000"/>
            </a:lnSpc>
            <a:spcBef>
              <a:spcPct val="0"/>
            </a:spcBef>
            <a:spcAft>
              <a:spcPct val="15000"/>
            </a:spcAft>
            <a:buChar char="••"/>
          </a:pPr>
          <a:r>
            <a:rPr lang="es-EC" sz="2100" kern="1200" dirty="0" smtClean="0">
              <a:solidFill>
                <a:schemeClr val="tx1"/>
              </a:solidFill>
              <a:effectLst/>
            </a:rPr>
            <a:t>La percepción es el vinculación de estímulos y elementos percibidos.</a:t>
          </a:r>
          <a:endParaRPr lang="es-ES" sz="2100" kern="1200" dirty="0"/>
        </a:p>
      </dsp:txBody>
      <dsp:txXfrm>
        <a:off x="0" y="742955"/>
        <a:ext cx="7789675" cy="1157625"/>
      </dsp:txXfrm>
    </dsp:sp>
    <dsp:sp modelId="{D94B026F-E947-4CA9-A42F-6B3DA88F2C7F}">
      <dsp:nvSpPr>
        <dsp:cNvPr id="0" name=""/>
        <dsp:cNvSpPr/>
      </dsp:nvSpPr>
      <dsp:spPr>
        <a:xfrm>
          <a:off x="389483" y="432995"/>
          <a:ext cx="5452772" cy="6199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102" tIns="0" rIns="206102" bIns="0" numCol="1" spcCol="1270" anchor="ctr" anchorCtr="0">
          <a:noAutofit/>
        </a:bodyPr>
        <a:lstStyle/>
        <a:p>
          <a:pPr lvl="0" algn="l" defTabSz="933450">
            <a:lnSpc>
              <a:spcPct val="90000"/>
            </a:lnSpc>
            <a:spcBef>
              <a:spcPct val="0"/>
            </a:spcBef>
            <a:spcAft>
              <a:spcPct val="35000"/>
            </a:spcAft>
          </a:pPr>
          <a:r>
            <a:rPr lang="es-EC" sz="2100" kern="1200" dirty="0" smtClean="0">
              <a:effectLst/>
            </a:rPr>
            <a:t>Teoría de Asociacionista, David </a:t>
          </a:r>
          <a:r>
            <a:rPr lang="es-EC" sz="2100" kern="1200" dirty="0" err="1" smtClean="0">
              <a:effectLst/>
            </a:rPr>
            <a:t>Hartley</a:t>
          </a:r>
          <a:r>
            <a:rPr lang="es-EC" sz="2100" kern="1200" dirty="0" smtClean="0">
              <a:effectLst/>
            </a:rPr>
            <a:t> y John Stuart Mil (1700-1800)</a:t>
          </a:r>
          <a:endParaRPr lang="es-ES" sz="2100" kern="1200" dirty="0"/>
        </a:p>
      </dsp:txBody>
      <dsp:txXfrm>
        <a:off x="419745" y="463257"/>
        <a:ext cx="5392248" cy="559396"/>
      </dsp:txXfrm>
    </dsp:sp>
    <dsp:sp modelId="{0A8A2685-DA17-44E2-9024-27947DF00418}">
      <dsp:nvSpPr>
        <dsp:cNvPr id="0" name=""/>
        <dsp:cNvSpPr/>
      </dsp:nvSpPr>
      <dsp:spPr>
        <a:xfrm>
          <a:off x="0" y="2323940"/>
          <a:ext cx="7789675" cy="876487"/>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4565" tIns="437388" rIns="604565" bIns="149352" numCol="1" spcCol="1270" anchor="t" anchorCtr="0">
          <a:noAutofit/>
        </a:bodyPr>
        <a:lstStyle/>
        <a:p>
          <a:pPr marL="228600" lvl="1" indent="-228600" algn="l" defTabSz="933450">
            <a:lnSpc>
              <a:spcPct val="90000"/>
            </a:lnSpc>
            <a:spcBef>
              <a:spcPct val="0"/>
            </a:spcBef>
            <a:spcAft>
              <a:spcPct val="15000"/>
            </a:spcAft>
            <a:buChar char="••"/>
          </a:pPr>
          <a:r>
            <a:rPr lang="es-EC" sz="2100" kern="1200" dirty="0" smtClean="0">
              <a:effectLst/>
            </a:rPr>
            <a:t>El todo es la unión de sus parte</a:t>
          </a:r>
          <a:endParaRPr lang="es-ES" sz="2100" kern="1200" dirty="0"/>
        </a:p>
      </dsp:txBody>
      <dsp:txXfrm>
        <a:off x="0" y="2323940"/>
        <a:ext cx="7789675" cy="876487"/>
      </dsp:txXfrm>
    </dsp:sp>
    <dsp:sp modelId="{FC401A85-DA4F-4575-8267-BEC315F6BFBC}">
      <dsp:nvSpPr>
        <dsp:cNvPr id="0" name=""/>
        <dsp:cNvSpPr/>
      </dsp:nvSpPr>
      <dsp:spPr>
        <a:xfrm>
          <a:off x="389483" y="2013980"/>
          <a:ext cx="5452772" cy="6199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102" tIns="0" rIns="206102" bIns="0" numCol="1" spcCol="1270" anchor="ctr" anchorCtr="0">
          <a:noAutofit/>
        </a:bodyPr>
        <a:lstStyle/>
        <a:p>
          <a:pPr lvl="0" algn="l" defTabSz="933450">
            <a:lnSpc>
              <a:spcPct val="90000"/>
            </a:lnSpc>
            <a:spcBef>
              <a:spcPct val="0"/>
            </a:spcBef>
            <a:spcAft>
              <a:spcPct val="35000"/>
            </a:spcAft>
          </a:pPr>
          <a:r>
            <a:rPr lang="es-EC" sz="2100" kern="1200" dirty="0" smtClean="0">
              <a:effectLst/>
            </a:rPr>
            <a:t>Teoría de Gestalt M. </a:t>
          </a:r>
          <a:r>
            <a:rPr lang="es-EC" sz="2100" kern="1200" dirty="0" err="1" smtClean="0">
              <a:effectLst/>
            </a:rPr>
            <a:t>Wertheimer</a:t>
          </a:r>
          <a:r>
            <a:rPr lang="es-EC" sz="2100" kern="1200" dirty="0" smtClean="0">
              <a:effectLst/>
            </a:rPr>
            <a:t>, W. </a:t>
          </a:r>
          <a:r>
            <a:rPr lang="es-EC" sz="2100" kern="1200" dirty="0" err="1" smtClean="0">
              <a:effectLst/>
            </a:rPr>
            <a:t>Köhler</a:t>
          </a:r>
          <a:r>
            <a:rPr lang="es-EC" sz="2100" kern="1200" dirty="0" smtClean="0">
              <a:effectLst/>
            </a:rPr>
            <a:t>, K. </a:t>
          </a:r>
          <a:r>
            <a:rPr lang="es-EC" sz="2100" kern="1200" dirty="0" err="1" smtClean="0">
              <a:effectLst/>
            </a:rPr>
            <a:t>Koffka</a:t>
          </a:r>
          <a:r>
            <a:rPr lang="es-EC" sz="2100" kern="1200" dirty="0" smtClean="0">
              <a:effectLst/>
            </a:rPr>
            <a:t> y K. Lewin (1900-2000)</a:t>
          </a:r>
          <a:endParaRPr lang="es-ES" sz="2100" kern="1200" dirty="0"/>
        </a:p>
      </dsp:txBody>
      <dsp:txXfrm>
        <a:off x="419745" y="2044242"/>
        <a:ext cx="5392248" cy="559396"/>
      </dsp:txXfrm>
    </dsp:sp>
    <dsp:sp modelId="{4AA5634E-9F3B-474D-BF0B-4C8C518A9A96}">
      <dsp:nvSpPr>
        <dsp:cNvPr id="0" name=""/>
        <dsp:cNvSpPr/>
      </dsp:nvSpPr>
      <dsp:spPr>
        <a:xfrm>
          <a:off x="0" y="3652363"/>
          <a:ext cx="7789675" cy="115762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4565" tIns="437388" rIns="604565" bIns="149352" numCol="1" spcCol="1270" anchor="t" anchorCtr="0">
          <a:noAutofit/>
        </a:bodyPr>
        <a:lstStyle/>
        <a:p>
          <a:pPr marL="228600" lvl="1" indent="-228600" algn="l" defTabSz="933450">
            <a:lnSpc>
              <a:spcPct val="90000"/>
            </a:lnSpc>
            <a:spcBef>
              <a:spcPct val="0"/>
            </a:spcBef>
            <a:spcAft>
              <a:spcPct val="15000"/>
            </a:spcAft>
            <a:buChar char="••"/>
          </a:pPr>
          <a:r>
            <a:rPr lang="es-EC" sz="2100" kern="1200" dirty="0" smtClean="0">
              <a:effectLst/>
            </a:rPr>
            <a:t>La percepción es la interacción entre el ser humano y el medio ambiente que lo rodea.</a:t>
          </a:r>
          <a:endParaRPr lang="es-ES" sz="2100" kern="1200" dirty="0"/>
        </a:p>
      </dsp:txBody>
      <dsp:txXfrm>
        <a:off x="0" y="3652363"/>
        <a:ext cx="7789675" cy="1157625"/>
      </dsp:txXfrm>
    </dsp:sp>
    <dsp:sp modelId="{70AA5A31-4F4A-43A4-A1FD-ADFDDD7FC805}">
      <dsp:nvSpPr>
        <dsp:cNvPr id="0" name=""/>
        <dsp:cNvSpPr/>
      </dsp:nvSpPr>
      <dsp:spPr>
        <a:xfrm>
          <a:off x="389483" y="3313828"/>
          <a:ext cx="5452772" cy="6199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102" tIns="0" rIns="206102" bIns="0" numCol="1" spcCol="1270" anchor="ctr" anchorCtr="0">
          <a:noAutofit/>
        </a:bodyPr>
        <a:lstStyle/>
        <a:p>
          <a:pPr lvl="0" algn="l" defTabSz="933450">
            <a:lnSpc>
              <a:spcPct val="90000"/>
            </a:lnSpc>
            <a:spcBef>
              <a:spcPct val="0"/>
            </a:spcBef>
            <a:spcAft>
              <a:spcPct val="35000"/>
            </a:spcAft>
          </a:pPr>
          <a:r>
            <a:rPr lang="es-EC" sz="2100" kern="1200" dirty="0" smtClean="0">
              <a:effectLst/>
            </a:rPr>
            <a:t>Teoría de la percepción (James J. Gibson, 1950)</a:t>
          </a:r>
          <a:endParaRPr lang="es-ES" sz="2100" kern="1200" dirty="0"/>
        </a:p>
      </dsp:txBody>
      <dsp:txXfrm>
        <a:off x="419745" y="3344090"/>
        <a:ext cx="5392248"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7EF67-DAF9-4B72-AF77-3324D798F23B}">
      <dsp:nvSpPr>
        <dsp:cNvPr id="0" name=""/>
        <dsp:cNvSpPr/>
      </dsp:nvSpPr>
      <dsp:spPr>
        <a:xfrm>
          <a:off x="3422935" y="2875"/>
          <a:ext cx="1925066" cy="1925066"/>
        </a:xfrm>
        <a:prstGeom prst="ellipse">
          <a:avLst/>
        </a:prstGeom>
        <a:solidFill>
          <a:schemeClr val="accent1">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b="1" kern="1200" dirty="0" smtClean="0"/>
            <a:t>Objetivo</a:t>
          </a:r>
        </a:p>
        <a:p>
          <a:pPr lvl="0" algn="ctr" defTabSz="444500">
            <a:lnSpc>
              <a:spcPct val="90000"/>
            </a:lnSpc>
            <a:spcBef>
              <a:spcPct val="0"/>
            </a:spcBef>
            <a:spcAft>
              <a:spcPct val="35000"/>
            </a:spcAft>
          </a:pPr>
          <a:r>
            <a:rPr lang="es-EC" sz="1000" kern="1200" dirty="0" smtClean="0"/>
            <a:t>Conocer  la percepción en los clientes de la feria de Sangolquí del cantón Rumiñahui por la aglomeración de los vendedores autorizados</a:t>
          </a:r>
          <a:endParaRPr lang="es-ES" sz="1000" kern="1200" dirty="0"/>
        </a:p>
      </dsp:txBody>
      <dsp:txXfrm>
        <a:off x="3704854" y="284794"/>
        <a:ext cx="1361228" cy="1361228"/>
      </dsp:txXfrm>
    </dsp:sp>
    <dsp:sp modelId="{2F4CCF4A-B11F-4D8C-A32A-25774542C463}">
      <dsp:nvSpPr>
        <dsp:cNvPr id="0" name=""/>
        <dsp:cNvSpPr/>
      </dsp:nvSpPr>
      <dsp:spPr>
        <a:xfrm rot="2160000">
          <a:off x="5286859" y="1480901"/>
          <a:ext cx="510494" cy="6497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301483" y="1565834"/>
        <a:ext cx="357346" cy="389825"/>
      </dsp:txXfrm>
    </dsp:sp>
    <dsp:sp modelId="{4D0ABD5A-B5E8-4934-83B7-10A27DD651FD}">
      <dsp:nvSpPr>
        <dsp:cNvPr id="0" name=""/>
        <dsp:cNvSpPr/>
      </dsp:nvSpPr>
      <dsp:spPr>
        <a:xfrm>
          <a:off x="5759590" y="1700555"/>
          <a:ext cx="1925066" cy="1925066"/>
        </a:xfrm>
        <a:prstGeom prst="ellipse">
          <a:avLst/>
        </a:prstGeom>
        <a:solidFill>
          <a:schemeClr val="accent1">
            <a:lumMod val="20000"/>
            <a:lumOff val="80000"/>
          </a:schemeClr>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b="1" kern="1200" dirty="0" smtClean="0"/>
            <a:t>Objetivo especifico 1</a:t>
          </a:r>
        </a:p>
        <a:p>
          <a:pPr lvl="0" algn="ctr" defTabSz="444500">
            <a:lnSpc>
              <a:spcPct val="90000"/>
            </a:lnSpc>
            <a:spcBef>
              <a:spcPct val="0"/>
            </a:spcBef>
            <a:spcAft>
              <a:spcPct val="35000"/>
            </a:spcAft>
          </a:pPr>
          <a:r>
            <a:rPr lang="es-EC" sz="1000" kern="1200" dirty="0" smtClean="0"/>
            <a:t>Determinar el grado de problemas que posee la feria de Sangolquí</a:t>
          </a:r>
          <a:endParaRPr lang="es-ES" sz="1000" kern="1200" dirty="0" smtClean="0"/>
        </a:p>
      </dsp:txBody>
      <dsp:txXfrm>
        <a:off x="6041509" y="1982474"/>
        <a:ext cx="1361228" cy="1361228"/>
      </dsp:txXfrm>
    </dsp:sp>
    <dsp:sp modelId="{1C15459E-531B-4774-B003-E96F6EDB3A99}">
      <dsp:nvSpPr>
        <dsp:cNvPr id="0" name=""/>
        <dsp:cNvSpPr/>
      </dsp:nvSpPr>
      <dsp:spPr>
        <a:xfrm rot="6480000">
          <a:off x="6025079" y="3697943"/>
          <a:ext cx="510494" cy="6497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10800000">
        <a:off x="6125316" y="3755059"/>
        <a:ext cx="357346" cy="389825"/>
      </dsp:txXfrm>
    </dsp:sp>
    <dsp:sp modelId="{FDCB1BD6-F9B4-4F5E-AFF8-C509EBDF468D}">
      <dsp:nvSpPr>
        <dsp:cNvPr id="0" name=""/>
        <dsp:cNvSpPr/>
      </dsp:nvSpPr>
      <dsp:spPr>
        <a:xfrm>
          <a:off x="4867067" y="4447457"/>
          <a:ext cx="1925066" cy="1925066"/>
        </a:xfrm>
        <a:prstGeom prst="ellipse">
          <a:avLst/>
        </a:prstGeom>
        <a:solidFill>
          <a:schemeClr val="accent1">
            <a:lumMod val="40000"/>
            <a:lumOff val="60000"/>
          </a:schemeClr>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b="1" kern="1200" dirty="0" smtClean="0"/>
            <a:t>Objetivo especifico 2</a:t>
          </a:r>
        </a:p>
        <a:p>
          <a:pPr lvl="0" algn="ctr" defTabSz="444500">
            <a:lnSpc>
              <a:spcPct val="90000"/>
            </a:lnSpc>
            <a:spcBef>
              <a:spcPct val="0"/>
            </a:spcBef>
            <a:spcAft>
              <a:spcPct val="35000"/>
            </a:spcAft>
          </a:pPr>
          <a:r>
            <a:rPr lang="es-EC" sz="1000" kern="1200" dirty="0" smtClean="0"/>
            <a:t>Identificar los requerimientos de los clientes de la feria de Sangolquí</a:t>
          </a:r>
          <a:endParaRPr lang="es-ES" sz="1000" kern="1200" dirty="0"/>
        </a:p>
      </dsp:txBody>
      <dsp:txXfrm>
        <a:off x="5148986" y="4729376"/>
        <a:ext cx="1361228" cy="1361228"/>
      </dsp:txXfrm>
    </dsp:sp>
    <dsp:sp modelId="{ED4DEE5C-9FA4-41C2-B809-E7C8F9CCA14B}">
      <dsp:nvSpPr>
        <dsp:cNvPr id="0" name=""/>
        <dsp:cNvSpPr/>
      </dsp:nvSpPr>
      <dsp:spPr>
        <a:xfrm rot="10800000">
          <a:off x="4144669" y="5085135"/>
          <a:ext cx="510494" cy="6497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10800000">
        <a:off x="4297817" y="5215077"/>
        <a:ext cx="357346" cy="389825"/>
      </dsp:txXfrm>
    </dsp:sp>
    <dsp:sp modelId="{91F3726D-0FDF-465F-9E5F-939E9AA7F8F4}">
      <dsp:nvSpPr>
        <dsp:cNvPr id="0" name=""/>
        <dsp:cNvSpPr/>
      </dsp:nvSpPr>
      <dsp:spPr>
        <a:xfrm>
          <a:off x="1978803" y="4447457"/>
          <a:ext cx="1925066" cy="1925066"/>
        </a:xfrm>
        <a:prstGeom prst="ellipse">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b="1" kern="1200" dirty="0" smtClean="0">
              <a:solidFill>
                <a:schemeClr val="tx1"/>
              </a:solidFill>
            </a:rPr>
            <a:t>Objetivo especifico 3</a:t>
          </a:r>
        </a:p>
        <a:p>
          <a:pPr lvl="0" algn="ctr" defTabSz="444500">
            <a:lnSpc>
              <a:spcPct val="90000"/>
            </a:lnSpc>
            <a:spcBef>
              <a:spcPct val="0"/>
            </a:spcBef>
            <a:spcAft>
              <a:spcPct val="35000"/>
            </a:spcAft>
          </a:pPr>
          <a:r>
            <a:rPr lang="es-EC" sz="1000" kern="1200" dirty="0" smtClean="0">
              <a:solidFill>
                <a:schemeClr val="tx1"/>
              </a:solidFill>
            </a:rPr>
            <a:t>Desarrollar estrategias que permitan mejorar la situación actual de la feria de Sangolquí</a:t>
          </a:r>
          <a:endParaRPr lang="es-ES" sz="1000" kern="1200" dirty="0">
            <a:solidFill>
              <a:schemeClr val="tx1"/>
            </a:solidFill>
          </a:endParaRPr>
        </a:p>
      </dsp:txBody>
      <dsp:txXfrm>
        <a:off x="2260722" y="4729376"/>
        <a:ext cx="1361228" cy="1361228"/>
      </dsp:txXfrm>
    </dsp:sp>
    <dsp:sp modelId="{DF712001-E964-4716-B827-0B921FAF8F7B}">
      <dsp:nvSpPr>
        <dsp:cNvPr id="0" name=""/>
        <dsp:cNvSpPr/>
      </dsp:nvSpPr>
      <dsp:spPr>
        <a:xfrm rot="15120000">
          <a:off x="2244292" y="3725425"/>
          <a:ext cx="510494" cy="6497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10800000">
        <a:off x="2344529" y="3928193"/>
        <a:ext cx="357346" cy="389825"/>
      </dsp:txXfrm>
    </dsp:sp>
    <dsp:sp modelId="{CEEB148E-6AE1-4D6D-9BD9-7C177182EF30}">
      <dsp:nvSpPr>
        <dsp:cNvPr id="0" name=""/>
        <dsp:cNvSpPr/>
      </dsp:nvSpPr>
      <dsp:spPr>
        <a:xfrm>
          <a:off x="1086280" y="1700555"/>
          <a:ext cx="1925066" cy="1925066"/>
        </a:xfrm>
        <a:prstGeom prst="ellipse">
          <a:avLst/>
        </a:prstGeom>
        <a:solidFill>
          <a:schemeClr val="accent1">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b="1" kern="1200" dirty="0" smtClean="0"/>
            <a:t>Hipótesis</a:t>
          </a:r>
        </a:p>
        <a:p>
          <a:pPr lvl="0" algn="ctr" defTabSz="444500">
            <a:lnSpc>
              <a:spcPct val="90000"/>
            </a:lnSpc>
            <a:spcBef>
              <a:spcPct val="0"/>
            </a:spcBef>
            <a:spcAft>
              <a:spcPct val="35000"/>
            </a:spcAft>
          </a:pPr>
          <a:r>
            <a:rPr lang="es-EC" sz="1000" kern="1200" dirty="0" smtClean="0"/>
            <a:t>La aglomeración de los vendedores autorizados tiene un rechazo en la percepción de los clientes de la feria de Sangolquí del cantón Rumiñahui.</a:t>
          </a:r>
          <a:endParaRPr lang="es-ES" sz="1000" kern="1200" dirty="0"/>
        </a:p>
      </dsp:txBody>
      <dsp:txXfrm>
        <a:off x="1368199" y="1982474"/>
        <a:ext cx="1361228" cy="1361228"/>
      </dsp:txXfrm>
    </dsp:sp>
    <dsp:sp modelId="{4FCF350B-3B9D-4031-A507-A1D27020B239}">
      <dsp:nvSpPr>
        <dsp:cNvPr id="0" name=""/>
        <dsp:cNvSpPr/>
      </dsp:nvSpPr>
      <dsp:spPr>
        <a:xfrm rot="19440000">
          <a:off x="2950205" y="1497886"/>
          <a:ext cx="510494" cy="6497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964829" y="1672837"/>
        <a:ext cx="357346" cy="3898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5987F-5F28-4841-A780-0AACBA123F77}">
      <dsp:nvSpPr>
        <dsp:cNvPr id="0" name=""/>
        <dsp:cNvSpPr/>
      </dsp:nvSpPr>
      <dsp:spPr>
        <a:xfrm>
          <a:off x="5343244" y="1785912"/>
          <a:ext cx="221151" cy="678197"/>
        </a:xfrm>
        <a:custGeom>
          <a:avLst/>
          <a:gdLst/>
          <a:ahLst/>
          <a:cxnLst/>
          <a:rect l="0" t="0" r="0" b="0"/>
          <a:pathLst>
            <a:path>
              <a:moveTo>
                <a:pt x="0" y="0"/>
              </a:moveTo>
              <a:lnTo>
                <a:pt x="0" y="678197"/>
              </a:lnTo>
              <a:lnTo>
                <a:pt x="221151" y="678197"/>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8C67AE-D322-459F-9E9A-04CE7BB18165}">
      <dsp:nvSpPr>
        <dsp:cNvPr id="0" name=""/>
        <dsp:cNvSpPr/>
      </dsp:nvSpPr>
      <dsp:spPr>
        <a:xfrm>
          <a:off x="4113863" y="739128"/>
          <a:ext cx="1819118" cy="309612"/>
        </a:xfrm>
        <a:custGeom>
          <a:avLst/>
          <a:gdLst/>
          <a:ahLst/>
          <a:cxnLst/>
          <a:rect l="0" t="0" r="0" b="0"/>
          <a:pathLst>
            <a:path>
              <a:moveTo>
                <a:pt x="0" y="0"/>
              </a:moveTo>
              <a:lnTo>
                <a:pt x="0" y="154806"/>
              </a:lnTo>
              <a:lnTo>
                <a:pt x="1819118" y="154806"/>
              </a:lnTo>
              <a:lnTo>
                <a:pt x="1819118" y="309612"/>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1D3F8B-D3D9-4A92-BA74-35861D4E11C3}">
      <dsp:nvSpPr>
        <dsp:cNvPr id="0" name=""/>
        <dsp:cNvSpPr/>
      </dsp:nvSpPr>
      <dsp:spPr>
        <a:xfrm>
          <a:off x="3488962" y="1785912"/>
          <a:ext cx="163371" cy="1714093"/>
        </a:xfrm>
        <a:custGeom>
          <a:avLst/>
          <a:gdLst/>
          <a:ahLst/>
          <a:cxnLst/>
          <a:rect l="0" t="0" r="0" b="0"/>
          <a:pathLst>
            <a:path>
              <a:moveTo>
                <a:pt x="0" y="0"/>
              </a:moveTo>
              <a:lnTo>
                <a:pt x="0" y="1714093"/>
              </a:lnTo>
              <a:lnTo>
                <a:pt x="163371" y="1714093"/>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78CB9-F86F-4DA3-8124-6A89D0F431DF}">
      <dsp:nvSpPr>
        <dsp:cNvPr id="0" name=""/>
        <dsp:cNvSpPr/>
      </dsp:nvSpPr>
      <dsp:spPr>
        <a:xfrm>
          <a:off x="3488962" y="1785912"/>
          <a:ext cx="221151" cy="678197"/>
        </a:xfrm>
        <a:custGeom>
          <a:avLst/>
          <a:gdLst/>
          <a:ahLst/>
          <a:cxnLst/>
          <a:rect l="0" t="0" r="0" b="0"/>
          <a:pathLst>
            <a:path>
              <a:moveTo>
                <a:pt x="0" y="0"/>
              </a:moveTo>
              <a:lnTo>
                <a:pt x="0" y="678197"/>
              </a:lnTo>
              <a:lnTo>
                <a:pt x="221151" y="678197"/>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CA80B8-1D53-491F-8BBB-1F314B04C24A}">
      <dsp:nvSpPr>
        <dsp:cNvPr id="0" name=""/>
        <dsp:cNvSpPr/>
      </dsp:nvSpPr>
      <dsp:spPr>
        <a:xfrm>
          <a:off x="4032980" y="739128"/>
          <a:ext cx="91440" cy="309612"/>
        </a:xfrm>
        <a:custGeom>
          <a:avLst/>
          <a:gdLst/>
          <a:ahLst/>
          <a:cxnLst/>
          <a:rect l="0" t="0" r="0" b="0"/>
          <a:pathLst>
            <a:path>
              <a:moveTo>
                <a:pt x="80883" y="0"/>
              </a:moveTo>
              <a:lnTo>
                <a:pt x="80883" y="154806"/>
              </a:lnTo>
              <a:lnTo>
                <a:pt x="45720" y="154806"/>
              </a:lnTo>
              <a:lnTo>
                <a:pt x="45720" y="309612"/>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33DCBA-BFDA-4D08-95F7-DF51724667E9}">
      <dsp:nvSpPr>
        <dsp:cNvPr id="0" name=""/>
        <dsp:cNvSpPr/>
      </dsp:nvSpPr>
      <dsp:spPr>
        <a:xfrm>
          <a:off x="1705007" y="1785912"/>
          <a:ext cx="221151" cy="678197"/>
        </a:xfrm>
        <a:custGeom>
          <a:avLst/>
          <a:gdLst/>
          <a:ahLst/>
          <a:cxnLst/>
          <a:rect l="0" t="0" r="0" b="0"/>
          <a:pathLst>
            <a:path>
              <a:moveTo>
                <a:pt x="0" y="0"/>
              </a:moveTo>
              <a:lnTo>
                <a:pt x="0" y="678197"/>
              </a:lnTo>
              <a:lnTo>
                <a:pt x="221151" y="678197"/>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25F626-1DD6-4F49-B983-D37E9803AE16}">
      <dsp:nvSpPr>
        <dsp:cNvPr id="0" name=""/>
        <dsp:cNvSpPr/>
      </dsp:nvSpPr>
      <dsp:spPr>
        <a:xfrm>
          <a:off x="2294744" y="739128"/>
          <a:ext cx="1819118" cy="309612"/>
        </a:xfrm>
        <a:custGeom>
          <a:avLst/>
          <a:gdLst/>
          <a:ahLst/>
          <a:cxnLst/>
          <a:rect l="0" t="0" r="0" b="0"/>
          <a:pathLst>
            <a:path>
              <a:moveTo>
                <a:pt x="1819118" y="0"/>
              </a:moveTo>
              <a:lnTo>
                <a:pt x="1819118" y="154806"/>
              </a:lnTo>
              <a:lnTo>
                <a:pt x="0" y="154806"/>
              </a:lnTo>
              <a:lnTo>
                <a:pt x="0" y="309612"/>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22FBEB-ED59-4328-9C87-D3A104E8BACB}">
      <dsp:nvSpPr>
        <dsp:cNvPr id="0" name=""/>
        <dsp:cNvSpPr/>
      </dsp:nvSpPr>
      <dsp:spPr>
        <a:xfrm>
          <a:off x="2482251" y="1957"/>
          <a:ext cx="3263222"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anose="02020603050405020304" pitchFamily="18" charset="0"/>
              <a:cs typeface="Times New Roman" panose="02020603050405020304" pitchFamily="18" charset="0"/>
            </a:rPr>
            <a:t>FASE METODOLÒGICA</a:t>
          </a:r>
          <a:endParaRPr lang="en-US" sz="1800" b="1" kern="1200" dirty="0">
            <a:latin typeface="Times New Roman" panose="02020603050405020304" pitchFamily="18" charset="0"/>
            <a:cs typeface="Times New Roman" panose="02020603050405020304" pitchFamily="18" charset="0"/>
          </a:endParaRPr>
        </a:p>
      </dsp:txBody>
      <dsp:txXfrm>
        <a:off x="2482251" y="1957"/>
        <a:ext cx="3263222" cy="737171"/>
      </dsp:txXfrm>
    </dsp:sp>
    <dsp:sp modelId="{B5BAB1E3-25B0-4F3A-A358-E4D2B7DFBF4B}">
      <dsp:nvSpPr>
        <dsp:cNvPr id="0" name=""/>
        <dsp:cNvSpPr/>
      </dsp:nvSpPr>
      <dsp:spPr>
        <a:xfrm>
          <a:off x="1557573" y="1048740"/>
          <a:ext cx="1474343"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i="1" kern="1200" dirty="0" err="1" smtClean="0"/>
            <a:t>Descriptiva</a:t>
          </a:r>
          <a:endParaRPr lang="en-US" sz="1600" b="1" i="1" kern="1200" dirty="0"/>
        </a:p>
      </dsp:txBody>
      <dsp:txXfrm>
        <a:off x="1557573" y="1048740"/>
        <a:ext cx="1474343" cy="737171"/>
      </dsp:txXfrm>
    </dsp:sp>
    <dsp:sp modelId="{6B2CDE12-50FA-43AE-82EC-7B4ECB14E83D}">
      <dsp:nvSpPr>
        <dsp:cNvPr id="0" name=""/>
        <dsp:cNvSpPr/>
      </dsp:nvSpPr>
      <dsp:spPr>
        <a:xfrm>
          <a:off x="1926159" y="2095524"/>
          <a:ext cx="1474343"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latin typeface="Times New Roman" panose="02020603050405020304" pitchFamily="18" charset="0"/>
              <a:cs typeface="Times New Roman" panose="02020603050405020304" pitchFamily="18" charset="0"/>
            </a:rPr>
            <a:t>Encuesta</a:t>
          </a:r>
          <a:endParaRPr lang="en-US" sz="1600" kern="1200" dirty="0">
            <a:latin typeface="Times New Roman" panose="02020603050405020304" pitchFamily="18" charset="0"/>
            <a:cs typeface="Times New Roman" panose="02020603050405020304" pitchFamily="18" charset="0"/>
          </a:endParaRPr>
        </a:p>
      </dsp:txBody>
      <dsp:txXfrm>
        <a:off x="1926159" y="2095524"/>
        <a:ext cx="1474343" cy="737171"/>
      </dsp:txXfrm>
    </dsp:sp>
    <dsp:sp modelId="{C4C67DB2-150A-488C-9A46-22CFB0E01963}">
      <dsp:nvSpPr>
        <dsp:cNvPr id="0" name=""/>
        <dsp:cNvSpPr/>
      </dsp:nvSpPr>
      <dsp:spPr>
        <a:xfrm>
          <a:off x="3341528" y="1048740"/>
          <a:ext cx="1474343"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b="1" i="1" kern="1200" dirty="0" smtClean="0"/>
            <a:t>Tipo de información</a:t>
          </a:r>
          <a:endParaRPr lang="en-US" sz="1600" b="1" kern="1200" dirty="0">
            <a:latin typeface="Times New Roman" panose="02020603050405020304" pitchFamily="18" charset="0"/>
            <a:cs typeface="Times New Roman" panose="02020603050405020304" pitchFamily="18" charset="0"/>
          </a:endParaRPr>
        </a:p>
      </dsp:txBody>
      <dsp:txXfrm>
        <a:off x="3341528" y="1048740"/>
        <a:ext cx="1474343" cy="737171"/>
      </dsp:txXfrm>
    </dsp:sp>
    <dsp:sp modelId="{A2B08696-7A2F-415C-B780-D2F52ACE8CC3}">
      <dsp:nvSpPr>
        <dsp:cNvPr id="0" name=""/>
        <dsp:cNvSpPr/>
      </dsp:nvSpPr>
      <dsp:spPr>
        <a:xfrm>
          <a:off x="3710114" y="2095524"/>
          <a:ext cx="1544669"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latin typeface="Times New Roman" panose="02020603050405020304" pitchFamily="18" charset="0"/>
              <a:cs typeface="Times New Roman" panose="02020603050405020304" pitchFamily="18" charset="0"/>
            </a:rPr>
            <a:t>Primarios </a:t>
          </a:r>
          <a:endParaRPr lang="en-US" sz="1600" kern="1200" dirty="0">
            <a:latin typeface="Times New Roman" panose="02020603050405020304" pitchFamily="18" charset="0"/>
            <a:cs typeface="Times New Roman" panose="02020603050405020304" pitchFamily="18" charset="0"/>
          </a:endParaRPr>
        </a:p>
      </dsp:txBody>
      <dsp:txXfrm>
        <a:off x="3710114" y="2095524"/>
        <a:ext cx="1544669" cy="737171"/>
      </dsp:txXfrm>
    </dsp:sp>
    <dsp:sp modelId="{5E0DA763-23A3-42E7-9310-AA0D3BC72850}">
      <dsp:nvSpPr>
        <dsp:cNvPr id="0" name=""/>
        <dsp:cNvSpPr/>
      </dsp:nvSpPr>
      <dsp:spPr>
        <a:xfrm>
          <a:off x="3652334" y="3131420"/>
          <a:ext cx="1474343"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Secundarios</a:t>
          </a:r>
          <a:endParaRPr lang="en-US" sz="1600" kern="1200" dirty="0">
            <a:latin typeface="Times New Roman" panose="02020603050405020304" pitchFamily="18" charset="0"/>
            <a:cs typeface="Times New Roman" panose="02020603050405020304" pitchFamily="18" charset="0"/>
          </a:endParaRPr>
        </a:p>
      </dsp:txBody>
      <dsp:txXfrm>
        <a:off x="3652334" y="3131420"/>
        <a:ext cx="1474343" cy="737171"/>
      </dsp:txXfrm>
    </dsp:sp>
    <dsp:sp modelId="{10588C46-25D5-4773-ABA6-4F1918E57017}">
      <dsp:nvSpPr>
        <dsp:cNvPr id="0" name=""/>
        <dsp:cNvSpPr/>
      </dsp:nvSpPr>
      <dsp:spPr>
        <a:xfrm>
          <a:off x="5195809" y="1048740"/>
          <a:ext cx="1474343"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smtClean="0"/>
            <a:t>Técnicas investigación</a:t>
          </a:r>
          <a:endParaRPr lang="en-US" sz="1600" b="1" kern="1200" dirty="0">
            <a:latin typeface="Times New Roman" panose="02020603050405020304" pitchFamily="18" charset="0"/>
            <a:cs typeface="Times New Roman" panose="02020603050405020304" pitchFamily="18" charset="0"/>
          </a:endParaRPr>
        </a:p>
      </dsp:txBody>
      <dsp:txXfrm>
        <a:off x="5195809" y="1048740"/>
        <a:ext cx="1474343" cy="737171"/>
      </dsp:txXfrm>
    </dsp:sp>
    <dsp:sp modelId="{35FFFBD0-268D-44C9-82EA-FF92590A9729}">
      <dsp:nvSpPr>
        <dsp:cNvPr id="0" name=""/>
        <dsp:cNvSpPr/>
      </dsp:nvSpPr>
      <dsp:spPr>
        <a:xfrm>
          <a:off x="5564395" y="2095524"/>
          <a:ext cx="1474343" cy="737171"/>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0" kern="1200" dirty="0" err="1" smtClean="0">
              <a:latin typeface="Times New Roman" panose="02020603050405020304" pitchFamily="18" charset="0"/>
              <a:cs typeface="Times New Roman" panose="02020603050405020304" pitchFamily="18" charset="0"/>
            </a:rPr>
            <a:t>Muestreo</a:t>
          </a:r>
          <a:r>
            <a:rPr lang="en-US" sz="1600" b="0" kern="1200" dirty="0" smtClean="0">
              <a:latin typeface="Times New Roman" panose="02020603050405020304" pitchFamily="18" charset="0"/>
              <a:cs typeface="Times New Roman" panose="02020603050405020304" pitchFamily="18" charset="0"/>
            </a:rPr>
            <a:t> </a:t>
          </a:r>
          <a:r>
            <a:rPr lang="en-US" sz="1600" b="0" kern="1200" dirty="0" err="1" smtClean="0">
              <a:latin typeface="Times New Roman" panose="02020603050405020304" pitchFamily="18" charset="0"/>
              <a:cs typeface="Times New Roman" panose="02020603050405020304" pitchFamily="18" charset="0"/>
            </a:rPr>
            <a:t>aleatorio</a:t>
          </a:r>
          <a:r>
            <a:rPr lang="en-US" sz="1600" b="0" kern="1200" dirty="0" smtClean="0">
              <a:latin typeface="Times New Roman" panose="02020603050405020304" pitchFamily="18" charset="0"/>
              <a:cs typeface="Times New Roman" panose="02020603050405020304" pitchFamily="18" charset="0"/>
            </a:rPr>
            <a:t> </a:t>
          </a:r>
          <a:endParaRPr lang="en-US" sz="1600" b="0" kern="1200" dirty="0">
            <a:latin typeface="Times New Roman" panose="02020603050405020304" pitchFamily="18" charset="0"/>
            <a:cs typeface="Times New Roman" panose="02020603050405020304" pitchFamily="18" charset="0"/>
          </a:endParaRPr>
        </a:p>
      </dsp:txBody>
      <dsp:txXfrm>
        <a:off x="5564395" y="2095524"/>
        <a:ext cx="1474343" cy="7371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476F8-AC1F-4348-9022-B25542716252}">
      <dsp:nvSpPr>
        <dsp:cNvPr id="0" name=""/>
        <dsp:cNvSpPr/>
      </dsp:nvSpPr>
      <dsp:spPr>
        <a:xfrm rot="16200000">
          <a:off x="628" y="345413"/>
          <a:ext cx="3948906" cy="3948906"/>
        </a:xfrm>
        <a:prstGeom prst="down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C" sz="1700" kern="1200" dirty="0" smtClean="0"/>
            <a:t>El 75,3% de los encuestados piensan que el espacio físico que se utiliza para la feria de Sangolquí es inadecuado</a:t>
          </a:r>
          <a:endParaRPr lang="es-ES" sz="1700" kern="1200" dirty="0"/>
        </a:p>
      </dsp:txBody>
      <dsp:txXfrm rot="5400000">
        <a:off x="628" y="1332639"/>
        <a:ext cx="3257847" cy="1974453"/>
      </dsp:txXfrm>
    </dsp:sp>
    <dsp:sp modelId="{B53FD195-DABA-4060-ADAA-C2EB0E3B4E23}">
      <dsp:nvSpPr>
        <dsp:cNvPr id="0" name=""/>
        <dsp:cNvSpPr/>
      </dsp:nvSpPr>
      <dsp:spPr>
        <a:xfrm rot="5400000">
          <a:off x="4178465" y="345413"/>
          <a:ext cx="3948906" cy="3948906"/>
        </a:xfrm>
        <a:prstGeom prst="down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C" sz="1700" kern="1200" dirty="0" smtClean="0"/>
            <a:t>El Cantón Rumiñahui según ordenanza 027-2015, Art.4  tiene la obligación de entregar un espacio físico y optimo en el cual los comerciantes puedan desarrollar la actividad de venta de productos.</a:t>
          </a:r>
          <a:endParaRPr lang="es-ES" sz="1700" kern="1200" dirty="0"/>
        </a:p>
      </dsp:txBody>
      <dsp:txXfrm rot="-5400000">
        <a:off x="4869524" y="1332640"/>
        <a:ext cx="3257847" cy="19744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7B77A-5109-4714-9AD1-41AEAE2E259E}">
      <dsp:nvSpPr>
        <dsp:cNvPr id="0" name=""/>
        <dsp:cNvSpPr/>
      </dsp:nvSpPr>
      <dsp:spPr>
        <a:xfrm>
          <a:off x="3208" y="0"/>
          <a:ext cx="1924803" cy="1770359"/>
        </a:xfrm>
        <a:prstGeom prst="upArrow">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5340C8-CCCA-4720-B455-C8E5D18E41C2}">
      <dsp:nvSpPr>
        <dsp:cNvPr id="0" name=""/>
        <dsp:cNvSpPr/>
      </dsp:nvSpPr>
      <dsp:spPr>
        <a:xfrm>
          <a:off x="1985755" y="0"/>
          <a:ext cx="3266333" cy="1770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l" defTabSz="933450">
            <a:lnSpc>
              <a:spcPct val="90000"/>
            </a:lnSpc>
            <a:spcBef>
              <a:spcPct val="0"/>
            </a:spcBef>
            <a:spcAft>
              <a:spcPct val="35000"/>
            </a:spcAft>
          </a:pPr>
          <a:r>
            <a:rPr lang="es-EC" sz="2100" kern="1200" dirty="0" smtClean="0"/>
            <a:t>Según El Comercio el 24 de mayo del 2014, el atractivo de la feria de Sangolquí es la atención amable y paciente.</a:t>
          </a:r>
          <a:endParaRPr lang="es-ES" sz="2100" kern="1200" dirty="0"/>
        </a:p>
      </dsp:txBody>
      <dsp:txXfrm>
        <a:off x="1985755" y="0"/>
        <a:ext cx="3266333" cy="1770359"/>
      </dsp:txXfrm>
    </dsp:sp>
    <dsp:sp modelId="{C6D91BB7-3012-49CA-AFC9-04ABA0B24BF0}">
      <dsp:nvSpPr>
        <dsp:cNvPr id="0" name=""/>
        <dsp:cNvSpPr/>
      </dsp:nvSpPr>
      <dsp:spPr>
        <a:xfrm>
          <a:off x="580649" y="1917889"/>
          <a:ext cx="1924803" cy="1770359"/>
        </a:xfrm>
        <a:prstGeom prst="downArrow">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D03A97-9067-430B-85CE-2293CBA056C7}">
      <dsp:nvSpPr>
        <dsp:cNvPr id="0" name=""/>
        <dsp:cNvSpPr/>
      </dsp:nvSpPr>
      <dsp:spPr>
        <a:xfrm>
          <a:off x="2563196" y="1917889"/>
          <a:ext cx="3266333" cy="1770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l" defTabSz="933450">
            <a:lnSpc>
              <a:spcPct val="90000"/>
            </a:lnSpc>
            <a:spcBef>
              <a:spcPct val="0"/>
            </a:spcBef>
            <a:spcAft>
              <a:spcPct val="35000"/>
            </a:spcAft>
          </a:pPr>
          <a:r>
            <a:rPr lang="es-EC" sz="2100" kern="1200" dirty="0" smtClean="0"/>
            <a:t>El mayor porcentaje 59,41% de encuestados piensan que la atención de los comerciantes es regular</a:t>
          </a:r>
          <a:endParaRPr lang="es-ES" sz="2100" kern="1200" dirty="0"/>
        </a:p>
      </dsp:txBody>
      <dsp:txXfrm>
        <a:off x="2563196" y="1917889"/>
        <a:ext cx="3266333" cy="17703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5DE22-6123-4124-9A53-074CD12BF846}">
      <dsp:nvSpPr>
        <dsp:cNvPr id="0" name=""/>
        <dsp:cNvSpPr/>
      </dsp:nvSpPr>
      <dsp:spPr>
        <a:xfrm>
          <a:off x="3798262" y="2201222"/>
          <a:ext cx="481202" cy="1833850"/>
        </a:xfrm>
        <a:custGeom>
          <a:avLst/>
          <a:gdLst/>
          <a:ahLst/>
          <a:cxnLst/>
          <a:rect l="0" t="0" r="0" b="0"/>
          <a:pathLst>
            <a:path>
              <a:moveTo>
                <a:pt x="0" y="0"/>
              </a:moveTo>
              <a:lnTo>
                <a:pt x="240601" y="0"/>
              </a:lnTo>
              <a:lnTo>
                <a:pt x="240601" y="1833850"/>
              </a:lnTo>
              <a:lnTo>
                <a:pt x="481202" y="183385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3991465" y="3070748"/>
        <a:ext cx="94796" cy="94796"/>
      </dsp:txXfrm>
    </dsp:sp>
    <dsp:sp modelId="{661BE96F-FE35-4F3D-9067-A2C3121EC076}">
      <dsp:nvSpPr>
        <dsp:cNvPr id="0" name=""/>
        <dsp:cNvSpPr/>
      </dsp:nvSpPr>
      <dsp:spPr>
        <a:xfrm>
          <a:off x="3798262" y="2201222"/>
          <a:ext cx="481202" cy="916925"/>
        </a:xfrm>
        <a:custGeom>
          <a:avLst/>
          <a:gdLst/>
          <a:ahLst/>
          <a:cxnLst/>
          <a:rect l="0" t="0" r="0" b="0"/>
          <a:pathLst>
            <a:path>
              <a:moveTo>
                <a:pt x="0" y="0"/>
              </a:moveTo>
              <a:lnTo>
                <a:pt x="240601" y="0"/>
              </a:lnTo>
              <a:lnTo>
                <a:pt x="240601" y="916925"/>
              </a:lnTo>
              <a:lnTo>
                <a:pt x="481202" y="916925"/>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012975" y="2633796"/>
        <a:ext cx="51776" cy="51776"/>
      </dsp:txXfrm>
    </dsp:sp>
    <dsp:sp modelId="{F7C78DF3-DA13-44A1-A5A2-5C46AC1CCA33}">
      <dsp:nvSpPr>
        <dsp:cNvPr id="0" name=""/>
        <dsp:cNvSpPr/>
      </dsp:nvSpPr>
      <dsp:spPr>
        <a:xfrm>
          <a:off x="3798262" y="2155502"/>
          <a:ext cx="481202" cy="91440"/>
        </a:xfrm>
        <a:custGeom>
          <a:avLst/>
          <a:gdLst/>
          <a:ahLst/>
          <a:cxnLst/>
          <a:rect l="0" t="0" r="0" b="0"/>
          <a:pathLst>
            <a:path>
              <a:moveTo>
                <a:pt x="0" y="45720"/>
              </a:moveTo>
              <a:lnTo>
                <a:pt x="481202" y="4572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026833" y="2189191"/>
        <a:ext cx="24060" cy="24060"/>
      </dsp:txXfrm>
    </dsp:sp>
    <dsp:sp modelId="{D6A0AB74-2B72-432F-95F9-EF6C4AD847CD}">
      <dsp:nvSpPr>
        <dsp:cNvPr id="0" name=""/>
        <dsp:cNvSpPr/>
      </dsp:nvSpPr>
      <dsp:spPr>
        <a:xfrm>
          <a:off x="3798262" y="1284296"/>
          <a:ext cx="481202" cy="916925"/>
        </a:xfrm>
        <a:custGeom>
          <a:avLst/>
          <a:gdLst/>
          <a:ahLst/>
          <a:cxnLst/>
          <a:rect l="0" t="0" r="0" b="0"/>
          <a:pathLst>
            <a:path>
              <a:moveTo>
                <a:pt x="0" y="916925"/>
              </a:moveTo>
              <a:lnTo>
                <a:pt x="240601" y="916925"/>
              </a:lnTo>
              <a:lnTo>
                <a:pt x="240601" y="0"/>
              </a:lnTo>
              <a:lnTo>
                <a:pt x="481202" y="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012975" y="1716871"/>
        <a:ext cx="51776" cy="51776"/>
      </dsp:txXfrm>
    </dsp:sp>
    <dsp:sp modelId="{9DF298EE-2271-4168-9C82-56CFA9A831DE}">
      <dsp:nvSpPr>
        <dsp:cNvPr id="0" name=""/>
        <dsp:cNvSpPr/>
      </dsp:nvSpPr>
      <dsp:spPr>
        <a:xfrm>
          <a:off x="3798262" y="367371"/>
          <a:ext cx="481202" cy="1833850"/>
        </a:xfrm>
        <a:custGeom>
          <a:avLst/>
          <a:gdLst/>
          <a:ahLst/>
          <a:cxnLst/>
          <a:rect l="0" t="0" r="0" b="0"/>
          <a:pathLst>
            <a:path>
              <a:moveTo>
                <a:pt x="0" y="1833850"/>
              </a:moveTo>
              <a:lnTo>
                <a:pt x="240601" y="1833850"/>
              </a:lnTo>
              <a:lnTo>
                <a:pt x="240601" y="0"/>
              </a:lnTo>
              <a:lnTo>
                <a:pt x="481202" y="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3991465" y="1236898"/>
        <a:ext cx="94796" cy="94796"/>
      </dsp:txXfrm>
    </dsp:sp>
    <dsp:sp modelId="{A17F1A9A-CD16-4913-B4EC-5637D28EF94F}">
      <dsp:nvSpPr>
        <dsp:cNvPr id="0" name=""/>
        <dsp:cNvSpPr/>
      </dsp:nvSpPr>
      <dsp:spPr>
        <a:xfrm rot="16200000">
          <a:off x="1501124" y="1834451"/>
          <a:ext cx="3860737" cy="73354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es-EC" sz="5000" kern="1200"/>
            <a:t>Método GAP</a:t>
          </a:r>
        </a:p>
      </dsp:txBody>
      <dsp:txXfrm>
        <a:off x="1501124" y="1834451"/>
        <a:ext cx="3860737" cy="733540"/>
      </dsp:txXfrm>
    </dsp:sp>
    <dsp:sp modelId="{66C1BF50-0CF6-44BE-B596-E114B54D52AB}">
      <dsp:nvSpPr>
        <dsp:cNvPr id="0" name=""/>
        <dsp:cNvSpPr/>
      </dsp:nvSpPr>
      <dsp:spPr>
        <a:xfrm>
          <a:off x="4279464" y="601"/>
          <a:ext cx="2406011" cy="73354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a:t>¿Dónde estamos?</a:t>
          </a:r>
        </a:p>
      </dsp:txBody>
      <dsp:txXfrm>
        <a:off x="4279464" y="601"/>
        <a:ext cx="2406011" cy="733540"/>
      </dsp:txXfrm>
    </dsp:sp>
    <dsp:sp modelId="{63BA8E4F-2612-4B69-BF8C-A83AF2A44BE3}">
      <dsp:nvSpPr>
        <dsp:cNvPr id="0" name=""/>
        <dsp:cNvSpPr/>
      </dsp:nvSpPr>
      <dsp:spPr>
        <a:xfrm>
          <a:off x="4279464" y="917526"/>
          <a:ext cx="2406011" cy="73354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a:t>¿A dónde vamos segun la tendencia?</a:t>
          </a:r>
        </a:p>
      </dsp:txBody>
      <dsp:txXfrm>
        <a:off x="4279464" y="917526"/>
        <a:ext cx="2406011" cy="733540"/>
      </dsp:txXfrm>
    </dsp:sp>
    <dsp:sp modelId="{DCEDF845-C211-4F35-94C2-D0F231480939}">
      <dsp:nvSpPr>
        <dsp:cNvPr id="0" name=""/>
        <dsp:cNvSpPr/>
      </dsp:nvSpPr>
      <dsp:spPr>
        <a:xfrm>
          <a:off x="4279464" y="1834451"/>
          <a:ext cx="2406011" cy="73354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a:t>¿A dónde quisieramos llegar?</a:t>
          </a:r>
        </a:p>
      </dsp:txBody>
      <dsp:txXfrm>
        <a:off x="4279464" y="1834451"/>
        <a:ext cx="2406011" cy="733540"/>
      </dsp:txXfrm>
    </dsp:sp>
    <dsp:sp modelId="{CEDAD9F8-BFC4-4C4D-8B33-BE99BAFEFFFD}">
      <dsp:nvSpPr>
        <dsp:cNvPr id="0" name=""/>
        <dsp:cNvSpPr/>
      </dsp:nvSpPr>
      <dsp:spPr>
        <a:xfrm>
          <a:off x="4279464" y="2751377"/>
          <a:ext cx="2406011" cy="73354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a:t>¿A dónde deberíamos llegar?</a:t>
          </a:r>
        </a:p>
      </dsp:txBody>
      <dsp:txXfrm>
        <a:off x="4279464" y="2751377"/>
        <a:ext cx="2406011" cy="733540"/>
      </dsp:txXfrm>
    </dsp:sp>
    <dsp:sp modelId="{A67B45D9-8E7C-4BA4-BEF7-834DF4B67EF9}">
      <dsp:nvSpPr>
        <dsp:cNvPr id="0" name=""/>
        <dsp:cNvSpPr/>
      </dsp:nvSpPr>
      <dsp:spPr>
        <a:xfrm>
          <a:off x="4279464" y="3668302"/>
          <a:ext cx="2406011" cy="73354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a:t>Objetivos (Marketing, productividad, recursos humanos y responsabilidad social)</a:t>
          </a:r>
        </a:p>
      </dsp:txBody>
      <dsp:txXfrm>
        <a:off x="4279464" y="3668302"/>
        <a:ext cx="2406011" cy="73354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302145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302496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549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3121666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4406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3914511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3605951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7062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230533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3E0820-D935-4A65-8A84-D0C60EEA06BC}" type="datetimeFigureOut">
              <a:rPr lang="es-ES" smtClean="0"/>
              <a:t>25/06/2018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295006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3E0820-D935-4A65-8A84-D0C60EEA06BC}" type="datetimeFigureOut">
              <a:rPr lang="es-ES" smtClean="0"/>
              <a:t>25/06/2018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143052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73E0820-D935-4A65-8A84-D0C60EEA06BC}" type="datetimeFigureOut">
              <a:rPr lang="es-ES" smtClean="0"/>
              <a:t>25/06/2018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174191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73E0820-D935-4A65-8A84-D0C60EEA06BC}" type="datetimeFigureOut">
              <a:rPr lang="es-ES" smtClean="0"/>
              <a:t>25/06/2018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2027564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E0820-D935-4A65-8A84-D0C60EEA06BC}" type="datetimeFigureOut">
              <a:rPr lang="es-ES" smtClean="0"/>
              <a:t>25/06/2018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186543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73E0820-D935-4A65-8A84-D0C60EEA06BC}" type="datetimeFigureOut">
              <a:rPr lang="es-ES" smtClean="0"/>
              <a:t>25/06/2018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116132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73E0820-D935-4A65-8A84-D0C60EEA06BC}" type="datetimeFigureOut">
              <a:rPr lang="es-ES" smtClean="0"/>
              <a:t>25/06/2018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AFEE6D8-9C7A-4866-8C33-93E9251A1693}" type="slidenum">
              <a:rPr lang="es-ES" smtClean="0"/>
              <a:t>‹Nº›</a:t>
            </a:fld>
            <a:endParaRPr lang="es-ES"/>
          </a:p>
        </p:txBody>
      </p:sp>
    </p:spTree>
    <p:extLst>
      <p:ext uri="{BB962C8B-B14F-4D97-AF65-F5344CB8AC3E}">
        <p14:creationId xmlns:p14="http://schemas.microsoft.com/office/powerpoint/2010/main" val="274149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3E0820-D935-4A65-8A84-D0C60EEA06BC}" type="datetimeFigureOut">
              <a:rPr lang="es-ES" smtClean="0"/>
              <a:t>25/06/2018</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FEE6D8-9C7A-4866-8C33-93E9251A1693}" type="slidenum">
              <a:rPr lang="es-ES" smtClean="0"/>
              <a:t>‹Nº›</a:t>
            </a:fld>
            <a:endParaRPr lang="es-ES"/>
          </a:p>
        </p:txBody>
      </p:sp>
    </p:spTree>
    <p:extLst>
      <p:ext uri="{BB962C8B-B14F-4D97-AF65-F5344CB8AC3E}">
        <p14:creationId xmlns:p14="http://schemas.microsoft.com/office/powerpoint/2010/main" val="3427258866"/>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1705" y="5161506"/>
            <a:ext cx="9003213" cy="1444947"/>
          </a:xfrm>
        </p:spPr>
        <p:txBody>
          <a:bodyPr>
            <a:noAutofit/>
          </a:bodyPr>
          <a:lstStyle/>
          <a:p>
            <a:pPr algn="ctr"/>
            <a:r>
              <a:rPr lang="es-EC" sz="2800" b="1" dirty="0" smtClean="0"/>
              <a:t>CARRERA </a:t>
            </a:r>
            <a:r>
              <a:rPr lang="es-EC" sz="2800" b="1" dirty="0"/>
              <a:t>DE INGENIERIA EN MERCADOTECNIA PRESENCIAL</a:t>
            </a:r>
            <a:r>
              <a:rPr lang="es-ES" sz="2800" b="1" dirty="0"/>
              <a:t/>
            </a:r>
            <a:br>
              <a:rPr lang="es-ES" sz="2800" b="1" dirty="0"/>
            </a:br>
            <a:r>
              <a:rPr lang="es-ES" sz="2800" b="1" dirty="0"/>
              <a:t/>
            </a:r>
            <a:br>
              <a:rPr lang="es-ES" sz="2800" b="1" dirty="0"/>
            </a:br>
            <a:r>
              <a:rPr lang="es-EC" sz="2800" b="1" dirty="0" smtClean="0"/>
              <a:t>TEMA</a:t>
            </a:r>
            <a:r>
              <a:rPr lang="es-EC" sz="2800" b="1" dirty="0"/>
              <a:t>: INCIDENCIA DE LA AGLOMERACIÓN DE VENDEDORES AUTORIZADOS EN LA PERCEPCIÓN DE LOS CLIENTES EN LA FERIA DE SANGOLQUÍ</a:t>
            </a:r>
            <a:r>
              <a:rPr lang="es-ES" sz="2800" b="1" dirty="0"/>
              <a:t/>
            </a:r>
            <a:br>
              <a:rPr lang="es-ES" sz="2800" b="1" dirty="0"/>
            </a:br>
            <a:r>
              <a:rPr lang="es-EC" sz="2800" b="1" dirty="0"/>
              <a:t> </a:t>
            </a:r>
            <a:r>
              <a:rPr lang="es-ES" sz="2800" b="1" dirty="0"/>
              <a:t/>
            </a:r>
            <a:br>
              <a:rPr lang="es-ES" sz="2800" b="1" dirty="0"/>
            </a:br>
            <a:r>
              <a:rPr lang="es-EC" sz="2800" b="1" dirty="0" smtClean="0"/>
              <a:t>CORDOVA </a:t>
            </a:r>
            <a:r>
              <a:rPr lang="es-EC" sz="2800" b="1" dirty="0"/>
              <a:t>PANCHO ESTEBAN </a:t>
            </a:r>
            <a:r>
              <a:rPr lang="es-EC" sz="2800" b="1" dirty="0" smtClean="0"/>
              <a:t>ALEJANDRO</a:t>
            </a:r>
            <a:br>
              <a:rPr lang="es-EC" sz="2800" b="1" dirty="0" smtClean="0"/>
            </a:br>
            <a:r>
              <a:rPr lang="es-ES" sz="2800" b="1" dirty="0"/>
              <a:t/>
            </a:r>
            <a:br>
              <a:rPr lang="es-ES" sz="2800" b="1" dirty="0"/>
            </a:br>
            <a:r>
              <a:rPr lang="es-EC" sz="2800" b="1" dirty="0"/>
              <a:t>DIRECTOR: </a:t>
            </a:r>
            <a:r>
              <a:rPr lang="es-EC" sz="2800" b="1" dirty="0" smtClean="0"/>
              <a:t>ING. MANTILLA VARGAS, </a:t>
            </a:r>
            <a:r>
              <a:rPr lang="es-EC" sz="2800" b="1" dirty="0"/>
              <a:t>ALFREDO FARID</a:t>
            </a:r>
            <a:r>
              <a:rPr lang="es-ES" sz="2800" b="1" dirty="0"/>
              <a:t/>
            </a:r>
            <a:br>
              <a:rPr lang="es-ES" sz="2800" b="1" dirty="0"/>
            </a:br>
            <a:r>
              <a:rPr lang="es-EC" sz="2800" b="1" dirty="0"/>
              <a:t> </a:t>
            </a:r>
            <a:r>
              <a:rPr lang="es-ES" sz="2800" b="1" dirty="0"/>
              <a:t/>
            </a:r>
            <a:br>
              <a:rPr lang="es-ES" sz="2800" b="1" dirty="0"/>
            </a:br>
            <a:r>
              <a:rPr lang="es-EC" sz="2800" b="1" dirty="0" smtClean="0"/>
              <a:t>SANGOLQUÍ</a:t>
            </a:r>
            <a:endParaRPr lang="es-ES" b="1" dirty="0"/>
          </a:p>
        </p:txBody>
      </p:sp>
      <p:pic>
        <p:nvPicPr>
          <p:cNvPr id="4" name="3 Imagen" descr="https://encrypted-tbn2.gstatic.com/images?q=tbn:ANd9GcSBpL-454MJ-DxrAOXHotLYAl15_h2GD57qw1QA6zXNLsEd0nbm"/>
          <p:cNvPicPr/>
          <p:nvPr/>
        </p:nvPicPr>
        <p:blipFill>
          <a:blip r:embed="rId2">
            <a:extLst>
              <a:ext uri="{28A0092B-C50C-407E-A947-70E740481C1C}">
                <a14:useLocalDpi xmlns:a14="http://schemas.microsoft.com/office/drawing/2010/main" val="0"/>
              </a:ext>
            </a:extLst>
          </a:blip>
          <a:srcRect/>
          <a:stretch>
            <a:fillRect/>
          </a:stretch>
        </p:blipFill>
        <p:spPr bwMode="auto">
          <a:xfrm>
            <a:off x="3122429" y="0"/>
            <a:ext cx="4827560" cy="1408657"/>
          </a:xfrm>
          <a:prstGeom prst="rect">
            <a:avLst/>
          </a:prstGeom>
          <a:noFill/>
          <a:ln>
            <a:noFill/>
          </a:ln>
        </p:spPr>
      </p:pic>
      <p:pic>
        <p:nvPicPr>
          <p:cNvPr id="5" name="Imagen 4"/>
          <p:cNvPicPr>
            <a:picLocks noChangeAspect="1"/>
          </p:cNvPicPr>
          <p:nvPr/>
        </p:nvPicPr>
        <p:blipFill>
          <a:blip r:embed="rId3"/>
          <a:stretch>
            <a:fillRect/>
          </a:stretch>
        </p:blipFill>
        <p:spPr>
          <a:xfrm>
            <a:off x="155788" y="5521230"/>
            <a:ext cx="1391720" cy="993870"/>
          </a:xfrm>
          <a:prstGeom prst="rect">
            <a:avLst/>
          </a:prstGeom>
        </p:spPr>
      </p:pic>
    </p:spTree>
    <p:extLst>
      <p:ext uri="{BB962C8B-B14F-4D97-AF65-F5344CB8AC3E}">
        <p14:creationId xmlns:p14="http://schemas.microsoft.com/office/powerpoint/2010/main" val="2515630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II</a:t>
            </a:r>
            <a:br>
              <a:rPr lang="es-ES" dirty="0" smtClean="0"/>
            </a:br>
            <a:r>
              <a:rPr lang="es-ES" dirty="0" err="1" smtClean="0"/>
              <a:t>Analisis</a:t>
            </a:r>
            <a:r>
              <a:rPr lang="es-ES" dirty="0" smtClean="0"/>
              <a:t> </a:t>
            </a:r>
            <a:r>
              <a:rPr lang="es-ES" dirty="0" err="1" smtClean="0"/>
              <a:t>Bivariado</a:t>
            </a:r>
            <a:endParaRPr lang="es-ES" dirty="0"/>
          </a:p>
        </p:txBody>
      </p:sp>
      <p:pic>
        <p:nvPicPr>
          <p:cNvPr id="4" name="Marcador de contenido 3"/>
          <p:cNvPicPr>
            <a:picLocks noGrp="1"/>
          </p:cNvPicPr>
          <p:nvPr>
            <p:ph idx="1"/>
          </p:nvPr>
        </p:nvPicPr>
        <p:blipFill>
          <a:blip r:embed="rId2"/>
          <a:stretch>
            <a:fillRect/>
          </a:stretch>
        </p:blipFill>
        <p:spPr>
          <a:xfrm>
            <a:off x="500353" y="1906977"/>
            <a:ext cx="6590549" cy="2907308"/>
          </a:xfrm>
          <a:prstGeom prst="rect">
            <a:avLst/>
          </a:prstGeom>
        </p:spPr>
      </p:pic>
      <p:sp>
        <p:nvSpPr>
          <p:cNvPr id="5" name="Rectángulo 4"/>
          <p:cNvSpPr/>
          <p:nvPr/>
        </p:nvSpPr>
        <p:spPr>
          <a:xfrm>
            <a:off x="7910973" y="2449012"/>
            <a:ext cx="3637014" cy="923330"/>
          </a:xfrm>
          <a:prstGeom prst="rect">
            <a:avLst/>
          </a:prstGeom>
        </p:spPr>
        <p:txBody>
          <a:bodyPr wrap="square">
            <a:spAutoFit/>
          </a:bodyPr>
          <a:lstStyle/>
          <a:p>
            <a:r>
              <a:rPr lang="es-EC" dirty="0" smtClean="0">
                <a:effectLst/>
                <a:latin typeface="Times New Roman" panose="02020603050405020304" pitchFamily="18" charset="0"/>
                <a:ea typeface="Calibri" panose="020F0502020204030204" pitchFamily="34" charset="0"/>
              </a:rPr>
              <a:t>Los </a:t>
            </a:r>
            <a:r>
              <a:rPr lang="es-EC" dirty="0" err="1">
                <a:latin typeface="Times New Roman" panose="02020603050405020304" pitchFamily="18" charset="0"/>
                <a:ea typeface="Calibri" panose="020F0502020204030204" pitchFamily="34" charset="0"/>
              </a:rPr>
              <a:t>s</a:t>
            </a:r>
            <a:r>
              <a:rPr lang="es-EC" dirty="0" err="1" smtClean="0">
                <a:effectLst/>
                <a:latin typeface="Times New Roman" panose="02020603050405020304" pitchFamily="18" charset="0"/>
                <a:ea typeface="Calibri" panose="020F0502020204030204" pitchFamily="34" charset="0"/>
              </a:rPr>
              <a:t>angolquileños</a:t>
            </a:r>
            <a:r>
              <a:rPr lang="es-EC" dirty="0" smtClean="0">
                <a:effectLst/>
                <a:latin typeface="Times New Roman" panose="02020603050405020304" pitchFamily="18" charset="0"/>
                <a:ea typeface="Calibri" panose="020F0502020204030204" pitchFamily="34" charset="0"/>
              </a:rPr>
              <a:t> piensan que es muy difícil transitar los días de feria libre</a:t>
            </a:r>
            <a:endParaRPr lang="es-ES" dirty="0"/>
          </a:p>
        </p:txBody>
      </p:sp>
      <p:sp>
        <p:nvSpPr>
          <p:cNvPr id="6" name="Elipse 5"/>
          <p:cNvSpPr/>
          <p:nvPr/>
        </p:nvSpPr>
        <p:spPr>
          <a:xfrm>
            <a:off x="5029201" y="3849330"/>
            <a:ext cx="294968" cy="265471"/>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7" name="Imagen 6"/>
          <p:cNvPicPr/>
          <p:nvPr/>
        </p:nvPicPr>
        <p:blipFill>
          <a:blip r:embed="rId3"/>
          <a:stretch>
            <a:fillRect/>
          </a:stretch>
        </p:blipFill>
        <p:spPr>
          <a:xfrm>
            <a:off x="500354" y="4814285"/>
            <a:ext cx="6590548" cy="1918930"/>
          </a:xfrm>
          <a:prstGeom prst="rect">
            <a:avLst/>
          </a:prstGeom>
        </p:spPr>
      </p:pic>
      <p:sp>
        <p:nvSpPr>
          <p:cNvPr id="8" name="Rectángulo 7"/>
          <p:cNvSpPr/>
          <p:nvPr/>
        </p:nvSpPr>
        <p:spPr>
          <a:xfrm>
            <a:off x="7910973" y="5315730"/>
            <a:ext cx="3755001" cy="1200329"/>
          </a:xfrm>
          <a:prstGeom prst="rect">
            <a:avLst/>
          </a:prstGeom>
        </p:spPr>
        <p:txBody>
          <a:bodyPr wrap="square">
            <a:spAutoFit/>
          </a:bodyPr>
          <a:lstStyle/>
          <a:p>
            <a:r>
              <a:rPr lang="es-EC" dirty="0">
                <a:latin typeface="Times New Roman" panose="02020603050405020304" pitchFamily="18" charset="0"/>
                <a:ea typeface="Calibri" panose="020F0502020204030204" pitchFamily="34" charset="0"/>
              </a:rPr>
              <a:t>El lugar de residencia </a:t>
            </a:r>
            <a:r>
              <a:rPr lang="es-EC" dirty="0" smtClean="0">
                <a:latin typeface="Times New Roman" panose="02020603050405020304" pitchFamily="18" charset="0"/>
                <a:ea typeface="Calibri" panose="020F0502020204030204" pitchFamily="34" charset="0"/>
              </a:rPr>
              <a:t>si es un problema, </a:t>
            </a:r>
            <a:r>
              <a:rPr lang="es-EC" dirty="0">
                <a:latin typeface="Times New Roman" panose="02020603050405020304" pitchFamily="18" charset="0"/>
                <a:ea typeface="Calibri" panose="020F0502020204030204" pitchFamily="34" charset="0"/>
              </a:rPr>
              <a:t>en cuando exista </a:t>
            </a:r>
            <a:r>
              <a:rPr lang="es-EC" dirty="0" smtClean="0">
                <a:latin typeface="Times New Roman" panose="02020603050405020304" pitchFamily="18" charset="0"/>
                <a:ea typeface="Calibri" panose="020F0502020204030204" pitchFamily="34" charset="0"/>
              </a:rPr>
              <a:t>una inadecuada organización </a:t>
            </a:r>
            <a:r>
              <a:rPr lang="es-EC" dirty="0">
                <a:latin typeface="Times New Roman" panose="02020603050405020304" pitchFamily="18" charset="0"/>
                <a:ea typeface="Calibri" panose="020F0502020204030204" pitchFamily="34" charset="0"/>
              </a:rPr>
              <a:t>y control parte </a:t>
            </a:r>
            <a:r>
              <a:rPr lang="es-EC" dirty="0" smtClean="0">
                <a:latin typeface="Times New Roman" panose="02020603050405020304" pitchFamily="18" charset="0"/>
                <a:ea typeface="Calibri" panose="020F0502020204030204" pitchFamily="34" charset="0"/>
              </a:rPr>
              <a:t>del municipio</a:t>
            </a:r>
            <a:endParaRPr lang="es-ES" dirty="0">
              <a:latin typeface="Times New Roman" panose="02020603050405020304" pitchFamily="18" charset="0"/>
              <a:ea typeface="Calibri" panose="020F0502020204030204" pitchFamily="34" charset="0"/>
            </a:endParaRPr>
          </a:p>
        </p:txBody>
      </p:sp>
      <p:sp>
        <p:nvSpPr>
          <p:cNvPr id="9" name="Elipse 8"/>
          <p:cNvSpPr/>
          <p:nvPr/>
        </p:nvSpPr>
        <p:spPr>
          <a:xfrm>
            <a:off x="6449961" y="5915894"/>
            <a:ext cx="511277" cy="33742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3820713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Capitulo II</a:t>
            </a:r>
            <a:br>
              <a:rPr lang="es-ES" dirty="0"/>
            </a:br>
            <a:r>
              <a:rPr lang="es-ES" dirty="0" err="1"/>
              <a:t>Analisis</a:t>
            </a:r>
            <a:r>
              <a:rPr lang="es-ES" dirty="0"/>
              <a:t> </a:t>
            </a:r>
            <a:r>
              <a:rPr lang="es-ES" dirty="0" err="1"/>
              <a:t>Bivariado</a:t>
            </a:r>
            <a:endParaRPr lang="es-ES" dirty="0"/>
          </a:p>
        </p:txBody>
      </p:sp>
      <p:sp>
        <p:nvSpPr>
          <p:cNvPr id="3" name="Marcador de contenido 2"/>
          <p:cNvSpPr>
            <a:spLocks noGrp="1"/>
          </p:cNvSpPr>
          <p:nvPr>
            <p:ph idx="1"/>
          </p:nvPr>
        </p:nvSpPr>
        <p:spPr>
          <a:xfrm>
            <a:off x="677332" y="5078337"/>
            <a:ext cx="7213053" cy="954164"/>
          </a:xfrm>
        </p:spPr>
        <p:txBody>
          <a:bodyPr>
            <a:normAutofit/>
          </a:bodyPr>
          <a:lstStyle/>
          <a:p>
            <a:r>
              <a:rPr lang="es-EC" dirty="0">
                <a:solidFill>
                  <a:schemeClr val="tx1"/>
                </a:solidFill>
              </a:rPr>
              <a:t>La movilidad dentro la feria si afecta a la atención de los comerciante </a:t>
            </a:r>
            <a:endParaRPr lang="es-EC" dirty="0" smtClean="0">
              <a:solidFill>
                <a:schemeClr val="tx1"/>
              </a:solidFill>
            </a:endParaRPr>
          </a:p>
          <a:p>
            <a:endParaRPr lang="es-EC" dirty="0">
              <a:solidFill>
                <a:schemeClr val="tx1"/>
              </a:solidFill>
            </a:endParaRPr>
          </a:p>
          <a:p>
            <a:endParaRPr lang="es-EC" dirty="0" smtClean="0">
              <a:solidFill>
                <a:schemeClr val="tx1"/>
              </a:solidFill>
            </a:endParaRPr>
          </a:p>
          <a:p>
            <a:endParaRPr lang="es-EC" dirty="0">
              <a:solidFill>
                <a:schemeClr val="tx1"/>
              </a:solidFill>
            </a:endParaRPr>
          </a:p>
          <a:p>
            <a:endParaRPr lang="es-EC" dirty="0" smtClean="0">
              <a:solidFill>
                <a:schemeClr val="tx1"/>
              </a:solidFill>
            </a:endParaRPr>
          </a:p>
          <a:p>
            <a:endParaRPr lang="es-ES" dirty="0"/>
          </a:p>
        </p:txBody>
      </p:sp>
      <p:pic>
        <p:nvPicPr>
          <p:cNvPr id="5" name="Imagen 4"/>
          <p:cNvPicPr/>
          <p:nvPr/>
        </p:nvPicPr>
        <p:blipFill>
          <a:blip r:embed="rId2"/>
          <a:stretch>
            <a:fillRect/>
          </a:stretch>
        </p:blipFill>
        <p:spPr>
          <a:xfrm>
            <a:off x="677333" y="1930400"/>
            <a:ext cx="7213053" cy="2567858"/>
          </a:xfrm>
          <a:prstGeom prst="rect">
            <a:avLst/>
          </a:prstGeom>
        </p:spPr>
      </p:pic>
    </p:spTree>
    <p:extLst>
      <p:ext uri="{BB962C8B-B14F-4D97-AF65-F5344CB8AC3E}">
        <p14:creationId xmlns:p14="http://schemas.microsoft.com/office/powerpoint/2010/main" val="1902931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Capitulo II</a:t>
            </a:r>
            <a:br>
              <a:rPr lang="es-ES" dirty="0"/>
            </a:br>
            <a:r>
              <a:rPr lang="es-ES" dirty="0" err="1"/>
              <a:t>Analisis</a:t>
            </a:r>
            <a:r>
              <a:rPr lang="es-ES" dirty="0"/>
              <a:t> </a:t>
            </a:r>
            <a:r>
              <a:rPr lang="es-ES" dirty="0" err="1"/>
              <a:t>Bivariado</a:t>
            </a:r>
            <a:endParaRPr lang="es-ES" dirty="0"/>
          </a:p>
        </p:txBody>
      </p:sp>
      <p:pic>
        <p:nvPicPr>
          <p:cNvPr id="4" name="Marcador de contenido 3"/>
          <p:cNvPicPr>
            <a:picLocks noGrp="1" noChangeAspect="1"/>
          </p:cNvPicPr>
          <p:nvPr>
            <p:ph idx="1"/>
          </p:nvPr>
        </p:nvPicPr>
        <p:blipFill>
          <a:blip r:embed="rId2"/>
          <a:stretch>
            <a:fillRect/>
          </a:stretch>
        </p:blipFill>
        <p:spPr>
          <a:xfrm>
            <a:off x="1715679" y="2293882"/>
            <a:ext cx="5733280" cy="2243248"/>
          </a:xfrm>
          <a:prstGeom prst="rect">
            <a:avLst/>
          </a:prstGeom>
        </p:spPr>
      </p:pic>
      <p:sp>
        <p:nvSpPr>
          <p:cNvPr id="6" name="Rectángulo 5"/>
          <p:cNvSpPr/>
          <p:nvPr/>
        </p:nvSpPr>
        <p:spPr>
          <a:xfrm>
            <a:off x="677334" y="4773612"/>
            <a:ext cx="7907866" cy="1200329"/>
          </a:xfrm>
          <a:prstGeom prst="rect">
            <a:avLst/>
          </a:prstGeom>
        </p:spPr>
        <p:txBody>
          <a:bodyPr wrap="square">
            <a:spAutoFit/>
          </a:bodyPr>
          <a:lstStyle/>
          <a:p>
            <a:r>
              <a:rPr lang="es-EC" dirty="0" smtClean="0">
                <a:solidFill>
                  <a:schemeClr val="tx1"/>
                </a:solidFill>
              </a:rPr>
              <a:t>Existe relación y asociación entre las 3 variables de estudio de los datos observados frente a los datos esperados, por consiguiente el lugar de residencia, las balanzas que se utiliza y el espacio físico evidencia un problema.</a:t>
            </a:r>
            <a:endParaRPr lang="es-ES" dirty="0">
              <a:solidFill>
                <a:schemeClr val="tx1"/>
              </a:solidFill>
            </a:endParaRPr>
          </a:p>
        </p:txBody>
      </p:sp>
    </p:spTree>
    <p:extLst>
      <p:ext uri="{BB962C8B-B14F-4D97-AF65-F5344CB8AC3E}">
        <p14:creationId xmlns:p14="http://schemas.microsoft.com/office/powerpoint/2010/main" val="2771747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III</a:t>
            </a:r>
            <a:br>
              <a:rPr lang="es-ES" dirty="0" smtClean="0"/>
            </a:br>
            <a:r>
              <a:rPr lang="es-ES" dirty="0" smtClean="0"/>
              <a:t>Estudio técnico</a:t>
            </a:r>
            <a:endParaRPr lang="es-ES" dirty="0"/>
          </a:p>
        </p:txBody>
      </p:sp>
      <p:pic>
        <p:nvPicPr>
          <p:cNvPr id="14" name="Imagen 13"/>
          <p:cNvPicPr>
            <a:picLocks noChangeAspect="1"/>
          </p:cNvPicPr>
          <p:nvPr/>
        </p:nvPicPr>
        <p:blipFill>
          <a:blip r:embed="rId2"/>
          <a:stretch>
            <a:fillRect/>
          </a:stretch>
        </p:blipFill>
        <p:spPr>
          <a:xfrm>
            <a:off x="1153140" y="1930400"/>
            <a:ext cx="8370592" cy="3853631"/>
          </a:xfrm>
          <a:prstGeom prst="rect">
            <a:avLst/>
          </a:prstGeom>
        </p:spPr>
      </p:pic>
    </p:spTree>
    <p:extLst>
      <p:ext uri="{BB962C8B-B14F-4D97-AF65-F5344CB8AC3E}">
        <p14:creationId xmlns:p14="http://schemas.microsoft.com/office/powerpoint/2010/main" val="1969203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IV</a:t>
            </a:r>
            <a:br>
              <a:rPr lang="es-ES" dirty="0" smtClean="0"/>
            </a:br>
            <a:r>
              <a:rPr lang="es-ES" dirty="0" smtClean="0"/>
              <a:t>Método de GAP  </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30436918"/>
              </p:ext>
            </p:extLst>
          </p:nvPr>
        </p:nvGraphicFramePr>
        <p:xfrm>
          <a:off x="-1" y="2131091"/>
          <a:ext cx="9750199" cy="4402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2153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206500"/>
          </a:xfrm>
        </p:spPr>
        <p:txBody>
          <a:bodyPr>
            <a:normAutofit/>
          </a:bodyPr>
          <a:lstStyle/>
          <a:p>
            <a:r>
              <a:rPr lang="es-ES" dirty="0" smtClean="0"/>
              <a:t>Método GAP</a:t>
            </a:r>
            <a:br>
              <a:rPr lang="es-ES" dirty="0" smtClean="0"/>
            </a:br>
            <a:r>
              <a:rPr lang="es-ES" dirty="0" smtClean="0"/>
              <a:t>Marketing</a:t>
            </a:r>
            <a:endParaRPr lang="es-E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4061665149"/>
              </p:ext>
            </p:extLst>
          </p:nvPr>
        </p:nvGraphicFramePr>
        <p:xfrm>
          <a:off x="550334" y="2316480"/>
          <a:ext cx="9304866" cy="3422696"/>
        </p:xfrm>
        <a:graphic>
          <a:graphicData uri="http://schemas.openxmlformats.org/drawingml/2006/table">
            <a:tbl>
              <a:tblPr firstRow="1" firstCol="1" bandRow="1">
                <a:tableStyleId>{5C22544A-7EE6-4342-B048-85BDC9FD1C3A}</a:tableStyleId>
              </a:tblPr>
              <a:tblGrid>
                <a:gridCol w="2931437"/>
                <a:gridCol w="6373429"/>
              </a:tblGrid>
              <a:tr h="1228136">
                <a:tc>
                  <a:txBody>
                    <a:bodyPr/>
                    <a:lstStyle/>
                    <a:p>
                      <a:pPr marL="0" indent="0">
                        <a:lnSpc>
                          <a:spcPct val="200000"/>
                        </a:lnSpc>
                        <a:spcAft>
                          <a:spcPts val="0"/>
                        </a:spcAft>
                      </a:pPr>
                      <a:r>
                        <a:rPr lang="es-EC" sz="1600" dirty="0">
                          <a:effectLst/>
                        </a:rPr>
                        <a:t>¿Dónde estamos?</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411" marR="25411" marT="0" marB="0"/>
                </a:tc>
                <a:tc>
                  <a:txBody>
                    <a:bodyPr/>
                    <a:lstStyle/>
                    <a:p>
                      <a:pPr marL="0" indent="0">
                        <a:lnSpc>
                          <a:spcPct val="200000"/>
                        </a:lnSpc>
                        <a:spcAft>
                          <a:spcPts val="0"/>
                        </a:spcAft>
                      </a:pPr>
                      <a:r>
                        <a:rPr lang="es-EC" sz="1200" b="0" dirty="0">
                          <a:solidFill>
                            <a:schemeClr val="tx1"/>
                          </a:solidFill>
                          <a:effectLst/>
                        </a:rPr>
                        <a:t>De acuerdo a nuestra investigación de mercados la Feria de Sangolquí tiene una pésima imagen, esto se debe a la poca limpieza que existe en los puestos de venta y aglomeración de vendedores autorizados dentro de la feria, además la inseguridad que existe.</a:t>
                      </a:r>
                      <a:endParaRPr lang="es-E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411" marR="25411" marT="0" marB="0">
                    <a:solidFill>
                      <a:schemeClr val="accent2">
                        <a:lumMod val="20000"/>
                        <a:lumOff val="80000"/>
                      </a:schemeClr>
                    </a:solidFill>
                  </a:tcPr>
                </a:tc>
              </a:tr>
              <a:tr h="542109">
                <a:tc>
                  <a:txBody>
                    <a:bodyPr/>
                    <a:lstStyle/>
                    <a:p>
                      <a:pPr marL="0" indent="0">
                        <a:lnSpc>
                          <a:spcPct val="200000"/>
                        </a:lnSpc>
                        <a:spcAft>
                          <a:spcPts val="0"/>
                        </a:spcAft>
                      </a:pPr>
                      <a:r>
                        <a:rPr lang="es-EC" sz="1600" dirty="0">
                          <a:effectLst/>
                        </a:rPr>
                        <a:t>¿A dónde deberíamos llegar?</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411" marR="25411" marT="0" marB="0"/>
                </a:tc>
                <a:tc>
                  <a:txBody>
                    <a:bodyPr/>
                    <a:lstStyle/>
                    <a:p>
                      <a:pPr marL="0" indent="0">
                        <a:lnSpc>
                          <a:spcPct val="200000"/>
                        </a:lnSpc>
                        <a:spcAft>
                          <a:spcPts val="0"/>
                        </a:spcAft>
                      </a:pPr>
                      <a:r>
                        <a:rPr lang="es-EC" sz="1200" dirty="0">
                          <a:effectLst/>
                        </a:rPr>
                        <a:t>Generar un clima comunicación donde comerciantes, autoridades competentes, clientes y población en general, pueda exhibir sus necesidades y requerimientos para el mejoramiento continuo de la feria y los alrededores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411" marR="25411" marT="0" marB="0"/>
                </a:tc>
              </a:tr>
              <a:tr h="542109">
                <a:tc>
                  <a:txBody>
                    <a:bodyPr/>
                    <a:lstStyle/>
                    <a:p>
                      <a:pPr marL="0" indent="0">
                        <a:lnSpc>
                          <a:spcPct val="200000"/>
                        </a:lnSpc>
                        <a:spcAft>
                          <a:spcPts val="0"/>
                        </a:spcAft>
                      </a:pPr>
                      <a:r>
                        <a:rPr lang="es-EC" sz="1600" dirty="0">
                          <a:effectLst/>
                        </a:rPr>
                        <a:t>Objetivo</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411" marR="25411" marT="0" marB="0"/>
                </a:tc>
                <a:tc>
                  <a:txBody>
                    <a:bodyPr/>
                    <a:lstStyle/>
                    <a:p>
                      <a:pPr marL="0" indent="0">
                        <a:lnSpc>
                          <a:spcPct val="200000"/>
                        </a:lnSpc>
                        <a:spcAft>
                          <a:spcPts val="0"/>
                        </a:spcAft>
                      </a:pPr>
                      <a:r>
                        <a:rPr lang="es-EC" sz="1200" dirty="0">
                          <a:effectLst/>
                        </a:rPr>
                        <a:t>Desarrollar un plan de comunicacional bidireccional que  permita conocer las necesidades y deseos que tengan los </a:t>
                      </a:r>
                      <a:r>
                        <a:rPr lang="es-EC" sz="1200" dirty="0" err="1">
                          <a:effectLst/>
                        </a:rPr>
                        <a:t>stakeholders</a:t>
                      </a:r>
                      <a:r>
                        <a:rPr lang="es-EC" sz="1200" dirty="0">
                          <a:effectLst/>
                        </a:rPr>
                        <a:t> de la feria de Sangolquí para lograr atender los problemas que se desarrolla dentro del lugar.</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411" marR="25411" marT="0" marB="0"/>
                </a:tc>
              </a:tr>
            </a:tbl>
          </a:graphicData>
        </a:graphic>
      </p:graphicFrame>
    </p:spTree>
    <p:extLst>
      <p:ext uri="{BB962C8B-B14F-4D97-AF65-F5344CB8AC3E}">
        <p14:creationId xmlns:p14="http://schemas.microsoft.com/office/powerpoint/2010/main" val="2355316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898102560"/>
              </p:ext>
            </p:extLst>
          </p:nvPr>
        </p:nvGraphicFramePr>
        <p:xfrm>
          <a:off x="677334" y="2413000"/>
          <a:ext cx="9277965" cy="3647153"/>
        </p:xfrm>
        <a:graphic>
          <a:graphicData uri="http://schemas.openxmlformats.org/drawingml/2006/table">
            <a:tbl>
              <a:tblPr firstRow="1" firstCol="1" bandRow="1">
                <a:tableStyleId>{5C22544A-7EE6-4342-B048-85BDC9FD1C3A}</a:tableStyleId>
              </a:tblPr>
              <a:tblGrid>
                <a:gridCol w="2839066"/>
                <a:gridCol w="6438899"/>
              </a:tblGrid>
              <a:tr h="1818353">
                <a:tc>
                  <a:txBody>
                    <a:bodyPr/>
                    <a:lstStyle/>
                    <a:p>
                      <a:pPr indent="18415">
                        <a:lnSpc>
                          <a:spcPct val="200000"/>
                        </a:lnSpc>
                        <a:spcAft>
                          <a:spcPts val="0"/>
                        </a:spcAft>
                      </a:pPr>
                      <a:r>
                        <a:rPr lang="es-EC" sz="1600" dirty="0">
                          <a:effectLst/>
                        </a:rPr>
                        <a:t>¿Dónde estamos?</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3476" marR="23476" marT="0" marB="0"/>
                </a:tc>
                <a:tc>
                  <a:txBody>
                    <a:bodyPr/>
                    <a:lstStyle/>
                    <a:p>
                      <a:pPr marL="0" indent="0">
                        <a:lnSpc>
                          <a:spcPct val="200000"/>
                        </a:lnSpc>
                        <a:spcAft>
                          <a:spcPts val="0"/>
                        </a:spcAft>
                      </a:pPr>
                      <a:r>
                        <a:rPr lang="es-EC" sz="1200" b="0" dirty="0">
                          <a:solidFill>
                            <a:schemeClr val="tx1"/>
                          </a:solidFill>
                          <a:effectLst/>
                        </a:rPr>
                        <a:t>De acuerdo a nuestra investigación de mercados ninguno de los puestos de trabajo son responsables socialmente ya que la mayoría no conocen ni realizan  el manejo adecuado de los alimentos esto ocasiona que la población se enferme por el pésimo estado de los alimentos.</a:t>
                      </a:r>
                      <a:endParaRPr lang="es-E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76" marR="23476" marT="0" marB="0">
                    <a:solidFill>
                      <a:schemeClr val="accent2">
                        <a:lumMod val="20000"/>
                        <a:lumOff val="80000"/>
                      </a:schemeClr>
                    </a:solidFill>
                  </a:tcPr>
                </a:tc>
              </a:tr>
              <a:tr h="757647">
                <a:tc>
                  <a:txBody>
                    <a:bodyPr/>
                    <a:lstStyle/>
                    <a:p>
                      <a:pPr indent="18415">
                        <a:lnSpc>
                          <a:spcPct val="200000"/>
                        </a:lnSpc>
                        <a:spcAft>
                          <a:spcPts val="0"/>
                        </a:spcAft>
                      </a:pPr>
                      <a:r>
                        <a:rPr lang="es-EC" sz="1600" dirty="0">
                          <a:effectLst/>
                        </a:rPr>
                        <a:t>¿A dónde deberíamos llegar?</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3476" marR="23476" marT="0" marB="0"/>
                </a:tc>
                <a:tc>
                  <a:txBody>
                    <a:bodyPr/>
                    <a:lstStyle/>
                    <a:p>
                      <a:pPr marL="0" indent="0">
                        <a:lnSpc>
                          <a:spcPct val="200000"/>
                        </a:lnSpc>
                        <a:spcAft>
                          <a:spcPts val="0"/>
                        </a:spcAft>
                      </a:pPr>
                      <a:r>
                        <a:rPr lang="es-EC" sz="1200" dirty="0">
                          <a:effectLst/>
                        </a:rPr>
                        <a:t>Generar una cultura de negocios basada en principios éticos que cumplimiento de la ley vigente, respetuosa de las personas, familias, comunidades y medio ambiente, que contribuya con el desarrollo de comerciantes, clientes y Gobiernos Municipales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3476" marR="23476" marT="0" marB="0"/>
                </a:tc>
              </a:tr>
              <a:tr h="606118">
                <a:tc>
                  <a:txBody>
                    <a:bodyPr/>
                    <a:lstStyle/>
                    <a:p>
                      <a:pPr indent="18415">
                        <a:lnSpc>
                          <a:spcPct val="200000"/>
                        </a:lnSpc>
                        <a:spcAft>
                          <a:spcPts val="0"/>
                        </a:spcAft>
                      </a:pPr>
                      <a:r>
                        <a:rPr lang="es-EC" sz="1600" dirty="0">
                          <a:effectLst/>
                        </a:rPr>
                        <a:t>Objetivo</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3476" marR="23476" marT="0" marB="0"/>
                </a:tc>
                <a:tc>
                  <a:txBody>
                    <a:bodyPr/>
                    <a:lstStyle/>
                    <a:p>
                      <a:pPr marL="0" indent="0">
                        <a:lnSpc>
                          <a:spcPct val="200000"/>
                        </a:lnSpc>
                        <a:spcAft>
                          <a:spcPts val="0"/>
                        </a:spcAft>
                      </a:pPr>
                      <a:r>
                        <a:rPr lang="es-EC" sz="1200" dirty="0">
                          <a:effectLst/>
                        </a:rPr>
                        <a:t>Desarrollar un proyecto de vinculación entre Universidad De las Fuerzas Armadas ESPE y Municipio de Rumiñahui para capacitar a los vendedores en temas antes mencionados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3476" marR="23476" marT="0" marB="0"/>
                </a:tc>
              </a:tr>
            </a:tbl>
          </a:graphicData>
        </a:graphic>
      </p:graphicFrame>
      <p:sp>
        <p:nvSpPr>
          <p:cNvPr id="4" name="Título 1"/>
          <p:cNvSpPr>
            <a:spLocks noGrp="1"/>
          </p:cNvSpPr>
          <p:nvPr>
            <p:ph type="title"/>
          </p:nvPr>
        </p:nvSpPr>
        <p:spPr/>
        <p:txBody>
          <a:bodyPr>
            <a:normAutofit/>
          </a:bodyPr>
          <a:lstStyle/>
          <a:p>
            <a:r>
              <a:rPr lang="es-ES" dirty="0" smtClean="0"/>
              <a:t>Método GAP</a:t>
            </a:r>
            <a:br>
              <a:rPr lang="es-ES" dirty="0" smtClean="0"/>
            </a:br>
            <a:r>
              <a:rPr lang="es-ES" dirty="0" smtClean="0"/>
              <a:t>Responsabilidad social</a:t>
            </a:r>
            <a:endParaRPr lang="es-ES" dirty="0"/>
          </a:p>
        </p:txBody>
      </p:sp>
    </p:spTree>
    <p:extLst>
      <p:ext uri="{BB962C8B-B14F-4D97-AF65-F5344CB8AC3E}">
        <p14:creationId xmlns:p14="http://schemas.microsoft.com/office/powerpoint/2010/main" val="3549143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IV</a:t>
            </a:r>
            <a:br>
              <a:rPr lang="es-ES" dirty="0" smtClean="0"/>
            </a:br>
            <a:r>
              <a:rPr lang="es-ES" dirty="0" smtClean="0"/>
              <a:t>Propuesta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3611855"/>
              </p:ext>
            </p:extLst>
          </p:nvPr>
        </p:nvGraphicFramePr>
        <p:xfrm>
          <a:off x="843935" y="1930400"/>
          <a:ext cx="8263466" cy="4455876"/>
        </p:xfrm>
        <a:graphic>
          <a:graphicData uri="http://schemas.openxmlformats.org/drawingml/2006/table">
            <a:tbl>
              <a:tblPr firstRow="1" firstCol="1" bandRow="1">
                <a:tableStyleId>{5C22544A-7EE6-4342-B048-85BDC9FD1C3A}</a:tableStyleId>
              </a:tblPr>
              <a:tblGrid>
                <a:gridCol w="2483465"/>
                <a:gridCol w="3265401"/>
                <a:gridCol w="2514600"/>
              </a:tblGrid>
              <a:tr h="193276">
                <a:tc>
                  <a:txBody>
                    <a:bodyPr/>
                    <a:lstStyle/>
                    <a:p>
                      <a:pPr indent="180340">
                        <a:lnSpc>
                          <a:spcPct val="150000"/>
                        </a:lnSpc>
                        <a:spcAft>
                          <a:spcPts val="0"/>
                        </a:spcAft>
                      </a:pPr>
                      <a:r>
                        <a:rPr lang="es-EC" sz="900">
                          <a:solidFill>
                            <a:schemeClr val="tx1"/>
                          </a:solidFill>
                          <a:effectLst/>
                        </a:rPr>
                        <a:t>Nivel Estratégico</a:t>
                      </a:r>
                      <a:endParaRPr lang="es-ES" sz="9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40000"/>
                        <a:lumOff val="60000"/>
                      </a:schemeClr>
                    </a:solidFill>
                  </a:tcPr>
                </a:tc>
                <a:tc>
                  <a:txBody>
                    <a:bodyPr/>
                    <a:lstStyle/>
                    <a:p>
                      <a:pPr indent="180340">
                        <a:lnSpc>
                          <a:spcPct val="150000"/>
                        </a:lnSpc>
                        <a:spcAft>
                          <a:spcPts val="0"/>
                        </a:spcAft>
                      </a:pPr>
                      <a:r>
                        <a:rPr lang="es-EC" sz="900" dirty="0">
                          <a:solidFill>
                            <a:schemeClr val="bg1"/>
                          </a:solidFill>
                          <a:effectLst/>
                        </a:rPr>
                        <a:t>Nivel táctico</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75000"/>
                      </a:schemeClr>
                    </a:solidFill>
                  </a:tcPr>
                </a:tc>
                <a:tc>
                  <a:txBody>
                    <a:bodyPr/>
                    <a:lstStyle/>
                    <a:p>
                      <a:pPr indent="180340">
                        <a:lnSpc>
                          <a:spcPct val="150000"/>
                        </a:lnSpc>
                        <a:spcAft>
                          <a:spcPts val="0"/>
                        </a:spcAft>
                      </a:pPr>
                      <a:r>
                        <a:rPr lang="es-EC" sz="900" dirty="0">
                          <a:solidFill>
                            <a:schemeClr val="bg1"/>
                          </a:solidFill>
                          <a:effectLst/>
                        </a:rPr>
                        <a:t>Nivel operativo</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2">
                        <a:lumMod val="50000"/>
                      </a:schemeClr>
                    </a:solidFill>
                  </a:tcPr>
                </a:tc>
              </a:tr>
              <a:tr h="925666">
                <a:tc>
                  <a:txBody>
                    <a:bodyPr/>
                    <a:lstStyle/>
                    <a:p>
                      <a:pPr marL="0" indent="0">
                        <a:lnSpc>
                          <a:spcPct val="150000"/>
                        </a:lnSpc>
                        <a:spcAft>
                          <a:spcPts val="0"/>
                        </a:spcAft>
                      </a:pPr>
                      <a:r>
                        <a:rPr lang="es-EC" sz="900" dirty="0">
                          <a:solidFill>
                            <a:schemeClr val="tx1"/>
                          </a:solidFill>
                          <a:effectLst/>
                        </a:rPr>
                        <a:t>Mejorar el ambiente organizacional entre  Municipio de Rumiñahui y comerciantes formales de la feria.</a:t>
                      </a:r>
                      <a:endParaRPr lang="es-ES" sz="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40000"/>
                        <a:lumOff val="60000"/>
                      </a:schemeClr>
                    </a:solidFill>
                  </a:tcPr>
                </a:tc>
                <a:tc>
                  <a:txBody>
                    <a:bodyPr/>
                    <a:lstStyle/>
                    <a:p>
                      <a:pPr marL="0" indent="0">
                        <a:lnSpc>
                          <a:spcPct val="150000"/>
                        </a:lnSpc>
                        <a:spcAft>
                          <a:spcPts val="0"/>
                        </a:spcAft>
                      </a:pPr>
                      <a:r>
                        <a:rPr lang="es-EC" sz="900" dirty="0">
                          <a:solidFill>
                            <a:schemeClr val="bg1"/>
                          </a:solidFill>
                          <a:effectLst/>
                        </a:rPr>
                        <a:t>Desarrollar un plan de comunicacional bidireccional que permita conocer las necesidades y deseos que tengan los </a:t>
                      </a:r>
                      <a:r>
                        <a:rPr lang="es-EC" sz="900" dirty="0" err="1">
                          <a:solidFill>
                            <a:schemeClr val="bg1"/>
                          </a:solidFill>
                          <a:effectLst/>
                        </a:rPr>
                        <a:t>stakeholders</a:t>
                      </a:r>
                      <a:r>
                        <a:rPr lang="es-EC" sz="900" dirty="0">
                          <a:solidFill>
                            <a:schemeClr val="bg1"/>
                          </a:solidFill>
                          <a:effectLst/>
                        </a:rPr>
                        <a:t> de la feria de Sangolquí para lograr atender los problemas que se desarrolla dentro del lugar.</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75000"/>
                      </a:schemeClr>
                    </a:solidFill>
                  </a:tcPr>
                </a:tc>
                <a:tc>
                  <a:txBody>
                    <a:bodyPr/>
                    <a:lstStyle/>
                    <a:p>
                      <a:pPr marL="0" indent="0">
                        <a:lnSpc>
                          <a:spcPct val="150000"/>
                        </a:lnSpc>
                        <a:spcAft>
                          <a:spcPts val="0"/>
                        </a:spcAft>
                      </a:pPr>
                      <a:r>
                        <a:rPr lang="es-EC" sz="900" dirty="0">
                          <a:solidFill>
                            <a:schemeClr val="bg1"/>
                          </a:solidFill>
                          <a:effectLst/>
                        </a:rPr>
                        <a:t>Aplicar las estrategias comunicacionales que permitan mejorar la comunicación  dentro de la feria de Sangolquí.</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2">
                        <a:lumMod val="50000"/>
                      </a:schemeClr>
                    </a:solidFill>
                  </a:tcPr>
                </a:tc>
              </a:tr>
              <a:tr h="694250">
                <a:tc>
                  <a:txBody>
                    <a:bodyPr/>
                    <a:lstStyle/>
                    <a:p>
                      <a:pPr marL="0" indent="0">
                        <a:lnSpc>
                          <a:spcPct val="150000"/>
                        </a:lnSpc>
                        <a:spcAft>
                          <a:spcPts val="0"/>
                        </a:spcAft>
                      </a:pPr>
                      <a:r>
                        <a:rPr lang="es-EC" sz="900" dirty="0">
                          <a:solidFill>
                            <a:schemeClr val="tx1"/>
                          </a:solidFill>
                          <a:effectLst/>
                        </a:rPr>
                        <a:t>Aumentar el nivel de satisfacción de los clientes de la feria de Sangolquí</a:t>
                      </a:r>
                      <a:endParaRPr lang="es-ES" sz="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40000"/>
                        <a:lumOff val="60000"/>
                      </a:schemeClr>
                    </a:solidFill>
                  </a:tcPr>
                </a:tc>
                <a:tc>
                  <a:txBody>
                    <a:bodyPr/>
                    <a:lstStyle/>
                    <a:p>
                      <a:pPr marL="0" indent="0">
                        <a:lnSpc>
                          <a:spcPct val="150000"/>
                        </a:lnSpc>
                        <a:spcAft>
                          <a:spcPts val="0"/>
                        </a:spcAft>
                      </a:pPr>
                      <a:r>
                        <a:rPr lang="es-EC" sz="900" dirty="0">
                          <a:solidFill>
                            <a:schemeClr val="bg1"/>
                          </a:solidFill>
                          <a:effectLst/>
                        </a:rPr>
                        <a:t>Crear un programa de técnicas de venta que permita a los comerciantes el desarrollo de cualidades de negociación, emprendimiento,  sociabilización, entre otras.</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75000"/>
                      </a:schemeClr>
                    </a:solidFill>
                  </a:tcPr>
                </a:tc>
                <a:tc>
                  <a:txBody>
                    <a:bodyPr/>
                    <a:lstStyle/>
                    <a:p>
                      <a:pPr marL="0" indent="0">
                        <a:lnSpc>
                          <a:spcPct val="150000"/>
                        </a:lnSpc>
                        <a:spcAft>
                          <a:spcPts val="0"/>
                        </a:spcAft>
                      </a:pPr>
                      <a:r>
                        <a:rPr lang="es-EC" sz="900" dirty="0">
                          <a:solidFill>
                            <a:schemeClr val="bg1"/>
                          </a:solidFill>
                          <a:effectLst/>
                        </a:rPr>
                        <a:t>Implementar técnicas de venta al momento de relacionarse con el cliente  de la feria de Sangolquí.</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2">
                        <a:lumMod val="50000"/>
                      </a:schemeClr>
                    </a:solidFill>
                  </a:tcPr>
                </a:tc>
              </a:tr>
              <a:tr h="663179">
                <a:tc>
                  <a:txBody>
                    <a:bodyPr/>
                    <a:lstStyle/>
                    <a:p>
                      <a:pPr marL="0" indent="0">
                        <a:lnSpc>
                          <a:spcPct val="150000"/>
                        </a:lnSpc>
                        <a:spcAft>
                          <a:spcPts val="0"/>
                        </a:spcAft>
                      </a:pPr>
                      <a:r>
                        <a:rPr lang="es-EC" sz="900" dirty="0">
                          <a:solidFill>
                            <a:schemeClr val="tx1"/>
                          </a:solidFill>
                          <a:effectLst/>
                        </a:rPr>
                        <a:t>Utilizar herramientas tecnológicas que permita mejorar la promoción de la feria.</a:t>
                      </a:r>
                      <a:endParaRPr lang="es-ES" sz="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40000"/>
                        <a:lumOff val="60000"/>
                      </a:schemeClr>
                    </a:solidFill>
                  </a:tcPr>
                </a:tc>
                <a:tc>
                  <a:txBody>
                    <a:bodyPr/>
                    <a:lstStyle/>
                    <a:p>
                      <a:pPr marL="0" indent="0">
                        <a:lnSpc>
                          <a:spcPct val="150000"/>
                        </a:lnSpc>
                        <a:spcAft>
                          <a:spcPts val="0"/>
                        </a:spcAft>
                      </a:pPr>
                      <a:r>
                        <a:rPr lang="es-EC" sz="900" dirty="0">
                          <a:solidFill>
                            <a:schemeClr val="bg1"/>
                          </a:solidFill>
                          <a:effectLst/>
                        </a:rPr>
                        <a:t>Diseñar una página web así como redes sociales que permita subir información sobre la feria de Sangolquí.</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75000"/>
                      </a:schemeClr>
                    </a:solidFill>
                  </a:tcPr>
                </a:tc>
                <a:tc>
                  <a:txBody>
                    <a:bodyPr/>
                    <a:lstStyle/>
                    <a:p>
                      <a:pPr marL="0" indent="0">
                        <a:lnSpc>
                          <a:spcPct val="150000"/>
                        </a:lnSpc>
                        <a:spcAft>
                          <a:spcPts val="0"/>
                        </a:spcAft>
                      </a:pPr>
                      <a:r>
                        <a:rPr lang="es-EC" sz="900" dirty="0">
                          <a:solidFill>
                            <a:schemeClr val="bg1"/>
                          </a:solidFill>
                          <a:effectLst/>
                        </a:rPr>
                        <a:t>Promocionar los puestos de venta mediante la página web, redes sociales y </a:t>
                      </a:r>
                      <a:r>
                        <a:rPr lang="es-EC" sz="900" dirty="0" err="1">
                          <a:solidFill>
                            <a:schemeClr val="bg1"/>
                          </a:solidFill>
                          <a:effectLst/>
                        </a:rPr>
                        <a:t>whatssapp</a:t>
                      </a:r>
                      <a:r>
                        <a:rPr lang="es-EC" sz="900" dirty="0">
                          <a:solidFill>
                            <a:schemeClr val="bg1"/>
                          </a:solidFill>
                          <a:effectLst/>
                        </a:rPr>
                        <a:t>.</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2">
                        <a:lumMod val="50000"/>
                      </a:schemeClr>
                    </a:solidFill>
                  </a:tcPr>
                </a:tc>
              </a:tr>
              <a:tr h="1041375">
                <a:tc>
                  <a:txBody>
                    <a:bodyPr/>
                    <a:lstStyle/>
                    <a:p>
                      <a:pPr marL="0" indent="0">
                        <a:lnSpc>
                          <a:spcPct val="150000"/>
                        </a:lnSpc>
                        <a:spcAft>
                          <a:spcPts val="0"/>
                        </a:spcAft>
                      </a:pPr>
                      <a:r>
                        <a:rPr lang="es-EC" sz="900" dirty="0">
                          <a:solidFill>
                            <a:schemeClr val="tx1"/>
                          </a:solidFill>
                          <a:effectLst/>
                        </a:rPr>
                        <a:t>Fortalecer los conocimientos de los comerciantes con la finalidad de permitir el desarrollo de los puestos de venta</a:t>
                      </a:r>
                      <a:endParaRPr lang="es-ES" sz="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40000"/>
                        <a:lumOff val="60000"/>
                      </a:schemeClr>
                    </a:solidFill>
                  </a:tcPr>
                </a:tc>
                <a:tc>
                  <a:txBody>
                    <a:bodyPr/>
                    <a:lstStyle/>
                    <a:p>
                      <a:pPr marL="0" indent="0">
                        <a:lnSpc>
                          <a:spcPct val="150000"/>
                        </a:lnSpc>
                        <a:spcAft>
                          <a:spcPts val="0"/>
                        </a:spcAft>
                      </a:pPr>
                      <a:r>
                        <a:rPr lang="es-EC" sz="900" dirty="0">
                          <a:solidFill>
                            <a:schemeClr val="bg1"/>
                          </a:solidFill>
                          <a:effectLst/>
                        </a:rPr>
                        <a:t>Generar un plan de capacitación sobre temas teóricos y prácticos relevantes (administración de negocios, manejo de alimentos, tributos, manejo de personal y emprendimiento de negocios) que necesiten los comerciantes de la feria de Sangolquí.</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75000"/>
                      </a:schemeClr>
                    </a:solidFill>
                  </a:tcPr>
                </a:tc>
                <a:tc>
                  <a:txBody>
                    <a:bodyPr/>
                    <a:lstStyle/>
                    <a:p>
                      <a:pPr marL="0" indent="0">
                        <a:lnSpc>
                          <a:spcPct val="150000"/>
                        </a:lnSpc>
                        <a:spcAft>
                          <a:spcPts val="0"/>
                        </a:spcAft>
                      </a:pPr>
                      <a:r>
                        <a:rPr lang="es-EC" sz="900" dirty="0">
                          <a:solidFill>
                            <a:schemeClr val="bg1"/>
                          </a:solidFill>
                          <a:effectLst/>
                        </a:rPr>
                        <a:t>Aplicar conocimientos adquiridos al momento de manejar alimentos, administrar negocios, organizar puestos de trabajo y realizar negociaciones con clientes</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2">
                        <a:lumMod val="50000"/>
                      </a:schemeClr>
                    </a:solidFill>
                  </a:tcPr>
                </a:tc>
              </a:tr>
              <a:tr h="925666">
                <a:tc>
                  <a:txBody>
                    <a:bodyPr/>
                    <a:lstStyle/>
                    <a:p>
                      <a:pPr marL="0" indent="0">
                        <a:lnSpc>
                          <a:spcPct val="150000"/>
                        </a:lnSpc>
                        <a:spcAft>
                          <a:spcPts val="0"/>
                        </a:spcAft>
                      </a:pPr>
                      <a:r>
                        <a:rPr lang="es-EC" sz="900" dirty="0">
                          <a:solidFill>
                            <a:schemeClr val="tx1"/>
                          </a:solidFill>
                          <a:effectLst/>
                        </a:rPr>
                        <a:t>Vinculación del Gobierno Autónomo Descentralizado de Rumiñahui con la comunidad académica</a:t>
                      </a:r>
                      <a:endParaRPr lang="es-ES" sz="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40000"/>
                        <a:lumOff val="60000"/>
                      </a:schemeClr>
                    </a:solidFill>
                  </a:tcPr>
                </a:tc>
                <a:tc>
                  <a:txBody>
                    <a:bodyPr/>
                    <a:lstStyle/>
                    <a:p>
                      <a:pPr marL="0" indent="0">
                        <a:lnSpc>
                          <a:spcPct val="150000"/>
                        </a:lnSpc>
                        <a:spcAft>
                          <a:spcPts val="0"/>
                        </a:spcAft>
                      </a:pPr>
                      <a:r>
                        <a:rPr lang="es-EC" sz="900" dirty="0">
                          <a:solidFill>
                            <a:schemeClr val="bg1"/>
                          </a:solidFill>
                          <a:effectLst/>
                        </a:rPr>
                        <a:t>Desarrollar un proyecto de vinculación entre Universidad De las Fuerzas Armadas ESPE y Municipio de Rumiñahui para capacitar a los vendedores en temas antes mencionados</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1">
                        <a:lumMod val="75000"/>
                      </a:schemeClr>
                    </a:solidFill>
                  </a:tcPr>
                </a:tc>
                <a:tc>
                  <a:txBody>
                    <a:bodyPr/>
                    <a:lstStyle/>
                    <a:p>
                      <a:pPr marL="0" indent="0">
                        <a:lnSpc>
                          <a:spcPct val="150000"/>
                        </a:lnSpc>
                        <a:spcAft>
                          <a:spcPts val="0"/>
                        </a:spcAft>
                      </a:pPr>
                      <a:r>
                        <a:rPr lang="es-EC" sz="900" dirty="0">
                          <a:solidFill>
                            <a:schemeClr val="bg1"/>
                          </a:solidFill>
                          <a:effectLst/>
                        </a:rPr>
                        <a:t>Utilización de comerciantes, dirigentes, estudiantes, docentes y personal administrativo en ejecución del proyecto de vinculación</a:t>
                      </a:r>
                      <a:endParaRPr lang="es-ES" sz="9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717" marR="25717" marT="0" marB="0">
                    <a:solidFill>
                      <a:schemeClr val="accent2">
                        <a:lumMod val="50000"/>
                      </a:schemeClr>
                    </a:solidFill>
                  </a:tcPr>
                </a:tc>
              </a:tr>
            </a:tbl>
          </a:graphicData>
        </a:graphic>
      </p:graphicFrame>
    </p:spTree>
    <p:extLst>
      <p:ext uri="{BB962C8B-B14F-4D97-AF65-F5344CB8AC3E}">
        <p14:creationId xmlns:p14="http://schemas.microsoft.com/office/powerpoint/2010/main" val="3783150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V</a:t>
            </a:r>
            <a:br>
              <a:rPr lang="es-ES" dirty="0" smtClean="0"/>
            </a:br>
            <a:endParaRPr lang="es-ES" dirty="0"/>
          </a:p>
        </p:txBody>
      </p:sp>
      <p:sp>
        <p:nvSpPr>
          <p:cNvPr id="5" name="Marcador de texto 4"/>
          <p:cNvSpPr>
            <a:spLocks noGrp="1"/>
          </p:cNvSpPr>
          <p:nvPr>
            <p:ph type="body" idx="1"/>
          </p:nvPr>
        </p:nvSpPr>
        <p:spPr>
          <a:xfrm>
            <a:off x="675745" y="1335483"/>
            <a:ext cx="4185623" cy="576262"/>
          </a:xfrm>
        </p:spPr>
        <p:txBody>
          <a:bodyPr/>
          <a:lstStyle/>
          <a:p>
            <a:r>
              <a:rPr lang="es-ES" dirty="0" smtClean="0"/>
              <a:t>Conclusiones</a:t>
            </a:r>
            <a:endParaRPr lang="es-ES" dirty="0"/>
          </a:p>
        </p:txBody>
      </p:sp>
      <p:sp>
        <p:nvSpPr>
          <p:cNvPr id="6" name="Marcador de contenido 5"/>
          <p:cNvSpPr>
            <a:spLocks noGrp="1"/>
          </p:cNvSpPr>
          <p:nvPr>
            <p:ph sz="half" idx="2"/>
          </p:nvPr>
        </p:nvSpPr>
        <p:spPr>
          <a:xfrm>
            <a:off x="675744" y="1911745"/>
            <a:ext cx="4185623" cy="3304117"/>
          </a:xfrm>
        </p:spPr>
        <p:txBody>
          <a:bodyPr>
            <a:normAutofit/>
          </a:bodyPr>
          <a:lstStyle/>
          <a:p>
            <a:r>
              <a:rPr lang="es-EC" dirty="0"/>
              <a:t>Según la teoría de la percepción de Gestalt  manifiesta que la percepción de las personas se genera mediante la interacción de los sentidos y el ambientes que lo rodea, por lo tanto si las personas siente una infraestructura inadecuada, poco sanidad en el manejo de alimentos, mal atención al cliente, tendrán una percepción negativa de la </a:t>
            </a:r>
            <a:r>
              <a:rPr lang="es-EC" dirty="0" smtClean="0"/>
              <a:t>feria.</a:t>
            </a:r>
            <a:endParaRPr lang="es-ES" dirty="0"/>
          </a:p>
        </p:txBody>
      </p:sp>
      <p:sp>
        <p:nvSpPr>
          <p:cNvPr id="7" name="Marcador de texto 6"/>
          <p:cNvSpPr>
            <a:spLocks noGrp="1"/>
          </p:cNvSpPr>
          <p:nvPr>
            <p:ph type="body" sz="quarter" idx="3"/>
          </p:nvPr>
        </p:nvSpPr>
        <p:spPr>
          <a:xfrm>
            <a:off x="4974875" y="1348183"/>
            <a:ext cx="4185618" cy="576262"/>
          </a:xfrm>
        </p:spPr>
        <p:txBody>
          <a:bodyPr/>
          <a:lstStyle/>
          <a:p>
            <a:r>
              <a:rPr lang="es-ES" dirty="0"/>
              <a:t>Recomendaciones</a:t>
            </a:r>
          </a:p>
        </p:txBody>
      </p:sp>
      <p:sp>
        <p:nvSpPr>
          <p:cNvPr id="8" name="Marcador de contenido 7"/>
          <p:cNvSpPr>
            <a:spLocks noGrp="1"/>
          </p:cNvSpPr>
          <p:nvPr>
            <p:ph sz="quarter" idx="4"/>
          </p:nvPr>
        </p:nvSpPr>
        <p:spPr>
          <a:xfrm>
            <a:off x="4974876" y="1930400"/>
            <a:ext cx="4185617" cy="3304117"/>
          </a:xfrm>
        </p:spPr>
        <p:txBody>
          <a:bodyPr/>
          <a:lstStyle/>
          <a:p>
            <a:r>
              <a:rPr lang="es-EC" dirty="0"/>
              <a:t>Las autoridades deberían tomar en cuenta la teoría de percepción de </a:t>
            </a:r>
            <a:r>
              <a:rPr lang="es-EC" dirty="0" err="1"/>
              <a:t>Gestald</a:t>
            </a:r>
            <a:r>
              <a:rPr lang="es-EC" dirty="0"/>
              <a:t> que determina mejorar la percepción del cliente si se ofrece algo vistoso para los sentidos como: mejorar la infraestructura, el servicio al cliente y  el manejo de alimentos, etc.</a:t>
            </a:r>
            <a:endParaRPr lang="es-ES" dirty="0"/>
          </a:p>
          <a:p>
            <a:endParaRPr lang="es-ES" dirty="0"/>
          </a:p>
        </p:txBody>
      </p:sp>
    </p:spTree>
    <p:extLst>
      <p:ext uri="{BB962C8B-B14F-4D97-AF65-F5344CB8AC3E}">
        <p14:creationId xmlns:p14="http://schemas.microsoft.com/office/powerpoint/2010/main" val="1967606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V</a:t>
            </a:r>
            <a:br>
              <a:rPr lang="es-ES" dirty="0" smtClean="0"/>
            </a:br>
            <a:endParaRPr lang="es-ES" dirty="0"/>
          </a:p>
        </p:txBody>
      </p:sp>
      <p:sp>
        <p:nvSpPr>
          <p:cNvPr id="5" name="Marcador de texto 4"/>
          <p:cNvSpPr>
            <a:spLocks noGrp="1"/>
          </p:cNvSpPr>
          <p:nvPr>
            <p:ph type="body" idx="1"/>
          </p:nvPr>
        </p:nvSpPr>
        <p:spPr>
          <a:xfrm>
            <a:off x="675745" y="1335483"/>
            <a:ext cx="4185623" cy="576262"/>
          </a:xfrm>
        </p:spPr>
        <p:txBody>
          <a:bodyPr/>
          <a:lstStyle/>
          <a:p>
            <a:r>
              <a:rPr lang="es-ES" dirty="0" smtClean="0"/>
              <a:t>Conclusiones</a:t>
            </a:r>
            <a:endParaRPr lang="es-ES" dirty="0"/>
          </a:p>
        </p:txBody>
      </p:sp>
      <p:sp>
        <p:nvSpPr>
          <p:cNvPr id="6" name="Marcador de contenido 5"/>
          <p:cNvSpPr>
            <a:spLocks noGrp="1"/>
          </p:cNvSpPr>
          <p:nvPr>
            <p:ph sz="half" idx="2"/>
          </p:nvPr>
        </p:nvSpPr>
        <p:spPr>
          <a:xfrm>
            <a:off x="675744" y="1911745"/>
            <a:ext cx="4185623" cy="4539855"/>
          </a:xfrm>
        </p:spPr>
        <p:txBody>
          <a:bodyPr>
            <a:normAutofit lnSpcReduction="10000"/>
          </a:bodyPr>
          <a:lstStyle/>
          <a:p>
            <a:r>
              <a:rPr lang="es-EC" dirty="0"/>
              <a:t>Conforme a los resultados obtenidos en la pregunta La atención de los comerciantes es: se evidencia que el mayor porcentaje 59,41% de encuestados piensan que la atención de los comerciantes es regular, lo que perjudica al crecimiento de la feria</a:t>
            </a:r>
            <a:r>
              <a:rPr lang="es-EC" dirty="0" smtClean="0"/>
              <a:t>.</a:t>
            </a:r>
          </a:p>
          <a:p>
            <a:r>
              <a:rPr lang="es-EC" dirty="0"/>
              <a:t>De acuerdo al análisis de la pregunta ¿Cuál es el mayor problema de la feria de Sangolquí?, se evidencia que todas las alternativas de respuesta deben ser consideradas para un análisis y desenvolvimiento mejor de las autoridades municipales hacia los vendedores y mercados.</a:t>
            </a:r>
            <a:endParaRPr lang="es-ES" dirty="0"/>
          </a:p>
          <a:p>
            <a:endParaRPr lang="es-ES" dirty="0"/>
          </a:p>
        </p:txBody>
      </p:sp>
      <p:sp>
        <p:nvSpPr>
          <p:cNvPr id="7" name="Marcador de texto 6"/>
          <p:cNvSpPr>
            <a:spLocks noGrp="1"/>
          </p:cNvSpPr>
          <p:nvPr>
            <p:ph type="body" sz="quarter" idx="3"/>
          </p:nvPr>
        </p:nvSpPr>
        <p:spPr>
          <a:xfrm>
            <a:off x="4974875" y="1348183"/>
            <a:ext cx="4185618" cy="576262"/>
          </a:xfrm>
        </p:spPr>
        <p:txBody>
          <a:bodyPr/>
          <a:lstStyle/>
          <a:p>
            <a:r>
              <a:rPr lang="es-ES" dirty="0"/>
              <a:t>Recomendaciones</a:t>
            </a:r>
          </a:p>
        </p:txBody>
      </p:sp>
      <p:sp>
        <p:nvSpPr>
          <p:cNvPr id="8" name="Marcador de contenido 7"/>
          <p:cNvSpPr>
            <a:spLocks noGrp="1"/>
          </p:cNvSpPr>
          <p:nvPr>
            <p:ph sz="quarter" idx="4"/>
          </p:nvPr>
        </p:nvSpPr>
        <p:spPr>
          <a:xfrm>
            <a:off x="4974876" y="1866900"/>
            <a:ext cx="4185617" cy="4699000"/>
          </a:xfrm>
        </p:spPr>
        <p:txBody>
          <a:bodyPr>
            <a:normAutofit/>
          </a:bodyPr>
          <a:lstStyle/>
          <a:p>
            <a:r>
              <a:rPr lang="es-EC" dirty="0"/>
              <a:t>Es necesario planificar y ejecutar talleres de técnicas de venta que permitan a los vendedores autorizados mejorar su atención y trato hacia los </a:t>
            </a:r>
            <a:r>
              <a:rPr lang="es-EC" dirty="0" smtClean="0"/>
              <a:t>clientes.</a:t>
            </a:r>
            <a:endParaRPr lang="es-ES" dirty="0"/>
          </a:p>
          <a:p>
            <a:endParaRPr lang="es-ES" dirty="0"/>
          </a:p>
          <a:p>
            <a:r>
              <a:rPr lang="es-EC" dirty="0" smtClean="0"/>
              <a:t>Se </a:t>
            </a:r>
            <a:r>
              <a:rPr lang="es-EC" dirty="0"/>
              <a:t>debería tomar medidas urgentes para reducir y eliminar los problemas que se generan en los días de feria mediante una planificación acorde a los resultados obtenidos en esta investigación. </a:t>
            </a:r>
            <a:endParaRPr lang="es-ES" dirty="0"/>
          </a:p>
          <a:p>
            <a:endParaRPr lang="es-ES" dirty="0"/>
          </a:p>
          <a:p>
            <a:endParaRPr lang="es-ES" dirty="0"/>
          </a:p>
        </p:txBody>
      </p:sp>
    </p:spTree>
    <p:extLst>
      <p:ext uri="{BB962C8B-B14F-4D97-AF65-F5344CB8AC3E}">
        <p14:creationId xmlns:p14="http://schemas.microsoft.com/office/powerpoint/2010/main" val="3323208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a:t>
            </a:r>
            <a:br>
              <a:rPr lang="es-ES" dirty="0" smtClean="0"/>
            </a:br>
            <a:r>
              <a:rPr lang="es-ES" dirty="0" smtClean="0"/>
              <a:t>Antecedentes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73952752"/>
              </p:ext>
            </p:extLst>
          </p:nvPr>
        </p:nvGraphicFramePr>
        <p:xfrm>
          <a:off x="677863" y="145573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https://lahora.com.ec/contenido/cache/4f/alrededor_de_1_500_comerciantes_trabajan_en_las_calles_de_sa_20160513092155-682x51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1775" y="3625812"/>
            <a:ext cx="4948680" cy="2975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555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V</a:t>
            </a:r>
            <a:br>
              <a:rPr lang="es-ES" dirty="0" smtClean="0"/>
            </a:br>
            <a:endParaRPr lang="es-ES" dirty="0"/>
          </a:p>
        </p:txBody>
      </p:sp>
      <p:sp>
        <p:nvSpPr>
          <p:cNvPr id="5" name="Marcador de texto 4"/>
          <p:cNvSpPr>
            <a:spLocks noGrp="1"/>
          </p:cNvSpPr>
          <p:nvPr>
            <p:ph type="body" idx="1"/>
          </p:nvPr>
        </p:nvSpPr>
        <p:spPr>
          <a:xfrm>
            <a:off x="675745" y="1335483"/>
            <a:ext cx="4185623" cy="576262"/>
          </a:xfrm>
        </p:spPr>
        <p:txBody>
          <a:bodyPr/>
          <a:lstStyle/>
          <a:p>
            <a:r>
              <a:rPr lang="es-ES" dirty="0" smtClean="0"/>
              <a:t>Conclusiones</a:t>
            </a:r>
            <a:endParaRPr lang="es-ES" dirty="0"/>
          </a:p>
        </p:txBody>
      </p:sp>
      <p:sp>
        <p:nvSpPr>
          <p:cNvPr id="6" name="Marcador de contenido 5"/>
          <p:cNvSpPr>
            <a:spLocks noGrp="1"/>
          </p:cNvSpPr>
          <p:nvPr>
            <p:ph sz="half" idx="2"/>
          </p:nvPr>
        </p:nvSpPr>
        <p:spPr>
          <a:xfrm>
            <a:off x="675744" y="1911745"/>
            <a:ext cx="4185623" cy="4603355"/>
          </a:xfrm>
        </p:spPr>
        <p:txBody>
          <a:bodyPr>
            <a:normAutofit/>
          </a:bodyPr>
          <a:lstStyle/>
          <a:p>
            <a:r>
              <a:rPr lang="es-EC" dirty="0"/>
              <a:t>El estudio técnico determina que no existe un servicio pos venta por parte de los comerciales, lo cual ocasiona no conocer el nivel de satisfacción de nuestros </a:t>
            </a:r>
            <a:r>
              <a:rPr lang="es-EC" dirty="0" smtClean="0"/>
              <a:t>clientes.</a:t>
            </a:r>
          </a:p>
          <a:p>
            <a:endParaRPr lang="es-EC" dirty="0"/>
          </a:p>
          <a:p>
            <a:endParaRPr lang="es-EC" dirty="0" smtClean="0"/>
          </a:p>
          <a:p>
            <a:endParaRPr lang="es-EC" dirty="0" smtClean="0"/>
          </a:p>
          <a:p>
            <a:r>
              <a:rPr lang="es-EC" dirty="0"/>
              <a:t>El método GAP, nos permitió tener un panorama futuro en cinco dimensiones, para desarrollar una mejor gestión administrativa.</a:t>
            </a:r>
            <a:endParaRPr lang="es-ES" dirty="0"/>
          </a:p>
        </p:txBody>
      </p:sp>
      <p:sp>
        <p:nvSpPr>
          <p:cNvPr id="7" name="Marcador de texto 6"/>
          <p:cNvSpPr>
            <a:spLocks noGrp="1"/>
          </p:cNvSpPr>
          <p:nvPr>
            <p:ph type="body" sz="quarter" idx="3"/>
          </p:nvPr>
        </p:nvSpPr>
        <p:spPr>
          <a:xfrm>
            <a:off x="4974875" y="1348183"/>
            <a:ext cx="4185618" cy="576262"/>
          </a:xfrm>
        </p:spPr>
        <p:txBody>
          <a:bodyPr/>
          <a:lstStyle/>
          <a:p>
            <a:r>
              <a:rPr lang="es-ES" dirty="0"/>
              <a:t>Recomendaciones</a:t>
            </a:r>
          </a:p>
        </p:txBody>
      </p:sp>
      <p:sp>
        <p:nvSpPr>
          <p:cNvPr id="8" name="Marcador de contenido 7"/>
          <p:cNvSpPr>
            <a:spLocks noGrp="1"/>
          </p:cNvSpPr>
          <p:nvPr>
            <p:ph sz="quarter" idx="4"/>
          </p:nvPr>
        </p:nvSpPr>
        <p:spPr>
          <a:xfrm>
            <a:off x="4974876" y="1930400"/>
            <a:ext cx="4185617" cy="4686300"/>
          </a:xfrm>
        </p:spPr>
        <p:txBody>
          <a:bodyPr>
            <a:normAutofit/>
          </a:bodyPr>
          <a:lstStyle/>
          <a:p>
            <a:r>
              <a:rPr lang="es-EC" dirty="0"/>
              <a:t>Mejorar los procesos para realizar la gestión de venta  adecuada, que permita la retroalimentación de los problemas encontrados y la solución oportuna de los mismos. Una  encuesta de satisfacción periódica nos proporciona información real del desenvolvimiento de la feria.</a:t>
            </a:r>
            <a:endParaRPr lang="es-ES" dirty="0"/>
          </a:p>
          <a:p>
            <a:r>
              <a:rPr lang="es-EC" dirty="0"/>
              <a:t>Utilizar los objetivos propuestos del método GAP  (marketing, producción, innovación, recursos humanos y responsabilidad social) Adicional se debe  utilizar el plan operativo propuesto en esta investigación si es del caso.</a:t>
            </a:r>
            <a:endParaRPr lang="es-ES" dirty="0"/>
          </a:p>
        </p:txBody>
      </p:sp>
    </p:spTree>
    <p:extLst>
      <p:ext uri="{BB962C8B-B14F-4D97-AF65-F5344CB8AC3E}">
        <p14:creationId xmlns:p14="http://schemas.microsoft.com/office/powerpoint/2010/main" val="3562666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1 </a:t>
            </a:r>
            <a:br>
              <a:rPr lang="es-ES" dirty="0" smtClean="0"/>
            </a:br>
            <a:r>
              <a:rPr lang="es-ES" dirty="0" smtClean="0"/>
              <a:t>Marco teórico</a:t>
            </a:r>
            <a:endParaRPr lang="es-ES" dirty="0"/>
          </a:p>
        </p:txBody>
      </p:sp>
      <p:graphicFrame>
        <p:nvGraphicFramePr>
          <p:cNvPr id="8" name="Diagrama 7"/>
          <p:cNvGraphicFramePr/>
          <p:nvPr>
            <p:extLst>
              <p:ext uri="{D42A27DB-BD31-4B8C-83A1-F6EECF244321}">
                <p14:modId xmlns:p14="http://schemas.microsoft.com/office/powerpoint/2010/main" val="3442177747"/>
              </p:ext>
            </p:extLst>
          </p:nvPr>
        </p:nvGraphicFramePr>
        <p:xfrm>
          <a:off x="1080830" y="1576916"/>
          <a:ext cx="7789675" cy="5214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591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II</a:t>
            </a:r>
            <a:br>
              <a:rPr lang="es-ES" dirty="0" smtClean="0"/>
            </a:br>
            <a:r>
              <a:rPr lang="es-ES" dirty="0" smtClean="0"/>
              <a:t>Fase cualitativa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36311790"/>
              </p:ext>
            </p:extLst>
          </p:nvPr>
        </p:nvGraphicFramePr>
        <p:xfrm>
          <a:off x="2508515" y="2128981"/>
          <a:ext cx="4934306" cy="4246419"/>
        </p:xfrm>
        <a:graphic>
          <a:graphicData uri="http://schemas.openxmlformats.org/drawingml/2006/table">
            <a:tbl>
              <a:tblPr firstRow="1" firstCol="1" bandRow="1">
                <a:tableStyleId>{5C22544A-7EE6-4342-B048-85BDC9FD1C3A}</a:tableStyleId>
              </a:tblPr>
              <a:tblGrid>
                <a:gridCol w="2021535"/>
                <a:gridCol w="2912771"/>
              </a:tblGrid>
              <a:tr h="377285">
                <a:tc>
                  <a:txBody>
                    <a:bodyPr/>
                    <a:lstStyle/>
                    <a:p>
                      <a:pPr marL="0" indent="0" algn="ctr">
                        <a:lnSpc>
                          <a:spcPct val="200000"/>
                        </a:lnSpc>
                        <a:spcAft>
                          <a:spcPts val="0"/>
                        </a:spcAft>
                      </a:pPr>
                      <a:r>
                        <a:rPr lang="es-EC" sz="1100" dirty="0">
                          <a:effectLst/>
                        </a:rPr>
                        <a:t>Población</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c>
                  <a:txBody>
                    <a:bodyPr/>
                    <a:lstStyle/>
                    <a:p>
                      <a:pPr marL="0" indent="0">
                        <a:lnSpc>
                          <a:spcPct val="200000"/>
                        </a:lnSpc>
                        <a:spcAft>
                          <a:spcPts val="0"/>
                        </a:spcAft>
                      </a:pPr>
                      <a:r>
                        <a:rPr lang="es-EC" sz="1100" b="0" dirty="0">
                          <a:solidFill>
                            <a:schemeClr val="tx1"/>
                          </a:solidFill>
                          <a:effectLst/>
                        </a:rPr>
                        <a:t>Personas del cantón </a:t>
                      </a:r>
                      <a:r>
                        <a:rPr lang="es-EC" sz="1100" b="0" dirty="0" smtClean="0">
                          <a:solidFill>
                            <a:schemeClr val="tx1"/>
                          </a:solidFill>
                          <a:effectLst/>
                        </a:rPr>
                        <a:t>Rumiñahui.</a:t>
                      </a:r>
                      <a:endParaRPr lang="es-E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solidFill>
                      <a:schemeClr val="accent2">
                        <a:lumMod val="20000"/>
                        <a:lumOff val="80000"/>
                      </a:schemeClr>
                    </a:solidFill>
                  </a:tcPr>
                </a:tc>
              </a:tr>
              <a:tr h="754569">
                <a:tc>
                  <a:txBody>
                    <a:bodyPr/>
                    <a:lstStyle/>
                    <a:p>
                      <a:pPr marL="0" indent="0" algn="ctr">
                        <a:lnSpc>
                          <a:spcPct val="200000"/>
                        </a:lnSpc>
                        <a:spcAft>
                          <a:spcPts val="0"/>
                        </a:spcAft>
                      </a:pPr>
                      <a:r>
                        <a:rPr lang="es-EC" sz="1100" dirty="0">
                          <a:effectLst/>
                        </a:rPr>
                        <a:t>Muestra</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c>
                  <a:txBody>
                    <a:bodyPr/>
                    <a:lstStyle/>
                    <a:p>
                      <a:pPr marL="0" indent="0">
                        <a:lnSpc>
                          <a:spcPct val="200000"/>
                        </a:lnSpc>
                        <a:spcAft>
                          <a:spcPts val="0"/>
                        </a:spcAft>
                      </a:pPr>
                      <a:r>
                        <a:rPr lang="es-EC" sz="1100" dirty="0">
                          <a:effectLst/>
                        </a:rPr>
                        <a:t>Personas que participan en la Ferias libres del cantón </a:t>
                      </a:r>
                      <a:r>
                        <a:rPr lang="es-EC" sz="1100" dirty="0" smtClean="0">
                          <a:effectLst/>
                        </a:rPr>
                        <a:t>Rumiñahui.</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r>
              <a:tr h="799833">
                <a:tc>
                  <a:txBody>
                    <a:bodyPr/>
                    <a:lstStyle/>
                    <a:p>
                      <a:pPr marL="0" indent="0" algn="ctr">
                        <a:lnSpc>
                          <a:spcPct val="200000"/>
                        </a:lnSpc>
                        <a:spcAft>
                          <a:spcPts val="0"/>
                        </a:spcAft>
                      </a:pPr>
                      <a:r>
                        <a:rPr lang="es-EC" sz="1100" dirty="0">
                          <a:effectLst/>
                        </a:rPr>
                        <a:t>Marco </a:t>
                      </a:r>
                      <a:r>
                        <a:rPr lang="es-EC" sz="1100" dirty="0" err="1">
                          <a:effectLst/>
                        </a:rPr>
                        <a:t>muestral</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c>
                  <a:txBody>
                    <a:bodyPr/>
                    <a:lstStyle/>
                    <a:p>
                      <a:pPr marL="0" indent="0">
                        <a:lnSpc>
                          <a:spcPct val="200000"/>
                        </a:lnSpc>
                        <a:spcAft>
                          <a:spcPts val="0"/>
                        </a:spcAft>
                      </a:pPr>
                      <a:r>
                        <a:rPr lang="es-EC" sz="1100" dirty="0">
                          <a:effectLst/>
                        </a:rPr>
                        <a:t>Listado de las zonas donde se realiza la ferias libres del cantón </a:t>
                      </a:r>
                      <a:r>
                        <a:rPr lang="es-EC" sz="1100" dirty="0" smtClean="0">
                          <a:effectLst/>
                        </a:rPr>
                        <a:t>Rumiñahui.</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r>
              <a:tr h="805593">
                <a:tc>
                  <a:txBody>
                    <a:bodyPr/>
                    <a:lstStyle/>
                    <a:p>
                      <a:pPr marL="0" indent="0" algn="ctr">
                        <a:lnSpc>
                          <a:spcPct val="200000"/>
                        </a:lnSpc>
                        <a:spcAft>
                          <a:spcPts val="0"/>
                        </a:spcAft>
                      </a:pPr>
                      <a:r>
                        <a:rPr lang="es-EC" sz="1100" dirty="0">
                          <a:effectLst/>
                        </a:rPr>
                        <a:t>Unidad </a:t>
                      </a:r>
                      <a:r>
                        <a:rPr lang="es-EC" sz="1100" dirty="0" err="1">
                          <a:effectLst/>
                        </a:rPr>
                        <a:t>muestral</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c>
                  <a:txBody>
                    <a:bodyPr/>
                    <a:lstStyle/>
                    <a:p>
                      <a:pPr marL="0" indent="0">
                        <a:lnSpc>
                          <a:spcPct val="200000"/>
                        </a:lnSpc>
                        <a:spcAft>
                          <a:spcPts val="0"/>
                        </a:spcAft>
                      </a:pPr>
                      <a:r>
                        <a:rPr lang="es-EC" sz="1100" dirty="0">
                          <a:effectLst/>
                        </a:rPr>
                        <a:t>Personas que participan en la feria de Sangolquí del cantón </a:t>
                      </a:r>
                      <a:r>
                        <a:rPr lang="es-EC" sz="1100" dirty="0" smtClean="0">
                          <a:effectLst/>
                        </a:rPr>
                        <a:t>Rumiñahui.</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r>
              <a:tr h="377285">
                <a:tc>
                  <a:txBody>
                    <a:bodyPr/>
                    <a:lstStyle/>
                    <a:p>
                      <a:pPr marL="0" indent="0" algn="ctr">
                        <a:lnSpc>
                          <a:spcPct val="200000"/>
                        </a:lnSpc>
                        <a:spcAft>
                          <a:spcPts val="0"/>
                        </a:spcAft>
                      </a:pPr>
                      <a:r>
                        <a:rPr lang="es-EC" sz="1100" dirty="0">
                          <a:effectLst/>
                        </a:rPr>
                        <a:t>Unidad de análisis</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c>
                  <a:txBody>
                    <a:bodyPr/>
                    <a:lstStyle/>
                    <a:p>
                      <a:pPr marL="0" indent="0">
                        <a:lnSpc>
                          <a:spcPct val="200000"/>
                        </a:lnSpc>
                        <a:spcAft>
                          <a:spcPts val="0"/>
                        </a:spcAft>
                      </a:pPr>
                      <a:r>
                        <a:rPr lang="es-EC" sz="1100" dirty="0" smtClean="0">
                          <a:effectLst/>
                        </a:rPr>
                        <a:t>Encuesta</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r>
              <a:tr h="1131854">
                <a:tc>
                  <a:txBody>
                    <a:bodyPr/>
                    <a:lstStyle/>
                    <a:p>
                      <a:pPr marL="0" indent="0" algn="ctr">
                        <a:lnSpc>
                          <a:spcPct val="200000"/>
                        </a:lnSpc>
                        <a:spcAft>
                          <a:spcPts val="0"/>
                        </a:spcAft>
                      </a:pPr>
                      <a:r>
                        <a:rPr lang="es-EC" sz="1100" dirty="0">
                          <a:effectLst/>
                        </a:rPr>
                        <a:t>Unidades de observación</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c>
                  <a:txBody>
                    <a:bodyPr/>
                    <a:lstStyle/>
                    <a:p>
                      <a:pPr marL="0" indent="0">
                        <a:lnSpc>
                          <a:spcPct val="200000"/>
                        </a:lnSpc>
                        <a:spcAft>
                          <a:spcPts val="0"/>
                        </a:spcAft>
                      </a:pPr>
                      <a:r>
                        <a:rPr lang="es-EC" sz="1100" dirty="0">
                          <a:effectLst/>
                        </a:rPr>
                        <a:t>Personas que compran bienes y servicios en la feria de Sangolquí del cantón Rumiñahui</a:t>
                      </a:r>
                      <a:endParaRPr lang="es-E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64" marR="60864" marT="0" marB="0"/>
                </a:tc>
              </a:tr>
            </a:tbl>
          </a:graphicData>
        </a:graphic>
      </p:graphicFrame>
    </p:spTree>
    <p:extLst>
      <p:ext uri="{BB962C8B-B14F-4D97-AF65-F5344CB8AC3E}">
        <p14:creationId xmlns:p14="http://schemas.microsoft.com/office/powerpoint/2010/main" val="1438762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634" y="203200"/>
            <a:ext cx="8596668" cy="1320800"/>
          </a:xfrm>
        </p:spPr>
        <p:txBody>
          <a:bodyPr/>
          <a:lstStyle/>
          <a:p>
            <a:r>
              <a:rPr lang="es-ES" dirty="0"/>
              <a:t>CAPITULO II</a:t>
            </a:r>
            <a:br>
              <a:rPr lang="es-ES" dirty="0"/>
            </a:br>
            <a:r>
              <a:rPr lang="es-ES" dirty="0"/>
              <a:t>Fase cualitativa</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35632740"/>
              </p:ext>
            </p:extLst>
          </p:nvPr>
        </p:nvGraphicFramePr>
        <p:xfrm>
          <a:off x="842963" y="355600"/>
          <a:ext cx="8770937" cy="637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2332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II</a:t>
            </a:r>
            <a:br>
              <a:rPr lang="es-ES" dirty="0" smtClean="0"/>
            </a:br>
            <a:r>
              <a:rPr lang="es-ES" dirty="0" smtClean="0"/>
              <a:t>Fase metodológica</a:t>
            </a:r>
            <a:endParaRPr lang="es-ES" dirty="0"/>
          </a:p>
        </p:txBody>
      </p:sp>
      <p:graphicFrame>
        <p:nvGraphicFramePr>
          <p:cNvPr id="4" name="Marcador de contenido 3">
            <a:extLst>
              <a:ext uri="{FF2B5EF4-FFF2-40B4-BE49-F238E27FC236}">
                <a16:creationId xmlns:a16="http://schemas.microsoft.com/office/drawing/2014/main" xmlns="" id="{A3E86C17-9A52-4B94-B523-A71995620D08}"/>
              </a:ext>
            </a:extLst>
          </p:cNvPr>
          <p:cNvGraphicFramePr>
            <a:graphicFrameLocks noGrp="1"/>
          </p:cNvGraphicFramePr>
          <p:nvPr>
            <p:ph idx="1"/>
            <p:extLst>
              <p:ext uri="{D42A27DB-BD31-4B8C-83A1-F6EECF244321}">
                <p14:modId xmlns:p14="http://schemas.microsoft.com/office/powerpoint/2010/main" val="407402318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422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II</a:t>
            </a:r>
            <a:br>
              <a:rPr lang="es-ES" dirty="0" smtClean="0"/>
            </a:br>
            <a:r>
              <a:rPr lang="es-ES" dirty="0" smtClean="0"/>
              <a:t>Tamaño de la muestra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78551276"/>
              </p:ext>
            </p:extLst>
          </p:nvPr>
        </p:nvGraphicFramePr>
        <p:xfrm>
          <a:off x="677334" y="2781909"/>
          <a:ext cx="3915508" cy="1949149"/>
        </p:xfrm>
        <a:graphic>
          <a:graphicData uri="http://schemas.openxmlformats.org/drawingml/2006/table">
            <a:tbl>
              <a:tblPr firstRow="1" firstCol="1" bandRow="1">
                <a:tableStyleId>{5C22544A-7EE6-4342-B048-85BDC9FD1C3A}</a:tableStyleId>
              </a:tblPr>
              <a:tblGrid>
                <a:gridCol w="2523066"/>
                <a:gridCol w="1392442"/>
              </a:tblGrid>
              <a:tr h="359875">
                <a:tc>
                  <a:txBody>
                    <a:bodyPr/>
                    <a:lstStyle/>
                    <a:p>
                      <a:pPr marL="11113" indent="-11113" algn="l">
                        <a:lnSpc>
                          <a:spcPct val="150000"/>
                        </a:lnSpc>
                        <a:spcAft>
                          <a:spcPts val="0"/>
                        </a:spcAft>
                      </a:pPr>
                      <a:r>
                        <a:rPr lang="es-EC" sz="1600" dirty="0" smtClean="0">
                          <a:effectLst/>
                          <a:latin typeface="Times New Roman" panose="02020603050405020304" pitchFamily="18" charset="0"/>
                          <a:cs typeface="Times New Roman" panose="02020603050405020304" pitchFamily="18" charset="0"/>
                        </a:rPr>
                        <a:t>N: Población</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c>
                  <a:txBody>
                    <a:bodyPr/>
                    <a:lstStyle/>
                    <a:p>
                      <a:pPr marL="11113" indent="-11113" algn="ctr">
                        <a:lnSpc>
                          <a:spcPct val="150000"/>
                        </a:lnSpc>
                        <a:spcAft>
                          <a:spcPts val="0"/>
                        </a:spcAft>
                      </a:pPr>
                      <a:r>
                        <a:rPr lang="es-EC" sz="1600" b="0" dirty="0">
                          <a:solidFill>
                            <a:schemeClr val="tx1"/>
                          </a:solidFill>
                          <a:effectLst/>
                          <a:latin typeface="Times New Roman" panose="02020603050405020304" pitchFamily="18" charset="0"/>
                          <a:cs typeface="Times New Roman" panose="02020603050405020304" pitchFamily="18" charset="0"/>
                        </a:rPr>
                        <a:t>85852</a:t>
                      </a:r>
                      <a:endParaRPr lang="es-ES"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solidFill>
                      <a:schemeClr val="accent2">
                        <a:lumMod val="20000"/>
                        <a:lumOff val="80000"/>
                      </a:schemeClr>
                    </a:solidFill>
                  </a:tcPr>
                </a:tc>
              </a:tr>
              <a:tr h="385291">
                <a:tc>
                  <a:txBody>
                    <a:bodyPr/>
                    <a:lstStyle/>
                    <a:p>
                      <a:pPr marL="11113" indent="-11113" algn="l">
                        <a:lnSpc>
                          <a:spcPct val="150000"/>
                        </a:lnSpc>
                        <a:spcAft>
                          <a:spcPts val="0"/>
                        </a:spcAft>
                        <a:tabLst>
                          <a:tab pos="0" algn="l"/>
                        </a:tabLst>
                      </a:pPr>
                      <a:r>
                        <a:rPr lang="es-EC" sz="1600" dirty="0" smtClean="0">
                          <a:effectLst/>
                          <a:latin typeface="Times New Roman" panose="02020603050405020304" pitchFamily="18" charset="0"/>
                          <a:cs typeface="Times New Roman" panose="02020603050405020304" pitchFamily="18" charset="0"/>
                        </a:rPr>
                        <a:t>P:</a:t>
                      </a:r>
                      <a:r>
                        <a:rPr lang="es-EC" sz="1600" baseline="0" dirty="0" smtClean="0">
                          <a:effectLst/>
                          <a:latin typeface="Times New Roman" panose="02020603050405020304" pitchFamily="18" charset="0"/>
                          <a:cs typeface="Times New Roman" panose="02020603050405020304" pitchFamily="18" charset="0"/>
                        </a:rPr>
                        <a:t> Probabilidad de éxito</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c>
                  <a:txBody>
                    <a:bodyPr/>
                    <a:lstStyle/>
                    <a:p>
                      <a:pPr marL="11113" indent="-11113" algn="ctr">
                        <a:lnSpc>
                          <a:spcPct val="150000"/>
                        </a:lnSpc>
                        <a:spcAft>
                          <a:spcPts val="0"/>
                        </a:spcAft>
                      </a:pPr>
                      <a:r>
                        <a:rPr lang="es-EC" sz="1600" b="0" dirty="0">
                          <a:effectLst/>
                          <a:latin typeface="Times New Roman" panose="02020603050405020304" pitchFamily="18" charset="0"/>
                          <a:cs typeface="Times New Roman" panose="02020603050405020304" pitchFamily="18" charset="0"/>
                        </a:rPr>
                        <a:t>0,76</a:t>
                      </a:r>
                      <a:endParaRPr lang="es-E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r>
              <a:tr h="422031">
                <a:tc>
                  <a:txBody>
                    <a:bodyPr/>
                    <a:lstStyle/>
                    <a:p>
                      <a:pPr marL="11113" indent="-11113" algn="l">
                        <a:lnSpc>
                          <a:spcPct val="150000"/>
                        </a:lnSpc>
                        <a:spcAft>
                          <a:spcPts val="0"/>
                        </a:spcAft>
                      </a:pPr>
                      <a:r>
                        <a:rPr lang="es-EC" sz="1600" dirty="0" smtClean="0">
                          <a:effectLst/>
                          <a:latin typeface="Times New Roman" panose="02020603050405020304" pitchFamily="18" charset="0"/>
                          <a:cs typeface="Times New Roman" panose="02020603050405020304" pitchFamily="18" charset="0"/>
                        </a:rPr>
                        <a:t>Q: </a:t>
                      </a:r>
                      <a:r>
                        <a:rPr lang="es-EC" sz="1600" baseline="0" dirty="0" smtClean="0">
                          <a:effectLst/>
                          <a:latin typeface="Times New Roman" panose="02020603050405020304" pitchFamily="18" charset="0"/>
                          <a:cs typeface="Times New Roman" panose="02020603050405020304" pitchFamily="18" charset="0"/>
                        </a:rPr>
                        <a:t>Probabilidad de fracaso</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c>
                  <a:txBody>
                    <a:bodyPr/>
                    <a:lstStyle/>
                    <a:p>
                      <a:pPr marL="11113" indent="-11113" algn="ctr">
                        <a:lnSpc>
                          <a:spcPct val="150000"/>
                        </a:lnSpc>
                        <a:spcAft>
                          <a:spcPts val="0"/>
                        </a:spcAft>
                      </a:pPr>
                      <a:r>
                        <a:rPr lang="es-EC" sz="1600" b="0" dirty="0">
                          <a:effectLst/>
                          <a:latin typeface="Times New Roman" panose="02020603050405020304" pitchFamily="18" charset="0"/>
                          <a:cs typeface="Times New Roman" panose="02020603050405020304" pitchFamily="18" charset="0"/>
                        </a:rPr>
                        <a:t>0,24</a:t>
                      </a:r>
                      <a:endParaRPr lang="es-E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r>
              <a:tr h="410307">
                <a:tc>
                  <a:txBody>
                    <a:bodyPr/>
                    <a:lstStyle/>
                    <a:p>
                      <a:pPr marL="11113" indent="-11113" algn="l">
                        <a:lnSpc>
                          <a:spcPct val="150000"/>
                        </a:lnSpc>
                        <a:spcAft>
                          <a:spcPts val="0"/>
                        </a:spcAft>
                      </a:pPr>
                      <a:r>
                        <a:rPr lang="es-EC" sz="1600" dirty="0" smtClean="0">
                          <a:effectLst/>
                          <a:latin typeface="Times New Roman" panose="02020603050405020304" pitchFamily="18" charset="0"/>
                          <a:cs typeface="Times New Roman" panose="02020603050405020304" pitchFamily="18" charset="0"/>
                        </a:rPr>
                        <a:t>Z: nivel de confianza</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c>
                  <a:txBody>
                    <a:bodyPr/>
                    <a:lstStyle/>
                    <a:p>
                      <a:pPr marL="11113" indent="-11113" algn="ctr">
                        <a:lnSpc>
                          <a:spcPct val="150000"/>
                        </a:lnSpc>
                        <a:spcAft>
                          <a:spcPts val="0"/>
                        </a:spcAft>
                      </a:pPr>
                      <a:r>
                        <a:rPr lang="es-EC" sz="1600" b="0" dirty="0">
                          <a:effectLst/>
                          <a:latin typeface="Times New Roman" panose="02020603050405020304" pitchFamily="18" charset="0"/>
                          <a:cs typeface="Times New Roman" panose="02020603050405020304" pitchFamily="18" charset="0"/>
                        </a:rPr>
                        <a:t>1,96</a:t>
                      </a:r>
                      <a:endParaRPr lang="es-E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r>
              <a:tr h="351693">
                <a:tc>
                  <a:txBody>
                    <a:bodyPr/>
                    <a:lstStyle/>
                    <a:p>
                      <a:pPr marL="11113" indent="-11113" algn="l">
                        <a:lnSpc>
                          <a:spcPct val="150000"/>
                        </a:lnSpc>
                        <a:spcAft>
                          <a:spcPts val="0"/>
                        </a:spcAft>
                      </a:pPr>
                      <a:r>
                        <a:rPr lang="es-EC" sz="1600" dirty="0" smtClean="0">
                          <a:effectLst/>
                          <a:latin typeface="Times New Roman" panose="02020603050405020304" pitchFamily="18" charset="0"/>
                          <a:cs typeface="Times New Roman" panose="02020603050405020304" pitchFamily="18" charset="0"/>
                        </a:rPr>
                        <a:t>E: error</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c>
                  <a:txBody>
                    <a:bodyPr/>
                    <a:lstStyle/>
                    <a:p>
                      <a:pPr marL="11113" indent="-11113" algn="ctr">
                        <a:lnSpc>
                          <a:spcPct val="150000"/>
                        </a:lnSpc>
                        <a:spcAft>
                          <a:spcPts val="0"/>
                        </a:spcAft>
                      </a:pPr>
                      <a:r>
                        <a:rPr lang="es-EC" sz="1600" b="0" dirty="0">
                          <a:effectLst/>
                          <a:latin typeface="Times New Roman" panose="02020603050405020304" pitchFamily="18" charset="0"/>
                          <a:cs typeface="Times New Roman" panose="02020603050405020304" pitchFamily="18" charset="0"/>
                        </a:rPr>
                        <a:t>0,05</a:t>
                      </a:r>
                      <a:endParaRPr lang="es-E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08" marR="46208" marT="0" marB="0"/>
                </a:tc>
              </a:tr>
            </a:tbl>
          </a:graphicData>
        </a:graphic>
      </p:graphicFrame>
      <mc:AlternateContent xmlns:mc="http://schemas.openxmlformats.org/markup-compatibility/2006" xmlns:a14="http://schemas.microsoft.com/office/drawing/2010/main">
        <mc:Choice Requires="a14">
          <p:sp>
            <p:nvSpPr>
              <p:cNvPr id="5" name="Rectángulo 4"/>
              <p:cNvSpPr/>
              <p:nvPr/>
            </p:nvSpPr>
            <p:spPr>
              <a:xfrm>
                <a:off x="6852650" y="2092553"/>
                <a:ext cx="1933286" cy="6893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i="1" smtClean="0">
                          <a:latin typeface="Cambria Math" panose="02040503050406030204" pitchFamily="18" charset="0"/>
                        </a:rPr>
                        <m:t>𝑛</m:t>
                      </m:r>
                      <m:r>
                        <a:rPr lang="es-ES" i="0">
                          <a:latin typeface="Cambria Math" panose="02040503050406030204" pitchFamily="18" charset="0"/>
                        </a:rPr>
                        <m:t>=</m:t>
                      </m:r>
                      <m:f>
                        <m:fPr>
                          <m:ctrlPr>
                            <a:rPr lang="es-ES" i="1">
                              <a:latin typeface="Cambria Math" panose="02040503050406030204" pitchFamily="18" charset="0"/>
                            </a:rPr>
                          </m:ctrlPr>
                        </m:fPr>
                        <m:num>
                          <m:sSup>
                            <m:sSupPr>
                              <m:ctrlPr>
                                <a:rPr lang="es-ES" i="1">
                                  <a:latin typeface="Cambria Math" panose="02040503050406030204" pitchFamily="18" charset="0"/>
                                </a:rPr>
                              </m:ctrlPr>
                            </m:sSupPr>
                            <m:e>
                              <m:r>
                                <a:rPr lang="es-ES" i="1">
                                  <a:latin typeface="Cambria Math" panose="02040503050406030204" pitchFamily="18" charset="0"/>
                                </a:rPr>
                                <m:t>𝑍</m:t>
                              </m:r>
                            </m:e>
                            <m:sup>
                              <m:r>
                                <a:rPr lang="es-ES" i="0">
                                  <a:latin typeface="Cambria Math" panose="02040503050406030204" pitchFamily="18" charset="0"/>
                                </a:rPr>
                                <m:t>2</m:t>
                              </m:r>
                            </m:sup>
                          </m:sSup>
                          <m:r>
                            <a:rPr lang="es-ES" i="1">
                              <a:latin typeface="Cambria Math" panose="02040503050406030204" pitchFamily="18" charset="0"/>
                            </a:rPr>
                            <m:t>𝑁𝑃𝑄</m:t>
                          </m:r>
                        </m:num>
                        <m:den>
                          <m:sSup>
                            <m:sSupPr>
                              <m:ctrlPr>
                                <a:rPr lang="es-ES" i="1">
                                  <a:latin typeface="Cambria Math" panose="02040503050406030204" pitchFamily="18" charset="0"/>
                                </a:rPr>
                              </m:ctrlPr>
                            </m:sSupPr>
                            <m:e>
                              <m:r>
                                <a:rPr lang="es-ES" i="1">
                                  <a:latin typeface="Cambria Math" panose="02040503050406030204" pitchFamily="18" charset="0"/>
                                </a:rPr>
                                <m:t>𝑒</m:t>
                              </m:r>
                            </m:e>
                            <m:sup>
                              <m:r>
                                <a:rPr lang="es-ES" i="0">
                                  <a:latin typeface="Cambria Math" panose="02040503050406030204" pitchFamily="18" charset="0"/>
                                </a:rPr>
                                <m:t>2</m:t>
                              </m:r>
                            </m:sup>
                          </m:sSup>
                          <m:r>
                            <a:rPr lang="es-ES" i="1">
                              <a:latin typeface="Cambria Math" panose="02040503050406030204" pitchFamily="18" charset="0"/>
                            </a:rPr>
                            <m:t>𝑁</m:t>
                          </m:r>
                          <m:r>
                            <a:rPr lang="es-ES" i="0">
                              <a:latin typeface="Cambria Math" panose="02040503050406030204" pitchFamily="18" charset="0"/>
                            </a:rPr>
                            <m:t>+</m:t>
                          </m:r>
                          <m:sSup>
                            <m:sSupPr>
                              <m:ctrlPr>
                                <a:rPr lang="es-ES" i="1">
                                  <a:latin typeface="Cambria Math" panose="02040503050406030204" pitchFamily="18" charset="0"/>
                                </a:rPr>
                              </m:ctrlPr>
                            </m:sSupPr>
                            <m:e>
                              <m:r>
                                <a:rPr lang="es-ES" i="1">
                                  <a:latin typeface="Cambria Math" panose="02040503050406030204" pitchFamily="18" charset="0"/>
                                </a:rPr>
                                <m:t>𝑍</m:t>
                              </m:r>
                            </m:e>
                            <m:sup>
                              <m:r>
                                <a:rPr lang="es-ES" i="0">
                                  <a:latin typeface="Cambria Math" panose="02040503050406030204" pitchFamily="18" charset="0"/>
                                </a:rPr>
                                <m:t>2</m:t>
                              </m:r>
                            </m:sup>
                          </m:sSup>
                          <m:r>
                            <a:rPr lang="es-ES" i="1">
                              <a:latin typeface="Cambria Math" panose="02040503050406030204" pitchFamily="18" charset="0"/>
                            </a:rPr>
                            <m:t>𝑃𝑄</m:t>
                          </m:r>
                        </m:den>
                      </m:f>
                    </m:oMath>
                  </m:oMathPara>
                </a14:m>
                <a:endParaRPr lang="es-ES" dirty="0"/>
              </a:p>
            </p:txBody>
          </p:sp>
        </mc:Choice>
        <mc:Fallback xmlns="">
          <p:sp>
            <p:nvSpPr>
              <p:cNvPr id="5" name="Rectángulo 4"/>
              <p:cNvSpPr>
                <a:spLocks noRot="1" noChangeAspect="1" noMove="1" noResize="1" noEditPoints="1" noAdjustHandles="1" noChangeArrowheads="1" noChangeShapeType="1" noTextEdit="1"/>
              </p:cNvSpPr>
              <p:nvPr/>
            </p:nvSpPr>
            <p:spPr>
              <a:xfrm>
                <a:off x="6852650" y="2092553"/>
                <a:ext cx="1933286" cy="689356"/>
              </a:xfrm>
              <a:prstGeom prst="rect">
                <a:avLst/>
              </a:prstGeom>
              <a:blipFill rotWithShape="0">
                <a:blip r:embed="rId2"/>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4975668" y="2665454"/>
                <a:ext cx="6096000" cy="3051092"/>
              </a:xfrm>
              <a:prstGeom prst="rect">
                <a:avLst/>
              </a:prstGeom>
            </p:spPr>
            <p:txBody>
              <a:bodyPr>
                <a:spAutoFit/>
              </a:bodyPr>
              <a:lstStyle/>
              <a:p>
                <a:pPr indent="180340" algn="just">
                  <a:lnSpc>
                    <a:spcPct val="150000"/>
                  </a:lnSpc>
                  <a:spcAft>
                    <a:spcPts val="0"/>
                  </a:spcAft>
                </a:pPr>
                <a14:m>
                  <m:oMathPara xmlns:m="http://schemas.openxmlformats.org/officeDocument/2006/math">
                    <m:oMathParaPr>
                      <m:jc m:val="centerGroup"/>
                    </m:oMathParaPr>
                    <m:oMath xmlns:m="http://schemas.openxmlformats.org/officeDocument/2006/math">
                      <m:r>
                        <a:rPr lang="es-EC" i="1" smtClean="0">
                          <a:effectLst/>
                          <a:latin typeface="Cambria Math" panose="02040503050406030204" pitchFamily="18" charset="0"/>
                          <a:ea typeface="Calibri" panose="020F0502020204030204" pitchFamily="34" charset="0"/>
                          <a:cs typeface="Times New Roman" panose="02020603050405020304" pitchFamily="18" charset="0"/>
                        </a:rPr>
                        <m:t>𝑛</m:t>
                      </m:r>
                      <m:r>
                        <a:rPr lang="es-EC"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s-ES"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s-ES" i="1">
                                  <a:effectLst/>
                                  <a:latin typeface="Cambria Math" panose="02040503050406030204" pitchFamily="18" charset="0"/>
                                  <a:ea typeface="Calibri" panose="020F0502020204030204" pitchFamily="34" charset="0"/>
                                  <a:cs typeface="Times New Roman" panose="02020603050405020304" pitchFamily="18" charset="0"/>
                                </a:rPr>
                              </m:ctrlPr>
                            </m:sSupPr>
                            <m:e>
                              <m:r>
                                <a:rPr lang="es-EC" i="1">
                                  <a:effectLst/>
                                  <a:latin typeface="Cambria Math" panose="02040503050406030204" pitchFamily="18" charset="0"/>
                                  <a:ea typeface="Calibri" panose="020F0502020204030204" pitchFamily="34" charset="0"/>
                                  <a:cs typeface="Times New Roman" panose="02020603050405020304" pitchFamily="18" charset="0"/>
                                </a:rPr>
                                <m:t>1,96</m:t>
                              </m:r>
                            </m:e>
                            <m:sup>
                              <m:r>
                                <a:rPr lang="es-EC" i="1">
                                  <a:effectLst/>
                                  <a:latin typeface="Cambria Math" panose="02040503050406030204" pitchFamily="18" charset="0"/>
                                  <a:ea typeface="Calibri" panose="020F0502020204030204" pitchFamily="34" charset="0"/>
                                  <a:cs typeface="Times New Roman" panose="02020603050405020304" pitchFamily="18" charset="0"/>
                                </a:rPr>
                                <m:t>2</m:t>
                              </m:r>
                            </m:sup>
                          </m:sSup>
                          <m:r>
                            <a:rPr lang="es-EC" i="1">
                              <a:effectLst/>
                              <a:latin typeface="Cambria Math" panose="02040503050406030204" pitchFamily="18" charset="0"/>
                              <a:ea typeface="Calibri" panose="020F0502020204030204" pitchFamily="34" charset="0"/>
                              <a:cs typeface="Times New Roman" panose="02020603050405020304" pitchFamily="18" charset="0"/>
                            </a:rPr>
                            <m:t>∗85852∗0,76∗0,24</m:t>
                          </m:r>
                        </m:num>
                        <m:den>
                          <m:sSup>
                            <m:sSupPr>
                              <m:ctrlPr>
                                <a:rPr lang="es-ES" i="1">
                                  <a:effectLst/>
                                  <a:latin typeface="Cambria Math" panose="02040503050406030204" pitchFamily="18" charset="0"/>
                                  <a:ea typeface="Calibri" panose="020F0502020204030204" pitchFamily="34" charset="0"/>
                                  <a:cs typeface="Times New Roman" panose="02020603050405020304" pitchFamily="18" charset="0"/>
                                </a:rPr>
                              </m:ctrlPr>
                            </m:sSupPr>
                            <m:e>
                              <m:r>
                                <a:rPr lang="es-EC" i="1">
                                  <a:effectLst/>
                                  <a:latin typeface="Cambria Math" panose="02040503050406030204" pitchFamily="18" charset="0"/>
                                  <a:ea typeface="Calibri" panose="020F0502020204030204" pitchFamily="34" charset="0"/>
                                  <a:cs typeface="Times New Roman" panose="02020603050405020304" pitchFamily="18" charset="0"/>
                                </a:rPr>
                                <m:t>0,05</m:t>
                              </m:r>
                            </m:e>
                            <m:sup>
                              <m:r>
                                <a:rPr lang="es-EC" i="1">
                                  <a:effectLst/>
                                  <a:latin typeface="Cambria Math" panose="02040503050406030204" pitchFamily="18" charset="0"/>
                                  <a:ea typeface="Calibri" panose="020F0502020204030204" pitchFamily="34" charset="0"/>
                                  <a:cs typeface="Times New Roman" panose="02020603050405020304" pitchFamily="18" charset="0"/>
                                </a:rPr>
                                <m:t>2</m:t>
                              </m:r>
                            </m:sup>
                          </m:sSup>
                          <m:d>
                            <m:dPr>
                              <m:ctrlPr>
                                <a:rPr lang="es-ES" i="1">
                                  <a:effectLst/>
                                  <a:latin typeface="Cambria Math" panose="02040503050406030204" pitchFamily="18" charset="0"/>
                                  <a:ea typeface="Calibri" panose="020F0502020204030204" pitchFamily="34" charset="0"/>
                                  <a:cs typeface="Times New Roman" panose="02020603050405020304" pitchFamily="18" charset="0"/>
                                </a:rPr>
                              </m:ctrlPr>
                            </m:dPr>
                            <m:e>
                              <m:r>
                                <a:rPr lang="es-EC" i="1">
                                  <a:effectLst/>
                                  <a:latin typeface="Cambria Math" panose="02040503050406030204" pitchFamily="18" charset="0"/>
                                  <a:ea typeface="Calibri" panose="020F0502020204030204" pitchFamily="34" charset="0"/>
                                  <a:cs typeface="Times New Roman" panose="02020603050405020304" pitchFamily="18" charset="0"/>
                                </a:rPr>
                                <m:t>85852</m:t>
                              </m:r>
                            </m:e>
                          </m:d>
                          <m:r>
                            <a:rPr lang="es-EC"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s-ES" i="1">
                                  <a:effectLst/>
                                  <a:latin typeface="Cambria Math" panose="02040503050406030204" pitchFamily="18" charset="0"/>
                                  <a:ea typeface="Calibri" panose="020F0502020204030204" pitchFamily="34" charset="0"/>
                                  <a:cs typeface="Times New Roman" panose="02020603050405020304" pitchFamily="18" charset="0"/>
                                </a:rPr>
                              </m:ctrlPr>
                            </m:sSupPr>
                            <m:e>
                              <m:r>
                                <a:rPr lang="es-EC" i="1">
                                  <a:effectLst/>
                                  <a:latin typeface="Cambria Math" panose="02040503050406030204" pitchFamily="18" charset="0"/>
                                  <a:ea typeface="Calibri" panose="020F0502020204030204" pitchFamily="34" charset="0"/>
                                  <a:cs typeface="Times New Roman" panose="02020603050405020304" pitchFamily="18" charset="0"/>
                                </a:rPr>
                                <m:t>1,96</m:t>
                              </m:r>
                            </m:e>
                            <m:sup>
                              <m:r>
                                <a:rPr lang="es-EC" i="1">
                                  <a:effectLst/>
                                  <a:latin typeface="Cambria Math" panose="02040503050406030204" pitchFamily="18" charset="0"/>
                                  <a:ea typeface="Calibri" panose="020F0502020204030204" pitchFamily="34" charset="0"/>
                                  <a:cs typeface="Times New Roman" panose="02020603050405020304" pitchFamily="18" charset="0"/>
                                </a:rPr>
                                <m:t>2</m:t>
                              </m:r>
                            </m:sup>
                          </m:sSup>
                          <m:r>
                            <a:rPr lang="es-EC" i="1">
                              <a:effectLst/>
                              <a:latin typeface="Cambria Math" panose="02040503050406030204" pitchFamily="18" charset="0"/>
                              <a:ea typeface="Calibri" panose="020F0502020204030204" pitchFamily="34" charset="0"/>
                              <a:cs typeface="Times New Roman" panose="02020603050405020304" pitchFamily="18" charset="0"/>
                            </a:rPr>
                            <m:t>∗0,76∗0,24</m:t>
                          </m:r>
                        </m:den>
                      </m:f>
                    </m:oMath>
                  </m:oMathPara>
                </a14:m>
                <a:endParaRPr lang="es-ES"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nSpc>
                    <a:spcPct val="200000"/>
                  </a:lnSpc>
                  <a:spcAft>
                    <a:spcPts val="0"/>
                  </a:spcAft>
                </a:pPr>
                <a14:m>
                  <m:oMathPara xmlns:m="http://schemas.openxmlformats.org/officeDocument/2006/math">
                    <m:oMathParaPr>
                      <m:jc m:val="centerGroup"/>
                    </m:oMathParaPr>
                    <m:oMath xmlns:m="http://schemas.openxmlformats.org/officeDocument/2006/math">
                      <m:r>
                        <a:rPr lang="es-EC" i="1">
                          <a:effectLst/>
                          <a:latin typeface="Cambria Math" panose="02040503050406030204" pitchFamily="18" charset="0"/>
                          <a:ea typeface="Calibri" panose="020F0502020204030204" pitchFamily="34" charset="0"/>
                          <a:cs typeface="Times New Roman" panose="02020603050405020304" pitchFamily="18" charset="0"/>
                        </a:rPr>
                        <m:t>𝑛</m:t>
                      </m:r>
                      <m:r>
                        <a:rPr lang="es-EC"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s-ES" i="1">
                              <a:effectLst/>
                              <a:latin typeface="Cambria Math" panose="02040503050406030204" pitchFamily="18" charset="0"/>
                              <a:ea typeface="Calibri" panose="020F0502020204030204" pitchFamily="34" charset="0"/>
                              <a:cs typeface="Times New Roman" panose="02020603050405020304" pitchFamily="18" charset="0"/>
                            </a:rPr>
                          </m:ctrlPr>
                        </m:fPr>
                        <m:num>
                          <m:r>
                            <a:rPr lang="es-EC" i="1">
                              <a:effectLst/>
                              <a:latin typeface="Cambria Math" panose="02040503050406030204" pitchFamily="18" charset="0"/>
                              <a:ea typeface="Calibri" panose="020F0502020204030204" pitchFamily="34" charset="0"/>
                              <a:cs typeface="Times New Roman" panose="02020603050405020304" pitchFamily="18" charset="0"/>
                            </a:rPr>
                            <m:t>24273.9456</m:t>
                          </m:r>
                        </m:num>
                        <m:den>
                          <m:r>
                            <a:rPr lang="es-EC" i="1">
                              <a:effectLst/>
                              <a:latin typeface="Cambria Math" panose="02040503050406030204" pitchFamily="18" charset="0"/>
                              <a:ea typeface="Calibri" panose="020F0502020204030204" pitchFamily="34" charset="0"/>
                              <a:cs typeface="Times New Roman" panose="02020603050405020304" pitchFamily="18" charset="0"/>
                            </a:rPr>
                            <m:t>214,9127</m:t>
                          </m:r>
                        </m:den>
                      </m:f>
                    </m:oMath>
                  </m:oMathPara>
                </a14:m>
                <a:endParaRPr lang="es-ES"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Aft>
                    <a:spcPts val="0"/>
                  </a:spcAft>
                </a:pPr>
                <a14:m>
                  <m:oMathPara xmlns:m="http://schemas.openxmlformats.org/officeDocument/2006/math">
                    <m:oMathParaPr>
                      <m:jc m:val="centerGroup"/>
                    </m:oMathParaPr>
                    <m:oMath xmlns:m="http://schemas.openxmlformats.org/officeDocument/2006/math">
                      <m:r>
                        <a:rPr lang="es-EC" i="1">
                          <a:effectLst/>
                          <a:latin typeface="Cambria Math" panose="02040503050406030204" pitchFamily="18" charset="0"/>
                          <a:ea typeface="Calibri" panose="020F0502020204030204" pitchFamily="34" charset="0"/>
                          <a:cs typeface="Times New Roman" panose="02020603050405020304" pitchFamily="18" charset="0"/>
                        </a:rPr>
                        <m:t>𝑛</m:t>
                      </m:r>
                      <m:r>
                        <a:rPr lang="es-EC" i="1">
                          <a:effectLst/>
                          <a:latin typeface="Cambria Math" panose="02040503050406030204" pitchFamily="18" charset="0"/>
                          <a:ea typeface="Calibri" panose="020F0502020204030204" pitchFamily="34" charset="0"/>
                          <a:cs typeface="Times New Roman" panose="02020603050405020304" pitchFamily="18" charset="0"/>
                        </a:rPr>
                        <m:t>=279,371</m:t>
                      </m:r>
                    </m:oMath>
                  </m:oMathPara>
                </a14:m>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Aft>
                    <a:spcPts val="0"/>
                  </a:spcAft>
                </a:pPr>
                <a:r>
                  <a:rPr lang="es-EC"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Aft>
                    <a:spcPts val="0"/>
                  </a:spcAft>
                </a:pPr>
                <a14:m>
                  <m:oMathPara xmlns:m="http://schemas.openxmlformats.org/officeDocument/2006/math">
                    <m:oMathParaPr>
                      <m:jc m:val="centerGroup"/>
                    </m:oMathParaPr>
                    <m:oMath xmlns:m="http://schemas.openxmlformats.org/officeDocument/2006/math">
                      <m:r>
                        <a:rPr lang="es-EC" i="1">
                          <a:effectLst/>
                          <a:latin typeface="Cambria Math" panose="02040503050406030204" pitchFamily="18" charset="0"/>
                          <a:ea typeface="Calibri" panose="020F0502020204030204" pitchFamily="34" charset="0"/>
                          <a:cs typeface="Times New Roman" panose="02020603050405020304" pitchFamily="18" charset="0"/>
                        </a:rPr>
                        <m:t>𝑛</m:t>
                      </m:r>
                      <m:r>
                        <a:rPr lang="es-EC" i="1">
                          <a:effectLst/>
                          <a:latin typeface="Cambria Math" panose="02040503050406030204" pitchFamily="18" charset="0"/>
                          <a:ea typeface="Calibri" panose="020F0502020204030204" pitchFamily="34" charset="0"/>
                          <a:cs typeface="Times New Roman" panose="02020603050405020304" pitchFamily="18" charset="0"/>
                        </a:rPr>
                        <m:t>=280</m:t>
                      </m:r>
                    </m:oMath>
                  </m:oMathPara>
                </a14:m>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6" name="Rectángulo 5"/>
              <p:cNvSpPr>
                <a:spLocks noRot="1" noChangeAspect="1" noMove="1" noResize="1" noEditPoints="1" noAdjustHandles="1" noChangeArrowheads="1" noChangeShapeType="1" noTextEdit="1"/>
              </p:cNvSpPr>
              <p:nvPr/>
            </p:nvSpPr>
            <p:spPr>
              <a:xfrm>
                <a:off x="4975668" y="2665454"/>
                <a:ext cx="6096000" cy="3051092"/>
              </a:xfrm>
              <a:prstGeom prst="rect">
                <a:avLst/>
              </a:prstGeom>
              <a:blipFill rotWithShape="0">
                <a:blip r:embed="rId3"/>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811450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CAPITULO II</a:t>
            </a:r>
            <a:br>
              <a:rPr lang="es-ES" dirty="0" smtClean="0"/>
            </a:br>
            <a:r>
              <a:rPr lang="es-ES" dirty="0" smtClean="0"/>
              <a:t>Análisis </a:t>
            </a:r>
            <a:r>
              <a:rPr lang="es-ES" dirty="0" err="1" smtClean="0"/>
              <a:t>Univariado</a:t>
            </a:r>
            <a:endParaRPr lang="es-ES" dirty="0"/>
          </a:p>
        </p:txBody>
      </p:sp>
      <p:pic>
        <p:nvPicPr>
          <p:cNvPr id="5" name="Imagen 4"/>
          <p:cNvPicPr/>
          <p:nvPr/>
        </p:nvPicPr>
        <p:blipFill rotWithShape="1">
          <a:blip r:embed="rId2"/>
          <a:srcRect l="2" r="20448"/>
          <a:stretch/>
        </p:blipFill>
        <p:spPr>
          <a:xfrm>
            <a:off x="7997261" y="5236"/>
            <a:ext cx="4194739" cy="3980609"/>
          </a:xfrm>
          <a:prstGeom prst="rect">
            <a:avLst/>
          </a:prstGeom>
        </p:spPr>
      </p:pic>
      <p:graphicFrame>
        <p:nvGraphicFramePr>
          <p:cNvPr id="6" name="Diagrama 5"/>
          <p:cNvGraphicFramePr/>
          <p:nvPr>
            <p:extLst>
              <p:ext uri="{D42A27DB-BD31-4B8C-83A1-F6EECF244321}">
                <p14:modId xmlns:p14="http://schemas.microsoft.com/office/powerpoint/2010/main" val="376345469"/>
              </p:ext>
            </p:extLst>
          </p:nvPr>
        </p:nvGraphicFramePr>
        <p:xfrm>
          <a:off x="431990" y="2534764"/>
          <a:ext cx="8128000" cy="46397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ángulo 7"/>
          <p:cNvSpPr/>
          <p:nvPr/>
        </p:nvSpPr>
        <p:spPr>
          <a:xfrm>
            <a:off x="1447990" y="2311791"/>
            <a:ext cx="6096000" cy="646331"/>
          </a:xfrm>
          <a:prstGeom prst="rect">
            <a:avLst/>
          </a:prstGeom>
        </p:spPr>
        <p:txBody>
          <a:bodyPr>
            <a:spAutoFit/>
          </a:bodyPr>
          <a:lstStyle/>
          <a:p>
            <a:pPr algn="ctr"/>
            <a:r>
              <a:rPr lang="es-ES" dirty="0" smtClean="0"/>
              <a:t>¿</a:t>
            </a:r>
            <a:r>
              <a:rPr lang="es-EC" dirty="0" smtClean="0"/>
              <a:t>El espacio físico que cuenta la feria de Sangolquí es el necesario?</a:t>
            </a:r>
            <a:endParaRPr lang="es-ES" dirty="0"/>
          </a:p>
        </p:txBody>
      </p:sp>
    </p:spTree>
    <p:extLst>
      <p:ext uri="{BB962C8B-B14F-4D97-AF65-F5344CB8AC3E}">
        <p14:creationId xmlns:p14="http://schemas.microsoft.com/office/powerpoint/2010/main" val="1736295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CAPITULO II</a:t>
            </a:r>
            <a:br>
              <a:rPr lang="es-ES" dirty="0"/>
            </a:br>
            <a:r>
              <a:rPr lang="es-ES" dirty="0"/>
              <a:t>Análisis </a:t>
            </a:r>
            <a:r>
              <a:rPr lang="es-ES" dirty="0" err="1"/>
              <a:t>Univariado</a:t>
            </a:r>
            <a:endParaRPr lang="es-ES" dirty="0"/>
          </a:p>
        </p:txBody>
      </p:sp>
      <p:pic>
        <p:nvPicPr>
          <p:cNvPr id="6" name="Marcador de contenido 5"/>
          <p:cNvPicPr>
            <a:picLocks noGrp="1"/>
          </p:cNvPicPr>
          <p:nvPr>
            <p:ph idx="1"/>
          </p:nvPr>
        </p:nvPicPr>
        <p:blipFill>
          <a:blip r:embed="rId2"/>
          <a:stretch>
            <a:fillRect/>
          </a:stretch>
        </p:blipFill>
        <p:spPr>
          <a:xfrm>
            <a:off x="6740013" y="-10319"/>
            <a:ext cx="5451987" cy="4449584"/>
          </a:xfrm>
          <a:prstGeom prst="rect">
            <a:avLst/>
          </a:prstGeom>
        </p:spPr>
      </p:pic>
      <p:sp>
        <p:nvSpPr>
          <p:cNvPr id="7" name="Rectángulo 6"/>
          <p:cNvSpPr/>
          <p:nvPr/>
        </p:nvSpPr>
        <p:spPr>
          <a:xfrm>
            <a:off x="397114" y="2180987"/>
            <a:ext cx="6096000" cy="369332"/>
          </a:xfrm>
          <a:prstGeom prst="rect">
            <a:avLst/>
          </a:prstGeom>
        </p:spPr>
        <p:txBody>
          <a:bodyPr>
            <a:spAutoFit/>
          </a:bodyPr>
          <a:lstStyle/>
          <a:p>
            <a:pPr algn="ctr"/>
            <a:r>
              <a:rPr lang="es-EC" i="1" dirty="0"/>
              <a:t>La atención de los comerciantes es:</a:t>
            </a:r>
            <a:endParaRPr lang="es-ES" dirty="0"/>
          </a:p>
        </p:txBody>
      </p:sp>
      <p:graphicFrame>
        <p:nvGraphicFramePr>
          <p:cNvPr id="8" name="Diagrama 7"/>
          <p:cNvGraphicFramePr/>
          <p:nvPr>
            <p:extLst>
              <p:ext uri="{D42A27DB-BD31-4B8C-83A1-F6EECF244321}">
                <p14:modId xmlns:p14="http://schemas.microsoft.com/office/powerpoint/2010/main" val="3528221948"/>
              </p:ext>
            </p:extLst>
          </p:nvPr>
        </p:nvGraphicFramePr>
        <p:xfrm>
          <a:off x="792305" y="2874784"/>
          <a:ext cx="5832738" cy="3688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8367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TotalTime>
  <Words>1555</Words>
  <Application>Microsoft Office PowerPoint</Application>
  <PresentationFormat>Panorámica</PresentationFormat>
  <Paragraphs>144</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Calibri</vt:lpstr>
      <vt:lpstr>Cambria Math</vt:lpstr>
      <vt:lpstr>Times New Roman</vt:lpstr>
      <vt:lpstr>Trebuchet MS</vt:lpstr>
      <vt:lpstr>Wingdings 3</vt:lpstr>
      <vt:lpstr>Faceta</vt:lpstr>
      <vt:lpstr>CARRERA DE INGENIERIA EN MERCADOTECNIA PRESENCIAL  TEMA: INCIDENCIA DE LA AGLOMERACIÓN DE VENDEDORES AUTORIZADOS EN LA PERCEPCIÓN DE LOS CLIENTES EN LA FERIA DE SANGOLQUÍ   CORDOVA PANCHO ESTEBAN ALEJANDRO  DIRECTOR: ING. MANTILLA VARGAS, ALFREDO FARID   SANGOLQUÍ</vt:lpstr>
      <vt:lpstr>CAPITULO I Antecedentes</vt:lpstr>
      <vt:lpstr>CAPITULO 1  Marco teórico</vt:lpstr>
      <vt:lpstr>CAPITULO II Fase cualitativa</vt:lpstr>
      <vt:lpstr>CAPITULO II Fase cualitativa</vt:lpstr>
      <vt:lpstr>CAPITULO II Fase metodológica</vt:lpstr>
      <vt:lpstr>CAPITULO II Tamaño de la muestra</vt:lpstr>
      <vt:lpstr>CAPITULO II Análisis Univariado</vt:lpstr>
      <vt:lpstr>CAPITULO II Análisis Univariado</vt:lpstr>
      <vt:lpstr>Capitulo II Analisis Bivariado</vt:lpstr>
      <vt:lpstr>Capitulo II Analisis Bivariado</vt:lpstr>
      <vt:lpstr>Capitulo II Analisis Bivariado</vt:lpstr>
      <vt:lpstr>CAPITULO III Estudio técnico</vt:lpstr>
      <vt:lpstr>CAPITULO IV Método de GAP  </vt:lpstr>
      <vt:lpstr>Método GAP Marketing</vt:lpstr>
      <vt:lpstr>Método GAP Responsabilidad social</vt:lpstr>
      <vt:lpstr>CAPITULO IV Propuesta</vt:lpstr>
      <vt:lpstr>CAPITULO V </vt:lpstr>
      <vt:lpstr>CAPITULO V </vt:lpstr>
      <vt:lpstr>CAPITULO V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CARRERA DE INGENIERIA EN MERCADOTECNIA PRESENCIAL  TEMA: INCIDENCIA DE LA AGLOMERACIÓN DE VENDEDORES AUTORIZADOS EN LA PERCEPCIÓN DE LOS CLIENTES EN LA FERIA DE SANGOLQUÍ   CORDOVA PANCHO ESTEBAN ALEJANDRO  DIRECTOR: MANTILLA, ALFREDO FARID   SANGOLQUÍ</dc:title>
  <dc:creator>Estudiante1</dc:creator>
  <cp:lastModifiedBy>dell</cp:lastModifiedBy>
  <cp:revision>19</cp:revision>
  <dcterms:created xsi:type="dcterms:W3CDTF">2018-06-13T22:54:18Z</dcterms:created>
  <dcterms:modified xsi:type="dcterms:W3CDTF">2018-06-25T15:56:43Z</dcterms:modified>
</cp:coreProperties>
</file>