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embeddings/oleObject1.bin" ContentType="application/vnd.openxmlformats-officedocument.oleObject"/>
  <Override PartName="/ppt/embeddings/oleObject2.bin" ContentType="application/vnd.openxmlformats-officedocument.oleObject"/>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687" r:id="rId2"/>
  </p:sldMasterIdLst>
  <p:notesMasterIdLst>
    <p:notesMasterId r:id="rId22"/>
  </p:notesMasterIdLst>
  <p:handoutMasterIdLst>
    <p:handoutMasterId r:id="rId23"/>
  </p:handoutMasterIdLst>
  <p:sldIdLst>
    <p:sldId id="258" r:id="rId3"/>
    <p:sldId id="271" r:id="rId4"/>
    <p:sldId id="273" r:id="rId5"/>
    <p:sldId id="318" r:id="rId6"/>
    <p:sldId id="319" r:id="rId7"/>
    <p:sldId id="324" r:id="rId8"/>
    <p:sldId id="340" r:id="rId9"/>
    <p:sldId id="341" r:id="rId10"/>
    <p:sldId id="320" r:id="rId11"/>
    <p:sldId id="321" r:id="rId12"/>
    <p:sldId id="338" r:id="rId13"/>
    <p:sldId id="342" r:id="rId14"/>
    <p:sldId id="328" r:id="rId15"/>
    <p:sldId id="331" r:id="rId16"/>
    <p:sldId id="333" r:id="rId17"/>
    <p:sldId id="334" r:id="rId18"/>
    <p:sldId id="335" r:id="rId19"/>
    <p:sldId id="339" r:id="rId20"/>
    <p:sldId id="32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90" d="100"/>
          <a:sy n="90" d="100"/>
        </p:scale>
        <p:origin x="-544" y="-104"/>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Sin%20t&#237;tulo:Users:ton:Desktop:todo%20programa%20rudolf:graficos%20resultados:actividades%20recreativa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sz="1400">
                <a:latin typeface="Times New Roman"/>
                <a:cs typeface="Times New Roman"/>
              </a:rPr>
              <a:t>¿Cómo te has sentido al participar en este programa?</a:t>
            </a:r>
          </a:p>
        </c:rich>
      </c:tx>
      <c:layout/>
      <c:overlay val="0"/>
    </c:title>
    <c:autoTitleDeleted val="0"/>
    <c:plotArea>
      <c:layout/>
      <c:pieChart>
        <c:varyColors val="1"/>
        <c:ser>
          <c:idx val="0"/>
          <c:order val="0"/>
          <c:dLbls>
            <c:txPr>
              <a:bodyPr/>
              <a:lstStyle/>
              <a:p>
                <a:pPr>
                  <a:defRPr sz="1200">
                    <a:latin typeface="Times New Roman"/>
                    <a:cs typeface="Times New Roman"/>
                  </a:defRPr>
                </a:pPr>
                <a:endParaRPr lang="es-ES"/>
              </a:p>
            </c:txPr>
            <c:showLegendKey val="0"/>
            <c:showVal val="0"/>
            <c:showCatName val="0"/>
            <c:showSerName val="0"/>
            <c:showPercent val="1"/>
            <c:showBubbleSize val="0"/>
            <c:showLeaderLines val="1"/>
          </c:dLbls>
          <c:cat>
            <c:strRef>
              <c:f>[Libro1]Hoja1!$A$2:$A$8</c:f>
              <c:strCache>
                <c:ptCount val="7"/>
                <c:pt idx="0">
                  <c:v>Feliz</c:v>
                </c:pt>
                <c:pt idx="1">
                  <c:v>Bien</c:v>
                </c:pt>
                <c:pt idx="2">
                  <c:v>Muy bien</c:v>
                </c:pt>
                <c:pt idx="3">
                  <c:v>Alegre</c:v>
                </c:pt>
                <c:pt idx="4">
                  <c:v>Activo</c:v>
                </c:pt>
                <c:pt idx="5">
                  <c:v>Libre</c:v>
                </c:pt>
                <c:pt idx="6">
                  <c:v>Chévere</c:v>
                </c:pt>
              </c:strCache>
            </c:strRef>
          </c:cat>
          <c:val>
            <c:numRef>
              <c:f>[Libro1]Hoja1!$B$2:$B$8</c:f>
              <c:numCache>
                <c:formatCode>General</c:formatCode>
                <c:ptCount val="7"/>
                <c:pt idx="0">
                  <c:v>3.0</c:v>
                </c:pt>
                <c:pt idx="1">
                  <c:v>7.0</c:v>
                </c:pt>
                <c:pt idx="2">
                  <c:v>5.0</c:v>
                </c:pt>
                <c:pt idx="3">
                  <c:v>1.0</c:v>
                </c:pt>
                <c:pt idx="4">
                  <c:v>1.0</c:v>
                </c:pt>
                <c:pt idx="5">
                  <c:v>1.0</c:v>
                </c:pt>
                <c:pt idx="6">
                  <c:v>1.0</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sz="1200" b="1">
                <a:effectLst/>
              </a:rPr>
              <a:t>Menciona alternativas para practicar actividad física que realizarias con amigos y familiares en tu tiempo libre</a:t>
            </a:r>
            <a:endParaRPr lang="es-EC" sz="1200">
              <a:effectLst/>
            </a:endParaRPr>
          </a:p>
        </c:rich>
      </c:tx>
      <c:layout/>
      <c:overlay val="0"/>
    </c:title>
    <c:autoTitleDeleted val="0"/>
    <c:plotArea>
      <c:layout/>
      <c:pieChart>
        <c:varyColors val="1"/>
        <c:ser>
          <c:idx val="0"/>
          <c:order val="0"/>
          <c:dLbls>
            <c:txPr>
              <a:bodyPr/>
              <a:lstStyle/>
              <a:p>
                <a:pPr>
                  <a:defRPr sz="1200">
                    <a:latin typeface="Times New Roman"/>
                    <a:cs typeface="Times New Roman"/>
                  </a:defRPr>
                </a:pPr>
                <a:endParaRPr lang="es-ES"/>
              </a:p>
            </c:txPr>
            <c:showLegendKey val="0"/>
            <c:showVal val="0"/>
            <c:showCatName val="0"/>
            <c:showSerName val="0"/>
            <c:showPercent val="1"/>
            <c:showBubbleSize val="0"/>
            <c:showLeaderLines val="1"/>
          </c:dLbls>
          <c:cat>
            <c:strRef>
              <c:f>'[actividades recreativas.xlsx]Hoja1'!$A$1:$A$7</c:f>
              <c:strCache>
                <c:ptCount val="7"/>
                <c:pt idx="0">
                  <c:v>Juego el oso hormiguero</c:v>
                </c:pt>
                <c:pt idx="1">
                  <c:v>Jugar futbol</c:v>
                </c:pt>
                <c:pt idx="2">
                  <c:v>Tennis con globos</c:v>
                </c:pt>
                <c:pt idx="3">
                  <c:v>Saltar cuerda</c:v>
                </c:pt>
                <c:pt idx="4">
                  <c:v>Quemadas</c:v>
                </c:pt>
                <c:pt idx="5">
                  <c:v>Voley de sábana</c:v>
                </c:pt>
                <c:pt idx="6">
                  <c:v>Danza </c:v>
                </c:pt>
              </c:strCache>
            </c:strRef>
          </c:cat>
          <c:val>
            <c:numRef>
              <c:f>'[actividades recreativas.xlsx]Hoja1'!$B$1:$B$7</c:f>
              <c:numCache>
                <c:formatCode>General</c:formatCode>
                <c:ptCount val="7"/>
                <c:pt idx="0">
                  <c:v>5.0</c:v>
                </c:pt>
                <c:pt idx="1">
                  <c:v>4.0</c:v>
                </c:pt>
                <c:pt idx="2">
                  <c:v>2.0</c:v>
                </c:pt>
                <c:pt idx="3">
                  <c:v>3.0</c:v>
                </c:pt>
                <c:pt idx="4">
                  <c:v>6.0</c:v>
                </c:pt>
                <c:pt idx="5">
                  <c:v>5.0</c:v>
                </c:pt>
                <c:pt idx="6">
                  <c:v>3.0</c:v>
                </c:pt>
              </c:numCache>
            </c:numRef>
          </c:val>
        </c:ser>
        <c:dLbls>
          <c:showLegendKey val="0"/>
          <c:showVal val="0"/>
          <c:showCatName val="0"/>
          <c:showSerName val="0"/>
          <c:showPercent val="1"/>
          <c:showBubbleSize val="0"/>
          <c:showLeaderLines val="1"/>
        </c:dLbls>
        <c:firstSliceAng val="0"/>
      </c:pieChart>
    </c:plotArea>
    <c:legend>
      <c:legendPos val="t"/>
      <c:layout/>
      <c:overlay val="0"/>
      <c:txPr>
        <a:bodyPr/>
        <a:lstStyle/>
        <a:p>
          <a:pPr>
            <a:defRPr sz="1200">
              <a:latin typeface="Times New Roman"/>
              <a:cs typeface="Times New Roman"/>
            </a:defRPr>
          </a:pPr>
          <a:endParaRPr lang="es-E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sz="1400">
                <a:latin typeface="Times New Roman"/>
                <a:cs typeface="Times New Roman"/>
              </a:rPr>
              <a:t>Menciona con</a:t>
            </a:r>
            <a:r>
              <a:rPr lang="es-ES" sz="1400" baseline="0">
                <a:latin typeface="Times New Roman"/>
                <a:cs typeface="Times New Roman"/>
              </a:rPr>
              <a:t> una palabra lo que te dejó el programa recreativo en el que participaste</a:t>
            </a:r>
            <a:endParaRPr lang="es-ES" sz="1400">
              <a:latin typeface="Times New Roman"/>
              <a:cs typeface="Times New Roman"/>
            </a:endParaRPr>
          </a:p>
        </c:rich>
      </c:tx>
      <c:layout/>
      <c:overlay val="0"/>
    </c:title>
    <c:autoTitleDeleted val="0"/>
    <c:plotArea>
      <c:layout/>
      <c:pieChart>
        <c:varyColors val="1"/>
        <c:ser>
          <c:idx val="0"/>
          <c:order val="0"/>
          <c:dLbls>
            <c:txPr>
              <a:bodyPr/>
              <a:lstStyle/>
              <a:p>
                <a:pPr>
                  <a:defRPr sz="1200">
                    <a:latin typeface="Times New Roman"/>
                    <a:cs typeface="Times New Roman"/>
                  </a:defRPr>
                </a:pPr>
                <a:endParaRPr lang="es-ES"/>
              </a:p>
            </c:txPr>
            <c:showLegendKey val="0"/>
            <c:showVal val="0"/>
            <c:showCatName val="0"/>
            <c:showSerName val="0"/>
            <c:showPercent val="1"/>
            <c:showBubbleSize val="0"/>
            <c:showLeaderLines val="1"/>
          </c:dLbls>
          <c:cat>
            <c:strRef>
              <c:f>[Libro1]Hoja1!$A$1:$A$7</c:f>
              <c:strCache>
                <c:ptCount val="7"/>
                <c:pt idx="0">
                  <c:v>Felicidad</c:v>
                </c:pt>
                <c:pt idx="1">
                  <c:v>Salud</c:v>
                </c:pt>
                <c:pt idx="2">
                  <c:v>Conocimientos </c:v>
                </c:pt>
                <c:pt idx="3">
                  <c:v>Amistad</c:v>
                </c:pt>
                <c:pt idx="4">
                  <c:v>Juegos</c:v>
                </c:pt>
                <c:pt idx="5">
                  <c:v>Actividad</c:v>
                </c:pt>
                <c:pt idx="6">
                  <c:v>Diversión</c:v>
                </c:pt>
              </c:strCache>
            </c:strRef>
          </c:cat>
          <c:val>
            <c:numRef>
              <c:f>[Libro1]Hoja1!$B$1:$B$7</c:f>
              <c:numCache>
                <c:formatCode>General</c:formatCode>
                <c:ptCount val="7"/>
                <c:pt idx="0">
                  <c:v>5.0</c:v>
                </c:pt>
                <c:pt idx="1">
                  <c:v>6.0</c:v>
                </c:pt>
                <c:pt idx="2">
                  <c:v>2.0</c:v>
                </c:pt>
                <c:pt idx="3">
                  <c:v>1.0</c:v>
                </c:pt>
                <c:pt idx="4">
                  <c:v>3.0</c:v>
                </c:pt>
                <c:pt idx="5">
                  <c:v>1.0</c:v>
                </c:pt>
                <c:pt idx="6">
                  <c:v>1.0</c:v>
                </c:pt>
              </c:numCache>
            </c:numRef>
          </c:val>
        </c:ser>
        <c:dLbls>
          <c:showLegendKey val="0"/>
          <c:showVal val="0"/>
          <c:showCatName val="0"/>
          <c:showSerName val="0"/>
          <c:showPercent val="1"/>
          <c:showBubbleSize val="0"/>
          <c:showLeaderLines val="1"/>
        </c:dLbls>
        <c:firstSliceAng val="0"/>
      </c:pieChart>
    </c:plotArea>
    <c:legend>
      <c:legendPos val="t"/>
      <c:layout/>
      <c:overlay val="0"/>
      <c:txPr>
        <a:bodyPr/>
        <a:lstStyle/>
        <a:p>
          <a:pPr>
            <a:defRPr sz="1200">
              <a:latin typeface="Times New Roman"/>
              <a:cs typeface="Times New Roman"/>
            </a:defRPr>
          </a:pPr>
          <a:endParaRPr lang="es-ES"/>
        </a:p>
      </c:txPr>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image" Target="../media/image3.png"/><Relationship Id="rId2" Type="http://schemas.openxmlformats.org/officeDocument/2006/relationships/image" Target="../media/image4.pn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g"/><Relationship Id="rId1" Type="http://schemas.openxmlformats.org/officeDocument/2006/relationships/image" Target="../media/image9.png"/><Relationship Id="rId2" Type="http://schemas.openxmlformats.org/officeDocument/2006/relationships/image" Target="../media/image10.png"/></Relationships>
</file>

<file path=ppt/diagrams/_rels/data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7.png"/><Relationship Id="rId1" Type="http://schemas.openxmlformats.org/officeDocument/2006/relationships/image" Target="../media/image25.png"/><Relationship Id="rId2" Type="http://schemas.openxmlformats.org/officeDocument/2006/relationships/image" Target="../media/image26.jpg"/></Relationships>
</file>

<file path=ppt/diagrams/_rels/data7.xml.rels><?xml version="1.0" encoding="UTF-8" standalone="yes"?>
<Relationships xmlns="http://schemas.openxmlformats.org/package/2006/relationships"><Relationship Id="rId1" Type="http://schemas.openxmlformats.org/officeDocument/2006/relationships/image" Target="../media/image28.jpg"/><Relationship Id="rId2" Type="http://schemas.openxmlformats.org/officeDocument/2006/relationships/image" Target="../media/image29.png"/><Relationship Id="rId3"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image" Target="../media/image3.png"/><Relationship Id="rId2" Type="http://schemas.openxmlformats.org/officeDocument/2006/relationships/image" Target="../media/image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g"/><Relationship Id="rId1" Type="http://schemas.openxmlformats.org/officeDocument/2006/relationships/image" Target="../media/image9.png"/><Relationship Id="rId2" Type="http://schemas.openxmlformats.org/officeDocument/2006/relationships/image" Target="../media/image1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7.png"/><Relationship Id="rId1" Type="http://schemas.openxmlformats.org/officeDocument/2006/relationships/image" Target="../media/image25.png"/><Relationship Id="rId2" Type="http://schemas.openxmlformats.org/officeDocument/2006/relationships/image" Target="../media/image26.jpg"/></Relationships>
</file>

<file path=ppt/diagrams/_rels/drawing7.xml.rels><?xml version="1.0" encoding="UTF-8" standalone="yes"?>
<Relationships xmlns="http://schemas.openxmlformats.org/package/2006/relationships"><Relationship Id="rId1" Type="http://schemas.openxmlformats.org/officeDocument/2006/relationships/image" Target="../media/image28.jpg"/><Relationship Id="rId2" Type="http://schemas.openxmlformats.org/officeDocument/2006/relationships/image" Target="../media/image29.png"/><Relationship Id="rId3"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D36F2F-B06B-5F4F-B6DD-ECE484EAE1DC}" type="doc">
      <dgm:prSet loTypeId="urn:microsoft.com/office/officeart/2008/layout/BendingPictureCaptionList" loCatId="" qsTypeId="urn:microsoft.com/office/officeart/2005/8/quickstyle/simple4" qsCatId="simple" csTypeId="urn:microsoft.com/office/officeart/2005/8/colors/accent1_2" csCatId="accent1" phldr="1"/>
      <dgm:spPr/>
      <dgm:t>
        <a:bodyPr/>
        <a:lstStyle/>
        <a:p>
          <a:endParaRPr lang="es-ES"/>
        </a:p>
      </dgm:t>
    </dgm:pt>
    <dgm:pt modelId="{54F54AA7-E8D0-E642-9F03-462DA565BC9A}">
      <dgm:prSet phldrT="[Texto]" custT="1"/>
      <dgm:spPr/>
      <dgm:t>
        <a:bodyPr/>
        <a:lstStyle/>
        <a:p>
          <a:r>
            <a:rPr lang="es-ES" sz="1100" dirty="0" smtClean="0">
              <a:solidFill>
                <a:srgbClr val="000000"/>
              </a:solidFill>
            </a:rPr>
            <a:t>-Incremento </a:t>
          </a:r>
          <a:r>
            <a:rPr lang="es-ES" sz="1100" dirty="0" smtClean="0">
              <a:solidFill>
                <a:schemeClr val="tx1"/>
              </a:solidFill>
            </a:rPr>
            <a:t>de la obesidad a nivel mundial</a:t>
          </a:r>
        </a:p>
        <a:p>
          <a:r>
            <a:rPr lang="es-ES" sz="1100" dirty="0" smtClean="0">
              <a:solidFill>
                <a:schemeClr val="tx1"/>
              </a:solidFill>
            </a:rPr>
            <a:t>-Latinoamérica: 20-30%</a:t>
          </a:r>
        </a:p>
        <a:p>
          <a:r>
            <a:rPr lang="es-ES" sz="1100" dirty="0" smtClean="0">
              <a:solidFill>
                <a:schemeClr val="tx1"/>
              </a:solidFill>
            </a:rPr>
            <a:t>-Ecuador: 1 de cada 3 escolares presenta exceso de peso </a:t>
          </a:r>
          <a:endParaRPr lang="es-ES" sz="1100" dirty="0">
            <a:solidFill>
              <a:schemeClr val="tx1"/>
            </a:solidFill>
          </a:endParaRPr>
        </a:p>
      </dgm:t>
    </dgm:pt>
    <dgm:pt modelId="{DF4F6AFA-FC4F-1D43-8294-8DC0765BB431}" type="parTrans" cxnId="{0B35D137-958C-FA4B-AD42-B042A0519F2A}">
      <dgm:prSet/>
      <dgm:spPr/>
      <dgm:t>
        <a:bodyPr/>
        <a:lstStyle/>
        <a:p>
          <a:endParaRPr lang="es-ES"/>
        </a:p>
      </dgm:t>
    </dgm:pt>
    <dgm:pt modelId="{0F3F2442-BAC3-4249-9528-A40FC111B985}" type="sibTrans" cxnId="{0B35D137-958C-FA4B-AD42-B042A0519F2A}">
      <dgm:prSet/>
      <dgm:spPr/>
      <dgm:t>
        <a:bodyPr/>
        <a:lstStyle/>
        <a:p>
          <a:endParaRPr lang="es-ES"/>
        </a:p>
      </dgm:t>
    </dgm:pt>
    <dgm:pt modelId="{E7224F68-E125-1A4B-99C5-A5D9BC35B961}">
      <dgm:prSet phldrT="[Texto]" custT="1"/>
      <dgm:spPr/>
      <dgm:t>
        <a:bodyPr/>
        <a:lstStyle/>
        <a:p>
          <a:r>
            <a:rPr lang="es-ES" sz="1100" dirty="0" smtClean="0">
              <a:solidFill>
                <a:schemeClr val="tx1"/>
              </a:solidFill>
            </a:rPr>
            <a:t>-Desbalance Energético positivo: Mayor ingreso energético, menor gasto </a:t>
          </a:r>
        </a:p>
        <a:p>
          <a:r>
            <a:rPr lang="es-ES" sz="1100" dirty="0" smtClean="0">
              <a:solidFill>
                <a:schemeClr val="tx1"/>
              </a:solidFill>
            </a:rPr>
            <a:t>-Modelo económico de consumo: Favorece ingesta de alimentos altamente calóricos y al sedentarismo</a:t>
          </a:r>
        </a:p>
      </dgm:t>
    </dgm:pt>
    <dgm:pt modelId="{3090F0AF-897E-D646-85CD-B29EF8B9A966}" type="parTrans" cxnId="{E01757FC-4C8A-394E-A5CF-ED4DF5E43C7D}">
      <dgm:prSet/>
      <dgm:spPr/>
      <dgm:t>
        <a:bodyPr/>
        <a:lstStyle/>
        <a:p>
          <a:endParaRPr lang="es-ES"/>
        </a:p>
      </dgm:t>
    </dgm:pt>
    <dgm:pt modelId="{CA00D66D-049A-3344-9944-C4DDEC918168}" type="sibTrans" cxnId="{E01757FC-4C8A-394E-A5CF-ED4DF5E43C7D}">
      <dgm:prSet/>
      <dgm:spPr/>
      <dgm:t>
        <a:bodyPr/>
        <a:lstStyle/>
        <a:p>
          <a:endParaRPr lang="es-ES"/>
        </a:p>
      </dgm:t>
    </dgm:pt>
    <dgm:pt modelId="{F36DA390-C48A-5C4B-999B-A6FF086A7FF8}">
      <dgm:prSet phldrT="[Texto]" custT="1"/>
      <dgm:spPr/>
      <dgm:t>
        <a:bodyPr/>
        <a:lstStyle/>
        <a:p>
          <a:r>
            <a:rPr lang="es-ES" sz="1100" dirty="0" smtClean="0">
              <a:solidFill>
                <a:schemeClr val="tx1"/>
              </a:solidFill>
            </a:rPr>
            <a:t>-Riesgo: enfermedades cardiovasculares y metabólicas</a:t>
          </a:r>
        </a:p>
        <a:p>
          <a:r>
            <a:rPr lang="es-ES" sz="1100" dirty="0" smtClean="0">
              <a:solidFill>
                <a:schemeClr val="tx1"/>
              </a:solidFill>
            </a:rPr>
            <a:t>-Problemas psicológicos</a:t>
          </a:r>
        </a:p>
        <a:p>
          <a:r>
            <a:rPr lang="es-ES" sz="1100" dirty="0" smtClean="0">
              <a:solidFill>
                <a:schemeClr val="tx1"/>
              </a:solidFill>
            </a:rPr>
            <a:t>-Continuar con obesidad y sus consecuencias en edad adulta </a:t>
          </a:r>
          <a:endParaRPr lang="es-ES" sz="1100" dirty="0">
            <a:solidFill>
              <a:schemeClr val="tx1"/>
            </a:solidFill>
          </a:endParaRPr>
        </a:p>
      </dgm:t>
    </dgm:pt>
    <dgm:pt modelId="{0F9923B1-051A-4C41-9C08-3CB5061DEE75}" type="parTrans" cxnId="{A482F0D3-AC2A-6142-A52F-F604EE914A02}">
      <dgm:prSet/>
      <dgm:spPr/>
      <dgm:t>
        <a:bodyPr/>
        <a:lstStyle/>
        <a:p>
          <a:endParaRPr lang="es-ES"/>
        </a:p>
      </dgm:t>
    </dgm:pt>
    <dgm:pt modelId="{9036CFFA-7E14-6749-B30D-7F934FC2557F}" type="sibTrans" cxnId="{A482F0D3-AC2A-6142-A52F-F604EE914A02}">
      <dgm:prSet/>
      <dgm:spPr/>
      <dgm:t>
        <a:bodyPr/>
        <a:lstStyle/>
        <a:p>
          <a:endParaRPr lang="es-ES"/>
        </a:p>
      </dgm:t>
    </dgm:pt>
    <dgm:pt modelId="{16446124-B2BC-B64A-BFE6-E7F3AB66FEC9}">
      <dgm:prSet phldrT="[Texto]" custT="1"/>
      <dgm:spPr/>
      <dgm:t>
        <a:bodyPr/>
        <a:lstStyle/>
        <a:p>
          <a:r>
            <a:rPr lang="es-ES" sz="1100" dirty="0" smtClean="0">
              <a:solidFill>
                <a:schemeClr val="tx1"/>
              </a:solidFill>
            </a:rPr>
            <a:t>-Estrategias: modificar alimentación y práctica de AF</a:t>
          </a:r>
        </a:p>
        <a:p>
          <a:r>
            <a:rPr lang="es-ES" sz="1100" dirty="0" smtClean="0">
              <a:solidFill>
                <a:schemeClr val="tx1"/>
              </a:solidFill>
            </a:rPr>
            <a:t>-Importancia en futuras generaciones</a:t>
          </a:r>
        </a:p>
        <a:p>
          <a:r>
            <a:rPr lang="es-ES" sz="1100" dirty="0" smtClean="0">
              <a:solidFill>
                <a:schemeClr val="tx1"/>
              </a:solidFill>
            </a:rPr>
            <a:t>-Gobierno ecuatoriano modifica malla curricular</a:t>
          </a:r>
        </a:p>
      </dgm:t>
    </dgm:pt>
    <dgm:pt modelId="{EADF8B09-F1E4-1740-9A8D-3FD8DA6DA394}" type="parTrans" cxnId="{340DAC80-8DA1-BF4E-9FD2-43A5C6D170FF}">
      <dgm:prSet/>
      <dgm:spPr/>
      <dgm:t>
        <a:bodyPr/>
        <a:lstStyle/>
        <a:p>
          <a:endParaRPr lang="es-ES"/>
        </a:p>
      </dgm:t>
    </dgm:pt>
    <dgm:pt modelId="{EAF0604C-084E-3049-98D8-BFF0EB6EC482}" type="sibTrans" cxnId="{340DAC80-8DA1-BF4E-9FD2-43A5C6D170FF}">
      <dgm:prSet/>
      <dgm:spPr/>
      <dgm:t>
        <a:bodyPr/>
        <a:lstStyle/>
        <a:p>
          <a:endParaRPr lang="es-ES"/>
        </a:p>
      </dgm:t>
    </dgm:pt>
    <dgm:pt modelId="{B41ACFC3-4D35-5C47-86F3-2F486F40234D}">
      <dgm:prSet phldrT="[Texto]" custT="1"/>
      <dgm:spPr/>
      <dgm:t>
        <a:bodyPr/>
        <a:lstStyle/>
        <a:p>
          <a:r>
            <a:rPr lang="es-ES" sz="1100" dirty="0" smtClean="0">
              <a:solidFill>
                <a:schemeClr val="tx1"/>
              </a:solidFill>
            </a:rPr>
            <a:t>-Estudios: EF no imparte tiempo recomendado de AFMV</a:t>
          </a:r>
        </a:p>
        <a:p>
          <a:r>
            <a:rPr lang="es-ES" sz="1100" dirty="0" smtClean="0">
              <a:solidFill>
                <a:schemeClr val="tx1"/>
              </a:solidFill>
            </a:rPr>
            <a:t>-Instituciones educativas no cumplen con la malla curricular</a:t>
          </a:r>
        </a:p>
      </dgm:t>
    </dgm:pt>
    <dgm:pt modelId="{EFDABD80-5B5E-184F-90C9-A4F1D643FAF2}" type="parTrans" cxnId="{A51F423B-2FED-464A-B77C-9A28ABF6D953}">
      <dgm:prSet/>
      <dgm:spPr/>
      <dgm:t>
        <a:bodyPr/>
        <a:lstStyle/>
        <a:p>
          <a:endParaRPr lang="es-ES"/>
        </a:p>
      </dgm:t>
    </dgm:pt>
    <dgm:pt modelId="{32C4991B-7A5F-1F4C-8AB6-81D30DEA5CCE}" type="sibTrans" cxnId="{A51F423B-2FED-464A-B77C-9A28ABF6D953}">
      <dgm:prSet/>
      <dgm:spPr/>
      <dgm:t>
        <a:bodyPr/>
        <a:lstStyle/>
        <a:p>
          <a:endParaRPr lang="es-ES"/>
        </a:p>
      </dgm:t>
    </dgm:pt>
    <dgm:pt modelId="{EF5973CB-514A-B443-91B1-A8ED066A06D1}">
      <dgm:prSet phldrT="[Texto]" custT="1"/>
      <dgm:spPr/>
      <dgm:t>
        <a:bodyPr/>
        <a:lstStyle/>
        <a:p>
          <a:r>
            <a:rPr lang="es-ES" sz="1100" dirty="0" smtClean="0">
              <a:solidFill>
                <a:schemeClr val="tx1"/>
              </a:solidFill>
            </a:rPr>
            <a:t>-No existe educación nutricional a nivel familiar e institucional:</a:t>
          </a:r>
        </a:p>
        <a:p>
          <a:r>
            <a:rPr lang="es-ES" sz="1100" dirty="0" smtClean="0">
              <a:solidFill>
                <a:schemeClr val="tx1"/>
              </a:solidFill>
            </a:rPr>
            <a:t>-Colegio Rudolf Steiner Quito 33% escolares con exceso de peso</a:t>
          </a:r>
        </a:p>
      </dgm:t>
    </dgm:pt>
    <dgm:pt modelId="{8C9C8C4F-CD10-4641-8C36-302495D0B023}" type="parTrans" cxnId="{16453899-7694-404A-A14F-3E829A3B8482}">
      <dgm:prSet/>
      <dgm:spPr/>
      <dgm:t>
        <a:bodyPr/>
        <a:lstStyle/>
        <a:p>
          <a:endParaRPr lang="es-ES"/>
        </a:p>
      </dgm:t>
    </dgm:pt>
    <dgm:pt modelId="{E27F438A-DCF2-D54B-B1D2-1B859D5BD759}" type="sibTrans" cxnId="{16453899-7694-404A-A14F-3E829A3B8482}">
      <dgm:prSet/>
      <dgm:spPr/>
      <dgm:t>
        <a:bodyPr/>
        <a:lstStyle/>
        <a:p>
          <a:endParaRPr lang="es-ES"/>
        </a:p>
      </dgm:t>
    </dgm:pt>
    <dgm:pt modelId="{D04A319A-76D6-C747-8309-6CE9CC79AB9E}" type="pres">
      <dgm:prSet presAssocID="{42D36F2F-B06B-5F4F-B6DD-ECE484EAE1DC}" presName="Name0" presStyleCnt="0">
        <dgm:presLayoutVars>
          <dgm:dir/>
          <dgm:resizeHandles val="exact"/>
        </dgm:presLayoutVars>
      </dgm:prSet>
      <dgm:spPr/>
      <dgm:t>
        <a:bodyPr/>
        <a:lstStyle/>
        <a:p>
          <a:endParaRPr lang="es-ES"/>
        </a:p>
      </dgm:t>
    </dgm:pt>
    <dgm:pt modelId="{3EEDADD6-6253-2C40-93AB-8B81E2427664}" type="pres">
      <dgm:prSet presAssocID="{54F54AA7-E8D0-E642-9F03-462DA565BC9A}" presName="composite" presStyleCnt="0"/>
      <dgm:spPr/>
    </dgm:pt>
    <dgm:pt modelId="{921DBACD-B4FE-9742-A2C6-D5300985249E}" type="pres">
      <dgm:prSet presAssocID="{54F54AA7-E8D0-E642-9F03-462DA565BC9A}" presName="rect1"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t>
        <a:bodyPr/>
        <a:lstStyle/>
        <a:p>
          <a:endParaRPr lang="es-ES"/>
        </a:p>
      </dgm:t>
    </dgm:pt>
    <dgm:pt modelId="{900B5E84-7384-C746-AC4C-F4985B3C8210}" type="pres">
      <dgm:prSet presAssocID="{54F54AA7-E8D0-E642-9F03-462DA565BC9A}" presName="wedgeRectCallout1" presStyleLbl="node1" presStyleIdx="0" presStyleCnt="6" custScaleY="120647">
        <dgm:presLayoutVars>
          <dgm:bulletEnabled val="1"/>
        </dgm:presLayoutVars>
      </dgm:prSet>
      <dgm:spPr/>
      <dgm:t>
        <a:bodyPr/>
        <a:lstStyle/>
        <a:p>
          <a:endParaRPr lang="es-ES"/>
        </a:p>
      </dgm:t>
    </dgm:pt>
    <dgm:pt modelId="{BFDEBD4A-B396-EE44-94EA-394CB884EEEE}" type="pres">
      <dgm:prSet presAssocID="{0F3F2442-BAC3-4249-9528-A40FC111B985}" presName="sibTrans" presStyleCnt="0"/>
      <dgm:spPr/>
    </dgm:pt>
    <dgm:pt modelId="{884B428A-8207-2240-837F-BCE29448436D}" type="pres">
      <dgm:prSet presAssocID="{E7224F68-E125-1A4B-99C5-A5D9BC35B961}" presName="composite" presStyleCnt="0"/>
      <dgm:spPr/>
    </dgm:pt>
    <dgm:pt modelId="{8A1AC906-EEC3-374F-8B96-230F4989B34A}" type="pres">
      <dgm:prSet presAssocID="{E7224F68-E125-1A4B-99C5-A5D9BC35B961}" presName="rect1"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t>
        <a:bodyPr/>
        <a:lstStyle/>
        <a:p>
          <a:endParaRPr lang="es-ES"/>
        </a:p>
      </dgm:t>
    </dgm:pt>
    <dgm:pt modelId="{74C6FE3A-0254-CA49-BDDD-41DD149CB63C}" type="pres">
      <dgm:prSet presAssocID="{E7224F68-E125-1A4B-99C5-A5D9BC35B961}" presName="wedgeRectCallout1" presStyleLbl="node1" presStyleIdx="1" presStyleCnt="6" custScaleY="153707" custLinFactNeighborY="14914">
        <dgm:presLayoutVars>
          <dgm:bulletEnabled val="1"/>
        </dgm:presLayoutVars>
      </dgm:prSet>
      <dgm:spPr/>
      <dgm:t>
        <a:bodyPr/>
        <a:lstStyle/>
        <a:p>
          <a:endParaRPr lang="es-ES"/>
        </a:p>
      </dgm:t>
    </dgm:pt>
    <dgm:pt modelId="{F8D0D069-7F35-E54B-B168-F31957BF3798}" type="pres">
      <dgm:prSet presAssocID="{CA00D66D-049A-3344-9944-C4DDEC918168}" presName="sibTrans" presStyleCnt="0"/>
      <dgm:spPr/>
    </dgm:pt>
    <dgm:pt modelId="{0DE68C79-F570-384C-969A-5E6BE6457E03}" type="pres">
      <dgm:prSet presAssocID="{F36DA390-C48A-5C4B-999B-A6FF086A7FF8}" presName="composite" presStyleCnt="0"/>
      <dgm:spPr/>
    </dgm:pt>
    <dgm:pt modelId="{DDDE65A6-2FF9-B745-99EB-21A1FFFE7FD0}" type="pres">
      <dgm:prSet presAssocID="{F36DA390-C48A-5C4B-999B-A6FF086A7FF8}" presName="rect1"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t>
        <a:bodyPr/>
        <a:lstStyle/>
        <a:p>
          <a:endParaRPr lang="es-ES"/>
        </a:p>
      </dgm:t>
    </dgm:pt>
    <dgm:pt modelId="{421FE708-AE63-8D46-84A5-313D9A8CF01B}" type="pres">
      <dgm:prSet presAssocID="{F36DA390-C48A-5C4B-999B-A6FF086A7FF8}" presName="wedgeRectCallout1" presStyleLbl="node1" presStyleIdx="2" presStyleCnt="6" custScaleY="120402">
        <dgm:presLayoutVars>
          <dgm:bulletEnabled val="1"/>
        </dgm:presLayoutVars>
      </dgm:prSet>
      <dgm:spPr/>
      <dgm:t>
        <a:bodyPr/>
        <a:lstStyle/>
        <a:p>
          <a:endParaRPr lang="es-ES"/>
        </a:p>
      </dgm:t>
    </dgm:pt>
    <dgm:pt modelId="{B9173268-8577-A746-881C-4ECFCB78CB42}" type="pres">
      <dgm:prSet presAssocID="{9036CFFA-7E14-6749-B30D-7F934FC2557F}" presName="sibTrans" presStyleCnt="0"/>
      <dgm:spPr/>
    </dgm:pt>
    <dgm:pt modelId="{C11B784F-D6BB-EE4A-AA5C-6A3E4BB12684}" type="pres">
      <dgm:prSet presAssocID="{16446124-B2BC-B64A-BFE6-E7F3AB66FEC9}" presName="composite" presStyleCnt="0"/>
      <dgm:spPr/>
    </dgm:pt>
    <dgm:pt modelId="{81EE608A-2423-414A-9EBE-8474C42D4FE6}" type="pres">
      <dgm:prSet presAssocID="{16446124-B2BC-B64A-BFE6-E7F3AB66FEC9}" presName="rect1" presStyleLbl="b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dgm:spPr>
      <dgm:t>
        <a:bodyPr/>
        <a:lstStyle/>
        <a:p>
          <a:endParaRPr lang="es-ES"/>
        </a:p>
      </dgm:t>
    </dgm:pt>
    <dgm:pt modelId="{0F3B2A0C-D50A-A445-837D-6FC5EB4DFBC7}" type="pres">
      <dgm:prSet presAssocID="{16446124-B2BC-B64A-BFE6-E7F3AB66FEC9}" presName="wedgeRectCallout1" presStyleLbl="node1" presStyleIdx="3" presStyleCnt="6" custScaleY="154532" custLinFactNeighborY="29829">
        <dgm:presLayoutVars>
          <dgm:bulletEnabled val="1"/>
        </dgm:presLayoutVars>
      </dgm:prSet>
      <dgm:spPr/>
      <dgm:t>
        <a:bodyPr/>
        <a:lstStyle/>
        <a:p>
          <a:endParaRPr lang="es-ES"/>
        </a:p>
      </dgm:t>
    </dgm:pt>
    <dgm:pt modelId="{561C51DE-B362-2C4D-86EC-508F37439FF0}" type="pres">
      <dgm:prSet presAssocID="{EAF0604C-084E-3049-98D8-BFF0EB6EC482}" presName="sibTrans" presStyleCnt="0"/>
      <dgm:spPr/>
    </dgm:pt>
    <dgm:pt modelId="{8BED1452-A1A1-5847-9D09-381CB757612A}" type="pres">
      <dgm:prSet presAssocID="{B41ACFC3-4D35-5C47-86F3-2F486F40234D}" presName="composite" presStyleCnt="0"/>
      <dgm:spPr/>
    </dgm:pt>
    <dgm:pt modelId="{00C873CD-81A6-3749-AA0E-CCA6B180CC34}" type="pres">
      <dgm:prSet presAssocID="{B41ACFC3-4D35-5C47-86F3-2F486F40234D}" presName="rect1" presStyleLbl="b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4000" r="-4000"/>
          </a:stretch>
        </a:blipFill>
      </dgm:spPr>
      <dgm:t>
        <a:bodyPr/>
        <a:lstStyle/>
        <a:p>
          <a:endParaRPr lang="es-ES"/>
        </a:p>
      </dgm:t>
    </dgm:pt>
    <dgm:pt modelId="{BD2A5538-8EA2-3B43-8081-981B9BBB7B73}" type="pres">
      <dgm:prSet presAssocID="{B41ACFC3-4D35-5C47-86F3-2F486F40234D}" presName="wedgeRectCallout1" presStyleLbl="node1" presStyleIdx="4" presStyleCnt="6" custScaleY="123045">
        <dgm:presLayoutVars>
          <dgm:bulletEnabled val="1"/>
        </dgm:presLayoutVars>
      </dgm:prSet>
      <dgm:spPr/>
      <dgm:t>
        <a:bodyPr/>
        <a:lstStyle/>
        <a:p>
          <a:endParaRPr lang="es-ES"/>
        </a:p>
      </dgm:t>
    </dgm:pt>
    <dgm:pt modelId="{0D6FDF9C-A58B-A245-A42B-9CFB8927D0A3}" type="pres">
      <dgm:prSet presAssocID="{32C4991B-7A5F-1F4C-8AB6-81D30DEA5CCE}" presName="sibTrans" presStyleCnt="0"/>
      <dgm:spPr/>
    </dgm:pt>
    <dgm:pt modelId="{772690F1-6CCA-0844-9441-2E64606E3562}" type="pres">
      <dgm:prSet presAssocID="{EF5973CB-514A-B443-91B1-A8ED066A06D1}" presName="composite" presStyleCnt="0"/>
      <dgm:spPr/>
    </dgm:pt>
    <dgm:pt modelId="{31631958-AF3B-6E40-A7A8-18ABE2EE0C9C}" type="pres">
      <dgm:prSet presAssocID="{EF5973CB-514A-B443-91B1-A8ED066A06D1}" presName="rect1" presStyleLbl="b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14000" r="-14000"/>
          </a:stretch>
        </a:blipFill>
      </dgm:spPr>
      <dgm:t>
        <a:bodyPr/>
        <a:lstStyle/>
        <a:p>
          <a:endParaRPr lang="es-ES"/>
        </a:p>
      </dgm:t>
    </dgm:pt>
    <dgm:pt modelId="{7CA4A6C7-E57A-C841-9EC4-553BC8D4B292}" type="pres">
      <dgm:prSet presAssocID="{EF5973CB-514A-B443-91B1-A8ED066A06D1}" presName="wedgeRectCallout1" presStyleLbl="node1" presStyleIdx="5" presStyleCnt="6" custScaleY="101363" custLinFactNeighborX="-2611">
        <dgm:presLayoutVars>
          <dgm:bulletEnabled val="1"/>
        </dgm:presLayoutVars>
      </dgm:prSet>
      <dgm:spPr/>
      <dgm:t>
        <a:bodyPr/>
        <a:lstStyle/>
        <a:p>
          <a:endParaRPr lang="es-ES"/>
        </a:p>
      </dgm:t>
    </dgm:pt>
  </dgm:ptLst>
  <dgm:cxnLst>
    <dgm:cxn modelId="{7853253B-C3CA-0341-B480-FBB28F162EF5}" type="presOf" srcId="{B41ACFC3-4D35-5C47-86F3-2F486F40234D}" destId="{BD2A5538-8EA2-3B43-8081-981B9BBB7B73}" srcOrd="0" destOrd="0" presId="urn:microsoft.com/office/officeart/2008/layout/BendingPictureCaptionList"/>
    <dgm:cxn modelId="{FB1E89E6-6CA8-0645-9516-DFE1F42C4488}" type="presOf" srcId="{E7224F68-E125-1A4B-99C5-A5D9BC35B961}" destId="{74C6FE3A-0254-CA49-BDDD-41DD149CB63C}" srcOrd="0" destOrd="0" presId="urn:microsoft.com/office/officeart/2008/layout/BendingPictureCaptionList"/>
    <dgm:cxn modelId="{C467E6F5-25C1-A94C-BD6F-BBAD66548D61}" type="presOf" srcId="{54F54AA7-E8D0-E642-9F03-462DA565BC9A}" destId="{900B5E84-7384-C746-AC4C-F4985B3C8210}" srcOrd="0" destOrd="0" presId="urn:microsoft.com/office/officeart/2008/layout/BendingPictureCaptionList"/>
    <dgm:cxn modelId="{E01757FC-4C8A-394E-A5CF-ED4DF5E43C7D}" srcId="{42D36F2F-B06B-5F4F-B6DD-ECE484EAE1DC}" destId="{E7224F68-E125-1A4B-99C5-A5D9BC35B961}" srcOrd="1" destOrd="0" parTransId="{3090F0AF-897E-D646-85CD-B29EF8B9A966}" sibTransId="{CA00D66D-049A-3344-9944-C4DDEC918168}"/>
    <dgm:cxn modelId="{16453899-7694-404A-A14F-3E829A3B8482}" srcId="{42D36F2F-B06B-5F4F-B6DD-ECE484EAE1DC}" destId="{EF5973CB-514A-B443-91B1-A8ED066A06D1}" srcOrd="5" destOrd="0" parTransId="{8C9C8C4F-CD10-4641-8C36-302495D0B023}" sibTransId="{E27F438A-DCF2-D54B-B1D2-1B859D5BD759}"/>
    <dgm:cxn modelId="{A482F0D3-AC2A-6142-A52F-F604EE914A02}" srcId="{42D36F2F-B06B-5F4F-B6DD-ECE484EAE1DC}" destId="{F36DA390-C48A-5C4B-999B-A6FF086A7FF8}" srcOrd="2" destOrd="0" parTransId="{0F9923B1-051A-4C41-9C08-3CB5061DEE75}" sibTransId="{9036CFFA-7E14-6749-B30D-7F934FC2557F}"/>
    <dgm:cxn modelId="{0B35D137-958C-FA4B-AD42-B042A0519F2A}" srcId="{42D36F2F-B06B-5F4F-B6DD-ECE484EAE1DC}" destId="{54F54AA7-E8D0-E642-9F03-462DA565BC9A}" srcOrd="0" destOrd="0" parTransId="{DF4F6AFA-FC4F-1D43-8294-8DC0765BB431}" sibTransId="{0F3F2442-BAC3-4249-9528-A40FC111B985}"/>
    <dgm:cxn modelId="{A51F423B-2FED-464A-B77C-9A28ABF6D953}" srcId="{42D36F2F-B06B-5F4F-B6DD-ECE484EAE1DC}" destId="{B41ACFC3-4D35-5C47-86F3-2F486F40234D}" srcOrd="4" destOrd="0" parTransId="{EFDABD80-5B5E-184F-90C9-A4F1D643FAF2}" sibTransId="{32C4991B-7A5F-1F4C-8AB6-81D30DEA5CCE}"/>
    <dgm:cxn modelId="{340DAC80-8DA1-BF4E-9FD2-43A5C6D170FF}" srcId="{42D36F2F-B06B-5F4F-B6DD-ECE484EAE1DC}" destId="{16446124-B2BC-B64A-BFE6-E7F3AB66FEC9}" srcOrd="3" destOrd="0" parTransId="{EADF8B09-F1E4-1740-9A8D-3FD8DA6DA394}" sibTransId="{EAF0604C-084E-3049-98D8-BFF0EB6EC482}"/>
    <dgm:cxn modelId="{27E406FD-3C69-AE46-BFE2-EEB445AC0A69}" type="presOf" srcId="{42D36F2F-B06B-5F4F-B6DD-ECE484EAE1DC}" destId="{D04A319A-76D6-C747-8309-6CE9CC79AB9E}" srcOrd="0" destOrd="0" presId="urn:microsoft.com/office/officeart/2008/layout/BendingPictureCaptionList"/>
    <dgm:cxn modelId="{A43CF731-462F-2948-AE1E-E55BD278C9B8}" type="presOf" srcId="{F36DA390-C48A-5C4B-999B-A6FF086A7FF8}" destId="{421FE708-AE63-8D46-84A5-313D9A8CF01B}" srcOrd="0" destOrd="0" presId="urn:microsoft.com/office/officeart/2008/layout/BendingPictureCaptionList"/>
    <dgm:cxn modelId="{4D102085-697D-3948-B687-BB1187EF5FAD}" type="presOf" srcId="{EF5973CB-514A-B443-91B1-A8ED066A06D1}" destId="{7CA4A6C7-E57A-C841-9EC4-553BC8D4B292}" srcOrd="0" destOrd="0" presId="urn:microsoft.com/office/officeart/2008/layout/BendingPictureCaptionList"/>
    <dgm:cxn modelId="{461A3782-DA7B-4541-9034-EFC85255ADB9}" type="presOf" srcId="{16446124-B2BC-B64A-BFE6-E7F3AB66FEC9}" destId="{0F3B2A0C-D50A-A445-837D-6FC5EB4DFBC7}" srcOrd="0" destOrd="0" presId="urn:microsoft.com/office/officeart/2008/layout/BendingPictureCaptionList"/>
    <dgm:cxn modelId="{BFF02ED4-E5DA-E541-A45F-FAA2A47532CC}" type="presParOf" srcId="{D04A319A-76D6-C747-8309-6CE9CC79AB9E}" destId="{3EEDADD6-6253-2C40-93AB-8B81E2427664}" srcOrd="0" destOrd="0" presId="urn:microsoft.com/office/officeart/2008/layout/BendingPictureCaptionList"/>
    <dgm:cxn modelId="{206917A9-EAB4-FE45-876D-0C51B768390D}" type="presParOf" srcId="{3EEDADD6-6253-2C40-93AB-8B81E2427664}" destId="{921DBACD-B4FE-9742-A2C6-D5300985249E}" srcOrd="0" destOrd="0" presId="urn:microsoft.com/office/officeart/2008/layout/BendingPictureCaptionList"/>
    <dgm:cxn modelId="{EF65D4B9-DF7E-314E-BC37-B8E244BD4A29}" type="presParOf" srcId="{3EEDADD6-6253-2C40-93AB-8B81E2427664}" destId="{900B5E84-7384-C746-AC4C-F4985B3C8210}" srcOrd="1" destOrd="0" presId="urn:microsoft.com/office/officeart/2008/layout/BendingPictureCaptionList"/>
    <dgm:cxn modelId="{9596CA82-8D12-1447-8430-3D0D6398CDAA}" type="presParOf" srcId="{D04A319A-76D6-C747-8309-6CE9CC79AB9E}" destId="{BFDEBD4A-B396-EE44-94EA-394CB884EEEE}" srcOrd="1" destOrd="0" presId="urn:microsoft.com/office/officeart/2008/layout/BendingPictureCaptionList"/>
    <dgm:cxn modelId="{676DC59E-F741-684B-8C5F-E8D7E931F0E8}" type="presParOf" srcId="{D04A319A-76D6-C747-8309-6CE9CC79AB9E}" destId="{884B428A-8207-2240-837F-BCE29448436D}" srcOrd="2" destOrd="0" presId="urn:microsoft.com/office/officeart/2008/layout/BendingPictureCaptionList"/>
    <dgm:cxn modelId="{FD3EBEE6-112D-6345-A3AE-050F70669F7A}" type="presParOf" srcId="{884B428A-8207-2240-837F-BCE29448436D}" destId="{8A1AC906-EEC3-374F-8B96-230F4989B34A}" srcOrd="0" destOrd="0" presId="urn:microsoft.com/office/officeart/2008/layout/BendingPictureCaptionList"/>
    <dgm:cxn modelId="{730B2C2B-AEDB-EE4C-8400-48DB7BE458E4}" type="presParOf" srcId="{884B428A-8207-2240-837F-BCE29448436D}" destId="{74C6FE3A-0254-CA49-BDDD-41DD149CB63C}" srcOrd="1" destOrd="0" presId="urn:microsoft.com/office/officeart/2008/layout/BendingPictureCaptionList"/>
    <dgm:cxn modelId="{EAF70FEE-E0E0-D249-83F3-680EBC56D45E}" type="presParOf" srcId="{D04A319A-76D6-C747-8309-6CE9CC79AB9E}" destId="{F8D0D069-7F35-E54B-B168-F31957BF3798}" srcOrd="3" destOrd="0" presId="urn:microsoft.com/office/officeart/2008/layout/BendingPictureCaptionList"/>
    <dgm:cxn modelId="{16F257FF-8C10-A442-812B-B345DD265D3F}" type="presParOf" srcId="{D04A319A-76D6-C747-8309-6CE9CC79AB9E}" destId="{0DE68C79-F570-384C-969A-5E6BE6457E03}" srcOrd="4" destOrd="0" presId="urn:microsoft.com/office/officeart/2008/layout/BendingPictureCaptionList"/>
    <dgm:cxn modelId="{1240823E-EC79-A245-B56C-C2C9F2479310}" type="presParOf" srcId="{0DE68C79-F570-384C-969A-5E6BE6457E03}" destId="{DDDE65A6-2FF9-B745-99EB-21A1FFFE7FD0}" srcOrd="0" destOrd="0" presId="urn:microsoft.com/office/officeart/2008/layout/BendingPictureCaptionList"/>
    <dgm:cxn modelId="{303A383C-837E-5042-B754-8E9145C7FEA8}" type="presParOf" srcId="{0DE68C79-F570-384C-969A-5E6BE6457E03}" destId="{421FE708-AE63-8D46-84A5-313D9A8CF01B}" srcOrd="1" destOrd="0" presId="urn:microsoft.com/office/officeart/2008/layout/BendingPictureCaptionList"/>
    <dgm:cxn modelId="{32BE2BC3-D676-664C-9825-2B65917BFD38}" type="presParOf" srcId="{D04A319A-76D6-C747-8309-6CE9CC79AB9E}" destId="{B9173268-8577-A746-881C-4ECFCB78CB42}" srcOrd="5" destOrd="0" presId="urn:microsoft.com/office/officeart/2008/layout/BendingPictureCaptionList"/>
    <dgm:cxn modelId="{083D76D8-609F-B14E-A68D-5BBA907302FA}" type="presParOf" srcId="{D04A319A-76D6-C747-8309-6CE9CC79AB9E}" destId="{C11B784F-D6BB-EE4A-AA5C-6A3E4BB12684}" srcOrd="6" destOrd="0" presId="urn:microsoft.com/office/officeart/2008/layout/BendingPictureCaptionList"/>
    <dgm:cxn modelId="{440FFD2E-2CF6-AD40-9004-D71EDB7A7CC2}" type="presParOf" srcId="{C11B784F-D6BB-EE4A-AA5C-6A3E4BB12684}" destId="{81EE608A-2423-414A-9EBE-8474C42D4FE6}" srcOrd="0" destOrd="0" presId="urn:microsoft.com/office/officeart/2008/layout/BendingPictureCaptionList"/>
    <dgm:cxn modelId="{4D8B7655-C7F2-1F42-A31E-7FD9408B37BB}" type="presParOf" srcId="{C11B784F-D6BB-EE4A-AA5C-6A3E4BB12684}" destId="{0F3B2A0C-D50A-A445-837D-6FC5EB4DFBC7}" srcOrd="1" destOrd="0" presId="urn:microsoft.com/office/officeart/2008/layout/BendingPictureCaptionList"/>
    <dgm:cxn modelId="{31942C5B-83CE-C046-B09D-F9BC4FB75172}" type="presParOf" srcId="{D04A319A-76D6-C747-8309-6CE9CC79AB9E}" destId="{561C51DE-B362-2C4D-86EC-508F37439FF0}" srcOrd="7" destOrd="0" presId="urn:microsoft.com/office/officeart/2008/layout/BendingPictureCaptionList"/>
    <dgm:cxn modelId="{FBCA7FD9-302B-D748-88E8-27A4BCA5B482}" type="presParOf" srcId="{D04A319A-76D6-C747-8309-6CE9CC79AB9E}" destId="{8BED1452-A1A1-5847-9D09-381CB757612A}" srcOrd="8" destOrd="0" presId="urn:microsoft.com/office/officeart/2008/layout/BendingPictureCaptionList"/>
    <dgm:cxn modelId="{F70CE9F4-C524-E043-9759-AD25FDFF6D4A}" type="presParOf" srcId="{8BED1452-A1A1-5847-9D09-381CB757612A}" destId="{00C873CD-81A6-3749-AA0E-CCA6B180CC34}" srcOrd="0" destOrd="0" presId="urn:microsoft.com/office/officeart/2008/layout/BendingPictureCaptionList"/>
    <dgm:cxn modelId="{D8201234-03BB-1242-89A2-97AFAF4AE2CB}" type="presParOf" srcId="{8BED1452-A1A1-5847-9D09-381CB757612A}" destId="{BD2A5538-8EA2-3B43-8081-981B9BBB7B73}" srcOrd="1" destOrd="0" presId="urn:microsoft.com/office/officeart/2008/layout/BendingPictureCaptionList"/>
    <dgm:cxn modelId="{35654639-F578-E445-A863-8185FB65387B}" type="presParOf" srcId="{D04A319A-76D6-C747-8309-6CE9CC79AB9E}" destId="{0D6FDF9C-A58B-A245-A42B-9CFB8927D0A3}" srcOrd="9" destOrd="0" presId="urn:microsoft.com/office/officeart/2008/layout/BendingPictureCaptionList"/>
    <dgm:cxn modelId="{EC53D17F-54E3-4549-816F-77F91420D30C}" type="presParOf" srcId="{D04A319A-76D6-C747-8309-6CE9CC79AB9E}" destId="{772690F1-6CCA-0844-9441-2E64606E3562}" srcOrd="10" destOrd="0" presId="urn:microsoft.com/office/officeart/2008/layout/BendingPictureCaptionList"/>
    <dgm:cxn modelId="{945253EF-4974-334B-A18B-D5C3263D4607}" type="presParOf" srcId="{772690F1-6CCA-0844-9441-2E64606E3562}" destId="{31631958-AF3B-6E40-A7A8-18ABE2EE0C9C}" srcOrd="0" destOrd="0" presId="urn:microsoft.com/office/officeart/2008/layout/BendingPictureCaptionList"/>
    <dgm:cxn modelId="{167A9660-F6E9-5C4B-9F92-F2817D7CCF20}" type="presParOf" srcId="{772690F1-6CCA-0844-9441-2E64606E3562}" destId="{7CA4A6C7-E57A-C841-9EC4-553BC8D4B292}"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D36F2F-B06B-5F4F-B6DD-ECE484EAE1DC}" type="doc">
      <dgm:prSet loTypeId="urn:microsoft.com/office/officeart/2008/layout/BendingPictureCaptionList" loCatId="" qsTypeId="urn:microsoft.com/office/officeart/2005/8/quickstyle/simple4" qsCatId="simple" csTypeId="urn:microsoft.com/office/officeart/2005/8/colors/accent1_2" csCatId="accent1" phldr="1"/>
      <dgm:spPr/>
      <dgm:t>
        <a:bodyPr/>
        <a:lstStyle/>
        <a:p>
          <a:endParaRPr lang="es-ES"/>
        </a:p>
      </dgm:t>
    </dgm:pt>
    <dgm:pt modelId="{54F54AA7-E8D0-E642-9F03-462DA565BC9A}">
      <dgm:prSet phldrT="[Texto]" custT="1"/>
      <dgm:spPr/>
      <dgm:t>
        <a:bodyPr/>
        <a:lstStyle/>
        <a:p>
          <a:r>
            <a:rPr lang="es-ES" sz="1100" dirty="0" smtClean="0">
              <a:solidFill>
                <a:srgbClr val="000000"/>
              </a:solidFill>
            </a:rPr>
            <a:t>-Fomento de estilos de vida saludables para prevenir enfermedades </a:t>
          </a:r>
          <a:r>
            <a:rPr lang="es-ES" sz="1100" dirty="0" err="1" smtClean="0">
              <a:solidFill>
                <a:srgbClr val="000000"/>
              </a:solidFill>
            </a:rPr>
            <a:t>cardio</a:t>
          </a:r>
          <a:r>
            <a:rPr lang="es-ES" sz="1100" dirty="0" smtClean="0">
              <a:solidFill>
                <a:srgbClr val="000000"/>
              </a:solidFill>
            </a:rPr>
            <a:t>-metabólicas</a:t>
          </a:r>
          <a:endParaRPr lang="es-ES" sz="1100" dirty="0" smtClean="0">
            <a:solidFill>
              <a:schemeClr val="tx1"/>
            </a:solidFill>
          </a:endParaRPr>
        </a:p>
        <a:p>
          <a:r>
            <a:rPr lang="es-ES" sz="1100" dirty="0" smtClean="0">
              <a:solidFill>
                <a:schemeClr val="tx1"/>
              </a:solidFill>
            </a:rPr>
            <a:t>-Educación nutricional y AFMV</a:t>
          </a:r>
        </a:p>
      </dgm:t>
    </dgm:pt>
    <dgm:pt modelId="{DF4F6AFA-FC4F-1D43-8294-8DC0765BB431}" type="parTrans" cxnId="{0B35D137-958C-FA4B-AD42-B042A0519F2A}">
      <dgm:prSet/>
      <dgm:spPr/>
      <dgm:t>
        <a:bodyPr/>
        <a:lstStyle/>
        <a:p>
          <a:endParaRPr lang="es-ES"/>
        </a:p>
      </dgm:t>
    </dgm:pt>
    <dgm:pt modelId="{0F3F2442-BAC3-4249-9528-A40FC111B985}" type="sibTrans" cxnId="{0B35D137-958C-FA4B-AD42-B042A0519F2A}">
      <dgm:prSet/>
      <dgm:spPr/>
      <dgm:t>
        <a:bodyPr/>
        <a:lstStyle/>
        <a:p>
          <a:endParaRPr lang="es-ES"/>
        </a:p>
      </dgm:t>
    </dgm:pt>
    <dgm:pt modelId="{E7224F68-E125-1A4B-99C5-A5D9BC35B961}">
      <dgm:prSet phldrT="[Texto]" custT="1"/>
      <dgm:spPr/>
      <dgm:t>
        <a:bodyPr/>
        <a:lstStyle/>
        <a:p>
          <a:r>
            <a:rPr lang="es-ES" sz="1100" dirty="0" smtClean="0">
              <a:solidFill>
                <a:schemeClr val="tx1"/>
              </a:solidFill>
            </a:rPr>
            <a:t>-EF: Mejor instrumento ámbito escolar para cumplir con recomendaciones de AFMV</a:t>
          </a:r>
        </a:p>
        <a:p>
          <a:r>
            <a:rPr lang="es-ES" sz="1100" dirty="0" smtClean="0">
              <a:solidFill>
                <a:schemeClr val="tx1"/>
              </a:solidFill>
            </a:rPr>
            <a:t>-Tiempo libre: </a:t>
          </a:r>
          <a:r>
            <a:rPr lang="es-ES" sz="1100" smtClean="0">
              <a:solidFill>
                <a:schemeClr val="tx1"/>
              </a:solidFill>
            </a:rPr>
            <a:t>complementa </a:t>
          </a:r>
          <a:endParaRPr lang="es-ES" sz="1100" dirty="0" smtClean="0">
            <a:solidFill>
              <a:schemeClr val="tx1"/>
            </a:solidFill>
          </a:endParaRPr>
        </a:p>
      </dgm:t>
    </dgm:pt>
    <dgm:pt modelId="{3090F0AF-897E-D646-85CD-B29EF8B9A966}" type="parTrans" cxnId="{E01757FC-4C8A-394E-A5CF-ED4DF5E43C7D}">
      <dgm:prSet/>
      <dgm:spPr/>
      <dgm:t>
        <a:bodyPr/>
        <a:lstStyle/>
        <a:p>
          <a:endParaRPr lang="es-ES"/>
        </a:p>
      </dgm:t>
    </dgm:pt>
    <dgm:pt modelId="{CA00D66D-049A-3344-9944-C4DDEC918168}" type="sibTrans" cxnId="{E01757FC-4C8A-394E-A5CF-ED4DF5E43C7D}">
      <dgm:prSet/>
      <dgm:spPr/>
      <dgm:t>
        <a:bodyPr/>
        <a:lstStyle/>
        <a:p>
          <a:endParaRPr lang="es-ES"/>
        </a:p>
      </dgm:t>
    </dgm:pt>
    <dgm:pt modelId="{F36DA390-C48A-5C4B-999B-A6FF086A7FF8}">
      <dgm:prSet phldrT="[Texto]" custT="1"/>
      <dgm:spPr/>
      <dgm:t>
        <a:bodyPr/>
        <a:lstStyle/>
        <a:p>
          <a:r>
            <a:rPr lang="es-ES" sz="1100" dirty="0" smtClean="0">
              <a:solidFill>
                <a:schemeClr val="tx1"/>
              </a:solidFill>
            </a:rPr>
            <a:t>-Beneficios de la AFMV a la salud integral</a:t>
          </a:r>
        </a:p>
        <a:p>
          <a:r>
            <a:rPr lang="es-ES" sz="1100" dirty="0" smtClean="0">
              <a:solidFill>
                <a:schemeClr val="tx1"/>
              </a:solidFill>
            </a:rPr>
            <a:t>- Actividades de desarrollo muscular</a:t>
          </a:r>
          <a:endParaRPr lang="es-ES" sz="1100" dirty="0">
            <a:solidFill>
              <a:schemeClr val="tx1"/>
            </a:solidFill>
          </a:endParaRPr>
        </a:p>
      </dgm:t>
    </dgm:pt>
    <dgm:pt modelId="{0F9923B1-051A-4C41-9C08-3CB5061DEE75}" type="parTrans" cxnId="{A482F0D3-AC2A-6142-A52F-F604EE914A02}">
      <dgm:prSet/>
      <dgm:spPr/>
      <dgm:t>
        <a:bodyPr/>
        <a:lstStyle/>
        <a:p>
          <a:endParaRPr lang="es-ES"/>
        </a:p>
      </dgm:t>
    </dgm:pt>
    <dgm:pt modelId="{9036CFFA-7E14-6749-B30D-7F934FC2557F}" type="sibTrans" cxnId="{A482F0D3-AC2A-6142-A52F-F604EE914A02}">
      <dgm:prSet/>
      <dgm:spPr/>
      <dgm:t>
        <a:bodyPr/>
        <a:lstStyle/>
        <a:p>
          <a:endParaRPr lang="es-ES"/>
        </a:p>
      </dgm:t>
    </dgm:pt>
    <dgm:pt modelId="{16446124-B2BC-B64A-BFE6-E7F3AB66FEC9}">
      <dgm:prSet phldrT="[Texto]" custT="1"/>
      <dgm:spPr/>
      <dgm:t>
        <a:bodyPr/>
        <a:lstStyle/>
        <a:p>
          <a:r>
            <a:rPr lang="es-ES" sz="1100" dirty="0" smtClean="0">
              <a:solidFill>
                <a:schemeClr val="tx1"/>
              </a:solidFill>
            </a:rPr>
            <a:t>-Estilos de vida saludables: Recreación Educativa</a:t>
          </a:r>
        </a:p>
        <a:p>
          <a:r>
            <a:rPr lang="es-ES" sz="1100" dirty="0" smtClean="0">
              <a:solidFill>
                <a:schemeClr val="tx1"/>
              </a:solidFill>
            </a:rPr>
            <a:t>-Procesos de aprendizajes</a:t>
          </a:r>
        </a:p>
        <a:p>
          <a:r>
            <a:rPr lang="es-ES" sz="1100" dirty="0" smtClean="0">
              <a:solidFill>
                <a:schemeClr val="tx1"/>
              </a:solidFill>
            </a:rPr>
            <a:t>-Participación activa, creativa, lúdica</a:t>
          </a:r>
        </a:p>
        <a:p>
          <a:r>
            <a:rPr lang="es-ES" sz="1100" dirty="0" smtClean="0">
              <a:solidFill>
                <a:schemeClr val="tx1"/>
              </a:solidFill>
            </a:rPr>
            <a:t>-Concientización sobre causas y efectos de la problemática</a:t>
          </a:r>
        </a:p>
      </dgm:t>
    </dgm:pt>
    <dgm:pt modelId="{EADF8B09-F1E4-1740-9A8D-3FD8DA6DA394}" type="parTrans" cxnId="{340DAC80-8DA1-BF4E-9FD2-43A5C6D170FF}">
      <dgm:prSet/>
      <dgm:spPr/>
      <dgm:t>
        <a:bodyPr/>
        <a:lstStyle/>
        <a:p>
          <a:endParaRPr lang="es-ES"/>
        </a:p>
      </dgm:t>
    </dgm:pt>
    <dgm:pt modelId="{EAF0604C-084E-3049-98D8-BFF0EB6EC482}" type="sibTrans" cxnId="{340DAC80-8DA1-BF4E-9FD2-43A5C6D170FF}">
      <dgm:prSet/>
      <dgm:spPr/>
      <dgm:t>
        <a:bodyPr/>
        <a:lstStyle/>
        <a:p>
          <a:endParaRPr lang="es-ES"/>
        </a:p>
      </dgm:t>
    </dgm:pt>
    <dgm:pt modelId="{B41ACFC3-4D35-5C47-86F3-2F486F40234D}">
      <dgm:prSet phldrT="[Texto]" custT="1"/>
      <dgm:spPr/>
      <dgm:t>
        <a:bodyPr/>
        <a:lstStyle/>
        <a:p>
          <a:r>
            <a:rPr lang="es-ES" sz="1100" dirty="0" smtClean="0">
              <a:solidFill>
                <a:schemeClr val="tx1"/>
              </a:solidFill>
            </a:rPr>
            <a:t>--Se realizó la investigación </a:t>
          </a:r>
        </a:p>
        <a:p>
          <a:r>
            <a:rPr lang="es-ES" sz="1100" dirty="0" smtClean="0">
              <a:solidFill>
                <a:schemeClr val="tx1"/>
              </a:solidFill>
            </a:rPr>
            <a:t>-Ayuda a niños, familiares y sociedad a disponer de salud integral</a:t>
          </a:r>
        </a:p>
        <a:p>
          <a:r>
            <a:rPr lang="es-ES" sz="1100" dirty="0" smtClean="0">
              <a:solidFill>
                <a:schemeClr val="tx1"/>
              </a:solidFill>
            </a:rPr>
            <a:t>-Interés de desarrollar nuevos estudios</a:t>
          </a:r>
        </a:p>
        <a:p>
          <a:r>
            <a:rPr lang="es-ES" sz="1100" dirty="0" smtClean="0">
              <a:solidFill>
                <a:schemeClr val="tx1"/>
              </a:solidFill>
            </a:rPr>
            <a:t>- Contribución al Plan Nacional de Desarrollo 2017-2021</a:t>
          </a:r>
        </a:p>
      </dgm:t>
    </dgm:pt>
    <dgm:pt modelId="{EFDABD80-5B5E-184F-90C9-A4F1D643FAF2}" type="parTrans" cxnId="{A51F423B-2FED-464A-B77C-9A28ABF6D953}">
      <dgm:prSet/>
      <dgm:spPr/>
      <dgm:t>
        <a:bodyPr/>
        <a:lstStyle/>
        <a:p>
          <a:endParaRPr lang="es-ES"/>
        </a:p>
      </dgm:t>
    </dgm:pt>
    <dgm:pt modelId="{32C4991B-7A5F-1F4C-8AB6-81D30DEA5CCE}" type="sibTrans" cxnId="{A51F423B-2FED-464A-B77C-9A28ABF6D953}">
      <dgm:prSet/>
      <dgm:spPr/>
      <dgm:t>
        <a:bodyPr/>
        <a:lstStyle/>
        <a:p>
          <a:endParaRPr lang="es-ES"/>
        </a:p>
      </dgm:t>
    </dgm:pt>
    <dgm:pt modelId="{D04A319A-76D6-C747-8309-6CE9CC79AB9E}" type="pres">
      <dgm:prSet presAssocID="{42D36F2F-B06B-5F4F-B6DD-ECE484EAE1DC}" presName="Name0" presStyleCnt="0">
        <dgm:presLayoutVars>
          <dgm:dir/>
          <dgm:resizeHandles val="exact"/>
        </dgm:presLayoutVars>
      </dgm:prSet>
      <dgm:spPr/>
      <dgm:t>
        <a:bodyPr/>
        <a:lstStyle/>
        <a:p>
          <a:endParaRPr lang="es-ES"/>
        </a:p>
      </dgm:t>
    </dgm:pt>
    <dgm:pt modelId="{3EEDADD6-6253-2C40-93AB-8B81E2427664}" type="pres">
      <dgm:prSet presAssocID="{54F54AA7-E8D0-E642-9F03-462DA565BC9A}" presName="composite" presStyleCnt="0"/>
      <dgm:spPr/>
    </dgm:pt>
    <dgm:pt modelId="{921DBACD-B4FE-9742-A2C6-D5300985249E}" type="pres">
      <dgm:prSet presAssocID="{54F54AA7-E8D0-E642-9F03-462DA565BC9A}" presName="rect1" presStyleLbl="bgImgPlace1" presStyleIdx="0" presStyleCnt="5" custScaleY="107273"/>
      <dgm:spPr>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dgm:spPr>
      <dgm:t>
        <a:bodyPr/>
        <a:lstStyle/>
        <a:p>
          <a:endParaRPr lang="es-ES"/>
        </a:p>
      </dgm:t>
    </dgm:pt>
    <dgm:pt modelId="{900B5E84-7384-C746-AC4C-F4985B3C8210}" type="pres">
      <dgm:prSet presAssocID="{54F54AA7-E8D0-E642-9F03-462DA565BC9A}" presName="wedgeRectCallout1" presStyleLbl="node1" presStyleIdx="0" presStyleCnt="5" custScaleY="101958">
        <dgm:presLayoutVars>
          <dgm:bulletEnabled val="1"/>
        </dgm:presLayoutVars>
      </dgm:prSet>
      <dgm:spPr/>
      <dgm:t>
        <a:bodyPr/>
        <a:lstStyle/>
        <a:p>
          <a:endParaRPr lang="es-ES"/>
        </a:p>
      </dgm:t>
    </dgm:pt>
    <dgm:pt modelId="{BFDEBD4A-B396-EE44-94EA-394CB884EEEE}" type="pres">
      <dgm:prSet presAssocID="{0F3F2442-BAC3-4249-9528-A40FC111B985}" presName="sibTrans" presStyleCnt="0"/>
      <dgm:spPr/>
    </dgm:pt>
    <dgm:pt modelId="{884B428A-8207-2240-837F-BCE29448436D}" type="pres">
      <dgm:prSet presAssocID="{E7224F68-E125-1A4B-99C5-A5D9BC35B961}" presName="composite" presStyleCnt="0"/>
      <dgm:spPr/>
    </dgm:pt>
    <dgm:pt modelId="{8A1AC906-EEC3-374F-8B96-230F4989B34A}" type="pres">
      <dgm:prSet presAssocID="{E7224F68-E125-1A4B-99C5-A5D9BC35B961}" presName="rect1" presStyleLbl="b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t>
        <a:bodyPr/>
        <a:lstStyle/>
        <a:p>
          <a:endParaRPr lang="es-ES"/>
        </a:p>
      </dgm:t>
    </dgm:pt>
    <dgm:pt modelId="{74C6FE3A-0254-CA49-BDDD-41DD149CB63C}" type="pres">
      <dgm:prSet presAssocID="{E7224F68-E125-1A4B-99C5-A5D9BC35B961}" presName="wedgeRectCallout1" presStyleLbl="node1" presStyleIdx="1" presStyleCnt="5" custScaleY="98918" custLinFactNeighborY="14914">
        <dgm:presLayoutVars>
          <dgm:bulletEnabled val="1"/>
        </dgm:presLayoutVars>
      </dgm:prSet>
      <dgm:spPr/>
      <dgm:t>
        <a:bodyPr/>
        <a:lstStyle/>
        <a:p>
          <a:endParaRPr lang="es-ES"/>
        </a:p>
      </dgm:t>
    </dgm:pt>
    <dgm:pt modelId="{F8D0D069-7F35-E54B-B168-F31957BF3798}" type="pres">
      <dgm:prSet presAssocID="{CA00D66D-049A-3344-9944-C4DDEC918168}" presName="sibTrans" presStyleCnt="0"/>
      <dgm:spPr/>
    </dgm:pt>
    <dgm:pt modelId="{0DE68C79-F570-384C-969A-5E6BE6457E03}" type="pres">
      <dgm:prSet presAssocID="{F36DA390-C48A-5C4B-999B-A6FF086A7FF8}" presName="composite" presStyleCnt="0"/>
      <dgm:spPr/>
    </dgm:pt>
    <dgm:pt modelId="{DDDE65A6-2FF9-B745-99EB-21A1FFFE7FD0}" type="pres">
      <dgm:prSet presAssocID="{F36DA390-C48A-5C4B-999B-A6FF086A7FF8}" presName="rect1" presStyleLbl="b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t>
        <a:bodyPr/>
        <a:lstStyle/>
        <a:p>
          <a:endParaRPr lang="es-ES"/>
        </a:p>
      </dgm:t>
    </dgm:pt>
    <dgm:pt modelId="{421FE708-AE63-8D46-84A5-313D9A8CF01B}" type="pres">
      <dgm:prSet presAssocID="{F36DA390-C48A-5C4B-999B-A6FF086A7FF8}" presName="wedgeRectCallout1" presStyleLbl="node1" presStyleIdx="2" presStyleCnt="5" custScaleY="99853" custLinFactNeighborY="1299">
        <dgm:presLayoutVars>
          <dgm:bulletEnabled val="1"/>
        </dgm:presLayoutVars>
      </dgm:prSet>
      <dgm:spPr/>
      <dgm:t>
        <a:bodyPr/>
        <a:lstStyle/>
        <a:p>
          <a:endParaRPr lang="es-ES"/>
        </a:p>
      </dgm:t>
    </dgm:pt>
    <dgm:pt modelId="{B9173268-8577-A746-881C-4ECFCB78CB42}" type="pres">
      <dgm:prSet presAssocID="{9036CFFA-7E14-6749-B30D-7F934FC2557F}" presName="sibTrans" presStyleCnt="0"/>
      <dgm:spPr/>
    </dgm:pt>
    <dgm:pt modelId="{C11B784F-D6BB-EE4A-AA5C-6A3E4BB12684}" type="pres">
      <dgm:prSet presAssocID="{16446124-B2BC-B64A-BFE6-E7F3AB66FEC9}" presName="composite" presStyleCnt="0"/>
      <dgm:spPr/>
    </dgm:pt>
    <dgm:pt modelId="{81EE608A-2423-414A-9EBE-8474C42D4FE6}" type="pres">
      <dgm:prSet presAssocID="{16446124-B2BC-B64A-BFE6-E7F3AB66FEC9}" presName="rect1" presStyleLbl="b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30000" b="-30000"/>
          </a:stretch>
        </a:blipFill>
      </dgm:spPr>
      <dgm:t>
        <a:bodyPr/>
        <a:lstStyle/>
        <a:p>
          <a:endParaRPr lang="es-ES"/>
        </a:p>
      </dgm:t>
    </dgm:pt>
    <dgm:pt modelId="{0F3B2A0C-D50A-A445-837D-6FC5EB4DFBC7}" type="pres">
      <dgm:prSet presAssocID="{16446124-B2BC-B64A-BFE6-E7F3AB66FEC9}" presName="wedgeRectCallout1" presStyleLbl="node1" presStyleIdx="3" presStyleCnt="5" custScaleY="166737" custLinFactNeighborY="29829">
        <dgm:presLayoutVars>
          <dgm:bulletEnabled val="1"/>
        </dgm:presLayoutVars>
      </dgm:prSet>
      <dgm:spPr/>
      <dgm:t>
        <a:bodyPr/>
        <a:lstStyle/>
        <a:p>
          <a:endParaRPr lang="es-ES"/>
        </a:p>
      </dgm:t>
    </dgm:pt>
    <dgm:pt modelId="{561C51DE-B362-2C4D-86EC-508F37439FF0}" type="pres">
      <dgm:prSet presAssocID="{EAF0604C-084E-3049-98D8-BFF0EB6EC482}" presName="sibTrans" presStyleCnt="0"/>
      <dgm:spPr/>
    </dgm:pt>
    <dgm:pt modelId="{8BED1452-A1A1-5847-9D09-381CB757612A}" type="pres">
      <dgm:prSet presAssocID="{B41ACFC3-4D35-5C47-86F3-2F486F40234D}" presName="composite" presStyleCnt="0"/>
      <dgm:spPr/>
    </dgm:pt>
    <dgm:pt modelId="{00C873CD-81A6-3749-AA0E-CCA6B180CC34}" type="pres">
      <dgm:prSet presAssocID="{B41ACFC3-4D35-5C47-86F3-2F486F40234D}" presName="rect1" presStyleLbl="b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t>
        <a:bodyPr/>
        <a:lstStyle/>
        <a:p>
          <a:endParaRPr lang="es-ES"/>
        </a:p>
      </dgm:t>
    </dgm:pt>
    <dgm:pt modelId="{BD2A5538-8EA2-3B43-8081-981B9BBB7B73}" type="pres">
      <dgm:prSet presAssocID="{B41ACFC3-4D35-5C47-86F3-2F486F40234D}" presName="wedgeRectCallout1" presStyleLbl="node1" presStyleIdx="4" presStyleCnt="5" custScaleX="118708" custScaleY="152338">
        <dgm:presLayoutVars>
          <dgm:bulletEnabled val="1"/>
        </dgm:presLayoutVars>
      </dgm:prSet>
      <dgm:spPr/>
      <dgm:t>
        <a:bodyPr/>
        <a:lstStyle/>
        <a:p>
          <a:endParaRPr lang="es-ES"/>
        </a:p>
      </dgm:t>
    </dgm:pt>
  </dgm:ptLst>
  <dgm:cxnLst>
    <dgm:cxn modelId="{03ABFC17-2F9E-8A4A-8A98-DFF72ACD8722}" type="presOf" srcId="{42D36F2F-B06B-5F4F-B6DD-ECE484EAE1DC}" destId="{D04A319A-76D6-C747-8309-6CE9CC79AB9E}" srcOrd="0" destOrd="0" presId="urn:microsoft.com/office/officeart/2008/layout/BendingPictureCaptionList"/>
    <dgm:cxn modelId="{E01757FC-4C8A-394E-A5CF-ED4DF5E43C7D}" srcId="{42D36F2F-B06B-5F4F-B6DD-ECE484EAE1DC}" destId="{E7224F68-E125-1A4B-99C5-A5D9BC35B961}" srcOrd="1" destOrd="0" parTransId="{3090F0AF-897E-D646-85CD-B29EF8B9A966}" sibTransId="{CA00D66D-049A-3344-9944-C4DDEC918168}"/>
    <dgm:cxn modelId="{A482F0D3-AC2A-6142-A52F-F604EE914A02}" srcId="{42D36F2F-B06B-5F4F-B6DD-ECE484EAE1DC}" destId="{F36DA390-C48A-5C4B-999B-A6FF086A7FF8}" srcOrd="2" destOrd="0" parTransId="{0F9923B1-051A-4C41-9C08-3CB5061DEE75}" sibTransId="{9036CFFA-7E14-6749-B30D-7F934FC2557F}"/>
    <dgm:cxn modelId="{0B35D137-958C-FA4B-AD42-B042A0519F2A}" srcId="{42D36F2F-B06B-5F4F-B6DD-ECE484EAE1DC}" destId="{54F54AA7-E8D0-E642-9F03-462DA565BC9A}" srcOrd="0" destOrd="0" parTransId="{DF4F6AFA-FC4F-1D43-8294-8DC0765BB431}" sibTransId="{0F3F2442-BAC3-4249-9528-A40FC111B985}"/>
    <dgm:cxn modelId="{A51F423B-2FED-464A-B77C-9A28ABF6D953}" srcId="{42D36F2F-B06B-5F4F-B6DD-ECE484EAE1DC}" destId="{B41ACFC3-4D35-5C47-86F3-2F486F40234D}" srcOrd="4" destOrd="0" parTransId="{EFDABD80-5B5E-184F-90C9-A4F1D643FAF2}" sibTransId="{32C4991B-7A5F-1F4C-8AB6-81D30DEA5CCE}"/>
    <dgm:cxn modelId="{9335BC72-F736-9F46-B723-2E17423AF319}" type="presOf" srcId="{B41ACFC3-4D35-5C47-86F3-2F486F40234D}" destId="{BD2A5538-8EA2-3B43-8081-981B9BBB7B73}" srcOrd="0" destOrd="0" presId="urn:microsoft.com/office/officeart/2008/layout/BendingPictureCaptionList"/>
    <dgm:cxn modelId="{9946026D-71EC-604D-AB12-6B3B57D8087E}" type="presOf" srcId="{F36DA390-C48A-5C4B-999B-A6FF086A7FF8}" destId="{421FE708-AE63-8D46-84A5-313D9A8CF01B}" srcOrd="0" destOrd="0" presId="urn:microsoft.com/office/officeart/2008/layout/BendingPictureCaptionList"/>
    <dgm:cxn modelId="{340DAC80-8DA1-BF4E-9FD2-43A5C6D170FF}" srcId="{42D36F2F-B06B-5F4F-B6DD-ECE484EAE1DC}" destId="{16446124-B2BC-B64A-BFE6-E7F3AB66FEC9}" srcOrd="3" destOrd="0" parTransId="{EADF8B09-F1E4-1740-9A8D-3FD8DA6DA394}" sibTransId="{EAF0604C-084E-3049-98D8-BFF0EB6EC482}"/>
    <dgm:cxn modelId="{BF2E14AC-4B21-C84F-957F-405063113AF9}" type="presOf" srcId="{E7224F68-E125-1A4B-99C5-A5D9BC35B961}" destId="{74C6FE3A-0254-CA49-BDDD-41DD149CB63C}" srcOrd="0" destOrd="0" presId="urn:microsoft.com/office/officeart/2008/layout/BendingPictureCaptionList"/>
    <dgm:cxn modelId="{A471C0F8-999D-2C4F-9C78-00A65BDB2C7C}" type="presOf" srcId="{16446124-B2BC-B64A-BFE6-E7F3AB66FEC9}" destId="{0F3B2A0C-D50A-A445-837D-6FC5EB4DFBC7}" srcOrd="0" destOrd="0" presId="urn:microsoft.com/office/officeart/2008/layout/BendingPictureCaptionList"/>
    <dgm:cxn modelId="{67A94546-C626-6D4F-9A12-DB197C9BFF81}" type="presOf" srcId="{54F54AA7-E8D0-E642-9F03-462DA565BC9A}" destId="{900B5E84-7384-C746-AC4C-F4985B3C8210}" srcOrd="0" destOrd="0" presId="urn:microsoft.com/office/officeart/2008/layout/BendingPictureCaptionList"/>
    <dgm:cxn modelId="{7753060E-7C42-CF40-8C73-AAF9A910D092}" type="presParOf" srcId="{D04A319A-76D6-C747-8309-6CE9CC79AB9E}" destId="{3EEDADD6-6253-2C40-93AB-8B81E2427664}" srcOrd="0" destOrd="0" presId="urn:microsoft.com/office/officeart/2008/layout/BendingPictureCaptionList"/>
    <dgm:cxn modelId="{4F8A655D-00CE-4C47-A050-60A5C6ED8334}" type="presParOf" srcId="{3EEDADD6-6253-2C40-93AB-8B81E2427664}" destId="{921DBACD-B4FE-9742-A2C6-D5300985249E}" srcOrd="0" destOrd="0" presId="urn:microsoft.com/office/officeart/2008/layout/BendingPictureCaptionList"/>
    <dgm:cxn modelId="{57C18748-2264-C54B-940B-1501050F0427}" type="presParOf" srcId="{3EEDADD6-6253-2C40-93AB-8B81E2427664}" destId="{900B5E84-7384-C746-AC4C-F4985B3C8210}" srcOrd="1" destOrd="0" presId="urn:microsoft.com/office/officeart/2008/layout/BendingPictureCaptionList"/>
    <dgm:cxn modelId="{E792199D-FF96-CF46-94DE-FFF3D1D532D7}" type="presParOf" srcId="{D04A319A-76D6-C747-8309-6CE9CC79AB9E}" destId="{BFDEBD4A-B396-EE44-94EA-394CB884EEEE}" srcOrd="1" destOrd="0" presId="urn:microsoft.com/office/officeart/2008/layout/BendingPictureCaptionList"/>
    <dgm:cxn modelId="{B94C9EFF-A35B-3D49-88F3-69C1C637D7C4}" type="presParOf" srcId="{D04A319A-76D6-C747-8309-6CE9CC79AB9E}" destId="{884B428A-8207-2240-837F-BCE29448436D}" srcOrd="2" destOrd="0" presId="urn:microsoft.com/office/officeart/2008/layout/BendingPictureCaptionList"/>
    <dgm:cxn modelId="{0E3EE714-6288-C243-BCFC-41DAD0A041E2}" type="presParOf" srcId="{884B428A-8207-2240-837F-BCE29448436D}" destId="{8A1AC906-EEC3-374F-8B96-230F4989B34A}" srcOrd="0" destOrd="0" presId="urn:microsoft.com/office/officeart/2008/layout/BendingPictureCaptionList"/>
    <dgm:cxn modelId="{66ED5784-3491-4747-ACAF-4FBED6AD581A}" type="presParOf" srcId="{884B428A-8207-2240-837F-BCE29448436D}" destId="{74C6FE3A-0254-CA49-BDDD-41DD149CB63C}" srcOrd="1" destOrd="0" presId="urn:microsoft.com/office/officeart/2008/layout/BendingPictureCaptionList"/>
    <dgm:cxn modelId="{4F37567D-B08B-AC4F-80A7-A1153DDE156B}" type="presParOf" srcId="{D04A319A-76D6-C747-8309-6CE9CC79AB9E}" destId="{F8D0D069-7F35-E54B-B168-F31957BF3798}" srcOrd="3" destOrd="0" presId="urn:microsoft.com/office/officeart/2008/layout/BendingPictureCaptionList"/>
    <dgm:cxn modelId="{C20CF36D-4C77-914C-AB48-3A8974DB363E}" type="presParOf" srcId="{D04A319A-76D6-C747-8309-6CE9CC79AB9E}" destId="{0DE68C79-F570-384C-969A-5E6BE6457E03}" srcOrd="4" destOrd="0" presId="urn:microsoft.com/office/officeart/2008/layout/BendingPictureCaptionList"/>
    <dgm:cxn modelId="{96770850-0A83-2F4E-87B8-6D353635C799}" type="presParOf" srcId="{0DE68C79-F570-384C-969A-5E6BE6457E03}" destId="{DDDE65A6-2FF9-B745-99EB-21A1FFFE7FD0}" srcOrd="0" destOrd="0" presId="urn:microsoft.com/office/officeart/2008/layout/BendingPictureCaptionList"/>
    <dgm:cxn modelId="{799D73B2-6ABF-814A-8BAA-E60284CAFBD8}" type="presParOf" srcId="{0DE68C79-F570-384C-969A-5E6BE6457E03}" destId="{421FE708-AE63-8D46-84A5-313D9A8CF01B}" srcOrd="1" destOrd="0" presId="urn:microsoft.com/office/officeart/2008/layout/BendingPictureCaptionList"/>
    <dgm:cxn modelId="{7E85EB7D-8318-C045-BB93-70E7AA8C6248}" type="presParOf" srcId="{D04A319A-76D6-C747-8309-6CE9CC79AB9E}" destId="{B9173268-8577-A746-881C-4ECFCB78CB42}" srcOrd="5" destOrd="0" presId="urn:microsoft.com/office/officeart/2008/layout/BendingPictureCaptionList"/>
    <dgm:cxn modelId="{E8EF859A-C400-2F42-AAA1-9F223AD672E2}" type="presParOf" srcId="{D04A319A-76D6-C747-8309-6CE9CC79AB9E}" destId="{C11B784F-D6BB-EE4A-AA5C-6A3E4BB12684}" srcOrd="6" destOrd="0" presId="urn:microsoft.com/office/officeart/2008/layout/BendingPictureCaptionList"/>
    <dgm:cxn modelId="{AA7C486C-DE88-F549-805E-60C9835DF671}" type="presParOf" srcId="{C11B784F-D6BB-EE4A-AA5C-6A3E4BB12684}" destId="{81EE608A-2423-414A-9EBE-8474C42D4FE6}" srcOrd="0" destOrd="0" presId="urn:microsoft.com/office/officeart/2008/layout/BendingPictureCaptionList"/>
    <dgm:cxn modelId="{AA546B99-3F3D-4443-86D3-FA3D67529289}" type="presParOf" srcId="{C11B784F-D6BB-EE4A-AA5C-6A3E4BB12684}" destId="{0F3B2A0C-D50A-A445-837D-6FC5EB4DFBC7}" srcOrd="1" destOrd="0" presId="urn:microsoft.com/office/officeart/2008/layout/BendingPictureCaptionList"/>
    <dgm:cxn modelId="{485ED439-B0B8-6340-A260-0C959729CCC8}" type="presParOf" srcId="{D04A319A-76D6-C747-8309-6CE9CC79AB9E}" destId="{561C51DE-B362-2C4D-86EC-508F37439FF0}" srcOrd="7" destOrd="0" presId="urn:microsoft.com/office/officeart/2008/layout/BendingPictureCaptionList"/>
    <dgm:cxn modelId="{097D9104-17D3-864F-AEAB-D0C844875C8A}" type="presParOf" srcId="{D04A319A-76D6-C747-8309-6CE9CC79AB9E}" destId="{8BED1452-A1A1-5847-9D09-381CB757612A}" srcOrd="8" destOrd="0" presId="urn:microsoft.com/office/officeart/2008/layout/BendingPictureCaptionList"/>
    <dgm:cxn modelId="{267B9911-B472-1845-B686-D672707CA982}" type="presParOf" srcId="{8BED1452-A1A1-5847-9D09-381CB757612A}" destId="{00C873CD-81A6-3749-AA0E-CCA6B180CC34}" srcOrd="0" destOrd="0" presId="urn:microsoft.com/office/officeart/2008/layout/BendingPictureCaptionList"/>
    <dgm:cxn modelId="{93EFE169-123B-9E4A-AC64-D14DA8FD51AD}" type="presParOf" srcId="{8BED1452-A1A1-5847-9D09-381CB757612A}" destId="{BD2A5538-8EA2-3B43-8081-981B9BBB7B73}"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2A7A0A-768A-E349-9CE8-C2E07965340F}" type="doc">
      <dgm:prSet loTypeId="urn:microsoft.com/office/officeart/2005/8/layout/hChevron3" loCatId="" qsTypeId="urn:microsoft.com/office/officeart/2005/8/quickstyle/3D4" qsCatId="3D" csTypeId="urn:microsoft.com/office/officeart/2005/8/colors/accent4_2" csCatId="accent4" phldr="1"/>
      <dgm:spPr/>
      <dgm:t>
        <a:bodyPr/>
        <a:lstStyle/>
        <a:p>
          <a:endParaRPr lang="es-ES"/>
        </a:p>
      </dgm:t>
    </dgm:pt>
    <dgm:pt modelId="{D410BFBA-CBDF-904B-BC65-3D3762B390C1}">
      <dgm:prSet phldrT="[Texto]" custT="1"/>
      <dgm:spPr/>
      <dgm:t>
        <a:bodyPr/>
        <a:lstStyle/>
        <a:p>
          <a:pPr algn="ctr"/>
          <a:r>
            <a:rPr lang="es-ES" sz="2400" b="1" dirty="0" err="1" smtClean="0">
              <a:solidFill>
                <a:schemeClr val="tx1"/>
              </a:solidFill>
            </a:rPr>
            <a:t>Recreasionismo</a:t>
          </a:r>
          <a:r>
            <a:rPr lang="es-ES" sz="2400" b="1" dirty="0" smtClean="0">
              <a:solidFill>
                <a:schemeClr val="tx1"/>
              </a:solidFill>
            </a:rPr>
            <a:t>, Animación </a:t>
          </a:r>
        </a:p>
        <a:p>
          <a:pPr algn="ctr"/>
          <a:r>
            <a:rPr lang="es-ES" sz="2400" b="1" dirty="0" smtClean="0">
              <a:solidFill>
                <a:schemeClr val="tx1"/>
              </a:solidFill>
            </a:rPr>
            <a:t>Sociocultural y Recreación Educativa</a:t>
          </a:r>
        </a:p>
        <a:p>
          <a:pPr algn="ctr"/>
          <a:endParaRPr lang="es-ES" sz="2400" b="1" dirty="0" smtClean="0">
            <a:solidFill>
              <a:schemeClr val="tx1"/>
            </a:solidFill>
          </a:endParaRPr>
        </a:p>
        <a:p>
          <a:pPr algn="ctr"/>
          <a:r>
            <a:rPr lang="es-ES" sz="2400" b="1" dirty="0" smtClean="0">
              <a:solidFill>
                <a:schemeClr val="tx1"/>
              </a:solidFill>
            </a:rPr>
            <a:t>Recreación Escolar</a:t>
          </a:r>
        </a:p>
        <a:p>
          <a:pPr algn="ctr"/>
          <a:endParaRPr lang="es-ES" sz="1800" b="1" dirty="0" smtClean="0"/>
        </a:p>
      </dgm:t>
    </dgm:pt>
    <dgm:pt modelId="{257C76CD-0313-DD45-B2DC-6CBE8A0341B1}" type="parTrans" cxnId="{1C46EC7F-0305-BE4F-BDD4-5C7CF69909DC}">
      <dgm:prSet/>
      <dgm:spPr/>
      <dgm:t>
        <a:bodyPr/>
        <a:lstStyle/>
        <a:p>
          <a:endParaRPr lang="es-ES"/>
        </a:p>
      </dgm:t>
    </dgm:pt>
    <dgm:pt modelId="{908FB37B-0F80-574A-B6F0-7467CB3A6E52}" type="sibTrans" cxnId="{1C46EC7F-0305-BE4F-BDD4-5C7CF69909DC}">
      <dgm:prSet/>
      <dgm:spPr/>
      <dgm:t>
        <a:bodyPr/>
        <a:lstStyle/>
        <a:p>
          <a:endParaRPr lang="es-ES"/>
        </a:p>
      </dgm:t>
    </dgm:pt>
    <dgm:pt modelId="{31F5A816-B2F8-9A45-A687-1D4034112577}" type="pres">
      <dgm:prSet presAssocID="{F12A7A0A-768A-E349-9CE8-C2E07965340F}" presName="Name0" presStyleCnt="0">
        <dgm:presLayoutVars>
          <dgm:dir/>
          <dgm:resizeHandles val="exact"/>
        </dgm:presLayoutVars>
      </dgm:prSet>
      <dgm:spPr/>
      <dgm:t>
        <a:bodyPr/>
        <a:lstStyle/>
        <a:p>
          <a:endParaRPr lang="es-ES"/>
        </a:p>
      </dgm:t>
    </dgm:pt>
    <dgm:pt modelId="{699CF29E-B8FC-244F-8C95-B5071598D8A2}" type="pres">
      <dgm:prSet presAssocID="{D410BFBA-CBDF-904B-BC65-3D3762B390C1}" presName="parTxOnly" presStyleLbl="node1" presStyleIdx="0" presStyleCnt="1" custScaleX="161448" custScaleY="264792">
        <dgm:presLayoutVars>
          <dgm:bulletEnabled val="1"/>
        </dgm:presLayoutVars>
      </dgm:prSet>
      <dgm:spPr/>
      <dgm:t>
        <a:bodyPr/>
        <a:lstStyle/>
        <a:p>
          <a:endParaRPr lang="es-ES"/>
        </a:p>
      </dgm:t>
    </dgm:pt>
  </dgm:ptLst>
  <dgm:cxnLst>
    <dgm:cxn modelId="{CF5BB44A-5A00-8442-BCF4-46580F13F937}" type="presOf" srcId="{D410BFBA-CBDF-904B-BC65-3D3762B390C1}" destId="{699CF29E-B8FC-244F-8C95-B5071598D8A2}" srcOrd="0" destOrd="0" presId="urn:microsoft.com/office/officeart/2005/8/layout/hChevron3"/>
    <dgm:cxn modelId="{1C46EC7F-0305-BE4F-BDD4-5C7CF69909DC}" srcId="{F12A7A0A-768A-E349-9CE8-C2E07965340F}" destId="{D410BFBA-CBDF-904B-BC65-3D3762B390C1}" srcOrd="0" destOrd="0" parTransId="{257C76CD-0313-DD45-B2DC-6CBE8A0341B1}" sibTransId="{908FB37B-0F80-574A-B6F0-7467CB3A6E52}"/>
    <dgm:cxn modelId="{6EF4CF0C-31A6-1E4A-8242-92385F1AE954}" type="presOf" srcId="{F12A7A0A-768A-E349-9CE8-C2E07965340F}" destId="{31F5A816-B2F8-9A45-A687-1D4034112577}" srcOrd="0" destOrd="0" presId="urn:microsoft.com/office/officeart/2005/8/layout/hChevron3"/>
    <dgm:cxn modelId="{D7BACE8D-83A2-3248-8490-F42C30812C5C}" type="presParOf" srcId="{31F5A816-B2F8-9A45-A687-1D4034112577}" destId="{699CF29E-B8FC-244F-8C95-B5071598D8A2}"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6478B4-5E3D-2648-88BC-A760CF2E15B0}" type="doc">
      <dgm:prSet loTypeId="urn:microsoft.com/office/officeart/2005/8/layout/target3" loCatId="" qsTypeId="urn:microsoft.com/office/officeart/2005/8/quickstyle/3D3" qsCatId="3D" csTypeId="urn:microsoft.com/office/officeart/2005/8/colors/colorful1" csCatId="colorful" phldr="1"/>
      <dgm:spPr/>
      <dgm:t>
        <a:bodyPr/>
        <a:lstStyle/>
        <a:p>
          <a:endParaRPr lang="es-ES"/>
        </a:p>
      </dgm:t>
    </dgm:pt>
    <dgm:pt modelId="{2FC5A026-FFAC-644B-879B-BDCAF587FCA0}">
      <dgm:prSet custT="1"/>
      <dgm:spPr/>
      <dgm:t>
        <a:bodyPr/>
        <a:lstStyle/>
        <a:p>
          <a:pPr rtl="0"/>
          <a:r>
            <a:rPr lang="es-ES_tradnl" sz="2000" dirty="0" smtClean="0"/>
            <a:t>Modelo lógico:</a:t>
          </a:r>
          <a:endParaRPr lang="es-ES_tradnl" sz="2000" dirty="0"/>
        </a:p>
      </dgm:t>
    </dgm:pt>
    <dgm:pt modelId="{F0C597B9-6403-9E4A-BE3B-3B58BC0905F7}" type="parTrans" cxnId="{93B47068-B71D-3E47-B7BA-841E95CC23BA}">
      <dgm:prSet/>
      <dgm:spPr/>
      <dgm:t>
        <a:bodyPr/>
        <a:lstStyle/>
        <a:p>
          <a:endParaRPr lang="es-ES"/>
        </a:p>
      </dgm:t>
    </dgm:pt>
    <dgm:pt modelId="{E3A98183-3ABA-C944-8505-1B1BDB589EEF}" type="sibTrans" cxnId="{93B47068-B71D-3E47-B7BA-841E95CC23BA}">
      <dgm:prSet/>
      <dgm:spPr/>
      <dgm:t>
        <a:bodyPr/>
        <a:lstStyle/>
        <a:p>
          <a:endParaRPr lang="es-ES"/>
        </a:p>
      </dgm:t>
    </dgm:pt>
    <dgm:pt modelId="{5F9469E1-A155-514D-9F75-324E58F5DE04}">
      <dgm:prSet custT="1"/>
      <dgm:spPr/>
      <dgm:t>
        <a:bodyPr/>
        <a:lstStyle/>
        <a:p>
          <a:pPr algn="just" rtl="0"/>
          <a:r>
            <a:rPr lang="es-ES_tradnl" sz="1800" dirty="0" smtClean="0"/>
            <a:t>La implementación del programa de recreación escolar aporta significativamente a la disminución del compartimento graso en los escolares con exceso de peso del Colegio Rudolf Steiner. </a:t>
          </a:r>
          <a:endParaRPr lang="es-ES_tradnl" sz="1800" dirty="0"/>
        </a:p>
      </dgm:t>
    </dgm:pt>
    <dgm:pt modelId="{B8B325B5-44A8-C646-8C2E-ABC47FB5345D}" type="parTrans" cxnId="{8B4562BD-7A36-064F-A829-6E1035D12874}">
      <dgm:prSet/>
      <dgm:spPr/>
      <dgm:t>
        <a:bodyPr/>
        <a:lstStyle/>
        <a:p>
          <a:endParaRPr lang="es-ES"/>
        </a:p>
      </dgm:t>
    </dgm:pt>
    <dgm:pt modelId="{1BB49045-49F6-424A-8061-4EBAFEB4E1D4}" type="sibTrans" cxnId="{8B4562BD-7A36-064F-A829-6E1035D12874}">
      <dgm:prSet/>
      <dgm:spPr/>
      <dgm:t>
        <a:bodyPr/>
        <a:lstStyle/>
        <a:p>
          <a:endParaRPr lang="es-ES"/>
        </a:p>
      </dgm:t>
    </dgm:pt>
    <dgm:pt modelId="{570F1595-9AD6-D246-B495-CD7A0C9DA782}">
      <dgm:prSet custT="1"/>
      <dgm:spPr/>
      <dgm:t>
        <a:bodyPr/>
        <a:lstStyle/>
        <a:p>
          <a:pPr rtl="0"/>
          <a:r>
            <a:rPr lang="es-ES_tradnl" sz="2000" dirty="0" smtClean="0"/>
            <a:t>Modelo matemático:</a:t>
          </a:r>
          <a:endParaRPr lang="es-ES_tradnl" sz="2000" dirty="0"/>
        </a:p>
      </dgm:t>
    </dgm:pt>
    <dgm:pt modelId="{F90980BA-C6B2-6849-8D8C-BFF390820442}" type="parTrans" cxnId="{A58CA251-5818-B54E-B4E9-72D86A54EA8B}">
      <dgm:prSet/>
      <dgm:spPr/>
      <dgm:t>
        <a:bodyPr/>
        <a:lstStyle/>
        <a:p>
          <a:endParaRPr lang="es-ES"/>
        </a:p>
      </dgm:t>
    </dgm:pt>
    <dgm:pt modelId="{90723343-71F9-8745-A4A6-765F477585D0}" type="sibTrans" cxnId="{A58CA251-5818-B54E-B4E9-72D86A54EA8B}">
      <dgm:prSet/>
      <dgm:spPr/>
      <dgm:t>
        <a:bodyPr/>
        <a:lstStyle/>
        <a:p>
          <a:endParaRPr lang="es-ES"/>
        </a:p>
      </dgm:t>
    </dgm:pt>
    <dgm:pt modelId="{D7591695-4C25-DE48-8CD6-588EF2B2731E}">
      <dgm:prSet custT="1"/>
      <dgm:spPr/>
      <dgm:t>
        <a:bodyPr/>
        <a:lstStyle/>
        <a:p>
          <a:pPr algn="just" rtl="0"/>
          <a:r>
            <a:rPr lang="es-ES_tradnl" sz="1800" dirty="0" smtClean="0"/>
            <a:t>Hipótesis nula:</a:t>
          </a:r>
          <a:endParaRPr lang="es-ES_tradnl" sz="1800" dirty="0"/>
        </a:p>
      </dgm:t>
    </dgm:pt>
    <dgm:pt modelId="{B8F56D34-35BC-1847-A042-D3C5E794F8A7}" type="parTrans" cxnId="{EEB9EEF4-3E00-7047-A720-BEC56A6FEADB}">
      <dgm:prSet/>
      <dgm:spPr/>
      <dgm:t>
        <a:bodyPr/>
        <a:lstStyle/>
        <a:p>
          <a:endParaRPr lang="es-ES"/>
        </a:p>
      </dgm:t>
    </dgm:pt>
    <dgm:pt modelId="{C7E54945-A0E8-8D43-B442-2A58C8714199}" type="sibTrans" cxnId="{EEB9EEF4-3E00-7047-A720-BEC56A6FEADB}">
      <dgm:prSet/>
      <dgm:spPr/>
      <dgm:t>
        <a:bodyPr/>
        <a:lstStyle/>
        <a:p>
          <a:endParaRPr lang="es-ES"/>
        </a:p>
      </dgm:t>
    </dgm:pt>
    <dgm:pt modelId="{2FA189E3-ECED-FF4B-ABB5-3F99D325C482}">
      <dgm:prSet custT="1"/>
      <dgm:spPr/>
      <dgm:t>
        <a:bodyPr/>
        <a:lstStyle/>
        <a:p>
          <a:pPr algn="just" rtl="0"/>
          <a:r>
            <a:rPr lang="es-ES_tradnl" sz="1800" dirty="0" smtClean="0"/>
            <a:t>Hipótesis alternativa:</a:t>
          </a:r>
          <a:endParaRPr lang="es-ES_tradnl" sz="1800" dirty="0"/>
        </a:p>
      </dgm:t>
    </dgm:pt>
    <dgm:pt modelId="{1551B67B-187C-2B4F-9EDF-74030FC6A290}" type="parTrans" cxnId="{9E31E3B6-8021-2348-8D6F-EB0B5E701E2F}">
      <dgm:prSet/>
      <dgm:spPr/>
      <dgm:t>
        <a:bodyPr/>
        <a:lstStyle/>
        <a:p>
          <a:endParaRPr lang="es-ES"/>
        </a:p>
      </dgm:t>
    </dgm:pt>
    <dgm:pt modelId="{13C53BF6-91DE-1744-A3FB-90C9331A6F5E}" type="sibTrans" cxnId="{9E31E3B6-8021-2348-8D6F-EB0B5E701E2F}">
      <dgm:prSet/>
      <dgm:spPr/>
      <dgm:t>
        <a:bodyPr/>
        <a:lstStyle/>
        <a:p>
          <a:endParaRPr lang="es-ES"/>
        </a:p>
      </dgm:t>
    </dgm:pt>
    <dgm:pt modelId="{76A61B2A-78BA-F84F-83A1-DB7B5CE94B75}">
      <dgm:prSet custT="1"/>
      <dgm:spPr/>
      <dgm:t>
        <a:bodyPr/>
        <a:lstStyle/>
        <a:p>
          <a:pPr algn="just" rtl="0"/>
          <a:r>
            <a:rPr lang="es-ES_tradnl" sz="1800" dirty="0" smtClean="0"/>
            <a:t>H</a:t>
          </a:r>
          <a:r>
            <a:rPr lang="es-ES_tradnl" sz="1800" baseline="-25000" dirty="0" smtClean="0"/>
            <a:t>0</a:t>
          </a:r>
          <a:r>
            <a:rPr lang="es-ES_tradnl" sz="1800" dirty="0" smtClean="0"/>
            <a:t>: No hay diferencia significativa en el promedio de la grasa corporal del grupo antes de la implementación del programa recreativo con el promedio de grasa corporal del grupo después de la implementación del programa recreativo.</a:t>
          </a:r>
          <a:endParaRPr lang="es-ES_tradnl" sz="1800" dirty="0"/>
        </a:p>
      </dgm:t>
    </dgm:pt>
    <dgm:pt modelId="{A1C2EF07-F696-3B42-9F48-E6A338DC9A6F}" type="parTrans" cxnId="{36FAFD42-75DE-7949-B7A1-CDF7C99C5D0C}">
      <dgm:prSet/>
      <dgm:spPr/>
      <dgm:t>
        <a:bodyPr/>
        <a:lstStyle/>
        <a:p>
          <a:endParaRPr lang="es-ES"/>
        </a:p>
      </dgm:t>
    </dgm:pt>
    <dgm:pt modelId="{1A112206-8D83-FA40-8A4A-0AE8634ECC45}" type="sibTrans" cxnId="{36FAFD42-75DE-7949-B7A1-CDF7C99C5D0C}">
      <dgm:prSet/>
      <dgm:spPr/>
      <dgm:t>
        <a:bodyPr/>
        <a:lstStyle/>
        <a:p>
          <a:endParaRPr lang="es-ES"/>
        </a:p>
      </dgm:t>
    </dgm:pt>
    <dgm:pt modelId="{2E2AFE87-677E-6A41-9427-F0757EC0D242}">
      <dgm:prSet custT="1"/>
      <dgm:spPr/>
      <dgm:t>
        <a:bodyPr/>
        <a:lstStyle/>
        <a:p>
          <a:pPr algn="just" rtl="0"/>
          <a:r>
            <a:rPr lang="es-ES_tradnl" sz="1800" dirty="0" smtClean="0"/>
            <a:t>H</a:t>
          </a:r>
          <a:r>
            <a:rPr lang="es-ES_tradnl" sz="1800" baseline="-25000" dirty="0" smtClean="0"/>
            <a:t>1</a:t>
          </a:r>
          <a:r>
            <a:rPr lang="es-ES_tradnl" sz="1800" dirty="0" smtClean="0"/>
            <a:t>: Si hay diferencia significativa.</a:t>
          </a:r>
          <a:endParaRPr lang="es-ES_tradnl" sz="1800" dirty="0"/>
        </a:p>
      </dgm:t>
    </dgm:pt>
    <dgm:pt modelId="{6028027A-47FC-0742-948D-AFC058B7B8B0}" type="parTrans" cxnId="{613052C8-56C2-F44B-A8CF-B4A3A6662B50}">
      <dgm:prSet/>
      <dgm:spPr/>
      <dgm:t>
        <a:bodyPr/>
        <a:lstStyle/>
        <a:p>
          <a:endParaRPr lang="es-ES"/>
        </a:p>
      </dgm:t>
    </dgm:pt>
    <dgm:pt modelId="{E4D50BA9-1EFE-024A-A1B3-22B0D2CEA76A}" type="sibTrans" cxnId="{613052C8-56C2-F44B-A8CF-B4A3A6662B50}">
      <dgm:prSet/>
      <dgm:spPr/>
      <dgm:t>
        <a:bodyPr/>
        <a:lstStyle/>
        <a:p>
          <a:endParaRPr lang="es-ES"/>
        </a:p>
      </dgm:t>
    </dgm:pt>
    <dgm:pt modelId="{EF42B9FD-4624-C34F-81F0-4D33429FF60A}" type="pres">
      <dgm:prSet presAssocID="{BE6478B4-5E3D-2648-88BC-A760CF2E15B0}" presName="Name0" presStyleCnt="0">
        <dgm:presLayoutVars>
          <dgm:chMax val="7"/>
          <dgm:dir/>
          <dgm:animLvl val="lvl"/>
          <dgm:resizeHandles val="exact"/>
        </dgm:presLayoutVars>
      </dgm:prSet>
      <dgm:spPr/>
      <dgm:t>
        <a:bodyPr/>
        <a:lstStyle/>
        <a:p>
          <a:endParaRPr lang="es-ES"/>
        </a:p>
      </dgm:t>
    </dgm:pt>
    <dgm:pt modelId="{625D426B-834B-2044-B719-F0D655B1B417}" type="pres">
      <dgm:prSet presAssocID="{2FC5A026-FFAC-644B-879B-BDCAF587FCA0}" presName="circle1" presStyleLbl="node1" presStyleIdx="0" presStyleCnt="2"/>
      <dgm:spPr/>
      <dgm:t>
        <a:bodyPr/>
        <a:lstStyle/>
        <a:p>
          <a:endParaRPr lang="es-ES"/>
        </a:p>
      </dgm:t>
    </dgm:pt>
    <dgm:pt modelId="{8911BE3C-E6A6-5544-AA5B-CFD7760BC80E}" type="pres">
      <dgm:prSet presAssocID="{2FC5A026-FFAC-644B-879B-BDCAF587FCA0}" presName="space" presStyleCnt="0"/>
      <dgm:spPr/>
      <dgm:t>
        <a:bodyPr/>
        <a:lstStyle/>
        <a:p>
          <a:endParaRPr lang="es-ES"/>
        </a:p>
      </dgm:t>
    </dgm:pt>
    <dgm:pt modelId="{8AFD2A32-9170-2947-8B9C-514617E60740}" type="pres">
      <dgm:prSet presAssocID="{2FC5A026-FFAC-644B-879B-BDCAF587FCA0}" presName="rect1" presStyleLbl="alignAcc1" presStyleIdx="0" presStyleCnt="2" custLinFactNeighborY="165"/>
      <dgm:spPr/>
      <dgm:t>
        <a:bodyPr/>
        <a:lstStyle/>
        <a:p>
          <a:endParaRPr lang="es-ES"/>
        </a:p>
      </dgm:t>
    </dgm:pt>
    <dgm:pt modelId="{A9632AAB-B87E-8248-BC91-DA6B23EE4160}" type="pres">
      <dgm:prSet presAssocID="{570F1595-9AD6-D246-B495-CD7A0C9DA782}" presName="vertSpace2" presStyleLbl="node1" presStyleIdx="0" presStyleCnt="2"/>
      <dgm:spPr/>
      <dgm:t>
        <a:bodyPr/>
        <a:lstStyle/>
        <a:p>
          <a:endParaRPr lang="es-ES"/>
        </a:p>
      </dgm:t>
    </dgm:pt>
    <dgm:pt modelId="{952C925C-3EC6-224E-BD4C-333B1D900AA0}" type="pres">
      <dgm:prSet presAssocID="{570F1595-9AD6-D246-B495-CD7A0C9DA782}" presName="circle2" presStyleLbl="node1" presStyleIdx="1" presStyleCnt="2"/>
      <dgm:spPr/>
      <dgm:t>
        <a:bodyPr/>
        <a:lstStyle/>
        <a:p>
          <a:endParaRPr lang="es-ES"/>
        </a:p>
      </dgm:t>
    </dgm:pt>
    <dgm:pt modelId="{F4243884-7F1A-3643-BD0D-D40F9D4765A5}" type="pres">
      <dgm:prSet presAssocID="{570F1595-9AD6-D246-B495-CD7A0C9DA782}" presName="rect2" presStyleLbl="alignAcc1" presStyleIdx="1" presStyleCnt="2"/>
      <dgm:spPr/>
      <dgm:t>
        <a:bodyPr/>
        <a:lstStyle/>
        <a:p>
          <a:endParaRPr lang="es-ES"/>
        </a:p>
      </dgm:t>
    </dgm:pt>
    <dgm:pt modelId="{41BE203E-49F7-A045-ABCE-DF2FB00413A3}" type="pres">
      <dgm:prSet presAssocID="{2FC5A026-FFAC-644B-879B-BDCAF587FCA0}" presName="rect1ParTx" presStyleLbl="alignAcc1" presStyleIdx="1" presStyleCnt="2">
        <dgm:presLayoutVars>
          <dgm:chMax val="1"/>
          <dgm:bulletEnabled val="1"/>
        </dgm:presLayoutVars>
      </dgm:prSet>
      <dgm:spPr/>
      <dgm:t>
        <a:bodyPr/>
        <a:lstStyle/>
        <a:p>
          <a:endParaRPr lang="es-ES"/>
        </a:p>
      </dgm:t>
    </dgm:pt>
    <dgm:pt modelId="{691C47B2-E0E4-C346-9852-45971DA292AB}" type="pres">
      <dgm:prSet presAssocID="{2FC5A026-FFAC-644B-879B-BDCAF587FCA0}" presName="rect1ChTx" presStyleLbl="alignAcc1" presStyleIdx="1" presStyleCnt="2" custScaleX="103308">
        <dgm:presLayoutVars>
          <dgm:bulletEnabled val="1"/>
        </dgm:presLayoutVars>
      </dgm:prSet>
      <dgm:spPr/>
      <dgm:t>
        <a:bodyPr/>
        <a:lstStyle/>
        <a:p>
          <a:endParaRPr lang="es-ES"/>
        </a:p>
      </dgm:t>
    </dgm:pt>
    <dgm:pt modelId="{AE6C5914-6FB4-484B-B5F5-8A281C87E4E2}" type="pres">
      <dgm:prSet presAssocID="{570F1595-9AD6-D246-B495-CD7A0C9DA782}" presName="rect2ParTx" presStyleLbl="alignAcc1" presStyleIdx="1" presStyleCnt="2">
        <dgm:presLayoutVars>
          <dgm:chMax val="1"/>
          <dgm:bulletEnabled val="1"/>
        </dgm:presLayoutVars>
      </dgm:prSet>
      <dgm:spPr/>
      <dgm:t>
        <a:bodyPr/>
        <a:lstStyle/>
        <a:p>
          <a:endParaRPr lang="es-ES"/>
        </a:p>
      </dgm:t>
    </dgm:pt>
    <dgm:pt modelId="{7AE719A6-E414-4741-A2F9-44277709A25B}" type="pres">
      <dgm:prSet presAssocID="{570F1595-9AD6-D246-B495-CD7A0C9DA782}" presName="rect2ChTx" presStyleLbl="alignAcc1" presStyleIdx="1" presStyleCnt="2">
        <dgm:presLayoutVars>
          <dgm:bulletEnabled val="1"/>
        </dgm:presLayoutVars>
      </dgm:prSet>
      <dgm:spPr/>
      <dgm:t>
        <a:bodyPr/>
        <a:lstStyle/>
        <a:p>
          <a:endParaRPr lang="es-ES"/>
        </a:p>
      </dgm:t>
    </dgm:pt>
  </dgm:ptLst>
  <dgm:cxnLst>
    <dgm:cxn modelId="{5DC30AFA-1A33-EE43-B37D-5E300C16B737}" type="presOf" srcId="{2FA189E3-ECED-FF4B-ABB5-3F99D325C482}" destId="{7AE719A6-E414-4741-A2F9-44277709A25B}" srcOrd="0" destOrd="2" presId="urn:microsoft.com/office/officeart/2005/8/layout/target3"/>
    <dgm:cxn modelId="{AEC993F5-8214-F644-8384-612C8F27E8DF}" type="presOf" srcId="{2FC5A026-FFAC-644B-879B-BDCAF587FCA0}" destId="{41BE203E-49F7-A045-ABCE-DF2FB00413A3}" srcOrd="1" destOrd="0" presId="urn:microsoft.com/office/officeart/2005/8/layout/target3"/>
    <dgm:cxn modelId="{613052C8-56C2-F44B-A8CF-B4A3A6662B50}" srcId="{2FA189E3-ECED-FF4B-ABB5-3F99D325C482}" destId="{2E2AFE87-677E-6A41-9427-F0757EC0D242}" srcOrd="0" destOrd="0" parTransId="{6028027A-47FC-0742-948D-AFC058B7B8B0}" sibTransId="{E4D50BA9-1EFE-024A-A1B3-22B0D2CEA76A}"/>
    <dgm:cxn modelId="{B35D99DB-1B03-E944-8CE0-9AABDC73978C}" type="presOf" srcId="{2FC5A026-FFAC-644B-879B-BDCAF587FCA0}" destId="{8AFD2A32-9170-2947-8B9C-514617E60740}" srcOrd="0" destOrd="0" presId="urn:microsoft.com/office/officeart/2005/8/layout/target3"/>
    <dgm:cxn modelId="{2E9AFA8A-E59E-634D-A3A5-63A8EDCEA788}" type="presOf" srcId="{76A61B2A-78BA-F84F-83A1-DB7B5CE94B75}" destId="{7AE719A6-E414-4741-A2F9-44277709A25B}" srcOrd="0" destOrd="1" presId="urn:microsoft.com/office/officeart/2005/8/layout/target3"/>
    <dgm:cxn modelId="{D3978E5F-674B-E646-9A5A-7B1AA34F645F}" type="presOf" srcId="{5F9469E1-A155-514D-9F75-324E58F5DE04}" destId="{691C47B2-E0E4-C346-9852-45971DA292AB}" srcOrd="0" destOrd="0" presId="urn:microsoft.com/office/officeart/2005/8/layout/target3"/>
    <dgm:cxn modelId="{8B4562BD-7A36-064F-A829-6E1035D12874}" srcId="{2FC5A026-FFAC-644B-879B-BDCAF587FCA0}" destId="{5F9469E1-A155-514D-9F75-324E58F5DE04}" srcOrd="0" destOrd="0" parTransId="{B8B325B5-44A8-C646-8C2E-ABC47FB5345D}" sibTransId="{1BB49045-49F6-424A-8061-4EBAFEB4E1D4}"/>
    <dgm:cxn modelId="{EEB9EEF4-3E00-7047-A720-BEC56A6FEADB}" srcId="{570F1595-9AD6-D246-B495-CD7A0C9DA782}" destId="{D7591695-4C25-DE48-8CD6-588EF2B2731E}" srcOrd="0" destOrd="0" parTransId="{B8F56D34-35BC-1847-A042-D3C5E794F8A7}" sibTransId="{C7E54945-A0E8-8D43-B442-2A58C8714199}"/>
    <dgm:cxn modelId="{93B47068-B71D-3E47-B7BA-841E95CC23BA}" srcId="{BE6478B4-5E3D-2648-88BC-A760CF2E15B0}" destId="{2FC5A026-FFAC-644B-879B-BDCAF587FCA0}" srcOrd="0" destOrd="0" parTransId="{F0C597B9-6403-9E4A-BE3B-3B58BC0905F7}" sibTransId="{E3A98183-3ABA-C944-8505-1B1BDB589EEF}"/>
    <dgm:cxn modelId="{A58CA251-5818-B54E-B4E9-72D86A54EA8B}" srcId="{BE6478B4-5E3D-2648-88BC-A760CF2E15B0}" destId="{570F1595-9AD6-D246-B495-CD7A0C9DA782}" srcOrd="1" destOrd="0" parTransId="{F90980BA-C6B2-6849-8D8C-BFF390820442}" sibTransId="{90723343-71F9-8745-A4A6-765F477585D0}"/>
    <dgm:cxn modelId="{E0F31245-8BCA-7548-899C-7CBCB1890A3A}" type="presOf" srcId="{BE6478B4-5E3D-2648-88BC-A760CF2E15B0}" destId="{EF42B9FD-4624-C34F-81F0-4D33429FF60A}" srcOrd="0" destOrd="0" presId="urn:microsoft.com/office/officeart/2005/8/layout/target3"/>
    <dgm:cxn modelId="{BCA41239-AB26-094D-8898-A84ECCB280E6}" type="presOf" srcId="{D7591695-4C25-DE48-8CD6-588EF2B2731E}" destId="{7AE719A6-E414-4741-A2F9-44277709A25B}" srcOrd="0" destOrd="0" presId="urn:microsoft.com/office/officeart/2005/8/layout/target3"/>
    <dgm:cxn modelId="{9E31E3B6-8021-2348-8D6F-EB0B5E701E2F}" srcId="{570F1595-9AD6-D246-B495-CD7A0C9DA782}" destId="{2FA189E3-ECED-FF4B-ABB5-3F99D325C482}" srcOrd="1" destOrd="0" parTransId="{1551B67B-187C-2B4F-9EDF-74030FC6A290}" sibTransId="{13C53BF6-91DE-1744-A3FB-90C9331A6F5E}"/>
    <dgm:cxn modelId="{6EEDE121-B5A2-0349-BB23-EC928934FC5F}" type="presOf" srcId="{570F1595-9AD6-D246-B495-CD7A0C9DA782}" destId="{F4243884-7F1A-3643-BD0D-D40F9D4765A5}" srcOrd="0" destOrd="0" presId="urn:microsoft.com/office/officeart/2005/8/layout/target3"/>
    <dgm:cxn modelId="{5CD79278-CE5B-5247-BE0B-F8828926B64E}" type="presOf" srcId="{570F1595-9AD6-D246-B495-CD7A0C9DA782}" destId="{AE6C5914-6FB4-484B-B5F5-8A281C87E4E2}" srcOrd="1" destOrd="0" presId="urn:microsoft.com/office/officeart/2005/8/layout/target3"/>
    <dgm:cxn modelId="{A432A2E4-4810-CA46-A2A1-5F1CF88E7BBA}" type="presOf" srcId="{2E2AFE87-677E-6A41-9427-F0757EC0D242}" destId="{7AE719A6-E414-4741-A2F9-44277709A25B}" srcOrd="0" destOrd="3" presId="urn:microsoft.com/office/officeart/2005/8/layout/target3"/>
    <dgm:cxn modelId="{36FAFD42-75DE-7949-B7A1-CDF7C99C5D0C}" srcId="{D7591695-4C25-DE48-8CD6-588EF2B2731E}" destId="{76A61B2A-78BA-F84F-83A1-DB7B5CE94B75}" srcOrd="0" destOrd="0" parTransId="{A1C2EF07-F696-3B42-9F48-E6A338DC9A6F}" sibTransId="{1A112206-8D83-FA40-8A4A-0AE8634ECC45}"/>
    <dgm:cxn modelId="{8C97222D-581B-6042-83F7-16F92F04121D}" type="presParOf" srcId="{EF42B9FD-4624-C34F-81F0-4D33429FF60A}" destId="{625D426B-834B-2044-B719-F0D655B1B417}" srcOrd="0" destOrd="0" presId="urn:microsoft.com/office/officeart/2005/8/layout/target3"/>
    <dgm:cxn modelId="{6286976C-0FF3-A94D-A314-F54D5C8A192F}" type="presParOf" srcId="{EF42B9FD-4624-C34F-81F0-4D33429FF60A}" destId="{8911BE3C-E6A6-5544-AA5B-CFD7760BC80E}" srcOrd="1" destOrd="0" presId="urn:microsoft.com/office/officeart/2005/8/layout/target3"/>
    <dgm:cxn modelId="{5C9218B1-6B52-B746-8DDF-38B05F3EEE17}" type="presParOf" srcId="{EF42B9FD-4624-C34F-81F0-4D33429FF60A}" destId="{8AFD2A32-9170-2947-8B9C-514617E60740}" srcOrd="2" destOrd="0" presId="urn:microsoft.com/office/officeart/2005/8/layout/target3"/>
    <dgm:cxn modelId="{38A239F9-CBEE-A74D-975C-973FF0047735}" type="presParOf" srcId="{EF42B9FD-4624-C34F-81F0-4D33429FF60A}" destId="{A9632AAB-B87E-8248-BC91-DA6B23EE4160}" srcOrd="3" destOrd="0" presId="urn:microsoft.com/office/officeart/2005/8/layout/target3"/>
    <dgm:cxn modelId="{3B783FEB-B8D0-3D4D-AEBC-32B4B9486F00}" type="presParOf" srcId="{EF42B9FD-4624-C34F-81F0-4D33429FF60A}" destId="{952C925C-3EC6-224E-BD4C-333B1D900AA0}" srcOrd="4" destOrd="0" presId="urn:microsoft.com/office/officeart/2005/8/layout/target3"/>
    <dgm:cxn modelId="{2D5ACFF0-9AFF-F64D-BBA2-EE0B15B30D28}" type="presParOf" srcId="{EF42B9FD-4624-C34F-81F0-4D33429FF60A}" destId="{F4243884-7F1A-3643-BD0D-D40F9D4765A5}" srcOrd="5" destOrd="0" presId="urn:microsoft.com/office/officeart/2005/8/layout/target3"/>
    <dgm:cxn modelId="{91B0004A-E41B-1B46-A236-1D5D6EDED757}" type="presParOf" srcId="{EF42B9FD-4624-C34F-81F0-4D33429FF60A}" destId="{41BE203E-49F7-A045-ABCE-DF2FB00413A3}" srcOrd="6" destOrd="0" presId="urn:microsoft.com/office/officeart/2005/8/layout/target3"/>
    <dgm:cxn modelId="{5AEAEED2-BF2C-5D4B-A90C-D1A28D5AD9A5}" type="presParOf" srcId="{EF42B9FD-4624-C34F-81F0-4D33429FF60A}" destId="{691C47B2-E0E4-C346-9852-45971DA292AB}" srcOrd="7" destOrd="0" presId="urn:microsoft.com/office/officeart/2005/8/layout/target3"/>
    <dgm:cxn modelId="{673781E5-D4BA-114C-A0AF-56536FC40825}" type="presParOf" srcId="{EF42B9FD-4624-C34F-81F0-4D33429FF60A}" destId="{AE6C5914-6FB4-484B-B5F5-8A281C87E4E2}" srcOrd="8" destOrd="0" presId="urn:microsoft.com/office/officeart/2005/8/layout/target3"/>
    <dgm:cxn modelId="{196CEA74-4725-C044-9D1A-CBB4C39AAFA9}" type="presParOf" srcId="{EF42B9FD-4624-C34F-81F0-4D33429FF60A}" destId="{7AE719A6-E414-4741-A2F9-44277709A25B}" srcOrd="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2B0A98-C579-0B47-B862-FC5A8880D473}" type="doc">
      <dgm:prSet loTypeId="urn:microsoft.com/office/officeart/2005/8/layout/matrix1" loCatId="" qsTypeId="urn:microsoft.com/office/officeart/2005/8/quickstyle/simple4" qsCatId="simple" csTypeId="urn:microsoft.com/office/officeart/2005/8/colors/colorful4" csCatId="colorful" phldr="1"/>
      <dgm:spPr/>
      <dgm:t>
        <a:bodyPr/>
        <a:lstStyle/>
        <a:p>
          <a:endParaRPr lang="es-ES"/>
        </a:p>
      </dgm:t>
    </dgm:pt>
    <dgm:pt modelId="{2DF8A374-5869-0A42-BB9C-1F796D61EB31}">
      <dgm:prSet phldrT="[Texto]"/>
      <dgm:spPr/>
      <dgm:t>
        <a:bodyPr/>
        <a:lstStyle/>
        <a:p>
          <a:r>
            <a:rPr lang="es-ES" dirty="0" smtClean="0"/>
            <a:t>Investigación</a:t>
          </a:r>
          <a:endParaRPr lang="es-ES" dirty="0"/>
        </a:p>
      </dgm:t>
    </dgm:pt>
    <dgm:pt modelId="{2F5DBC78-F330-874C-9463-F8BB20B6288C}" type="parTrans" cxnId="{3595699E-5AD0-3749-B83F-B067CD06CCA0}">
      <dgm:prSet/>
      <dgm:spPr/>
      <dgm:t>
        <a:bodyPr/>
        <a:lstStyle/>
        <a:p>
          <a:endParaRPr lang="es-ES"/>
        </a:p>
      </dgm:t>
    </dgm:pt>
    <dgm:pt modelId="{7A2A4A12-3A1E-6E48-9DA6-7C8B3E932BA8}" type="sibTrans" cxnId="{3595699E-5AD0-3749-B83F-B067CD06CCA0}">
      <dgm:prSet/>
      <dgm:spPr/>
      <dgm:t>
        <a:bodyPr/>
        <a:lstStyle/>
        <a:p>
          <a:endParaRPr lang="es-ES"/>
        </a:p>
      </dgm:t>
    </dgm:pt>
    <dgm:pt modelId="{0662BA5C-2878-EC4D-AD95-B367629C423F}">
      <dgm:prSet phldrT="[Texto]"/>
      <dgm:spPr/>
      <dgm:t>
        <a:bodyPr/>
        <a:lstStyle/>
        <a:p>
          <a:r>
            <a:rPr lang="es-ES" dirty="0" smtClean="0">
              <a:solidFill>
                <a:schemeClr val="tx1"/>
              </a:solidFill>
            </a:rPr>
            <a:t>Carácter: pre-experimental; Nivel: Explicativo, descriptivo, de correlación; Enfoque: Cuantitativo y Cualitativo; Secuencia temporal: longitudinal</a:t>
          </a:r>
          <a:endParaRPr lang="es-ES" dirty="0">
            <a:solidFill>
              <a:schemeClr val="tx1"/>
            </a:solidFill>
          </a:endParaRPr>
        </a:p>
      </dgm:t>
    </dgm:pt>
    <dgm:pt modelId="{36C56FAE-D231-FD45-82B9-807EFB515D4D}" type="parTrans" cxnId="{9655BCF2-CEEF-394E-93FA-75EB1EBCA7B6}">
      <dgm:prSet/>
      <dgm:spPr/>
      <dgm:t>
        <a:bodyPr/>
        <a:lstStyle/>
        <a:p>
          <a:endParaRPr lang="es-ES"/>
        </a:p>
      </dgm:t>
    </dgm:pt>
    <dgm:pt modelId="{E7B6D58C-DA27-4446-A394-6FE5DE4263CA}" type="sibTrans" cxnId="{9655BCF2-CEEF-394E-93FA-75EB1EBCA7B6}">
      <dgm:prSet/>
      <dgm:spPr/>
      <dgm:t>
        <a:bodyPr/>
        <a:lstStyle/>
        <a:p>
          <a:endParaRPr lang="es-ES"/>
        </a:p>
      </dgm:t>
    </dgm:pt>
    <dgm:pt modelId="{9C03F5B5-D0DD-DE4D-BC72-D7DE5555B75A}">
      <dgm:prSet phldrT="[Texto]"/>
      <dgm:spPr/>
      <dgm:t>
        <a:bodyPr/>
        <a:lstStyle/>
        <a:p>
          <a:r>
            <a:rPr lang="es-ES" dirty="0" smtClean="0">
              <a:solidFill>
                <a:schemeClr val="tx1"/>
              </a:solidFill>
            </a:rPr>
            <a:t>Población: todos los niños escolares (54) con exceso de peso del Colegio Rudolf Steiner de Quito</a:t>
          </a:r>
          <a:endParaRPr lang="es-ES" dirty="0">
            <a:solidFill>
              <a:schemeClr val="tx1"/>
            </a:solidFill>
          </a:endParaRPr>
        </a:p>
      </dgm:t>
    </dgm:pt>
    <dgm:pt modelId="{FBAC0EBF-CCB7-F54D-BCE8-3A8E130F2D40}" type="parTrans" cxnId="{0E01B201-B286-6B4A-9591-88B68E644139}">
      <dgm:prSet/>
      <dgm:spPr/>
      <dgm:t>
        <a:bodyPr/>
        <a:lstStyle/>
        <a:p>
          <a:endParaRPr lang="es-ES"/>
        </a:p>
      </dgm:t>
    </dgm:pt>
    <dgm:pt modelId="{8AB00D08-B78E-C846-86C9-5580D2EE6727}" type="sibTrans" cxnId="{0E01B201-B286-6B4A-9591-88B68E644139}">
      <dgm:prSet/>
      <dgm:spPr/>
      <dgm:t>
        <a:bodyPr/>
        <a:lstStyle/>
        <a:p>
          <a:endParaRPr lang="es-ES"/>
        </a:p>
      </dgm:t>
    </dgm:pt>
    <dgm:pt modelId="{47432004-F86A-FB4B-934D-831943690E5F}">
      <dgm:prSet/>
      <dgm:spPr/>
      <dgm:t>
        <a:bodyPr/>
        <a:lstStyle/>
        <a:p>
          <a:r>
            <a:rPr lang="es-ES" dirty="0" smtClean="0">
              <a:solidFill>
                <a:schemeClr val="tx1"/>
              </a:solidFill>
            </a:rPr>
            <a:t>Muestra: 17 escolares entre los 8 a 11 años con exceso de peso que decidieron y pudieron participar </a:t>
          </a:r>
          <a:endParaRPr lang="es-ES" dirty="0">
            <a:solidFill>
              <a:schemeClr val="tx1"/>
            </a:solidFill>
          </a:endParaRPr>
        </a:p>
      </dgm:t>
    </dgm:pt>
    <dgm:pt modelId="{2CCC50C4-33B8-0D4F-B5CC-EFE08FB3A4CA}" type="parTrans" cxnId="{B2B81ACF-A8DB-F043-B501-075E577ABADC}">
      <dgm:prSet/>
      <dgm:spPr/>
      <dgm:t>
        <a:bodyPr/>
        <a:lstStyle/>
        <a:p>
          <a:endParaRPr lang="es-ES"/>
        </a:p>
      </dgm:t>
    </dgm:pt>
    <dgm:pt modelId="{17AEA57C-C57F-EA48-A7E5-BD2E4D98D8C1}" type="sibTrans" cxnId="{B2B81ACF-A8DB-F043-B501-075E577ABADC}">
      <dgm:prSet/>
      <dgm:spPr/>
      <dgm:t>
        <a:bodyPr/>
        <a:lstStyle/>
        <a:p>
          <a:endParaRPr lang="es-ES"/>
        </a:p>
      </dgm:t>
    </dgm:pt>
    <dgm:pt modelId="{8AB2939D-DECD-7E40-A6BD-9206C656E17B}">
      <dgm:prSet/>
      <dgm:spPr/>
      <dgm:t>
        <a:bodyPr/>
        <a:lstStyle/>
        <a:p>
          <a:endParaRPr lang="es-ES" dirty="0">
            <a:solidFill>
              <a:schemeClr val="tx1"/>
            </a:solidFill>
          </a:endParaRPr>
        </a:p>
      </dgm:t>
    </dgm:pt>
    <dgm:pt modelId="{AA02D63D-6A88-314A-8A73-7F569DD31167}" type="parTrans" cxnId="{7375941B-E1F3-8A40-BE69-2616CBE99AEE}">
      <dgm:prSet/>
      <dgm:spPr/>
      <dgm:t>
        <a:bodyPr/>
        <a:lstStyle/>
        <a:p>
          <a:endParaRPr lang="es-ES"/>
        </a:p>
      </dgm:t>
    </dgm:pt>
    <dgm:pt modelId="{0E2409B6-BA5D-5248-9FF2-1287D6982E05}" type="sibTrans" cxnId="{7375941B-E1F3-8A40-BE69-2616CBE99AEE}">
      <dgm:prSet/>
      <dgm:spPr/>
      <dgm:t>
        <a:bodyPr/>
        <a:lstStyle/>
        <a:p>
          <a:endParaRPr lang="es-ES"/>
        </a:p>
      </dgm:t>
    </dgm:pt>
    <dgm:pt modelId="{65E099D5-54A0-5A4A-885D-2982951A8DA9}">
      <dgm:prSet/>
      <dgm:spPr/>
      <dgm:t>
        <a:bodyPr/>
        <a:lstStyle/>
        <a:p>
          <a:r>
            <a:rPr lang="es-ES" dirty="0" smtClean="0">
              <a:solidFill>
                <a:schemeClr val="tx1"/>
              </a:solidFill>
            </a:rPr>
            <a:t>Muestreo no probabilístico: Participación voluntaria y permiso de representantes</a:t>
          </a:r>
          <a:endParaRPr lang="es-ES" dirty="0">
            <a:solidFill>
              <a:schemeClr val="tx1"/>
            </a:solidFill>
          </a:endParaRPr>
        </a:p>
      </dgm:t>
    </dgm:pt>
    <dgm:pt modelId="{07D5E8E1-F311-DF4E-B829-83EA5D2A2BD7}" type="parTrans" cxnId="{72D9AB27-AB87-2247-80B2-599D0498965F}">
      <dgm:prSet/>
      <dgm:spPr/>
      <dgm:t>
        <a:bodyPr/>
        <a:lstStyle/>
        <a:p>
          <a:endParaRPr lang="es-ES"/>
        </a:p>
      </dgm:t>
    </dgm:pt>
    <dgm:pt modelId="{08569747-6E67-B24A-8FED-601AE0C571B9}" type="sibTrans" cxnId="{72D9AB27-AB87-2247-80B2-599D0498965F}">
      <dgm:prSet/>
      <dgm:spPr/>
      <dgm:t>
        <a:bodyPr/>
        <a:lstStyle/>
        <a:p>
          <a:endParaRPr lang="es-ES"/>
        </a:p>
      </dgm:t>
    </dgm:pt>
    <dgm:pt modelId="{73D86B3F-D00C-FF44-A03D-B99EA50DDDFF}" type="pres">
      <dgm:prSet presAssocID="{842B0A98-C579-0B47-B862-FC5A8880D473}" presName="diagram" presStyleCnt="0">
        <dgm:presLayoutVars>
          <dgm:chMax val="1"/>
          <dgm:dir/>
          <dgm:animLvl val="ctr"/>
          <dgm:resizeHandles val="exact"/>
        </dgm:presLayoutVars>
      </dgm:prSet>
      <dgm:spPr/>
      <dgm:t>
        <a:bodyPr/>
        <a:lstStyle/>
        <a:p>
          <a:endParaRPr lang="es-ES"/>
        </a:p>
      </dgm:t>
    </dgm:pt>
    <dgm:pt modelId="{13D636C0-7DD2-504A-B21E-B8465AD23CF5}" type="pres">
      <dgm:prSet presAssocID="{842B0A98-C579-0B47-B862-FC5A8880D473}" presName="matrix" presStyleCnt="0"/>
      <dgm:spPr/>
      <dgm:t>
        <a:bodyPr/>
        <a:lstStyle/>
        <a:p>
          <a:endParaRPr lang="es-ES"/>
        </a:p>
      </dgm:t>
    </dgm:pt>
    <dgm:pt modelId="{78899B60-7AA0-8D4E-99E8-68F9B239052A}" type="pres">
      <dgm:prSet presAssocID="{842B0A98-C579-0B47-B862-FC5A8880D473}" presName="tile1" presStyleLbl="node1" presStyleIdx="0" presStyleCnt="4"/>
      <dgm:spPr/>
      <dgm:t>
        <a:bodyPr/>
        <a:lstStyle/>
        <a:p>
          <a:endParaRPr lang="es-ES"/>
        </a:p>
      </dgm:t>
    </dgm:pt>
    <dgm:pt modelId="{D7103766-9F1A-3D4B-A868-FFCBC19B6703}" type="pres">
      <dgm:prSet presAssocID="{842B0A98-C579-0B47-B862-FC5A8880D473}" presName="tile1text" presStyleLbl="node1" presStyleIdx="0" presStyleCnt="4">
        <dgm:presLayoutVars>
          <dgm:chMax val="0"/>
          <dgm:chPref val="0"/>
          <dgm:bulletEnabled val="1"/>
        </dgm:presLayoutVars>
      </dgm:prSet>
      <dgm:spPr/>
      <dgm:t>
        <a:bodyPr/>
        <a:lstStyle/>
        <a:p>
          <a:endParaRPr lang="es-ES"/>
        </a:p>
      </dgm:t>
    </dgm:pt>
    <dgm:pt modelId="{3AC3961F-EE6D-BA42-AA91-9E8F9893B05F}" type="pres">
      <dgm:prSet presAssocID="{842B0A98-C579-0B47-B862-FC5A8880D473}" presName="tile2" presStyleLbl="node1" presStyleIdx="1" presStyleCnt="4"/>
      <dgm:spPr/>
      <dgm:t>
        <a:bodyPr/>
        <a:lstStyle/>
        <a:p>
          <a:endParaRPr lang="es-ES"/>
        </a:p>
      </dgm:t>
    </dgm:pt>
    <dgm:pt modelId="{7F8B7C72-D95B-8C45-8793-34EEEDB33DB9}" type="pres">
      <dgm:prSet presAssocID="{842B0A98-C579-0B47-B862-FC5A8880D473}" presName="tile2text" presStyleLbl="node1" presStyleIdx="1" presStyleCnt="4">
        <dgm:presLayoutVars>
          <dgm:chMax val="0"/>
          <dgm:chPref val="0"/>
          <dgm:bulletEnabled val="1"/>
        </dgm:presLayoutVars>
      </dgm:prSet>
      <dgm:spPr/>
      <dgm:t>
        <a:bodyPr/>
        <a:lstStyle/>
        <a:p>
          <a:endParaRPr lang="es-ES"/>
        </a:p>
      </dgm:t>
    </dgm:pt>
    <dgm:pt modelId="{A26BF8FC-D719-5A42-8EC6-0D3516FE9CEC}" type="pres">
      <dgm:prSet presAssocID="{842B0A98-C579-0B47-B862-FC5A8880D473}" presName="tile3" presStyleLbl="node1" presStyleIdx="2" presStyleCnt="4"/>
      <dgm:spPr/>
      <dgm:t>
        <a:bodyPr/>
        <a:lstStyle/>
        <a:p>
          <a:endParaRPr lang="es-ES"/>
        </a:p>
      </dgm:t>
    </dgm:pt>
    <dgm:pt modelId="{9A3EBFD8-BDC2-4B47-9804-6E5E7A339F97}" type="pres">
      <dgm:prSet presAssocID="{842B0A98-C579-0B47-B862-FC5A8880D473}" presName="tile3text" presStyleLbl="node1" presStyleIdx="2" presStyleCnt="4">
        <dgm:presLayoutVars>
          <dgm:chMax val="0"/>
          <dgm:chPref val="0"/>
          <dgm:bulletEnabled val="1"/>
        </dgm:presLayoutVars>
      </dgm:prSet>
      <dgm:spPr/>
      <dgm:t>
        <a:bodyPr/>
        <a:lstStyle/>
        <a:p>
          <a:endParaRPr lang="es-ES"/>
        </a:p>
      </dgm:t>
    </dgm:pt>
    <dgm:pt modelId="{E5DC4906-A58F-E140-8C17-A7377EDF456F}" type="pres">
      <dgm:prSet presAssocID="{842B0A98-C579-0B47-B862-FC5A8880D473}" presName="tile4" presStyleLbl="node1" presStyleIdx="3" presStyleCnt="4"/>
      <dgm:spPr/>
      <dgm:t>
        <a:bodyPr/>
        <a:lstStyle/>
        <a:p>
          <a:endParaRPr lang="es-ES"/>
        </a:p>
      </dgm:t>
    </dgm:pt>
    <dgm:pt modelId="{4FDC47BC-7353-CC44-910F-8210011B322A}" type="pres">
      <dgm:prSet presAssocID="{842B0A98-C579-0B47-B862-FC5A8880D473}" presName="tile4text" presStyleLbl="node1" presStyleIdx="3" presStyleCnt="4">
        <dgm:presLayoutVars>
          <dgm:chMax val="0"/>
          <dgm:chPref val="0"/>
          <dgm:bulletEnabled val="1"/>
        </dgm:presLayoutVars>
      </dgm:prSet>
      <dgm:spPr/>
      <dgm:t>
        <a:bodyPr/>
        <a:lstStyle/>
        <a:p>
          <a:endParaRPr lang="es-ES"/>
        </a:p>
      </dgm:t>
    </dgm:pt>
    <dgm:pt modelId="{DC7DA31B-5AF4-DE46-92E8-28BCFCE2A4E5}" type="pres">
      <dgm:prSet presAssocID="{842B0A98-C579-0B47-B862-FC5A8880D473}" presName="centerTile" presStyleLbl="fgShp" presStyleIdx="0" presStyleCnt="1">
        <dgm:presLayoutVars>
          <dgm:chMax val="0"/>
          <dgm:chPref val="0"/>
        </dgm:presLayoutVars>
      </dgm:prSet>
      <dgm:spPr/>
      <dgm:t>
        <a:bodyPr/>
        <a:lstStyle/>
        <a:p>
          <a:endParaRPr lang="es-ES"/>
        </a:p>
      </dgm:t>
    </dgm:pt>
  </dgm:ptLst>
  <dgm:cxnLst>
    <dgm:cxn modelId="{843523E4-31EF-5144-B608-775E75EDFEFC}" type="presOf" srcId="{0662BA5C-2878-EC4D-AD95-B367629C423F}" destId="{78899B60-7AA0-8D4E-99E8-68F9B239052A}" srcOrd="0" destOrd="0" presId="urn:microsoft.com/office/officeart/2005/8/layout/matrix1"/>
    <dgm:cxn modelId="{7375941B-E1F3-8A40-BE69-2616CBE99AEE}" srcId="{842B0A98-C579-0B47-B862-FC5A8880D473}" destId="{8AB2939D-DECD-7E40-A6BD-9206C656E17B}" srcOrd="1" destOrd="0" parTransId="{AA02D63D-6A88-314A-8A73-7F569DD31167}" sibTransId="{0E2409B6-BA5D-5248-9FF2-1287D6982E05}"/>
    <dgm:cxn modelId="{0E01B201-B286-6B4A-9591-88B68E644139}" srcId="{2DF8A374-5869-0A42-BB9C-1F796D61EB31}" destId="{9C03F5B5-D0DD-DE4D-BC72-D7DE5555B75A}" srcOrd="1" destOrd="0" parTransId="{FBAC0EBF-CCB7-F54D-BCE8-3A8E130F2D40}" sibTransId="{8AB00D08-B78E-C846-86C9-5580D2EE6727}"/>
    <dgm:cxn modelId="{C1E34947-AD96-E241-B637-89DE712E8289}" type="presOf" srcId="{47432004-F86A-FB4B-934D-831943690E5F}" destId="{E5DC4906-A58F-E140-8C17-A7377EDF456F}" srcOrd="0" destOrd="0" presId="urn:microsoft.com/office/officeart/2005/8/layout/matrix1"/>
    <dgm:cxn modelId="{DF2F9BFC-42A1-DB4A-90DF-CBB27B3BC2D2}" type="presOf" srcId="{842B0A98-C579-0B47-B862-FC5A8880D473}" destId="{73D86B3F-D00C-FF44-A03D-B99EA50DDDFF}" srcOrd="0" destOrd="0" presId="urn:microsoft.com/office/officeart/2005/8/layout/matrix1"/>
    <dgm:cxn modelId="{B2B81ACF-A8DB-F043-B501-075E577ABADC}" srcId="{2DF8A374-5869-0A42-BB9C-1F796D61EB31}" destId="{47432004-F86A-FB4B-934D-831943690E5F}" srcOrd="3" destOrd="0" parTransId="{2CCC50C4-33B8-0D4F-B5CC-EFE08FB3A4CA}" sibTransId="{17AEA57C-C57F-EA48-A7E5-BD2E4D98D8C1}"/>
    <dgm:cxn modelId="{8F29BADC-286A-0243-8F3C-DC8627FE4937}" type="presOf" srcId="{65E099D5-54A0-5A4A-885D-2982951A8DA9}" destId="{9A3EBFD8-BDC2-4B47-9804-6E5E7A339F97}" srcOrd="1" destOrd="0" presId="urn:microsoft.com/office/officeart/2005/8/layout/matrix1"/>
    <dgm:cxn modelId="{3EBE724F-F4F8-3C46-B603-A36DC6741505}" type="presOf" srcId="{9C03F5B5-D0DD-DE4D-BC72-D7DE5555B75A}" destId="{7F8B7C72-D95B-8C45-8793-34EEEDB33DB9}" srcOrd="1" destOrd="0" presId="urn:microsoft.com/office/officeart/2005/8/layout/matrix1"/>
    <dgm:cxn modelId="{B89FE0F2-148B-3342-937C-EBED36BAEEF2}" type="presOf" srcId="{9C03F5B5-D0DD-DE4D-BC72-D7DE5555B75A}" destId="{3AC3961F-EE6D-BA42-AA91-9E8F9893B05F}" srcOrd="0" destOrd="0" presId="urn:microsoft.com/office/officeart/2005/8/layout/matrix1"/>
    <dgm:cxn modelId="{3595699E-5AD0-3749-B83F-B067CD06CCA0}" srcId="{842B0A98-C579-0B47-B862-FC5A8880D473}" destId="{2DF8A374-5869-0A42-BB9C-1F796D61EB31}" srcOrd="0" destOrd="0" parTransId="{2F5DBC78-F330-874C-9463-F8BB20B6288C}" sibTransId="{7A2A4A12-3A1E-6E48-9DA6-7C8B3E932BA8}"/>
    <dgm:cxn modelId="{23AFA928-45D2-694D-AA88-38B8FBAA74EB}" type="presOf" srcId="{47432004-F86A-FB4B-934D-831943690E5F}" destId="{4FDC47BC-7353-CC44-910F-8210011B322A}" srcOrd="1" destOrd="0" presId="urn:microsoft.com/office/officeart/2005/8/layout/matrix1"/>
    <dgm:cxn modelId="{30ADEDF5-3591-A74B-826E-910DEFB31280}" type="presOf" srcId="{65E099D5-54A0-5A4A-885D-2982951A8DA9}" destId="{A26BF8FC-D719-5A42-8EC6-0D3516FE9CEC}" srcOrd="0" destOrd="0" presId="urn:microsoft.com/office/officeart/2005/8/layout/matrix1"/>
    <dgm:cxn modelId="{39AFE92C-CF37-6443-8198-7D7B188946EE}" type="presOf" srcId="{0662BA5C-2878-EC4D-AD95-B367629C423F}" destId="{D7103766-9F1A-3D4B-A868-FFCBC19B6703}" srcOrd="1" destOrd="0" presId="urn:microsoft.com/office/officeart/2005/8/layout/matrix1"/>
    <dgm:cxn modelId="{7A3A11D5-54E1-3E46-B8A3-1E0BC5C45678}" type="presOf" srcId="{2DF8A374-5869-0A42-BB9C-1F796D61EB31}" destId="{DC7DA31B-5AF4-DE46-92E8-28BCFCE2A4E5}" srcOrd="0" destOrd="0" presId="urn:microsoft.com/office/officeart/2005/8/layout/matrix1"/>
    <dgm:cxn modelId="{9655BCF2-CEEF-394E-93FA-75EB1EBCA7B6}" srcId="{2DF8A374-5869-0A42-BB9C-1F796D61EB31}" destId="{0662BA5C-2878-EC4D-AD95-B367629C423F}" srcOrd="0" destOrd="0" parTransId="{36C56FAE-D231-FD45-82B9-807EFB515D4D}" sibTransId="{E7B6D58C-DA27-4446-A394-6FE5DE4263CA}"/>
    <dgm:cxn modelId="{72D9AB27-AB87-2247-80B2-599D0498965F}" srcId="{2DF8A374-5869-0A42-BB9C-1F796D61EB31}" destId="{65E099D5-54A0-5A4A-885D-2982951A8DA9}" srcOrd="2" destOrd="0" parTransId="{07D5E8E1-F311-DF4E-B829-83EA5D2A2BD7}" sibTransId="{08569747-6E67-B24A-8FED-601AE0C571B9}"/>
    <dgm:cxn modelId="{43C3482B-6110-604C-82AE-1E7433A24164}" type="presParOf" srcId="{73D86B3F-D00C-FF44-A03D-B99EA50DDDFF}" destId="{13D636C0-7DD2-504A-B21E-B8465AD23CF5}" srcOrd="0" destOrd="0" presId="urn:microsoft.com/office/officeart/2005/8/layout/matrix1"/>
    <dgm:cxn modelId="{060C3626-A620-F248-900D-3147BFC0E23C}" type="presParOf" srcId="{13D636C0-7DD2-504A-B21E-B8465AD23CF5}" destId="{78899B60-7AA0-8D4E-99E8-68F9B239052A}" srcOrd="0" destOrd="0" presId="urn:microsoft.com/office/officeart/2005/8/layout/matrix1"/>
    <dgm:cxn modelId="{5BDEB788-9EEB-A34F-837F-F6109CD29D10}" type="presParOf" srcId="{13D636C0-7DD2-504A-B21E-B8465AD23CF5}" destId="{D7103766-9F1A-3D4B-A868-FFCBC19B6703}" srcOrd="1" destOrd="0" presId="urn:microsoft.com/office/officeart/2005/8/layout/matrix1"/>
    <dgm:cxn modelId="{B7F9AAF2-CAF2-C240-8A6B-EACCF0B00679}" type="presParOf" srcId="{13D636C0-7DD2-504A-B21E-B8465AD23CF5}" destId="{3AC3961F-EE6D-BA42-AA91-9E8F9893B05F}" srcOrd="2" destOrd="0" presId="urn:microsoft.com/office/officeart/2005/8/layout/matrix1"/>
    <dgm:cxn modelId="{5543A783-16D5-F042-A183-BBE2FFD40961}" type="presParOf" srcId="{13D636C0-7DD2-504A-B21E-B8465AD23CF5}" destId="{7F8B7C72-D95B-8C45-8793-34EEEDB33DB9}" srcOrd="3" destOrd="0" presId="urn:microsoft.com/office/officeart/2005/8/layout/matrix1"/>
    <dgm:cxn modelId="{8F804687-FCF3-A444-90F9-6941B59F2699}" type="presParOf" srcId="{13D636C0-7DD2-504A-B21E-B8465AD23CF5}" destId="{A26BF8FC-D719-5A42-8EC6-0D3516FE9CEC}" srcOrd="4" destOrd="0" presId="urn:microsoft.com/office/officeart/2005/8/layout/matrix1"/>
    <dgm:cxn modelId="{01E8F85E-6D57-EE46-AC19-7FBE82F3C875}" type="presParOf" srcId="{13D636C0-7DD2-504A-B21E-B8465AD23CF5}" destId="{9A3EBFD8-BDC2-4B47-9804-6E5E7A339F97}" srcOrd="5" destOrd="0" presId="urn:microsoft.com/office/officeart/2005/8/layout/matrix1"/>
    <dgm:cxn modelId="{09CF100A-5A9D-9B4B-BF3A-43CAADC1CCAA}" type="presParOf" srcId="{13D636C0-7DD2-504A-B21E-B8465AD23CF5}" destId="{E5DC4906-A58F-E140-8C17-A7377EDF456F}" srcOrd="6" destOrd="0" presId="urn:microsoft.com/office/officeart/2005/8/layout/matrix1"/>
    <dgm:cxn modelId="{451A4647-6053-204F-A016-1E2FE8C5872D}" type="presParOf" srcId="{13D636C0-7DD2-504A-B21E-B8465AD23CF5}" destId="{4FDC47BC-7353-CC44-910F-8210011B322A}" srcOrd="7" destOrd="0" presId="urn:microsoft.com/office/officeart/2005/8/layout/matrix1"/>
    <dgm:cxn modelId="{1654A2D4-2DC1-E74C-9278-94F033CC963C}" type="presParOf" srcId="{73D86B3F-D00C-FF44-A03D-B99EA50DDDFF}" destId="{DC7DA31B-5AF4-DE46-92E8-28BCFCE2A4E5}"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F551EB-4BAD-4740-A3FC-4BDBC8CF00FB}" type="doc">
      <dgm:prSet loTypeId="urn:microsoft.com/office/officeart/2008/layout/BendingPictureCaptionList" loCatId="" qsTypeId="urn:microsoft.com/office/officeart/2005/8/quickstyle/simple4" qsCatId="simple" csTypeId="urn:microsoft.com/office/officeart/2005/8/colors/accent1_2" csCatId="accent1" phldr="1"/>
      <dgm:spPr/>
      <dgm:t>
        <a:bodyPr/>
        <a:lstStyle/>
        <a:p>
          <a:endParaRPr lang="es-ES"/>
        </a:p>
      </dgm:t>
    </dgm:pt>
    <dgm:pt modelId="{DAE663AA-C72E-D148-A059-71FDD5CF7C19}">
      <dgm:prSet/>
      <dgm:spPr/>
      <dgm:t>
        <a:bodyPr/>
        <a:lstStyle/>
        <a:p>
          <a:pPr rtl="0"/>
          <a:r>
            <a:rPr lang="es-ES" dirty="0" smtClean="0"/>
            <a:t>Expresión física-deportiva</a:t>
          </a:r>
          <a:endParaRPr lang="es-ES_tradnl" dirty="0"/>
        </a:p>
      </dgm:t>
    </dgm:pt>
    <dgm:pt modelId="{8B33EF9E-E99C-814B-9E3A-718F21B0C18A}" type="parTrans" cxnId="{B7876702-24BA-2243-A699-DEC57B704E81}">
      <dgm:prSet/>
      <dgm:spPr/>
      <dgm:t>
        <a:bodyPr/>
        <a:lstStyle/>
        <a:p>
          <a:endParaRPr lang="es-ES"/>
        </a:p>
      </dgm:t>
    </dgm:pt>
    <dgm:pt modelId="{DD5A833D-9E33-B541-A9CA-F56C4D380378}" type="sibTrans" cxnId="{B7876702-24BA-2243-A699-DEC57B704E81}">
      <dgm:prSet/>
      <dgm:spPr/>
      <dgm:t>
        <a:bodyPr/>
        <a:lstStyle/>
        <a:p>
          <a:endParaRPr lang="es-ES"/>
        </a:p>
      </dgm:t>
    </dgm:pt>
    <dgm:pt modelId="{9F09CACF-7551-E841-8121-97E34C41DC2E}">
      <dgm:prSet/>
      <dgm:spPr/>
      <dgm:t>
        <a:bodyPr/>
        <a:lstStyle/>
        <a:p>
          <a:pPr rtl="0"/>
          <a:r>
            <a:rPr lang="es-ES" dirty="0" smtClean="0"/>
            <a:t>Expresión de Salud</a:t>
          </a:r>
          <a:endParaRPr lang="es-ES" dirty="0"/>
        </a:p>
      </dgm:t>
    </dgm:pt>
    <dgm:pt modelId="{0D75006A-B04B-604F-989D-1B8E3C94C792}" type="parTrans" cxnId="{DDDC742F-0255-0049-9A5D-59B2D1BC0D1C}">
      <dgm:prSet/>
      <dgm:spPr/>
      <dgm:t>
        <a:bodyPr/>
        <a:lstStyle/>
        <a:p>
          <a:endParaRPr lang="es-ES"/>
        </a:p>
      </dgm:t>
    </dgm:pt>
    <dgm:pt modelId="{BA2F0672-6810-CA45-99F5-8678AAF8D6F3}" type="sibTrans" cxnId="{DDDC742F-0255-0049-9A5D-59B2D1BC0D1C}">
      <dgm:prSet/>
      <dgm:spPr/>
      <dgm:t>
        <a:bodyPr/>
        <a:lstStyle/>
        <a:p>
          <a:endParaRPr lang="es-ES"/>
        </a:p>
      </dgm:t>
    </dgm:pt>
    <dgm:pt modelId="{4FB32BDC-C6BE-3B4D-B6FC-0C2659D09D57}">
      <dgm:prSet/>
      <dgm:spPr/>
      <dgm:t>
        <a:bodyPr/>
        <a:lstStyle/>
        <a:p>
          <a:pPr rtl="0"/>
          <a:r>
            <a:rPr lang="es-ES" dirty="0" smtClean="0"/>
            <a:t>Expresión Artística</a:t>
          </a:r>
          <a:endParaRPr lang="es-ES" dirty="0"/>
        </a:p>
      </dgm:t>
    </dgm:pt>
    <dgm:pt modelId="{B27CCF25-0343-684A-AF8F-51F235E856DC}" type="parTrans" cxnId="{D4D2E911-52B2-B24D-9A9F-D8254A6FD269}">
      <dgm:prSet/>
      <dgm:spPr/>
      <dgm:t>
        <a:bodyPr/>
        <a:lstStyle/>
        <a:p>
          <a:endParaRPr lang="es-ES"/>
        </a:p>
      </dgm:t>
    </dgm:pt>
    <dgm:pt modelId="{42BBF284-CA91-6F47-8367-723C205749FA}" type="sibTrans" cxnId="{D4D2E911-52B2-B24D-9A9F-D8254A6FD269}">
      <dgm:prSet/>
      <dgm:spPr/>
      <dgm:t>
        <a:bodyPr/>
        <a:lstStyle/>
        <a:p>
          <a:endParaRPr lang="es-ES"/>
        </a:p>
      </dgm:t>
    </dgm:pt>
    <dgm:pt modelId="{D94859E0-4A10-B04B-A12E-92E5051CF157}">
      <dgm:prSet/>
      <dgm:spPr/>
      <dgm:t>
        <a:bodyPr/>
        <a:lstStyle/>
        <a:p>
          <a:pPr rtl="0"/>
          <a:r>
            <a:rPr lang="es-ES" dirty="0" smtClean="0"/>
            <a:t>Expresión Lúdica</a:t>
          </a:r>
          <a:endParaRPr lang="es-ES" dirty="0"/>
        </a:p>
      </dgm:t>
    </dgm:pt>
    <dgm:pt modelId="{CC5755BF-39C5-8F46-A923-04DFA484D33C}" type="parTrans" cxnId="{158D3975-BB2B-224A-9AC2-57109467E8AC}">
      <dgm:prSet/>
      <dgm:spPr/>
      <dgm:t>
        <a:bodyPr/>
        <a:lstStyle/>
        <a:p>
          <a:endParaRPr lang="es-ES"/>
        </a:p>
      </dgm:t>
    </dgm:pt>
    <dgm:pt modelId="{423D1779-EC46-FB4E-AF54-9B46CE8E5B9D}" type="sibTrans" cxnId="{158D3975-BB2B-224A-9AC2-57109467E8AC}">
      <dgm:prSet/>
      <dgm:spPr/>
      <dgm:t>
        <a:bodyPr/>
        <a:lstStyle/>
        <a:p>
          <a:endParaRPr lang="es-ES"/>
        </a:p>
      </dgm:t>
    </dgm:pt>
    <dgm:pt modelId="{46D9C625-6B8E-DC4C-AB27-5F43874DE105}" type="pres">
      <dgm:prSet presAssocID="{9AF551EB-4BAD-4740-A3FC-4BDBC8CF00FB}" presName="Name0" presStyleCnt="0">
        <dgm:presLayoutVars>
          <dgm:dir/>
          <dgm:resizeHandles val="exact"/>
        </dgm:presLayoutVars>
      </dgm:prSet>
      <dgm:spPr/>
      <dgm:t>
        <a:bodyPr/>
        <a:lstStyle/>
        <a:p>
          <a:endParaRPr lang="es-ES"/>
        </a:p>
      </dgm:t>
    </dgm:pt>
    <dgm:pt modelId="{6CD1CC2B-5C23-414B-8A04-100C6F89E435}" type="pres">
      <dgm:prSet presAssocID="{DAE663AA-C72E-D148-A059-71FDD5CF7C19}" presName="composite" presStyleCnt="0"/>
      <dgm:spPr/>
    </dgm:pt>
    <dgm:pt modelId="{27064CEE-C65C-2B45-9D38-89740459E81F}" type="pres">
      <dgm:prSet presAssocID="{DAE663AA-C72E-D148-A059-71FDD5CF7C19}" presName="rect1" presStyleLbl="b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dgm:spPr>
    </dgm:pt>
    <dgm:pt modelId="{A2FF3250-257A-5E4C-B235-21A0BC89D3DD}" type="pres">
      <dgm:prSet presAssocID="{DAE663AA-C72E-D148-A059-71FDD5CF7C19}" presName="wedgeRectCallout1" presStyleLbl="node1" presStyleIdx="0" presStyleCnt="4">
        <dgm:presLayoutVars>
          <dgm:bulletEnabled val="1"/>
        </dgm:presLayoutVars>
      </dgm:prSet>
      <dgm:spPr/>
      <dgm:t>
        <a:bodyPr/>
        <a:lstStyle/>
        <a:p>
          <a:endParaRPr lang="es-ES"/>
        </a:p>
      </dgm:t>
    </dgm:pt>
    <dgm:pt modelId="{BA9BF523-97B1-A741-AD60-94F359B9DCA5}" type="pres">
      <dgm:prSet presAssocID="{DD5A833D-9E33-B541-A9CA-F56C4D380378}" presName="sibTrans" presStyleCnt="0"/>
      <dgm:spPr/>
    </dgm:pt>
    <dgm:pt modelId="{796BFD65-B25A-F044-A310-950AF3F8D895}" type="pres">
      <dgm:prSet presAssocID="{9F09CACF-7551-E841-8121-97E34C41DC2E}" presName="composite" presStyleCnt="0"/>
      <dgm:spPr/>
    </dgm:pt>
    <dgm:pt modelId="{C7F77B5E-9C98-0B40-9231-BB580FBFC60F}" type="pres">
      <dgm:prSet presAssocID="{9F09CACF-7551-E841-8121-97E34C41DC2E}" presName="rect1" presStyleLbl="b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t>
        <a:bodyPr/>
        <a:lstStyle/>
        <a:p>
          <a:endParaRPr lang="es-ES"/>
        </a:p>
      </dgm:t>
    </dgm:pt>
    <dgm:pt modelId="{3271023D-170D-ED4D-9327-6A3A850E96B6}" type="pres">
      <dgm:prSet presAssocID="{9F09CACF-7551-E841-8121-97E34C41DC2E}" presName="wedgeRectCallout1" presStyleLbl="node1" presStyleIdx="1" presStyleCnt="4">
        <dgm:presLayoutVars>
          <dgm:bulletEnabled val="1"/>
        </dgm:presLayoutVars>
      </dgm:prSet>
      <dgm:spPr/>
      <dgm:t>
        <a:bodyPr/>
        <a:lstStyle/>
        <a:p>
          <a:endParaRPr lang="es-ES"/>
        </a:p>
      </dgm:t>
    </dgm:pt>
    <dgm:pt modelId="{C65FFF9B-63F7-8A4B-B499-7520C89E9176}" type="pres">
      <dgm:prSet presAssocID="{BA2F0672-6810-CA45-99F5-8678AAF8D6F3}" presName="sibTrans" presStyleCnt="0"/>
      <dgm:spPr/>
    </dgm:pt>
    <dgm:pt modelId="{73E868CF-DE9A-3C4E-81AA-42BAF8CE1B56}" type="pres">
      <dgm:prSet presAssocID="{4FB32BDC-C6BE-3B4D-B6FC-0C2659D09D57}" presName="composite" presStyleCnt="0"/>
      <dgm:spPr/>
    </dgm:pt>
    <dgm:pt modelId="{93EB90D7-A93B-E840-950C-8CC980E214D8}" type="pres">
      <dgm:prSet presAssocID="{4FB32BDC-C6BE-3B4D-B6FC-0C2659D09D57}" presName="rect1" presStyleLbl="b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dgm:spPr>
      <dgm:t>
        <a:bodyPr/>
        <a:lstStyle/>
        <a:p>
          <a:endParaRPr lang="es-ES"/>
        </a:p>
      </dgm:t>
    </dgm:pt>
    <dgm:pt modelId="{921545A7-E564-6F45-882C-B8B09C891C21}" type="pres">
      <dgm:prSet presAssocID="{4FB32BDC-C6BE-3B4D-B6FC-0C2659D09D57}" presName="wedgeRectCallout1" presStyleLbl="node1" presStyleIdx="2" presStyleCnt="4">
        <dgm:presLayoutVars>
          <dgm:bulletEnabled val="1"/>
        </dgm:presLayoutVars>
      </dgm:prSet>
      <dgm:spPr/>
      <dgm:t>
        <a:bodyPr/>
        <a:lstStyle/>
        <a:p>
          <a:endParaRPr lang="es-ES"/>
        </a:p>
      </dgm:t>
    </dgm:pt>
    <dgm:pt modelId="{3FD5836D-6D61-F144-AEF8-1A71EE9FF421}" type="pres">
      <dgm:prSet presAssocID="{42BBF284-CA91-6F47-8367-723C205749FA}" presName="sibTrans" presStyleCnt="0"/>
      <dgm:spPr/>
    </dgm:pt>
    <dgm:pt modelId="{80E5A6B0-012C-A146-B28C-B763845B0BCB}" type="pres">
      <dgm:prSet presAssocID="{D94859E0-4A10-B04B-A12E-92E5051CF157}" presName="composite" presStyleCnt="0"/>
      <dgm:spPr/>
    </dgm:pt>
    <dgm:pt modelId="{FA70BD6E-235C-5348-AB67-650C116D2015}" type="pres">
      <dgm:prSet presAssocID="{D94859E0-4A10-B04B-A12E-92E5051CF157}" presName="rect1" presStyleLbl="b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pt>
    <dgm:pt modelId="{70927808-A40E-C84F-AEC0-54797047A50A}" type="pres">
      <dgm:prSet presAssocID="{D94859E0-4A10-B04B-A12E-92E5051CF157}" presName="wedgeRectCallout1" presStyleLbl="node1" presStyleIdx="3" presStyleCnt="4">
        <dgm:presLayoutVars>
          <dgm:bulletEnabled val="1"/>
        </dgm:presLayoutVars>
      </dgm:prSet>
      <dgm:spPr/>
      <dgm:t>
        <a:bodyPr/>
        <a:lstStyle/>
        <a:p>
          <a:endParaRPr lang="es-ES"/>
        </a:p>
      </dgm:t>
    </dgm:pt>
  </dgm:ptLst>
  <dgm:cxnLst>
    <dgm:cxn modelId="{DDDC742F-0255-0049-9A5D-59B2D1BC0D1C}" srcId="{9AF551EB-4BAD-4740-A3FC-4BDBC8CF00FB}" destId="{9F09CACF-7551-E841-8121-97E34C41DC2E}" srcOrd="1" destOrd="0" parTransId="{0D75006A-B04B-604F-989D-1B8E3C94C792}" sibTransId="{BA2F0672-6810-CA45-99F5-8678AAF8D6F3}"/>
    <dgm:cxn modelId="{DC9C55EE-9334-6E4B-83F3-891E6FD17722}" type="presOf" srcId="{9AF551EB-4BAD-4740-A3FC-4BDBC8CF00FB}" destId="{46D9C625-6B8E-DC4C-AB27-5F43874DE105}" srcOrd="0" destOrd="0" presId="urn:microsoft.com/office/officeart/2008/layout/BendingPictureCaptionList"/>
    <dgm:cxn modelId="{775C5015-60CD-B54D-B464-5E7B3B38DCB2}" type="presOf" srcId="{9F09CACF-7551-E841-8121-97E34C41DC2E}" destId="{3271023D-170D-ED4D-9327-6A3A850E96B6}" srcOrd="0" destOrd="0" presId="urn:microsoft.com/office/officeart/2008/layout/BendingPictureCaptionList"/>
    <dgm:cxn modelId="{FD285F57-0952-E04D-89A9-B4FBE016C7C9}" type="presOf" srcId="{D94859E0-4A10-B04B-A12E-92E5051CF157}" destId="{70927808-A40E-C84F-AEC0-54797047A50A}" srcOrd="0" destOrd="0" presId="urn:microsoft.com/office/officeart/2008/layout/BendingPictureCaptionList"/>
    <dgm:cxn modelId="{158D3975-BB2B-224A-9AC2-57109467E8AC}" srcId="{9AF551EB-4BAD-4740-A3FC-4BDBC8CF00FB}" destId="{D94859E0-4A10-B04B-A12E-92E5051CF157}" srcOrd="3" destOrd="0" parTransId="{CC5755BF-39C5-8F46-A923-04DFA484D33C}" sibTransId="{423D1779-EC46-FB4E-AF54-9B46CE8E5B9D}"/>
    <dgm:cxn modelId="{D4D2E911-52B2-B24D-9A9F-D8254A6FD269}" srcId="{9AF551EB-4BAD-4740-A3FC-4BDBC8CF00FB}" destId="{4FB32BDC-C6BE-3B4D-B6FC-0C2659D09D57}" srcOrd="2" destOrd="0" parTransId="{B27CCF25-0343-684A-AF8F-51F235E856DC}" sibTransId="{42BBF284-CA91-6F47-8367-723C205749FA}"/>
    <dgm:cxn modelId="{CCC26BC4-80EB-8848-BEE7-18B8B283A0E2}" type="presOf" srcId="{DAE663AA-C72E-D148-A059-71FDD5CF7C19}" destId="{A2FF3250-257A-5E4C-B235-21A0BC89D3DD}" srcOrd="0" destOrd="0" presId="urn:microsoft.com/office/officeart/2008/layout/BendingPictureCaptionList"/>
    <dgm:cxn modelId="{B7876702-24BA-2243-A699-DEC57B704E81}" srcId="{9AF551EB-4BAD-4740-A3FC-4BDBC8CF00FB}" destId="{DAE663AA-C72E-D148-A059-71FDD5CF7C19}" srcOrd="0" destOrd="0" parTransId="{8B33EF9E-E99C-814B-9E3A-718F21B0C18A}" sibTransId="{DD5A833D-9E33-B541-A9CA-F56C4D380378}"/>
    <dgm:cxn modelId="{E305D342-0878-7D4D-903F-38636315E6E9}" type="presOf" srcId="{4FB32BDC-C6BE-3B4D-B6FC-0C2659D09D57}" destId="{921545A7-E564-6F45-882C-B8B09C891C21}" srcOrd="0" destOrd="0" presId="urn:microsoft.com/office/officeart/2008/layout/BendingPictureCaptionList"/>
    <dgm:cxn modelId="{7A20CA2E-F022-DB44-A854-40B2EA844107}" type="presParOf" srcId="{46D9C625-6B8E-DC4C-AB27-5F43874DE105}" destId="{6CD1CC2B-5C23-414B-8A04-100C6F89E435}" srcOrd="0" destOrd="0" presId="urn:microsoft.com/office/officeart/2008/layout/BendingPictureCaptionList"/>
    <dgm:cxn modelId="{684B9CC5-2DF3-7846-ABA3-426333E472CE}" type="presParOf" srcId="{6CD1CC2B-5C23-414B-8A04-100C6F89E435}" destId="{27064CEE-C65C-2B45-9D38-89740459E81F}" srcOrd="0" destOrd="0" presId="urn:microsoft.com/office/officeart/2008/layout/BendingPictureCaptionList"/>
    <dgm:cxn modelId="{05A502A6-A350-7E4B-94A4-8E00ABA93D92}" type="presParOf" srcId="{6CD1CC2B-5C23-414B-8A04-100C6F89E435}" destId="{A2FF3250-257A-5E4C-B235-21A0BC89D3DD}" srcOrd="1" destOrd="0" presId="urn:microsoft.com/office/officeart/2008/layout/BendingPictureCaptionList"/>
    <dgm:cxn modelId="{C9F475CE-58BD-1145-9E34-EAB7AA51C0D1}" type="presParOf" srcId="{46D9C625-6B8E-DC4C-AB27-5F43874DE105}" destId="{BA9BF523-97B1-A741-AD60-94F359B9DCA5}" srcOrd="1" destOrd="0" presId="urn:microsoft.com/office/officeart/2008/layout/BendingPictureCaptionList"/>
    <dgm:cxn modelId="{14C294DE-177F-DF47-A815-7C008E4F0EE8}" type="presParOf" srcId="{46D9C625-6B8E-DC4C-AB27-5F43874DE105}" destId="{796BFD65-B25A-F044-A310-950AF3F8D895}" srcOrd="2" destOrd="0" presId="urn:microsoft.com/office/officeart/2008/layout/BendingPictureCaptionList"/>
    <dgm:cxn modelId="{300BC693-1772-5C4D-BD5F-6CAF7E45A89F}" type="presParOf" srcId="{796BFD65-B25A-F044-A310-950AF3F8D895}" destId="{C7F77B5E-9C98-0B40-9231-BB580FBFC60F}" srcOrd="0" destOrd="0" presId="urn:microsoft.com/office/officeart/2008/layout/BendingPictureCaptionList"/>
    <dgm:cxn modelId="{A97DC04C-6AB2-2749-A66F-C8F5E8308346}" type="presParOf" srcId="{796BFD65-B25A-F044-A310-950AF3F8D895}" destId="{3271023D-170D-ED4D-9327-6A3A850E96B6}" srcOrd="1" destOrd="0" presId="urn:microsoft.com/office/officeart/2008/layout/BendingPictureCaptionList"/>
    <dgm:cxn modelId="{85651EEE-3BE8-E849-8839-FA7E7156FD3A}" type="presParOf" srcId="{46D9C625-6B8E-DC4C-AB27-5F43874DE105}" destId="{C65FFF9B-63F7-8A4B-B499-7520C89E9176}" srcOrd="3" destOrd="0" presId="urn:microsoft.com/office/officeart/2008/layout/BendingPictureCaptionList"/>
    <dgm:cxn modelId="{034DB4D1-4AA6-1D40-9C89-D4E817F1181C}" type="presParOf" srcId="{46D9C625-6B8E-DC4C-AB27-5F43874DE105}" destId="{73E868CF-DE9A-3C4E-81AA-42BAF8CE1B56}" srcOrd="4" destOrd="0" presId="urn:microsoft.com/office/officeart/2008/layout/BendingPictureCaptionList"/>
    <dgm:cxn modelId="{B270D2F2-6382-264B-B11E-C285111E4C3A}" type="presParOf" srcId="{73E868CF-DE9A-3C4E-81AA-42BAF8CE1B56}" destId="{93EB90D7-A93B-E840-950C-8CC980E214D8}" srcOrd="0" destOrd="0" presId="urn:microsoft.com/office/officeart/2008/layout/BendingPictureCaptionList"/>
    <dgm:cxn modelId="{3B450D66-40D1-F545-8D88-1AE9053933D9}" type="presParOf" srcId="{73E868CF-DE9A-3C4E-81AA-42BAF8CE1B56}" destId="{921545A7-E564-6F45-882C-B8B09C891C21}" srcOrd="1" destOrd="0" presId="urn:microsoft.com/office/officeart/2008/layout/BendingPictureCaptionList"/>
    <dgm:cxn modelId="{D7CDCA9C-B180-1A4D-A690-1BB0F351C8BA}" type="presParOf" srcId="{46D9C625-6B8E-DC4C-AB27-5F43874DE105}" destId="{3FD5836D-6D61-F144-AEF8-1A71EE9FF421}" srcOrd="5" destOrd="0" presId="urn:microsoft.com/office/officeart/2008/layout/BendingPictureCaptionList"/>
    <dgm:cxn modelId="{2CA7F208-DBA7-6845-AD7C-D49839FE7B34}" type="presParOf" srcId="{46D9C625-6B8E-DC4C-AB27-5F43874DE105}" destId="{80E5A6B0-012C-A146-B28C-B763845B0BCB}" srcOrd="6" destOrd="0" presId="urn:microsoft.com/office/officeart/2008/layout/BendingPictureCaptionList"/>
    <dgm:cxn modelId="{3E072573-DA66-DC4D-879F-2055DF716AED}" type="presParOf" srcId="{80E5A6B0-012C-A146-B28C-B763845B0BCB}" destId="{FA70BD6E-235C-5348-AB67-650C116D2015}" srcOrd="0" destOrd="0" presId="urn:microsoft.com/office/officeart/2008/layout/BendingPictureCaptionList"/>
    <dgm:cxn modelId="{101949AB-A57F-C145-8DDE-0B152F205378}" type="presParOf" srcId="{80E5A6B0-012C-A146-B28C-B763845B0BCB}" destId="{70927808-A40E-C84F-AEC0-54797047A50A}"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600F93-59C2-DC43-A390-797E67121DB7}" type="doc">
      <dgm:prSet loTypeId="urn:microsoft.com/office/officeart/2008/layout/BendingPictureCaptionList" loCatId="" qsTypeId="urn:microsoft.com/office/officeart/2005/8/quickstyle/3D3" qsCatId="3D" csTypeId="urn:microsoft.com/office/officeart/2005/8/colors/accent1_2" csCatId="accent1" phldr="1"/>
      <dgm:spPr/>
      <dgm:t>
        <a:bodyPr/>
        <a:lstStyle/>
        <a:p>
          <a:endParaRPr lang="es-ES"/>
        </a:p>
      </dgm:t>
    </dgm:pt>
    <dgm:pt modelId="{1F2495E4-4B13-4946-B6BC-31CAA666E118}">
      <dgm:prSet phldrT="[Texto]"/>
      <dgm:spPr/>
      <dgm:t>
        <a:bodyPr/>
        <a:lstStyle/>
        <a:p>
          <a:r>
            <a:rPr lang="es-ES_tradnl" dirty="0" smtClean="0"/>
            <a:t>¿Existe relación entre la recreación escolar y la disminución de la grasa corporal en los escolares?</a:t>
          </a:r>
          <a:endParaRPr lang="es-ES" dirty="0"/>
        </a:p>
      </dgm:t>
    </dgm:pt>
    <dgm:pt modelId="{73A1697C-2033-FA48-8091-CB72A6A91E40}" type="parTrans" cxnId="{42CE27EC-E403-7D44-A804-674E1352F6E9}">
      <dgm:prSet/>
      <dgm:spPr/>
      <dgm:t>
        <a:bodyPr/>
        <a:lstStyle/>
        <a:p>
          <a:endParaRPr lang="es-ES"/>
        </a:p>
      </dgm:t>
    </dgm:pt>
    <dgm:pt modelId="{0B6A6EB6-BAE4-BA47-92CE-E15DA7A89A28}" type="sibTrans" cxnId="{42CE27EC-E403-7D44-A804-674E1352F6E9}">
      <dgm:prSet/>
      <dgm:spPr/>
      <dgm:t>
        <a:bodyPr/>
        <a:lstStyle/>
        <a:p>
          <a:endParaRPr lang="es-ES"/>
        </a:p>
      </dgm:t>
    </dgm:pt>
    <dgm:pt modelId="{43655C6E-F8DF-B14E-8130-8EFE28F749A3}">
      <dgm:prSet phldrT="[Texto]"/>
      <dgm:spPr/>
      <dgm:t>
        <a:bodyPr/>
        <a:lstStyle/>
        <a:p>
          <a:r>
            <a:rPr lang="es-ES_tradnl" dirty="0" smtClean="0"/>
            <a:t>Actividades recreativas apropiadas para escolares de 8 a 11 años</a:t>
          </a:r>
          <a:endParaRPr lang="es-ES" dirty="0"/>
        </a:p>
      </dgm:t>
    </dgm:pt>
    <dgm:pt modelId="{5614748C-DD8B-654E-BF80-C526834B2D70}" type="parTrans" cxnId="{C865F238-7BD6-E74E-9AA9-D3430AAC619A}">
      <dgm:prSet/>
      <dgm:spPr/>
      <dgm:t>
        <a:bodyPr/>
        <a:lstStyle/>
        <a:p>
          <a:endParaRPr lang="es-ES"/>
        </a:p>
      </dgm:t>
    </dgm:pt>
    <dgm:pt modelId="{4A953009-0019-1141-9074-9A9038B1730C}" type="sibTrans" cxnId="{C865F238-7BD6-E74E-9AA9-D3430AAC619A}">
      <dgm:prSet/>
      <dgm:spPr/>
      <dgm:t>
        <a:bodyPr/>
        <a:lstStyle/>
        <a:p>
          <a:endParaRPr lang="es-ES"/>
        </a:p>
      </dgm:t>
    </dgm:pt>
    <dgm:pt modelId="{CA6D58C8-A8D2-4F43-8BC9-9638B6D0B337}">
      <dgm:prSet phldrT="[Texto]"/>
      <dgm:spPr/>
      <dgm:t>
        <a:bodyPr/>
        <a:lstStyle/>
        <a:p>
          <a:r>
            <a:rPr lang="es-ES_tradnl" dirty="0" smtClean="0"/>
            <a:t>Estructura adecuada de un programa recreativo escolar</a:t>
          </a:r>
          <a:endParaRPr lang="es-ES" dirty="0"/>
        </a:p>
      </dgm:t>
    </dgm:pt>
    <dgm:pt modelId="{42BDA14B-5779-CD4D-BD2F-9959954CC977}" type="parTrans" cxnId="{48B29C21-C2D6-014D-A26A-9340CC0AB6E2}">
      <dgm:prSet/>
      <dgm:spPr/>
      <dgm:t>
        <a:bodyPr/>
        <a:lstStyle/>
        <a:p>
          <a:endParaRPr lang="es-ES"/>
        </a:p>
      </dgm:t>
    </dgm:pt>
    <dgm:pt modelId="{BB286D85-2275-6D49-A8EA-F62F47FDFBF8}" type="sibTrans" cxnId="{48B29C21-C2D6-014D-A26A-9340CC0AB6E2}">
      <dgm:prSet/>
      <dgm:spPr/>
      <dgm:t>
        <a:bodyPr/>
        <a:lstStyle/>
        <a:p>
          <a:endParaRPr lang="es-ES"/>
        </a:p>
      </dgm:t>
    </dgm:pt>
    <dgm:pt modelId="{43B37CFB-F7A6-5441-AB6A-8A3045BCAF85}" type="pres">
      <dgm:prSet presAssocID="{84600F93-59C2-DC43-A390-797E67121DB7}" presName="Name0" presStyleCnt="0">
        <dgm:presLayoutVars>
          <dgm:dir/>
          <dgm:resizeHandles val="exact"/>
        </dgm:presLayoutVars>
      </dgm:prSet>
      <dgm:spPr/>
      <dgm:t>
        <a:bodyPr/>
        <a:lstStyle/>
        <a:p>
          <a:endParaRPr lang="es-ES"/>
        </a:p>
      </dgm:t>
    </dgm:pt>
    <dgm:pt modelId="{6AB1FCE8-AD48-F543-90E5-3B2D9515AB99}" type="pres">
      <dgm:prSet presAssocID="{1F2495E4-4B13-4946-B6BC-31CAA666E118}" presName="composite" presStyleCnt="0"/>
      <dgm:spPr/>
    </dgm:pt>
    <dgm:pt modelId="{75C733D3-799B-504A-9AAD-4AFEFE972F05}" type="pres">
      <dgm:prSet presAssocID="{1F2495E4-4B13-4946-B6BC-31CAA666E118}" presName="rect1"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t>
        <a:bodyPr/>
        <a:lstStyle/>
        <a:p>
          <a:endParaRPr lang="es-ES"/>
        </a:p>
      </dgm:t>
    </dgm:pt>
    <dgm:pt modelId="{8107C08D-2C9E-1C4D-BD3F-B23B7371DFF2}" type="pres">
      <dgm:prSet presAssocID="{1F2495E4-4B13-4946-B6BC-31CAA666E118}" presName="wedgeRectCallout1" presStyleLbl="node1" presStyleIdx="0" presStyleCnt="3">
        <dgm:presLayoutVars>
          <dgm:bulletEnabled val="1"/>
        </dgm:presLayoutVars>
      </dgm:prSet>
      <dgm:spPr/>
      <dgm:t>
        <a:bodyPr/>
        <a:lstStyle/>
        <a:p>
          <a:endParaRPr lang="es-ES"/>
        </a:p>
      </dgm:t>
    </dgm:pt>
    <dgm:pt modelId="{927B2F42-F050-7344-A505-5140C06D0260}" type="pres">
      <dgm:prSet presAssocID="{0B6A6EB6-BAE4-BA47-92CE-E15DA7A89A28}" presName="sibTrans" presStyleCnt="0"/>
      <dgm:spPr/>
    </dgm:pt>
    <dgm:pt modelId="{9EF56AFB-C14B-944E-9FA5-89F24223F443}" type="pres">
      <dgm:prSet presAssocID="{43655C6E-F8DF-B14E-8130-8EFE28F749A3}" presName="composite" presStyleCnt="0"/>
      <dgm:spPr/>
    </dgm:pt>
    <dgm:pt modelId="{8D1CA2CA-8172-B849-8918-31B2D69B6BD7}" type="pres">
      <dgm:prSet presAssocID="{43655C6E-F8DF-B14E-8130-8EFE28F749A3}" presName="rect1"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646F29A6-4FEB-7047-AA6F-AA9E29706B89}" type="pres">
      <dgm:prSet presAssocID="{43655C6E-F8DF-B14E-8130-8EFE28F749A3}" presName="wedgeRectCallout1" presStyleLbl="node1" presStyleIdx="1" presStyleCnt="3">
        <dgm:presLayoutVars>
          <dgm:bulletEnabled val="1"/>
        </dgm:presLayoutVars>
      </dgm:prSet>
      <dgm:spPr/>
      <dgm:t>
        <a:bodyPr/>
        <a:lstStyle/>
        <a:p>
          <a:endParaRPr lang="es-ES"/>
        </a:p>
      </dgm:t>
    </dgm:pt>
    <dgm:pt modelId="{FD7436F7-EC76-354C-A27A-7CD691776E41}" type="pres">
      <dgm:prSet presAssocID="{4A953009-0019-1141-9074-9A9038B1730C}" presName="sibTrans" presStyleCnt="0"/>
      <dgm:spPr/>
    </dgm:pt>
    <dgm:pt modelId="{C66669E4-9969-154A-B69D-DD7E84B8CB04}" type="pres">
      <dgm:prSet presAssocID="{CA6D58C8-A8D2-4F43-8BC9-9638B6D0B337}" presName="composite" presStyleCnt="0"/>
      <dgm:spPr/>
    </dgm:pt>
    <dgm:pt modelId="{68C4FB89-9CCD-264D-BE5E-A4182DBB1B22}" type="pres">
      <dgm:prSet presAssocID="{CA6D58C8-A8D2-4F43-8BC9-9638B6D0B337}" presName="rect1" presStyleLbl="bgImgPlace1" presStyleIdx="2" presStyleCnt="3" custLinFactNeighborY="515"/>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t>
        <a:bodyPr/>
        <a:lstStyle/>
        <a:p>
          <a:endParaRPr lang="es-ES"/>
        </a:p>
      </dgm:t>
    </dgm:pt>
    <dgm:pt modelId="{E2723B4E-F4D0-D449-AA06-F86BC5FF65DC}" type="pres">
      <dgm:prSet presAssocID="{CA6D58C8-A8D2-4F43-8BC9-9638B6D0B337}" presName="wedgeRectCallout1" presStyleLbl="node1" presStyleIdx="2" presStyleCnt="3">
        <dgm:presLayoutVars>
          <dgm:bulletEnabled val="1"/>
        </dgm:presLayoutVars>
      </dgm:prSet>
      <dgm:spPr/>
      <dgm:t>
        <a:bodyPr/>
        <a:lstStyle/>
        <a:p>
          <a:endParaRPr lang="es-ES"/>
        </a:p>
      </dgm:t>
    </dgm:pt>
  </dgm:ptLst>
  <dgm:cxnLst>
    <dgm:cxn modelId="{C865F238-7BD6-E74E-9AA9-D3430AAC619A}" srcId="{84600F93-59C2-DC43-A390-797E67121DB7}" destId="{43655C6E-F8DF-B14E-8130-8EFE28F749A3}" srcOrd="1" destOrd="0" parTransId="{5614748C-DD8B-654E-BF80-C526834B2D70}" sibTransId="{4A953009-0019-1141-9074-9A9038B1730C}"/>
    <dgm:cxn modelId="{28179AFC-83AC-D34D-9EEB-7788560BD075}" type="presOf" srcId="{43655C6E-F8DF-B14E-8130-8EFE28F749A3}" destId="{646F29A6-4FEB-7047-AA6F-AA9E29706B89}" srcOrd="0" destOrd="0" presId="urn:microsoft.com/office/officeart/2008/layout/BendingPictureCaptionList"/>
    <dgm:cxn modelId="{42CE27EC-E403-7D44-A804-674E1352F6E9}" srcId="{84600F93-59C2-DC43-A390-797E67121DB7}" destId="{1F2495E4-4B13-4946-B6BC-31CAA666E118}" srcOrd="0" destOrd="0" parTransId="{73A1697C-2033-FA48-8091-CB72A6A91E40}" sibTransId="{0B6A6EB6-BAE4-BA47-92CE-E15DA7A89A28}"/>
    <dgm:cxn modelId="{527D364C-DED4-0648-B64A-9B8CE730D712}" type="presOf" srcId="{84600F93-59C2-DC43-A390-797E67121DB7}" destId="{43B37CFB-F7A6-5441-AB6A-8A3045BCAF85}" srcOrd="0" destOrd="0" presId="urn:microsoft.com/office/officeart/2008/layout/BendingPictureCaptionList"/>
    <dgm:cxn modelId="{48B29C21-C2D6-014D-A26A-9340CC0AB6E2}" srcId="{84600F93-59C2-DC43-A390-797E67121DB7}" destId="{CA6D58C8-A8D2-4F43-8BC9-9638B6D0B337}" srcOrd="2" destOrd="0" parTransId="{42BDA14B-5779-CD4D-BD2F-9959954CC977}" sibTransId="{BB286D85-2275-6D49-A8EA-F62F47FDFBF8}"/>
    <dgm:cxn modelId="{3690334B-A3E3-1846-996F-92051B4D3158}" type="presOf" srcId="{CA6D58C8-A8D2-4F43-8BC9-9638B6D0B337}" destId="{E2723B4E-F4D0-D449-AA06-F86BC5FF65DC}" srcOrd="0" destOrd="0" presId="urn:microsoft.com/office/officeart/2008/layout/BendingPictureCaptionList"/>
    <dgm:cxn modelId="{5C6E2F25-0F95-A84E-A75B-6D1258864F8E}" type="presOf" srcId="{1F2495E4-4B13-4946-B6BC-31CAA666E118}" destId="{8107C08D-2C9E-1C4D-BD3F-B23B7371DFF2}" srcOrd="0" destOrd="0" presId="urn:microsoft.com/office/officeart/2008/layout/BendingPictureCaptionList"/>
    <dgm:cxn modelId="{DBCF8106-D196-8E40-BE8B-0EEA88B6B523}" type="presParOf" srcId="{43B37CFB-F7A6-5441-AB6A-8A3045BCAF85}" destId="{6AB1FCE8-AD48-F543-90E5-3B2D9515AB99}" srcOrd="0" destOrd="0" presId="urn:microsoft.com/office/officeart/2008/layout/BendingPictureCaptionList"/>
    <dgm:cxn modelId="{E444746C-3574-5441-A1F9-D190FA516E82}" type="presParOf" srcId="{6AB1FCE8-AD48-F543-90E5-3B2D9515AB99}" destId="{75C733D3-799B-504A-9AAD-4AFEFE972F05}" srcOrd="0" destOrd="0" presId="urn:microsoft.com/office/officeart/2008/layout/BendingPictureCaptionList"/>
    <dgm:cxn modelId="{80EEB103-F3EC-194B-A839-3A66F727C70E}" type="presParOf" srcId="{6AB1FCE8-AD48-F543-90E5-3B2D9515AB99}" destId="{8107C08D-2C9E-1C4D-BD3F-B23B7371DFF2}" srcOrd="1" destOrd="0" presId="urn:microsoft.com/office/officeart/2008/layout/BendingPictureCaptionList"/>
    <dgm:cxn modelId="{87F27451-9349-624F-8677-8198C55F737F}" type="presParOf" srcId="{43B37CFB-F7A6-5441-AB6A-8A3045BCAF85}" destId="{927B2F42-F050-7344-A505-5140C06D0260}" srcOrd="1" destOrd="0" presId="urn:microsoft.com/office/officeart/2008/layout/BendingPictureCaptionList"/>
    <dgm:cxn modelId="{669A6227-AA59-F944-8247-18EC7D9DCB12}" type="presParOf" srcId="{43B37CFB-F7A6-5441-AB6A-8A3045BCAF85}" destId="{9EF56AFB-C14B-944E-9FA5-89F24223F443}" srcOrd="2" destOrd="0" presId="urn:microsoft.com/office/officeart/2008/layout/BendingPictureCaptionList"/>
    <dgm:cxn modelId="{D1FDFBA6-F350-7447-BA93-81B4AA4661A9}" type="presParOf" srcId="{9EF56AFB-C14B-944E-9FA5-89F24223F443}" destId="{8D1CA2CA-8172-B849-8918-31B2D69B6BD7}" srcOrd="0" destOrd="0" presId="urn:microsoft.com/office/officeart/2008/layout/BendingPictureCaptionList"/>
    <dgm:cxn modelId="{0AE1AD15-A2F0-954A-A78C-4236B1042F6A}" type="presParOf" srcId="{9EF56AFB-C14B-944E-9FA5-89F24223F443}" destId="{646F29A6-4FEB-7047-AA6F-AA9E29706B89}" srcOrd="1" destOrd="0" presId="urn:microsoft.com/office/officeart/2008/layout/BendingPictureCaptionList"/>
    <dgm:cxn modelId="{487949C9-49E4-DE46-9E13-29DC5FB83740}" type="presParOf" srcId="{43B37CFB-F7A6-5441-AB6A-8A3045BCAF85}" destId="{FD7436F7-EC76-354C-A27A-7CD691776E41}" srcOrd="3" destOrd="0" presId="urn:microsoft.com/office/officeart/2008/layout/BendingPictureCaptionList"/>
    <dgm:cxn modelId="{239B63AD-31F8-2E42-8AF4-2D69754449A0}" type="presParOf" srcId="{43B37CFB-F7A6-5441-AB6A-8A3045BCAF85}" destId="{C66669E4-9969-154A-B69D-DD7E84B8CB04}" srcOrd="4" destOrd="0" presId="urn:microsoft.com/office/officeart/2008/layout/BendingPictureCaptionList"/>
    <dgm:cxn modelId="{6E08387B-C64A-4D49-A6B9-CE80CEF198AC}" type="presParOf" srcId="{C66669E4-9969-154A-B69D-DD7E84B8CB04}" destId="{68C4FB89-9CCD-264D-BE5E-A4182DBB1B22}" srcOrd="0" destOrd="0" presId="urn:microsoft.com/office/officeart/2008/layout/BendingPictureCaptionList"/>
    <dgm:cxn modelId="{1E06256A-3D9D-A04E-A35C-E56C61C3A33C}" type="presParOf" srcId="{C66669E4-9969-154A-B69D-DD7E84B8CB04}" destId="{E2723B4E-F4D0-D449-AA06-F86BC5FF65DC}"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DBACD-B4FE-9742-A2C6-D5300985249E}">
      <dsp:nvSpPr>
        <dsp:cNvPr id="0" name=""/>
        <dsp:cNvSpPr/>
      </dsp:nvSpPr>
      <dsp:spPr>
        <a:xfrm>
          <a:off x="131564" y="66738"/>
          <a:ext cx="2774156" cy="221932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900B5E84-7384-C746-AC4C-F4985B3C8210}">
      <dsp:nvSpPr>
        <dsp:cNvPr id="0" name=""/>
        <dsp:cNvSpPr/>
      </dsp:nvSpPr>
      <dsp:spPr>
        <a:xfrm>
          <a:off x="381238" y="1983941"/>
          <a:ext cx="2468998" cy="937142"/>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rgbClr val="000000"/>
              </a:solidFill>
            </a:rPr>
            <a:t>-Incremento </a:t>
          </a:r>
          <a:r>
            <a:rPr lang="es-ES" sz="1100" kern="1200" dirty="0" smtClean="0">
              <a:solidFill>
                <a:schemeClr val="tx1"/>
              </a:solidFill>
            </a:rPr>
            <a:t>de la obesidad a nivel mundial</a:t>
          </a:r>
        </a:p>
        <a:p>
          <a:pPr lvl="0" algn="ctr" defTabSz="488950">
            <a:lnSpc>
              <a:spcPct val="90000"/>
            </a:lnSpc>
            <a:spcBef>
              <a:spcPct val="0"/>
            </a:spcBef>
            <a:spcAft>
              <a:spcPct val="35000"/>
            </a:spcAft>
          </a:pPr>
          <a:r>
            <a:rPr lang="es-ES" sz="1100" kern="1200" dirty="0" smtClean="0">
              <a:solidFill>
                <a:schemeClr val="tx1"/>
              </a:solidFill>
            </a:rPr>
            <a:t>-Latinoamérica: 20-30%</a:t>
          </a:r>
        </a:p>
        <a:p>
          <a:pPr lvl="0" algn="ctr" defTabSz="488950">
            <a:lnSpc>
              <a:spcPct val="90000"/>
            </a:lnSpc>
            <a:spcBef>
              <a:spcPct val="0"/>
            </a:spcBef>
            <a:spcAft>
              <a:spcPct val="35000"/>
            </a:spcAft>
          </a:pPr>
          <a:r>
            <a:rPr lang="es-ES" sz="1100" kern="1200" dirty="0" smtClean="0">
              <a:solidFill>
                <a:schemeClr val="tx1"/>
              </a:solidFill>
            </a:rPr>
            <a:t>-Ecuador: 1 de cada 3 escolares presenta exceso de peso </a:t>
          </a:r>
          <a:endParaRPr lang="es-ES" sz="1100" kern="1200" dirty="0">
            <a:solidFill>
              <a:schemeClr val="tx1"/>
            </a:solidFill>
          </a:endParaRPr>
        </a:p>
      </dsp:txBody>
      <dsp:txXfrm>
        <a:off x="381238" y="1983941"/>
        <a:ext cx="2468998" cy="937142"/>
      </dsp:txXfrm>
    </dsp:sp>
    <dsp:sp modelId="{8A1AC906-EEC3-374F-8B96-230F4989B34A}">
      <dsp:nvSpPr>
        <dsp:cNvPr id="0" name=""/>
        <dsp:cNvSpPr/>
      </dsp:nvSpPr>
      <dsp:spPr>
        <a:xfrm>
          <a:off x="3183135" y="2539"/>
          <a:ext cx="2774156" cy="221932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74C6FE3A-0254-CA49-BDDD-41DD149CB63C}">
      <dsp:nvSpPr>
        <dsp:cNvPr id="0" name=""/>
        <dsp:cNvSpPr/>
      </dsp:nvSpPr>
      <dsp:spPr>
        <a:xfrm>
          <a:off x="3432809" y="1907189"/>
          <a:ext cx="2468998" cy="1193940"/>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rPr>
            <a:t>-Desbalance Energético positivo: Mayor ingreso energético, menor gasto </a:t>
          </a:r>
        </a:p>
        <a:p>
          <a:pPr lvl="0" algn="ctr" defTabSz="488950">
            <a:lnSpc>
              <a:spcPct val="90000"/>
            </a:lnSpc>
            <a:spcBef>
              <a:spcPct val="0"/>
            </a:spcBef>
            <a:spcAft>
              <a:spcPct val="35000"/>
            </a:spcAft>
          </a:pPr>
          <a:r>
            <a:rPr lang="es-ES" sz="1100" kern="1200" dirty="0" smtClean="0">
              <a:solidFill>
                <a:schemeClr val="tx1"/>
              </a:solidFill>
            </a:rPr>
            <a:t>-Modelo económico de consumo: Favorece ingesta de alimentos altamente calóricos y al sedentarismo</a:t>
          </a:r>
        </a:p>
      </dsp:txBody>
      <dsp:txXfrm>
        <a:off x="3432809" y="1907189"/>
        <a:ext cx="2468998" cy="1193940"/>
      </dsp:txXfrm>
    </dsp:sp>
    <dsp:sp modelId="{DDDE65A6-2FF9-B745-99EB-21A1FFFE7FD0}">
      <dsp:nvSpPr>
        <dsp:cNvPr id="0" name=""/>
        <dsp:cNvSpPr/>
      </dsp:nvSpPr>
      <dsp:spPr>
        <a:xfrm>
          <a:off x="6234707" y="67214"/>
          <a:ext cx="2774156" cy="22193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421FE708-AE63-8D46-84A5-313D9A8CF01B}">
      <dsp:nvSpPr>
        <dsp:cNvPr id="0" name=""/>
        <dsp:cNvSpPr/>
      </dsp:nvSpPr>
      <dsp:spPr>
        <a:xfrm>
          <a:off x="6484381" y="1985369"/>
          <a:ext cx="2468998" cy="935239"/>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rPr>
            <a:t>-Riesgo: enfermedades cardiovasculares y metabólicas</a:t>
          </a:r>
        </a:p>
        <a:p>
          <a:pPr lvl="0" algn="ctr" defTabSz="488950">
            <a:lnSpc>
              <a:spcPct val="90000"/>
            </a:lnSpc>
            <a:spcBef>
              <a:spcPct val="0"/>
            </a:spcBef>
            <a:spcAft>
              <a:spcPct val="35000"/>
            </a:spcAft>
          </a:pPr>
          <a:r>
            <a:rPr lang="es-ES" sz="1100" kern="1200" dirty="0" smtClean="0">
              <a:solidFill>
                <a:schemeClr val="tx1"/>
              </a:solidFill>
            </a:rPr>
            <a:t>-Problemas psicológicos</a:t>
          </a:r>
        </a:p>
        <a:p>
          <a:pPr lvl="0" algn="ctr" defTabSz="488950">
            <a:lnSpc>
              <a:spcPct val="90000"/>
            </a:lnSpc>
            <a:spcBef>
              <a:spcPct val="0"/>
            </a:spcBef>
            <a:spcAft>
              <a:spcPct val="35000"/>
            </a:spcAft>
          </a:pPr>
          <a:r>
            <a:rPr lang="es-ES" sz="1100" kern="1200" dirty="0" smtClean="0">
              <a:solidFill>
                <a:schemeClr val="tx1"/>
              </a:solidFill>
            </a:rPr>
            <a:t>-Continuar con obesidad y sus consecuencias en edad adulta </a:t>
          </a:r>
          <a:endParaRPr lang="es-ES" sz="1100" kern="1200" dirty="0">
            <a:solidFill>
              <a:schemeClr val="tx1"/>
            </a:solidFill>
          </a:endParaRPr>
        </a:p>
      </dsp:txBody>
      <dsp:txXfrm>
        <a:off x="6484381" y="1985369"/>
        <a:ext cx="2468998" cy="935239"/>
      </dsp:txXfrm>
    </dsp:sp>
    <dsp:sp modelId="{81EE608A-2423-414A-9EBE-8474C42D4FE6}">
      <dsp:nvSpPr>
        <dsp:cNvPr id="0" name=""/>
        <dsp:cNvSpPr/>
      </dsp:nvSpPr>
      <dsp:spPr>
        <a:xfrm>
          <a:off x="9286278" y="937"/>
          <a:ext cx="2774156" cy="221932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0F3B2A0C-D50A-A445-837D-6FC5EB4DFBC7}">
      <dsp:nvSpPr>
        <dsp:cNvPr id="0" name=""/>
        <dsp:cNvSpPr/>
      </dsp:nvSpPr>
      <dsp:spPr>
        <a:xfrm>
          <a:off x="9535952" y="2018237"/>
          <a:ext cx="2468998" cy="1200348"/>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rPr>
            <a:t>-Estrategias: modificar alimentación y práctica de AF</a:t>
          </a:r>
        </a:p>
        <a:p>
          <a:pPr lvl="0" algn="ctr" defTabSz="488950">
            <a:lnSpc>
              <a:spcPct val="90000"/>
            </a:lnSpc>
            <a:spcBef>
              <a:spcPct val="0"/>
            </a:spcBef>
            <a:spcAft>
              <a:spcPct val="35000"/>
            </a:spcAft>
          </a:pPr>
          <a:r>
            <a:rPr lang="es-ES" sz="1100" kern="1200" dirty="0" smtClean="0">
              <a:solidFill>
                <a:schemeClr val="tx1"/>
              </a:solidFill>
            </a:rPr>
            <a:t>-Importancia en futuras generaciones</a:t>
          </a:r>
        </a:p>
        <a:p>
          <a:pPr lvl="0" algn="ctr" defTabSz="488950">
            <a:lnSpc>
              <a:spcPct val="90000"/>
            </a:lnSpc>
            <a:spcBef>
              <a:spcPct val="0"/>
            </a:spcBef>
            <a:spcAft>
              <a:spcPct val="35000"/>
            </a:spcAft>
          </a:pPr>
          <a:r>
            <a:rPr lang="es-ES" sz="1100" kern="1200" dirty="0" smtClean="0">
              <a:solidFill>
                <a:schemeClr val="tx1"/>
              </a:solidFill>
            </a:rPr>
            <a:t>-Gobierno ecuatoriano modifica malla curricular</a:t>
          </a:r>
        </a:p>
      </dsp:txBody>
      <dsp:txXfrm>
        <a:off x="9535952" y="2018237"/>
        <a:ext cx="2468998" cy="1200348"/>
      </dsp:txXfrm>
    </dsp:sp>
    <dsp:sp modelId="{00C873CD-81A6-3749-AA0E-CCA6B180CC34}">
      <dsp:nvSpPr>
        <dsp:cNvPr id="0" name=""/>
        <dsp:cNvSpPr/>
      </dsp:nvSpPr>
      <dsp:spPr>
        <a:xfrm>
          <a:off x="3183135" y="3264301"/>
          <a:ext cx="2774156" cy="221932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4000" r="-4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BD2A5538-8EA2-3B43-8081-981B9BBB7B73}">
      <dsp:nvSpPr>
        <dsp:cNvPr id="0" name=""/>
        <dsp:cNvSpPr/>
      </dsp:nvSpPr>
      <dsp:spPr>
        <a:xfrm>
          <a:off x="3432809" y="5172190"/>
          <a:ext cx="2468998" cy="955768"/>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rPr>
            <a:t>-Estudios: EF no imparte tiempo recomendado de AFMV</a:t>
          </a:r>
        </a:p>
        <a:p>
          <a:pPr lvl="0" algn="ctr" defTabSz="488950">
            <a:lnSpc>
              <a:spcPct val="90000"/>
            </a:lnSpc>
            <a:spcBef>
              <a:spcPct val="0"/>
            </a:spcBef>
            <a:spcAft>
              <a:spcPct val="35000"/>
            </a:spcAft>
          </a:pPr>
          <a:r>
            <a:rPr lang="es-ES" sz="1100" kern="1200" dirty="0" smtClean="0">
              <a:solidFill>
                <a:schemeClr val="tx1"/>
              </a:solidFill>
            </a:rPr>
            <a:t>-Instituciones educativas no cumplen con la malla curricular</a:t>
          </a:r>
        </a:p>
      </dsp:txBody>
      <dsp:txXfrm>
        <a:off x="3432809" y="5172190"/>
        <a:ext cx="2468998" cy="955768"/>
      </dsp:txXfrm>
    </dsp:sp>
    <dsp:sp modelId="{31631958-AF3B-6E40-A7A8-18ABE2EE0C9C}">
      <dsp:nvSpPr>
        <dsp:cNvPr id="0" name=""/>
        <dsp:cNvSpPr/>
      </dsp:nvSpPr>
      <dsp:spPr>
        <a:xfrm>
          <a:off x="6234707" y="3306405"/>
          <a:ext cx="2774156" cy="2219324"/>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4000" r="-14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7CA4A6C7-E57A-C841-9EC4-553BC8D4B292}">
      <dsp:nvSpPr>
        <dsp:cNvPr id="0" name=""/>
        <dsp:cNvSpPr/>
      </dsp:nvSpPr>
      <dsp:spPr>
        <a:xfrm>
          <a:off x="6419915" y="5298504"/>
          <a:ext cx="2468998" cy="787350"/>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rPr>
            <a:t>-No existe educación nutricional a nivel familiar e institucional:</a:t>
          </a:r>
        </a:p>
        <a:p>
          <a:pPr lvl="0" algn="ctr" defTabSz="488950">
            <a:lnSpc>
              <a:spcPct val="90000"/>
            </a:lnSpc>
            <a:spcBef>
              <a:spcPct val="0"/>
            </a:spcBef>
            <a:spcAft>
              <a:spcPct val="35000"/>
            </a:spcAft>
          </a:pPr>
          <a:r>
            <a:rPr lang="es-ES" sz="1100" kern="1200" dirty="0" smtClean="0">
              <a:solidFill>
                <a:schemeClr val="tx1"/>
              </a:solidFill>
            </a:rPr>
            <a:t>-Colegio Rudolf Steiner Quito 33% escolares con exceso de peso</a:t>
          </a:r>
        </a:p>
      </dsp:txBody>
      <dsp:txXfrm>
        <a:off x="6419915" y="5298504"/>
        <a:ext cx="2468998" cy="787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DBACD-B4FE-9742-A2C6-D5300985249E}">
      <dsp:nvSpPr>
        <dsp:cNvPr id="0" name=""/>
        <dsp:cNvSpPr/>
      </dsp:nvSpPr>
      <dsp:spPr>
        <a:xfrm>
          <a:off x="137963" y="87475"/>
          <a:ext cx="2771179" cy="237818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900B5E84-7384-C746-AC4C-F4985B3C8210}">
      <dsp:nvSpPr>
        <dsp:cNvPr id="0" name=""/>
        <dsp:cNvSpPr/>
      </dsp:nvSpPr>
      <dsp:spPr>
        <a:xfrm>
          <a:off x="387369" y="2155747"/>
          <a:ext cx="2466349" cy="791122"/>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rgbClr val="000000"/>
              </a:solidFill>
            </a:rPr>
            <a:t>-Fomento de estilos de vida saludables para prevenir enfermedades </a:t>
          </a:r>
          <a:r>
            <a:rPr lang="es-ES" sz="1100" kern="1200" dirty="0" err="1" smtClean="0">
              <a:solidFill>
                <a:srgbClr val="000000"/>
              </a:solidFill>
            </a:rPr>
            <a:t>cardio</a:t>
          </a:r>
          <a:r>
            <a:rPr lang="es-ES" sz="1100" kern="1200" dirty="0" smtClean="0">
              <a:solidFill>
                <a:srgbClr val="000000"/>
              </a:solidFill>
            </a:rPr>
            <a:t>-metabólicas</a:t>
          </a:r>
          <a:endParaRPr lang="es-ES" sz="1100" kern="1200" dirty="0" smtClean="0">
            <a:solidFill>
              <a:schemeClr val="tx1"/>
            </a:solidFill>
          </a:endParaRPr>
        </a:p>
        <a:p>
          <a:pPr lvl="0" algn="ctr" defTabSz="488950">
            <a:lnSpc>
              <a:spcPct val="90000"/>
            </a:lnSpc>
            <a:spcBef>
              <a:spcPct val="0"/>
            </a:spcBef>
            <a:spcAft>
              <a:spcPct val="35000"/>
            </a:spcAft>
          </a:pPr>
          <a:r>
            <a:rPr lang="es-ES" sz="1100" kern="1200" dirty="0" smtClean="0">
              <a:solidFill>
                <a:schemeClr val="tx1"/>
              </a:solidFill>
            </a:rPr>
            <a:t>-Educación nutricional y AFMV</a:t>
          </a:r>
        </a:p>
      </dsp:txBody>
      <dsp:txXfrm>
        <a:off x="387369" y="2155747"/>
        <a:ext cx="2466349" cy="791122"/>
      </dsp:txXfrm>
    </dsp:sp>
    <dsp:sp modelId="{8A1AC906-EEC3-374F-8B96-230F4989B34A}">
      <dsp:nvSpPr>
        <dsp:cNvPr id="0" name=""/>
        <dsp:cNvSpPr/>
      </dsp:nvSpPr>
      <dsp:spPr>
        <a:xfrm>
          <a:off x="3186261" y="133681"/>
          <a:ext cx="2771179" cy="221694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74C6FE3A-0254-CA49-BDDD-41DD149CB63C}">
      <dsp:nvSpPr>
        <dsp:cNvPr id="0" name=""/>
        <dsp:cNvSpPr/>
      </dsp:nvSpPr>
      <dsp:spPr>
        <a:xfrm>
          <a:off x="3435667" y="2248851"/>
          <a:ext cx="2466349" cy="767534"/>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rPr>
            <a:t>-EF: Mejor instrumento ámbito escolar para cumplir con recomendaciones de AFMV</a:t>
          </a:r>
        </a:p>
        <a:p>
          <a:pPr lvl="0" algn="ctr" defTabSz="488950">
            <a:lnSpc>
              <a:spcPct val="90000"/>
            </a:lnSpc>
            <a:spcBef>
              <a:spcPct val="0"/>
            </a:spcBef>
            <a:spcAft>
              <a:spcPct val="35000"/>
            </a:spcAft>
          </a:pPr>
          <a:r>
            <a:rPr lang="es-ES" sz="1100" kern="1200" dirty="0" smtClean="0">
              <a:solidFill>
                <a:schemeClr val="tx1"/>
              </a:solidFill>
            </a:rPr>
            <a:t>-Tiempo libre: </a:t>
          </a:r>
          <a:r>
            <a:rPr lang="es-ES" sz="1100" kern="1200" smtClean="0">
              <a:solidFill>
                <a:schemeClr val="tx1"/>
              </a:solidFill>
            </a:rPr>
            <a:t>complementa </a:t>
          </a:r>
          <a:endParaRPr lang="es-ES" sz="1100" kern="1200" dirty="0" smtClean="0">
            <a:solidFill>
              <a:schemeClr val="tx1"/>
            </a:solidFill>
          </a:endParaRPr>
        </a:p>
      </dsp:txBody>
      <dsp:txXfrm>
        <a:off x="3435667" y="2248851"/>
        <a:ext cx="2466349" cy="767534"/>
      </dsp:txXfrm>
    </dsp:sp>
    <dsp:sp modelId="{DDDE65A6-2FF9-B745-99EB-21A1FFFE7FD0}">
      <dsp:nvSpPr>
        <dsp:cNvPr id="0" name=""/>
        <dsp:cNvSpPr/>
      </dsp:nvSpPr>
      <dsp:spPr>
        <a:xfrm>
          <a:off x="6234558" y="131868"/>
          <a:ext cx="2771179" cy="221694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421FE708-AE63-8D46-84A5-313D9A8CF01B}">
      <dsp:nvSpPr>
        <dsp:cNvPr id="0" name=""/>
        <dsp:cNvSpPr/>
      </dsp:nvSpPr>
      <dsp:spPr>
        <a:xfrm>
          <a:off x="6483964" y="2137766"/>
          <a:ext cx="2466349" cy="774789"/>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rPr>
            <a:t>-Beneficios de la AFMV a la salud integral</a:t>
          </a:r>
        </a:p>
        <a:p>
          <a:pPr lvl="0" algn="ctr" defTabSz="488950">
            <a:lnSpc>
              <a:spcPct val="90000"/>
            </a:lnSpc>
            <a:spcBef>
              <a:spcPct val="0"/>
            </a:spcBef>
            <a:spcAft>
              <a:spcPct val="35000"/>
            </a:spcAft>
          </a:pPr>
          <a:r>
            <a:rPr lang="es-ES" sz="1100" kern="1200" dirty="0" smtClean="0">
              <a:solidFill>
                <a:schemeClr val="tx1"/>
              </a:solidFill>
            </a:rPr>
            <a:t>- Actividades de desarrollo muscular</a:t>
          </a:r>
          <a:endParaRPr lang="es-ES" sz="1100" kern="1200" dirty="0">
            <a:solidFill>
              <a:schemeClr val="tx1"/>
            </a:solidFill>
          </a:endParaRPr>
        </a:p>
      </dsp:txBody>
      <dsp:txXfrm>
        <a:off x="6483964" y="2137766"/>
        <a:ext cx="2466349" cy="774789"/>
      </dsp:txXfrm>
    </dsp:sp>
    <dsp:sp modelId="{81EE608A-2423-414A-9EBE-8474C42D4FE6}">
      <dsp:nvSpPr>
        <dsp:cNvPr id="0" name=""/>
        <dsp:cNvSpPr/>
      </dsp:nvSpPr>
      <dsp:spPr>
        <a:xfrm>
          <a:off x="9282855" y="2124"/>
          <a:ext cx="2771179" cy="221694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0000" b="-30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0F3B2A0C-D50A-A445-837D-6FC5EB4DFBC7}">
      <dsp:nvSpPr>
        <dsp:cNvPr id="0" name=""/>
        <dsp:cNvSpPr/>
      </dsp:nvSpPr>
      <dsp:spPr>
        <a:xfrm>
          <a:off x="9532262" y="1969909"/>
          <a:ext cx="2466349" cy="1293762"/>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rPr>
            <a:t>-Estilos de vida saludables: Recreación Educativa</a:t>
          </a:r>
        </a:p>
        <a:p>
          <a:pPr lvl="0" algn="ctr" defTabSz="488950">
            <a:lnSpc>
              <a:spcPct val="90000"/>
            </a:lnSpc>
            <a:spcBef>
              <a:spcPct val="0"/>
            </a:spcBef>
            <a:spcAft>
              <a:spcPct val="35000"/>
            </a:spcAft>
          </a:pPr>
          <a:r>
            <a:rPr lang="es-ES" sz="1100" kern="1200" dirty="0" smtClean="0">
              <a:solidFill>
                <a:schemeClr val="tx1"/>
              </a:solidFill>
            </a:rPr>
            <a:t>-Procesos de aprendizajes</a:t>
          </a:r>
        </a:p>
        <a:p>
          <a:pPr lvl="0" algn="ctr" defTabSz="488950">
            <a:lnSpc>
              <a:spcPct val="90000"/>
            </a:lnSpc>
            <a:spcBef>
              <a:spcPct val="0"/>
            </a:spcBef>
            <a:spcAft>
              <a:spcPct val="35000"/>
            </a:spcAft>
          </a:pPr>
          <a:r>
            <a:rPr lang="es-ES" sz="1100" kern="1200" dirty="0" smtClean="0">
              <a:solidFill>
                <a:schemeClr val="tx1"/>
              </a:solidFill>
            </a:rPr>
            <a:t>-Participación activa, creativa, lúdica</a:t>
          </a:r>
        </a:p>
        <a:p>
          <a:pPr lvl="0" algn="ctr" defTabSz="488950">
            <a:lnSpc>
              <a:spcPct val="90000"/>
            </a:lnSpc>
            <a:spcBef>
              <a:spcPct val="0"/>
            </a:spcBef>
            <a:spcAft>
              <a:spcPct val="35000"/>
            </a:spcAft>
          </a:pPr>
          <a:r>
            <a:rPr lang="es-ES" sz="1100" kern="1200" dirty="0" smtClean="0">
              <a:solidFill>
                <a:schemeClr val="tx1"/>
              </a:solidFill>
            </a:rPr>
            <a:t>-Concientización sobre causas y efectos de la problemática</a:t>
          </a:r>
        </a:p>
      </dsp:txBody>
      <dsp:txXfrm>
        <a:off x="9532262" y="1969909"/>
        <a:ext cx="2466349" cy="1293762"/>
      </dsp:txXfrm>
    </dsp:sp>
    <dsp:sp modelId="{00C873CD-81A6-3749-AA0E-CCA6B180CC34}">
      <dsp:nvSpPr>
        <dsp:cNvPr id="0" name=""/>
        <dsp:cNvSpPr/>
      </dsp:nvSpPr>
      <dsp:spPr>
        <a:xfrm>
          <a:off x="4622770" y="3309338"/>
          <a:ext cx="2771179" cy="221694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BD2A5538-8EA2-3B43-8081-981B9BBB7B73}">
      <dsp:nvSpPr>
        <dsp:cNvPr id="0" name=""/>
        <dsp:cNvSpPr/>
      </dsp:nvSpPr>
      <dsp:spPr>
        <a:xfrm>
          <a:off x="4641474" y="5101534"/>
          <a:ext cx="2927754" cy="1182036"/>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rPr>
            <a:t>--Se realizó la investigación </a:t>
          </a:r>
        </a:p>
        <a:p>
          <a:pPr lvl="0" algn="ctr" defTabSz="488950">
            <a:lnSpc>
              <a:spcPct val="90000"/>
            </a:lnSpc>
            <a:spcBef>
              <a:spcPct val="0"/>
            </a:spcBef>
            <a:spcAft>
              <a:spcPct val="35000"/>
            </a:spcAft>
          </a:pPr>
          <a:r>
            <a:rPr lang="es-ES" sz="1100" kern="1200" dirty="0" smtClean="0">
              <a:solidFill>
                <a:schemeClr val="tx1"/>
              </a:solidFill>
            </a:rPr>
            <a:t>-Ayuda a niños, familiares y sociedad a disponer de salud integral</a:t>
          </a:r>
        </a:p>
        <a:p>
          <a:pPr lvl="0" algn="ctr" defTabSz="488950">
            <a:lnSpc>
              <a:spcPct val="90000"/>
            </a:lnSpc>
            <a:spcBef>
              <a:spcPct val="0"/>
            </a:spcBef>
            <a:spcAft>
              <a:spcPct val="35000"/>
            </a:spcAft>
          </a:pPr>
          <a:r>
            <a:rPr lang="es-ES" sz="1100" kern="1200" dirty="0" smtClean="0">
              <a:solidFill>
                <a:schemeClr val="tx1"/>
              </a:solidFill>
            </a:rPr>
            <a:t>-Interés de desarrollar nuevos estudios</a:t>
          </a:r>
        </a:p>
        <a:p>
          <a:pPr lvl="0" algn="ctr" defTabSz="488950">
            <a:lnSpc>
              <a:spcPct val="90000"/>
            </a:lnSpc>
            <a:spcBef>
              <a:spcPct val="0"/>
            </a:spcBef>
            <a:spcAft>
              <a:spcPct val="35000"/>
            </a:spcAft>
          </a:pPr>
          <a:r>
            <a:rPr lang="es-ES" sz="1100" kern="1200" dirty="0" smtClean="0">
              <a:solidFill>
                <a:schemeClr val="tx1"/>
              </a:solidFill>
            </a:rPr>
            <a:t>- Contribución al Plan Nacional de Desarrollo 2017-2021</a:t>
          </a:r>
        </a:p>
      </dsp:txBody>
      <dsp:txXfrm>
        <a:off x="4641474" y="5101534"/>
        <a:ext cx="2927754" cy="11820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CF29E-B8FC-244F-8C95-B5071598D8A2}">
      <dsp:nvSpPr>
        <dsp:cNvPr id="0" name=""/>
        <dsp:cNvSpPr/>
      </dsp:nvSpPr>
      <dsp:spPr>
        <a:xfrm>
          <a:off x="1953" y="0"/>
          <a:ext cx="9527821" cy="3961461"/>
        </a:xfrm>
        <a:prstGeom prst="homePlat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s-ES" sz="2400" b="1" kern="1200" dirty="0" err="1" smtClean="0">
              <a:solidFill>
                <a:schemeClr val="tx1"/>
              </a:solidFill>
            </a:rPr>
            <a:t>Recreasionismo</a:t>
          </a:r>
          <a:r>
            <a:rPr lang="es-ES" sz="2400" b="1" kern="1200" dirty="0" smtClean="0">
              <a:solidFill>
                <a:schemeClr val="tx1"/>
              </a:solidFill>
            </a:rPr>
            <a:t>, Animación </a:t>
          </a:r>
        </a:p>
        <a:p>
          <a:pPr lvl="0" algn="ctr" defTabSz="1066800">
            <a:lnSpc>
              <a:spcPct val="90000"/>
            </a:lnSpc>
            <a:spcBef>
              <a:spcPct val="0"/>
            </a:spcBef>
            <a:spcAft>
              <a:spcPct val="35000"/>
            </a:spcAft>
          </a:pPr>
          <a:r>
            <a:rPr lang="es-ES" sz="2400" b="1" kern="1200" dirty="0" smtClean="0">
              <a:solidFill>
                <a:schemeClr val="tx1"/>
              </a:solidFill>
            </a:rPr>
            <a:t>Sociocultural y Recreación Educativa</a:t>
          </a:r>
        </a:p>
        <a:p>
          <a:pPr lvl="0" algn="ctr" defTabSz="1066800">
            <a:lnSpc>
              <a:spcPct val="90000"/>
            </a:lnSpc>
            <a:spcBef>
              <a:spcPct val="0"/>
            </a:spcBef>
            <a:spcAft>
              <a:spcPct val="35000"/>
            </a:spcAft>
          </a:pPr>
          <a:endParaRPr lang="es-ES" sz="2400" b="1" kern="1200" dirty="0" smtClean="0">
            <a:solidFill>
              <a:schemeClr val="tx1"/>
            </a:solidFill>
          </a:endParaRPr>
        </a:p>
        <a:p>
          <a:pPr lvl="0" algn="ctr" defTabSz="1066800">
            <a:lnSpc>
              <a:spcPct val="90000"/>
            </a:lnSpc>
            <a:spcBef>
              <a:spcPct val="0"/>
            </a:spcBef>
            <a:spcAft>
              <a:spcPct val="35000"/>
            </a:spcAft>
          </a:pPr>
          <a:r>
            <a:rPr lang="es-ES" sz="2400" b="1" kern="1200" dirty="0" smtClean="0">
              <a:solidFill>
                <a:schemeClr val="tx1"/>
              </a:solidFill>
            </a:rPr>
            <a:t>Recreación Escolar</a:t>
          </a:r>
        </a:p>
        <a:p>
          <a:pPr lvl="0" algn="ctr" defTabSz="1066800">
            <a:lnSpc>
              <a:spcPct val="90000"/>
            </a:lnSpc>
            <a:spcBef>
              <a:spcPct val="0"/>
            </a:spcBef>
            <a:spcAft>
              <a:spcPct val="35000"/>
            </a:spcAft>
          </a:pPr>
          <a:endParaRPr lang="es-ES" sz="1800" b="1" kern="1200" dirty="0" smtClean="0"/>
        </a:p>
      </dsp:txBody>
      <dsp:txXfrm>
        <a:off x="1953" y="0"/>
        <a:ext cx="8537456" cy="39614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D426B-834B-2044-B719-F0D655B1B417}">
      <dsp:nvSpPr>
        <dsp:cNvPr id="0" name=""/>
        <dsp:cNvSpPr/>
      </dsp:nvSpPr>
      <dsp:spPr>
        <a:xfrm>
          <a:off x="-37074" y="0"/>
          <a:ext cx="5904856" cy="5904856"/>
        </a:xfrm>
        <a:prstGeom prst="pie">
          <a:avLst>
            <a:gd name="adj1" fmla="val 5400000"/>
            <a:gd name="adj2" fmla="val 16200000"/>
          </a:avLst>
        </a:prstGeom>
        <a:solidFill>
          <a:schemeClr val="accent2">
            <a:hueOff val="0"/>
            <a:satOff val="0"/>
            <a:lumOff val="0"/>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AFD2A32-9170-2947-8B9C-514617E60740}">
      <dsp:nvSpPr>
        <dsp:cNvPr id="0" name=""/>
        <dsp:cNvSpPr/>
      </dsp:nvSpPr>
      <dsp:spPr>
        <a:xfrm>
          <a:off x="2915353" y="0"/>
          <a:ext cx="8966033" cy="5904856"/>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_tradnl" sz="2000" kern="1200" dirty="0" smtClean="0"/>
            <a:t>Modelo lógico:</a:t>
          </a:r>
          <a:endParaRPr lang="es-ES_tradnl" sz="2000" kern="1200" dirty="0"/>
        </a:p>
      </dsp:txBody>
      <dsp:txXfrm>
        <a:off x="2915353" y="0"/>
        <a:ext cx="4483016" cy="2804806"/>
      </dsp:txXfrm>
    </dsp:sp>
    <dsp:sp modelId="{952C925C-3EC6-224E-BD4C-333B1D900AA0}">
      <dsp:nvSpPr>
        <dsp:cNvPr id="0" name=""/>
        <dsp:cNvSpPr/>
      </dsp:nvSpPr>
      <dsp:spPr>
        <a:xfrm>
          <a:off x="1512950" y="2804806"/>
          <a:ext cx="2804806" cy="2804806"/>
        </a:xfrm>
        <a:prstGeom prst="pie">
          <a:avLst>
            <a:gd name="adj1" fmla="val 5400000"/>
            <a:gd name="adj2" fmla="val 16200000"/>
          </a:avLst>
        </a:prstGeom>
        <a:solidFill>
          <a:schemeClr val="accent3">
            <a:hueOff val="0"/>
            <a:satOff val="0"/>
            <a:lumOff val="0"/>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4243884-7F1A-3643-BD0D-D40F9D4765A5}">
      <dsp:nvSpPr>
        <dsp:cNvPr id="0" name=""/>
        <dsp:cNvSpPr/>
      </dsp:nvSpPr>
      <dsp:spPr>
        <a:xfrm>
          <a:off x="2915353" y="2804806"/>
          <a:ext cx="8966033" cy="2804806"/>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_tradnl" sz="2000" kern="1200" dirty="0" smtClean="0"/>
            <a:t>Modelo matemático:</a:t>
          </a:r>
          <a:endParaRPr lang="es-ES_tradnl" sz="2000" kern="1200" dirty="0"/>
        </a:p>
      </dsp:txBody>
      <dsp:txXfrm>
        <a:off x="2915353" y="2804806"/>
        <a:ext cx="4483016" cy="2804806"/>
      </dsp:txXfrm>
    </dsp:sp>
    <dsp:sp modelId="{691C47B2-E0E4-C346-9852-45971DA292AB}">
      <dsp:nvSpPr>
        <dsp:cNvPr id="0" name=""/>
        <dsp:cNvSpPr/>
      </dsp:nvSpPr>
      <dsp:spPr>
        <a:xfrm>
          <a:off x="7324221" y="0"/>
          <a:ext cx="4631315" cy="2804806"/>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just" defTabSz="800100" rtl="0">
            <a:lnSpc>
              <a:spcPct val="90000"/>
            </a:lnSpc>
            <a:spcBef>
              <a:spcPct val="0"/>
            </a:spcBef>
            <a:spcAft>
              <a:spcPct val="15000"/>
            </a:spcAft>
            <a:buChar char="••"/>
          </a:pPr>
          <a:r>
            <a:rPr lang="es-ES_tradnl" sz="1800" kern="1200" dirty="0" smtClean="0"/>
            <a:t>La implementación del programa de recreación escolar aporta significativamente a la disminución del compartimento graso en los escolares con exceso de peso del Colegio Rudolf Steiner. </a:t>
          </a:r>
          <a:endParaRPr lang="es-ES_tradnl" sz="1800" kern="1200" dirty="0"/>
        </a:p>
      </dsp:txBody>
      <dsp:txXfrm>
        <a:off x="7324221" y="0"/>
        <a:ext cx="4631315" cy="2804806"/>
      </dsp:txXfrm>
    </dsp:sp>
    <dsp:sp modelId="{7AE719A6-E414-4741-A2F9-44277709A25B}">
      <dsp:nvSpPr>
        <dsp:cNvPr id="0" name=""/>
        <dsp:cNvSpPr/>
      </dsp:nvSpPr>
      <dsp:spPr>
        <a:xfrm>
          <a:off x="7398370" y="2804806"/>
          <a:ext cx="4483016" cy="2804806"/>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just" defTabSz="800100" rtl="0">
            <a:lnSpc>
              <a:spcPct val="90000"/>
            </a:lnSpc>
            <a:spcBef>
              <a:spcPct val="0"/>
            </a:spcBef>
            <a:spcAft>
              <a:spcPct val="15000"/>
            </a:spcAft>
            <a:buChar char="••"/>
          </a:pPr>
          <a:r>
            <a:rPr lang="es-ES_tradnl" sz="1800" kern="1200" dirty="0" smtClean="0"/>
            <a:t>Hipótesis nula:</a:t>
          </a:r>
          <a:endParaRPr lang="es-ES_tradnl" sz="1800" kern="1200" dirty="0"/>
        </a:p>
        <a:p>
          <a:pPr marL="342900" lvl="2" indent="-171450" algn="just" defTabSz="800100" rtl="0">
            <a:lnSpc>
              <a:spcPct val="90000"/>
            </a:lnSpc>
            <a:spcBef>
              <a:spcPct val="0"/>
            </a:spcBef>
            <a:spcAft>
              <a:spcPct val="15000"/>
            </a:spcAft>
            <a:buChar char="••"/>
          </a:pPr>
          <a:r>
            <a:rPr lang="es-ES_tradnl" sz="1800" kern="1200" dirty="0" smtClean="0"/>
            <a:t>H</a:t>
          </a:r>
          <a:r>
            <a:rPr lang="es-ES_tradnl" sz="1800" kern="1200" baseline="-25000" dirty="0" smtClean="0"/>
            <a:t>0</a:t>
          </a:r>
          <a:r>
            <a:rPr lang="es-ES_tradnl" sz="1800" kern="1200" dirty="0" smtClean="0"/>
            <a:t>: No hay diferencia significativa en el promedio de la grasa corporal del grupo antes de la implementación del programa recreativo con el promedio de grasa corporal del grupo después de la implementación del programa recreativo.</a:t>
          </a:r>
          <a:endParaRPr lang="es-ES_tradnl" sz="1800" kern="1200" dirty="0"/>
        </a:p>
        <a:p>
          <a:pPr marL="171450" lvl="1" indent="-171450" algn="just" defTabSz="800100" rtl="0">
            <a:lnSpc>
              <a:spcPct val="90000"/>
            </a:lnSpc>
            <a:spcBef>
              <a:spcPct val="0"/>
            </a:spcBef>
            <a:spcAft>
              <a:spcPct val="15000"/>
            </a:spcAft>
            <a:buChar char="••"/>
          </a:pPr>
          <a:r>
            <a:rPr lang="es-ES_tradnl" sz="1800" kern="1200" dirty="0" smtClean="0"/>
            <a:t>Hipótesis alternativa:</a:t>
          </a:r>
          <a:endParaRPr lang="es-ES_tradnl" sz="1800" kern="1200" dirty="0"/>
        </a:p>
        <a:p>
          <a:pPr marL="342900" lvl="2" indent="-171450" algn="just" defTabSz="800100" rtl="0">
            <a:lnSpc>
              <a:spcPct val="90000"/>
            </a:lnSpc>
            <a:spcBef>
              <a:spcPct val="0"/>
            </a:spcBef>
            <a:spcAft>
              <a:spcPct val="15000"/>
            </a:spcAft>
            <a:buChar char="••"/>
          </a:pPr>
          <a:r>
            <a:rPr lang="es-ES_tradnl" sz="1800" kern="1200" dirty="0" smtClean="0"/>
            <a:t>H</a:t>
          </a:r>
          <a:r>
            <a:rPr lang="es-ES_tradnl" sz="1800" kern="1200" baseline="-25000" dirty="0" smtClean="0"/>
            <a:t>1</a:t>
          </a:r>
          <a:r>
            <a:rPr lang="es-ES_tradnl" sz="1800" kern="1200" dirty="0" smtClean="0"/>
            <a:t>: Si hay diferencia significativa.</a:t>
          </a:r>
          <a:endParaRPr lang="es-ES_tradnl" sz="1800" kern="1200" dirty="0"/>
        </a:p>
      </dsp:txBody>
      <dsp:txXfrm>
        <a:off x="7398370" y="2804806"/>
        <a:ext cx="4483016" cy="28048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9B60-7AA0-8D4E-99E8-68F9B239052A}">
      <dsp:nvSpPr>
        <dsp:cNvPr id="0" name=""/>
        <dsp:cNvSpPr/>
      </dsp:nvSpPr>
      <dsp:spPr>
        <a:xfrm rot="16200000">
          <a:off x="807045" y="-807045"/>
          <a:ext cx="2500709" cy="4114800"/>
        </a:xfrm>
        <a:prstGeom prst="round1Rect">
          <a:avLst/>
        </a:prstGeom>
        <a:gradFill rotWithShape="0">
          <a:gsLst>
            <a:gs pos="0">
              <a:schemeClr val="accent4">
                <a:hueOff val="0"/>
                <a:satOff val="0"/>
                <a:lumOff val="0"/>
                <a:alphaOff val="0"/>
                <a:shade val="100000"/>
                <a:satMod val="120000"/>
              </a:schemeClr>
            </a:gs>
            <a:gs pos="69000">
              <a:schemeClr val="accent4">
                <a:hueOff val="0"/>
                <a:satOff val="0"/>
                <a:lumOff val="0"/>
                <a:alphaOff val="0"/>
                <a:tint val="80000"/>
                <a:shade val="100000"/>
                <a:satMod val="150000"/>
              </a:schemeClr>
            </a:gs>
            <a:gs pos="100000">
              <a:schemeClr val="accent4">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Carácter: pre-experimental; Nivel: Explicativo, descriptivo, de correlación; Enfoque: Cuantitativo y Cualitativo; Secuencia temporal: longitudinal</a:t>
          </a:r>
          <a:endParaRPr lang="es-ES" sz="1900" kern="1200" dirty="0">
            <a:solidFill>
              <a:schemeClr val="tx1"/>
            </a:solidFill>
          </a:endParaRPr>
        </a:p>
      </dsp:txBody>
      <dsp:txXfrm rot="5400000">
        <a:off x="-1" y="1"/>
        <a:ext cx="4114800" cy="1875532"/>
      </dsp:txXfrm>
    </dsp:sp>
    <dsp:sp modelId="{3AC3961F-EE6D-BA42-AA91-9E8F9893B05F}">
      <dsp:nvSpPr>
        <dsp:cNvPr id="0" name=""/>
        <dsp:cNvSpPr/>
      </dsp:nvSpPr>
      <dsp:spPr>
        <a:xfrm>
          <a:off x="4114800" y="0"/>
          <a:ext cx="4114800" cy="2500709"/>
        </a:xfrm>
        <a:prstGeom prst="round1Rect">
          <a:avLst/>
        </a:prstGeom>
        <a:gradFill rotWithShape="0">
          <a:gsLst>
            <a:gs pos="0">
              <a:schemeClr val="accent4">
                <a:hueOff val="734743"/>
                <a:satOff val="-2126"/>
                <a:lumOff val="-4379"/>
                <a:alphaOff val="0"/>
                <a:shade val="100000"/>
                <a:satMod val="120000"/>
              </a:schemeClr>
            </a:gs>
            <a:gs pos="69000">
              <a:schemeClr val="accent4">
                <a:hueOff val="734743"/>
                <a:satOff val="-2126"/>
                <a:lumOff val="-4379"/>
                <a:alphaOff val="0"/>
                <a:tint val="80000"/>
                <a:shade val="100000"/>
                <a:satMod val="150000"/>
              </a:schemeClr>
            </a:gs>
            <a:gs pos="100000">
              <a:schemeClr val="accent4">
                <a:hueOff val="734743"/>
                <a:satOff val="-2126"/>
                <a:lumOff val="-4379"/>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Población: todos los niños escolares (54) con exceso de peso del Colegio Rudolf Steiner de Quito</a:t>
          </a:r>
          <a:endParaRPr lang="es-ES" sz="1900" kern="1200" dirty="0">
            <a:solidFill>
              <a:schemeClr val="tx1"/>
            </a:solidFill>
          </a:endParaRPr>
        </a:p>
      </dsp:txBody>
      <dsp:txXfrm>
        <a:off x="4114800" y="0"/>
        <a:ext cx="4114800" cy="1875532"/>
      </dsp:txXfrm>
    </dsp:sp>
    <dsp:sp modelId="{A26BF8FC-D719-5A42-8EC6-0D3516FE9CEC}">
      <dsp:nvSpPr>
        <dsp:cNvPr id="0" name=""/>
        <dsp:cNvSpPr/>
      </dsp:nvSpPr>
      <dsp:spPr>
        <a:xfrm rot="10800000">
          <a:off x="0" y="2500709"/>
          <a:ext cx="4114800" cy="2500709"/>
        </a:xfrm>
        <a:prstGeom prst="round1Rect">
          <a:avLst/>
        </a:prstGeom>
        <a:gradFill rotWithShape="0">
          <a:gsLst>
            <a:gs pos="0">
              <a:schemeClr val="accent4">
                <a:hueOff val="1469486"/>
                <a:satOff val="-4253"/>
                <a:lumOff val="-8759"/>
                <a:alphaOff val="0"/>
                <a:shade val="100000"/>
                <a:satMod val="120000"/>
              </a:schemeClr>
            </a:gs>
            <a:gs pos="69000">
              <a:schemeClr val="accent4">
                <a:hueOff val="1469486"/>
                <a:satOff val="-4253"/>
                <a:lumOff val="-8759"/>
                <a:alphaOff val="0"/>
                <a:tint val="80000"/>
                <a:shade val="100000"/>
                <a:satMod val="150000"/>
              </a:schemeClr>
            </a:gs>
            <a:gs pos="100000">
              <a:schemeClr val="accent4">
                <a:hueOff val="1469486"/>
                <a:satOff val="-4253"/>
                <a:lumOff val="-8759"/>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Muestreo no probabilístico: Participación voluntaria y permiso de representantes</a:t>
          </a:r>
          <a:endParaRPr lang="es-ES" sz="1900" kern="1200" dirty="0">
            <a:solidFill>
              <a:schemeClr val="tx1"/>
            </a:solidFill>
          </a:endParaRPr>
        </a:p>
      </dsp:txBody>
      <dsp:txXfrm rot="10800000">
        <a:off x="0" y="3125886"/>
        <a:ext cx="4114800" cy="1875532"/>
      </dsp:txXfrm>
    </dsp:sp>
    <dsp:sp modelId="{E5DC4906-A58F-E140-8C17-A7377EDF456F}">
      <dsp:nvSpPr>
        <dsp:cNvPr id="0" name=""/>
        <dsp:cNvSpPr/>
      </dsp:nvSpPr>
      <dsp:spPr>
        <a:xfrm rot="5400000">
          <a:off x="4921845" y="1693664"/>
          <a:ext cx="2500709" cy="4114800"/>
        </a:xfrm>
        <a:prstGeom prst="round1Rect">
          <a:avLst/>
        </a:prstGeom>
        <a:gradFill rotWithShape="0">
          <a:gsLst>
            <a:gs pos="0">
              <a:schemeClr val="accent4">
                <a:hueOff val="2204229"/>
                <a:satOff val="-6379"/>
                <a:lumOff val="-13138"/>
                <a:alphaOff val="0"/>
                <a:shade val="100000"/>
                <a:satMod val="120000"/>
              </a:schemeClr>
            </a:gs>
            <a:gs pos="69000">
              <a:schemeClr val="accent4">
                <a:hueOff val="2204229"/>
                <a:satOff val="-6379"/>
                <a:lumOff val="-13138"/>
                <a:alphaOff val="0"/>
                <a:tint val="80000"/>
                <a:shade val="100000"/>
                <a:satMod val="150000"/>
              </a:schemeClr>
            </a:gs>
            <a:gs pos="100000">
              <a:schemeClr val="accent4">
                <a:hueOff val="2204229"/>
                <a:satOff val="-6379"/>
                <a:lumOff val="-13138"/>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Muestra: 17 escolares entre los 8 a 11 años con exceso de peso que decidieron y pudieron participar </a:t>
          </a:r>
          <a:endParaRPr lang="es-ES" sz="1900" kern="1200" dirty="0">
            <a:solidFill>
              <a:schemeClr val="tx1"/>
            </a:solidFill>
          </a:endParaRPr>
        </a:p>
      </dsp:txBody>
      <dsp:txXfrm rot="-5400000">
        <a:off x="4114799" y="3125886"/>
        <a:ext cx="4114800" cy="1875532"/>
      </dsp:txXfrm>
    </dsp:sp>
    <dsp:sp modelId="{DC7DA31B-5AF4-DE46-92E8-28BCFCE2A4E5}">
      <dsp:nvSpPr>
        <dsp:cNvPr id="0" name=""/>
        <dsp:cNvSpPr/>
      </dsp:nvSpPr>
      <dsp:spPr>
        <a:xfrm>
          <a:off x="2880359" y="1875532"/>
          <a:ext cx="2468880" cy="1250354"/>
        </a:xfrm>
        <a:prstGeom prst="roundRect">
          <a:avLst/>
        </a:prstGeom>
        <a:gradFill rotWithShape="0">
          <a:gsLst>
            <a:gs pos="0">
              <a:schemeClr val="accent4">
                <a:tint val="40000"/>
                <a:hueOff val="0"/>
                <a:satOff val="0"/>
                <a:lumOff val="0"/>
                <a:alphaOff val="0"/>
                <a:shade val="100000"/>
                <a:satMod val="120000"/>
              </a:schemeClr>
            </a:gs>
            <a:gs pos="69000">
              <a:schemeClr val="accent4">
                <a:tint val="40000"/>
                <a:hueOff val="0"/>
                <a:satOff val="0"/>
                <a:lumOff val="0"/>
                <a:alphaOff val="0"/>
                <a:tint val="80000"/>
                <a:shade val="100000"/>
                <a:satMod val="150000"/>
              </a:schemeClr>
            </a:gs>
            <a:gs pos="100000">
              <a:schemeClr val="accent4">
                <a:tint val="4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t>Investigación</a:t>
          </a:r>
          <a:endParaRPr lang="es-ES" sz="1900" kern="1200" dirty="0"/>
        </a:p>
      </dsp:txBody>
      <dsp:txXfrm>
        <a:off x="2941396" y="1936569"/>
        <a:ext cx="2346806" cy="11282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64CEE-C65C-2B45-9D38-89740459E81F}">
      <dsp:nvSpPr>
        <dsp:cNvPr id="0" name=""/>
        <dsp:cNvSpPr/>
      </dsp:nvSpPr>
      <dsp:spPr>
        <a:xfrm>
          <a:off x="3495" y="955001"/>
          <a:ext cx="2773347" cy="221867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A2FF3250-257A-5E4C-B235-21A0BC89D3DD}">
      <dsp:nvSpPr>
        <dsp:cNvPr id="0" name=""/>
        <dsp:cNvSpPr/>
      </dsp:nvSpPr>
      <dsp:spPr>
        <a:xfrm>
          <a:off x="253097" y="2951811"/>
          <a:ext cx="2468279" cy="776537"/>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ES" sz="2100" kern="1200" dirty="0" smtClean="0"/>
            <a:t>Expresión física-deportiva</a:t>
          </a:r>
          <a:endParaRPr lang="es-ES_tradnl" sz="2100" kern="1200" dirty="0"/>
        </a:p>
      </dsp:txBody>
      <dsp:txXfrm>
        <a:off x="253097" y="2951811"/>
        <a:ext cx="2468279" cy="776537"/>
      </dsp:txXfrm>
    </dsp:sp>
    <dsp:sp modelId="{C7F77B5E-9C98-0B40-9231-BB580FBFC60F}">
      <dsp:nvSpPr>
        <dsp:cNvPr id="0" name=""/>
        <dsp:cNvSpPr/>
      </dsp:nvSpPr>
      <dsp:spPr>
        <a:xfrm>
          <a:off x="3054177" y="955001"/>
          <a:ext cx="2773347" cy="221867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3271023D-170D-ED4D-9327-6A3A850E96B6}">
      <dsp:nvSpPr>
        <dsp:cNvPr id="0" name=""/>
        <dsp:cNvSpPr/>
      </dsp:nvSpPr>
      <dsp:spPr>
        <a:xfrm>
          <a:off x="3303779" y="2951811"/>
          <a:ext cx="2468279" cy="776537"/>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ES" sz="2100" kern="1200" dirty="0" smtClean="0"/>
            <a:t>Expresión de Salud</a:t>
          </a:r>
          <a:endParaRPr lang="es-ES" sz="2100" kern="1200" dirty="0"/>
        </a:p>
      </dsp:txBody>
      <dsp:txXfrm>
        <a:off x="3303779" y="2951811"/>
        <a:ext cx="2468279" cy="776537"/>
      </dsp:txXfrm>
    </dsp:sp>
    <dsp:sp modelId="{93EB90D7-A93B-E840-950C-8CC980E214D8}">
      <dsp:nvSpPr>
        <dsp:cNvPr id="0" name=""/>
        <dsp:cNvSpPr/>
      </dsp:nvSpPr>
      <dsp:spPr>
        <a:xfrm>
          <a:off x="6104859" y="955001"/>
          <a:ext cx="2773347" cy="221867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921545A7-E564-6F45-882C-B8B09C891C21}">
      <dsp:nvSpPr>
        <dsp:cNvPr id="0" name=""/>
        <dsp:cNvSpPr/>
      </dsp:nvSpPr>
      <dsp:spPr>
        <a:xfrm>
          <a:off x="6354461" y="2951811"/>
          <a:ext cx="2468279" cy="776537"/>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ES" sz="2100" kern="1200" dirty="0" smtClean="0"/>
            <a:t>Expresión Artística</a:t>
          </a:r>
          <a:endParaRPr lang="es-ES" sz="2100" kern="1200" dirty="0"/>
        </a:p>
      </dsp:txBody>
      <dsp:txXfrm>
        <a:off x="6354461" y="2951811"/>
        <a:ext cx="2468279" cy="776537"/>
      </dsp:txXfrm>
    </dsp:sp>
    <dsp:sp modelId="{FA70BD6E-235C-5348-AB67-650C116D2015}">
      <dsp:nvSpPr>
        <dsp:cNvPr id="0" name=""/>
        <dsp:cNvSpPr/>
      </dsp:nvSpPr>
      <dsp:spPr>
        <a:xfrm>
          <a:off x="9155541" y="955001"/>
          <a:ext cx="2773347" cy="221867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70927808-A40E-C84F-AEC0-54797047A50A}">
      <dsp:nvSpPr>
        <dsp:cNvPr id="0" name=""/>
        <dsp:cNvSpPr/>
      </dsp:nvSpPr>
      <dsp:spPr>
        <a:xfrm>
          <a:off x="9405143" y="2951811"/>
          <a:ext cx="2468279" cy="776537"/>
        </a:xfrm>
        <a:prstGeom prst="wedgeRectCallout">
          <a:avLst>
            <a:gd name="adj1" fmla="val 20250"/>
            <a:gd name="adj2" fmla="val -607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ES" sz="2100" kern="1200" dirty="0" smtClean="0"/>
            <a:t>Expresión Lúdica</a:t>
          </a:r>
          <a:endParaRPr lang="es-ES" sz="2100" kern="1200" dirty="0"/>
        </a:p>
      </dsp:txBody>
      <dsp:txXfrm>
        <a:off x="9405143" y="2951811"/>
        <a:ext cx="2468279" cy="7765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733D3-799B-504A-9AAD-4AFEFE972F05}">
      <dsp:nvSpPr>
        <dsp:cNvPr id="0" name=""/>
        <dsp:cNvSpPr/>
      </dsp:nvSpPr>
      <dsp:spPr>
        <a:xfrm>
          <a:off x="0" y="1018442"/>
          <a:ext cx="3541345" cy="283307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107C08D-2C9E-1C4D-BD3F-B23B7371DFF2}">
      <dsp:nvSpPr>
        <dsp:cNvPr id="0" name=""/>
        <dsp:cNvSpPr/>
      </dsp:nvSpPr>
      <dsp:spPr>
        <a:xfrm>
          <a:off x="318721" y="3568211"/>
          <a:ext cx="3151797" cy="991576"/>
        </a:xfrm>
        <a:prstGeom prst="wedgeRectCallout">
          <a:avLst>
            <a:gd name="adj1" fmla="val 20250"/>
            <a:gd name="adj2" fmla="val -60700"/>
          </a:avLst>
        </a:prstGeom>
        <a:solidFill>
          <a:schemeClr val="accent1">
            <a:hueOff val="0"/>
            <a:satOff val="0"/>
            <a:lumOff val="0"/>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_tradnl" sz="1500" kern="1200" dirty="0" smtClean="0"/>
            <a:t>¿Existe relación entre la recreación escolar y la disminución de la grasa corporal en los escolares?</a:t>
          </a:r>
          <a:endParaRPr lang="es-ES" sz="1500" kern="1200" dirty="0"/>
        </a:p>
      </dsp:txBody>
      <dsp:txXfrm>
        <a:off x="318721" y="3568211"/>
        <a:ext cx="3151797" cy="991576"/>
      </dsp:txXfrm>
    </dsp:sp>
    <dsp:sp modelId="{8D1CA2CA-8172-B849-8918-31B2D69B6BD7}">
      <dsp:nvSpPr>
        <dsp:cNvPr id="0" name=""/>
        <dsp:cNvSpPr/>
      </dsp:nvSpPr>
      <dsp:spPr>
        <a:xfrm>
          <a:off x="3895480" y="1018442"/>
          <a:ext cx="3541345" cy="283307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46F29A6-4FEB-7047-AA6F-AA9E29706B89}">
      <dsp:nvSpPr>
        <dsp:cNvPr id="0" name=""/>
        <dsp:cNvSpPr/>
      </dsp:nvSpPr>
      <dsp:spPr>
        <a:xfrm>
          <a:off x="4214201" y="3568211"/>
          <a:ext cx="3151797" cy="991576"/>
        </a:xfrm>
        <a:prstGeom prst="wedgeRectCallout">
          <a:avLst>
            <a:gd name="adj1" fmla="val 20250"/>
            <a:gd name="adj2" fmla="val -60700"/>
          </a:avLst>
        </a:prstGeom>
        <a:solidFill>
          <a:schemeClr val="accent1">
            <a:hueOff val="0"/>
            <a:satOff val="0"/>
            <a:lumOff val="0"/>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_tradnl" sz="1500" kern="1200" dirty="0" smtClean="0"/>
            <a:t>Actividades recreativas apropiadas para escolares de 8 a 11 años</a:t>
          </a:r>
          <a:endParaRPr lang="es-ES" sz="1500" kern="1200" dirty="0"/>
        </a:p>
      </dsp:txBody>
      <dsp:txXfrm>
        <a:off x="4214201" y="3568211"/>
        <a:ext cx="3151797" cy="991576"/>
      </dsp:txXfrm>
    </dsp:sp>
    <dsp:sp modelId="{68C4FB89-9CCD-264D-BE5E-A4182DBB1B22}">
      <dsp:nvSpPr>
        <dsp:cNvPr id="0" name=""/>
        <dsp:cNvSpPr/>
      </dsp:nvSpPr>
      <dsp:spPr>
        <a:xfrm>
          <a:off x="7790960" y="1033032"/>
          <a:ext cx="3541345" cy="283307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2723B4E-F4D0-D449-AA06-F86BC5FF65DC}">
      <dsp:nvSpPr>
        <dsp:cNvPr id="0" name=""/>
        <dsp:cNvSpPr/>
      </dsp:nvSpPr>
      <dsp:spPr>
        <a:xfrm>
          <a:off x="8109681" y="3568211"/>
          <a:ext cx="3151797" cy="991576"/>
        </a:xfrm>
        <a:prstGeom prst="wedgeRectCallout">
          <a:avLst>
            <a:gd name="adj1" fmla="val 20250"/>
            <a:gd name="adj2" fmla="val -60700"/>
          </a:avLst>
        </a:prstGeom>
        <a:solidFill>
          <a:schemeClr val="accent1">
            <a:hueOff val="0"/>
            <a:satOff val="0"/>
            <a:lumOff val="0"/>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_tradnl" sz="1500" kern="1200" dirty="0" smtClean="0"/>
            <a:t>Estructura adecuada de un programa recreativo escolar</a:t>
          </a:r>
          <a:endParaRPr lang="es-ES" sz="1500" kern="1200" dirty="0"/>
        </a:p>
      </dsp:txBody>
      <dsp:txXfrm>
        <a:off x="8109681" y="3568211"/>
        <a:ext cx="3151797" cy="991576"/>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pPr/>
              <a:t>26/6/18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pPr/>
              <a:t>‹Nr.›</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pPr/>
              <a:t>26/6/18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pPr/>
              <a:t>‹Nr.›</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770888" y="1295401"/>
            <a:ext cx="8650224"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763895" y="1524000"/>
            <a:ext cx="8664211"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s-ES_tradnl" smtClean="0"/>
              <a:t>Clic para editar título</a:t>
            </a:r>
            <a:endParaRPr/>
          </a:p>
        </p:txBody>
      </p:sp>
      <p:sp>
        <p:nvSpPr>
          <p:cNvPr id="3" name="Subtitle 2"/>
          <p:cNvSpPr>
            <a:spLocks noGrp="1"/>
          </p:cNvSpPr>
          <p:nvPr>
            <p:ph type="subTitle" idx="1"/>
          </p:nvPr>
        </p:nvSpPr>
        <p:spPr>
          <a:xfrm>
            <a:off x="1763895" y="3299013"/>
            <a:ext cx="8664212"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7D0065BE-0657-4A47-90AD-C21C55E16B19}" type="datetime4">
              <a:rPr lang="en-US" smtClean="0"/>
              <a:pPr/>
              <a:t>junio 26,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11198" y="611872"/>
            <a:ext cx="5439393" cy="1162050"/>
          </a:xfrm>
        </p:spPr>
        <p:txBody>
          <a:bodyPr anchor="b"/>
          <a:lstStyle>
            <a:lvl1pPr algn="ctr">
              <a:defRPr sz="3600" b="0"/>
            </a:lvl1pPr>
          </a:lstStyle>
          <a:p>
            <a:r>
              <a:rPr lang="es-ES_tradnl" smtClean="0"/>
              <a:t>Clic para editar título</a:t>
            </a:r>
            <a:endParaRPr/>
          </a:p>
        </p:txBody>
      </p:sp>
      <p:sp>
        <p:nvSpPr>
          <p:cNvPr id="4" name="Text Placeholder 3"/>
          <p:cNvSpPr>
            <a:spLocks noGrp="1"/>
          </p:cNvSpPr>
          <p:nvPr>
            <p:ph type="body" sz="half" idx="2"/>
          </p:nvPr>
        </p:nvSpPr>
        <p:spPr>
          <a:xfrm>
            <a:off x="711198" y="1787856"/>
            <a:ext cx="5439393"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4CF99945-0A15-4715-AB6C-F5E56CF20F70}" type="datetimeFigureOut">
              <a:rPr lang="en-US" smtClean="0"/>
              <a:pPr/>
              <a:t>26/6/18</a:t>
            </a:fld>
            <a:endParaRPr lang="en-U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22B156B-59AE-415F-B24B-8756D48BB977}" type="slidenum">
              <a:rPr lang="es-ES" smtClean="0"/>
              <a:pPr/>
              <a:t>‹Nr.›</a:t>
            </a:fld>
            <a:endParaRPr lang="es-ES"/>
          </a:p>
        </p:txBody>
      </p:sp>
      <p:sp>
        <p:nvSpPr>
          <p:cNvPr id="8" name="Picture Placeholder 2"/>
          <p:cNvSpPr>
            <a:spLocks noGrp="1"/>
          </p:cNvSpPr>
          <p:nvPr>
            <p:ph type="pic" idx="1"/>
          </p:nvPr>
        </p:nvSpPr>
        <p:spPr>
          <a:xfrm>
            <a:off x="6787489" y="359393"/>
            <a:ext cx="48768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4CF99945-0A15-4715-AB6C-F5E56CF20F70}" type="datetimeFigureOut">
              <a:rPr lang="en-US" smtClean="0"/>
              <a:pPr/>
              <a:t>26/6/18</a:t>
            </a:fld>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2B156B-59AE-415F-B24B-8756D48BB977}" type="slidenum">
              <a:rPr lang="es-ES" smtClean="0"/>
              <a:pPr/>
              <a:t>‹Nr.›</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6389" y="368301"/>
            <a:ext cx="2032000" cy="5575300"/>
          </a:xfrm>
        </p:spPr>
        <p:txBody>
          <a:bodyPr vert="eaVert"/>
          <a:lstStyle/>
          <a:p>
            <a:r>
              <a:rPr lang="es-ES_tradnl" smtClean="0"/>
              <a:t>Clic para editar título</a:t>
            </a:r>
            <a:endParaRPr/>
          </a:p>
        </p:txBody>
      </p:sp>
      <p:sp>
        <p:nvSpPr>
          <p:cNvPr id="3" name="Vertical Text Placeholder 2"/>
          <p:cNvSpPr>
            <a:spLocks noGrp="1"/>
          </p:cNvSpPr>
          <p:nvPr>
            <p:ph type="body" orient="vert" idx="1"/>
          </p:nvPr>
        </p:nvSpPr>
        <p:spPr>
          <a:xfrm>
            <a:off x="732365" y="368301"/>
            <a:ext cx="8919635" cy="5575300"/>
          </a:xfrm>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4CF99945-0A15-4715-AB6C-F5E56CF20F70}" type="datetimeFigureOut">
              <a:rPr lang="en-US" smtClean="0"/>
              <a:pPr/>
              <a:t>26/6/18</a:t>
            </a:fld>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2B156B-59AE-415F-B24B-8756D48BB977}" type="slidenum">
              <a:rPr lang="es-ES" smtClean="0"/>
              <a:pPr/>
              <a:t>‹Nr.›</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p:txBody>
          <a:bodyPr/>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4CF99945-0A15-4715-AB6C-F5E56CF20F70}" type="datetimeFigureOut">
              <a:rPr lang="en-US" smtClean="0"/>
              <a:pPr/>
              <a:t>26/6/18</a:t>
            </a:fld>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2B156B-59AE-415F-B24B-8756D48BB977}" type="slidenum">
              <a:rPr lang="es-ES" smtClean="0"/>
              <a:pPr/>
              <a:t>‹Nr.›</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sp>
        <p:nvSpPr>
          <p:cNvPr id="2" name="Title 1"/>
          <p:cNvSpPr>
            <a:spLocks noGrp="1"/>
          </p:cNvSpPr>
          <p:nvPr>
            <p:ph type="ctrTitle"/>
          </p:nvPr>
        </p:nvSpPr>
        <p:spPr>
          <a:xfrm>
            <a:off x="484718" y="3352802"/>
            <a:ext cx="11222567" cy="1470025"/>
          </a:xfrm>
        </p:spPr>
        <p:txBody>
          <a:bodyPr/>
          <a:lstStyle/>
          <a:p>
            <a:r>
              <a:rPr lang="es-ES_tradnl" smtClean="0"/>
              <a:t>Clic para editar título</a:t>
            </a:r>
            <a:endParaRPr dirty="0"/>
          </a:p>
        </p:txBody>
      </p:sp>
      <p:sp>
        <p:nvSpPr>
          <p:cNvPr id="3" name="Subtitle 2"/>
          <p:cNvSpPr>
            <a:spLocks noGrp="1"/>
          </p:cNvSpPr>
          <p:nvPr>
            <p:ph type="subTitle" idx="1"/>
          </p:nvPr>
        </p:nvSpPr>
        <p:spPr>
          <a:xfrm>
            <a:off x="484718" y="4771030"/>
            <a:ext cx="11222567"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4CF99945-0A15-4715-AB6C-F5E56CF20F70}" type="datetimeFigureOut">
              <a:rPr lang="en-US" smtClean="0"/>
              <a:pPr/>
              <a:t>26/6/18</a:t>
            </a:fld>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2B156B-59AE-415F-B24B-8756D48BB977}" type="slidenum">
              <a:rPr lang="es-ES" smtClean="0"/>
              <a:pPr/>
              <a:t>‹Nr.›</a:t>
            </a:fld>
            <a:endParaRPr lang="es-ES"/>
          </a:p>
        </p:txBody>
      </p:sp>
      <p:sp>
        <p:nvSpPr>
          <p:cNvPr id="9" name="Picture Placeholder 2"/>
          <p:cNvSpPr>
            <a:spLocks noGrp="1"/>
          </p:cNvSpPr>
          <p:nvPr>
            <p:ph type="pic" idx="13"/>
          </p:nvPr>
        </p:nvSpPr>
        <p:spPr>
          <a:xfrm>
            <a:off x="494640" y="363538"/>
            <a:ext cx="1120272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32367" y="2403145"/>
            <a:ext cx="10742084" cy="1362075"/>
          </a:xfrm>
        </p:spPr>
        <p:txBody>
          <a:bodyPr anchor="b" anchorCtr="0"/>
          <a:lstStyle>
            <a:lvl1pPr algn="ctr">
              <a:defRPr sz="4600" b="0" cap="none" baseline="0"/>
            </a:lvl1pPr>
          </a:lstStyle>
          <a:p>
            <a:r>
              <a:rPr lang="es-ES_tradnl" smtClean="0"/>
              <a:t>Clic para editar título</a:t>
            </a:r>
            <a:endParaRPr/>
          </a:p>
        </p:txBody>
      </p:sp>
      <p:sp>
        <p:nvSpPr>
          <p:cNvPr id="3" name="Text Placeholder 2"/>
          <p:cNvSpPr>
            <a:spLocks noGrp="1"/>
          </p:cNvSpPr>
          <p:nvPr>
            <p:ph type="body" idx="1"/>
          </p:nvPr>
        </p:nvSpPr>
        <p:spPr>
          <a:xfrm>
            <a:off x="732367" y="3736006"/>
            <a:ext cx="10742084"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647D2193-4505-4A75-99BB-880C6989A757}" type="datetime4">
              <a:rPr lang="en-US" smtClean="0"/>
              <a:pPr/>
              <a:t>junio 26,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732367" y="107576"/>
            <a:ext cx="10723035" cy="1336956"/>
          </a:xfrm>
        </p:spPr>
        <p:txBody>
          <a:bodyPr/>
          <a:lstStyle/>
          <a:p>
            <a:r>
              <a:rPr lang="es-ES_tradnl" smtClean="0"/>
              <a:t>Clic para editar título</a:t>
            </a:r>
            <a:endParaRPr/>
          </a:p>
        </p:txBody>
      </p:sp>
      <p:sp>
        <p:nvSpPr>
          <p:cNvPr id="3" name="Content Placeholder 2"/>
          <p:cNvSpPr>
            <a:spLocks noGrp="1"/>
          </p:cNvSpPr>
          <p:nvPr>
            <p:ph sz="half" idx="1"/>
          </p:nvPr>
        </p:nvSpPr>
        <p:spPr>
          <a:xfrm>
            <a:off x="732367"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Content Placeholder 3"/>
          <p:cNvSpPr>
            <a:spLocks noGrp="1"/>
          </p:cNvSpPr>
          <p:nvPr>
            <p:ph sz="half" idx="2"/>
          </p:nvPr>
        </p:nvSpPr>
        <p:spPr>
          <a:xfrm>
            <a:off x="6334761"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p:txBody>
          <a:bodyPr/>
          <a:lstStyle/>
          <a:p>
            <a:fld id="{4CF99945-0A15-4715-AB6C-F5E56CF20F70}" type="datetimeFigureOut">
              <a:rPr lang="en-US" smtClean="0"/>
              <a:pPr/>
              <a:t>26/6/18</a:t>
            </a:fld>
            <a:endParaRPr lang="en-U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22B156B-59AE-415F-B24B-8756D48BB977}" type="slidenum">
              <a:rPr lang="es-ES" smtClean="0"/>
              <a:pPr/>
              <a:t>‹Nr.›</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32365" y="107576"/>
            <a:ext cx="10723035" cy="1336956"/>
          </a:xfrm>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732365"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732365" y="2347416"/>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Text Placeholder 4"/>
          <p:cNvSpPr>
            <a:spLocks noGrp="1"/>
          </p:cNvSpPr>
          <p:nvPr>
            <p:ph type="body" sz="quarter" idx="3"/>
          </p:nvPr>
        </p:nvSpPr>
        <p:spPr>
          <a:xfrm>
            <a:off x="6334760"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6334760" y="2347416"/>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7" name="Date Placeholder 6"/>
          <p:cNvSpPr>
            <a:spLocks noGrp="1"/>
          </p:cNvSpPr>
          <p:nvPr>
            <p:ph type="dt" sz="half" idx="10"/>
          </p:nvPr>
        </p:nvSpPr>
        <p:spPr/>
        <p:txBody>
          <a:bodyPr/>
          <a:lstStyle/>
          <a:p>
            <a:fld id="{4CF99945-0A15-4715-AB6C-F5E56CF20F70}" type="datetimeFigureOut">
              <a:rPr lang="en-US" smtClean="0"/>
              <a:pPr/>
              <a:t>26/6/18</a:t>
            </a:fld>
            <a:endParaRPr lang="en-U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22B156B-59AE-415F-B24B-8756D48BB977}" type="slidenum">
              <a:rPr lang="es-ES" smtClean="0"/>
              <a:pPr/>
              <a:t>‹Nr.›</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Date Placeholder 2"/>
          <p:cNvSpPr>
            <a:spLocks noGrp="1"/>
          </p:cNvSpPr>
          <p:nvPr>
            <p:ph type="dt" sz="half" idx="10"/>
          </p:nvPr>
        </p:nvSpPr>
        <p:spPr/>
        <p:txBody>
          <a:bodyPr/>
          <a:lstStyle/>
          <a:p>
            <a:fld id="{4CF99945-0A15-4715-AB6C-F5E56CF20F70}" type="datetimeFigureOut">
              <a:rPr lang="en-US" smtClean="0"/>
              <a:pPr/>
              <a:t>26/6/18</a:t>
            </a:fld>
            <a:endParaRPr lang="en-U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022B156B-59AE-415F-B24B-8756D48BB977}" type="slidenum">
              <a:rPr lang="es-ES" smtClean="0"/>
              <a:pPr/>
              <a:t>‹Nr.›</a:t>
            </a:fld>
            <a:endParaRPr lang="es-E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99945-0A15-4715-AB6C-F5E56CF20F70}" type="datetimeFigureOut">
              <a:rPr lang="en-US" smtClean="0"/>
              <a:pPr/>
              <a:t>26/6/18</a:t>
            </a:fld>
            <a:endParaRPr lang="en-U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022B156B-59AE-415F-B24B-8756D48BB977}" type="slidenum">
              <a:rPr lang="es-ES" smtClean="0"/>
              <a:pPr/>
              <a:t>‹Nr.›</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11199" y="611872"/>
            <a:ext cx="5120640" cy="1162050"/>
          </a:xfrm>
        </p:spPr>
        <p:txBody>
          <a:bodyPr anchor="b"/>
          <a:lstStyle>
            <a:lvl1pPr algn="ctr">
              <a:defRPr sz="3600" b="0"/>
            </a:lvl1pPr>
          </a:lstStyle>
          <a:p>
            <a:r>
              <a:rPr lang="es-ES_tradnl" smtClean="0"/>
              <a:t>Clic para editar título</a:t>
            </a:r>
            <a:endParaRPr/>
          </a:p>
        </p:txBody>
      </p:sp>
      <p:sp>
        <p:nvSpPr>
          <p:cNvPr id="3" name="Content Placeholder 2"/>
          <p:cNvSpPr>
            <a:spLocks noGrp="1"/>
          </p:cNvSpPr>
          <p:nvPr>
            <p:ph idx="1"/>
          </p:nvPr>
        </p:nvSpPr>
        <p:spPr>
          <a:xfrm>
            <a:off x="6323765" y="368300"/>
            <a:ext cx="512064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Text Placeholder 3"/>
          <p:cNvSpPr>
            <a:spLocks noGrp="1"/>
          </p:cNvSpPr>
          <p:nvPr>
            <p:ph type="body" sz="half" idx="2"/>
          </p:nvPr>
        </p:nvSpPr>
        <p:spPr>
          <a:xfrm>
            <a:off x="711199" y="1787856"/>
            <a:ext cx="512064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4CF99945-0A15-4715-AB6C-F5E56CF20F70}" type="datetimeFigureOut">
              <a:rPr lang="en-US" smtClean="0"/>
              <a:pPr/>
              <a:t>26/6/18</a:t>
            </a:fld>
            <a:endParaRPr lang="en-U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22B156B-59AE-415F-B24B-8756D48BB977}" type="slidenum">
              <a:rPr lang="es-ES" smtClean="0"/>
              <a:pPr/>
              <a:t>‹Nr.›</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367" y="107576"/>
            <a:ext cx="10723035" cy="1336956"/>
          </a:xfrm>
          <a:prstGeom prst="rect">
            <a:avLst/>
          </a:prstGeom>
        </p:spPr>
        <p:txBody>
          <a:bodyPr vert="horz" lIns="91440" tIns="45720" rIns="91440" bIns="45720" rtlCol="0" anchor="b" anchorCtr="0">
            <a:noAutofit/>
          </a:bodyPr>
          <a:lstStyle/>
          <a:p>
            <a:r>
              <a:rPr lang="es-ES_tradnl" smtClean="0"/>
              <a:t>Clic para editar título</a:t>
            </a:r>
            <a:endParaRPr/>
          </a:p>
        </p:txBody>
      </p:sp>
      <p:sp>
        <p:nvSpPr>
          <p:cNvPr id="3" name="Text Placeholder 2"/>
          <p:cNvSpPr>
            <a:spLocks noGrp="1"/>
          </p:cNvSpPr>
          <p:nvPr>
            <p:ph type="body" idx="1"/>
          </p:nvPr>
        </p:nvSpPr>
        <p:spPr>
          <a:xfrm>
            <a:off x="732367" y="1600201"/>
            <a:ext cx="10723035" cy="4343400"/>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2"/>
          </p:nvPr>
        </p:nvSpPr>
        <p:spPr>
          <a:xfrm>
            <a:off x="7506447" y="6275669"/>
            <a:ext cx="2844800" cy="365125"/>
          </a:xfrm>
          <a:prstGeom prst="rect">
            <a:avLst/>
          </a:prstGeom>
        </p:spPr>
        <p:txBody>
          <a:bodyPr vert="horz" lIns="91440" tIns="45720" rIns="91440" bIns="45720" rtlCol="0" anchor="ctr"/>
          <a:lstStyle>
            <a:lvl1pPr algn="r">
              <a:defRPr sz="1200">
                <a:solidFill>
                  <a:schemeClr val="bg1"/>
                </a:solidFill>
              </a:defRPr>
            </a:lvl1pPr>
          </a:lstStyle>
          <a:p>
            <a:fld id="{4CF99945-0A15-4715-AB6C-F5E56CF20F70}" type="datetimeFigureOut">
              <a:rPr lang="en-US" smtClean="0"/>
              <a:pPr/>
              <a:t>26/6/18</a:t>
            </a:fld>
            <a:endParaRPr lang="en-US"/>
          </a:p>
        </p:txBody>
      </p:sp>
      <p:sp>
        <p:nvSpPr>
          <p:cNvPr id="5" name="Footer Placeholder 4"/>
          <p:cNvSpPr>
            <a:spLocks noGrp="1"/>
          </p:cNvSpPr>
          <p:nvPr>
            <p:ph type="ftr" sz="quarter" idx="3"/>
          </p:nvPr>
        </p:nvSpPr>
        <p:spPr>
          <a:xfrm>
            <a:off x="352611" y="6275669"/>
            <a:ext cx="6454588" cy="365125"/>
          </a:xfrm>
          <a:prstGeom prst="rect">
            <a:avLst/>
          </a:prstGeom>
        </p:spPr>
        <p:txBody>
          <a:bodyPr vert="horz" lIns="91440" tIns="45720" rIns="91440" bIns="45720" rtlCol="0" anchor="ctr"/>
          <a:lstStyle>
            <a:lvl1pPr algn="l">
              <a:defRPr sz="1200">
                <a:solidFill>
                  <a:schemeClr val="bg1"/>
                </a:solidFill>
              </a:defRPr>
            </a:lvl1pPr>
          </a:lstStyle>
          <a:p>
            <a:endParaRPr lang="es-ES"/>
          </a:p>
        </p:txBody>
      </p:sp>
      <p:sp>
        <p:nvSpPr>
          <p:cNvPr id="6" name="Slide Number Placeholder 5"/>
          <p:cNvSpPr>
            <a:spLocks noGrp="1"/>
          </p:cNvSpPr>
          <p:nvPr>
            <p:ph type="sldNum" sz="quarter" idx="4"/>
          </p:nvPr>
        </p:nvSpPr>
        <p:spPr>
          <a:xfrm>
            <a:off x="10530541" y="6275669"/>
            <a:ext cx="1320800" cy="365125"/>
          </a:xfrm>
          <a:prstGeom prst="rect">
            <a:avLst/>
          </a:prstGeom>
        </p:spPr>
        <p:txBody>
          <a:bodyPr vert="horz" lIns="91440" tIns="45720" rIns="91440" bIns="45720" rtlCol="0" anchor="ctr"/>
          <a:lstStyle>
            <a:lvl1pPr algn="r">
              <a:defRPr sz="3600">
                <a:solidFill>
                  <a:schemeClr val="bg1"/>
                </a:solidFill>
              </a:defRPr>
            </a:lvl1pPr>
          </a:lstStyle>
          <a:p>
            <a:fld id="{022B156B-59AE-415F-B24B-8756D48BB977}" type="slidenum">
              <a:rPr lang="es-ES" smtClean="0"/>
              <a:pPr/>
              <a:t>‹Nr.›</a:t>
            </a:fld>
            <a:endParaRPr lang="es-E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6.xml"/><Relationship Id="rId2"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8.xml"/><Relationship Id="rId2" Type="http://schemas.openxmlformats.org/officeDocument/2006/relationships/diagramData" Target="../diagrams/data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Documento_de_Microsoft_Word1.docx"/><Relationship Id="rId5" Type="http://schemas.openxmlformats.org/officeDocument/2006/relationships/image" Target="../media/image31.png"/><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Documento_de_Microsoft_Word2.docx"/><Relationship Id="rId5" Type="http://schemas.openxmlformats.org/officeDocument/2006/relationships/image" Target="../media/image32.png"/><Relationship Id="rId1" Type="http://schemas.openxmlformats.org/officeDocument/2006/relationships/vmlDrawing" Target="../drawings/vmlDrawing2.vml"/><Relationship Id="rId2"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xml"/><Relationship Id="rId3" Type="http://schemas.openxmlformats.org/officeDocument/2006/relationships/chart" Target="../charts/char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9.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6.xml"/><Relationship Id="rId2"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487488" y="544422"/>
            <a:ext cx="10704512" cy="603448"/>
          </a:xfrm>
          <a:prstGeom prst="rect">
            <a:avLst/>
          </a:prstGeom>
          <a:ln>
            <a:noFill/>
          </a:ln>
          <a:effectLst>
            <a:outerShdw blurRad="50800" dist="38100" dir="2700000" algn="tl" rotWithShape="0">
              <a:prstClr val="black">
                <a:alpha val="40000"/>
              </a:prstClr>
            </a:outerShdw>
            <a:softEdge rad="63500"/>
          </a:effectLst>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C" sz="4000" b="1" i="0" u="none" strike="noStrike" kern="1200" cap="small" spc="0" normalizeH="0" baseline="0" noProof="0" dirty="0">
              <a:ln>
                <a:noFill/>
              </a:ln>
              <a:solidFill>
                <a:schemeClr val="tx1"/>
              </a:solidFill>
              <a:effectLst/>
              <a:uLnTx/>
              <a:uFillTx/>
              <a:latin typeface="Arial" pitchFamily="34" charset="0"/>
              <a:ea typeface="+mj-ea"/>
              <a:cs typeface="Arial" pitchFamily="34" charset="0"/>
            </a:endParaRPr>
          </a:p>
        </p:txBody>
      </p:sp>
      <p:sp>
        <p:nvSpPr>
          <p:cNvPr id="7" name="1 Título"/>
          <p:cNvSpPr txBox="1">
            <a:spLocks/>
          </p:cNvSpPr>
          <p:nvPr/>
        </p:nvSpPr>
        <p:spPr>
          <a:xfrm>
            <a:off x="646908" y="2261709"/>
            <a:ext cx="10704512" cy="603448"/>
          </a:xfrm>
          <a:prstGeom prst="rect">
            <a:avLst/>
          </a:prstGeom>
          <a:ln>
            <a:noFill/>
          </a:ln>
          <a:effectLst>
            <a:outerShdw blurRad="50800" dist="38100" dir="2700000" algn="tl" rotWithShape="0">
              <a:prstClr val="black">
                <a:alpha val="40000"/>
              </a:prstClr>
            </a:outerShdw>
            <a:softEdge rad="63500"/>
          </a:effectLst>
        </p:spPr>
        <p:txBody>
          <a:bodyPr vert="horz" lIns="91440" tIns="45720" rIns="91440" bIns="45720" rtlCol="0" anchor="b">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C"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MAESTRÍA EN RECREACIÓN</a:t>
            </a:r>
            <a:r>
              <a:rPr kumimoji="0" lang="es-EC" sz="3200" b="1" i="0" u="none" strike="noStrike" kern="1200" cap="none" spc="0" normalizeH="0" noProof="0" dirty="0" smtClean="0">
                <a:ln>
                  <a:noFill/>
                </a:ln>
                <a:solidFill>
                  <a:schemeClr val="tx1"/>
                </a:solidFill>
                <a:effectLst/>
                <a:uLnTx/>
                <a:uFillTx/>
                <a:latin typeface="Arial" pitchFamily="34" charset="0"/>
                <a:ea typeface="+mj-ea"/>
                <a:cs typeface="Arial" pitchFamily="34" charset="0"/>
              </a:rPr>
              <a:t> </a:t>
            </a:r>
            <a:r>
              <a:rPr kumimoji="0" lang="es-EC"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Y TIEMPO LIBRE</a:t>
            </a:r>
            <a:endParaRPr kumimoji="0" lang="es-EC"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1 Título"/>
          <p:cNvSpPr txBox="1">
            <a:spLocks/>
          </p:cNvSpPr>
          <p:nvPr/>
        </p:nvSpPr>
        <p:spPr>
          <a:xfrm>
            <a:off x="1650663" y="3042643"/>
            <a:ext cx="8544949" cy="603448"/>
          </a:xfrm>
          <a:prstGeom prst="rect">
            <a:avLst/>
          </a:prstGeom>
          <a:ln>
            <a:noFill/>
          </a:ln>
          <a:effectLst>
            <a:outerShdw blurRad="50800" dist="38100" dir="2700000" algn="tl" rotWithShape="0">
              <a:prstClr val="black">
                <a:alpha val="40000"/>
              </a:prstClr>
            </a:outerShdw>
            <a:softEdge rad="63500"/>
          </a:effectLst>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3000" i="0" u="none" strike="noStrike" kern="1200" cap="small" spc="0" normalizeH="0" baseline="0" noProof="0" dirty="0" smtClean="0">
                <a:ln>
                  <a:noFill/>
                </a:ln>
                <a:solidFill>
                  <a:schemeClr val="tx1"/>
                </a:solidFill>
                <a:effectLst/>
                <a:uLnTx/>
                <a:uFillTx/>
                <a:latin typeface="Arial" pitchFamily="34" charset="0"/>
                <a:ea typeface="+mj-ea"/>
                <a:cs typeface="Arial" pitchFamily="34" charset="0"/>
              </a:rPr>
              <a:t>IV PROMOCIÓN</a:t>
            </a:r>
            <a:endParaRPr kumimoji="0" lang="es-EC" sz="3000" i="0" u="none" strike="noStrike" kern="1200" cap="small" spc="0" normalizeH="0" baseline="0" noProof="0" dirty="0">
              <a:ln>
                <a:noFill/>
              </a:ln>
              <a:solidFill>
                <a:schemeClr val="tx1"/>
              </a:solidFill>
              <a:effectLst/>
              <a:uLnTx/>
              <a:uFillTx/>
              <a:latin typeface="Arial" pitchFamily="34" charset="0"/>
              <a:ea typeface="+mj-ea"/>
              <a:cs typeface="Arial" pitchFamily="34" charset="0"/>
            </a:endParaRPr>
          </a:p>
        </p:txBody>
      </p:sp>
      <p:sp>
        <p:nvSpPr>
          <p:cNvPr id="9" name="2 Subtítulo"/>
          <p:cNvSpPr txBox="1">
            <a:spLocks/>
          </p:cNvSpPr>
          <p:nvPr/>
        </p:nvSpPr>
        <p:spPr>
          <a:xfrm>
            <a:off x="3105311" y="6416098"/>
            <a:ext cx="5928320" cy="441902"/>
          </a:xfrm>
          <a:prstGeom prst="rect">
            <a:avLst/>
          </a:prstGeom>
        </p:spPr>
        <p:txBody>
          <a:bodyPr vert="horz" lIns="91440" tIns="45720" rIns="91440" bIns="45720" rtlCol="0">
            <a:normAutofit/>
          </a:bodyPr>
          <a:lstStyle/>
          <a:p>
            <a:pPr marL="347472" marR="0" lvl="0" indent="-347472" algn="ctr" defTabSz="914400" rtl="0" eaLnBrk="1" fontAlgn="auto" latinLnBrk="0" hangingPunct="1">
              <a:lnSpc>
                <a:spcPct val="100000"/>
              </a:lnSpc>
              <a:spcBef>
                <a:spcPts val="1800"/>
              </a:spcBef>
              <a:spcAft>
                <a:spcPts val="0"/>
              </a:spcAft>
              <a:buClrTx/>
              <a:buSzTx/>
              <a:tabLst/>
              <a:defRPr/>
            </a:pPr>
            <a:r>
              <a:rPr lang="es-EC" sz="2000" dirty="0" smtClean="0">
                <a:effectLst>
                  <a:outerShdw blurRad="50800" dist="38100" dir="2700000" algn="tl" rotWithShape="0">
                    <a:prstClr val="black">
                      <a:alpha val="40000"/>
                    </a:prstClr>
                  </a:outerShdw>
                </a:effectLst>
                <a:latin typeface="Arial" pitchFamily="34" charset="0"/>
                <a:cs typeface="Arial" pitchFamily="34" charset="0"/>
              </a:rPr>
              <a:t>Mayo, 2018</a:t>
            </a:r>
            <a:endParaRPr kumimoji="0" lang="es-EC" sz="2000" b="0"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n-ea"/>
              <a:cs typeface="Arial" pitchFamily="34" charset="0"/>
            </a:endParaRPr>
          </a:p>
        </p:txBody>
      </p:sp>
      <p:sp>
        <p:nvSpPr>
          <p:cNvPr id="10" name="Rectangle 11"/>
          <p:cNvSpPr>
            <a:spLocks noChangeArrowheads="1"/>
          </p:cNvSpPr>
          <p:nvPr/>
        </p:nvSpPr>
        <p:spPr bwMode="auto">
          <a:xfrm>
            <a:off x="1795555" y="3884949"/>
            <a:ext cx="806489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2400" b="1"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Arial" pitchFamily="34" charset="0"/>
                <a:ea typeface="Calibri" pitchFamily="34" charset="0"/>
                <a:cs typeface="Arial" pitchFamily="34" charset="0"/>
              </a:rPr>
              <a:t>Autor:</a:t>
            </a:r>
          </a:p>
          <a:p>
            <a:pPr marL="0" marR="0" lvl="0" indent="0" algn="ctr" defTabSz="914400" rtl="0" eaLnBrk="0" fontAlgn="base" latinLnBrk="0" hangingPunct="0">
              <a:lnSpc>
                <a:spcPct val="100000"/>
              </a:lnSpc>
              <a:spcBef>
                <a:spcPct val="0"/>
              </a:spcBef>
              <a:spcAft>
                <a:spcPct val="0"/>
              </a:spcAft>
              <a:buClrTx/>
              <a:buSzTx/>
              <a:buFontTx/>
              <a:buNone/>
              <a:tabLst/>
            </a:pPr>
            <a:r>
              <a:rPr lang="es-EC" sz="2400" dirty="0" smtClean="0">
                <a:effectLst>
                  <a:outerShdw blurRad="50800" dist="38100" dir="2700000" algn="tl" rotWithShape="0">
                    <a:prstClr val="black">
                      <a:alpha val="40000"/>
                    </a:prstClr>
                  </a:outerShdw>
                </a:effectLst>
                <a:latin typeface="Arial" pitchFamily="34" charset="0"/>
                <a:ea typeface="Calibri" pitchFamily="34" charset="0"/>
                <a:cs typeface="Arial" pitchFamily="34" charset="0"/>
              </a:rPr>
              <a:t>Lic. Ignatov</a:t>
            </a:r>
            <a:r>
              <a:rPr kumimoji="0" lang="es-EC" sz="2400"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Arial" pitchFamily="34" charset="0"/>
                <a:ea typeface="Calibri" pitchFamily="34" charset="0"/>
                <a:cs typeface="Arial" pitchFamily="34" charset="0"/>
              </a:rPr>
              <a:t> Cevallos Antón Alekceyevich</a:t>
            </a:r>
            <a:endParaRPr kumimoji="0" lang="es-EC" sz="2400"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Arial Narrow" pitchFamily="34" charset="0"/>
            </a:endParaRPr>
          </a:p>
        </p:txBody>
      </p:sp>
      <p:sp>
        <p:nvSpPr>
          <p:cNvPr id="11" name="Rectangle 12"/>
          <p:cNvSpPr>
            <a:spLocks noChangeArrowheads="1"/>
          </p:cNvSpPr>
          <p:nvPr/>
        </p:nvSpPr>
        <p:spPr bwMode="auto">
          <a:xfrm>
            <a:off x="1179752" y="5078311"/>
            <a:ext cx="946750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2100" b="1"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Arial" pitchFamily="34" charset="0"/>
                <a:ea typeface="Calibri" pitchFamily="34" charset="0"/>
                <a:cs typeface="Arial" pitchFamily="34" charset="0"/>
              </a:rPr>
              <a:t>Director de tesis:</a:t>
            </a:r>
          </a:p>
          <a:p>
            <a:pPr lvl="0" algn="ctr" eaLnBrk="0" fontAlgn="base" hangingPunct="0">
              <a:spcBef>
                <a:spcPct val="0"/>
              </a:spcBef>
              <a:spcAft>
                <a:spcPct val="0"/>
              </a:spcAft>
            </a:pPr>
            <a:r>
              <a:rPr kumimoji="0" lang="es-EC" sz="2100" b="1"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Arial" pitchFamily="34" charset="0"/>
                <a:ea typeface="Calibri" pitchFamily="34" charset="0"/>
                <a:cs typeface="Arial" pitchFamily="34" charset="0"/>
              </a:rPr>
              <a:t> </a:t>
            </a:r>
            <a:r>
              <a:rPr lang="es-EC" sz="2100" dirty="0" smtClean="0">
                <a:effectLst>
                  <a:outerShdw blurRad="50800" dist="38100" dir="2700000" algn="tl" rotWithShape="0">
                    <a:prstClr val="black">
                      <a:alpha val="40000"/>
                    </a:prstClr>
                  </a:outerShdw>
                </a:effectLst>
                <a:latin typeface="Arial" pitchFamily="34" charset="0"/>
                <a:ea typeface="Calibri" pitchFamily="34" charset="0"/>
                <a:cs typeface="Arial" pitchFamily="34" charset="0"/>
              </a:rPr>
              <a:t>Mgtr. </a:t>
            </a:r>
            <a:r>
              <a:rPr lang="es-ES_tradnl" sz="2100" dirty="0" smtClean="0"/>
              <a:t>Sotomayor Mosquera Patricio Ramiro</a:t>
            </a:r>
          </a:p>
          <a:p>
            <a:pPr lvl="0" algn="ctr" eaLnBrk="0" fontAlgn="base" hangingPunct="0">
              <a:spcBef>
                <a:spcPct val="0"/>
              </a:spcBef>
              <a:spcAft>
                <a:spcPct val="0"/>
              </a:spcAft>
            </a:pPr>
            <a:r>
              <a:rPr lang="es-ES_tradnl" sz="2100" b="1" dirty="0" smtClean="0">
                <a:latin typeface="Arial"/>
                <a:cs typeface="Arial"/>
              </a:rPr>
              <a:t>Oponente: </a:t>
            </a:r>
            <a:r>
              <a:rPr lang="es-EC" sz="2100" b="1" dirty="0" smtClean="0">
                <a:latin typeface="Arial"/>
                <a:cs typeface="Arial"/>
              </a:rPr>
              <a:t> </a:t>
            </a:r>
          </a:p>
          <a:p>
            <a:pPr lvl="0" algn="ctr" eaLnBrk="0" fontAlgn="base" hangingPunct="0">
              <a:spcBef>
                <a:spcPct val="0"/>
              </a:spcBef>
              <a:spcAft>
                <a:spcPct val="0"/>
              </a:spcAft>
            </a:pPr>
            <a:r>
              <a:rPr kumimoji="0" lang="es-EC" sz="2100" i="0" u="none" strike="noStrike" cap="none" normalizeH="0" baseline="0" smtClean="0">
                <a:ln>
                  <a:noFill/>
                </a:ln>
                <a:solidFill>
                  <a:schemeClr val="tx1"/>
                </a:solidFill>
                <a:effectLst>
                  <a:outerShdw blurRad="50800" dist="38100" dir="2700000" algn="tl" rotWithShape="0">
                    <a:prstClr val="black">
                      <a:alpha val="40000"/>
                    </a:prstClr>
                  </a:outerShdw>
                </a:effectLst>
                <a:latin typeface="Gill Sans"/>
                <a:cs typeface="Gill Sans"/>
              </a:rPr>
              <a:t>PhD. Yepez</a:t>
            </a:r>
            <a:r>
              <a:rPr kumimoji="0" lang="es-EC" sz="2100" i="0" u="none" strike="noStrike" cap="none" normalizeH="0" smtClean="0">
                <a:ln>
                  <a:noFill/>
                </a:ln>
                <a:solidFill>
                  <a:schemeClr val="tx1"/>
                </a:solidFill>
                <a:effectLst>
                  <a:outerShdw blurRad="50800" dist="38100" dir="2700000" algn="tl" rotWithShape="0">
                    <a:prstClr val="black">
                      <a:alpha val="40000"/>
                    </a:prstClr>
                  </a:outerShdw>
                </a:effectLst>
                <a:latin typeface="Gill Sans"/>
                <a:cs typeface="Gill Sans"/>
              </a:rPr>
              <a:t> </a:t>
            </a:r>
            <a:r>
              <a:rPr kumimoji="0" lang="es-EC" sz="2100" i="0" u="none" strike="noStrike" cap="none" normalizeH="0" dirty="0" smtClean="0">
                <a:ln>
                  <a:noFill/>
                </a:ln>
                <a:solidFill>
                  <a:schemeClr val="tx1"/>
                </a:solidFill>
                <a:effectLst>
                  <a:outerShdw blurRad="50800" dist="38100" dir="2700000" algn="tl" rotWithShape="0">
                    <a:prstClr val="black">
                      <a:alpha val="40000"/>
                    </a:prstClr>
                  </a:outerShdw>
                </a:effectLst>
                <a:latin typeface="Gill Sans"/>
                <a:cs typeface="Gill Sans"/>
              </a:rPr>
              <a:t>Herrera Emerson Roberto</a:t>
            </a:r>
            <a:endParaRPr kumimoji="0" lang="es-EC" sz="2100"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Gill Sans"/>
              <a:cs typeface="Gill Sans"/>
            </a:endParaRPr>
          </a:p>
        </p:txBody>
      </p:sp>
      <p:pic>
        <p:nvPicPr>
          <p:cNvPr id="2" name="Imagen 1"/>
          <p:cNvPicPr>
            <a:picLocks noChangeAspect="1"/>
          </p:cNvPicPr>
          <p:nvPr/>
        </p:nvPicPr>
        <p:blipFill>
          <a:blip r:embed="rId2"/>
          <a:stretch>
            <a:fillRect/>
          </a:stretch>
        </p:blipFill>
        <p:spPr>
          <a:xfrm>
            <a:off x="2572926" y="167640"/>
            <a:ext cx="7140033" cy="1844040"/>
          </a:xfrm>
          <a:prstGeom prst="rect">
            <a:avLst/>
          </a:prstGeom>
        </p:spPr>
      </p:pic>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589632" y="255177"/>
            <a:ext cx="9025003" cy="580926"/>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C" sz="3000" b="1" dirty="0" smtClean="0">
                <a:effectLst>
                  <a:outerShdw blurRad="50800" dist="38100" dir="2700000" algn="tl" rotWithShape="0">
                    <a:prstClr val="black">
                      <a:alpha val="40000"/>
                    </a:prstClr>
                  </a:outerShdw>
                </a:effectLst>
                <a:latin typeface="Arial" pitchFamily="34" charset="0"/>
                <a:ea typeface="+mj-ea"/>
                <a:cs typeface="Arial" pitchFamily="34" charset="0"/>
              </a:rPr>
              <a:t>Diseño de la Investigación</a:t>
            </a:r>
            <a:endParaRPr kumimoji="0" lang="es-EC" sz="3000" b="1"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graphicFrame>
        <p:nvGraphicFramePr>
          <p:cNvPr id="7" name="Marcador de contenido 4"/>
          <p:cNvGraphicFramePr>
            <a:graphicFrameLocks noGrp="1"/>
          </p:cNvGraphicFramePr>
          <p:nvPr>
            <p:ph idx="1"/>
            <p:extLst>
              <p:ext uri="{D42A27DB-BD31-4B8C-83A1-F6EECF244321}">
                <p14:modId xmlns:p14="http://schemas.microsoft.com/office/powerpoint/2010/main" val="3086196807"/>
              </p:ext>
            </p:extLst>
          </p:nvPr>
        </p:nvGraphicFramePr>
        <p:xfrm>
          <a:off x="1990968" y="997744"/>
          <a:ext cx="8229600" cy="5001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095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2367" y="238135"/>
            <a:ext cx="10723035" cy="637514"/>
          </a:xfrm>
        </p:spPr>
        <p:txBody>
          <a:bodyPr/>
          <a:lstStyle/>
          <a:p>
            <a:r>
              <a:rPr lang="es-ES" sz="3500" b="1" dirty="0">
                <a:solidFill>
                  <a:schemeClr val="tx1"/>
                </a:solidFill>
                <a:latin typeface="Arial"/>
                <a:cs typeface="Arial"/>
              </a:rPr>
              <a:t>Programa recreativo escolar “</a:t>
            </a:r>
            <a:r>
              <a:rPr lang="es-ES" sz="3500" b="1" dirty="0" err="1">
                <a:solidFill>
                  <a:schemeClr val="tx1"/>
                </a:solidFill>
                <a:latin typeface="Arial"/>
                <a:cs typeface="Arial"/>
              </a:rPr>
              <a:t>Salúdica</a:t>
            </a:r>
            <a:r>
              <a:rPr lang="es-ES" sz="3500" b="1" dirty="0">
                <a:solidFill>
                  <a:schemeClr val="tx1"/>
                </a:solidFill>
                <a:latin typeface="Arial"/>
                <a:cs typeface="Arial"/>
              </a:rPr>
              <a:t>”</a:t>
            </a:r>
            <a:endParaRPr lang="es-ES" sz="3500" dirty="0">
              <a:solidFill>
                <a:schemeClr val="tx1"/>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744792278"/>
              </p:ext>
            </p:extLst>
          </p:nvPr>
        </p:nvGraphicFramePr>
        <p:xfrm>
          <a:off x="145517" y="1825712"/>
          <a:ext cx="11932385" cy="4683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4169892" y="1348276"/>
            <a:ext cx="3980577" cy="461665"/>
          </a:xfrm>
          <a:prstGeom prst="rect">
            <a:avLst/>
          </a:prstGeom>
        </p:spPr>
        <p:txBody>
          <a:bodyPr wrap="none">
            <a:spAutoFit/>
          </a:bodyPr>
          <a:lstStyle/>
          <a:p>
            <a:pPr lvl="0"/>
            <a:r>
              <a:rPr lang="es-ES_tradnl" sz="2400" b="1" dirty="0"/>
              <a:t>DISEÑO DEL PROGRAMA</a:t>
            </a:r>
            <a:endParaRPr lang="es-ES_tradnl" sz="2400" dirty="0"/>
          </a:p>
        </p:txBody>
      </p:sp>
    </p:spTree>
    <p:extLst>
      <p:ext uri="{BB962C8B-B14F-4D97-AF65-F5344CB8AC3E}">
        <p14:creationId xmlns:p14="http://schemas.microsoft.com/office/powerpoint/2010/main" val="345646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679509" y="0"/>
            <a:ext cx="9025003" cy="58092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dirty="0" smtClean="0">
                <a:effectLst>
                  <a:outerShdw blurRad="50800" dist="38100" dir="2700000" algn="tl" rotWithShape="0">
                    <a:prstClr val="black">
                      <a:alpha val="40000"/>
                    </a:prstClr>
                  </a:outerShdw>
                </a:effectLst>
                <a:latin typeface="Arial" pitchFamily="34" charset="0"/>
                <a:ea typeface="+mj-ea"/>
                <a:cs typeface="Arial" pitchFamily="34" charset="0"/>
              </a:rPr>
              <a:t>ANÁLISIS DE RESULTADOS</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3" name="Rectángulo 2"/>
          <p:cNvSpPr/>
          <p:nvPr/>
        </p:nvSpPr>
        <p:spPr>
          <a:xfrm>
            <a:off x="332154" y="710643"/>
            <a:ext cx="11723077" cy="461665"/>
          </a:xfrm>
          <a:prstGeom prst="rect">
            <a:avLst/>
          </a:prstGeom>
        </p:spPr>
        <p:txBody>
          <a:bodyPr wrap="square">
            <a:spAutoFit/>
          </a:bodyPr>
          <a:lstStyle/>
          <a:p>
            <a:r>
              <a:rPr lang="es-ES_tradnl" sz="2400" b="1" dirty="0" smtClean="0"/>
              <a:t>Interpretación de las entrevistas a los expertos</a:t>
            </a:r>
            <a:r>
              <a:rPr lang="es-EC" sz="2400" b="1" dirty="0" smtClean="0"/>
              <a:t> </a:t>
            </a:r>
            <a:endParaRPr lang="es-EC" sz="2400" b="1" dirty="0">
              <a:latin typeface="Times New Roman"/>
              <a:cs typeface="Times New Roman"/>
            </a:endParaRPr>
          </a:p>
        </p:txBody>
      </p:sp>
      <p:graphicFrame>
        <p:nvGraphicFramePr>
          <p:cNvPr id="4" name="Diagrama 3"/>
          <p:cNvGraphicFramePr/>
          <p:nvPr>
            <p:extLst>
              <p:ext uri="{D42A27DB-BD31-4B8C-83A1-F6EECF244321}">
                <p14:modId xmlns:p14="http://schemas.microsoft.com/office/powerpoint/2010/main" val="3421037158"/>
              </p:ext>
            </p:extLst>
          </p:nvPr>
        </p:nvGraphicFramePr>
        <p:xfrm>
          <a:off x="488463" y="1172308"/>
          <a:ext cx="11332306" cy="5578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7449517"/>
      </p:ext>
    </p:extLst>
  </p:cSld>
  <p:clrMapOvr>
    <a:masterClrMapping/>
  </p:clrMapOvr>
  <p:transition xmlns:p14="http://schemas.microsoft.com/office/powerpoint/2010/main" spd="med">
    <p:wipe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679509" y="0"/>
            <a:ext cx="9025003" cy="58092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dirty="0" smtClean="0">
                <a:effectLst>
                  <a:outerShdw blurRad="50800" dist="38100" dir="2700000" algn="tl" rotWithShape="0">
                    <a:prstClr val="black">
                      <a:alpha val="40000"/>
                    </a:prstClr>
                  </a:outerShdw>
                </a:effectLst>
                <a:latin typeface="Arial" pitchFamily="34" charset="0"/>
                <a:ea typeface="+mj-ea"/>
                <a:cs typeface="Arial" pitchFamily="34" charset="0"/>
              </a:rPr>
              <a:t>ANÁLISIS DE RESULTADOS</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3" name="Rectángulo 2"/>
          <p:cNvSpPr/>
          <p:nvPr/>
        </p:nvSpPr>
        <p:spPr>
          <a:xfrm>
            <a:off x="1260232" y="691105"/>
            <a:ext cx="9681308" cy="461665"/>
          </a:xfrm>
          <a:prstGeom prst="rect">
            <a:avLst/>
          </a:prstGeom>
        </p:spPr>
        <p:txBody>
          <a:bodyPr wrap="square">
            <a:spAutoFit/>
          </a:bodyPr>
          <a:lstStyle/>
          <a:p>
            <a:r>
              <a:rPr lang="es-ES_tradnl" sz="2400" b="1" dirty="0" smtClean="0"/>
              <a:t>Resultados del cuestionario de evaluación de la sesión de juego</a:t>
            </a:r>
            <a:r>
              <a:rPr lang="es-EC" sz="2400" b="1" dirty="0" smtClean="0"/>
              <a:t> </a:t>
            </a:r>
            <a:endParaRPr lang="es-EC" sz="2400" b="1" dirty="0">
              <a:latin typeface="Times New Roman"/>
              <a:cs typeface="Times New Roman"/>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47436146"/>
              </p:ext>
            </p:extLst>
          </p:nvPr>
        </p:nvGraphicFramePr>
        <p:xfrm>
          <a:off x="1865922" y="1738924"/>
          <a:ext cx="8664971" cy="4301759"/>
        </p:xfrm>
        <a:graphic>
          <a:graphicData uri="http://schemas.openxmlformats.org/presentationml/2006/ole">
            <mc:AlternateContent xmlns:mc="http://schemas.openxmlformats.org/markup-compatibility/2006">
              <mc:Choice xmlns:v="urn:schemas-microsoft-com:vml" Requires="v">
                <p:oleObj spid="_x0000_s7288" name="Documento" r:id="rId4" imgW="5372100" imgH="2667000" progId="Word.Document.12">
                  <p:embed/>
                </p:oleObj>
              </mc:Choice>
              <mc:Fallback>
                <p:oleObj name="Documento" r:id="rId4" imgW="5372100" imgH="2667000" progId="Word.Document.12">
                  <p:embed/>
                  <p:pic>
                    <p:nvPicPr>
                      <p:cNvPr id="0" name=""/>
                      <p:cNvPicPr/>
                      <p:nvPr/>
                    </p:nvPicPr>
                    <p:blipFill>
                      <a:blip r:embed="rId5"/>
                      <a:stretch>
                        <a:fillRect/>
                      </a:stretch>
                    </p:blipFill>
                    <p:spPr>
                      <a:xfrm>
                        <a:off x="1865922" y="1738924"/>
                        <a:ext cx="8664971" cy="4301759"/>
                      </a:xfrm>
                      <a:prstGeom prst="rect">
                        <a:avLst/>
                      </a:prstGeom>
                    </p:spPr>
                  </p:pic>
                </p:oleObj>
              </mc:Fallback>
            </mc:AlternateContent>
          </a:graphicData>
        </a:graphic>
      </p:graphicFrame>
    </p:spTree>
    <p:extLst>
      <p:ext uri="{BB962C8B-B14F-4D97-AF65-F5344CB8AC3E}">
        <p14:creationId xmlns:p14="http://schemas.microsoft.com/office/powerpoint/2010/main" val="3938056860"/>
      </p:ext>
    </p:extLst>
  </p:cSld>
  <p:clrMapOvr>
    <a:masterClrMapping/>
  </p:clrMapOvr>
  <p:transition xmlns:p14="http://schemas.microsoft.com/office/powerpoint/2010/main" spd="med">
    <p:wipe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679509" y="0"/>
            <a:ext cx="9025003" cy="58092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dirty="0" smtClean="0">
                <a:effectLst>
                  <a:outerShdw blurRad="50800" dist="38100" dir="2700000" algn="tl" rotWithShape="0">
                    <a:prstClr val="black">
                      <a:alpha val="40000"/>
                    </a:prstClr>
                  </a:outerShdw>
                </a:effectLst>
                <a:latin typeface="Arial" pitchFamily="34" charset="0"/>
                <a:ea typeface="+mj-ea"/>
                <a:cs typeface="Arial" pitchFamily="34" charset="0"/>
              </a:rPr>
              <a:t>ANÁLISIS DE RESULTADOS</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7" name="Rectángulo 6"/>
          <p:cNvSpPr/>
          <p:nvPr/>
        </p:nvSpPr>
        <p:spPr>
          <a:xfrm>
            <a:off x="332154" y="626182"/>
            <a:ext cx="11654691" cy="415498"/>
          </a:xfrm>
          <a:prstGeom prst="rect">
            <a:avLst/>
          </a:prstGeom>
        </p:spPr>
        <p:txBody>
          <a:bodyPr wrap="square">
            <a:spAutoFit/>
          </a:bodyPr>
          <a:lstStyle/>
          <a:p>
            <a:r>
              <a:rPr lang="es-ES_tradnl" sz="2100" b="1" dirty="0"/>
              <a:t>Resultados antropométricos, nutricionales y de la composición corporal de la muestra</a:t>
            </a:r>
            <a:endParaRPr lang="es-EC" sz="2100" b="1" dirty="0"/>
          </a:p>
        </p:txBody>
      </p:sp>
      <p:graphicFrame>
        <p:nvGraphicFramePr>
          <p:cNvPr id="5" name="Objeto 4"/>
          <p:cNvGraphicFramePr>
            <a:graphicFrameLocks noChangeAspect="1"/>
          </p:cNvGraphicFramePr>
          <p:nvPr>
            <p:extLst>
              <p:ext uri="{D42A27DB-BD31-4B8C-83A1-F6EECF244321}">
                <p14:modId xmlns:p14="http://schemas.microsoft.com/office/powerpoint/2010/main" val="3095073886"/>
              </p:ext>
            </p:extLst>
          </p:nvPr>
        </p:nvGraphicFramePr>
        <p:xfrm>
          <a:off x="2901462" y="1145522"/>
          <a:ext cx="6516077" cy="5930708"/>
        </p:xfrm>
        <a:graphic>
          <a:graphicData uri="http://schemas.openxmlformats.org/presentationml/2006/ole">
            <mc:AlternateContent xmlns:mc="http://schemas.openxmlformats.org/markup-compatibility/2006">
              <mc:Choice xmlns:v="urn:schemas-microsoft-com:vml" Requires="v">
                <p:oleObj spid="_x0000_s10359" name="Documento" r:id="rId4" imgW="5372100" imgH="4889500" progId="Word.Document.12">
                  <p:embed/>
                </p:oleObj>
              </mc:Choice>
              <mc:Fallback>
                <p:oleObj name="Documento" r:id="rId4" imgW="5372100" imgH="4889500" progId="Word.Document.12">
                  <p:embed/>
                  <p:pic>
                    <p:nvPicPr>
                      <p:cNvPr id="0" name=""/>
                      <p:cNvPicPr/>
                      <p:nvPr/>
                    </p:nvPicPr>
                    <p:blipFill>
                      <a:blip r:embed="rId5"/>
                      <a:stretch>
                        <a:fillRect/>
                      </a:stretch>
                    </p:blipFill>
                    <p:spPr>
                      <a:xfrm>
                        <a:off x="2901462" y="1145522"/>
                        <a:ext cx="6516077" cy="5930708"/>
                      </a:xfrm>
                      <a:prstGeom prst="rect">
                        <a:avLst/>
                      </a:prstGeom>
                    </p:spPr>
                  </p:pic>
                </p:oleObj>
              </mc:Fallback>
            </mc:AlternateContent>
          </a:graphicData>
        </a:graphic>
      </p:graphicFrame>
    </p:spTree>
    <p:extLst>
      <p:ext uri="{BB962C8B-B14F-4D97-AF65-F5344CB8AC3E}">
        <p14:creationId xmlns:p14="http://schemas.microsoft.com/office/powerpoint/2010/main" val="385680755"/>
      </p:ext>
    </p:extLst>
  </p:cSld>
  <p:clrMapOvr>
    <a:masterClrMapping/>
  </p:clrMapOvr>
  <p:transition xmlns:p14="http://schemas.microsoft.com/office/powerpoint/2010/main" spd="med">
    <p:wipe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679509" y="0"/>
            <a:ext cx="9025003" cy="58092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dirty="0" smtClean="0">
                <a:effectLst>
                  <a:outerShdw blurRad="50800" dist="38100" dir="2700000" algn="tl" rotWithShape="0">
                    <a:prstClr val="black">
                      <a:alpha val="40000"/>
                    </a:prstClr>
                  </a:outerShdw>
                </a:effectLst>
                <a:latin typeface="Arial" pitchFamily="34" charset="0"/>
                <a:ea typeface="+mj-ea"/>
                <a:cs typeface="Arial" pitchFamily="34" charset="0"/>
              </a:rPr>
              <a:t>ANÁLISIS DE RESULTADOS</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7" name="Rectángulo 6"/>
          <p:cNvSpPr/>
          <p:nvPr/>
        </p:nvSpPr>
        <p:spPr>
          <a:xfrm>
            <a:off x="332154" y="626182"/>
            <a:ext cx="11654691" cy="830997"/>
          </a:xfrm>
          <a:prstGeom prst="rect">
            <a:avLst/>
          </a:prstGeom>
        </p:spPr>
        <p:txBody>
          <a:bodyPr wrap="square">
            <a:spAutoFit/>
          </a:bodyPr>
          <a:lstStyle/>
          <a:p>
            <a:r>
              <a:rPr lang="es-ES_tradnl" sz="2400" b="1" dirty="0" smtClean="0"/>
              <a:t>Análisis estadístico para determinar diferencias significativas entre la grasa corporal antes de la intervención como después</a:t>
            </a:r>
            <a:r>
              <a:rPr lang="es-EC" sz="2400" b="1" dirty="0" smtClean="0"/>
              <a:t> </a:t>
            </a:r>
            <a:endParaRPr lang="es-EC" sz="2100" b="1" dirty="0"/>
          </a:p>
        </p:txBody>
      </p:sp>
      <p:sp>
        <p:nvSpPr>
          <p:cNvPr id="3" name="Rectángulo 2"/>
          <p:cNvSpPr/>
          <p:nvPr/>
        </p:nvSpPr>
        <p:spPr>
          <a:xfrm>
            <a:off x="1369821" y="1554257"/>
            <a:ext cx="10376609" cy="461665"/>
          </a:xfrm>
          <a:prstGeom prst="rect">
            <a:avLst/>
          </a:prstGeom>
        </p:spPr>
        <p:txBody>
          <a:bodyPr wrap="none">
            <a:spAutoFit/>
          </a:bodyPr>
          <a:lstStyle/>
          <a:p>
            <a:r>
              <a:rPr lang="es-ES_tradnl" sz="2400" dirty="0"/>
              <a:t>Prueba T de </a:t>
            </a:r>
            <a:r>
              <a:rPr lang="es-ES_tradnl" sz="2400" dirty="0" err="1"/>
              <a:t>Student</a:t>
            </a:r>
            <a:r>
              <a:rPr lang="es-ES_tradnl" sz="2400" dirty="0"/>
              <a:t> para muestras relacionadas (pre-test, pos-test)</a:t>
            </a:r>
            <a:endParaRPr lang="es-EC" sz="2400" dirty="0"/>
          </a:p>
        </p:txBody>
      </p:sp>
      <p:sp>
        <p:nvSpPr>
          <p:cNvPr id="6" name="Rectángulo 5"/>
          <p:cNvSpPr/>
          <p:nvPr/>
        </p:nvSpPr>
        <p:spPr>
          <a:xfrm>
            <a:off x="3331308" y="3292569"/>
            <a:ext cx="5656384" cy="1107996"/>
          </a:xfrm>
          <a:prstGeom prst="rect">
            <a:avLst/>
          </a:prstGeom>
        </p:spPr>
        <p:txBody>
          <a:bodyPr wrap="square">
            <a:spAutoFit/>
          </a:bodyPr>
          <a:lstStyle/>
          <a:p>
            <a:r>
              <a:rPr lang="es-ES_tradnl" dirty="0" smtClean="0"/>
              <a:t>Criterio:</a:t>
            </a:r>
            <a:endParaRPr lang="es-EC" dirty="0" smtClean="0"/>
          </a:p>
          <a:p>
            <a:r>
              <a:rPr lang="es-ES_tradnl" dirty="0" smtClean="0"/>
              <a:t>     Si P es ≤ a 0,05, se rechaza H</a:t>
            </a:r>
            <a:r>
              <a:rPr lang="es-ES_tradnl" baseline="-25000" dirty="0" smtClean="0"/>
              <a:t>0 </a:t>
            </a:r>
            <a:r>
              <a:rPr lang="es-ES_tradnl" dirty="0" smtClean="0"/>
              <a:t>y se acepta H</a:t>
            </a:r>
            <a:r>
              <a:rPr lang="es-ES_tradnl" baseline="-25000" dirty="0" smtClean="0"/>
              <a:t>1</a:t>
            </a:r>
          </a:p>
          <a:p>
            <a:endParaRPr lang="es-ES_tradnl" baseline="-25000" dirty="0"/>
          </a:p>
          <a:p>
            <a:endParaRPr lang="es-EC" dirty="0"/>
          </a:p>
        </p:txBody>
      </p:sp>
      <p:sp>
        <p:nvSpPr>
          <p:cNvPr id="5" name="Rectángulo 4"/>
          <p:cNvSpPr/>
          <p:nvPr/>
        </p:nvSpPr>
        <p:spPr>
          <a:xfrm>
            <a:off x="4705122" y="2453027"/>
            <a:ext cx="2840028" cy="369332"/>
          </a:xfrm>
          <a:prstGeom prst="rect">
            <a:avLst/>
          </a:prstGeom>
        </p:spPr>
        <p:txBody>
          <a:bodyPr wrap="none">
            <a:spAutoFit/>
          </a:bodyPr>
          <a:lstStyle/>
          <a:p>
            <a:pPr lvl="0"/>
            <a:r>
              <a:rPr lang="es-ES_tradnl" b="1" dirty="0"/>
              <a:t>P valor es igual a 0,013</a:t>
            </a:r>
            <a:endParaRPr lang="es-EC" b="1" dirty="0"/>
          </a:p>
        </p:txBody>
      </p:sp>
      <p:sp>
        <p:nvSpPr>
          <p:cNvPr id="8" name="Rectángulo 7"/>
          <p:cNvSpPr/>
          <p:nvPr/>
        </p:nvSpPr>
        <p:spPr>
          <a:xfrm>
            <a:off x="1084385" y="4551069"/>
            <a:ext cx="10111154" cy="1200329"/>
          </a:xfrm>
          <a:prstGeom prst="rect">
            <a:avLst/>
          </a:prstGeom>
        </p:spPr>
        <p:txBody>
          <a:bodyPr wrap="square">
            <a:spAutoFit/>
          </a:bodyPr>
          <a:lstStyle/>
          <a:p>
            <a:pPr marL="285750" indent="-285750">
              <a:buFont typeface="Arial"/>
              <a:buChar char="•"/>
            </a:pPr>
            <a:r>
              <a:rPr lang="es-ES_tradnl" dirty="0" smtClean="0"/>
              <a:t>Existe una diferencia </a:t>
            </a:r>
            <a:r>
              <a:rPr lang="es-ES_tradnl" dirty="0"/>
              <a:t>significativa </a:t>
            </a:r>
            <a:endParaRPr lang="es-ES_tradnl" dirty="0" smtClean="0"/>
          </a:p>
          <a:p>
            <a:pPr marL="285750" indent="-285750">
              <a:buFont typeface="Arial"/>
              <a:buChar char="•"/>
            </a:pPr>
            <a:r>
              <a:rPr lang="es-ES_tradnl" dirty="0"/>
              <a:t>S</a:t>
            </a:r>
            <a:r>
              <a:rPr lang="es-ES_tradnl" dirty="0" smtClean="0"/>
              <a:t>e </a:t>
            </a:r>
            <a:r>
              <a:rPr lang="es-ES_tradnl" dirty="0"/>
              <a:t>concluye que el programa de recreación escolar “</a:t>
            </a:r>
            <a:r>
              <a:rPr lang="es-ES_tradnl" dirty="0" err="1"/>
              <a:t>Salúdica</a:t>
            </a:r>
            <a:r>
              <a:rPr lang="es-ES_tradnl" dirty="0"/>
              <a:t>”, aporta significativamente a la disminución del compartimento graso en los escolares con exceso de peso del Colegio Rudolf Steiner.</a:t>
            </a:r>
            <a:r>
              <a:rPr lang="es-EC" dirty="0"/>
              <a:t> </a:t>
            </a:r>
            <a:endParaRPr lang="es-ES" dirty="0"/>
          </a:p>
        </p:txBody>
      </p:sp>
    </p:spTree>
    <p:extLst>
      <p:ext uri="{BB962C8B-B14F-4D97-AF65-F5344CB8AC3E}">
        <p14:creationId xmlns:p14="http://schemas.microsoft.com/office/powerpoint/2010/main" val="1921079750"/>
      </p:ext>
    </p:extLst>
  </p:cSld>
  <p:clrMapOvr>
    <a:masterClrMapping/>
  </p:clrMapOvr>
  <p:transition xmlns:p14="http://schemas.microsoft.com/office/powerpoint/2010/main" spd="med">
    <p:wipe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679509" y="0"/>
            <a:ext cx="9025003" cy="58092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dirty="0" smtClean="0">
                <a:effectLst>
                  <a:outerShdw blurRad="50800" dist="38100" dir="2700000" algn="tl" rotWithShape="0">
                    <a:prstClr val="black">
                      <a:alpha val="40000"/>
                    </a:prstClr>
                  </a:outerShdw>
                </a:effectLst>
                <a:latin typeface="Arial" pitchFamily="34" charset="0"/>
                <a:ea typeface="+mj-ea"/>
                <a:cs typeface="Arial" pitchFamily="34" charset="0"/>
              </a:rPr>
              <a:t>ANÁLISIS DE RESULTADOS</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7" name="Rectángulo 6"/>
          <p:cNvSpPr/>
          <p:nvPr/>
        </p:nvSpPr>
        <p:spPr>
          <a:xfrm>
            <a:off x="361461" y="489413"/>
            <a:ext cx="11654691" cy="461665"/>
          </a:xfrm>
          <a:prstGeom prst="rect">
            <a:avLst/>
          </a:prstGeom>
        </p:spPr>
        <p:txBody>
          <a:bodyPr wrap="square">
            <a:spAutoFit/>
          </a:bodyPr>
          <a:lstStyle/>
          <a:p>
            <a:r>
              <a:rPr lang="es-ES_tradnl" sz="2400" b="1" dirty="0" smtClean="0"/>
              <a:t>Resultados del cuestionario de satisfacción y evaluación</a:t>
            </a:r>
            <a:r>
              <a:rPr lang="es-EC" sz="2400" b="1" dirty="0" smtClean="0"/>
              <a:t> </a:t>
            </a:r>
            <a:endParaRPr lang="es-EC" sz="2100" b="1" dirty="0"/>
          </a:p>
        </p:txBody>
      </p:sp>
      <p:graphicFrame>
        <p:nvGraphicFramePr>
          <p:cNvPr id="9" name="Gráfico 8"/>
          <p:cNvGraphicFramePr/>
          <p:nvPr>
            <p:extLst>
              <p:ext uri="{D42A27DB-BD31-4B8C-83A1-F6EECF244321}">
                <p14:modId xmlns:p14="http://schemas.microsoft.com/office/powerpoint/2010/main" val="2106488866"/>
              </p:ext>
            </p:extLst>
          </p:nvPr>
        </p:nvGraphicFramePr>
        <p:xfrm>
          <a:off x="0" y="914472"/>
          <a:ext cx="5812692" cy="59435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p:cNvGraphicFramePr/>
          <p:nvPr>
            <p:extLst>
              <p:ext uri="{D42A27DB-BD31-4B8C-83A1-F6EECF244321}">
                <p14:modId xmlns:p14="http://schemas.microsoft.com/office/powerpoint/2010/main" val="3965496916"/>
              </p:ext>
            </p:extLst>
          </p:nvPr>
        </p:nvGraphicFramePr>
        <p:xfrm>
          <a:off x="6222999" y="947615"/>
          <a:ext cx="5969001" cy="59103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3739812"/>
      </p:ext>
    </p:extLst>
  </p:cSld>
  <p:clrMapOvr>
    <a:masterClrMapping/>
  </p:clrMapOvr>
  <p:transition xmlns:p14="http://schemas.microsoft.com/office/powerpoint/2010/main" spd="med">
    <p:wipe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679509" y="0"/>
            <a:ext cx="9025003" cy="58092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dirty="0" smtClean="0">
                <a:effectLst>
                  <a:outerShdw blurRad="50800" dist="38100" dir="2700000" algn="tl" rotWithShape="0">
                    <a:prstClr val="black">
                      <a:alpha val="40000"/>
                    </a:prstClr>
                  </a:outerShdw>
                </a:effectLst>
                <a:latin typeface="Arial" pitchFamily="34" charset="0"/>
                <a:ea typeface="+mj-ea"/>
                <a:cs typeface="Arial" pitchFamily="34" charset="0"/>
              </a:rPr>
              <a:t>ANÁLISIS DE RESULTADOS</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7" name="Rectángulo 6"/>
          <p:cNvSpPr/>
          <p:nvPr/>
        </p:nvSpPr>
        <p:spPr>
          <a:xfrm>
            <a:off x="361461" y="489413"/>
            <a:ext cx="11654691" cy="461665"/>
          </a:xfrm>
          <a:prstGeom prst="rect">
            <a:avLst/>
          </a:prstGeom>
        </p:spPr>
        <p:txBody>
          <a:bodyPr wrap="square">
            <a:spAutoFit/>
          </a:bodyPr>
          <a:lstStyle/>
          <a:p>
            <a:r>
              <a:rPr lang="es-ES_tradnl" sz="2400" b="1" dirty="0" smtClean="0"/>
              <a:t>Resultados del cuestionario de satisfacción y evaluación</a:t>
            </a:r>
            <a:r>
              <a:rPr lang="es-EC" sz="2400" b="1" dirty="0" smtClean="0"/>
              <a:t> </a:t>
            </a:r>
            <a:endParaRPr lang="es-EC" sz="2100" b="1" dirty="0"/>
          </a:p>
        </p:txBody>
      </p:sp>
      <p:graphicFrame>
        <p:nvGraphicFramePr>
          <p:cNvPr id="12" name="Gráfico 11"/>
          <p:cNvGraphicFramePr/>
          <p:nvPr>
            <p:extLst>
              <p:ext uri="{D42A27DB-BD31-4B8C-83A1-F6EECF244321}">
                <p14:modId xmlns:p14="http://schemas.microsoft.com/office/powerpoint/2010/main" val="1125034319"/>
              </p:ext>
            </p:extLst>
          </p:nvPr>
        </p:nvGraphicFramePr>
        <p:xfrm>
          <a:off x="2215445" y="1123461"/>
          <a:ext cx="7775222" cy="57345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74870007"/>
      </p:ext>
    </p:extLst>
  </p:cSld>
  <p:clrMapOvr>
    <a:masterClrMapping/>
  </p:clrMapOvr>
  <p:transition xmlns:p14="http://schemas.microsoft.com/office/powerpoint/2010/main" spd="med">
    <p:wipe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589632" y="102777"/>
            <a:ext cx="9025003" cy="580926"/>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C" sz="3000" b="1" dirty="0" smtClean="0">
                <a:effectLst>
                  <a:outerShdw blurRad="50800" dist="38100" dir="2700000" algn="tl" rotWithShape="0">
                    <a:prstClr val="black">
                      <a:alpha val="40000"/>
                    </a:prstClr>
                  </a:outerShdw>
                </a:effectLst>
                <a:latin typeface="Arial" pitchFamily="34" charset="0"/>
                <a:ea typeface="+mj-ea"/>
                <a:cs typeface="Arial" pitchFamily="34" charset="0"/>
              </a:rPr>
              <a:t>CONCLUSIONES</a:t>
            </a:r>
            <a:endParaRPr kumimoji="0" lang="es-EC" sz="3000" b="1"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pic>
        <p:nvPicPr>
          <p:cNvPr id="17" name="Imagen 16" descr="Fotolia_38970292_X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230" y="1369932"/>
            <a:ext cx="3281483" cy="2372557"/>
          </a:xfrm>
          <a:prstGeom prst="rect">
            <a:avLst/>
          </a:prstGeom>
          <a:ln>
            <a:noFill/>
          </a:ln>
          <a:effectLst>
            <a:softEdge rad="112500"/>
          </a:effectLst>
        </p:spPr>
      </p:pic>
      <p:pic>
        <p:nvPicPr>
          <p:cNvPr id="20" name="Imagen 19" descr="diseno-we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410" y="982449"/>
            <a:ext cx="4796001" cy="2882703"/>
          </a:xfrm>
          <a:prstGeom prst="rect">
            <a:avLst/>
          </a:prstGeom>
        </p:spPr>
      </p:pic>
      <p:pic>
        <p:nvPicPr>
          <p:cNvPr id="23" name="Imagen 22" descr="Captura de pantalla 2017-12-15 a las 9.24.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449" y="4322394"/>
            <a:ext cx="3266598" cy="2295770"/>
          </a:xfrm>
          <a:prstGeom prst="rect">
            <a:avLst/>
          </a:prstGeom>
          <a:ln>
            <a:noFill/>
          </a:ln>
          <a:effectLst>
            <a:softEdge rad="112500"/>
          </a:effectLst>
        </p:spPr>
      </p:pic>
      <p:pic>
        <p:nvPicPr>
          <p:cNvPr id="21" name="Imagen 20" descr="Configuracion-Estadi¦üsticas-cartelera-Tareas-y-Pendient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8192" y="4399038"/>
            <a:ext cx="1241083" cy="1241083"/>
          </a:xfrm>
          <a:prstGeom prst="rect">
            <a:avLst/>
          </a:prstGeom>
        </p:spPr>
      </p:pic>
      <p:pic>
        <p:nvPicPr>
          <p:cNvPr id="3" name="Imagen 2" descr="Captura de pantalla 2018-06-08 a las 17.32.3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6297" y="4026504"/>
            <a:ext cx="4353260" cy="2533987"/>
          </a:xfrm>
          <a:prstGeom prst="rect">
            <a:avLst/>
          </a:prstGeom>
          <a:ln>
            <a:noFill/>
          </a:ln>
          <a:effectLst>
            <a:softEdge rad="112500"/>
          </a:effectLst>
        </p:spPr>
      </p:pic>
    </p:spTree>
    <p:extLst>
      <p:ext uri="{BB962C8B-B14F-4D97-AF65-F5344CB8AC3E}">
        <p14:creationId xmlns:p14="http://schemas.microsoft.com/office/powerpoint/2010/main" val="351265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589632" y="255177"/>
            <a:ext cx="9025003" cy="580926"/>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C" sz="3000" b="1" dirty="0" smtClean="0">
                <a:effectLst>
                  <a:outerShdw blurRad="50800" dist="38100" dir="2700000" algn="tl" rotWithShape="0">
                    <a:prstClr val="black">
                      <a:alpha val="40000"/>
                    </a:prstClr>
                  </a:outerShdw>
                </a:effectLst>
                <a:latin typeface="Arial" pitchFamily="34" charset="0"/>
                <a:ea typeface="+mj-ea"/>
                <a:cs typeface="Arial" pitchFamily="34" charset="0"/>
              </a:rPr>
              <a:t>RECOMENDACIONES</a:t>
            </a:r>
            <a:endParaRPr kumimoji="0" lang="es-EC" sz="3000" b="1"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pic>
        <p:nvPicPr>
          <p:cNvPr id="4" name="Imagen 3" descr="Captura de pantalla 2018-06-08 a las 9.25.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61" y="1094154"/>
            <a:ext cx="3443690" cy="2325077"/>
          </a:xfrm>
          <a:prstGeom prst="rect">
            <a:avLst/>
          </a:prstGeom>
          <a:ln>
            <a:noFill/>
          </a:ln>
          <a:effectLst>
            <a:softEdge rad="112500"/>
          </a:effectLst>
        </p:spPr>
      </p:pic>
      <p:pic>
        <p:nvPicPr>
          <p:cNvPr id="5" name="Imagen 4" descr="Captura de pantalla 2018-06-08 a las 9.33.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616" y="1108319"/>
            <a:ext cx="3468076" cy="2455994"/>
          </a:xfrm>
          <a:prstGeom prst="rect">
            <a:avLst/>
          </a:prstGeom>
          <a:ln>
            <a:noFill/>
          </a:ln>
          <a:effectLst>
            <a:softEdge rad="112500"/>
          </a:effectLst>
        </p:spPr>
      </p:pic>
      <p:pic>
        <p:nvPicPr>
          <p:cNvPr id="6" name="Imagen 5" descr="Configuracion-Estadi¦üsticas-cartelera-Tareas-y-Pendient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385" y="1240302"/>
            <a:ext cx="1035930" cy="1035930"/>
          </a:xfrm>
          <a:prstGeom prst="rect">
            <a:avLst/>
          </a:prstGeom>
        </p:spPr>
      </p:pic>
      <p:pic>
        <p:nvPicPr>
          <p:cNvPr id="7" name="Imagen 6" descr="Captura de pantalla 2018-06-08 a las 9.39.5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0385" y="1172307"/>
            <a:ext cx="3419230" cy="2400923"/>
          </a:xfrm>
          <a:prstGeom prst="rect">
            <a:avLst/>
          </a:prstGeom>
          <a:ln>
            <a:noFill/>
          </a:ln>
          <a:effectLst>
            <a:softEdge rad="112500"/>
          </a:effectLst>
        </p:spPr>
      </p:pic>
      <p:pic>
        <p:nvPicPr>
          <p:cNvPr id="8" name="Imagen 7" descr="Captura de pantalla 2018-06-08 a las 9.44.3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32" y="3852008"/>
            <a:ext cx="3569844" cy="2683607"/>
          </a:xfrm>
          <a:prstGeom prst="rect">
            <a:avLst/>
          </a:prstGeom>
          <a:ln>
            <a:noFill/>
          </a:ln>
          <a:effectLst>
            <a:softEdge rad="112500"/>
          </a:effectLst>
        </p:spPr>
      </p:pic>
      <p:pic>
        <p:nvPicPr>
          <p:cNvPr id="9" name="Imagen 8" descr="Captura de pantalla 2018-06-08 a las 9.46.2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6385" y="3926370"/>
            <a:ext cx="3414833" cy="2775321"/>
          </a:xfrm>
          <a:prstGeom prst="rect">
            <a:avLst/>
          </a:prstGeom>
          <a:ln>
            <a:noFill/>
          </a:ln>
          <a:effectLst>
            <a:softEdge rad="112500"/>
          </a:effectLst>
        </p:spPr>
      </p:pic>
      <p:pic>
        <p:nvPicPr>
          <p:cNvPr id="10" name="Imagen 9" descr="Captura de pantalla 2018-06-08 a las 9.37.3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9692" y="4040386"/>
            <a:ext cx="3389923" cy="2534305"/>
          </a:xfrm>
          <a:prstGeom prst="rect">
            <a:avLst/>
          </a:prstGeom>
          <a:ln>
            <a:noFill/>
          </a:ln>
          <a:effectLst>
            <a:softEdge rad="112500"/>
          </a:effectLst>
        </p:spPr>
      </p:pic>
    </p:spTree>
    <p:extLst>
      <p:ext uri="{BB962C8B-B14F-4D97-AF65-F5344CB8AC3E}">
        <p14:creationId xmlns:p14="http://schemas.microsoft.com/office/powerpoint/2010/main" val="351613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392702" y="824314"/>
            <a:ext cx="9748909" cy="5646823"/>
          </a:xfrm>
          <a:prstGeom prst="rect">
            <a:avLst/>
          </a:prstGeom>
          <a:effectLst/>
        </p:spPr>
        <p:txBody>
          <a:bodyPr vert="horz" anchor="b">
            <a:normAutofit/>
          </a:bodyPr>
          <a:lstStyle/>
          <a:p>
            <a:pPr algn="ctr"/>
            <a:r>
              <a:rPr lang="es-EC" sz="3900" dirty="0" smtClean="0">
                <a:ln w="1905"/>
                <a:effectLst>
                  <a:innerShdw blurRad="69850" dist="43180" dir="5400000">
                    <a:srgbClr val="000000">
                      <a:alpha val="65000"/>
                    </a:srgbClr>
                  </a:innerShdw>
                </a:effectLst>
                <a:latin typeface="Arial" pitchFamily="34" charset="0"/>
                <a:cs typeface="Arial" pitchFamily="34" charset="0"/>
              </a:rPr>
              <a:t>“</a:t>
            </a:r>
            <a:r>
              <a:rPr lang="es-ES_tradnl" sz="4000" dirty="0"/>
              <a:t>Aplicación del programa de recreación escolar para disminuir la grasa corporal en niños escolares con exceso de peso</a:t>
            </a:r>
            <a:r>
              <a:rPr lang="es-EC" sz="4000" dirty="0"/>
              <a:t> </a:t>
            </a:r>
            <a:r>
              <a:rPr lang="es-EC" sz="3900" dirty="0" smtClean="0">
                <a:ln w="1905"/>
                <a:effectLst>
                  <a:innerShdw blurRad="69850" dist="43180" dir="5400000">
                    <a:srgbClr val="000000">
                      <a:alpha val="65000"/>
                    </a:srgbClr>
                  </a:innerShdw>
                </a:effectLst>
                <a:latin typeface="Arial" pitchFamily="34" charset="0"/>
                <a:cs typeface="Arial" pitchFamily="34" charset="0"/>
              </a:rPr>
              <a:t>”</a:t>
            </a:r>
            <a:endParaRPr lang="es-EC" sz="3600" b="1" dirty="0" smtClean="0">
              <a:ln w="1905"/>
              <a:effectLst>
                <a:innerShdw blurRad="69850" dist="43180" dir="5400000">
                  <a:srgbClr val="000000">
                    <a:alpha val="65000"/>
                  </a:srgbClr>
                </a:innerShdw>
              </a:effectLst>
              <a:latin typeface="Arial" pitchFamily="34" charset="0"/>
              <a:cs typeface="Arial" pitchFamily="34" charset="0"/>
            </a:endParaRPr>
          </a:p>
          <a:p>
            <a:pPr algn="ctr"/>
            <a:endParaRPr lang="es-EC" sz="3600" b="1" dirty="0" smtClean="0">
              <a:ln w="1905"/>
              <a:effectLst>
                <a:innerShdw blurRad="69850" dist="43180" dir="5400000">
                  <a:srgbClr val="000000">
                    <a:alpha val="65000"/>
                  </a:srgbClr>
                </a:innerShdw>
              </a:effectLst>
              <a:latin typeface="Arial" pitchFamily="34" charset="0"/>
              <a:cs typeface="Arial" pitchFamily="34" charset="0"/>
            </a:endParaRPr>
          </a:p>
          <a:p>
            <a:pPr algn="ctr"/>
            <a:endParaRPr lang="es-EC" sz="3600" b="1" dirty="0">
              <a:ln w="1905"/>
              <a:effectLst>
                <a:innerShdw blurRad="69850" dist="43180" dir="5400000">
                  <a:srgbClr val="000000">
                    <a:alpha val="65000"/>
                  </a:srgbClr>
                </a:innerShdw>
              </a:effectLst>
              <a:latin typeface="Arial" pitchFamily="34" charset="0"/>
              <a:cs typeface="Arial" pitchFamily="34" charset="0"/>
            </a:endParaRPr>
          </a:p>
          <a:p>
            <a:pPr algn="ctr"/>
            <a:endParaRPr lang="es-EC" sz="3600" b="1" dirty="0" smtClean="0">
              <a:ln w="1905"/>
              <a:effectLst>
                <a:innerShdw blurRad="69850" dist="43180" dir="5400000">
                  <a:srgbClr val="000000">
                    <a:alpha val="65000"/>
                  </a:srgbClr>
                </a:innerShdw>
              </a:effectLst>
              <a:latin typeface="Arial" pitchFamily="34" charset="0"/>
              <a:cs typeface="Arial" pitchFamily="34" charset="0"/>
            </a:endParaRPr>
          </a:p>
          <a:p>
            <a:pPr algn="ctr"/>
            <a:r>
              <a:rPr lang="es-EC" sz="3600" b="1" dirty="0" smtClean="0">
                <a:ln w="1905"/>
                <a:effectLst>
                  <a:innerShdw blurRad="69850" dist="43180" dir="5400000">
                    <a:srgbClr val="000000">
                      <a:alpha val="65000"/>
                    </a:srgbClr>
                  </a:innerShdw>
                </a:effectLst>
                <a:latin typeface="Arial" pitchFamily="34" charset="0"/>
                <a:cs typeface="Arial" pitchFamily="34" charset="0"/>
              </a:rPr>
              <a:t>Tesis de Postgrado</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3000" b="1" i="0" u="none" strike="noStrike" kern="1200" normalizeH="0" baseline="0" noProof="0" dirty="0" smtClean="0">
                <a:ln w="1905"/>
                <a:effectLst>
                  <a:innerShdw blurRad="69850" dist="43180" dir="5400000">
                    <a:srgbClr val="000000">
                      <a:alpha val="65000"/>
                    </a:srgbClr>
                  </a:innerShdw>
                </a:effectLst>
                <a:uLnTx/>
                <a:uFillTx/>
                <a:latin typeface="Arial" pitchFamily="34" charset="0"/>
                <a:ea typeface="+mj-ea"/>
                <a:cs typeface="Arial" pitchFamily="34" charset="0"/>
              </a:rPr>
              <a:t/>
            </a:r>
            <a:br>
              <a:rPr kumimoji="0" lang="es-EC" sz="3000" b="1" i="0" u="none" strike="noStrike" kern="1200" normalizeH="0" baseline="0" noProof="0" dirty="0" smtClean="0">
                <a:ln w="1905"/>
                <a:effectLst>
                  <a:innerShdw blurRad="69850" dist="43180" dir="5400000">
                    <a:srgbClr val="000000">
                      <a:alpha val="65000"/>
                    </a:srgbClr>
                  </a:innerShdw>
                </a:effectLst>
                <a:uLnTx/>
                <a:uFillTx/>
                <a:latin typeface="Arial" pitchFamily="34" charset="0"/>
                <a:ea typeface="+mj-ea"/>
                <a:cs typeface="Arial" pitchFamily="34" charset="0"/>
              </a:rPr>
            </a:br>
            <a:endParaRPr kumimoji="0" lang="es-EC" sz="3000" b="1" i="0" u="none" strike="noStrike" kern="1200" normalizeH="0" baseline="0" noProof="0" dirty="0">
              <a:ln w="1905"/>
              <a:effectLst>
                <a:innerShdw blurRad="69850" dist="43180" dir="5400000">
                  <a:srgbClr val="000000">
                    <a:alpha val="65000"/>
                  </a:srgbClr>
                </a:innerShdw>
              </a:effectLst>
              <a:uLnTx/>
              <a:uFillTx/>
              <a:latin typeface="Arial" pitchFamily="34" charset="0"/>
              <a:ea typeface="+mj-ea"/>
              <a:cs typeface="Arial" pitchFamily="34" charset="0"/>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589632" y="0"/>
            <a:ext cx="9025003" cy="580926"/>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C" sz="3000" b="1" dirty="0" smtClean="0">
                <a:effectLst>
                  <a:outerShdw blurRad="50800" dist="38100" dir="2700000" algn="tl" rotWithShape="0">
                    <a:prstClr val="black">
                      <a:alpha val="40000"/>
                    </a:prstClr>
                  </a:outerShdw>
                </a:effectLst>
                <a:latin typeface="Arial" pitchFamily="34" charset="0"/>
                <a:ea typeface="+mj-ea"/>
                <a:cs typeface="Arial" pitchFamily="34" charset="0"/>
              </a:rPr>
              <a:t>PROBLEMA</a:t>
            </a:r>
            <a:endParaRPr kumimoji="0" lang="es-EC" sz="3000" b="1"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graphicFrame>
        <p:nvGraphicFramePr>
          <p:cNvPr id="3" name="Diagrama 2"/>
          <p:cNvGraphicFramePr/>
          <p:nvPr>
            <p:extLst>
              <p:ext uri="{D42A27DB-BD31-4B8C-83A1-F6EECF244321}">
                <p14:modId xmlns:p14="http://schemas.microsoft.com/office/powerpoint/2010/main" val="2596306023"/>
              </p:ext>
            </p:extLst>
          </p:nvPr>
        </p:nvGraphicFramePr>
        <p:xfrm>
          <a:off x="0" y="572304"/>
          <a:ext cx="12191999" cy="6128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589632" y="0"/>
            <a:ext cx="9025003" cy="580926"/>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C" sz="3000" b="1" dirty="0" smtClean="0">
                <a:effectLst>
                  <a:outerShdw blurRad="50800" dist="38100" dir="2700000" algn="tl" rotWithShape="0">
                    <a:prstClr val="black">
                      <a:alpha val="40000"/>
                    </a:prstClr>
                  </a:outerShdw>
                </a:effectLst>
                <a:latin typeface="Arial" pitchFamily="34" charset="0"/>
                <a:ea typeface="+mj-ea"/>
                <a:cs typeface="Arial" pitchFamily="34" charset="0"/>
              </a:rPr>
              <a:t>JUSTIFICACIÓN</a:t>
            </a:r>
            <a:endParaRPr kumimoji="0" lang="es-EC" sz="3000" b="1"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graphicFrame>
        <p:nvGraphicFramePr>
          <p:cNvPr id="3" name="Diagrama 2"/>
          <p:cNvGraphicFramePr/>
          <p:nvPr>
            <p:extLst>
              <p:ext uri="{D42A27DB-BD31-4B8C-83A1-F6EECF244321}">
                <p14:modId xmlns:p14="http://schemas.microsoft.com/office/powerpoint/2010/main" val="1942456732"/>
              </p:ext>
            </p:extLst>
          </p:nvPr>
        </p:nvGraphicFramePr>
        <p:xfrm>
          <a:off x="0" y="585534"/>
          <a:ext cx="12191999" cy="6285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315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589632" y="102777"/>
            <a:ext cx="9025003" cy="580926"/>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C" sz="3000" b="1" dirty="0" smtClean="0">
                <a:effectLst>
                  <a:outerShdw blurRad="50800" dist="38100" dir="2700000" algn="tl" rotWithShape="0">
                    <a:prstClr val="black">
                      <a:alpha val="40000"/>
                    </a:prstClr>
                  </a:outerShdw>
                </a:effectLst>
                <a:latin typeface="Arial" pitchFamily="34" charset="0"/>
                <a:ea typeface="+mj-ea"/>
                <a:cs typeface="Arial" pitchFamily="34" charset="0"/>
              </a:rPr>
              <a:t>OBJETIVOS</a:t>
            </a:r>
            <a:endParaRPr kumimoji="0" lang="es-EC" sz="3000" b="1"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3" name="Rectángulo 2"/>
          <p:cNvSpPr/>
          <p:nvPr/>
        </p:nvSpPr>
        <p:spPr>
          <a:xfrm>
            <a:off x="457200" y="809865"/>
            <a:ext cx="11328400" cy="2954655"/>
          </a:xfrm>
          <a:prstGeom prst="rect">
            <a:avLst/>
          </a:prstGeom>
        </p:spPr>
        <p:txBody>
          <a:bodyPr wrap="square">
            <a:spAutoFit/>
          </a:bodyPr>
          <a:lstStyle/>
          <a:p>
            <a:pPr algn="just"/>
            <a:r>
              <a:rPr lang="es-ES_tradnl" sz="3000" b="1" dirty="0"/>
              <a:t>Objetivo general</a:t>
            </a:r>
            <a:endParaRPr lang="es-EC" sz="3000" b="1" dirty="0"/>
          </a:p>
          <a:p>
            <a:pPr algn="just"/>
            <a:r>
              <a:rPr lang="es-ES_tradnl" sz="3000" b="1" i="1" dirty="0"/>
              <a:t> </a:t>
            </a:r>
            <a:endParaRPr lang="es-EC" sz="3000" dirty="0"/>
          </a:p>
          <a:p>
            <a:pPr marL="285750" indent="-285750" algn="just">
              <a:buFont typeface="Arial"/>
              <a:buChar char="•"/>
            </a:pPr>
            <a:r>
              <a:rPr lang="es-ES_tradnl" sz="3000" dirty="0" smtClean="0"/>
              <a:t>Demostrar </a:t>
            </a:r>
            <a:r>
              <a:rPr lang="es-ES_tradnl" sz="3000" dirty="0"/>
              <a:t>la eficacia </a:t>
            </a:r>
            <a:r>
              <a:rPr lang="es-ES_tradnl" sz="3000" dirty="0" smtClean="0"/>
              <a:t>del </a:t>
            </a:r>
            <a:r>
              <a:rPr lang="es-ES_tradnl" sz="3000" dirty="0"/>
              <a:t>programa recreativo escolar para disminuir la grasa corporal de los niños con exceso de peso del Colegio Rudolf Steiner de Quito</a:t>
            </a:r>
            <a:r>
              <a:rPr lang="es-ES_tradnl" sz="3000" dirty="0" smtClean="0"/>
              <a:t>.</a:t>
            </a:r>
            <a:endParaRPr lang="es-EC" sz="3000" dirty="0"/>
          </a:p>
          <a:p>
            <a:pPr algn="just"/>
            <a:r>
              <a:rPr lang="es-ES_tradnl" b="1" i="1" dirty="0"/>
              <a:t> </a:t>
            </a:r>
            <a:endParaRPr lang="es-EC" dirty="0"/>
          </a:p>
          <a:p>
            <a:pPr algn="just"/>
            <a:r>
              <a:rPr lang="es-ES_tradnl" b="1" i="1" dirty="0"/>
              <a:t> </a:t>
            </a:r>
            <a:endParaRPr lang="es-EC" dirty="0"/>
          </a:p>
        </p:txBody>
      </p:sp>
    </p:spTree>
    <p:extLst>
      <p:ext uri="{BB962C8B-B14F-4D97-AF65-F5344CB8AC3E}">
        <p14:creationId xmlns:p14="http://schemas.microsoft.com/office/powerpoint/2010/main" val="381765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589632" y="102777"/>
            <a:ext cx="9025003" cy="580926"/>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C" sz="3000" b="1" dirty="0" smtClean="0">
                <a:effectLst>
                  <a:outerShdw blurRad="50800" dist="38100" dir="2700000" algn="tl" rotWithShape="0">
                    <a:prstClr val="black">
                      <a:alpha val="40000"/>
                    </a:prstClr>
                  </a:outerShdw>
                </a:effectLst>
                <a:latin typeface="Arial" pitchFamily="34" charset="0"/>
                <a:ea typeface="+mj-ea"/>
                <a:cs typeface="Arial" pitchFamily="34" charset="0"/>
              </a:rPr>
              <a:t>OBJETIVOS</a:t>
            </a:r>
            <a:endParaRPr kumimoji="0" lang="es-EC" sz="3000" b="1"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pic>
        <p:nvPicPr>
          <p:cNvPr id="17" name="Imagen 16" descr="Fotolia_38970292_X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93" y="1603520"/>
            <a:ext cx="3281483" cy="2372557"/>
          </a:xfrm>
          <a:prstGeom prst="rect">
            <a:avLst/>
          </a:prstGeom>
          <a:ln>
            <a:noFill/>
          </a:ln>
          <a:effectLst>
            <a:softEdge rad="112500"/>
          </a:effectLst>
        </p:spPr>
      </p:pic>
      <p:pic>
        <p:nvPicPr>
          <p:cNvPr id="18" name="Imagen 17" descr="Ident.f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2738" y="1368883"/>
            <a:ext cx="2995038" cy="2900270"/>
          </a:xfrm>
          <a:prstGeom prst="rect">
            <a:avLst/>
          </a:prstGeom>
        </p:spPr>
      </p:pic>
      <p:pic>
        <p:nvPicPr>
          <p:cNvPr id="19" name="Imagen 18" descr="Talentage-2105-2_6-herramientasweb-960x540.jpg"/>
          <p:cNvPicPr>
            <a:picLocks noChangeAspect="1"/>
          </p:cNvPicPr>
          <p:nvPr/>
        </p:nvPicPr>
        <p:blipFill rotWithShape="1">
          <a:blip r:embed="rId4">
            <a:extLst>
              <a:ext uri="{28A0092B-C50C-407E-A947-70E740481C1C}">
                <a14:useLocalDpi xmlns:a14="http://schemas.microsoft.com/office/drawing/2010/main" val="0"/>
              </a:ext>
            </a:extLst>
          </a:blip>
          <a:srcRect l="22036" t="2564" r="22676"/>
          <a:stretch/>
        </p:blipFill>
        <p:spPr>
          <a:xfrm>
            <a:off x="8619031" y="1075974"/>
            <a:ext cx="3231045" cy="3202949"/>
          </a:xfrm>
          <a:prstGeom prst="rect">
            <a:avLst/>
          </a:prstGeom>
        </p:spPr>
      </p:pic>
      <p:pic>
        <p:nvPicPr>
          <p:cNvPr id="20" name="Imagen 19" descr="diseno-we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75297"/>
            <a:ext cx="4796001" cy="2882703"/>
          </a:xfrm>
          <a:prstGeom prst="rect">
            <a:avLst/>
          </a:prstGeom>
        </p:spPr>
      </p:pic>
      <p:pic>
        <p:nvPicPr>
          <p:cNvPr id="23" name="Imagen 22" descr="Captura de pantalla 2017-12-15 a las 9.24.2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7170" y="4191000"/>
            <a:ext cx="3266598" cy="2295770"/>
          </a:xfrm>
          <a:prstGeom prst="rect">
            <a:avLst/>
          </a:prstGeom>
          <a:ln>
            <a:noFill/>
          </a:ln>
          <a:effectLst>
            <a:softEdge rad="112500"/>
          </a:effectLst>
        </p:spPr>
      </p:pic>
      <p:pic>
        <p:nvPicPr>
          <p:cNvPr id="21" name="Imagen 20" descr="Configuracion-Estadi¦üsticas-cartelera-Tareas-y-Pendiente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0383" y="5274993"/>
            <a:ext cx="1241083" cy="1241083"/>
          </a:xfrm>
          <a:prstGeom prst="rect">
            <a:avLst/>
          </a:prstGeom>
        </p:spPr>
      </p:pic>
      <p:pic>
        <p:nvPicPr>
          <p:cNvPr id="24" name="Imagen 23" descr="Captura de pantalla 2018-06-07 a las 14.11.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0" y="4357565"/>
            <a:ext cx="3810000" cy="2070100"/>
          </a:xfrm>
          <a:prstGeom prst="rect">
            <a:avLst/>
          </a:prstGeom>
          <a:ln>
            <a:noFill/>
          </a:ln>
          <a:effectLst>
            <a:softEdge rad="112500"/>
          </a:effectLst>
        </p:spPr>
      </p:pic>
      <p:sp>
        <p:nvSpPr>
          <p:cNvPr id="25" name="Rectángulo 24"/>
          <p:cNvSpPr/>
          <p:nvPr/>
        </p:nvSpPr>
        <p:spPr>
          <a:xfrm>
            <a:off x="719295" y="743411"/>
            <a:ext cx="4644013" cy="553998"/>
          </a:xfrm>
          <a:prstGeom prst="rect">
            <a:avLst/>
          </a:prstGeom>
        </p:spPr>
        <p:txBody>
          <a:bodyPr wrap="square">
            <a:spAutoFit/>
          </a:bodyPr>
          <a:lstStyle/>
          <a:p>
            <a:pPr algn="just"/>
            <a:r>
              <a:rPr lang="es-ES_tradnl" sz="3000" b="1" dirty="0" smtClean="0"/>
              <a:t>Objetivos Específicos</a:t>
            </a:r>
            <a:endParaRPr lang="es-EC" sz="3000" b="1" dirty="0"/>
          </a:p>
        </p:txBody>
      </p:sp>
    </p:spTree>
    <p:extLst>
      <p:ext uri="{BB962C8B-B14F-4D97-AF65-F5344CB8AC3E}">
        <p14:creationId xmlns:p14="http://schemas.microsoft.com/office/powerpoint/2010/main" val="330912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775520" y="105230"/>
            <a:ext cx="9025003" cy="580926"/>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3000" b="1" cap="small" dirty="0" smtClean="0">
                <a:effectLst>
                  <a:outerShdw blurRad="50800" dist="38100" dir="2700000" algn="tl" rotWithShape="0">
                    <a:prstClr val="black">
                      <a:alpha val="40000"/>
                    </a:prstClr>
                  </a:outerShdw>
                </a:effectLst>
                <a:latin typeface="Arial" pitchFamily="34" charset="0"/>
                <a:ea typeface="+mj-ea"/>
                <a:cs typeface="Arial" pitchFamily="34" charset="0"/>
              </a:rPr>
              <a:t>MARCO TEÓRICO</a:t>
            </a:r>
            <a:endParaRPr kumimoji="0" lang="es-EC" sz="30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graphicFrame>
        <p:nvGraphicFramePr>
          <p:cNvPr id="11" name="Marcador de contenido 4"/>
          <p:cNvGraphicFramePr>
            <a:graphicFrameLocks noGrp="1"/>
          </p:cNvGraphicFramePr>
          <p:nvPr>
            <p:ph idx="1"/>
            <p:extLst>
              <p:ext uri="{D42A27DB-BD31-4B8C-83A1-F6EECF244321}">
                <p14:modId xmlns:p14="http://schemas.microsoft.com/office/powerpoint/2010/main" val="770389919"/>
              </p:ext>
            </p:extLst>
          </p:nvPr>
        </p:nvGraphicFramePr>
        <p:xfrm>
          <a:off x="1372102" y="754098"/>
          <a:ext cx="9531728" cy="3961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6794841"/>
      </p:ext>
    </p:extLst>
  </p:cSld>
  <p:clrMapOvr>
    <a:masterClrMapping/>
  </p:clrMapOvr>
  <p:transition xmlns:p14="http://schemas.microsoft.com/office/powerpoint/2010/main" spd="med">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775520" y="237528"/>
            <a:ext cx="9025003" cy="580926"/>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3000" b="1" cap="small" dirty="0" smtClean="0">
                <a:effectLst>
                  <a:outerShdw blurRad="50800" dist="38100" dir="2700000" algn="tl" rotWithShape="0">
                    <a:prstClr val="black">
                      <a:alpha val="40000"/>
                    </a:prstClr>
                  </a:outerShdw>
                </a:effectLst>
                <a:latin typeface="Arial" pitchFamily="34" charset="0"/>
                <a:ea typeface="+mj-ea"/>
                <a:cs typeface="Arial" pitchFamily="34" charset="0"/>
              </a:rPr>
              <a:t>RECREACIÓN ESCOLAR</a:t>
            </a:r>
            <a:endParaRPr kumimoji="0" lang="es-EC" sz="30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pic>
        <p:nvPicPr>
          <p:cNvPr id="6" name="Imagen 5" descr="10e82602-32b2-4b05-af4a-f307cba3e76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869461"/>
            <a:ext cx="9759462" cy="5988539"/>
          </a:xfrm>
          <a:prstGeom prst="rect">
            <a:avLst/>
          </a:prstGeom>
        </p:spPr>
      </p:pic>
      <p:pic>
        <p:nvPicPr>
          <p:cNvPr id="8" name="Imagen 7" descr="Captura de pantalla 2018-06-10 a las 17.09.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21" y="623127"/>
            <a:ext cx="2655764" cy="2205479"/>
          </a:xfrm>
          <a:prstGeom prst="rect">
            <a:avLst/>
          </a:prstGeom>
          <a:ln>
            <a:noFill/>
          </a:ln>
          <a:effectLst>
            <a:softEdge rad="112500"/>
          </a:effectLst>
        </p:spPr>
      </p:pic>
      <p:pic>
        <p:nvPicPr>
          <p:cNvPr id="10" name="Imagen 9" descr="Captura de pantalla 2018-06-10 a las 17.18.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2864" y="449385"/>
            <a:ext cx="1935827" cy="1464071"/>
          </a:xfrm>
          <a:prstGeom prst="rect">
            <a:avLst/>
          </a:prstGeom>
          <a:ln>
            <a:noFill/>
          </a:ln>
          <a:effectLst>
            <a:softEdge rad="112500"/>
          </a:effectLst>
        </p:spPr>
      </p:pic>
      <p:pic>
        <p:nvPicPr>
          <p:cNvPr id="12" name="Imagen 11" descr="Captura de pantalla 2018-06-08 a las 13.40.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5179" y="127000"/>
            <a:ext cx="806822" cy="527538"/>
          </a:xfrm>
          <a:prstGeom prst="rect">
            <a:avLst/>
          </a:prstGeom>
          <a:ln>
            <a:noFill/>
          </a:ln>
          <a:effectLst>
            <a:softEdge rad="112500"/>
          </a:effectLst>
        </p:spPr>
      </p:pic>
    </p:spTree>
    <p:extLst>
      <p:ext uri="{BB962C8B-B14F-4D97-AF65-F5344CB8AC3E}">
        <p14:creationId xmlns:p14="http://schemas.microsoft.com/office/powerpoint/2010/main" val="2287221607"/>
      </p:ext>
    </p:extLst>
  </p:cSld>
  <p:clrMapOvr>
    <a:masterClrMapping/>
  </p:clrMapOvr>
  <p:transition xmlns:p14="http://schemas.microsoft.com/office/powerpoint/2010/main" spd="med">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599401" y="108638"/>
            <a:ext cx="9025003" cy="580926"/>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C" sz="3000" b="1" noProof="0" dirty="0" smtClean="0">
                <a:effectLst>
                  <a:outerShdw blurRad="50800" dist="38100" dir="2700000" algn="tl" rotWithShape="0">
                    <a:prstClr val="black">
                      <a:alpha val="40000"/>
                    </a:prstClr>
                  </a:outerShdw>
                </a:effectLst>
                <a:latin typeface="Arial" pitchFamily="34" charset="0"/>
                <a:ea typeface="+mj-ea"/>
                <a:cs typeface="Arial" pitchFamily="34" charset="0"/>
              </a:rPr>
              <a:t>HIPÓTESIS</a:t>
            </a:r>
            <a:endParaRPr kumimoji="0" lang="es-EC" sz="3000" b="1"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graphicFrame>
        <p:nvGraphicFramePr>
          <p:cNvPr id="4" name="Diagrama 3"/>
          <p:cNvGraphicFramePr/>
          <p:nvPr>
            <p:extLst>
              <p:ext uri="{D42A27DB-BD31-4B8C-83A1-F6EECF244321}">
                <p14:modId xmlns:p14="http://schemas.microsoft.com/office/powerpoint/2010/main" val="3215382224"/>
              </p:ext>
            </p:extLst>
          </p:nvPr>
        </p:nvGraphicFramePr>
        <p:xfrm>
          <a:off x="97692" y="865221"/>
          <a:ext cx="11918462" cy="5904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266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sa">
  <a:themeElements>
    <a:clrScheme name="Brisa">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sa">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isa">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67F96A-C2ED-4D5B-8EFB-A18C6982D3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Brisa.thmx</Template>
  <TotalTime>0</TotalTime>
  <Words>744</Words>
  <Application>Microsoft Macintosh PowerPoint</Application>
  <PresentationFormat>Personalizado</PresentationFormat>
  <Paragraphs>106</Paragraphs>
  <Slides>19</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19</vt:i4>
      </vt:variant>
    </vt:vector>
  </HeadingPairs>
  <TitlesOfParts>
    <vt:vector size="21" baseType="lpstr">
      <vt:lpstr>Brisa</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Programa recreativo escolar “Salúdica”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2013-01-18T17:13:21Z</dcterms:created>
  <dcterms:modified xsi:type="dcterms:W3CDTF">2018-06-27T02:30:31Z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TC034313779991</vt:lpwstr>
  </property>
</Properties>
</file>