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5" r:id="rId3"/>
    <p:sldId id="257" r:id="rId4"/>
    <p:sldId id="258" r:id="rId5"/>
    <p:sldId id="267" r:id="rId6"/>
    <p:sldId id="259" r:id="rId7"/>
    <p:sldId id="268" r:id="rId8"/>
    <p:sldId id="302" r:id="rId9"/>
    <p:sldId id="270" r:id="rId10"/>
    <p:sldId id="269" r:id="rId11"/>
    <p:sldId id="260" r:id="rId12"/>
    <p:sldId id="261" r:id="rId13"/>
    <p:sldId id="262" r:id="rId14"/>
    <p:sldId id="263" r:id="rId15"/>
    <p:sldId id="290" r:id="rId16"/>
    <p:sldId id="273" r:id="rId17"/>
    <p:sldId id="284" r:id="rId18"/>
    <p:sldId id="282" r:id="rId19"/>
    <p:sldId id="285" r:id="rId20"/>
    <p:sldId id="286" r:id="rId21"/>
    <p:sldId id="277" r:id="rId22"/>
    <p:sldId id="287" r:id="rId23"/>
    <p:sldId id="288" r:id="rId24"/>
    <p:sldId id="278" r:id="rId25"/>
    <p:sldId id="289" r:id="rId26"/>
    <p:sldId id="279" r:id="rId27"/>
    <p:sldId id="280" r:id="rId28"/>
    <p:sldId id="281" r:id="rId29"/>
    <p:sldId id="301" r:id="rId30"/>
    <p:sldId id="300" r:id="rId31"/>
    <p:sldId id="266" r:id="rId32"/>
    <p:sldId id="271" r:id="rId33"/>
    <p:sldId id="272" r:id="rId34"/>
    <p:sldId id="296" r:id="rId35"/>
    <p:sldId id="297" r:id="rId36"/>
    <p:sldId id="298" r:id="rId37"/>
    <p:sldId id="299" r:id="rId3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car Lenin  Chicaiza Sanchez" initials="OLCS" lastIdx="32" clrIdx="0">
    <p:extLst>
      <p:ext uri="{19B8F6BF-5375-455C-9EA6-DF929625EA0E}">
        <p15:presenceInfo xmlns:p15="http://schemas.microsoft.com/office/powerpoint/2012/main" userId="S-1-5-21-191762527-126780642-1490391020-2288" providerId="AD"/>
      </p:ext>
    </p:extLst>
  </p:cmAuthor>
  <p:cmAuthor id="2" name="PC 1" initials="P1" lastIdx="1" clrIdx="1">
    <p:extLst>
      <p:ext uri="{19B8F6BF-5375-455C-9EA6-DF929625EA0E}">
        <p15:presenceInfo xmlns:p15="http://schemas.microsoft.com/office/powerpoint/2012/main" userId="PC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dirty="0" smtClean="0"/>
              <a:t>¿CON QUÉ FRECUENCIA REALIZA LA DISTRIBUCIÓN DE LAS ARTESANÍAS?</a:t>
            </a:r>
            <a:endParaRPr lang="es-ES" sz="1200" dirty="0"/>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0"/>
                  <c:y val="-5.2408788550695501E-2"/>
                </c:manualLayout>
              </c:layout>
              <c:tx>
                <c:rich>
                  <a:bodyPr/>
                  <a:lstStyle/>
                  <a:p>
                    <a:fld id="{2C3EF8C6-39D2-4509-862D-B57ADE55987F}" type="VALUE">
                      <a:rPr lang="en-US" smtClean="0"/>
                      <a:pPr/>
                      <a:t>[VALOR]</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2.3518344308560675E-3"/>
                  <c:y val="-5.2408788550695432E-2"/>
                </c:manualLayout>
              </c:layout>
              <c:tx>
                <c:rich>
                  <a:bodyPr/>
                  <a:lstStyle/>
                  <a:p>
                    <a:fld id="{E962979D-F020-41EC-ACB6-2923CC040DE3}" type="VALUE">
                      <a:rPr lang="en-US" smtClean="0"/>
                      <a:pPr/>
                      <a:t>[VALOR]</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8.6232932961189224E-17"/>
                  <c:y val="-4.0314452731304171E-2"/>
                </c:manualLayout>
              </c:layout>
              <c:tx>
                <c:rich>
                  <a:bodyPr/>
                  <a:lstStyle/>
                  <a:p>
                    <a:fld id="{E93C46A0-FE38-48F0-B72F-0F3F5D369BB1}" type="VALUE">
                      <a:rPr lang="en-US" smtClean="0"/>
                      <a:pPr/>
                      <a:t>[VALOR]</a:t>
                    </a:fld>
                    <a:r>
                      <a:rPr lang="en-US" dirty="0" smtClean="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DIARIA</c:v>
                </c:pt>
                <c:pt idx="1">
                  <c:v>SEMANAL</c:v>
                </c:pt>
                <c:pt idx="2">
                  <c:v>AL FINAL DEL PEDIDO</c:v>
                </c:pt>
              </c:strCache>
            </c:strRef>
          </c:cat>
          <c:val>
            <c:numRef>
              <c:f>Sheet1!$C$2:$C$5</c:f>
              <c:numCache>
                <c:formatCode>General</c:formatCode>
                <c:ptCount val="3"/>
                <c:pt idx="0">
                  <c:v>17.600000000000001</c:v>
                </c:pt>
                <c:pt idx="1">
                  <c:v>5.9</c:v>
                </c:pt>
                <c:pt idx="2">
                  <c:v>76.5</c:v>
                </c:pt>
              </c:numCache>
            </c:numRef>
          </c:val>
        </c:ser>
        <c:dLbls>
          <c:showLegendKey val="0"/>
          <c:showVal val="1"/>
          <c:showCatName val="0"/>
          <c:showSerName val="0"/>
          <c:showPercent val="0"/>
          <c:showBubbleSize val="0"/>
        </c:dLbls>
        <c:gapWidth val="150"/>
        <c:shape val="box"/>
        <c:axId val="193374744"/>
        <c:axId val="193373176"/>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Sheet1!$A$2:$A$5</c15:sqref>
                        </c15:formulaRef>
                      </c:ext>
                    </c:extLst>
                    <c:strCache>
                      <c:ptCount val="3"/>
                      <c:pt idx="0">
                        <c:v>DIARIA</c:v>
                      </c:pt>
                      <c:pt idx="1">
                        <c:v>SEMANAL</c:v>
                      </c:pt>
                      <c:pt idx="2">
                        <c:v>AL FINAL DEL PEDIDO</c:v>
                      </c:pt>
                    </c:strCache>
                  </c:strRef>
                </c:cat>
                <c:val>
                  <c:numRef>
                    <c:extLst>
                      <c:ext uri="{02D57815-91ED-43cb-92C2-25804820EDAC}">
                        <c15:formulaRef>
                          <c15:sqref>Sheet1!$B$2:$B$5</c15:sqref>
                        </c15:formulaRef>
                      </c:ext>
                    </c:extLst>
                    <c:numCache>
                      <c:formatCode>General</c:formatCode>
                      <c:ptCount val="3"/>
                      <c:pt idx="0">
                        <c:v>3</c:v>
                      </c:pt>
                      <c:pt idx="1">
                        <c:v>1</c:v>
                      </c:pt>
                      <c:pt idx="2">
                        <c:v>13</c:v>
                      </c:pt>
                    </c:numCache>
                  </c:numRef>
                </c:val>
              </c15:ser>
            </c15:filteredBarSeries>
          </c:ext>
        </c:extLst>
      </c:bar3DChart>
      <c:catAx>
        <c:axId val="1933747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3373176"/>
        <c:crosses val="autoZero"/>
        <c:auto val="1"/>
        <c:lblAlgn val="ctr"/>
        <c:lblOffset val="100"/>
        <c:noMultiLvlLbl val="0"/>
      </c:catAx>
      <c:valAx>
        <c:axId val="1933731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3374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400">
                <a:latin typeface="Times New Roman" panose="02020603050405020304" pitchFamily="18" charset="0"/>
                <a:cs typeface="Times New Roman" panose="02020603050405020304" pitchFamily="18" charset="0"/>
              </a:rPr>
              <a:t>¿QUÉ INCONVENIENTES EXISTIRON AL MOMENTO DE DISTRIBUIR EL PRODUCTO?</a:t>
            </a:r>
            <a:endParaRPr lang="en-US" sz="1400">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0"/>
                  <c:y val="-6.0471679096956277E-2"/>
                </c:manualLayout>
              </c:layout>
              <c:tx>
                <c:rich>
                  <a:bodyPr/>
                  <a:lstStyle/>
                  <a:p>
                    <a:r>
                      <a:rPr lang="en-US"/>
                      <a:t>70,6%</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8534569643217094E-2"/>
                </c:manualLayout>
              </c:layout>
              <c:tx>
                <c:rich>
                  <a:bodyPr/>
                  <a:lstStyle/>
                  <a:p>
                    <a:r>
                      <a:rPr lang="en-US"/>
                      <a:t>11,8%</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724658659223784E-16"/>
                  <c:y val="-6.0471679096956277E-2"/>
                </c:manualLayout>
              </c:layout>
              <c:tx>
                <c:rich>
                  <a:bodyPr/>
                  <a:lstStyle/>
                  <a:p>
                    <a:r>
                      <a:rPr lang="en-US"/>
                      <a:t>17,6%</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TRANSPORTE</c:v>
                </c:pt>
                <c:pt idx="1">
                  <c:v>EMBALAJE</c:v>
                </c:pt>
                <c:pt idx="2">
                  <c:v>NINGUNA</c:v>
                </c:pt>
              </c:strCache>
            </c:strRef>
          </c:cat>
          <c:val>
            <c:numRef>
              <c:f>Sheet1!$C$2:$C$5</c:f>
              <c:numCache>
                <c:formatCode>General</c:formatCode>
                <c:ptCount val="3"/>
                <c:pt idx="0">
                  <c:v>70.599999999999994</c:v>
                </c:pt>
                <c:pt idx="1">
                  <c:v>11.8</c:v>
                </c:pt>
                <c:pt idx="2">
                  <c:v>17.600000000000001</c:v>
                </c:pt>
              </c:numCache>
            </c:numRef>
          </c:val>
        </c:ser>
        <c:dLbls>
          <c:showLegendKey val="0"/>
          <c:showVal val="1"/>
          <c:showCatName val="0"/>
          <c:showSerName val="0"/>
          <c:showPercent val="0"/>
          <c:showBubbleSize val="0"/>
        </c:dLbls>
        <c:gapWidth val="150"/>
        <c:shape val="box"/>
        <c:axId val="193206624"/>
        <c:axId val="194179008"/>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Sheet1!$A$2:$A$5</c15:sqref>
                        </c15:formulaRef>
                      </c:ext>
                    </c:extLst>
                    <c:strCache>
                      <c:ptCount val="3"/>
                      <c:pt idx="0">
                        <c:v>TRANSPORTE</c:v>
                      </c:pt>
                      <c:pt idx="1">
                        <c:v>EMBALAJE</c:v>
                      </c:pt>
                      <c:pt idx="2">
                        <c:v>NINGUNA</c:v>
                      </c:pt>
                    </c:strCache>
                  </c:strRef>
                </c:cat>
                <c:val>
                  <c:numRef>
                    <c:extLst>
                      <c:ext uri="{02D57815-91ED-43cb-92C2-25804820EDAC}">
                        <c15:formulaRef>
                          <c15:sqref>Sheet1!$B$2:$B$5</c15:sqref>
                        </c15:formulaRef>
                      </c:ext>
                    </c:extLst>
                    <c:numCache>
                      <c:formatCode>General</c:formatCode>
                      <c:ptCount val="3"/>
                      <c:pt idx="0">
                        <c:v>12</c:v>
                      </c:pt>
                      <c:pt idx="1">
                        <c:v>2</c:v>
                      </c:pt>
                      <c:pt idx="2">
                        <c:v>3</c:v>
                      </c:pt>
                    </c:numCache>
                  </c:numRef>
                </c:val>
              </c15:ser>
            </c15:filteredBarSeries>
          </c:ext>
        </c:extLst>
      </c:bar3DChart>
      <c:catAx>
        <c:axId val="193206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50000"/>
                    <a:lumOff val="50000"/>
                  </a:schemeClr>
                </a:solidFill>
                <a:latin typeface="+mn-lt"/>
                <a:ea typeface="+mn-ea"/>
                <a:cs typeface="+mn-cs"/>
              </a:defRPr>
            </a:pPr>
            <a:endParaRPr lang="es-EC"/>
          </a:p>
        </c:txPr>
        <c:crossAx val="194179008"/>
        <c:crosses val="autoZero"/>
        <c:auto val="1"/>
        <c:lblAlgn val="ctr"/>
        <c:lblOffset val="100"/>
        <c:noMultiLvlLbl val="0"/>
      </c:catAx>
      <c:valAx>
        <c:axId val="1941790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9320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a:latin typeface="Times New Roman" panose="02020603050405020304" pitchFamily="18" charset="0"/>
                <a:cs typeface="Times New Roman" panose="02020603050405020304" pitchFamily="18" charset="0"/>
              </a:rPr>
              <a:t>¿CÚAL FUE EL TIEMPO PROMEDIO DE RETRASO QUE HA TENIDO EN LA ELABORACIÓN DE LAS ARTESANÍAS?</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2.1558233240297288E-17"/>
                  <c:y val="-4.8377343277564988E-2"/>
                </c:manualLayout>
              </c:layout>
              <c:tx>
                <c:rich>
                  <a:bodyPr/>
                  <a:lstStyle/>
                  <a:p>
                    <a:fld id="{C976A553-75BD-4B44-9281-87D2F5E18D5B}"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4.3116466480594587E-17"/>
                  <c:y val="-3.628300745817379E-2"/>
                </c:manualLayout>
              </c:layout>
              <c:tx>
                <c:rich>
                  <a:bodyPr/>
                  <a:lstStyle/>
                  <a:p>
                    <a:r>
                      <a:rPr lang="en-US"/>
                      <a:t>41,2%</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4345898004434663E-2"/>
                </c:manualLayout>
              </c:layout>
              <c:tx>
                <c:rich>
                  <a:bodyPr/>
                  <a:lstStyle/>
                  <a:p>
                    <a:r>
                      <a:rPr lang="en-US"/>
                      <a:t>11,8%</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4.0314452731304171E-2"/>
                </c:manualLayout>
              </c:layout>
              <c:tx>
                <c:rich>
                  <a:bodyPr/>
                  <a:lstStyle/>
                  <a:p>
                    <a:r>
                      <a:rPr lang="en-US"/>
                      <a:t>29,4%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4"/>
                <c:pt idx="0">
                  <c:v>1 DÍA</c:v>
                </c:pt>
                <c:pt idx="1">
                  <c:v>2 DÍAS</c:v>
                </c:pt>
                <c:pt idx="2">
                  <c:v>3 DÍAS EN ADELANTE</c:v>
                </c:pt>
                <c:pt idx="3">
                  <c:v>NINGUNA</c:v>
                </c:pt>
              </c:strCache>
            </c:strRef>
          </c:cat>
          <c:val>
            <c:numRef>
              <c:f>Sheet1!$C$2:$C$6</c:f>
              <c:numCache>
                <c:formatCode>General</c:formatCode>
                <c:ptCount val="4"/>
                <c:pt idx="0">
                  <c:v>17.600000000000001</c:v>
                </c:pt>
                <c:pt idx="1">
                  <c:v>41.2</c:v>
                </c:pt>
                <c:pt idx="2">
                  <c:v>11.8</c:v>
                </c:pt>
                <c:pt idx="3">
                  <c:v>29.4</c:v>
                </c:pt>
              </c:numCache>
            </c:numRef>
          </c:val>
        </c:ser>
        <c:dLbls>
          <c:showLegendKey val="0"/>
          <c:showVal val="1"/>
          <c:showCatName val="0"/>
          <c:showSerName val="0"/>
          <c:showPercent val="0"/>
          <c:showBubbleSize val="0"/>
        </c:dLbls>
        <c:gapWidth val="150"/>
        <c:shape val="box"/>
        <c:axId val="194180184"/>
        <c:axId val="194179792"/>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Sheet1!$A$2:$A$6</c15:sqref>
                        </c15:formulaRef>
                      </c:ext>
                    </c:extLst>
                    <c:strCache>
                      <c:ptCount val="4"/>
                      <c:pt idx="0">
                        <c:v>1 DÍA</c:v>
                      </c:pt>
                      <c:pt idx="1">
                        <c:v>2 DÍAS</c:v>
                      </c:pt>
                      <c:pt idx="2">
                        <c:v>3 DÍAS EN ADELANTE</c:v>
                      </c:pt>
                      <c:pt idx="3">
                        <c:v>NINGUNA</c:v>
                      </c:pt>
                    </c:strCache>
                  </c:strRef>
                </c:cat>
                <c:val>
                  <c:numRef>
                    <c:extLst>
                      <c:ext uri="{02D57815-91ED-43cb-92C2-25804820EDAC}">
                        <c15:formulaRef>
                          <c15:sqref>Sheet1!$B$2:$B$6</c15:sqref>
                        </c15:formulaRef>
                      </c:ext>
                    </c:extLst>
                    <c:numCache>
                      <c:formatCode>General</c:formatCode>
                      <c:ptCount val="4"/>
                      <c:pt idx="0">
                        <c:v>3</c:v>
                      </c:pt>
                      <c:pt idx="1">
                        <c:v>7</c:v>
                      </c:pt>
                      <c:pt idx="2">
                        <c:v>2</c:v>
                      </c:pt>
                      <c:pt idx="3">
                        <c:v>5</c:v>
                      </c:pt>
                    </c:numCache>
                  </c:numRef>
                </c:val>
              </c15:ser>
            </c15:filteredBarSeries>
          </c:ext>
        </c:extLst>
      </c:bar3DChart>
      <c:catAx>
        <c:axId val="194180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s-EC"/>
          </a:p>
        </c:txPr>
        <c:crossAx val="194179792"/>
        <c:crosses val="autoZero"/>
        <c:auto val="1"/>
        <c:lblAlgn val="ctr"/>
        <c:lblOffset val="100"/>
        <c:noMultiLvlLbl val="0"/>
      </c:catAx>
      <c:valAx>
        <c:axId val="1941797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9418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mn-lt"/>
                <a:ea typeface="+mn-ea"/>
                <a:cs typeface="+mn-cs"/>
              </a:defRPr>
            </a:pPr>
            <a:r>
              <a:rPr lang="es-ES" sz="1200"/>
              <a:t>¿QUÉ TIPO DE DIFICULTADES HA TENIDO EN CUANTO A LA CALIDAD DE MATERIALES ADQUIRIDOS?</a:t>
            </a:r>
            <a:endParaRPr lang="en-US" sz="1200"/>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7.0555032925682052E-3"/>
                  <c:y val="-6.0471679096956304E-2"/>
                </c:manualLayout>
              </c:layout>
              <c:tx>
                <c:rich>
                  <a:bodyPr/>
                  <a:lstStyle/>
                  <a:p>
                    <a:fld id="{BC69ED99-DB1C-4003-8C20-A4A2A182F7A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7.0555032925682893E-3"/>
                  <c:y val="-4.8377343277564988E-2"/>
                </c:manualLayout>
              </c:layout>
              <c:tx>
                <c:rich>
                  <a:bodyPr/>
                  <a:lstStyle/>
                  <a:p>
                    <a:fld id="{95F4CFAF-844A-4CB5-9EEE-F570368F632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2"/>
                <c:pt idx="0">
                  <c:v>Materiales fuera de las características solicitadas</c:v>
                </c:pt>
                <c:pt idx="1">
                  <c:v>Ningún inconveniente</c:v>
                </c:pt>
              </c:strCache>
            </c:strRef>
          </c:cat>
          <c:val>
            <c:numRef>
              <c:f>Sheet1!$C$2:$C$5</c:f>
              <c:numCache>
                <c:formatCode>General</c:formatCode>
                <c:ptCount val="2"/>
                <c:pt idx="0">
                  <c:v>76.47</c:v>
                </c:pt>
                <c:pt idx="1">
                  <c:v>23.53</c:v>
                </c:pt>
              </c:numCache>
            </c:numRef>
          </c:val>
        </c:ser>
        <c:dLbls>
          <c:showLegendKey val="0"/>
          <c:showVal val="1"/>
          <c:showCatName val="0"/>
          <c:showSerName val="0"/>
          <c:showPercent val="0"/>
          <c:showBubbleSize val="0"/>
        </c:dLbls>
        <c:gapWidth val="150"/>
        <c:shape val="box"/>
        <c:axId val="194180968"/>
        <c:axId val="194178224"/>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Frecuancia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Sheet1!$A$2:$A$5</c15:sqref>
                        </c15:formulaRef>
                      </c:ext>
                    </c:extLst>
                    <c:strCache>
                      <c:ptCount val="2"/>
                      <c:pt idx="0">
                        <c:v>Materiales fuera de las características solicitadas</c:v>
                      </c:pt>
                      <c:pt idx="1">
                        <c:v>Ningún inconveniente</c:v>
                      </c:pt>
                    </c:strCache>
                  </c:strRef>
                </c:cat>
                <c:val>
                  <c:numRef>
                    <c:extLst>
                      <c:ext uri="{02D57815-91ED-43cb-92C2-25804820EDAC}">
                        <c15:formulaRef>
                          <c15:sqref>Sheet1!$B$2:$B$5</c15:sqref>
                        </c15:formulaRef>
                      </c:ext>
                    </c:extLst>
                    <c:numCache>
                      <c:formatCode>General</c:formatCode>
                      <c:ptCount val="2"/>
                      <c:pt idx="0">
                        <c:v>13</c:v>
                      </c:pt>
                      <c:pt idx="1">
                        <c:v>4</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Column1</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2"/>
                      <c:pt idx="0">
                        <c:v>Materiales fuera de las características solicitadas</c:v>
                      </c:pt>
                      <c:pt idx="1">
                        <c:v>Ningún inconveniente</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2"/>
                    </c:numCache>
                  </c:numRef>
                </c:val>
              </c15:ser>
            </c15:filteredBarSeries>
          </c:ext>
        </c:extLst>
      </c:bar3DChart>
      <c:catAx>
        <c:axId val="194180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s-EC"/>
          </a:p>
        </c:txPr>
        <c:crossAx val="194178224"/>
        <c:crosses val="autoZero"/>
        <c:auto val="1"/>
        <c:lblAlgn val="ctr"/>
        <c:lblOffset val="100"/>
        <c:noMultiLvlLbl val="0"/>
      </c:catAx>
      <c:valAx>
        <c:axId val="19417822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94180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dirty="0" smtClean="0"/>
              <a:t>¿CON QUÉ FRECUENCIA REALIZA USTED EL CONTROL DE INVENTARIOS DE LAS ARTESANIASPARA EL DESPACHO Y DISTRIBUCIÓN?</a:t>
            </a:r>
            <a:endParaRPr lang="es-ES" sz="1200" dirty="0"/>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0"/>
                  <c:y val="-7.2566014916347552E-2"/>
                </c:manualLayout>
              </c:layout>
              <c:tx>
                <c:rich>
                  <a:bodyPr/>
                  <a:lstStyle/>
                  <a:p>
                    <a:r>
                      <a:rPr lang="en-US"/>
                      <a:t>17,6%</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4503124370086706E-2"/>
                </c:manualLayout>
              </c:layout>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3518344308561538E-3"/>
                  <c:y val="-6.0471679096956277E-2"/>
                </c:manualLayout>
              </c:layout>
              <c:tx>
                <c:rich>
                  <a:bodyPr/>
                  <a:lstStyle/>
                  <a:p>
                    <a:r>
                      <a:rPr lang="en-US"/>
                      <a:t>76,5%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DIARIA</c:v>
                </c:pt>
                <c:pt idx="1">
                  <c:v>SEMANAL</c:v>
                </c:pt>
                <c:pt idx="2">
                  <c:v>AL FINAL DEL PEDIDO</c:v>
                </c:pt>
              </c:strCache>
            </c:strRef>
          </c:cat>
          <c:val>
            <c:numRef>
              <c:f>Sheet1!$C$2:$C$5</c:f>
              <c:numCache>
                <c:formatCode>General</c:formatCode>
                <c:ptCount val="3"/>
                <c:pt idx="0">
                  <c:v>17.600000000000001</c:v>
                </c:pt>
                <c:pt idx="1">
                  <c:v>5.9</c:v>
                </c:pt>
                <c:pt idx="2">
                  <c:v>76.5</c:v>
                </c:pt>
              </c:numCache>
            </c:numRef>
          </c:val>
        </c:ser>
        <c:dLbls>
          <c:showLegendKey val="0"/>
          <c:showVal val="1"/>
          <c:showCatName val="0"/>
          <c:showSerName val="0"/>
          <c:showPercent val="0"/>
          <c:showBubbleSize val="0"/>
        </c:dLbls>
        <c:gapWidth val="150"/>
        <c:shape val="box"/>
        <c:axId val="194355792"/>
        <c:axId val="194354616"/>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Sheet1!$A$2:$A$5</c15:sqref>
                        </c15:formulaRef>
                      </c:ext>
                    </c:extLst>
                    <c:strCache>
                      <c:ptCount val="3"/>
                      <c:pt idx="0">
                        <c:v>DIARIA</c:v>
                      </c:pt>
                      <c:pt idx="1">
                        <c:v>SEMANAL</c:v>
                      </c:pt>
                      <c:pt idx="2">
                        <c:v>AL FINAL DEL PEDIDO</c:v>
                      </c:pt>
                    </c:strCache>
                  </c:strRef>
                </c:cat>
                <c:val>
                  <c:numRef>
                    <c:extLst>
                      <c:ext uri="{02D57815-91ED-43cb-92C2-25804820EDAC}">
                        <c15:formulaRef>
                          <c15:sqref>Sheet1!$B$2:$B$5</c15:sqref>
                        </c15:formulaRef>
                      </c:ext>
                    </c:extLst>
                    <c:numCache>
                      <c:formatCode>General</c:formatCode>
                      <c:ptCount val="3"/>
                      <c:pt idx="0">
                        <c:v>3</c:v>
                      </c:pt>
                      <c:pt idx="1">
                        <c:v>1</c:v>
                      </c:pt>
                      <c:pt idx="2">
                        <c:v>13</c:v>
                      </c:pt>
                    </c:numCache>
                  </c:numRef>
                </c:val>
              </c15:ser>
            </c15:filteredBarSeries>
          </c:ext>
        </c:extLst>
      </c:bar3DChart>
      <c:catAx>
        <c:axId val="194355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4354616"/>
        <c:crosses val="autoZero"/>
        <c:auto val="1"/>
        <c:lblAlgn val="ctr"/>
        <c:lblOffset val="100"/>
        <c:noMultiLvlLbl val="0"/>
      </c:catAx>
      <c:valAx>
        <c:axId val="1943546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435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a:t>¿CONSIDERA USTED QUE ES NECESARIO TENER UN PROCESO DE ALMACENAMIENTO APROPIADO PARA CADA TIPO DE ARTESANÍAS?</a:t>
            </a:r>
            <a:endParaRPr lang="en-US" sz="1200"/>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4.5861467285925776E-17"/>
                  <c:y val="-7.7170418006430874E-2"/>
                </c:manualLayout>
              </c:layout>
              <c:tx>
                <c:rich>
                  <a:bodyPr/>
                  <a:lstStyle/>
                  <a:p>
                    <a:r>
                      <a:rPr lang="en-US"/>
                      <a:t>47,1%</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6.4308681672025803E-2"/>
                </c:manualLayout>
              </c:layout>
              <c:tx>
                <c:rich>
                  <a:bodyPr/>
                  <a:lstStyle/>
                  <a:p>
                    <a:r>
                      <a:rPr lang="en-US"/>
                      <a:t>52,9%</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2"/>
                <c:pt idx="0">
                  <c:v>NO</c:v>
                </c:pt>
                <c:pt idx="1">
                  <c:v>SI</c:v>
                </c:pt>
              </c:strCache>
            </c:strRef>
          </c:cat>
          <c:val>
            <c:numRef>
              <c:f>Sheet1!$C$2:$C$4</c:f>
              <c:numCache>
                <c:formatCode>General</c:formatCode>
                <c:ptCount val="2"/>
                <c:pt idx="0">
                  <c:v>47.1</c:v>
                </c:pt>
                <c:pt idx="1">
                  <c:v>52.9</c:v>
                </c:pt>
              </c:numCache>
            </c:numRef>
          </c:val>
        </c:ser>
        <c:dLbls>
          <c:showLegendKey val="0"/>
          <c:showVal val="1"/>
          <c:showCatName val="0"/>
          <c:showSerName val="0"/>
          <c:showPercent val="0"/>
          <c:showBubbleSize val="0"/>
        </c:dLbls>
        <c:gapWidth val="150"/>
        <c:shape val="box"/>
        <c:axId val="194356184"/>
        <c:axId val="194351872"/>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Sheet1!$A$2:$A$4</c15:sqref>
                        </c15:formulaRef>
                      </c:ext>
                    </c:extLst>
                    <c:strCache>
                      <c:ptCount val="2"/>
                      <c:pt idx="0">
                        <c:v>NO</c:v>
                      </c:pt>
                      <c:pt idx="1">
                        <c:v>SI</c:v>
                      </c:pt>
                    </c:strCache>
                  </c:strRef>
                </c:cat>
                <c:val>
                  <c:numRef>
                    <c:extLst>
                      <c:ext uri="{02D57815-91ED-43cb-92C2-25804820EDAC}">
                        <c15:formulaRef>
                          <c15:sqref>Sheet1!$B$2:$B$4</c15:sqref>
                        </c15:formulaRef>
                      </c:ext>
                    </c:extLst>
                    <c:numCache>
                      <c:formatCode>General</c:formatCode>
                      <c:ptCount val="2"/>
                      <c:pt idx="0">
                        <c:v>8</c:v>
                      </c:pt>
                      <c:pt idx="1">
                        <c:v>9</c:v>
                      </c:pt>
                    </c:numCache>
                  </c:numRef>
                </c:val>
              </c15:ser>
            </c15:filteredBarSeries>
          </c:ext>
        </c:extLst>
      </c:bar3DChart>
      <c:catAx>
        <c:axId val="1943561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4351872"/>
        <c:crosses val="autoZero"/>
        <c:auto val="1"/>
        <c:lblAlgn val="ctr"/>
        <c:lblOffset val="100"/>
        <c:noMultiLvlLbl val="0"/>
      </c:catAx>
      <c:valAx>
        <c:axId val="1943518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4356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200">
                <a:latin typeface="Times New Roman" panose="02020603050405020304" pitchFamily="18" charset="0"/>
                <a:cs typeface="Times New Roman" panose="02020603050405020304" pitchFamily="18" charset="0"/>
              </a:rPr>
              <a:t>¿QUÉ TIPO DE INCONVENIENTES HA EXPERIMENTADO EN LA RECEPCIÓN DE MATERIALES?</a:t>
            </a:r>
            <a:endParaRPr lang="en-US" sz="1200">
              <a:latin typeface="Times New Roman" panose="02020603050405020304" pitchFamily="18" charset="0"/>
              <a:cs typeface="Times New Roman" panose="02020603050405020304" pitchFamily="18" charset="0"/>
            </a:endParaRPr>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Hoja1!$C$1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4.3116466480594587E-17"/>
                  <c:y val="-9.27232412819996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6232932961189224E-17"/>
                  <c:y val="-8.062890546260845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Hoja1!$A$2:$A$5</c:f>
              <c:strCache>
                <c:ptCount val="2"/>
                <c:pt idx="0">
                  <c:v>Entregas Incompletas</c:v>
                </c:pt>
                <c:pt idx="1">
                  <c:v>Ninguna</c:v>
                </c:pt>
              </c:strCache>
            </c:strRef>
          </c:cat>
          <c:val>
            <c:numRef>
              <c:f>Hoja1!$C$2:$C$5</c:f>
              <c:numCache>
                <c:formatCode>0.00%</c:formatCode>
                <c:ptCount val="2"/>
                <c:pt idx="0">
                  <c:v>0.3530000000000002</c:v>
                </c:pt>
                <c:pt idx="1">
                  <c:v>0.64700000000000046</c:v>
                </c:pt>
              </c:numCache>
            </c:numRef>
          </c:val>
        </c:ser>
        <c:dLbls>
          <c:showLegendKey val="0"/>
          <c:showVal val="1"/>
          <c:showCatName val="0"/>
          <c:showSerName val="0"/>
          <c:showPercent val="0"/>
          <c:showBubbleSize val="0"/>
        </c:dLbls>
        <c:gapWidth val="150"/>
        <c:shape val="box"/>
        <c:axId val="194355008"/>
        <c:axId val="194353048"/>
        <c:axId val="0"/>
        <c:extLst>
          <c:ext xmlns:c15="http://schemas.microsoft.com/office/drawing/2012/chart" uri="{02D57815-91ED-43cb-92C2-25804820EDAC}">
            <c15:filteredBarSeries>
              <c15:ser>
                <c:idx val="0"/>
                <c:order val="0"/>
                <c:tx>
                  <c:strRef>
                    <c:extLst>
                      <c:ext uri="{02D57815-91ED-43cb-92C2-25804820EDAC}">
                        <c15:formulaRef>
                          <c15:sqref>Hoja1!$B$1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Hoja1!$A$2:$A$5</c15:sqref>
                        </c15:formulaRef>
                      </c:ext>
                    </c:extLst>
                    <c:strCache>
                      <c:ptCount val="2"/>
                      <c:pt idx="0">
                        <c:v>Entregas Incompletas</c:v>
                      </c:pt>
                      <c:pt idx="1">
                        <c:v>Ninguna</c:v>
                      </c:pt>
                    </c:strCache>
                  </c:strRef>
                </c:cat>
                <c:val>
                  <c:numRef>
                    <c:extLst>
                      <c:ext uri="{02D57815-91ED-43cb-92C2-25804820EDAC}">
                        <c15:formulaRef>
                          <c15:sqref>Hoja1!$B$2:$B$5</c15:sqref>
                        </c15:formulaRef>
                      </c:ext>
                    </c:extLst>
                    <c:numCache>
                      <c:formatCode>General</c:formatCode>
                      <c:ptCount val="2"/>
                      <c:pt idx="0">
                        <c:v>6</c:v>
                      </c:pt>
                      <c:pt idx="1">
                        <c:v>11</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Hoja1!$D$1</c15:sqref>
                        </c15:formulaRef>
                      </c:ext>
                    </c:extLst>
                    <c:strCache>
                      <c:ptCount val="1"/>
                      <c:pt idx="0">
                        <c:v>Columna1</c:v>
                      </c:pt>
                    </c:strCache>
                  </c:strRef>
                </c:tx>
                <c:spPr>
                  <a:solidFill>
                    <a:schemeClr val="accent3"/>
                  </a:solidFill>
                  <a:ln>
                    <a:solidFill>
                      <a:schemeClr val="accent3">
                        <a:lumMod val="75000"/>
                      </a:schemeClr>
                    </a:solidFill>
                  </a:ln>
                  <a:effectLst/>
                  <a:scene3d>
                    <a:camera prst="orthographicFront"/>
                    <a:lightRig rig="threePt" dir="t"/>
                  </a:scene3d>
                  <a:sp3d prstMaterial="translucentPowder">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Hoja1!$A$2:$A$5</c15:sqref>
                        </c15:formulaRef>
                      </c:ext>
                    </c:extLst>
                    <c:strCache>
                      <c:ptCount val="2"/>
                      <c:pt idx="0">
                        <c:v>Entregas Incompletas</c:v>
                      </c:pt>
                      <c:pt idx="1">
                        <c:v>Ninguna</c:v>
                      </c:pt>
                    </c:strCache>
                  </c:strRef>
                </c:cat>
                <c:val>
                  <c:numRef>
                    <c:extLst xmlns:c15="http://schemas.microsoft.com/office/drawing/2012/chart">
                      <c:ext xmlns:c15="http://schemas.microsoft.com/office/drawing/2012/chart" uri="{02D57815-91ED-43cb-92C2-25804820EDAC}">
                        <c15:formulaRef>
                          <c15:sqref>Hoja1!$D$2:$D$5</c15:sqref>
                        </c15:formulaRef>
                      </c:ext>
                    </c:extLst>
                    <c:numCache>
                      <c:formatCode>General</c:formatCode>
                      <c:ptCount val="2"/>
                    </c:numCache>
                  </c:numRef>
                </c:val>
              </c15:ser>
            </c15:filteredBarSeries>
          </c:ext>
        </c:extLst>
      </c:bar3DChart>
      <c:catAx>
        <c:axId val="194355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50000"/>
                    <a:lumOff val="50000"/>
                  </a:schemeClr>
                </a:solidFill>
                <a:latin typeface="+mn-lt"/>
                <a:ea typeface="+mn-ea"/>
                <a:cs typeface="+mn-cs"/>
              </a:defRPr>
            </a:pPr>
            <a:endParaRPr lang="es-EC"/>
          </a:p>
        </c:txPr>
        <c:crossAx val="194353048"/>
        <c:crosses val="autoZero"/>
        <c:auto val="1"/>
        <c:lblAlgn val="ctr"/>
        <c:lblOffset val="100"/>
        <c:noMultiLvlLbl val="0"/>
      </c:catAx>
      <c:valAx>
        <c:axId val="19435304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94355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400" b="0" dirty="0" smtClean="0">
                <a:effectLst/>
                <a:latin typeface="Times New Roman" panose="02020603050405020304" pitchFamily="18" charset="0"/>
                <a:cs typeface="Times New Roman" panose="02020603050405020304" pitchFamily="18" charset="0"/>
              </a:rPr>
              <a:t>¿PARA UN MEJOR CONTROL DE LA DISTRIBUCIÓN UTILIZARÍA UN PROGRAMA INFORMÁTICO?</a:t>
            </a:r>
            <a:endParaRPr lang="en-US" sz="1400" b="1" dirty="0">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solidFill>
          <a:schemeClr val="lt1">
            <a:alpha val="27000"/>
          </a:schemeClr>
        </a:solidFill>
        <a:ln w="12700" cap="rnd"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Hoja1!$A$4</c:f>
              <c:strCache>
                <c:ptCount val="1"/>
                <c:pt idx="0">
                  <c:v>SI</c:v>
                </c:pt>
              </c:strCache>
            </c:strRef>
          </c:tx>
          <c:spPr>
            <a:solidFill>
              <a:schemeClr val="accent2">
                <a:shade val="76000"/>
              </a:schemeClr>
            </a:solidFill>
            <a:ln>
              <a:noFill/>
            </a:ln>
            <a:effectLst/>
            <a:scene3d>
              <a:camera prst="orthographicFront"/>
              <a:lightRig rig="threePt" dir="t"/>
            </a:scene3d>
            <a:sp3d prstMaterial="translucentPowder">
              <a:contourClr>
                <a:schemeClr val="accent1">
                  <a:lumMod val="75000"/>
                </a:schemeClr>
              </a:contourClr>
            </a:sp3d>
          </c:spPr>
          <c:invertIfNegative val="0"/>
          <c:dLbls>
            <c:dLbl>
              <c:idx val="0"/>
              <c:layout>
                <c:manualLayout>
                  <c:x val="0.26111111111111113"/>
                  <c:y val="4.62962962962963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cmpd="sng" algn="ctr">
                      <a:solidFill>
                        <a:schemeClr val="tx1">
                          <a:lumMod val="35000"/>
                          <a:lumOff val="65000"/>
                        </a:schemeClr>
                      </a:solidFill>
                      <a:prstDash val="solid"/>
                      <a:round/>
                    </a:ln>
                    <a:effectLst/>
                  </c:spPr>
                </c15:leaderLines>
              </c:ext>
            </c:extLst>
          </c:dLbls>
          <c:cat>
            <c:strRef>
              <c:f>Hoja1!$B$2:$E$3</c:f>
              <c:strCache>
                <c:ptCount val="1"/>
                <c:pt idx="0">
                  <c:v>Porcentaje</c:v>
                </c:pt>
              </c:strCache>
              <c:extLst/>
            </c:strRef>
          </c:cat>
          <c:val>
            <c:numRef>
              <c:f>Hoja1!$B$4:$E$4</c:f>
              <c:numCache>
                <c:formatCode>0%</c:formatCode>
                <c:ptCount val="1"/>
                <c:pt idx="0">
                  <c:v>1</c:v>
                </c:pt>
              </c:numCache>
              <c:extLst/>
            </c:numRef>
          </c:val>
        </c:ser>
        <c:dLbls>
          <c:showLegendKey val="0"/>
          <c:showVal val="1"/>
          <c:showCatName val="0"/>
          <c:showSerName val="0"/>
          <c:showPercent val="0"/>
          <c:showBubbleSize val="0"/>
        </c:dLbls>
        <c:gapWidth val="150"/>
        <c:shape val="box"/>
        <c:axId val="196335944"/>
        <c:axId val="196332024"/>
        <c:axId val="0"/>
        <c:extLst>
          <c:ext xmlns:c15="http://schemas.microsoft.com/office/drawing/2012/chart" uri="{02D57815-91ED-43cb-92C2-25804820EDAC}">
            <c15:filteredBarSeries>
              <c15:ser>
                <c:idx val="1"/>
                <c:order val="1"/>
                <c:tx>
                  <c:strRef>
                    <c:extLst>
                      <c:ext uri="{02D57815-91ED-43cb-92C2-25804820EDAC}">
                        <c15:formulaRef>
                          <c15:sqref>Hoja1!$A$5</c15:sqref>
                        </c15:formulaRef>
                      </c:ext>
                    </c:extLst>
                    <c:strCache>
                      <c:ptCount val="1"/>
                      <c:pt idx="0">
                        <c:v>Total</c:v>
                      </c:pt>
                    </c:strCache>
                  </c:strRef>
                </c:tx>
                <c:spPr>
                  <a:solidFill>
                    <a:schemeClr val="accent2">
                      <a:tint val="77000"/>
                    </a:schemeClr>
                  </a:solidFill>
                  <a:ln>
                    <a:noFill/>
                  </a:ln>
                  <a:effectLst/>
                  <a:scene3d>
                    <a:camera prst="orthographicFront"/>
                    <a:lightRig rig="threePt" dir="t"/>
                  </a:scene3d>
                  <a:sp3d prstMaterial="translucentPowder">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1"/>
                  <c:showCatName val="0"/>
                  <c:showSerName val="0"/>
                  <c:showPercent val="0"/>
                  <c:showBubbleSize val="0"/>
                  <c:showLeaderLines val="0"/>
                  <c:extLst>
                    <c:ext uri="{CE6537A1-D6FC-4f65-9D91-7224C49458BB}">
                      <c15:showLeaderLines val="1"/>
                      <c15:leaderLines>
                        <c:spPr>
                          <a:ln w="9525" cap="rnd" cmpd="sng" algn="ctr">
                            <a:solidFill>
                              <a:schemeClr val="tx1">
                                <a:lumMod val="35000"/>
                                <a:lumOff val="65000"/>
                              </a:schemeClr>
                            </a:solidFill>
                            <a:prstDash val="solid"/>
                            <a:round/>
                          </a:ln>
                          <a:effectLst/>
                        </c:spPr>
                      </c15:leaderLines>
                    </c:ext>
                  </c:extLst>
                </c:dLbls>
                <c:cat>
                  <c:strRef>
                    <c:extLst>
                      <c:ext uri="{02D57815-91ED-43cb-92C2-25804820EDAC}">
                        <c15:formulaRef>
                          <c15:sqref>Hoja1!$B$2:$E$3</c15:sqref>
                        </c15:formulaRef>
                      </c:ext>
                    </c:extLst>
                    <c:strCache>
                      <c:ptCount val="1"/>
                      <c:pt idx="0">
                        <c:v>Porcentaje</c:v>
                      </c:pt>
                    </c:strCache>
                  </c:strRef>
                </c:cat>
                <c:val>
                  <c:numRef>
                    <c:extLst>
                      <c:ext uri="{02D57815-91ED-43cb-92C2-25804820EDAC}">
                        <c15:formulaRef>
                          <c15:sqref>Hoja1!$B$5:$E$5</c15:sqref>
                        </c15:formulaRef>
                      </c:ext>
                    </c:extLst>
                    <c:numCache>
                      <c:formatCode>0%</c:formatCode>
                      <c:ptCount val="1"/>
                      <c:pt idx="0">
                        <c:v>1</c:v>
                      </c:pt>
                    </c:numCache>
                  </c:numRef>
                </c:val>
              </c15:ser>
            </c15:filteredBarSeries>
          </c:ext>
        </c:extLst>
      </c:bar3DChart>
      <c:catAx>
        <c:axId val="196335944"/>
        <c:scaling>
          <c:orientation val="minMax"/>
        </c:scaling>
        <c:delete val="0"/>
        <c:axPos val="b"/>
        <c:numFmt formatCode="General" sourceLinked="1"/>
        <c:majorTickMark val="none"/>
        <c:minorTickMark val="none"/>
        <c:tickLblPos val="nextTo"/>
        <c:spPr>
          <a:noFill/>
          <a:ln w="12700" cap="rnd" cmpd="sng" algn="ctr">
            <a:noFill/>
            <a:prstDash val="solid"/>
            <a:round/>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s-EC"/>
          </a:p>
        </c:txPr>
        <c:crossAx val="196332024"/>
        <c:crosses val="autoZero"/>
        <c:auto val="1"/>
        <c:lblAlgn val="ctr"/>
        <c:lblOffset val="100"/>
        <c:noMultiLvlLbl val="0"/>
      </c:catAx>
      <c:valAx>
        <c:axId val="196332024"/>
        <c:scaling>
          <c:orientation val="minMax"/>
        </c:scaling>
        <c:delete val="1"/>
        <c:axPos val="l"/>
        <c:numFmt formatCode="0%" sourceLinked="1"/>
        <c:majorTickMark val="none"/>
        <c:minorTickMark val="none"/>
        <c:tickLblPos val="none"/>
        <c:crossAx val="196335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S" sz="1400" dirty="0" smtClean="0"/>
              <a:t>¿CONSIDERA USTED QUE DEBE CAPACITARSE EN LAS HERRAMIENTAS TECNOLÓGICAS PARA MEJORAR LA COMUNICACIÓN CON SUS CLIENTES?</a:t>
            </a:r>
            <a:endParaRPr lang="en-US" sz="1400" dirty="0"/>
          </a:p>
        </c:rich>
      </c:tx>
      <c:overlay val="0"/>
      <c:spPr>
        <a:noFill/>
        <a:ln>
          <a:noFill/>
        </a:ln>
        <a:effectLst/>
      </c:spPr>
    </c:title>
    <c:autoTitleDeleted val="0"/>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1"/>
          <c:tx>
            <c:strRef>
              <c:f>Sheet1!$C$1</c:f>
              <c:strCache>
                <c:ptCount val="1"/>
                <c:pt idx="0">
                  <c:v>Porcentaje</c:v>
                </c:pt>
              </c:strCache>
            </c:strRef>
          </c:tx>
          <c:spPr>
            <a:solidFill>
              <a:schemeClr val="accent2"/>
            </a:solidFill>
            <a:ln>
              <a:solidFill>
                <a:schemeClr val="accent2">
                  <a:lumMod val="75000"/>
                </a:schemeClr>
              </a:solidFill>
            </a:ln>
            <a:effectLst/>
            <a:scene3d>
              <a:camera prst="orthographicFront"/>
              <a:lightRig rig="threePt" dir="t"/>
            </a:scene3d>
            <a:sp3d prstMaterial="translucentPowder">
              <a:contourClr>
                <a:schemeClr val="accent2">
                  <a:lumMod val="75000"/>
                </a:schemeClr>
              </a:contourClr>
            </a:sp3d>
          </c:spPr>
          <c:invertIfNegative val="0"/>
          <c:dLbls>
            <c:dLbl>
              <c:idx val="0"/>
              <c:layout>
                <c:manualLayout>
                  <c:x val="0.2798682972718724"/>
                  <c:y val="4.0314452731304171E-2"/>
                </c:manualLayout>
              </c:layout>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SI</c:v>
                </c:pt>
              </c:strCache>
            </c:strRef>
          </c:cat>
          <c:val>
            <c:numRef>
              <c:f>Sheet1!$C$2</c:f>
              <c:numCache>
                <c:formatCode>General</c:formatCode>
                <c:ptCount val="1"/>
                <c:pt idx="0">
                  <c:v>100</c:v>
                </c:pt>
              </c:numCache>
            </c:numRef>
          </c:val>
        </c:ser>
        <c:dLbls>
          <c:showLegendKey val="0"/>
          <c:showVal val="1"/>
          <c:showCatName val="0"/>
          <c:showSerName val="0"/>
          <c:showPercent val="0"/>
          <c:showBubbleSize val="0"/>
        </c:dLbls>
        <c:gapWidth val="150"/>
        <c:shape val="box"/>
        <c:axId val="196331240"/>
        <c:axId val="196336336"/>
        <c:axId val="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Frecuencia</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Sheet1!$A$2</c15:sqref>
                        </c15:formulaRef>
                      </c:ext>
                    </c:extLst>
                    <c:strCache>
                      <c:ptCount val="1"/>
                      <c:pt idx="0">
                        <c:v>SI</c:v>
                      </c:pt>
                    </c:strCache>
                  </c:strRef>
                </c:cat>
                <c:val>
                  <c:numRef>
                    <c:extLst>
                      <c:ext uri="{02D57815-91ED-43cb-92C2-25804820EDAC}">
                        <c15:formulaRef>
                          <c15:sqref>Sheet1!$B$2</c15:sqref>
                        </c15:formulaRef>
                      </c:ext>
                    </c:extLst>
                    <c:numCache>
                      <c:formatCode>General</c:formatCode>
                      <c:ptCount val="1"/>
                      <c:pt idx="0">
                        <c:v>17</c:v>
                      </c:pt>
                    </c:numCache>
                  </c:numRef>
                </c:val>
              </c15:ser>
            </c15:filteredBarSeries>
          </c:ext>
        </c:extLst>
      </c:bar3DChart>
      <c:catAx>
        <c:axId val="196331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6336336"/>
        <c:crosses val="autoZero"/>
        <c:auto val="1"/>
        <c:lblAlgn val="ctr"/>
        <c:lblOffset val="100"/>
        <c:noMultiLvlLbl val="0"/>
      </c:catAx>
      <c:valAx>
        <c:axId val="19633633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crossAx val="196331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CCA2C-3516-4C85-BE0B-7ABAB8EEE34D}" type="doc">
      <dgm:prSet loTypeId="urn:microsoft.com/office/officeart/2008/layout/RadialCluster" loCatId="cycle" qsTypeId="urn:microsoft.com/office/officeart/2005/8/quickstyle/simple1" qsCatId="simple" csTypeId="urn:microsoft.com/office/officeart/2005/8/colors/accent2_4" csCatId="accent2" phldr="1"/>
      <dgm:spPr/>
      <dgm:t>
        <a:bodyPr/>
        <a:lstStyle/>
        <a:p>
          <a:endParaRPr lang="es-EC"/>
        </a:p>
      </dgm:t>
    </dgm:pt>
    <dgm:pt modelId="{092AA1EA-8FD8-4B62-9D90-13E93B286FF6}">
      <dgm:prSet phldrT="[Texto]" custT="1"/>
      <dgm:spPr/>
      <dgm:t>
        <a:bodyPr/>
        <a:lstStyle/>
        <a:p>
          <a:r>
            <a:rPr lang="es-EC" sz="3600" dirty="0" smtClean="0"/>
            <a:t>INTRODUCCIÓN</a:t>
          </a:r>
          <a:endParaRPr lang="es-EC" sz="3600" dirty="0"/>
        </a:p>
      </dgm:t>
    </dgm:pt>
    <dgm:pt modelId="{2ECB5B81-2B2A-4BFD-9704-6D429F50A3A7}" type="parTrans" cxnId="{4BBC27D1-5E3A-406B-A57B-9A6D07B3AF44}">
      <dgm:prSet/>
      <dgm:spPr/>
      <dgm:t>
        <a:bodyPr/>
        <a:lstStyle/>
        <a:p>
          <a:endParaRPr lang="es-EC" sz="4400"/>
        </a:p>
      </dgm:t>
    </dgm:pt>
    <dgm:pt modelId="{C1E7A4BD-0832-4793-B77C-784CFE1867B5}" type="sibTrans" cxnId="{4BBC27D1-5E3A-406B-A57B-9A6D07B3AF44}">
      <dgm:prSet/>
      <dgm:spPr/>
      <dgm:t>
        <a:bodyPr/>
        <a:lstStyle/>
        <a:p>
          <a:endParaRPr lang="es-EC" sz="4400"/>
        </a:p>
      </dgm:t>
    </dgm:pt>
    <dgm:pt modelId="{31222BD7-979C-4BEC-AAEA-1F3C5CAD302F}">
      <dgm:prSet phldrT="[Texto]" custT="1"/>
      <dgm:spPr/>
      <dgm:t>
        <a:bodyPr/>
        <a:lstStyle/>
        <a:p>
          <a:r>
            <a:rPr lang="es-EC" sz="2000" dirty="0" smtClean="0"/>
            <a:t>MASAPÁN</a:t>
          </a:r>
          <a:endParaRPr lang="es-EC" sz="2000" dirty="0"/>
        </a:p>
      </dgm:t>
    </dgm:pt>
    <dgm:pt modelId="{138AC94E-6A08-4D70-AF61-4C890C301E4F}" type="parTrans" cxnId="{545259F5-1074-4527-8203-5632ED85E70D}">
      <dgm:prSet/>
      <dgm:spPr/>
      <dgm:t>
        <a:bodyPr/>
        <a:lstStyle/>
        <a:p>
          <a:endParaRPr lang="es-EC" sz="4400"/>
        </a:p>
      </dgm:t>
    </dgm:pt>
    <dgm:pt modelId="{9B9288F3-7873-4544-A329-70E02A83FD84}" type="sibTrans" cxnId="{545259F5-1074-4527-8203-5632ED85E70D}">
      <dgm:prSet/>
      <dgm:spPr/>
      <dgm:t>
        <a:bodyPr/>
        <a:lstStyle/>
        <a:p>
          <a:endParaRPr lang="es-EC" sz="4400"/>
        </a:p>
      </dgm:t>
    </dgm:pt>
    <dgm:pt modelId="{EDC2B533-9F4E-4852-A52D-C9735E7A901C}">
      <dgm:prSet phldrT="[Texto]" custT="1"/>
      <dgm:spPr>
        <a:solidFill>
          <a:schemeClr val="accent2"/>
        </a:solidFill>
      </dgm:spPr>
      <dgm:t>
        <a:bodyPr/>
        <a:lstStyle/>
        <a:p>
          <a:r>
            <a:rPr lang="es-EC" sz="2000" dirty="0" smtClean="0"/>
            <a:t>IMPORTANCIA</a:t>
          </a:r>
          <a:endParaRPr lang="es-EC" sz="2000" dirty="0"/>
        </a:p>
      </dgm:t>
    </dgm:pt>
    <dgm:pt modelId="{F29274CC-90EE-48C9-B995-0C2CEBD0F1DC}" type="parTrans" cxnId="{5258CB30-205F-4B95-B895-C0F151C0A020}">
      <dgm:prSet/>
      <dgm:spPr/>
      <dgm:t>
        <a:bodyPr/>
        <a:lstStyle/>
        <a:p>
          <a:endParaRPr lang="es-EC" sz="4400"/>
        </a:p>
      </dgm:t>
    </dgm:pt>
    <dgm:pt modelId="{06979027-BEAA-40BD-BBF9-AAFCAC813209}" type="sibTrans" cxnId="{5258CB30-205F-4B95-B895-C0F151C0A020}">
      <dgm:prSet/>
      <dgm:spPr/>
      <dgm:t>
        <a:bodyPr/>
        <a:lstStyle/>
        <a:p>
          <a:endParaRPr lang="es-EC" sz="4400"/>
        </a:p>
      </dgm:t>
    </dgm:pt>
    <dgm:pt modelId="{C93BF25E-7CF4-4919-882E-C8863347AFAF}">
      <dgm:prSet phldrT="[Texto]" custT="1"/>
      <dgm:spPr>
        <a:solidFill>
          <a:schemeClr val="accent2"/>
        </a:solidFill>
      </dgm:spPr>
      <dgm:t>
        <a:bodyPr/>
        <a:lstStyle/>
        <a:p>
          <a:r>
            <a:rPr lang="es-EC" sz="2000" dirty="0" smtClean="0"/>
            <a:t>VENTAS</a:t>
          </a:r>
          <a:endParaRPr lang="es-EC" sz="2000" dirty="0"/>
        </a:p>
      </dgm:t>
    </dgm:pt>
    <dgm:pt modelId="{494E6AFB-F6FC-43B4-A5AF-A07CC89B2FCD}" type="parTrans" cxnId="{583A69D4-0425-42A2-84F6-770DE60899DF}">
      <dgm:prSet/>
      <dgm:spPr/>
      <dgm:t>
        <a:bodyPr/>
        <a:lstStyle/>
        <a:p>
          <a:endParaRPr lang="es-EC" sz="4400"/>
        </a:p>
      </dgm:t>
    </dgm:pt>
    <dgm:pt modelId="{8849D7D5-93EC-4A90-86BA-FCB3ED2A076D}" type="sibTrans" cxnId="{583A69D4-0425-42A2-84F6-770DE60899DF}">
      <dgm:prSet/>
      <dgm:spPr/>
      <dgm:t>
        <a:bodyPr/>
        <a:lstStyle/>
        <a:p>
          <a:endParaRPr lang="es-EC" sz="4400"/>
        </a:p>
      </dgm:t>
    </dgm:pt>
    <dgm:pt modelId="{22E97F6B-6336-4F7D-8217-E56726C067FF}">
      <dgm:prSet phldrT="[Texto]" custT="1"/>
      <dgm:spPr>
        <a:solidFill>
          <a:schemeClr val="accent2"/>
        </a:solidFill>
      </dgm:spPr>
      <dgm:t>
        <a:bodyPr/>
        <a:lstStyle/>
        <a:p>
          <a:r>
            <a:rPr lang="es-EC" sz="1100" dirty="0" smtClean="0"/>
            <a:t>Al ser parte de la matriz productiva y a la vez parte del motor económico, es importante saber las falencias que tienen en el proceso los artesanos, al ser un producto declarado Patrimonio Nacional y Cultural.</a:t>
          </a:r>
          <a:endParaRPr lang="es-EC" sz="1100" dirty="0"/>
        </a:p>
      </dgm:t>
    </dgm:pt>
    <dgm:pt modelId="{AA22BA4F-5A80-4FF4-B40E-1738FF9469C6}" type="parTrans" cxnId="{E37E9C0E-70A9-4503-B7F2-54F33E158715}">
      <dgm:prSet/>
      <dgm:spPr/>
      <dgm:t>
        <a:bodyPr/>
        <a:lstStyle/>
        <a:p>
          <a:endParaRPr lang="es-EC" sz="4400"/>
        </a:p>
      </dgm:t>
    </dgm:pt>
    <dgm:pt modelId="{B5012151-2B1D-47E3-99B3-FE248B93FF1A}" type="sibTrans" cxnId="{E37E9C0E-70A9-4503-B7F2-54F33E158715}">
      <dgm:prSet/>
      <dgm:spPr/>
      <dgm:t>
        <a:bodyPr/>
        <a:lstStyle/>
        <a:p>
          <a:endParaRPr lang="es-EC" sz="4400"/>
        </a:p>
      </dgm:t>
    </dgm:pt>
    <dgm:pt modelId="{35B442FA-108D-48FC-A578-1A935A9E8D97}">
      <dgm:prSet phldrT="[Texto]" custT="1"/>
      <dgm:spPr/>
      <dgm:t>
        <a:bodyPr/>
        <a:lstStyle/>
        <a:p>
          <a:r>
            <a:rPr lang="es-EC" sz="1100" dirty="0" smtClean="0"/>
            <a:t>Alrededor de $15,000 dólares anuales generan estos artesanos mediante las ventas realizadas, aportando a la generación de empleo dentro de la familia en un 5% más de manera directa e indirecta.</a:t>
          </a:r>
          <a:endParaRPr lang="es-EC" sz="1100" dirty="0"/>
        </a:p>
      </dgm:t>
    </dgm:pt>
    <dgm:pt modelId="{2E62E05C-D08D-4EC0-831F-4A37688DD328}" type="parTrans" cxnId="{3A94D668-55AE-47BA-BE92-78B1ECDF13A1}">
      <dgm:prSet/>
      <dgm:spPr/>
      <dgm:t>
        <a:bodyPr/>
        <a:lstStyle/>
        <a:p>
          <a:endParaRPr lang="es-EC" sz="4400"/>
        </a:p>
      </dgm:t>
    </dgm:pt>
    <dgm:pt modelId="{7D0EE35D-94BE-4498-B57F-446E5BD5C2A9}" type="sibTrans" cxnId="{3A94D668-55AE-47BA-BE92-78B1ECDF13A1}">
      <dgm:prSet/>
      <dgm:spPr/>
      <dgm:t>
        <a:bodyPr/>
        <a:lstStyle/>
        <a:p>
          <a:endParaRPr lang="es-EC" sz="4400"/>
        </a:p>
      </dgm:t>
    </dgm:pt>
    <dgm:pt modelId="{36E48292-DD34-418A-8D29-28C7867FAFCA}">
      <dgm:prSet phldrT="[Texto]" custT="1"/>
      <dgm:spPr>
        <a:solidFill>
          <a:schemeClr val="accent2"/>
        </a:solidFill>
      </dgm:spPr>
      <dgm:t>
        <a:bodyPr/>
        <a:lstStyle/>
        <a:p>
          <a:r>
            <a:rPr lang="es-EC" sz="1100" dirty="0" smtClean="0"/>
            <a:t>La tradición lleva más de 110 años.</a:t>
          </a:r>
          <a:endParaRPr lang="es-EC" sz="1100" dirty="0"/>
        </a:p>
      </dgm:t>
    </dgm:pt>
    <dgm:pt modelId="{BC77B91C-EA1C-4737-B34B-A4EC09D0F1AC}" type="parTrans" cxnId="{62C01C67-728A-44F4-93BC-2A560313AAC6}">
      <dgm:prSet/>
      <dgm:spPr/>
      <dgm:t>
        <a:bodyPr/>
        <a:lstStyle/>
        <a:p>
          <a:endParaRPr lang="es-EC" sz="4400"/>
        </a:p>
      </dgm:t>
    </dgm:pt>
    <dgm:pt modelId="{08251E9B-DEFC-4BB6-9E30-0BDC8E19DCF5}" type="sibTrans" cxnId="{62C01C67-728A-44F4-93BC-2A560313AAC6}">
      <dgm:prSet/>
      <dgm:spPr/>
      <dgm:t>
        <a:bodyPr/>
        <a:lstStyle/>
        <a:p>
          <a:endParaRPr lang="es-EC" sz="4400"/>
        </a:p>
      </dgm:t>
    </dgm:pt>
    <dgm:pt modelId="{DE93A8A3-FFFE-4D69-A05A-3AD6E3290441}">
      <dgm:prSet phldrT="[Texto]" custT="1"/>
      <dgm:spPr>
        <a:solidFill>
          <a:schemeClr val="accent2"/>
        </a:solidFill>
      </dgm:spPr>
      <dgm:t>
        <a:bodyPr/>
        <a:lstStyle/>
        <a:p>
          <a:r>
            <a:rPr lang="es-EC" sz="1100" dirty="0" smtClean="0"/>
            <a:t>Las famosas guaguas de pan dejaron de ser comestibles para transformarse en lindos adornos de vivos colores.</a:t>
          </a:r>
          <a:endParaRPr lang="es-EC" sz="1100" dirty="0"/>
        </a:p>
      </dgm:t>
    </dgm:pt>
    <dgm:pt modelId="{B4F0CAFE-9DBF-4F81-B6C1-6CF490C15C39}" type="parTrans" cxnId="{60A42411-F3D7-4B42-9016-1DE4C2DEC8FE}">
      <dgm:prSet/>
      <dgm:spPr/>
      <dgm:t>
        <a:bodyPr/>
        <a:lstStyle/>
        <a:p>
          <a:endParaRPr lang="es-EC" sz="4400"/>
        </a:p>
      </dgm:t>
    </dgm:pt>
    <dgm:pt modelId="{8F40081B-71FD-4AE3-8D31-F2A8577908CD}" type="sibTrans" cxnId="{60A42411-F3D7-4B42-9016-1DE4C2DEC8FE}">
      <dgm:prSet/>
      <dgm:spPr/>
      <dgm:t>
        <a:bodyPr/>
        <a:lstStyle/>
        <a:p>
          <a:endParaRPr lang="es-EC" sz="4400"/>
        </a:p>
      </dgm:t>
    </dgm:pt>
    <dgm:pt modelId="{8809A034-5B20-4831-8BCB-FE82BC815E03}">
      <dgm:prSet phldrT="[Texto]" custT="1"/>
      <dgm:spPr>
        <a:solidFill>
          <a:schemeClr val="accent2"/>
        </a:solidFill>
      </dgm:spPr>
      <dgm:t>
        <a:bodyPr/>
        <a:lstStyle/>
        <a:p>
          <a:r>
            <a:rPr lang="es-EC" sz="1100" dirty="0" smtClean="0"/>
            <a:t>MASARTE, su constitución fue el 18 de mayo de 1990 en la provincia de Pichincha, cantón Quito, Parroquia Calderón, eso hizo  varios cambios en su estructura.</a:t>
          </a:r>
          <a:endParaRPr lang="es-EC" sz="1100" dirty="0"/>
        </a:p>
      </dgm:t>
    </dgm:pt>
    <dgm:pt modelId="{8FF85E1E-EAF0-4CCA-BDE9-DBD678AEB0BD}" type="parTrans" cxnId="{950EDAFF-760F-4E37-B0E5-FB7BB1857DF4}">
      <dgm:prSet/>
      <dgm:spPr/>
      <dgm:t>
        <a:bodyPr/>
        <a:lstStyle/>
        <a:p>
          <a:endParaRPr lang="es-EC" sz="4400"/>
        </a:p>
      </dgm:t>
    </dgm:pt>
    <dgm:pt modelId="{C74E714B-C4C5-4CCC-B9B1-75E42E3232FC}" type="sibTrans" cxnId="{950EDAFF-760F-4E37-B0E5-FB7BB1857DF4}">
      <dgm:prSet/>
      <dgm:spPr/>
      <dgm:t>
        <a:bodyPr/>
        <a:lstStyle/>
        <a:p>
          <a:endParaRPr lang="es-EC" sz="4400"/>
        </a:p>
      </dgm:t>
    </dgm:pt>
    <dgm:pt modelId="{8797EF8E-1522-40F3-9121-DA4F98B35B7F}" type="pres">
      <dgm:prSet presAssocID="{0BACCA2C-3516-4C85-BE0B-7ABAB8EEE34D}" presName="Name0" presStyleCnt="0">
        <dgm:presLayoutVars>
          <dgm:chMax val="1"/>
          <dgm:chPref val="1"/>
          <dgm:dir/>
          <dgm:animOne val="branch"/>
          <dgm:animLvl val="lvl"/>
        </dgm:presLayoutVars>
      </dgm:prSet>
      <dgm:spPr/>
      <dgm:t>
        <a:bodyPr/>
        <a:lstStyle/>
        <a:p>
          <a:endParaRPr lang="es-EC"/>
        </a:p>
      </dgm:t>
    </dgm:pt>
    <dgm:pt modelId="{4D7F37E6-B5EA-4045-928E-36C02C392892}" type="pres">
      <dgm:prSet presAssocID="{092AA1EA-8FD8-4B62-9D90-13E93B286FF6}" presName="textCenter" presStyleLbl="node1" presStyleIdx="0" presStyleCnt="9" custScaleX="249909"/>
      <dgm:spPr/>
      <dgm:t>
        <a:bodyPr/>
        <a:lstStyle/>
        <a:p>
          <a:endParaRPr lang="es-EC"/>
        </a:p>
      </dgm:t>
    </dgm:pt>
    <dgm:pt modelId="{E8B26213-A625-4EAF-BEE0-CA200DCADEDB}" type="pres">
      <dgm:prSet presAssocID="{092AA1EA-8FD8-4B62-9D90-13E93B286FF6}" presName="cycle_1" presStyleCnt="0"/>
      <dgm:spPr/>
      <dgm:t>
        <a:bodyPr/>
        <a:lstStyle/>
        <a:p>
          <a:endParaRPr lang="es-EC"/>
        </a:p>
      </dgm:t>
    </dgm:pt>
    <dgm:pt modelId="{190C0ACB-FB88-41C7-AB62-641017F735C0}" type="pres">
      <dgm:prSet presAssocID="{31222BD7-979C-4BEC-AAEA-1F3C5CAD302F}" presName="childCenter1" presStyleLbl="node1" presStyleIdx="1" presStyleCnt="9" custScaleX="194197"/>
      <dgm:spPr/>
      <dgm:t>
        <a:bodyPr/>
        <a:lstStyle/>
        <a:p>
          <a:endParaRPr lang="es-EC"/>
        </a:p>
      </dgm:t>
    </dgm:pt>
    <dgm:pt modelId="{40020EDC-C57D-4935-900C-25323828E482}" type="pres">
      <dgm:prSet presAssocID="{BC77B91C-EA1C-4737-B34B-A4EC09D0F1AC}" presName="Name141" presStyleLbl="parChTrans1D3" presStyleIdx="0" presStyleCnt="5"/>
      <dgm:spPr/>
      <dgm:t>
        <a:bodyPr/>
        <a:lstStyle/>
        <a:p>
          <a:endParaRPr lang="es-EC"/>
        </a:p>
      </dgm:t>
    </dgm:pt>
    <dgm:pt modelId="{FBCC406A-7EB4-4C5E-BDF7-1F2A5350A35A}" type="pres">
      <dgm:prSet presAssocID="{36E48292-DD34-418A-8D29-28C7867FAFCA}" presName="text1" presStyleLbl="node1" presStyleIdx="2" presStyleCnt="9" custScaleX="286844" custRadScaleRad="176502" custRadScaleInc="517">
        <dgm:presLayoutVars>
          <dgm:bulletEnabled val="1"/>
        </dgm:presLayoutVars>
      </dgm:prSet>
      <dgm:spPr/>
      <dgm:t>
        <a:bodyPr/>
        <a:lstStyle/>
        <a:p>
          <a:endParaRPr lang="es-EC"/>
        </a:p>
      </dgm:t>
    </dgm:pt>
    <dgm:pt modelId="{423910C4-0F45-4387-AD09-C1419BB6730D}" type="pres">
      <dgm:prSet presAssocID="{B4F0CAFE-9DBF-4F81-B6C1-6CF490C15C39}" presName="Name141" presStyleLbl="parChTrans1D3" presStyleIdx="1" presStyleCnt="5"/>
      <dgm:spPr/>
      <dgm:t>
        <a:bodyPr/>
        <a:lstStyle/>
        <a:p>
          <a:endParaRPr lang="es-EC"/>
        </a:p>
      </dgm:t>
    </dgm:pt>
    <dgm:pt modelId="{911E7E41-0547-4A74-A694-91F9BF95DAF7}" type="pres">
      <dgm:prSet presAssocID="{DE93A8A3-FFFE-4D69-A05A-3AD6E3290441}" presName="text1" presStyleLbl="node1" presStyleIdx="3" presStyleCnt="9" custScaleX="337238">
        <dgm:presLayoutVars>
          <dgm:bulletEnabled val="1"/>
        </dgm:presLayoutVars>
      </dgm:prSet>
      <dgm:spPr/>
      <dgm:t>
        <a:bodyPr/>
        <a:lstStyle/>
        <a:p>
          <a:endParaRPr lang="es-EC"/>
        </a:p>
      </dgm:t>
    </dgm:pt>
    <dgm:pt modelId="{04702EDB-464D-462D-9F02-DB884FFB1D8E}" type="pres">
      <dgm:prSet presAssocID="{8FF85E1E-EAF0-4CCA-BDE9-DBD678AEB0BD}" presName="Name141" presStyleLbl="parChTrans1D3" presStyleIdx="2" presStyleCnt="5"/>
      <dgm:spPr/>
      <dgm:t>
        <a:bodyPr/>
        <a:lstStyle/>
        <a:p>
          <a:endParaRPr lang="es-EC"/>
        </a:p>
      </dgm:t>
    </dgm:pt>
    <dgm:pt modelId="{853A8FCA-F136-4A60-811E-26BC732F9B65}" type="pres">
      <dgm:prSet presAssocID="{8809A034-5B20-4831-8BCB-FE82BC815E03}" presName="text1" presStyleLbl="node1" presStyleIdx="4" presStyleCnt="9" custScaleX="283817" custRadScaleRad="182239" custRadScaleInc="501">
        <dgm:presLayoutVars>
          <dgm:bulletEnabled val="1"/>
        </dgm:presLayoutVars>
      </dgm:prSet>
      <dgm:spPr/>
      <dgm:t>
        <a:bodyPr/>
        <a:lstStyle/>
        <a:p>
          <a:endParaRPr lang="es-EC"/>
        </a:p>
      </dgm:t>
    </dgm:pt>
    <dgm:pt modelId="{E0985CA9-97DF-4626-9694-6429F01BFA49}" type="pres">
      <dgm:prSet presAssocID="{138AC94E-6A08-4D70-AF61-4C890C301E4F}" presName="Name144" presStyleLbl="parChTrans1D2" presStyleIdx="0" presStyleCnt="3"/>
      <dgm:spPr/>
      <dgm:t>
        <a:bodyPr/>
        <a:lstStyle/>
        <a:p>
          <a:endParaRPr lang="es-EC"/>
        </a:p>
      </dgm:t>
    </dgm:pt>
    <dgm:pt modelId="{813003E9-CCC6-4FEA-9460-3509A09789A1}" type="pres">
      <dgm:prSet presAssocID="{092AA1EA-8FD8-4B62-9D90-13E93B286FF6}" presName="cycle_2" presStyleCnt="0"/>
      <dgm:spPr/>
      <dgm:t>
        <a:bodyPr/>
        <a:lstStyle/>
        <a:p>
          <a:endParaRPr lang="es-EC"/>
        </a:p>
      </dgm:t>
    </dgm:pt>
    <dgm:pt modelId="{F1F7302F-8E58-41FF-8F57-260E9895EBCC}" type="pres">
      <dgm:prSet presAssocID="{EDC2B533-9F4E-4852-A52D-C9735E7A901C}" presName="childCenter2" presStyleLbl="node1" presStyleIdx="5" presStyleCnt="9" custScaleX="250815" custLinFactNeighborX="80503" custLinFactNeighborY="-12997"/>
      <dgm:spPr/>
      <dgm:t>
        <a:bodyPr/>
        <a:lstStyle/>
        <a:p>
          <a:endParaRPr lang="es-EC"/>
        </a:p>
      </dgm:t>
    </dgm:pt>
    <dgm:pt modelId="{F3A69401-0D4F-4A2E-9756-BDD328D71EE3}" type="pres">
      <dgm:prSet presAssocID="{AA22BA4F-5A80-4FF4-B40E-1738FF9469C6}" presName="Name218" presStyleLbl="parChTrans1D3" presStyleIdx="3" presStyleCnt="5"/>
      <dgm:spPr/>
      <dgm:t>
        <a:bodyPr/>
        <a:lstStyle/>
        <a:p>
          <a:endParaRPr lang="es-EC"/>
        </a:p>
      </dgm:t>
    </dgm:pt>
    <dgm:pt modelId="{5CF8D885-E0F5-49D7-A2FB-F7269D98DE04}" type="pres">
      <dgm:prSet presAssocID="{22E97F6B-6336-4F7D-8217-E56726C067FF}" presName="text2" presStyleLbl="node1" presStyleIdx="6" presStyleCnt="9" custScaleX="298668" custRadScaleRad="175664" custRadScaleInc="-2929">
        <dgm:presLayoutVars>
          <dgm:bulletEnabled val="1"/>
        </dgm:presLayoutVars>
      </dgm:prSet>
      <dgm:spPr/>
      <dgm:t>
        <a:bodyPr/>
        <a:lstStyle/>
        <a:p>
          <a:endParaRPr lang="es-EC"/>
        </a:p>
      </dgm:t>
    </dgm:pt>
    <dgm:pt modelId="{450E96AF-B599-439B-B864-FE9CB651D000}" type="pres">
      <dgm:prSet presAssocID="{F29274CC-90EE-48C9-B995-0C2CEBD0F1DC}" presName="Name221" presStyleLbl="parChTrans1D2" presStyleIdx="1" presStyleCnt="3"/>
      <dgm:spPr/>
      <dgm:t>
        <a:bodyPr/>
        <a:lstStyle/>
        <a:p>
          <a:endParaRPr lang="es-EC"/>
        </a:p>
      </dgm:t>
    </dgm:pt>
    <dgm:pt modelId="{A27EB92D-B8CA-4E01-A4B1-841583F129FA}" type="pres">
      <dgm:prSet presAssocID="{092AA1EA-8FD8-4B62-9D90-13E93B286FF6}" presName="cycle_3" presStyleCnt="0"/>
      <dgm:spPr/>
      <dgm:t>
        <a:bodyPr/>
        <a:lstStyle/>
        <a:p>
          <a:endParaRPr lang="es-EC"/>
        </a:p>
      </dgm:t>
    </dgm:pt>
    <dgm:pt modelId="{0ADBAE15-E953-43ED-93A6-ECD392EBAECA}" type="pres">
      <dgm:prSet presAssocID="{C93BF25E-7CF4-4919-882E-C8863347AFAF}" presName="childCenter3" presStyleLbl="node1" presStyleIdx="7" presStyleCnt="9" custScaleX="139574" custLinFactNeighborX="-62055" custLinFactNeighborY="-7967"/>
      <dgm:spPr/>
      <dgm:t>
        <a:bodyPr/>
        <a:lstStyle/>
        <a:p>
          <a:endParaRPr lang="es-EC"/>
        </a:p>
      </dgm:t>
    </dgm:pt>
    <dgm:pt modelId="{975A01D2-865F-474A-AB17-BC7AF33A6129}" type="pres">
      <dgm:prSet presAssocID="{2E62E05C-D08D-4EC0-831F-4A37688DD328}" presName="Name285" presStyleLbl="parChTrans1D3" presStyleIdx="4" presStyleCnt="5"/>
      <dgm:spPr/>
      <dgm:t>
        <a:bodyPr/>
        <a:lstStyle/>
        <a:p>
          <a:endParaRPr lang="es-EC"/>
        </a:p>
      </dgm:t>
    </dgm:pt>
    <dgm:pt modelId="{83845D4C-FB8B-4982-87BE-05DE8626FA37}" type="pres">
      <dgm:prSet presAssocID="{35B442FA-108D-48FC-A578-1A935A9E8D97}" presName="text3" presStyleLbl="node1" presStyleIdx="8" presStyleCnt="9" custScaleX="299661" custRadScaleRad="138841" custRadScaleInc="2426">
        <dgm:presLayoutVars>
          <dgm:bulletEnabled val="1"/>
        </dgm:presLayoutVars>
      </dgm:prSet>
      <dgm:spPr/>
      <dgm:t>
        <a:bodyPr/>
        <a:lstStyle/>
        <a:p>
          <a:endParaRPr lang="es-EC"/>
        </a:p>
      </dgm:t>
    </dgm:pt>
    <dgm:pt modelId="{883C0900-77E1-449A-9C22-27612D9BE3B5}" type="pres">
      <dgm:prSet presAssocID="{494E6AFB-F6FC-43B4-A5AF-A07CC89B2FCD}" presName="Name288" presStyleLbl="parChTrans1D2" presStyleIdx="2" presStyleCnt="3"/>
      <dgm:spPr/>
      <dgm:t>
        <a:bodyPr/>
        <a:lstStyle/>
        <a:p>
          <a:endParaRPr lang="es-EC"/>
        </a:p>
      </dgm:t>
    </dgm:pt>
  </dgm:ptLst>
  <dgm:cxnLst>
    <dgm:cxn modelId="{57C2534B-1F27-4625-8383-34F204E13F34}" type="presOf" srcId="{31222BD7-979C-4BEC-AAEA-1F3C5CAD302F}" destId="{190C0ACB-FB88-41C7-AB62-641017F735C0}" srcOrd="0" destOrd="0" presId="urn:microsoft.com/office/officeart/2008/layout/RadialCluster"/>
    <dgm:cxn modelId="{85C1BEE8-736B-4BE0-886C-8467C9D4A5C2}" type="presOf" srcId="{8809A034-5B20-4831-8BCB-FE82BC815E03}" destId="{853A8FCA-F136-4A60-811E-26BC732F9B65}" srcOrd="0" destOrd="0" presId="urn:microsoft.com/office/officeart/2008/layout/RadialCluster"/>
    <dgm:cxn modelId="{5258CB30-205F-4B95-B895-C0F151C0A020}" srcId="{092AA1EA-8FD8-4B62-9D90-13E93B286FF6}" destId="{EDC2B533-9F4E-4852-A52D-C9735E7A901C}" srcOrd="1" destOrd="0" parTransId="{F29274CC-90EE-48C9-B995-0C2CEBD0F1DC}" sibTransId="{06979027-BEAA-40BD-BBF9-AAFCAC813209}"/>
    <dgm:cxn modelId="{62C01C67-728A-44F4-93BC-2A560313AAC6}" srcId="{31222BD7-979C-4BEC-AAEA-1F3C5CAD302F}" destId="{36E48292-DD34-418A-8D29-28C7867FAFCA}" srcOrd="0" destOrd="0" parTransId="{BC77B91C-EA1C-4737-B34B-A4EC09D0F1AC}" sibTransId="{08251E9B-DEFC-4BB6-9E30-0BDC8E19DCF5}"/>
    <dgm:cxn modelId="{AB38601D-9373-4F13-AEED-9EDD1E819E39}" type="presOf" srcId="{494E6AFB-F6FC-43B4-A5AF-A07CC89B2FCD}" destId="{883C0900-77E1-449A-9C22-27612D9BE3B5}" srcOrd="0" destOrd="0" presId="urn:microsoft.com/office/officeart/2008/layout/RadialCluster"/>
    <dgm:cxn modelId="{4CFA21B1-9553-49BD-8E81-D21027611763}" type="presOf" srcId="{AA22BA4F-5A80-4FF4-B40E-1738FF9469C6}" destId="{F3A69401-0D4F-4A2E-9756-BDD328D71EE3}" srcOrd="0" destOrd="0" presId="urn:microsoft.com/office/officeart/2008/layout/RadialCluster"/>
    <dgm:cxn modelId="{F1AAEC19-2CC0-40D0-9ADB-040C12584789}" type="presOf" srcId="{8FF85E1E-EAF0-4CCA-BDE9-DBD678AEB0BD}" destId="{04702EDB-464D-462D-9F02-DB884FFB1D8E}" srcOrd="0" destOrd="0" presId="urn:microsoft.com/office/officeart/2008/layout/RadialCluster"/>
    <dgm:cxn modelId="{950EDAFF-760F-4E37-B0E5-FB7BB1857DF4}" srcId="{31222BD7-979C-4BEC-AAEA-1F3C5CAD302F}" destId="{8809A034-5B20-4831-8BCB-FE82BC815E03}" srcOrd="2" destOrd="0" parTransId="{8FF85E1E-EAF0-4CCA-BDE9-DBD678AEB0BD}" sibTransId="{C74E714B-C4C5-4CCC-B9B1-75E42E3232FC}"/>
    <dgm:cxn modelId="{E37E9C0E-70A9-4503-B7F2-54F33E158715}" srcId="{EDC2B533-9F4E-4852-A52D-C9735E7A901C}" destId="{22E97F6B-6336-4F7D-8217-E56726C067FF}" srcOrd="0" destOrd="0" parTransId="{AA22BA4F-5A80-4FF4-B40E-1738FF9469C6}" sibTransId="{B5012151-2B1D-47E3-99B3-FE248B93FF1A}"/>
    <dgm:cxn modelId="{439D7B09-3335-4739-BC10-7961ABBD5365}" type="presOf" srcId="{B4F0CAFE-9DBF-4F81-B6C1-6CF490C15C39}" destId="{423910C4-0F45-4387-AD09-C1419BB6730D}" srcOrd="0" destOrd="0" presId="urn:microsoft.com/office/officeart/2008/layout/RadialCluster"/>
    <dgm:cxn modelId="{DCAA0789-E411-4B21-8065-6F0A84DBD43B}" type="presOf" srcId="{35B442FA-108D-48FC-A578-1A935A9E8D97}" destId="{83845D4C-FB8B-4982-87BE-05DE8626FA37}" srcOrd="0" destOrd="0" presId="urn:microsoft.com/office/officeart/2008/layout/RadialCluster"/>
    <dgm:cxn modelId="{60A42411-F3D7-4B42-9016-1DE4C2DEC8FE}" srcId="{31222BD7-979C-4BEC-AAEA-1F3C5CAD302F}" destId="{DE93A8A3-FFFE-4D69-A05A-3AD6E3290441}" srcOrd="1" destOrd="0" parTransId="{B4F0CAFE-9DBF-4F81-B6C1-6CF490C15C39}" sibTransId="{8F40081B-71FD-4AE3-8D31-F2A8577908CD}"/>
    <dgm:cxn modelId="{ABED4BCC-A09D-41A6-8C59-17BFA8C5D350}" type="presOf" srcId="{EDC2B533-9F4E-4852-A52D-C9735E7A901C}" destId="{F1F7302F-8E58-41FF-8F57-260E9895EBCC}" srcOrd="0" destOrd="0" presId="urn:microsoft.com/office/officeart/2008/layout/RadialCluster"/>
    <dgm:cxn modelId="{0BF1D275-F1F0-489F-B63A-194815F566A6}" type="presOf" srcId="{C93BF25E-7CF4-4919-882E-C8863347AFAF}" destId="{0ADBAE15-E953-43ED-93A6-ECD392EBAECA}" srcOrd="0" destOrd="0" presId="urn:microsoft.com/office/officeart/2008/layout/RadialCluster"/>
    <dgm:cxn modelId="{545259F5-1074-4527-8203-5632ED85E70D}" srcId="{092AA1EA-8FD8-4B62-9D90-13E93B286FF6}" destId="{31222BD7-979C-4BEC-AAEA-1F3C5CAD302F}" srcOrd="0" destOrd="0" parTransId="{138AC94E-6A08-4D70-AF61-4C890C301E4F}" sibTransId="{9B9288F3-7873-4544-A329-70E02A83FD84}"/>
    <dgm:cxn modelId="{583A69D4-0425-42A2-84F6-770DE60899DF}" srcId="{092AA1EA-8FD8-4B62-9D90-13E93B286FF6}" destId="{C93BF25E-7CF4-4919-882E-C8863347AFAF}" srcOrd="2" destOrd="0" parTransId="{494E6AFB-F6FC-43B4-A5AF-A07CC89B2FCD}" sibTransId="{8849D7D5-93EC-4A90-86BA-FCB3ED2A076D}"/>
    <dgm:cxn modelId="{6B78BCDB-1372-4A19-A569-3D03CB192CFA}" type="presOf" srcId="{DE93A8A3-FFFE-4D69-A05A-3AD6E3290441}" destId="{911E7E41-0547-4A74-A694-91F9BF95DAF7}" srcOrd="0" destOrd="0" presId="urn:microsoft.com/office/officeart/2008/layout/RadialCluster"/>
    <dgm:cxn modelId="{453EFB51-7047-4F47-9C17-747763F2AA99}" type="presOf" srcId="{22E97F6B-6336-4F7D-8217-E56726C067FF}" destId="{5CF8D885-E0F5-49D7-A2FB-F7269D98DE04}" srcOrd="0" destOrd="0" presId="urn:microsoft.com/office/officeart/2008/layout/RadialCluster"/>
    <dgm:cxn modelId="{85A54578-0D8F-463F-BD62-541E1C79DF7B}" type="presOf" srcId="{092AA1EA-8FD8-4B62-9D90-13E93B286FF6}" destId="{4D7F37E6-B5EA-4045-928E-36C02C392892}" srcOrd="0" destOrd="0" presId="urn:microsoft.com/office/officeart/2008/layout/RadialCluster"/>
    <dgm:cxn modelId="{0745541A-35E8-45BC-AABE-88F08B9C1B8E}" type="presOf" srcId="{36E48292-DD34-418A-8D29-28C7867FAFCA}" destId="{FBCC406A-7EB4-4C5E-BDF7-1F2A5350A35A}" srcOrd="0" destOrd="0" presId="urn:microsoft.com/office/officeart/2008/layout/RadialCluster"/>
    <dgm:cxn modelId="{0A7F5673-34E1-4E28-BADD-2761DA7741B6}" type="presOf" srcId="{2E62E05C-D08D-4EC0-831F-4A37688DD328}" destId="{975A01D2-865F-474A-AB17-BC7AF33A6129}" srcOrd="0" destOrd="0" presId="urn:microsoft.com/office/officeart/2008/layout/RadialCluster"/>
    <dgm:cxn modelId="{3A94D668-55AE-47BA-BE92-78B1ECDF13A1}" srcId="{C93BF25E-7CF4-4919-882E-C8863347AFAF}" destId="{35B442FA-108D-48FC-A578-1A935A9E8D97}" srcOrd="0" destOrd="0" parTransId="{2E62E05C-D08D-4EC0-831F-4A37688DD328}" sibTransId="{7D0EE35D-94BE-4498-B57F-446E5BD5C2A9}"/>
    <dgm:cxn modelId="{4BBC27D1-5E3A-406B-A57B-9A6D07B3AF44}" srcId="{0BACCA2C-3516-4C85-BE0B-7ABAB8EEE34D}" destId="{092AA1EA-8FD8-4B62-9D90-13E93B286FF6}" srcOrd="0" destOrd="0" parTransId="{2ECB5B81-2B2A-4BFD-9704-6D429F50A3A7}" sibTransId="{C1E7A4BD-0832-4793-B77C-784CFE1867B5}"/>
    <dgm:cxn modelId="{FCAFC211-617A-43A1-BA90-D5687571280D}" type="presOf" srcId="{138AC94E-6A08-4D70-AF61-4C890C301E4F}" destId="{E0985CA9-97DF-4626-9694-6429F01BFA49}" srcOrd="0" destOrd="0" presId="urn:microsoft.com/office/officeart/2008/layout/RadialCluster"/>
    <dgm:cxn modelId="{FDECD9A9-D1A9-4E0D-A106-078669CDD1AF}" type="presOf" srcId="{F29274CC-90EE-48C9-B995-0C2CEBD0F1DC}" destId="{450E96AF-B599-439B-B864-FE9CB651D000}" srcOrd="0" destOrd="0" presId="urn:microsoft.com/office/officeart/2008/layout/RadialCluster"/>
    <dgm:cxn modelId="{A9C2DEEB-AA7B-4D9F-A5BE-3CDB3607727F}" type="presOf" srcId="{0BACCA2C-3516-4C85-BE0B-7ABAB8EEE34D}" destId="{8797EF8E-1522-40F3-9121-DA4F98B35B7F}" srcOrd="0" destOrd="0" presId="urn:microsoft.com/office/officeart/2008/layout/RadialCluster"/>
    <dgm:cxn modelId="{C6B45553-0A23-4104-A653-D65589BAF0C4}" type="presOf" srcId="{BC77B91C-EA1C-4737-B34B-A4EC09D0F1AC}" destId="{40020EDC-C57D-4935-900C-25323828E482}" srcOrd="0" destOrd="0" presId="urn:microsoft.com/office/officeart/2008/layout/RadialCluster"/>
    <dgm:cxn modelId="{27D2ECD5-8539-470B-9E05-11C911229A52}" type="presParOf" srcId="{8797EF8E-1522-40F3-9121-DA4F98B35B7F}" destId="{4D7F37E6-B5EA-4045-928E-36C02C392892}" srcOrd="0" destOrd="0" presId="urn:microsoft.com/office/officeart/2008/layout/RadialCluster"/>
    <dgm:cxn modelId="{AA279053-C1EF-488E-8FC4-B73606E12B22}" type="presParOf" srcId="{8797EF8E-1522-40F3-9121-DA4F98B35B7F}" destId="{E8B26213-A625-4EAF-BEE0-CA200DCADEDB}" srcOrd="1" destOrd="0" presId="urn:microsoft.com/office/officeart/2008/layout/RadialCluster"/>
    <dgm:cxn modelId="{B5823E69-7A68-4DAD-8B5E-CF6DE1A96408}" type="presParOf" srcId="{E8B26213-A625-4EAF-BEE0-CA200DCADEDB}" destId="{190C0ACB-FB88-41C7-AB62-641017F735C0}" srcOrd="0" destOrd="0" presId="urn:microsoft.com/office/officeart/2008/layout/RadialCluster"/>
    <dgm:cxn modelId="{EC77C54C-9866-40CE-9783-D8A74163E98C}" type="presParOf" srcId="{E8B26213-A625-4EAF-BEE0-CA200DCADEDB}" destId="{40020EDC-C57D-4935-900C-25323828E482}" srcOrd="1" destOrd="0" presId="urn:microsoft.com/office/officeart/2008/layout/RadialCluster"/>
    <dgm:cxn modelId="{9DCE0329-B245-445C-B18D-BA23A8235D80}" type="presParOf" srcId="{E8B26213-A625-4EAF-BEE0-CA200DCADEDB}" destId="{FBCC406A-7EB4-4C5E-BDF7-1F2A5350A35A}" srcOrd="2" destOrd="0" presId="urn:microsoft.com/office/officeart/2008/layout/RadialCluster"/>
    <dgm:cxn modelId="{FE8703F6-BF75-4468-BE4C-102FC89C8E88}" type="presParOf" srcId="{E8B26213-A625-4EAF-BEE0-CA200DCADEDB}" destId="{423910C4-0F45-4387-AD09-C1419BB6730D}" srcOrd="3" destOrd="0" presId="urn:microsoft.com/office/officeart/2008/layout/RadialCluster"/>
    <dgm:cxn modelId="{52B937F5-A22D-4E85-A693-77CC40DBC160}" type="presParOf" srcId="{E8B26213-A625-4EAF-BEE0-CA200DCADEDB}" destId="{911E7E41-0547-4A74-A694-91F9BF95DAF7}" srcOrd="4" destOrd="0" presId="urn:microsoft.com/office/officeart/2008/layout/RadialCluster"/>
    <dgm:cxn modelId="{21B65CB5-9AAD-450F-8EFE-DDA8AF0D705E}" type="presParOf" srcId="{E8B26213-A625-4EAF-BEE0-CA200DCADEDB}" destId="{04702EDB-464D-462D-9F02-DB884FFB1D8E}" srcOrd="5" destOrd="0" presId="urn:microsoft.com/office/officeart/2008/layout/RadialCluster"/>
    <dgm:cxn modelId="{97181D31-5C3C-4E2E-ABEC-47669329EAB4}" type="presParOf" srcId="{E8B26213-A625-4EAF-BEE0-CA200DCADEDB}" destId="{853A8FCA-F136-4A60-811E-26BC732F9B65}" srcOrd="6" destOrd="0" presId="urn:microsoft.com/office/officeart/2008/layout/RadialCluster"/>
    <dgm:cxn modelId="{B1306DD4-F3D3-490C-91AA-27EFF8714788}" type="presParOf" srcId="{8797EF8E-1522-40F3-9121-DA4F98B35B7F}" destId="{E0985CA9-97DF-4626-9694-6429F01BFA49}" srcOrd="2" destOrd="0" presId="urn:microsoft.com/office/officeart/2008/layout/RadialCluster"/>
    <dgm:cxn modelId="{0A542C1A-6510-4867-88D7-7BB0B1ABA06B}" type="presParOf" srcId="{8797EF8E-1522-40F3-9121-DA4F98B35B7F}" destId="{813003E9-CCC6-4FEA-9460-3509A09789A1}" srcOrd="3" destOrd="0" presId="urn:microsoft.com/office/officeart/2008/layout/RadialCluster"/>
    <dgm:cxn modelId="{AADE4C80-6942-4AE2-A506-ACD5682A25D7}" type="presParOf" srcId="{813003E9-CCC6-4FEA-9460-3509A09789A1}" destId="{F1F7302F-8E58-41FF-8F57-260E9895EBCC}" srcOrd="0" destOrd="0" presId="urn:microsoft.com/office/officeart/2008/layout/RadialCluster"/>
    <dgm:cxn modelId="{BDB7F3FA-A820-4FAA-97EC-A5987E568B39}" type="presParOf" srcId="{813003E9-CCC6-4FEA-9460-3509A09789A1}" destId="{F3A69401-0D4F-4A2E-9756-BDD328D71EE3}" srcOrd="1" destOrd="0" presId="urn:microsoft.com/office/officeart/2008/layout/RadialCluster"/>
    <dgm:cxn modelId="{0FBAE869-06B4-4C91-8357-0AC3C09790AC}" type="presParOf" srcId="{813003E9-CCC6-4FEA-9460-3509A09789A1}" destId="{5CF8D885-E0F5-49D7-A2FB-F7269D98DE04}" srcOrd="2" destOrd="0" presId="urn:microsoft.com/office/officeart/2008/layout/RadialCluster"/>
    <dgm:cxn modelId="{DE9DF6D4-8743-4663-95BC-C26B4CC9135E}" type="presParOf" srcId="{8797EF8E-1522-40F3-9121-DA4F98B35B7F}" destId="{450E96AF-B599-439B-B864-FE9CB651D000}" srcOrd="4" destOrd="0" presId="urn:microsoft.com/office/officeart/2008/layout/RadialCluster"/>
    <dgm:cxn modelId="{E2727AC4-7C6A-4E0C-974A-497102F0EED8}" type="presParOf" srcId="{8797EF8E-1522-40F3-9121-DA4F98B35B7F}" destId="{A27EB92D-B8CA-4E01-A4B1-841583F129FA}" srcOrd="5" destOrd="0" presId="urn:microsoft.com/office/officeart/2008/layout/RadialCluster"/>
    <dgm:cxn modelId="{18B2E1CD-EBC3-43E3-90B0-0EF89B5520B5}" type="presParOf" srcId="{A27EB92D-B8CA-4E01-A4B1-841583F129FA}" destId="{0ADBAE15-E953-43ED-93A6-ECD392EBAECA}" srcOrd="0" destOrd="0" presId="urn:microsoft.com/office/officeart/2008/layout/RadialCluster"/>
    <dgm:cxn modelId="{1F22C758-1ED0-429F-B273-D5AC1AC9AE40}" type="presParOf" srcId="{A27EB92D-B8CA-4E01-A4B1-841583F129FA}" destId="{975A01D2-865F-474A-AB17-BC7AF33A6129}" srcOrd="1" destOrd="0" presId="urn:microsoft.com/office/officeart/2008/layout/RadialCluster"/>
    <dgm:cxn modelId="{DB549036-D6B4-4012-953A-4E2410E3AF08}" type="presParOf" srcId="{A27EB92D-B8CA-4E01-A4B1-841583F129FA}" destId="{83845D4C-FB8B-4982-87BE-05DE8626FA37}" srcOrd="2" destOrd="0" presId="urn:microsoft.com/office/officeart/2008/layout/RadialCluster"/>
    <dgm:cxn modelId="{3ADB4980-FC05-4D1E-8FC6-CB353FCC9730}" type="presParOf" srcId="{8797EF8E-1522-40F3-9121-DA4F98B35B7F}" destId="{883C0900-77E1-449A-9C22-27612D9BE3B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09B71-DE3C-4DA1-8E48-1C4665DC2F3F}" type="doc">
      <dgm:prSet loTypeId="urn:microsoft.com/office/officeart/2009/3/layout/SubStepProcess" loCatId="process" qsTypeId="urn:microsoft.com/office/officeart/2005/8/quickstyle/3d6" qsCatId="3D" csTypeId="urn:microsoft.com/office/officeart/2005/8/colors/accent2_2" csCatId="accent2" phldr="1"/>
      <dgm:spPr/>
      <dgm:t>
        <a:bodyPr/>
        <a:lstStyle/>
        <a:p>
          <a:endParaRPr lang="es-EC"/>
        </a:p>
      </dgm:t>
    </dgm:pt>
    <dgm:pt modelId="{40799D61-3AB4-494F-9499-E0B475AB90C0}">
      <dgm:prSet phldrT="[Texto]" custT="1"/>
      <dgm:spPr/>
      <dgm:t>
        <a:bodyPr/>
        <a:lstStyle/>
        <a:p>
          <a:r>
            <a:rPr lang="es-EC" sz="1800" dirty="0" smtClean="0"/>
            <a:t>ETAPAS DE LA CADENA DE SUMINISTROS</a:t>
          </a:r>
          <a:endParaRPr lang="es-EC" sz="1800" dirty="0"/>
        </a:p>
      </dgm:t>
    </dgm:pt>
    <dgm:pt modelId="{81EAD924-0338-459B-9FEC-A94ADAA262BD}" type="parTrans" cxnId="{DF6EC0AE-05C3-4A22-87FB-325EA4E7D522}">
      <dgm:prSet/>
      <dgm:spPr/>
      <dgm:t>
        <a:bodyPr/>
        <a:lstStyle/>
        <a:p>
          <a:endParaRPr lang="es-EC" sz="4000"/>
        </a:p>
      </dgm:t>
    </dgm:pt>
    <dgm:pt modelId="{A0F29EC9-F457-4700-BEA9-BA8292714835}" type="sibTrans" cxnId="{DF6EC0AE-05C3-4A22-87FB-325EA4E7D522}">
      <dgm:prSet/>
      <dgm:spPr/>
      <dgm:t>
        <a:bodyPr/>
        <a:lstStyle/>
        <a:p>
          <a:endParaRPr lang="es-EC" sz="4000"/>
        </a:p>
      </dgm:t>
    </dgm:pt>
    <dgm:pt modelId="{DBD99150-AE3A-430A-B9F2-60A12D89C41E}">
      <dgm:prSet phldrT="[Texto]" custT="1"/>
      <dgm:spPr/>
      <dgm:t>
        <a:bodyPr/>
        <a:lstStyle/>
        <a:p>
          <a:r>
            <a:rPr lang="es-EC" sz="1400" dirty="0" smtClean="0"/>
            <a:t>PROVISIÓN</a:t>
          </a:r>
          <a:endParaRPr lang="es-EC" sz="1400" dirty="0"/>
        </a:p>
      </dgm:t>
    </dgm:pt>
    <dgm:pt modelId="{E708CF7B-7261-4F7A-AAD9-6E4CFBC3636C}" type="parTrans" cxnId="{301A7D51-6FA6-42C2-A3F3-1DB56D48E709}">
      <dgm:prSet/>
      <dgm:spPr/>
      <dgm:t>
        <a:bodyPr/>
        <a:lstStyle/>
        <a:p>
          <a:endParaRPr lang="es-EC" sz="4000"/>
        </a:p>
      </dgm:t>
    </dgm:pt>
    <dgm:pt modelId="{6CB02223-08B7-480C-9D5D-F90D05D19083}" type="sibTrans" cxnId="{301A7D51-6FA6-42C2-A3F3-1DB56D48E709}">
      <dgm:prSet/>
      <dgm:spPr/>
      <dgm:t>
        <a:bodyPr/>
        <a:lstStyle/>
        <a:p>
          <a:endParaRPr lang="es-EC" sz="4000"/>
        </a:p>
      </dgm:t>
    </dgm:pt>
    <dgm:pt modelId="{ED181AB4-62BA-4677-AC4A-999BFC680214}">
      <dgm:prSet phldrT="[Texto]" custT="1"/>
      <dgm:spPr/>
      <dgm:t>
        <a:bodyPr/>
        <a:lstStyle/>
        <a:p>
          <a:r>
            <a:rPr lang="es-EC" sz="1400" dirty="0" smtClean="0"/>
            <a:t>FABRICACIÓN</a:t>
          </a:r>
          <a:endParaRPr lang="es-EC" sz="1400" dirty="0"/>
        </a:p>
      </dgm:t>
    </dgm:pt>
    <dgm:pt modelId="{493D3E9C-31EE-4E16-9FB9-3F35C760C6C3}" type="parTrans" cxnId="{D2A50921-DC8F-4877-A4E5-655F4DDCFF58}">
      <dgm:prSet/>
      <dgm:spPr/>
      <dgm:t>
        <a:bodyPr/>
        <a:lstStyle/>
        <a:p>
          <a:endParaRPr lang="es-EC" sz="4000"/>
        </a:p>
      </dgm:t>
    </dgm:pt>
    <dgm:pt modelId="{34B5616F-E50C-4301-B3D5-2A0A509D6819}" type="sibTrans" cxnId="{D2A50921-DC8F-4877-A4E5-655F4DDCFF58}">
      <dgm:prSet/>
      <dgm:spPr/>
      <dgm:t>
        <a:bodyPr/>
        <a:lstStyle/>
        <a:p>
          <a:endParaRPr lang="es-EC" sz="4000"/>
        </a:p>
      </dgm:t>
    </dgm:pt>
    <dgm:pt modelId="{7EC4BA8E-2BEC-4158-826C-E7EB5B559FE2}">
      <dgm:prSet phldrT="[Texto]" custT="1"/>
      <dgm:spPr/>
      <dgm:t>
        <a:bodyPr/>
        <a:lstStyle/>
        <a:p>
          <a:r>
            <a:rPr lang="es-EC" sz="1400" dirty="0" smtClean="0"/>
            <a:t>DISTRIBUCIÓN</a:t>
          </a:r>
          <a:endParaRPr lang="es-EC" sz="1400" dirty="0"/>
        </a:p>
      </dgm:t>
    </dgm:pt>
    <dgm:pt modelId="{BC4817B3-9E8F-4D46-A8DD-08BC3A36F0E8}" type="parTrans" cxnId="{D54DDA2E-26F7-4136-8500-275D0D91A445}">
      <dgm:prSet/>
      <dgm:spPr/>
      <dgm:t>
        <a:bodyPr/>
        <a:lstStyle/>
        <a:p>
          <a:endParaRPr lang="es-EC" sz="4000"/>
        </a:p>
      </dgm:t>
    </dgm:pt>
    <dgm:pt modelId="{9B07620E-A237-4D98-A0C2-A6DB489E3B12}" type="sibTrans" cxnId="{D54DDA2E-26F7-4136-8500-275D0D91A445}">
      <dgm:prSet/>
      <dgm:spPr/>
      <dgm:t>
        <a:bodyPr/>
        <a:lstStyle/>
        <a:p>
          <a:endParaRPr lang="es-EC" sz="4000"/>
        </a:p>
      </dgm:t>
    </dgm:pt>
    <dgm:pt modelId="{854A5516-23F6-4F4B-8C64-13AAED69B251}">
      <dgm:prSet phldrT="[Texto]" custT="1"/>
      <dgm:spPr/>
      <dgm:t>
        <a:bodyPr/>
        <a:lstStyle/>
        <a:p>
          <a:r>
            <a:rPr lang="es-EC" sz="1600" dirty="0" smtClean="0"/>
            <a:t>CADENA DE VALOR (MICHAEL PORTER)</a:t>
          </a:r>
          <a:endParaRPr lang="es-EC" sz="1600" dirty="0"/>
        </a:p>
      </dgm:t>
    </dgm:pt>
    <dgm:pt modelId="{0A618D86-AFF3-4084-9123-C38B419779C9}" type="parTrans" cxnId="{9DD88379-D180-4AC8-AD6F-DD441CB85003}">
      <dgm:prSet/>
      <dgm:spPr/>
      <dgm:t>
        <a:bodyPr/>
        <a:lstStyle/>
        <a:p>
          <a:endParaRPr lang="es-EC" sz="4000"/>
        </a:p>
      </dgm:t>
    </dgm:pt>
    <dgm:pt modelId="{3E438897-5F1F-4844-A7AB-99D5FD25BFFC}" type="sibTrans" cxnId="{9DD88379-D180-4AC8-AD6F-DD441CB85003}">
      <dgm:prSet/>
      <dgm:spPr/>
      <dgm:t>
        <a:bodyPr/>
        <a:lstStyle/>
        <a:p>
          <a:endParaRPr lang="es-EC" sz="4000"/>
        </a:p>
      </dgm:t>
    </dgm:pt>
    <dgm:pt modelId="{11178614-F707-4896-B934-4213B8818EFB}">
      <dgm:prSet phldrT="[Texto]" custT="1"/>
      <dgm:spPr/>
      <dgm:t>
        <a:bodyPr/>
        <a:lstStyle/>
        <a:p>
          <a:r>
            <a:rPr lang="es-EC" sz="1600" dirty="0" smtClean="0"/>
            <a:t>LOGÍSTICA</a:t>
          </a:r>
          <a:endParaRPr lang="es-EC" sz="1600" dirty="0"/>
        </a:p>
      </dgm:t>
    </dgm:pt>
    <dgm:pt modelId="{C27723F8-F416-4C94-8993-DEDF18D24FE2}" type="parTrans" cxnId="{284E808C-8B9F-4B2D-BAB0-907ACFE443A6}">
      <dgm:prSet/>
      <dgm:spPr/>
      <dgm:t>
        <a:bodyPr/>
        <a:lstStyle/>
        <a:p>
          <a:endParaRPr lang="es-EC" sz="4000"/>
        </a:p>
      </dgm:t>
    </dgm:pt>
    <dgm:pt modelId="{2486A7D3-8E73-40A7-BC2B-3AC1BB8747AD}" type="sibTrans" cxnId="{284E808C-8B9F-4B2D-BAB0-907ACFE443A6}">
      <dgm:prSet/>
      <dgm:spPr/>
      <dgm:t>
        <a:bodyPr/>
        <a:lstStyle/>
        <a:p>
          <a:endParaRPr lang="es-EC" sz="4000"/>
        </a:p>
      </dgm:t>
    </dgm:pt>
    <dgm:pt modelId="{39F689D6-E9E5-4FCE-BEDA-1F838075C9F8}">
      <dgm:prSet phldrT="[Texto]" custT="1"/>
      <dgm:spPr/>
      <dgm:t>
        <a:bodyPr/>
        <a:lstStyle/>
        <a:p>
          <a:r>
            <a:rPr lang="es-EC" sz="1800" dirty="0" smtClean="0"/>
            <a:t>CADENA DE SUMINISTROS</a:t>
          </a:r>
          <a:endParaRPr lang="es-EC" sz="1800" dirty="0"/>
        </a:p>
      </dgm:t>
    </dgm:pt>
    <dgm:pt modelId="{6F74AFCA-3078-4962-8A07-40C6670C5E55}" type="sibTrans" cxnId="{4DBFF585-F686-4093-AB10-6C54CDAB94FA}">
      <dgm:prSet/>
      <dgm:spPr/>
      <dgm:t>
        <a:bodyPr/>
        <a:lstStyle/>
        <a:p>
          <a:endParaRPr lang="es-EC" sz="4000"/>
        </a:p>
      </dgm:t>
    </dgm:pt>
    <dgm:pt modelId="{8AD02A89-DC80-4B83-B242-0CD82850658A}" type="parTrans" cxnId="{4DBFF585-F686-4093-AB10-6C54CDAB94FA}">
      <dgm:prSet/>
      <dgm:spPr/>
      <dgm:t>
        <a:bodyPr/>
        <a:lstStyle/>
        <a:p>
          <a:endParaRPr lang="es-EC" sz="4000"/>
        </a:p>
      </dgm:t>
    </dgm:pt>
    <dgm:pt modelId="{55C7EE55-B418-4E11-8BF9-C5F0E791EB3C}" type="pres">
      <dgm:prSet presAssocID="{6A309B71-DE3C-4DA1-8E48-1C4665DC2F3F}" presName="Name0" presStyleCnt="0">
        <dgm:presLayoutVars>
          <dgm:chMax val="7"/>
          <dgm:dir/>
          <dgm:animOne val="branch"/>
        </dgm:presLayoutVars>
      </dgm:prSet>
      <dgm:spPr/>
      <dgm:t>
        <a:bodyPr/>
        <a:lstStyle/>
        <a:p>
          <a:endParaRPr lang="es-EC"/>
        </a:p>
      </dgm:t>
    </dgm:pt>
    <dgm:pt modelId="{15804CE9-87F7-48D4-90C9-D769F115B29A}" type="pres">
      <dgm:prSet presAssocID="{40799D61-3AB4-494F-9499-E0B475AB90C0}" presName="parTx1" presStyleLbl="node1" presStyleIdx="0" presStyleCnt="2"/>
      <dgm:spPr/>
      <dgm:t>
        <a:bodyPr/>
        <a:lstStyle/>
        <a:p>
          <a:endParaRPr lang="es-EC"/>
        </a:p>
      </dgm:t>
    </dgm:pt>
    <dgm:pt modelId="{92EC2CB6-E88D-4C12-B466-4418987D47C8}" type="pres">
      <dgm:prSet presAssocID="{40799D61-3AB4-494F-9499-E0B475AB90C0}" presName="spPre1" presStyleCnt="0"/>
      <dgm:spPr/>
      <dgm:t>
        <a:bodyPr/>
        <a:lstStyle/>
        <a:p>
          <a:endParaRPr lang="es-EC"/>
        </a:p>
      </dgm:t>
    </dgm:pt>
    <dgm:pt modelId="{E4DDD345-0379-4AC9-B9C0-0C5EC4A1CCA0}" type="pres">
      <dgm:prSet presAssocID="{40799D61-3AB4-494F-9499-E0B475AB90C0}" presName="chLin1" presStyleCnt="0"/>
      <dgm:spPr/>
      <dgm:t>
        <a:bodyPr/>
        <a:lstStyle/>
        <a:p>
          <a:endParaRPr lang="es-EC"/>
        </a:p>
      </dgm:t>
    </dgm:pt>
    <dgm:pt modelId="{FA83B786-565D-4FE6-ACE4-A7BD658C4A4E}" type="pres">
      <dgm:prSet presAssocID="{E708CF7B-7261-4F7A-AAD9-6E4CFBC3636C}" presName="Name11" presStyleLbl="parChTrans1D1" presStyleIdx="0" presStyleCnt="16"/>
      <dgm:spPr/>
      <dgm:t>
        <a:bodyPr/>
        <a:lstStyle/>
        <a:p>
          <a:endParaRPr lang="es-EC"/>
        </a:p>
      </dgm:t>
    </dgm:pt>
    <dgm:pt modelId="{82F59D93-263D-4541-86D2-8B119295FDA2}" type="pres">
      <dgm:prSet presAssocID="{E708CF7B-7261-4F7A-AAD9-6E4CFBC3636C}" presName="Name31" presStyleLbl="parChTrans1D1" presStyleIdx="1" presStyleCnt="16"/>
      <dgm:spPr/>
      <dgm:t>
        <a:bodyPr/>
        <a:lstStyle/>
        <a:p>
          <a:endParaRPr lang="es-EC"/>
        </a:p>
      </dgm:t>
    </dgm:pt>
    <dgm:pt modelId="{19F29FB0-6BCD-456D-ACE7-5AA385782251}" type="pres">
      <dgm:prSet presAssocID="{DBD99150-AE3A-430A-B9F2-60A12D89C41E}" presName="txAndLines1" presStyleCnt="0"/>
      <dgm:spPr/>
      <dgm:t>
        <a:bodyPr/>
        <a:lstStyle/>
        <a:p>
          <a:endParaRPr lang="es-EC"/>
        </a:p>
      </dgm:t>
    </dgm:pt>
    <dgm:pt modelId="{2C199C62-DB51-43AC-A27C-CDF483AD884F}" type="pres">
      <dgm:prSet presAssocID="{DBD99150-AE3A-430A-B9F2-60A12D89C41E}" presName="anchor1" presStyleCnt="0"/>
      <dgm:spPr/>
      <dgm:t>
        <a:bodyPr/>
        <a:lstStyle/>
        <a:p>
          <a:endParaRPr lang="es-EC"/>
        </a:p>
      </dgm:t>
    </dgm:pt>
    <dgm:pt modelId="{9CABCC83-A211-43F8-926A-E3A5C33B9D70}" type="pres">
      <dgm:prSet presAssocID="{DBD99150-AE3A-430A-B9F2-60A12D89C41E}" presName="backup1" presStyleCnt="0"/>
      <dgm:spPr/>
      <dgm:t>
        <a:bodyPr/>
        <a:lstStyle/>
        <a:p>
          <a:endParaRPr lang="es-EC"/>
        </a:p>
      </dgm:t>
    </dgm:pt>
    <dgm:pt modelId="{FA005830-565D-483A-94C2-B94714DA4CA0}" type="pres">
      <dgm:prSet presAssocID="{DBD99150-AE3A-430A-B9F2-60A12D89C41E}" presName="preLine1" presStyleLbl="parChTrans1D1" presStyleIdx="2" presStyleCnt="16"/>
      <dgm:spPr/>
      <dgm:t>
        <a:bodyPr/>
        <a:lstStyle/>
        <a:p>
          <a:endParaRPr lang="es-EC"/>
        </a:p>
      </dgm:t>
    </dgm:pt>
    <dgm:pt modelId="{D6050EB4-D35B-4570-8F52-29C019EC2812}" type="pres">
      <dgm:prSet presAssocID="{DBD99150-AE3A-430A-B9F2-60A12D89C41E}" presName="desTx1" presStyleLbl="revTx" presStyleIdx="0" presStyleCnt="0">
        <dgm:presLayoutVars>
          <dgm:bulletEnabled val="1"/>
        </dgm:presLayoutVars>
      </dgm:prSet>
      <dgm:spPr/>
      <dgm:t>
        <a:bodyPr/>
        <a:lstStyle/>
        <a:p>
          <a:endParaRPr lang="es-EC"/>
        </a:p>
      </dgm:t>
    </dgm:pt>
    <dgm:pt modelId="{DE2067B5-8E2A-451E-AD97-CCE88F73AFEB}" type="pres">
      <dgm:prSet presAssocID="{DBD99150-AE3A-430A-B9F2-60A12D89C41E}" presName="postLine1" presStyleLbl="parChTrans1D1" presStyleIdx="3" presStyleCnt="16"/>
      <dgm:spPr/>
      <dgm:t>
        <a:bodyPr/>
        <a:lstStyle/>
        <a:p>
          <a:endParaRPr lang="es-EC"/>
        </a:p>
      </dgm:t>
    </dgm:pt>
    <dgm:pt modelId="{BB42B12A-D63E-445C-AAD9-8316B2F8EDFA}" type="pres">
      <dgm:prSet presAssocID="{493D3E9C-31EE-4E16-9FB9-3F35C760C6C3}" presName="Name11" presStyleLbl="parChTrans1D1" presStyleIdx="4" presStyleCnt="16"/>
      <dgm:spPr/>
      <dgm:t>
        <a:bodyPr/>
        <a:lstStyle/>
        <a:p>
          <a:endParaRPr lang="es-EC"/>
        </a:p>
      </dgm:t>
    </dgm:pt>
    <dgm:pt modelId="{7125A78D-2CCB-430A-B4ED-2CEC119FA910}" type="pres">
      <dgm:prSet presAssocID="{493D3E9C-31EE-4E16-9FB9-3F35C760C6C3}" presName="Name31" presStyleLbl="parChTrans1D1" presStyleIdx="5" presStyleCnt="16"/>
      <dgm:spPr/>
      <dgm:t>
        <a:bodyPr/>
        <a:lstStyle/>
        <a:p>
          <a:endParaRPr lang="es-EC"/>
        </a:p>
      </dgm:t>
    </dgm:pt>
    <dgm:pt modelId="{7A383C83-8EEA-455F-B251-B67CB8903FD2}" type="pres">
      <dgm:prSet presAssocID="{ED181AB4-62BA-4677-AC4A-999BFC680214}" presName="txAndLines1" presStyleCnt="0"/>
      <dgm:spPr/>
      <dgm:t>
        <a:bodyPr/>
        <a:lstStyle/>
        <a:p>
          <a:endParaRPr lang="es-EC"/>
        </a:p>
      </dgm:t>
    </dgm:pt>
    <dgm:pt modelId="{32661F8D-C78C-44EA-9830-8B1E6BA48AE0}" type="pres">
      <dgm:prSet presAssocID="{ED181AB4-62BA-4677-AC4A-999BFC680214}" presName="anchor1" presStyleCnt="0"/>
      <dgm:spPr/>
      <dgm:t>
        <a:bodyPr/>
        <a:lstStyle/>
        <a:p>
          <a:endParaRPr lang="es-EC"/>
        </a:p>
      </dgm:t>
    </dgm:pt>
    <dgm:pt modelId="{8985574F-4A58-424E-ADA3-3E235E7A7062}" type="pres">
      <dgm:prSet presAssocID="{ED181AB4-62BA-4677-AC4A-999BFC680214}" presName="backup1" presStyleCnt="0"/>
      <dgm:spPr/>
      <dgm:t>
        <a:bodyPr/>
        <a:lstStyle/>
        <a:p>
          <a:endParaRPr lang="es-EC"/>
        </a:p>
      </dgm:t>
    </dgm:pt>
    <dgm:pt modelId="{DCB125DC-9E56-43B0-8523-CF523876E514}" type="pres">
      <dgm:prSet presAssocID="{ED181AB4-62BA-4677-AC4A-999BFC680214}" presName="preLine1" presStyleLbl="parChTrans1D1" presStyleIdx="6" presStyleCnt="16"/>
      <dgm:spPr/>
      <dgm:t>
        <a:bodyPr/>
        <a:lstStyle/>
        <a:p>
          <a:endParaRPr lang="es-EC"/>
        </a:p>
      </dgm:t>
    </dgm:pt>
    <dgm:pt modelId="{4358C7FC-BD75-4555-945A-A13C54BA3364}" type="pres">
      <dgm:prSet presAssocID="{ED181AB4-62BA-4677-AC4A-999BFC680214}" presName="desTx1" presStyleLbl="revTx" presStyleIdx="0" presStyleCnt="0">
        <dgm:presLayoutVars>
          <dgm:bulletEnabled val="1"/>
        </dgm:presLayoutVars>
      </dgm:prSet>
      <dgm:spPr/>
      <dgm:t>
        <a:bodyPr/>
        <a:lstStyle/>
        <a:p>
          <a:endParaRPr lang="es-EC"/>
        </a:p>
      </dgm:t>
    </dgm:pt>
    <dgm:pt modelId="{EB32D01F-5E8C-418F-806C-A7CA2E190464}" type="pres">
      <dgm:prSet presAssocID="{ED181AB4-62BA-4677-AC4A-999BFC680214}" presName="postLine1" presStyleLbl="parChTrans1D1" presStyleIdx="7" presStyleCnt="16"/>
      <dgm:spPr/>
      <dgm:t>
        <a:bodyPr/>
        <a:lstStyle/>
        <a:p>
          <a:endParaRPr lang="es-EC"/>
        </a:p>
      </dgm:t>
    </dgm:pt>
    <dgm:pt modelId="{B8B366EC-CA65-47CB-9456-3A77B0EB400F}" type="pres">
      <dgm:prSet presAssocID="{BC4817B3-9E8F-4D46-A8DD-08BC3A36F0E8}" presName="Name11" presStyleLbl="parChTrans1D1" presStyleIdx="8" presStyleCnt="16"/>
      <dgm:spPr/>
      <dgm:t>
        <a:bodyPr/>
        <a:lstStyle/>
        <a:p>
          <a:endParaRPr lang="es-EC"/>
        </a:p>
      </dgm:t>
    </dgm:pt>
    <dgm:pt modelId="{65C6D004-0515-4314-BA39-E2CF4E6B20D2}" type="pres">
      <dgm:prSet presAssocID="{BC4817B3-9E8F-4D46-A8DD-08BC3A36F0E8}" presName="Name31" presStyleLbl="parChTrans1D1" presStyleIdx="9" presStyleCnt="16"/>
      <dgm:spPr/>
      <dgm:t>
        <a:bodyPr/>
        <a:lstStyle/>
        <a:p>
          <a:endParaRPr lang="es-EC"/>
        </a:p>
      </dgm:t>
    </dgm:pt>
    <dgm:pt modelId="{469123FF-310A-45CD-9079-E99DB72D4200}" type="pres">
      <dgm:prSet presAssocID="{7EC4BA8E-2BEC-4158-826C-E7EB5B559FE2}" presName="txAndLines1" presStyleCnt="0"/>
      <dgm:spPr/>
      <dgm:t>
        <a:bodyPr/>
        <a:lstStyle/>
        <a:p>
          <a:endParaRPr lang="es-EC"/>
        </a:p>
      </dgm:t>
    </dgm:pt>
    <dgm:pt modelId="{1E1FED58-C8EA-4681-9D90-C9D5CC42D9F4}" type="pres">
      <dgm:prSet presAssocID="{7EC4BA8E-2BEC-4158-826C-E7EB5B559FE2}" presName="anchor1" presStyleCnt="0"/>
      <dgm:spPr/>
      <dgm:t>
        <a:bodyPr/>
        <a:lstStyle/>
        <a:p>
          <a:endParaRPr lang="es-EC"/>
        </a:p>
      </dgm:t>
    </dgm:pt>
    <dgm:pt modelId="{8166B05A-8614-4FA0-BA55-7C95EEF09705}" type="pres">
      <dgm:prSet presAssocID="{7EC4BA8E-2BEC-4158-826C-E7EB5B559FE2}" presName="backup1" presStyleCnt="0"/>
      <dgm:spPr/>
      <dgm:t>
        <a:bodyPr/>
        <a:lstStyle/>
        <a:p>
          <a:endParaRPr lang="es-EC"/>
        </a:p>
      </dgm:t>
    </dgm:pt>
    <dgm:pt modelId="{A316E33B-012C-4650-B92B-F7D5234E1531}" type="pres">
      <dgm:prSet presAssocID="{7EC4BA8E-2BEC-4158-826C-E7EB5B559FE2}" presName="preLine1" presStyleLbl="parChTrans1D1" presStyleIdx="10" presStyleCnt="16"/>
      <dgm:spPr/>
      <dgm:t>
        <a:bodyPr/>
        <a:lstStyle/>
        <a:p>
          <a:endParaRPr lang="es-EC"/>
        </a:p>
      </dgm:t>
    </dgm:pt>
    <dgm:pt modelId="{395AA4ED-2F4F-4089-B3EB-AB0D728F51EA}" type="pres">
      <dgm:prSet presAssocID="{7EC4BA8E-2BEC-4158-826C-E7EB5B559FE2}" presName="desTx1" presStyleLbl="revTx" presStyleIdx="0" presStyleCnt="0">
        <dgm:presLayoutVars>
          <dgm:bulletEnabled val="1"/>
        </dgm:presLayoutVars>
      </dgm:prSet>
      <dgm:spPr/>
      <dgm:t>
        <a:bodyPr/>
        <a:lstStyle/>
        <a:p>
          <a:endParaRPr lang="es-EC"/>
        </a:p>
      </dgm:t>
    </dgm:pt>
    <dgm:pt modelId="{00C2AFF2-65CF-4F65-AE7F-33A69458AE00}" type="pres">
      <dgm:prSet presAssocID="{7EC4BA8E-2BEC-4158-826C-E7EB5B559FE2}" presName="postLine1" presStyleLbl="parChTrans1D1" presStyleIdx="11" presStyleCnt="16"/>
      <dgm:spPr/>
      <dgm:t>
        <a:bodyPr/>
        <a:lstStyle/>
        <a:p>
          <a:endParaRPr lang="es-EC"/>
        </a:p>
      </dgm:t>
    </dgm:pt>
    <dgm:pt modelId="{067B3C06-B459-4435-B75A-31E064BF5B9C}" type="pres">
      <dgm:prSet presAssocID="{40799D61-3AB4-494F-9499-E0B475AB90C0}" presName="spPost1" presStyleCnt="0"/>
      <dgm:spPr/>
      <dgm:t>
        <a:bodyPr/>
        <a:lstStyle/>
        <a:p>
          <a:endParaRPr lang="es-EC"/>
        </a:p>
      </dgm:t>
    </dgm:pt>
    <dgm:pt modelId="{1E528F50-B18D-4A7F-BB4D-7F1749911A77}" type="pres">
      <dgm:prSet presAssocID="{39F689D6-E9E5-4FCE-BEDA-1F838075C9F8}" presName="parTx2" presStyleLbl="node1" presStyleIdx="1" presStyleCnt="2"/>
      <dgm:spPr/>
      <dgm:t>
        <a:bodyPr/>
        <a:lstStyle/>
        <a:p>
          <a:endParaRPr lang="es-EC"/>
        </a:p>
      </dgm:t>
    </dgm:pt>
    <dgm:pt modelId="{2B8D624D-50D0-4EA1-8647-A54B91CB4A69}" type="pres">
      <dgm:prSet presAssocID="{39F689D6-E9E5-4FCE-BEDA-1F838075C9F8}" presName="spPre2" presStyleCnt="0"/>
      <dgm:spPr/>
      <dgm:t>
        <a:bodyPr/>
        <a:lstStyle/>
        <a:p>
          <a:endParaRPr lang="es-EC"/>
        </a:p>
      </dgm:t>
    </dgm:pt>
    <dgm:pt modelId="{C9A93900-29E6-45E4-B9F3-EEFAFEB58FD8}" type="pres">
      <dgm:prSet presAssocID="{39F689D6-E9E5-4FCE-BEDA-1F838075C9F8}" presName="chLin2" presStyleCnt="0"/>
      <dgm:spPr/>
      <dgm:t>
        <a:bodyPr/>
        <a:lstStyle/>
        <a:p>
          <a:endParaRPr lang="es-EC"/>
        </a:p>
      </dgm:t>
    </dgm:pt>
    <dgm:pt modelId="{322A436C-B2AC-415D-953C-05D8444168F3}" type="pres">
      <dgm:prSet presAssocID="{0A618D86-AFF3-4084-9123-C38B419779C9}" presName="Name45" presStyleLbl="parChTrans1D1" presStyleIdx="12" presStyleCnt="16"/>
      <dgm:spPr/>
      <dgm:t>
        <a:bodyPr/>
        <a:lstStyle/>
        <a:p>
          <a:endParaRPr lang="es-EC"/>
        </a:p>
      </dgm:t>
    </dgm:pt>
    <dgm:pt modelId="{249351E8-56F8-4FE1-92DC-A854FC440055}" type="pres">
      <dgm:prSet presAssocID="{854A5516-23F6-4F4B-8C64-13AAED69B251}" presName="txAndLines2" presStyleCnt="0"/>
      <dgm:spPr/>
      <dgm:t>
        <a:bodyPr/>
        <a:lstStyle/>
        <a:p>
          <a:endParaRPr lang="es-EC"/>
        </a:p>
      </dgm:t>
    </dgm:pt>
    <dgm:pt modelId="{FA913929-89EE-4CF0-A97F-EE9FBB9A75D5}" type="pres">
      <dgm:prSet presAssocID="{854A5516-23F6-4F4B-8C64-13AAED69B251}" presName="anchor2" presStyleCnt="0"/>
      <dgm:spPr/>
      <dgm:t>
        <a:bodyPr/>
        <a:lstStyle/>
        <a:p>
          <a:endParaRPr lang="es-EC"/>
        </a:p>
      </dgm:t>
    </dgm:pt>
    <dgm:pt modelId="{3036E138-6084-483E-A6EB-19CCA5F514DB}" type="pres">
      <dgm:prSet presAssocID="{854A5516-23F6-4F4B-8C64-13AAED69B251}" presName="backup2" presStyleCnt="0"/>
      <dgm:spPr/>
      <dgm:t>
        <a:bodyPr/>
        <a:lstStyle/>
        <a:p>
          <a:endParaRPr lang="es-EC"/>
        </a:p>
      </dgm:t>
    </dgm:pt>
    <dgm:pt modelId="{D187AC76-041B-48BA-9532-7C31A4339CD9}" type="pres">
      <dgm:prSet presAssocID="{854A5516-23F6-4F4B-8C64-13AAED69B251}" presName="preLine2" presStyleLbl="parChTrans1D1" presStyleIdx="13" presStyleCnt="16"/>
      <dgm:spPr/>
      <dgm:t>
        <a:bodyPr/>
        <a:lstStyle/>
        <a:p>
          <a:endParaRPr lang="es-EC"/>
        </a:p>
      </dgm:t>
    </dgm:pt>
    <dgm:pt modelId="{5D18B8E5-35CF-497D-9FBC-DC06B03BA9A1}" type="pres">
      <dgm:prSet presAssocID="{854A5516-23F6-4F4B-8C64-13AAED69B251}" presName="desTx2" presStyleLbl="revTx" presStyleIdx="0" presStyleCnt="0">
        <dgm:presLayoutVars>
          <dgm:bulletEnabled val="1"/>
        </dgm:presLayoutVars>
      </dgm:prSet>
      <dgm:spPr/>
      <dgm:t>
        <a:bodyPr/>
        <a:lstStyle/>
        <a:p>
          <a:endParaRPr lang="es-EC"/>
        </a:p>
      </dgm:t>
    </dgm:pt>
    <dgm:pt modelId="{1C7351EA-9EBB-4CE0-B336-CBE973C436CA}" type="pres">
      <dgm:prSet presAssocID="{C27723F8-F416-4C94-8993-DEDF18D24FE2}" presName="Name45" presStyleLbl="parChTrans1D1" presStyleIdx="14" presStyleCnt="16"/>
      <dgm:spPr/>
      <dgm:t>
        <a:bodyPr/>
        <a:lstStyle/>
        <a:p>
          <a:endParaRPr lang="es-EC"/>
        </a:p>
      </dgm:t>
    </dgm:pt>
    <dgm:pt modelId="{70987AB0-3D13-49D0-8324-FA4F3154CD0F}" type="pres">
      <dgm:prSet presAssocID="{11178614-F707-4896-B934-4213B8818EFB}" presName="txAndLines2" presStyleCnt="0"/>
      <dgm:spPr/>
      <dgm:t>
        <a:bodyPr/>
        <a:lstStyle/>
        <a:p>
          <a:endParaRPr lang="es-EC"/>
        </a:p>
      </dgm:t>
    </dgm:pt>
    <dgm:pt modelId="{0EF768A2-70B6-42BE-A68F-D978453FDD06}" type="pres">
      <dgm:prSet presAssocID="{11178614-F707-4896-B934-4213B8818EFB}" presName="anchor2" presStyleCnt="0"/>
      <dgm:spPr/>
      <dgm:t>
        <a:bodyPr/>
        <a:lstStyle/>
        <a:p>
          <a:endParaRPr lang="es-EC"/>
        </a:p>
      </dgm:t>
    </dgm:pt>
    <dgm:pt modelId="{148A4044-84F6-4930-B62E-DF84ACC147F9}" type="pres">
      <dgm:prSet presAssocID="{11178614-F707-4896-B934-4213B8818EFB}" presName="backup2" presStyleCnt="0"/>
      <dgm:spPr/>
      <dgm:t>
        <a:bodyPr/>
        <a:lstStyle/>
        <a:p>
          <a:endParaRPr lang="es-EC"/>
        </a:p>
      </dgm:t>
    </dgm:pt>
    <dgm:pt modelId="{519DBF1E-601F-47B5-91BB-5DB59B62EC73}" type="pres">
      <dgm:prSet presAssocID="{11178614-F707-4896-B934-4213B8818EFB}" presName="preLine2" presStyleLbl="parChTrans1D1" presStyleIdx="15" presStyleCnt="16"/>
      <dgm:spPr/>
      <dgm:t>
        <a:bodyPr/>
        <a:lstStyle/>
        <a:p>
          <a:endParaRPr lang="es-EC"/>
        </a:p>
      </dgm:t>
    </dgm:pt>
    <dgm:pt modelId="{5253106B-A588-4D5F-9C36-E4347E2A7644}" type="pres">
      <dgm:prSet presAssocID="{11178614-F707-4896-B934-4213B8818EFB}" presName="desTx2" presStyleLbl="revTx" presStyleIdx="0" presStyleCnt="0">
        <dgm:presLayoutVars>
          <dgm:bulletEnabled val="1"/>
        </dgm:presLayoutVars>
      </dgm:prSet>
      <dgm:spPr/>
      <dgm:t>
        <a:bodyPr/>
        <a:lstStyle/>
        <a:p>
          <a:endParaRPr lang="es-EC"/>
        </a:p>
      </dgm:t>
    </dgm:pt>
  </dgm:ptLst>
  <dgm:cxnLst>
    <dgm:cxn modelId="{301A7D51-6FA6-42C2-A3F3-1DB56D48E709}" srcId="{40799D61-3AB4-494F-9499-E0B475AB90C0}" destId="{DBD99150-AE3A-430A-B9F2-60A12D89C41E}" srcOrd="0" destOrd="0" parTransId="{E708CF7B-7261-4F7A-AAD9-6E4CFBC3636C}" sibTransId="{6CB02223-08B7-480C-9D5D-F90D05D19083}"/>
    <dgm:cxn modelId="{8EA84C05-A010-4C40-9F32-9A344030990C}" type="presOf" srcId="{7EC4BA8E-2BEC-4158-826C-E7EB5B559FE2}" destId="{395AA4ED-2F4F-4089-B3EB-AB0D728F51EA}" srcOrd="0" destOrd="0" presId="urn:microsoft.com/office/officeart/2009/3/layout/SubStepProcess"/>
    <dgm:cxn modelId="{4DBFF585-F686-4093-AB10-6C54CDAB94FA}" srcId="{6A309B71-DE3C-4DA1-8E48-1C4665DC2F3F}" destId="{39F689D6-E9E5-4FCE-BEDA-1F838075C9F8}" srcOrd="1" destOrd="0" parTransId="{8AD02A89-DC80-4B83-B242-0CD82850658A}" sibTransId="{6F74AFCA-3078-4962-8A07-40C6670C5E55}"/>
    <dgm:cxn modelId="{E28D0222-B087-4A43-9FA7-20A8BD307027}" type="presOf" srcId="{ED181AB4-62BA-4677-AC4A-999BFC680214}" destId="{4358C7FC-BD75-4555-945A-A13C54BA3364}" srcOrd="0" destOrd="0" presId="urn:microsoft.com/office/officeart/2009/3/layout/SubStepProcess"/>
    <dgm:cxn modelId="{06BE24BB-E712-4A09-BA05-3CC2FD58824E}" type="presOf" srcId="{854A5516-23F6-4F4B-8C64-13AAED69B251}" destId="{5D18B8E5-35CF-497D-9FBC-DC06B03BA9A1}" srcOrd="0" destOrd="0" presId="urn:microsoft.com/office/officeart/2009/3/layout/SubStepProcess"/>
    <dgm:cxn modelId="{0908A7B5-C1C8-4EE2-A005-C0E5E535F2D2}" type="presOf" srcId="{DBD99150-AE3A-430A-B9F2-60A12D89C41E}" destId="{D6050EB4-D35B-4570-8F52-29C019EC2812}" srcOrd="0" destOrd="0" presId="urn:microsoft.com/office/officeart/2009/3/layout/SubStepProcess"/>
    <dgm:cxn modelId="{9DD88379-D180-4AC8-AD6F-DD441CB85003}" srcId="{39F689D6-E9E5-4FCE-BEDA-1F838075C9F8}" destId="{854A5516-23F6-4F4B-8C64-13AAED69B251}" srcOrd="0" destOrd="0" parTransId="{0A618D86-AFF3-4084-9123-C38B419779C9}" sibTransId="{3E438897-5F1F-4844-A7AB-99D5FD25BFFC}"/>
    <dgm:cxn modelId="{D2A50921-DC8F-4877-A4E5-655F4DDCFF58}" srcId="{40799D61-3AB4-494F-9499-E0B475AB90C0}" destId="{ED181AB4-62BA-4677-AC4A-999BFC680214}" srcOrd="1" destOrd="0" parTransId="{493D3E9C-31EE-4E16-9FB9-3F35C760C6C3}" sibTransId="{34B5616F-E50C-4301-B3D5-2A0A509D6819}"/>
    <dgm:cxn modelId="{284E808C-8B9F-4B2D-BAB0-907ACFE443A6}" srcId="{39F689D6-E9E5-4FCE-BEDA-1F838075C9F8}" destId="{11178614-F707-4896-B934-4213B8818EFB}" srcOrd="1" destOrd="0" parTransId="{C27723F8-F416-4C94-8993-DEDF18D24FE2}" sibTransId="{2486A7D3-8E73-40A7-BC2B-3AC1BB8747AD}"/>
    <dgm:cxn modelId="{B93D19BE-5EA2-46BC-9B6F-B6A8BC3C6C08}" type="presOf" srcId="{40799D61-3AB4-494F-9499-E0B475AB90C0}" destId="{15804CE9-87F7-48D4-90C9-D769F115B29A}" srcOrd="0" destOrd="0" presId="urn:microsoft.com/office/officeart/2009/3/layout/SubStepProcess"/>
    <dgm:cxn modelId="{DF6EC0AE-05C3-4A22-87FB-325EA4E7D522}" srcId="{6A309B71-DE3C-4DA1-8E48-1C4665DC2F3F}" destId="{40799D61-3AB4-494F-9499-E0B475AB90C0}" srcOrd="0" destOrd="0" parTransId="{81EAD924-0338-459B-9FEC-A94ADAA262BD}" sibTransId="{A0F29EC9-F457-4700-BEA9-BA8292714835}"/>
    <dgm:cxn modelId="{A641B5BB-BDA1-4B97-A915-A15A4AEC1BE7}" type="presOf" srcId="{6A309B71-DE3C-4DA1-8E48-1C4665DC2F3F}" destId="{55C7EE55-B418-4E11-8BF9-C5F0E791EB3C}" srcOrd="0" destOrd="0" presId="urn:microsoft.com/office/officeart/2009/3/layout/SubStepProcess"/>
    <dgm:cxn modelId="{F3A9C9A6-AD92-4DF5-BE65-606F6C1E49EE}" type="presOf" srcId="{11178614-F707-4896-B934-4213B8818EFB}" destId="{5253106B-A588-4D5F-9C36-E4347E2A7644}" srcOrd="0" destOrd="0" presId="urn:microsoft.com/office/officeart/2009/3/layout/SubStepProcess"/>
    <dgm:cxn modelId="{DADE3818-B617-4512-9240-B9DB30495E4F}" type="presOf" srcId="{39F689D6-E9E5-4FCE-BEDA-1F838075C9F8}" destId="{1E528F50-B18D-4A7F-BB4D-7F1749911A77}" srcOrd="0" destOrd="0" presId="urn:microsoft.com/office/officeart/2009/3/layout/SubStepProcess"/>
    <dgm:cxn modelId="{D54DDA2E-26F7-4136-8500-275D0D91A445}" srcId="{40799D61-3AB4-494F-9499-E0B475AB90C0}" destId="{7EC4BA8E-2BEC-4158-826C-E7EB5B559FE2}" srcOrd="2" destOrd="0" parTransId="{BC4817B3-9E8F-4D46-A8DD-08BC3A36F0E8}" sibTransId="{9B07620E-A237-4D98-A0C2-A6DB489E3B12}"/>
    <dgm:cxn modelId="{EB2E7A73-850C-414C-BD0C-4D8769B858A2}" type="presParOf" srcId="{55C7EE55-B418-4E11-8BF9-C5F0E791EB3C}" destId="{15804CE9-87F7-48D4-90C9-D769F115B29A}" srcOrd="0" destOrd="0" presId="urn:microsoft.com/office/officeart/2009/3/layout/SubStepProcess"/>
    <dgm:cxn modelId="{E956C20F-B4DB-417D-9EE8-D0749D77345E}" type="presParOf" srcId="{55C7EE55-B418-4E11-8BF9-C5F0E791EB3C}" destId="{92EC2CB6-E88D-4C12-B466-4418987D47C8}" srcOrd="1" destOrd="0" presId="urn:microsoft.com/office/officeart/2009/3/layout/SubStepProcess"/>
    <dgm:cxn modelId="{DA8CB485-5E87-4E38-9A94-9274D1626741}" type="presParOf" srcId="{55C7EE55-B418-4E11-8BF9-C5F0E791EB3C}" destId="{E4DDD345-0379-4AC9-B9C0-0C5EC4A1CCA0}" srcOrd="2" destOrd="0" presId="urn:microsoft.com/office/officeart/2009/3/layout/SubStepProcess"/>
    <dgm:cxn modelId="{9A8F33BC-5D51-43D5-9922-E417AF33481C}" type="presParOf" srcId="{E4DDD345-0379-4AC9-B9C0-0C5EC4A1CCA0}" destId="{FA83B786-565D-4FE6-ACE4-A7BD658C4A4E}" srcOrd="0" destOrd="0" presId="urn:microsoft.com/office/officeart/2009/3/layout/SubStepProcess"/>
    <dgm:cxn modelId="{DA967A84-9585-4FF9-891F-C7DC2735D7A8}" type="presParOf" srcId="{E4DDD345-0379-4AC9-B9C0-0C5EC4A1CCA0}" destId="{82F59D93-263D-4541-86D2-8B119295FDA2}" srcOrd="1" destOrd="0" presId="urn:microsoft.com/office/officeart/2009/3/layout/SubStepProcess"/>
    <dgm:cxn modelId="{362B7CBE-3A23-49DB-AFAF-1AF9959853DD}" type="presParOf" srcId="{E4DDD345-0379-4AC9-B9C0-0C5EC4A1CCA0}" destId="{19F29FB0-6BCD-456D-ACE7-5AA385782251}" srcOrd="2" destOrd="0" presId="urn:microsoft.com/office/officeart/2009/3/layout/SubStepProcess"/>
    <dgm:cxn modelId="{209F1671-33DF-412B-AA6E-E61B7E76156E}" type="presParOf" srcId="{19F29FB0-6BCD-456D-ACE7-5AA385782251}" destId="{2C199C62-DB51-43AC-A27C-CDF483AD884F}" srcOrd="0" destOrd="0" presId="urn:microsoft.com/office/officeart/2009/3/layout/SubStepProcess"/>
    <dgm:cxn modelId="{406BCCF0-3287-4FCB-A81C-6D68A25494AD}" type="presParOf" srcId="{19F29FB0-6BCD-456D-ACE7-5AA385782251}" destId="{9CABCC83-A211-43F8-926A-E3A5C33B9D70}" srcOrd="1" destOrd="0" presId="urn:microsoft.com/office/officeart/2009/3/layout/SubStepProcess"/>
    <dgm:cxn modelId="{1157ACC0-1EEC-4368-91C9-3BA897BB1E9D}" type="presParOf" srcId="{19F29FB0-6BCD-456D-ACE7-5AA385782251}" destId="{FA005830-565D-483A-94C2-B94714DA4CA0}" srcOrd="2" destOrd="0" presId="urn:microsoft.com/office/officeart/2009/3/layout/SubStepProcess"/>
    <dgm:cxn modelId="{5216D84D-DEC8-4A18-A725-CB3477F17292}" type="presParOf" srcId="{19F29FB0-6BCD-456D-ACE7-5AA385782251}" destId="{D6050EB4-D35B-4570-8F52-29C019EC2812}" srcOrd="3" destOrd="0" presId="urn:microsoft.com/office/officeart/2009/3/layout/SubStepProcess"/>
    <dgm:cxn modelId="{34B4EB97-00A0-415A-BE40-C6F368CA1285}" type="presParOf" srcId="{19F29FB0-6BCD-456D-ACE7-5AA385782251}" destId="{DE2067B5-8E2A-451E-AD97-CCE88F73AFEB}" srcOrd="4" destOrd="0" presId="urn:microsoft.com/office/officeart/2009/3/layout/SubStepProcess"/>
    <dgm:cxn modelId="{40B27567-A036-4393-97FE-E5912D3C74F2}" type="presParOf" srcId="{E4DDD345-0379-4AC9-B9C0-0C5EC4A1CCA0}" destId="{BB42B12A-D63E-445C-AAD9-8316B2F8EDFA}" srcOrd="3" destOrd="0" presId="urn:microsoft.com/office/officeart/2009/3/layout/SubStepProcess"/>
    <dgm:cxn modelId="{6661588C-EF3D-4C26-9D8F-08E1835B4AED}" type="presParOf" srcId="{E4DDD345-0379-4AC9-B9C0-0C5EC4A1CCA0}" destId="{7125A78D-2CCB-430A-B4ED-2CEC119FA910}" srcOrd="4" destOrd="0" presId="urn:microsoft.com/office/officeart/2009/3/layout/SubStepProcess"/>
    <dgm:cxn modelId="{B2C1A891-501D-4EB3-81F2-44F846B07D68}" type="presParOf" srcId="{E4DDD345-0379-4AC9-B9C0-0C5EC4A1CCA0}" destId="{7A383C83-8EEA-455F-B251-B67CB8903FD2}" srcOrd="5" destOrd="0" presId="urn:microsoft.com/office/officeart/2009/3/layout/SubStepProcess"/>
    <dgm:cxn modelId="{A63B4B1C-41D5-4EB8-A4BC-DD2908AA40ED}" type="presParOf" srcId="{7A383C83-8EEA-455F-B251-B67CB8903FD2}" destId="{32661F8D-C78C-44EA-9830-8B1E6BA48AE0}" srcOrd="0" destOrd="0" presId="urn:microsoft.com/office/officeart/2009/3/layout/SubStepProcess"/>
    <dgm:cxn modelId="{221539B1-F43D-47D5-B775-5A010FE0AEF1}" type="presParOf" srcId="{7A383C83-8EEA-455F-B251-B67CB8903FD2}" destId="{8985574F-4A58-424E-ADA3-3E235E7A7062}" srcOrd="1" destOrd="0" presId="urn:microsoft.com/office/officeart/2009/3/layout/SubStepProcess"/>
    <dgm:cxn modelId="{2CA75265-56EF-4900-B4E0-163661F3047F}" type="presParOf" srcId="{7A383C83-8EEA-455F-B251-B67CB8903FD2}" destId="{DCB125DC-9E56-43B0-8523-CF523876E514}" srcOrd="2" destOrd="0" presId="urn:microsoft.com/office/officeart/2009/3/layout/SubStepProcess"/>
    <dgm:cxn modelId="{DC34068D-4532-428C-9EA7-925A3B046F7B}" type="presParOf" srcId="{7A383C83-8EEA-455F-B251-B67CB8903FD2}" destId="{4358C7FC-BD75-4555-945A-A13C54BA3364}" srcOrd="3" destOrd="0" presId="urn:microsoft.com/office/officeart/2009/3/layout/SubStepProcess"/>
    <dgm:cxn modelId="{639ADF73-F844-4AE1-B638-365F9CD924CB}" type="presParOf" srcId="{7A383C83-8EEA-455F-B251-B67CB8903FD2}" destId="{EB32D01F-5E8C-418F-806C-A7CA2E190464}" srcOrd="4" destOrd="0" presId="urn:microsoft.com/office/officeart/2009/3/layout/SubStepProcess"/>
    <dgm:cxn modelId="{797847AC-5344-48B3-9A60-F72C8C3836D0}" type="presParOf" srcId="{E4DDD345-0379-4AC9-B9C0-0C5EC4A1CCA0}" destId="{B8B366EC-CA65-47CB-9456-3A77B0EB400F}" srcOrd="6" destOrd="0" presId="urn:microsoft.com/office/officeart/2009/3/layout/SubStepProcess"/>
    <dgm:cxn modelId="{2B0F7E7A-69FB-456A-B4FC-1CD45AE269B2}" type="presParOf" srcId="{E4DDD345-0379-4AC9-B9C0-0C5EC4A1CCA0}" destId="{65C6D004-0515-4314-BA39-E2CF4E6B20D2}" srcOrd="7" destOrd="0" presId="urn:microsoft.com/office/officeart/2009/3/layout/SubStepProcess"/>
    <dgm:cxn modelId="{1E5844DA-788E-4C27-A8A0-68173114C195}" type="presParOf" srcId="{E4DDD345-0379-4AC9-B9C0-0C5EC4A1CCA0}" destId="{469123FF-310A-45CD-9079-E99DB72D4200}" srcOrd="8" destOrd="0" presId="urn:microsoft.com/office/officeart/2009/3/layout/SubStepProcess"/>
    <dgm:cxn modelId="{BE567707-DC88-47BC-9662-FB649EAB44A8}" type="presParOf" srcId="{469123FF-310A-45CD-9079-E99DB72D4200}" destId="{1E1FED58-C8EA-4681-9D90-C9D5CC42D9F4}" srcOrd="0" destOrd="0" presId="urn:microsoft.com/office/officeart/2009/3/layout/SubStepProcess"/>
    <dgm:cxn modelId="{EB75DB50-84C1-43C4-B829-9DB69F5D70A9}" type="presParOf" srcId="{469123FF-310A-45CD-9079-E99DB72D4200}" destId="{8166B05A-8614-4FA0-BA55-7C95EEF09705}" srcOrd="1" destOrd="0" presId="urn:microsoft.com/office/officeart/2009/3/layout/SubStepProcess"/>
    <dgm:cxn modelId="{8F992291-0D89-4434-98B8-4BDC882BFE1F}" type="presParOf" srcId="{469123FF-310A-45CD-9079-E99DB72D4200}" destId="{A316E33B-012C-4650-B92B-F7D5234E1531}" srcOrd="2" destOrd="0" presId="urn:microsoft.com/office/officeart/2009/3/layout/SubStepProcess"/>
    <dgm:cxn modelId="{CA7752E2-242D-4C2C-92CD-FC98E7075874}" type="presParOf" srcId="{469123FF-310A-45CD-9079-E99DB72D4200}" destId="{395AA4ED-2F4F-4089-B3EB-AB0D728F51EA}" srcOrd="3" destOrd="0" presId="urn:microsoft.com/office/officeart/2009/3/layout/SubStepProcess"/>
    <dgm:cxn modelId="{9C4BD1AD-E687-47D8-AE4A-F5C3DEA65089}" type="presParOf" srcId="{469123FF-310A-45CD-9079-E99DB72D4200}" destId="{00C2AFF2-65CF-4F65-AE7F-33A69458AE00}" srcOrd="4" destOrd="0" presId="urn:microsoft.com/office/officeart/2009/3/layout/SubStepProcess"/>
    <dgm:cxn modelId="{4D1A6F4B-1831-455B-904E-69A67D7FB919}" type="presParOf" srcId="{55C7EE55-B418-4E11-8BF9-C5F0E791EB3C}" destId="{067B3C06-B459-4435-B75A-31E064BF5B9C}" srcOrd="3" destOrd="0" presId="urn:microsoft.com/office/officeart/2009/3/layout/SubStepProcess"/>
    <dgm:cxn modelId="{89F5AC47-6D31-4F26-AE12-C273B6F49579}" type="presParOf" srcId="{55C7EE55-B418-4E11-8BF9-C5F0E791EB3C}" destId="{1E528F50-B18D-4A7F-BB4D-7F1749911A77}" srcOrd="4" destOrd="0" presId="urn:microsoft.com/office/officeart/2009/3/layout/SubStepProcess"/>
    <dgm:cxn modelId="{F54CA241-071F-4A8E-BEC1-093E055A1C5E}" type="presParOf" srcId="{55C7EE55-B418-4E11-8BF9-C5F0E791EB3C}" destId="{2B8D624D-50D0-4EA1-8647-A54B91CB4A69}" srcOrd="5" destOrd="0" presId="urn:microsoft.com/office/officeart/2009/3/layout/SubStepProcess"/>
    <dgm:cxn modelId="{DB49C332-23DC-4DBA-97D5-9970A0946854}" type="presParOf" srcId="{55C7EE55-B418-4E11-8BF9-C5F0E791EB3C}" destId="{C9A93900-29E6-45E4-B9F3-EEFAFEB58FD8}" srcOrd="6" destOrd="0" presId="urn:microsoft.com/office/officeart/2009/3/layout/SubStepProcess"/>
    <dgm:cxn modelId="{BCB19091-A4A1-44C1-AB41-186F4479BD4C}" type="presParOf" srcId="{C9A93900-29E6-45E4-B9F3-EEFAFEB58FD8}" destId="{322A436C-B2AC-415D-953C-05D8444168F3}" srcOrd="0" destOrd="0" presId="urn:microsoft.com/office/officeart/2009/3/layout/SubStepProcess"/>
    <dgm:cxn modelId="{8B43BF24-1637-48F8-8FB4-21800B57BDDF}" type="presParOf" srcId="{C9A93900-29E6-45E4-B9F3-EEFAFEB58FD8}" destId="{249351E8-56F8-4FE1-92DC-A854FC440055}" srcOrd="1" destOrd="0" presId="urn:microsoft.com/office/officeart/2009/3/layout/SubStepProcess"/>
    <dgm:cxn modelId="{6229D50D-6C27-42CD-A5EC-9A58E1067969}" type="presParOf" srcId="{249351E8-56F8-4FE1-92DC-A854FC440055}" destId="{FA913929-89EE-4CF0-A97F-EE9FBB9A75D5}" srcOrd="0" destOrd="0" presId="urn:microsoft.com/office/officeart/2009/3/layout/SubStepProcess"/>
    <dgm:cxn modelId="{DE1DCFAB-2418-411E-A2ED-E565F27A8492}" type="presParOf" srcId="{249351E8-56F8-4FE1-92DC-A854FC440055}" destId="{3036E138-6084-483E-A6EB-19CCA5F514DB}" srcOrd="1" destOrd="0" presId="urn:microsoft.com/office/officeart/2009/3/layout/SubStepProcess"/>
    <dgm:cxn modelId="{86D86EFC-E011-4CD6-A690-88CC2D1B9D95}" type="presParOf" srcId="{249351E8-56F8-4FE1-92DC-A854FC440055}" destId="{D187AC76-041B-48BA-9532-7C31A4339CD9}" srcOrd="2" destOrd="0" presId="urn:microsoft.com/office/officeart/2009/3/layout/SubStepProcess"/>
    <dgm:cxn modelId="{C053EE50-DA22-44F9-AE03-771EBB9544D0}" type="presParOf" srcId="{249351E8-56F8-4FE1-92DC-A854FC440055}" destId="{5D18B8E5-35CF-497D-9FBC-DC06B03BA9A1}" srcOrd="3" destOrd="0" presId="urn:microsoft.com/office/officeart/2009/3/layout/SubStepProcess"/>
    <dgm:cxn modelId="{55B87B5D-30CA-4232-8E2B-A01015F0729B}" type="presParOf" srcId="{C9A93900-29E6-45E4-B9F3-EEFAFEB58FD8}" destId="{1C7351EA-9EBB-4CE0-B336-CBE973C436CA}" srcOrd="2" destOrd="0" presId="urn:microsoft.com/office/officeart/2009/3/layout/SubStepProcess"/>
    <dgm:cxn modelId="{FF34368E-0D6B-4834-98C1-51542DC9A679}" type="presParOf" srcId="{C9A93900-29E6-45E4-B9F3-EEFAFEB58FD8}" destId="{70987AB0-3D13-49D0-8324-FA4F3154CD0F}" srcOrd="3" destOrd="0" presId="urn:microsoft.com/office/officeart/2009/3/layout/SubStepProcess"/>
    <dgm:cxn modelId="{38F666D2-B6A5-43E6-ABF0-6CDCA5C9B286}" type="presParOf" srcId="{70987AB0-3D13-49D0-8324-FA4F3154CD0F}" destId="{0EF768A2-70B6-42BE-A68F-D978453FDD06}" srcOrd="0" destOrd="0" presId="urn:microsoft.com/office/officeart/2009/3/layout/SubStepProcess"/>
    <dgm:cxn modelId="{B3C67AB6-069B-4233-8F29-D1208D1FB6A6}" type="presParOf" srcId="{70987AB0-3D13-49D0-8324-FA4F3154CD0F}" destId="{148A4044-84F6-4930-B62E-DF84ACC147F9}" srcOrd="1" destOrd="0" presId="urn:microsoft.com/office/officeart/2009/3/layout/SubStepProcess"/>
    <dgm:cxn modelId="{B3DE38A3-48C7-40E5-BF6F-8A2D8DCCEEDF}" type="presParOf" srcId="{70987AB0-3D13-49D0-8324-FA4F3154CD0F}" destId="{519DBF1E-601F-47B5-91BB-5DB59B62EC73}" srcOrd="2" destOrd="0" presId="urn:microsoft.com/office/officeart/2009/3/layout/SubStepProcess"/>
    <dgm:cxn modelId="{74F26D90-3EEC-435C-B1B4-4181C5C6C671}" type="presParOf" srcId="{70987AB0-3D13-49D0-8324-FA4F3154CD0F}" destId="{5253106B-A588-4D5F-9C36-E4347E2A764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C6781-FFD3-47D8-8D5D-F17F5A25E175}" type="doc">
      <dgm:prSet loTypeId="urn:microsoft.com/office/officeart/2008/layout/RadialCluster" loCatId="cycle" qsTypeId="urn:microsoft.com/office/officeart/2005/8/quickstyle/simple1" qsCatId="simple" csTypeId="urn:microsoft.com/office/officeart/2005/8/colors/accent2_1" csCatId="accent2" phldr="1"/>
      <dgm:spPr/>
      <dgm:t>
        <a:bodyPr/>
        <a:lstStyle/>
        <a:p>
          <a:endParaRPr lang="es-EC"/>
        </a:p>
      </dgm:t>
    </dgm:pt>
    <dgm:pt modelId="{29401CCC-30BE-4BAD-9141-E8895C6387E4}">
      <dgm:prSet phldrT="[Texto]" custT="1"/>
      <dgm:spPr/>
      <dgm:t>
        <a:bodyPr/>
        <a:lstStyle/>
        <a:p>
          <a:r>
            <a:rPr lang="es-EC" sz="2400" b="0" cap="none" spc="0" smtClean="0">
              <a:ln w="0"/>
              <a:effectLst>
                <a:outerShdw blurRad="38100" dist="19050" dir="2700000" algn="tl" rotWithShape="0">
                  <a:schemeClr val="dk1">
                    <a:alpha val="40000"/>
                  </a:schemeClr>
                </a:outerShdw>
              </a:effectLst>
            </a:rPr>
            <a:t>MARCO METODOLÓGICO</a:t>
          </a:r>
          <a:endParaRPr lang="es-EC" sz="2400" b="0" cap="none" spc="0" dirty="0">
            <a:ln w="0"/>
            <a:effectLst>
              <a:outerShdw blurRad="38100" dist="19050" dir="2700000" algn="tl" rotWithShape="0">
                <a:schemeClr val="dk1">
                  <a:alpha val="40000"/>
                </a:schemeClr>
              </a:outerShdw>
            </a:effectLst>
          </a:endParaRPr>
        </a:p>
      </dgm:t>
    </dgm:pt>
    <dgm:pt modelId="{0DA686B4-2F6C-44BD-84AD-F3D102D37E3E}" type="parTrans" cxnId="{C3E490DD-1B56-45CC-A403-7C6EAA17231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07B22822-6CED-4B97-BAE4-D103B6F70AD3}" type="sibTrans" cxnId="{C3E490DD-1B56-45CC-A403-7C6EAA17231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CD0E2D18-FBB4-480F-8834-DAEE0229361C}">
      <dgm:prSet phldrT="[Texto]" custT="1"/>
      <dgm:spPr/>
      <dgm:t>
        <a:bodyPr/>
        <a:lstStyle/>
        <a:p>
          <a:r>
            <a:rPr lang="es-EC" sz="1100" b="0" cap="none" spc="0" smtClean="0">
              <a:ln w="0"/>
              <a:effectLst>
                <a:outerShdw blurRad="38100" dist="19050" dir="2700000" algn="tl" rotWithShape="0">
                  <a:schemeClr val="dk1">
                    <a:alpha val="40000"/>
                  </a:schemeClr>
                </a:outerShdw>
              </a:effectLst>
            </a:rPr>
            <a:t>METODOLOGÍA</a:t>
          </a:r>
          <a:endParaRPr lang="es-EC" sz="1100" b="0" cap="none" spc="0" dirty="0">
            <a:ln w="0"/>
            <a:effectLst>
              <a:outerShdw blurRad="38100" dist="19050" dir="2700000" algn="tl" rotWithShape="0">
                <a:schemeClr val="dk1">
                  <a:alpha val="40000"/>
                </a:schemeClr>
              </a:outerShdw>
            </a:effectLst>
          </a:endParaRPr>
        </a:p>
      </dgm:t>
    </dgm:pt>
    <dgm:pt modelId="{9EAB3243-F31D-42D5-B186-21286E5BD9DB}" type="parTrans" cxnId="{C8B85769-7F5B-45E1-940C-09D00E28ADB9}">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C4905508-5461-41F8-8C1D-5B1FB80B928B}" type="sibTrans" cxnId="{C8B85769-7F5B-45E1-940C-09D00E28ADB9}">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F8AADD9A-9E55-44DF-ADFA-1615C54CD2A2}">
      <dgm:prSet phldrT="[Texto]" custT="1"/>
      <dgm:spPr/>
      <dgm:t>
        <a:bodyPr/>
        <a:lstStyle/>
        <a:p>
          <a:r>
            <a:rPr lang="es-EC" sz="1100" b="0" cap="none" spc="0" smtClean="0">
              <a:ln w="0"/>
              <a:effectLst>
                <a:outerShdw blurRad="38100" dist="19050" dir="2700000" algn="tl" rotWithShape="0">
                  <a:schemeClr val="dk1">
                    <a:alpha val="40000"/>
                  </a:schemeClr>
                </a:outerShdw>
              </a:effectLst>
            </a:rPr>
            <a:t>POBLACIÓN Y MUESTRA</a:t>
          </a:r>
          <a:endParaRPr lang="es-EC" sz="1100" b="0" cap="none" spc="0" dirty="0">
            <a:ln w="0"/>
            <a:effectLst>
              <a:outerShdw blurRad="38100" dist="19050" dir="2700000" algn="tl" rotWithShape="0">
                <a:schemeClr val="dk1">
                  <a:alpha val="40000"/>
                </a:schemeClr>
              </a:outerShdw>
            </a:effectLst>
          </a:endParaRPr>
        </a:p>
      </dgm:t>
    </dgm:pt>
    <dgm:pt modelId="{7E396119-2117-4569-B83B-DF93D8B5C837}" type="parTrans" cxnId="{20C13936-01CD-4184-A475-A3F4AE648EFB}">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1B5B9389-050E-42F9-9BBD-E1B6CC7DAFE9}" type="sibTrans" cxnId="{20C13936-01CD-4184-A475-A3F4AE648EFB}">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8697F3A8-EA24-404E-9A44-5A56AB3980BD}">
      <dgm:prSet phldrT="[Texto]" custT="1"/>
      <dgm:spPr/>
      <dgm:t>
        <a:bodyPr/>
        <a:lstStyle/>
        <a:p>
          <a:r>
            <a:rPr lang="es-EC" sz="1100" b="0" cap="none" spc="0" smtClean="0">
              <a:ln w="0"/>
              <a:effectLst>
                <a:outerShdw blurRad="38100" dist="19050" dir="2700000" algn="tl" rotWithShape="0">
                  <a:schemeClr val="dk1">
                    <a:alpha val="40000"/>
                  </a:schemeClr>
                </a:outerShdw>
              </a:effectLst>
            </a:rPr>
            <a:t>TÉCNICAS DE RECOPILACIÓN</a:t>
          </a:r>
          <a:endParaRPr lang="es-EC" sz="1100" b="0" cap="none" spc="0" dirty="0">
            <a:ln w="0"/>
            <a:effectLst>
              <a:outerShdw blurRad="38100" dist="19050" dir="2700000" algn="tl" rotWithShape="0">
                <a:schemeClr val="dk1">
                  <a:alpha val="40000"/>
                </a:schemeClr>
              </a:outerShdw>
            </a:effectLst>
          </a:endParaRPr>
        </a:p>
      </dgm:t>
    </dgm:pt>
    <dgm:pt modelId="{8845A63A-C82C-4811-9248-D41424F374B4}" type="parTrans" cxnId="{8618E55E-0E40-4974-B5CA-EF799749F6B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F1E954D9-D27B-41E5-82B3-965AEC30EBDA}" type="sibTrans" cxnId="{8618E55E-0E40-4974-B5CA-EF799749F6B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A63C16A2-2E58-4696-96CE-B62E948629E2}">
      <dgm:prSet phldrT="[Texto]" custT="1"/>
      <dgm:spPr/>
      <dgm:t>
        <a:bodyPr/>
        <a:lstStyle/>
        <a:p>
          <a:r>
            <a:rPr lang="es-EC" sz="1100" b="0" cap="none" spc="0" smtClean="0">
              <a:ln w="0"/>
              <a:effectLst>
                <a:outerShdw blurRad="38100" dist="19050" dir="2700000" algn="tl" rotWithShape="0">
                  <a:schemeClr val="dk1">
                    <a:alpha val="40000"/>
                  </a:schemeClr>
                </a:outerShdw>
              </a:effectLst>
            </a:rPr>
            <a:t>PROCESAMIENTO DE LA INFORMACIÓN</a:t>
          </a:r>
          <a:endParaRPr lang="es-EC" sz="1100" b="0" cap="none" spc="0" dirty="0">
            <a:ln w="0"/>
            <a:effectLst>
              <a:outerShdw blurRad="38100" dist="19050" dir="2700000" algn="tl" rotWithShape="0">
                <a:schemeClr val="dk1">
                  <a:alpha val="40000"/>
                </a:schemeClr>
              </a:outerShdw>
            </a:effectLst>
          </a:endParaRPr>
        </a:p>
      </dgm:t>
    </dgm:pt>
    <dgm:pt modelId="{2BD7497F-2AF8-4666-8551-2EA849EF2A40}" type="parTrans" cxnId="{F5A2137A-8049-4AF1-8043-5DC6FFBC3AF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205040D8-FB0A-4028-B775-6B58B0AEBBCD}" type="sibTrans" cxnId="{F5A2137A-8049-4AF1-8043-5DC6FFBC3AF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E8F9251C-AB1D-4B43-AD6A-D1D267348EB6}">
      <dgm:prSet phldrT="[Texto]" custT="1"/>
      <dgm:spPr/>
      <dgm:t>
        <a:bodyPr/>
        <a:lstStyle/>
        <a:p>
          <a:r>
            <a:rPr lang="es-EC" sz="1400" b="0" cap="none" spc="0" smtClean="0">
              <a:ln w="0"/>
              <a:effectLst>
                <a:outerShdw blurRad="38100" dist="19050" dir="2700000" algn="tl" rotWithShape="0">
                  <a:schemeClr val="dk1">
                    <a:alpha val="40000"/>
                  </a:schemeClr>
                </a:outerShdw>
              </a:effectLst>
            </a:rPr>
            <a:t>DESCRIPTIVA</a:t>
          </a:r>
          <a:endParaRPr lang="es-EC" sz="1400" b="0" cap="none" spc="0" dirty="0">
            <a:ln w="0"/>
            <a:effectLst>
              <a:outerShdw blurRad="38100" dist="19050" dir="2700000" algn="tl" rotWithShape="0">
                <a:schemeClr val="dk1">
                  <a:alpha val="40000"/>
                </a:schemeClr>
              </a:outerShdw>
            </a:effectLst>
          </a:endParaRPr>
        </a:p>
      </dgm:t>
    </dgm:pt>
    <dgm:pt modelId="{3CB837D3-346E-4422-AF94-3F5513A6BA82}" type="parTrans" cxnId="{3BD01557-13BB-4C9C-BBB1-59E0629E6387}">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55D2F905-570E-4B12-AC2C-BABACF58CCB8}" type="sibTrans" cxnId="{3BD01557-13BB-4C9C-BBB1-59E0629E6387}">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EB0300CA-A15C-41AD-937F-25E1EF704644}">
      <dgm:prSet phldrT="[Texto]" custT="1"/>
      <dgm:spPr/>
      <dgm:t>
        <a:bodyPr/>
        <a:lstStyle/>
        <a:p>
          <a:r>
            <a:rPr lang="es-EC" sz="1400" b="0" cap="none" spc="0" smtClean="0">
              <a:ln w="0"/>
              <a:effectLst>
                <a:outerShdw blurRad="38100" dist="19050" dir="2700000" algn="tl" rotWithShape="0">
                  <a:schemeClr val="dk1">
                    <a:alpha val="40000"/>
                  </a:schemeClr>
                </a:outerShdw>
              </a:effectLst>
            </a:rPr>
            <a:t>ANALÍTICA</a:t>
          </a:r>
          <a:endParaRPr lang="es-EC" sz="1400" b="0" cap="none" spc="0" dirty="0">
            <a:ln w="0"/>
            <a:effectLst>
              <a:outerShdw blurRad="38100" dist="19050" dir="2700000" algn="tl" rotWithShape="0">
                <a:schemeClr val="dk1">
                  <a:alpha val="40000"/>
                </a:schemeClr>
              </a:outerShdw>
            </a:effectLst>
          </a:endParaRPr>
        </a:p>
      </dgm:t>
    </dgm:pt>
    <dgm:pt modelId="{49C89E02-2196-4920-9537-A27E93676809}" type="parTrans" cxnId="{B7D9A782-43F5-4240-A9D9-B850499FE8FC}">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D8E2C13A-209C-44A6-B771-31C95FFF71E5}" type="sibTrans" cxnId="{B7D9A782-43F5-4240-A9D9-B850499FE8FC}">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425C0A51-65FE-4B3F-82CD-844BF728D145}">
      <dgm:prSet phldrT="[Texto]" custT="1"/>
      <dgm:spPr/>
      <dgm:t>
        <a:bodyPr/>
        <a:lstStyle/>
        <a:p>
          <a:r>
            <a:rPr lang="es-EC" sz="1400" b="0" cap="none" spc="0" smtClean="0">
              <a:ln w="0"/>
              <a:effectLst>
                <a:outerShdw blurRad="38100" dist="19050" dir="2700000" algn="tl" rotWithShape="0">
                  <a:schemeClr val="dk1">
                    <a:alpha val="40000"/>
                  </a:schemeClr>
                </a:outerShdw>
              </a:effectLst>
            </a:rPr>
            <a:t>MUESTRA</a:t>
          </a:r>
          <a:br>
            <a:rPr lang="es-EC" sz="1400" b="0" cap="none" spc="0" smtClean="0">
              <a:ln w="0"/>
              <a:effectLst>
                <a:outerShdw blurRad="38100" dist="19050" dir="2700000" algn="tl" rotWithShape="0">
                  <a:schemeClr val="dk1">
                    <a:alpha val="40000"/>
                  </a:schemeClr>
                </a:outerShdw>
              </a:effectLst>
            </a:rPr>
          </a:br>
          <a:r>
            <a:rPr lang="es-EC" sz="1400" b="0" cap="none" spc="0" smtClean="0">
              <a:ln w="0"/>
              <a:effectLst>
                <a:outerShdw blurRad="38100" dist="19050" dir="2700000" algn="tl" rotWithShape="0">
                  <a:schemeClr val="dk1">
                    <a:alpha val="40000"/>
                  </a:schemeClr>
                </a:outerShdw>
              </a:effectLst>
            </a:rPr>
            <a:t>17</a:t>
          </a:r>
          <a:endParaRPr lang="es-EC" sz="1400" b="0" cap="none" spc="0" dirty="0">
            <a:ln w="0"/>
            <a:effectLst>
              <a:outerShdw blurRad="38100" dist="19050" dir="2700000" algn="tl" rotWithShape="0">
                <a:schemeClr val="dk1">
                  <a:alpha val="40000"/>
                </a:schemeClr>
              </a:outerShdw>
            </a:effectLst>
          </a:endParaRPr>
        </a:p>
      </dgm:t>
    </dgm:pt>
    <dgm:pt modelId="{88EF8C17-AE9C-408A-98BF-565D3DD0A4D1}" type="parTrans" cxnId="{162CD46C-7F9D-4D9F-B1E8-FB1CD4BEDC19}">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7D889118-8CD0-4A80-87BA-0399D71C2629}" type="sibTrans" cxnId="{162CD46C-7F9D-4D9F-B1E8-FB1CD4BEDC19}">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219A6033-2925-4CDA-B631-509F798DC734}">
      <dgm:prSet phldrT="[Texto]" custT="1"/>
      <dgm:spPr/>
      <dgm:t>
        <a:bodyPr/>
        <a:lstStyle/>
        <a:p>
          <a:r>
            <a:rPr lang="es-EC" sz="1400" b="0" cap="none" spc="0" smtClean="0">
              <a:ln w="0"/>
              <a:effectLst>
                <a:outerShdw blurRad="38100" dist="19050" dir="2700000" algn="tl" rotWithShape="0">
                  <a:schemeClr val="dk1">
                    <a:alpha val="40000"/>
                  </a:schemeClr>
                </a:outerShdw>
              </a:effectLst>
            </a:rPr>
            <a:t>POBLACIÓN</a:t>
          </a:r>
          <a:br>
            <a:rPr lang="es-EC" sz="1400" b="0" cap="none" spc="0" smtClean="0">
              <a:ln w="0"/>
              <a:effectLst>
                <a:outerShdw blurRad="38100" dist="19050" dir="2700000" algn="tl" rotWithShape="0">
                  <a:schemeClr val="dk1">
                    <a:alpha val="40000"/>
                  </a:schemeClr>
                </a:outerShdw>
              </a:effectLst>
            </a:rPr>
          </a:br>
          <a:r>
            <a:rPr lang="es-EC" sz="1400" b="0" cap="none" spc="0" smtClean="0">
              <a:ln w="0"/>
              <a:effectLst>
                <a:outerShdw blurRad="38100" dist="19050" dir="2700000" algn="tl" rotWithShape="0">
                  <a:schemeClr val="dk1">
                    <a:alpha val="40000"/>
                  </a:schemeClr>
                </a:outerShdw>
              </a:effectLst>
            </a:rPr>
            <a:t>17</a:t>
          </a:r>
          <a:endParaRPr lang="es-EC" sz="1400" b="0" cap="none" spc="0" dirty="0">
            <a:ln w="0"/>
            <a:effectLst>
              <a:outerShdw blurRad="38100" dist="19050" dir="2700000" algn="tl" rotWithShape="0">
                <a:schemeClr val="dk1">
                  <a:alpha val="40000"/>
                </a:schemeClr>
              </a:outerShdw>
            </a:effectLst>
          </a:endParaRPr>
        </a:p>
      </dgm:t>
    </dgm:pt>
    <dgm:pt modelId="{08FC926B-E989-457B-AE43-5D740DBDD6AE}" type="parTrans" cxnId="{E03FD1CB-1AF5-4E9B-99CF-85DD978FD10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746BD428-2EFE-4551-BBAD-83F53F59D0E9}" type="sibTrans" cxnId="{E03FD1CB-1AF5-4E9B-99CF-85DD978FD10A}">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6D9F6003-88B4-4D4F-8633-CAB6FB7B090E}">
      <dgm:prSet phldrT="[Texto]" custT="1"/>
      <dgm:spPr/>
      <dgm:t>
        <a:bodyPr/>
        <a:lstStyle/>
        <a:p>
          <a:r>
            <a:rPr lang="es-EC" sz="1400" b="0" cap="none" spc="0" smtClean="0">
              <a:ln w="0"/>
              <a:effectLst>
                <a:outerShdw blurRad="38100" dist="19050" dir="2700000" algn="tl" rotWithShape="0">
                  <a:schemeClr val="dk1">
                    <a:alpha val="40000"/>
                  </a:schemeClr>
                </a:outerShdw>
              </a:effectLst>
            </a:rPr>
            <a:t>PRIMARIA</a:t>
          </a:r>
          <a:endParaRPr lang="es-EC" sz="1400" b="0" cap="none" spc="0" dirty="0">
            <a:ln w="0"/>
            <a:effectLst>
              <a:outerShdw blurRad="38100" dist="19050" dir="2700000" algn="tl" rotWithShape="0">
                <a:schemeClr val="dk1">
                  <a:alpha val="40000"/>
                </a:schemeClr>
              </a:outerShdw>
            </a:effectLst>
          </a:endParaRPr>
        </a:p>
      </dgm:t>
    </dgm:pt>
    <dgm:pt modelId="{6A0EC429-2739-40CA-85DB-229B3A8274E1}" type="parTrans" cxnId="{0CB50762-D4EC-4992-9433-347B0E2CC53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900EEADB-CA4D-4E24-A463-E2CB712310B2}" type="sibTrans" cxnId="{0CB50762-D4EC-4992-9433-347B0E2CC53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57107EAF-64F1-4E2A-AF5A-0514BBE18546}">
      <dgm:prSet phldrT="[Texto]" custT="1"/>
      <dgm:spPr/>
      <dgm:t>
        <a:bodyPr/>
        <a:lstStyle/>
        <a:p>
          <a:r>
            <a:rPr lang="es-EC" sz="1100" b="0" cap="none" spc="0" dirty="0" smtClean="0">
              <a:ln w="0"/>
              <a:effectLst>
                <a:outerShdw blurRad="38100" dist="19050" dir="2700000" algn="tl" rotWithShape="0">
                  <a:schemeClr val="dk1">
                    <a:alpha val="40000"/>
                  </a:schemeClr>
                </a:outerShdw>
              </a:effectLst>
            </a:rPr>
            <a:t>ENCUESTA PILOTO – Arrojó el 0,86 de confiabilidad en la prueba del alfa de </a:t>
          </a:r>
          <a:r>
            <a:rPr lang="es-EC" sz="1100" b="0" cap="none" spc="0" dirty="0" err="1" smtClean="0">
              <a:ln w="0"/>
              <a:effectLst>
                <a:outerShdw blurRad="38100" dist="19050" dir="2700000" algn="tl" rotWithShape="0">
                  <a:schemeClr val="dk1">
                    <a:alpha val="40000"/>
                  </a:schemeClr>
                </a:outerShdw>
              </a:effectLst>
            </a:rPr>
            <a:t>Crombach</a:t>
          </a:r>
          <a:r>
            <a:rPr lang="es-EC" sz="1100" b="0" cap="none" spc="0" dirty="0" smtClean="0">
              <a:ln w="0"/>
              <a:effectLst>
                <a:outerShdw blurRad="38100" dist="19050" dir="2700000" algn="tl" rotWithShape="0">
                  <a:schemeClr val="dk1">
                    <a:alpha val="40000"/>
                  </a:schemeClr>
                </a:outerShdw>
              </a:effectLst>
            </a:rPr>
            <a:t>.</a:t>
          </a:r>
          <a:endParaRPr lang="es-EC" sz="1100" b="0" cap="none" spc="0" dirty="0">
            <a:ln w="0"/>
            <a:effectLst>
              <a:outerShdw blurRad="38100" dist="19050" dir="2700000" algn="tl" rotWithShape="0">
                <a:schemeClr val="dk1">
                  <a:alpha val="40000"/>
                </a:schemeClr>
              </a:outerShdw>
            </a:effectLst>
          </a:endParaRPr>
        </a:p>
      </dgm:t>
    </dgm:pt>
    <dgm:pt modelId="{E01E36EF-9DB3-4FC9-B9DA-557642C8AEF8}" type="parTrans" cxnId="{F4C40E26-6C89-469E-9A5C-4B08281A8EA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A41A60B0-FFD0-40EA-9F2C-B174BF48F9ED}" type="sibTrans" cxnId="{F4C40E26-6C89-469E-9A5C-4B08281A8EA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BDA5FBA3-AEAE-40CA-9EC6-30AB3341E87F}">
      <dgm:prSet phldrT="[Texto]" custT="1"/>
      <dgm:spPr/>
      <dgm:t>
        <a:bodyPr/>
        <a:lstStyle/>
        <a:p>
          <a:r>
            <a:rPr lang="es-EC" sz="1100" b="0" cap="none" spc="0" dirty="0" smtClean="0">
              <a:ln w="0"/>
              <a:effectLst>
                <a:outerShdw blurRad="38100" dist="19050" dir="2700000" algn="tl" rotWithShape="0">
                  <a:schemeClr val="dk1">
                    <a:alpha val="40000"/>
                  </a:schemeClr>
                </a:outerShdw>
              </a:effectLst>
            </a:rPr>
            <a:t>ENTREVISTA</a:t>
          </a:r>
          <a:endParaRPr lang="es-EC" sz="1100" b="0" cap="none" spc="0" dirty="0">
            <a:ln w="0"/>
            <a:effectLst>
              <a:outerShdw blurRad="38100" dist="19050" dir="2700000" algn="tl" rotWithShape="0">
                <a:schemeClr val="dk1">
                  <a:alpha val="40000"/>
                </a:schemeClr>
              </a:outerShdw>
            </a:effectLst>
          </a:endParaRPr>
        </a:p>
      </dgm:t>
    </dgm:pt>
    <dgm:pt modelId="{F9226388-291E-4A6B-A1A6-367540F92A32}" type="parTrans" cxnId="{9E44D422-8C23-4B91-A5A8-805463E7D2FF}">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D3B659FA-B60F-4059-80EB-B4E4D2E0ED39}" type="sibTrans" cxnId="{9E44D422-8C23-4B91-A5A8-805463E7D2FF}">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C789210D-42B3-41AB-8C94-F0EB6A77DE72}">
      <dgm:prSet phldrT="[Texto]" custT="1"/>
      <dgm:spPr/>
      <dgm:t>
        <a:bodyPr/>
        <a:lstStyle/>
        <a:p>
          <a:r>
            <a:rPr lang="es-EC" sz="1400" b="0" cap="none" spc="0" smtClean="0">
              <a:ln w="0"/>
              <a:effectLst>
                <a:outerShdw blurRad="38100" dist="19050" dir="2700000" algn="tl" rotWithShape="0">
                  <a:schemeClr val="dk1">
                    <a:alpha val="40000"/>
                  </a:schemeClr>
                </a:outerShdw>
              </a:effectLst>
            </a:rPr>
            <a:t>REVISIÓN DE LA INFORMACIÓN</a:t>
          </a:r>
          <a:endParaRPr lang="es-EC" sz="1400" b="0" cap="none" spc="0" dirty="0">
            <a:ln w="0"/>
            <a:effectLst>
              <a:outerShdw blurRad="38100" dist="19050" dir="2700000" algn="tl" rotWithShape="0">
                <a:schemeClr val="dk1">
                  <a:alpha val="40000"/>
                </a:schemeClr>
              </a:outerShdw>
            </a:effectLst>
          </a:endParaRPr>
        </a:p>
      </dgm:t>
    </dgm:pt>
    <dgm:pt modelId="{12A74670-A997-4A48-AB2C-3A3847177B19}" type="parTrans" cxnId="{B118AB06-D0C5-4A65-BD1E-563DCE6D0B2F}">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F6C4EA42-2871-49AB-8682-42200FF2D909}" type="sibTrans" cxnId="{B118AB06-D0C5-4A65-BD1E-563DCE6D0B2F}">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63C95A2A-656C-44E1-9AF7-16A24F0444DF}">
      <dgm:prSet phldrT="[Texto]" custT="1"/>
      <dgm:spPr/>
      <dgm:t>
        <a:bodyPr/>
        <a:lstStyle/>
        <a:p>
          <a:r>
            <a:rPr lang="es-EC" sz="1400" b="0" cap="none" spc="0" smtClean="0">
              <a:ln w="0"/>
              <a:effectLst>
                <a:outerShdw blurRad="38100" dist="19050" dir="2700000" algn="tl" rotWithShape="0">
                  <a:schemeClr val="dk1">
                    <a:alpha val="40000"/>
                  </a:schemeClr>
                </a:outerShdw>
              </a:effectLst>
            </a:rPr>
            <a:t>TABULACIÓN</a:t>
          </a:r>
          <a:endParaRPr lang="es-EC" sz="1400" b="0" cap="none" spc="0" dirty="0">
            <a:ln w="0"/>
            <a:effectLst>
              <a:outerShdw blurRad="38100" dist="19050" dir="2700000" algn="tl" rotWithShape="0">
                <a:schemeClr val="dk1">
                  <a:alpha val="40000"/>
                </a:schemeClr>
              </a:outerShdw>
            </a:effectLst>
          </a:endParaRPr>
        </a:p>
      </dgm:t>
    </dgm:pt>
    <dgm:pt modelId="{72898396-6C95-41BD-B4AD-B305A3AA20D6}" type="parTrans" cxnId="{1DA7349D-FA58-4DC1-B4EA-EDFFF2306A1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68BF1C08-9D99-4EBC-8F5E-C1A56BB9EE29}" type="sibTrans" cxnId="{1DA7349D-FA58-4DC1-B4EA-EDFFF2306A1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3494F777-671B-4BDF-A161-E893406084AC}">
      <dgm:prSet phldrT="[Texto]" custT="1"/>
      <dgm:spPr/>
      <dgm:t>
        <a:bodyPr/>
        <a:lstStyle/>
        <a:p>
          <a:r>
            <a:rPr lang="es-EC" sz="1400" b="0" cap="none" spc="0" smtClean="0">
              <a:ln w="0"/>
              <a:effectLst>
                <a:outerShdw blurRad="38100" dist="19050" dir="2700000" algn="tl" rotWithShape="0">
                  <a:schemeClr val="dk1">
                    <a:alpha val="40000"/>
                  </a:schemeClr>
                </a:outerShdw>
              </a:effectLst>
            </a:rPr>
            <a:t>GRÁFICOS</a:t>
          </a:r>
          <a:endParaRPr lang="es-EC" sz="1400" b="0" cap="none" spc="0" dirty="0">
            <a:ln w="0"/>
            <a:effectLst>
              <a:outerShdw blurRad="38100" dist="19050" dir="2700000" algn="tl" rotWithShape="0">
                <a:schemeClr val="dk1">
                  <a:alpha val="40000"/>
                </a:schemeClr>
              </a:outerShdw>
            </a:effectLst>
          </a:endParaRPr>
        </a:p>
      </dgm:t>
    </dgm:pt>
    <dgm:pt modelId="{90E9CCE6-86BC-4933-BDBD-635232C4FE0E}" type="parTrans" cxnId="{B9570D16-6A73-4C21-BD5A-3BE31AD016B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69F65898-6394-44E3-8CD2-036DA846A237}" type="sibTrans" cxnId="{B9570D16-6A73-4C21-BD5A-3BE31AD016B8}">
      <dgm:prSet/>
      <dgm:spPr/>
      <dgm:t>
        <a:bodyPr/>
        <a:lstStyle/>
        <a:p>
          <a:endParaRPr lang="es-EC" sz="3600" b="0" cap="none" spc="0">
            <a:ln w="0"/>
            <a:solidFill>
              <a:schemeClr val="tx1"/>
            </a:solidFill>
            <a:effectLst>
              <a:outerShdw blurRad="38100" dist="19050" dir="2700000" algn="tl" rotWithShape="0">
                <a:schemeClr val="dk1">
                  <a:alpha val="40000"/>
                </a:schemeClr>
              </a:outerShdw>
            </a:effectLst>
          </a:endParaRPr>
        </a:p>
      </dgm:t>
    </dgm:pt>
    <dgm:pt modelId="{34891E35-E034-4C45-858B-A90B073334C6}">
      <dgm:prSet phldrT="[Texto]" custT="1"/>
      <dgm:spPr/>
      <dgm:t>
        <a:bodyPr/>
        <a:lstStyle/>
        <a:p>
          <a:endParaRPr lang="es-EC" sz="1100" b="0" cap="none" spc="0" dirty="0">
            <a:ln w="0"/>
            <a:effectLst>
              <a:outerShdw blurRad="38100" dist="19050" dir="2700000" algn="tl" rotWithShape="0">
                <a:schemeClr val="dk1">
                  <a:alpha val="40000"/>
                </a:schemeClr>
              </a:outerShdw>
            </a:effectLst>
          </a:endParaRPr>
        </a:p>
      </dgm:t>
    </dgm:pt>
    <dgm:pt modelId="{EC670B50-30CB-4C85-B5CB-D5CC3E09D33C}" type="parTrans" cxnId="{6DF52E2A-E852-4644-A45E-21D202239759}">
      <dgm:prSet/>
      <dgm:spPr/>
      <dgm:t>
        <a:bodyPr/>
        <a:lstStyle/>
        <a:p>
          <a:endParaRPr lang="es-EC"/>
        </a:p>
      </dgm:t>
    </dgm:pt>
    <dgm:pt modelId="{FA452ED9-E0CB-4238-B299-073961F61168}" type="sibTrans" cxnId="{6DF52E2A-E852-4644-A45E-21D202239759}">
      <dgm:prSet/>
      <dgm:spPr/>
      <dgm:t>
        <a:bodyPr/>
        <a:lstStyle/>
        <a:p>
          <a:endParaRPr lang="es-EC"/>
        </a:p>
      </dgm:t>
    </dgm:pt>
    <dgm:pt modelId="{85BF1820-50FF-4B56-9683-BE971E57123D}" type="pres">
      <dgm:prSet presAssocID="{D23C6781-FFD3-47D8-8D5D-F17F5A25E175}" presName="Name0" presStyleCnt="0">
        <dgm:presLayoutVars>
          <dgm:chMax val="1"/>
          <dgm:chPref val="1"/>
          <dgm:dir/>
          <dgm:animOne val="branch"/>
          <dgm:animLvl val="lvl"/>
        </dgm:presLayoutVars>
      </dgm:prSet>
      <dgm:spPr/>
      <dgm:t>
        <a:bodyPr/>
        <a:lstStyle/>
        <a:p>
          <a:endParaRPr lang="es-EC"/>
        </a:p>
      </dgm:t>
    </dgm:pt>
    <dgm:pt modelId="{2919954A-E1AA-4886-B6DB-07C043BA5C95}" type="pres">
      <dgm:prSet presAssocID="{29401CCC-30BE-4BAD-9141-E8895C6387E4}" presName="textCenter" presStyleLbl="node1" presStyleIdx="0" presStyleCnt="13" custScaleX="190462"/>
      <dgm:spPr/>
      <dgm:t>
        <a:bodyPr/>
        <a:lstStyle/>
        <a:p>
          <a:endParaRPr lang="es-EC"/>
        </a:p>
      </dgm:t>
    </dgm:pt>
    <dgm:pt modelId="{4EEC8FED-7E56-46C9-9592-57FD1E2B1108}" type="pres">
      <dgm:prSet presAssocID="{29401CCC-30BE-4BAD-9141-E8895C6387E4}" presName="cycle_1" presStyleCnt="0"/>
      <dgm:spPr/>
    </dgm:pt>
    <dgm:pt modelId="{513FE6E6-AC81-4523-A0B1-8754FFA9DDCC}" type="pres">
      <dgm:prSet presAssocID="{CD0E2D18-FBB4-480F-8834-DAEE0229361C}" presName="childCenter1" presStyleLbl="node1" presStyleIdx="1" presStyleCnt="13" custScaleX="142596"/>
      <dgm:spPr/>
      <dgm:t>
        <a:bodyPr/>
        <a:lstStyle/>
        <a:p>
          <a:endParaRPr lang="es-EC"/>
        </a:p>
      </dgm:t>
    </dgm:pt>
    <dgm:pt modelId="{F0B3C0CF-FD11-471B-B5DB-37FFBD3FBF99}" type="pres">
      <dgm:prSet presAssocID="{3CB837D3-346E-4422-AF94-3F5513A6BA82}" presName="Name141" presStyleLbl="parChTrans1D3" presStyleIdx="0" presStyleCnt="8"/>
      <dgm:spPr/>
      <dgm:t>
        <a:bodyPr/>
        <a:lstStyle/>
        <a:p>
          <a:endParaRPr lang="es-EC"/>
        </a:p>
      </dgm:t>
    </dgm:pt>
    <dgm:pt modelId="{F0CDC2B1-F5A9-4DB1-A12D-3BB4A7580787}" type="pres">
      <dgm:prSet presAssocID="{E8F9251C-AB1D-4B43-AD6A-D1D267348EB6}" presName="text1" presStyleLbl="node1" presStyleIdx="2" presStyleCnt="13" custScaleX="154398">
        <dgm:presLayoutVars>
          <dgm:bulletEnabled val="1"/>
        </dgm:presLayoutVars>
      </dgm:prSet>
      <dgm:spPr/>
      <dgm:t>
        <a:bodyPr/>
        <a:lstStyle/>
        <a:p>
          <a:endParaRPr lang="es-EC"/>
        </a:p>
      </dgm:t>
    </dgm:pt>
    <dgm:pt modelId="{FA0EEE76-E52E-4B12-BF67-13CC32F46A1B}" type="pres">
      <dgm:prSet presAssocID="{49C89E02-2196-4920-9537-A27E93676809}" presName="Name141" presStyleLbl="parChTrans1D3" presStyleIdx="1" presStyleCnt="8"/>
      <dgm:spPr/>
      <dgm:t>
        <a:bodyPr/>
        <a:lstStyle/>
        <a:p>
          <a:endParaRPr lang="es-EC"/>
        </a:p>
      </dgm:t>
    </dgm:pt>
    <dgm:pt modelId="{9ADC4890-45DC-462E-86C1-9A35FAF5FC39}" type="pres">
      <dgm:prSet presAssocID="{EB0300CA-A15C-41AD-937F-25E1EF704644}" presName="text1" presStyleLbl="node1" presStyleIdx="3" presStyleCnt="13" custScaleX="123976">
        <dgm:presLayoutVars>
          <dgm:bulletEnabled val="1"/>
        </dgm:presLayoutVars>
      </dgm:prSet>
      <dgm:spPr/>
      <dgm:t>
        <a:bodyPr/>
        <a:lstStyle/>
        <a:p>
          <a:endParaRPr lang="es-EC"/>
        </a:p>
      </dgm:t>
    </dgm:pt>
    <dgm:pt modelId="{840608CB-D6BE-4F8C-9227-982E0E74FB0A}" type="pres">
      <dgm:prSet presAssocID="{9EAB3243-F31D-42D5-B186-21286E5BD9DB}" presName="Name144" presStyleLbl="parChTrans1D2" presStyleIdx="0" presStyleCnt="4"/>
      <dgm:spPr/>
      <dgm:t>
        <a:bodyPr/>
        <a:lstStyle/>
        <a:p>
          <a:endParaRPr lang="es-EC"/>
        </a:p>
      </dgm:t>
    </dgm:pt>
    <dgm:pt modelId="{32929133-CBF0-4A71-973F-786C92D61876}" type="pres">
      <dgm:prSet presAssocID="{29401CCC-30BE-4BAD-9141-E8895C6387E4}" presName="cycle_2" presStyleCnt="0"/>
      <dgm:spPr/>
    </dgm:pt>
    <dgm:pt modelId="{90D07730-E439-41DD-985C-58D418D47C1E}" type="pres">
      <dgm:prSet presAssocID="{F8AADD9A-9E55-44DF-ADFA-1615C54CD2A2}" presName="childCenter2" presStyleLbl="node1" presStyleIdx="4" presStyleCnt="13" custScaleX="144404" custLinFactNeighborX="15742"/>
      <dgm:spPr/>
      <dgm:t>
        <a:bodyPr/>
        <a:lstStyle/>
        <a:p>
          <a:endParaRPr lang="es-EC"/>
        </a:p>
      </dgm:t>
    </dgm:pt>
    <dgm:pt modelId="{60EDDAEE-6042-4788-B166-CDDEC4B430E4}" type="pres">
      <dgm:prSet presAssocID="{08FC926B-E989-457B-AE43-5D740DBDD6AE}" presName="Name218" presStyleLbl="parChTrans1D3" presStyleIdx="2" presStyleCnt="8"/>
      <dgm:spPr/>
      <dgm:t>
        <a:bodyPr/>
        <a:lstStyle/>
        <a:p>
          <a:endParaRPr lang="es-EC"/>
        </a:p>
      </dgm:t>
    </dgm:pt>
    <dgm:pt modelId="{167870C4-A387-445B-A7B1-702B52879490}" type="pres">
      <dgm:prSet presAssocID="{219A6033-2925-4CDA-B631-509F798DC734}" presName="text2" presStyleLbl="node1" presStyleIdx="5" presStyleCnt="13" custScaleX="149730">
        <dgm:presLayoutVars>
          <dgm:bulletEnabled val="1"/>
        </dgm:presLayoutVars>
      </dgm:prSet>
      <dgm:spPr/>
      <dgm:t>
        <a:bodyPr/>
        <a:lstStyle/>
        <a:p>
          <a:endParaRPr lang="es-EC"/>
        </a:p>
      </dgm:t>
    </dgm:pt>
    <dgm:pt modelId="{6BFFFBD0-AF02-432D-A7FA-8B7805A31CE3}" type="pres">
      <dgm:prSet presAssocID="{88EF8C17-AE9C-408A-98BF-565D3DD0A4D1}" presName="Name218" presStyleLbl="parChTrans1D3" presStyleIdx="3" presStyleCnt="8"/>
      <dgm:spPr/>
      <dgm:t>
        <a:bodyPr/>
        <a:lstStyle/>
        <a:p>
          <a:endParaRPr lang="es-EC"/>
        </a:p>
      </dgm:t>
    </dgm:pt>
    <dgm:pt modelId="{E80C63B3-A45D-4D9D-B9D6-6AB7931E81AA}" type="pres">
      <dgm:prSet presAssocID="{425C0A51-65FE-4B3F-82CD-844BF728D145}" presName="text2" presStyleLbl="node1" presStyleIdx="6" presStyleCnt="13" custScaleX="150180">
        <dgm:presLayoutVars>
          <dgm:bulletEnabled val="1"/>
        </dgm:presLayoutVars>
      </dgm:prSet>
      <dgm:spPr/>
      <dgm:t>
        <a:bodyPr/>
        <a:lstStyle/>
        <a:p>
          <a:endParaRPr lang="es-EC"/>
        </a:p>
      </dgm:t>
    </dgm:pt>
    <dgm:pt modelId="{5098891D-0E27-4656-9F9B-BED719CA938F}" type="pres">
      <dgm:prSet presAssocID="{7E396119-2117-4569-B83B-DF93D8B5C837}" presName="Name221" presStyleLbl="parChTrans1D2" presStyleIdx="1" presStyleCnt="4"/>
      <dgm:spPr/>
      <dgm:t>
        <a:bodyPr/>
        <a:lstStyle/>
        <a:p>
          <a:endParaRPr lang="es-EC"/>
        </a:p>
      </dgm:t>
    </dgm:pt>
    <dgm:pt modelId="{B5D3BBCA-1DBF-4A99-BEA8-6AC8254FCC5C}" type="pres">
      <dgm:prSet presAssocID="{29401CCC-30BE-4BAD-9141-E8895C6387E4}" presName="cycle_3" presStyleCnt="0"/>
      <dgm:spPr/>
    </dgm:pt>
    <dgm:pt modelId="{4EA908AB-69F5-4B6F-8A1C-99BC0613366D}" type="pres">
      <dgm:prSet presAssocID="{8697F3A8-EA24-404E-9A44-5A56AB3980BD}" presName="childCenter3" presStyleLbl="node1" presStyleIdx="7" presStyleCnt="13" custScaleX="179208"/>
      <dgm:spPr/>
      <dgm:t>
        <a:bodyPr/>
        <a:lstStyle/>
        <a:p>
          <a:endParaRPr lang="es-EC"/>
        </a:p>
      </dgm:t>
    </dgm:pt>
    <dgm:pt modelId="{EFD600A5-8C25-40C3-B175-89F58037FBEF}" type="pres">
      <dgm:prSet presAssocID="{6A0EC429-2739-40CA-85DB-229B3A8274E1}" presName="Name285" presStyleLbl="parChTrans1D3" presStyleIdx="4" presStyleCnt="8"/>
      <dgm:spPr/>
      <dgm:t>
        <a:bodyPr/>
        <a:lstStyle/>
        <a:p>
          <a:endParaRPr lang="es-EC"/>
        </a:p>
      </dgm:t>
    </dgm:pt>
    <dgm:pt modelId="{899A1FBB-4090-4753-B1E6-3401E438042C}" type="pres">
      <dgm:prSet presAssocID="{6D9F6003-88B4-4D4F-8633-CAB6FB7B090E}" presName="text3" presStyleLbl="node1" presStyleIdx="8" presStyleCnt="13" custScaleX="484550" custScaleY="120584" custRadScaleRad="93270">
        <dgm:presLayoutVars>
          <dgm:bulletEnabled val="1"/>
        </dgm:presLayoutVars>
      </dgm:prSet>
      <dgm:spPr/>
      <dgm:t>
        <a:bodyPr/>
        <a:lstStyle/>
        <a:p>
          <a:endParaRPr lang="es-EC"/>
        </a:p>
      </dgm:t>
    </dgm:pt>
    <dgm:pt modelId="{13E69A24-6F6B-4CEF-87D1-7633027E9205}" type="pres">
      <dgm:prSet presAssocID="{8845A63A-C82C-4811-9248-D41424F374B4}" presName="Name288" presStyleLbl="parChTrans1D2" presStyleIdx="2" presStyleCnt="4"/>
      <dgm:spPr/>
      <dgm:t>
        <a:bodyPr/>
        <a:lstStyle/>
        <a:p>
          <a:endParaRPr lang="es-EC"/>
        </a:p>
      </dgm:t>
    </dgm:pt>
    <dgm:pt modelId="{0E418236-CB79-42B6-A48A-99495016C4D4}" type="pres">
      <dgm:prSet presAssocID="{29401CCC-30BE-4BAD-9141-E8895C6387E4}" presName="cycle_4" presStyleCnt="0"/>
      <dgm:spPr/>
    </dgm:pt>
    <dgm:pt modelId="{8DF43F5E-F856-4C8C-8C6E-0E37A22F4459}" type="pres">
      <dgm:prSet presAssocID="{A63C16A2-2E58-4696-96CE-B62E948629E2}" presName="childCenter4" presStyleLbl="node1" presStyleIdx="9" presStyleCnt="13" custScaleX="152105" custLinFactNeighborX="-24900"/>
      <dgm:spPr/>
      <dgm:t>
        <a:bodyPr/>
        <a:lstStyle/>
        <a:p>
          <a:endParaRPr lang="es-EC"/>
        </a:p>
      </dgm:t>
    </dgm:pt>
    <dgm:pt modelId="{068F2857-5479-462D-BC97-7872083ADFF0}" type="pres">
      <dgm:prSet presAssocID="{12A74670-A997-4A48-AB2C-3A3847177B19}" presName="Name342" presStyleLbl="parChTrans1D3" presStyleIdx="5" presStyleCnt="8"/>
      <dgm:spPr/>
      <dgm:t>
        <a:bodyPr/>
        <a:lstStyle/>
        <a:p>
          <a:endParaRPr lang="es-EC"/>
        </a:p>
      </dgm:t>
    </dgm:pt>
    <dgm:pt modelId="{B0B5B9A7-9134-44A6-B646-0A0CD476703C}" type="pres">
      <dgm:prSet presAssocID="{C789210D-42B3-41AB-8C94-F0EB6A77DE72}" presName="text4" presStyleLbl="node1" presStyleIdx="10" presStyleCnt="13" custScaleX="164871">
        <dgm:presLayoutVars>
          <dgm:bulletEnabled val="1"/>
        </dgm:presLayoutVars>
      </dgm:prSet>
      <dgm:spPr/>
      <dgm:t>
        <a:bodyPr/>
        <a:lstStyle/>
        <a:p>
          <a:endParaRPr lang="es-EC"/>
        </a:p>
      </dgm:t>
    </dgm:pt>
    <dgm:pt modelId="{0589A422-64A1-4859-AA1A-0181B425B187}" type="pres">
      <dgm:prSet presAssocID="{72898396-6C95-41BD-B4AD-B305A3AA20D6}" presName="Name342" presStyleLbl="parChTrans1D3" presStyleIdx="6" presStyleCnt="8"/>
      <dgm:spPr/>
      <dgm:t>
        <a:bodyPr/>
        <a:lstStyle/>
        <a:p>
          <a:endParaRPr lang="es-EC"/>
        </a:p>
      </dgm:t>
    </dgm:pt>
    <dgm:pt modelId="{AC75862A-FE9D-4CC8-B2BF-EDB3565565CC}" type="pres">
      <dgm:prSet presAssocID="{63C95A2A-656C-44E1-9AF7-16A24F0444DF}" presName="text4" presStyleLbl="node1" presStyleIdx="11" presStyleCnt="13" custScaleX="148290" custRadScaleRad="182646" custRadScaleInc="-545">
        <dgm:presLayoutVars>
          <dgm:bulletEnabled val="1"/>
        </dgm:presLayoutVars>
      </dgm:prSet>
      <dgm:spPr/>
      <dgm:t>
        <a:bodyPr/>
        <a:lstStyle/>
        <a:p>
          <a:endParaRPr lang="es-EC"/>
        </a:p>
      </dgm:t>
    </dgm:pt>
    <dgm:pt modelId="{6F8CFB61-879C-44EA-9985-72A049247F62}" type="pres">
      <dgm:prSet presAssocID="{90E9CCE6-86BC-4933-BDBD-635232C4FE0E}" presName="Name342" presStyleLbl="parChTrans1D3" presStyleIdx="7" presStyleCnt="8"/>
      <dgm:spPr/>
      <dgm:t>
        <a:bodyPr/>
        <a:lstStyle/>
        <a:p>
          <a:endParaRPr lang="es-EC"/>
        </a:p>
      </dgm:t>
    </dgm:pt>
    <dgm:pt modelId="{7A53FB2D-E481-463D-B5D7-9C7CD3DE2177}" type="pres">
      <dgm:prSet presAssocID="{3494F777-671B-4BDF-A161-E893406084AC}" presName="text4" presStyleLbl="node1" presStyleIdx="12" presStyleCnt="13" custScaleX="138538">
        <dgm:presLayoutVars>
          <dgm:bulletEnabled val="1"/>
        </dgm:presLayoutVars>
      </dgm:prSet>
      <dgm:spPr/>
      <dgm:t>
        <a:bodyPr/>
        <a:lstStyle/>
        <a:p>
          <a:endParaRPr lang="es-EC"/>
        </a:p>
      </dgm:t>
    </dgm:pt>
    <dgm:pt modelId="{6B9274EE-7078-4C51-B2FB-3086EAB09D22}" type="pres">
      <dgm:prSet presAssocID="{2BD7497F-2AF8-4666-8551-2EA849EF2A40}" presName="Name345" presStyleLbl="parChTrans1D2" presStyleIdx="3" presStyleCnt="4"/>
      <dgm:spPr/>
      <dgm:t>
        <a:bodyPr/>
        <a:lstStyle/>
        <a:p>
          <a:endParaRPr lang="es-EC"/>
        </a:p>
      </dgm:t>
    </dgm:pt>
  </dgm:ptLst>
  <dgm:cxnLst>
    <dgm:cxn modelId="{15CB2514-816E-4C2E-A986-71CE793F27DC}" type="presOf" srcId="{A63C16A2-2E58-4696-96CE-B62E948629E2}" destId="{8DF43F5E-F856-4C8C-8C6E-0E37A22F4459}" srcOrd="0" destOrd="0" presId="urn:microsoft.com/office/officeart/2008/layout/RadialCluster"/>
    <dgm:cxn modelId="{8D7A36A5-ADBA-45CF-9D2E-B9B501774300}" type="presOf" srcId="{8845A63A-C82C-4811-9248-D41424F374B4}" destId="{13E69A24-6F6B-4CEF-87D1-7633027E9205}" srcOrd="0" destOrd="0" presId="urn:microsoft.com/office/officeart/2008/layout/RadialCluster"/>
    <dgm:cxn modelId="{5F45CF7F-BAF1-4064-80E3-EAF1A380D337}" type="presOf" srcId="{90E9CCE6-86BC-4933-BDBD-635232C4FE0E}" destId="{6F8CFB61-879C-44EA-9985-72A049247F62}" srcOrd="0" destOrd="0" presId="urn:microsoft.com/office/officeart/2008/layout/RadialCluster"/>
    <dgm:cxn modelId="{364CB69C-F600-4E3B-AEE1-11F069881EAD}" type="presOf" srcId="{6A0EC429-2739-40CA-85DB-229B3A8274E1}" destId="{EFD600A5-8C25-40C3-B175-89F58037FBEF}" srcOrd="0" destOrd="0" presId="urn:microsoft.com/office/officeart/2008/layout/RadialCluster"/>
    <dgm:cxn modelId="{45E5F946-DD50-490A-A89F-3931AB736D9F}" type="presOf" srcId="{7E396119-2117-4569-B83B-DF93D8B5C837}" destId="{5098891D-0E27-4656-9F9B-BED719CA938F}" srcOrd="0" destOrd="0" presId="urn:microsoft.com/office/officeart/2008/layout/RadialCluster"/>
    <dgm:cxn modelId="{F5A2137A-8049-4AF1-8043-5DC6FFBC3AF8}" srcId="{29401CCC-30BE-4BAD-9141-E8895C6387E4}" destId="{A63C16A2-2E58-4696-96CE-B62E948629E2}" srcOrd="3" destOrd="0" parTransId="{2BD7497F-2AF8-4666-8551-2EA849EF2A40}" sibTransId="{205040D8-FB0A-4028-B775-6B58B0AEBBCD}"/>
    <dgm:cxn modelId="{40D0FE00-6D02-48C1-BBBF-6913046AA7B6}" type="presOf" srcId="{08FC926B-E989-457B-AE43-5D740DBDD6AE}" destId="{60EDDAEE-6042-4788-B166-CDDEC4B430E4}" srcOrd="0" destOrd="0" presId="urn:microsoft.com/office/officeart/2008/layout/RadialCluster"/>
    <dgm:cxn modelId="{FDF979A8-A861-4CAE-816C-264DBDCF676A}" type="presOf" srcId="{C789210D-42B3-41AB-8C94-F0EB6A77DE72}" destId="{B0B5B9A7-9134-44A6-B646-0A0CD476703C}" srcOrd="0" destOrd="0" presId="urn:microsoft.com/office/officeart/2008/layout/RadialCluster"/>
    <dgm:cxn modelId="{E70DC320-9156-4B94-BAE6-A1D66005A8B2}" type="presOf" srcId="{12A74670-A997-4A48-AB2C-3A3847177B19}" destId="{068F2857-5479-462D-BC97-7872083ADFF0}" srcOrd="0" destOrd="0" presId="urn:microsoft.com/office/officeart/2008/layout/RadialCluster"/>
    <dgm:cxn modelId="{E054654E-48B3-4D28-A497-D2C47C9A2F86}" type="presOf" srcId="{D23C6781-FFD3-47D8-8D5D-F17F5A25E175}" destId="{85BF1820-50FF-4B56-9683-BE971E57123D}" srcOrd="0" destOrd="0" presId="urn:microsoft.com/office/officeart/2008/layout/RadialCluster"/>
    <dgm:cxn modelId="{827F4F79-7A56-4883-8C72-BF33AEDFC8E7}" type="presOf" srcId="{CD0E2D18-FBB4-480F-8834-DAEE0229361C}" destId="{513FE6E6-AC81-4523-A0B1-8754FFA9DDCC}" srcOrd="0" destOrd="0" presId="urn:microsoft.com/office/officeart/2008/layout/RadialCluster"/>
    <dgm:cxn modelId="{6DF52E2A-E852-4644-A45E-21D202239759}" srcId="{6D9F6003-88B4-4D4F-8633-CAB6FB7B090E}" destId="{34891E35-E034-4C45-858B-A90B073334C6}" srcOrd="1" destOrd="0" parTransId="{EC670B50-30CB-4C85-B5CB-D5CC3E09D33C}" sibTransId="{FA452ED9-E0CB-4238-B299-073961F61168}"/>
    <dgm:cxn modelId="{B5F88A83-46BD-4D13-9F29-1135C0E03AE2}" type="presOf" srcId="{F8AADD9A-9E55-44DF-ADFA-1615C54CD2A2}" destId="{90D07730-E439-41DD-985C-58D418D47C1E}" srcOrd="0" destOrd="0" presId="urn:microsoft.com/office/officeart/2008/layout/RadialCluster"/>
    <dgm:cxn modelId="{678BC78F-B641-4269-8F54-B246A04AC67C}" type="presOf" srcId="{3CB837D3-346E-4422-AF94-3F5513A6BA82}" destId="{F0B3C0CF-FD11-471B-B5DB-37FFBD3FBF99}" srcOrd="0" destOrd="0" presId="urn:microsoft.com/office/officeart/2008/layout/RadialCluster"/>
    <dgm:cxn modelId="{3BD01557-13BB-4C9C-BBB1-59E0629E6387}" srcId="{CD0E2D18-FBB4-480F-8834-DAEE0229361C}" destId="{E8F9251C-AB1D-4B43-AD6A-D1D267348EB6}" srcOrd="0" destOrd="0" parTransId="{3CB837D3-346E-4422-AF94-3F5513A6BA82}" sibTransId="{55D2F905-570E-4B12-AC2C-BABACF58CCB8}"/>
    <dgm:cxn modelId="{18D7652E-2B51-4BB2-BB23-E52255F6611D}" type="presOf" srcId="{88EF8C17-AE9C-408A-98BF-565D3DD0A4D1}" destId="{6BFFFBD0-AF02-432D-A7FA-8B7805A31CE3}" srcOrd="0" destOrd="0" presId="urn:microsoft.com/office/officeart/2008/layout/RadialCluster"/>
    <dgm:cxn modelId="{9A096D65-FAD6-410F-9DBB-2F279996308B}" type="presOf" srcId="{29401CCC-30BE-4BAD-9141-E8895C6387E4}" destId="{2919954A-E1AA-4886-B6DB-07C043BA5C95}" srcOrd="0" destOrd="0" presId="urn:microsoft.com/office/officeart/2008/layout/RadialCluster"/>
    <dgm:cxn modelId="{02BAEAFE-5560-49E1-B97F-B1B556E2665A}" type="presOf" srcId="{2BD7497F-2AF8-4666-8551-2EA849EF2A40}" destId="{6B9274EE-7078-4C51-B2FB-3086EAB09D22}" srcOrd="0" destOrd="0" presId="urn:microsoft.com/office/officeart/2008/layout/RadialCluster"/>
    <dgm:cxn modelId="{F4C40E26-6C89-469E-9A5C-4B08281A8EA8}" srcId="{6D9F6003-88B4-4D4F-8633-CAB6FB7B090E}" destId="{57107EAF-64F1-4E2A-AF5A-0514BBE18546}" srcOrd="0" destOrd="0" parTransId="{E01E36EF-9DB3-4FC9-B9DA-557642C8AEF8}" sibTransId="{A41A60B0-FFD0-40EA-9F2C-B174BF48F9ED}"/>
    <dgm:cxn modelId="{6EB4D076-E8D9-4611-B6A2-BFC12666862D}" type="presOf" srcId="{72898396-6C95-41BD-B4AD-B305A3AA20D6}" destId="{0589A422-64A1-4859-AA1A-0181B425B187}" srcOrd="0" destOrd="0" presId="urn:microsoft.com/office/officeart/2008/layout/RadialCluster"/>
    <dgm:cxn modelId="{53A4881C-3232-418A-B5A8-E56D43AD67D4}" type="presOf" srcId="{BDA5FBA3-AEAE-40CA-9EC6-30AB3341E87F}" destId="{899A1FBB-4090-4753-B1E6-3401E438042C}" srcOrd="0" destOrd="3" presId="urn:microsoft.com/office/officeart/2008/layout/RadialCluster"/>
    <dgm:cxn modelId="{B7D9A782-43F5-4240-A9D9-B850499FE8FC}" srcId="{CD0E2D18-FBB4-480F-8834-DAEE0229361C}" destId="{EB0300CA-A15C-41AD-937F-25E1EF704644}" srcOrd="1" destOrd="0" parTransId="{49C89E02-2196-4920-9537-A27E93676809}" sibTransId="{D8E2C13A-209C-44A6-B771-31C95FFF71E5}"/>
    <dgm:cxn modelId="{F622196C-9487-4632-B5B8-0524B73F1BC2}" type="presOf" srcId="{E8F9251C-AB1D-4B43-AD6A-D1D267348EB6}" destId="{F0CDC2B1-F5A9-4DB1-A12D-3BB4A7580787}" srcOrd="0" destOrd="0" presId="urn:microsoft.com/office/officeart/2008/layout/RadialCluster"/>
    <dgm:cxn modelId="{9A38E005-8F86-4FBD-9508-29319D85BA02}" type="presOf" srcId="{3494F777-671B-4BDF-A161-E893406084AC}" destId="{7A53FB2D-E481-463D-B5D7-9C7CD3DE2177}" srcOrd="0" destOrd="0" presId="urn:microsoft.com/office/officeart/2008/layout/RadialCluster"/>
    <dgm:cxn modelId="{8618E55E-0E40-4974-B5CA-EF799749F6BA}" srcId="{29401CCC-30BE-4BAD-9141-E8895C6387E4}" destId="{8697F3A8-EA24-404E-9A44-5A56AB3980BD}" srcOrd="2" destOrd="0" parTransId="{8845A63A-C82C-4811-9248-D41424F374B4}" sibTransId="{F1E954D9-D27B-41E5-82B3-965AEC30EBDA}"/>
    <dgm:cxn modelId="{B7CE9475-5573-4BD4-9C60-93DFE7E6152E}" type="presOf" srcId="{EB0300CA-A15C-41AD-937F-25E1EF704644}" destId="{9ADC4890-45DC-462E-86C1-9A35FAF5FC39}" srcOrd="0" destOrd="0" presId="urn:microsoft.com/office/officeart/2008/layout/RadialCluster"/>
    <dgm:cxn modelId="{9E44D422-8C23-4B91-A5A8-805463E7D2FF}" srcId="{6D9F6003-88B4-4D4F-8633-CAB6FB7B090E}" destId="{BDA5FBA3-AEAE-40CA-9EC6-30AB3341E87F}" srcOrd="2" destOrd="0" parTransId="{F9226388-291E-4A6B-A1A6-367540F92A32}" sibTransId="{D3B659FA-B60F-4059-80EB-B4E4D2E0ED39}"/>
    <dgm:cxn modelId="{55F1EAAE-D7C9-4D79-812D-23BA3E5D6AC0}" type="presOf" srcId="{9EAB3243-F31D-42D5-B186-21286E5BD9DB}" destId="{840608CB-D6BE-4F8C-9227-982E0E74FB0A}" srcOrd="0" destOrd="0" presId="urn:microsoft.com/office/officeart/2008/layout/RadialCluster"/>
    <dgm:cxn modelId="{0CB50762-D4EC-4992-9433-347B0E2CC538}" srcId="{8697F3A8-EA24-404E-9A44-5A56AB3980BD}" destId="{6D9F6003-88B4-4D4F-8633-CAB6FB7B090E}" srcOrd="0" destOrd="0" parTransId="{6A0EC429-2739-40CA-85DB-229B3A8274E1}" sibTransId="{900EEADB-CA4D-4E24-A463-E2CB712310B2}"/>
    <dgm:cxn modelId="{C3E490DD-1B56-45CC-A403-7C6EAA17231A}" srcId="{D23C6781-FFD3-47D8-8D5D-F17F5A25E175}" destId="{29401CCC-30BE-4BAD-9141-E8895C6387E4}" srcOrd="0" destOrd="0" parTransId="{0DA686B4-2F6C-44BD-84AD-F3D102D37E3E}" sibTransId="{07B22822-6CED-4B97-BAE4-D103B6F70AD3}"/>
    <dgm:cxn modelId="{5C056186-7648-44B9-8977-03FFC4843683}" type="presOf" srcId="{63C95A2A-656C-44E1-9AF7-16A24F0444DF}" destId="{AC75862A-FE9D-4CC8-B2BF-EDB3565565CC}" srcOrd="0" destOrd="0" presId="urn:microsoft.com/office/officeart/2008/layout/RadialCluster"/>
    <dgm:cxn modelId="{FE8CF713-3116-497F-B349-1AE74495272E}" type="presOf" srcId="{49C89E02-2196-4920-9537-A27E93676809}" destId="{FA0EEE76-E52E-4B12-BF67-13CC32F46A1B}" srcOrd="0" destOrd="0" presId="urn:microsoft.com/office/officeart/2008/layout/RadialCluster"/>
    <dgm:cxn modelId="{8481F674-48FC-4189-B606-D08FABDD0F5B}" type="presOf" srcId="{8697F3A8-EA24-404E-9A44-5A56AB3980BD}" destId="{4EA908AB-69F5-4B6F-8A1C-99BC0613366D}" srcOrd="0" destOrd="0" presId="urn:microsoft.com/office/officeart/2008/layout/RadialCluster"/>
    <dgm:cxn modelId="{B118AB06-D0C5-4A65-BD1E-563DCE6D0B2F}" srcId="{A63C16A2-2E58-4696-96CE-B62E948629E2}" destId="{C789210D-42B3-41AB-8C94-F0EB6A77DE72}" srcOrd="0" destOrd="0" parTransId="{12A74670-A997-4A48-AB2C-3A3847177B19}" sibTransId="{F6C4EA42-2871-49AB-8682-42200FF2D909}"/>
    <dgm:cxn modelId="{162CD46C-7F9D-4D9F-B1E8-FB1CD4BEDC19}" srcId="{F8AADD9A-9E55-44DF-ADFA-1615C54CD2A2}" destId="{425C0A51-65FE-4B3F-82CD-844BF728D145}" srcOrd="1" destOrd="0" parTransId="{88EF8C17-AE9C-408A-98BF-565D3DD0A4D1}" sibTransId="{7D889118-8CD0-4A80-87BA-0399D71C2629}"/>
    <dgm:cxn modelId="{E03FD1CB-1AF5-4E9B-99CF-85DD978FD10A}" srcId="{F8AADD9A-9E55-44DF-ADFA-1615C54CD2A2}" destId="{219A6033-2925-4CDA-B631-509F798DC734}" srcOrd="0" destOrd="0" parTransId="{08FC926B-E989-457B-AE43-5D740DBDD6AE}" sibTransId="{746BD428-2EFE-4551-BBAD-83F53F59D0E9}"/>
    <dgm:cxn modelId="{B9570D16-6A73-4C21-BD5A-3BE31AD016B8}" srcId="{A63C16A2-2E58-4696-96CE-B62E948629E2}" destId="{3494F777-671B-4BDF-A161-E893406084AC}" srcOrd="2" destOrd="0" parTransId="{90E9CCE6-86BC-4933-BDBD-635232C4FE0E}" sibTransId="{69F65898-6394-44E3-8CD2-036DA846A237}"/>
    <dgm:cxn modelId="{CF458F65-5985-433F-9F93-BCA3356128AD}" type="presOf" srcId="{6D9F6003-88B4-4D4F-8633-CAB6FB7B090E}" destId="{899A1FBB-4090-4753-B1E6-3401E438042C}" srcOrd="0" destOrd="0" presId="urn:microsoft.com/office/officeart/2008/layout/RadialCluster"/>
    <dgm:cxn modelId="{8405AD7C-3746-499B-B36D-7B8554F1C83F}" type="presOf" srcId="{425C0A51-65FE-4B3F-82CD-844BF728D145}" destId="{E80C63B3-A45D-4D9D-B9D6-6AB7931E81AA}" srcOrd="0" destOrd="0" presId="urn:microsoft.com/office/officeart/2008/layout/RadialCluster"/>
    <dgm:cxn modelId="{F902408C-E6E1-4138-8905-53DDD0838D44}" type="presOf" srcId="{219A6033-2925-4CDA-B631-509F798DC734}" destId="{167870C4-A387-445B-A7B1-702B52879490}" srcOrd="0" destOrd="0" presId="urn:microsoft.com/office/officeart/2008/layout/RadialCluster"/>
    <dgm:cxn modelId="{C8B85769-7F5B-45E1-940C-09D00E28ADB9}" srcId="{29401CCC-30BE-4BAD-9141-E8895C6387E4}" destId="{CD0E2D18-FBB4-480F-8834-DAEE0229361C}" srcOrd="0" destOrd="0" parTransId="{9EAB3243-F31D-42D5-B186-21286E5BD9DB}" sibTransId="{C4905508-5461-41F8-8C1D-5B1FB80B928B}"/>
    <dgm:cxn modelId="{20C13936-01CD-4184-A475-A3F4AE648EFB}" srcId="{29401CCC-30BE-4BAD-9141-E8895C6387E4}" destId="{F8AADD9A-9E55-44DF-ADFA-1615C54CD2A2}" srcOrd="1" destOrd="0" parTransId="{7E396119-2117-4569-B83B-DF93D8B5C837}" sibTransId="{1B5B9389-050E-42F9-9BBD-E1B6CC7DAFE9}"/>
    <dgm:cxn modelId="{40B993CF-0B04-40EB-A62D-50736A314B06}" type="presOf" srcId="{57107EAF-64F1-4E2A-AF5A-0514BBE18546}" destId="{899A1FBB-4090-4753-B1E6-3401E438042C}" srcOrd="0" destOrd="1" presId="urn:microsoft.com/office/officeart/2008/layout/RadialCluster"/>
    <dgm:cxn modelId="{1DA7349D-FA58-4DC1-B4EA-EDFFF2306A18}" srcId="{A63C16A2-2E58-4696-96CE-B62E948629E2}" destId="{63C95A2A-656C-44E1-9AF7-16A24F0444DF}" srcOrd="1" destOrd="0" parTransId="{72898396-6C95-41BD-B4AD-B305A3AA20D6}" sibTransId="{68BF1C08-9D99-4EBC-8F5E-C1A56BB9EE29}"/>
    <dgm:cxn modelId="{AAAFF41B-13FC-4383-AED6-922163086F1F}" type="presOf" srcId="{34891E35-E034-4C45-858B-A90B073334C6}" destId="{899A1FBB-4090-4753-B1E6-3401E438042C}" srcOrd="0" destOrd="2" presId="urn:microsoft.com/office/officeart/2008/layout/RadialCluster"/>
    <dgm:cxn modelId="{CAE3319A-479C-4A1D-993D-3C2DD382646A}" type="presParOf" srcId="{85BF1820-50FF-4B56-9683-BE971E57123D}" destId="{2919954A-E1AA-4886-B6DB-07C043BA5C95}" srcOrd="0" destOrd="0" presId="urn:microsoft.com/office/officeart/2008/layout/RadialCluster"/>
    <dgm:cxn modelId="{CC3467C6-FAED-4451-8EEF-EF10D656E46D}" type="presParOf" srcId="{85BF1820-50FF-4B56-9683-BE971E57123D}" destId="{4EEC8FED-7E56-46C9-9592-57FD1E2B1108}" srcOrd="1" destOrd="0" presId="urn:microsoft.com/office/officeart/2008/layout/RadialCluster"/>
    <dgm:cxn modelId="{7BF53686-991B-4889-A72E-174E434A302A}" type="presParOf" srcId="{4EEC8FED-7E56-46C9-9592-57FD1E2B1108}" destId="{513FE6E6-AC81-4523-A0B1-8754FFA9DDCC}" srcOrd="0" destOrd="0" presId="urn:microsoft.com/office/officeart/2008/layout/RadialCluster"/>
    <dgm:cxn modelId="{9CDCCDE2-0CF5-4BEE-A572-DD19FBB5E42D}" type="presParOf" srcId="{4EEC8FED-7E56-46C9-9592-57FD1E2B1108}" destId="{F0B3C0CF-FD11-471B-B5DB-37FFBD3FBF99}" srcOrd="1" destOrd="0" presId="urn:microsoft.com/office/officeart/2008/layout/RadialCluster"/>
    <dgm:cxn modelId="{6CB6D472-6DF7-4857-89EA-89409D934605}" type="presParOf" srcId="{4EEC8FED-7E56-46C9-9592-57FD1E2B1108}" destId="{F0CDC2B1-F5A9-4DB1-A12D-3BB4A7580787}" srcOrd="2" destOrd="0" presId="urn:microsoft.com/office/officeart/2008/layout/RadialCluster"/>
    <dgm:cxn modelId="{2E7CCF02-F938-494F-B0D1-27DB2705CA1C}" type="presParOf" srcId="{4EEC8FED-7E56-46C9-9592-57FD1E2B1108}" destId="{FA0EEE76-E52E-4B12-BF67-13CC32F46A1B}" srcOrd="3" destOrd="0" presId="urn:microsoft.com/office/officeart/2008/layout/RadialCluster"/>
    <dgm:cxn modelId="{F6D102A2-6C88-4E8B-8F2F-F1234FCC37C3}" type="presParOf" srcId="{4EEC8FED-7E56-46C9-9592-57FD1E2B1108}" destId="{9ADC4890-45DC-462E-86C1-9A35FAF5FC39}" srcOrd="4" destOrd="0" presId="urn:microsoft.com/office/officeart/2008/layout/RadialCluster"/>
    <dgm:cxn modelId="{135323E7-F297-496C-A262-2F80279B3750}" type="presParOf" srcId="{85BF1820-50FF-4B56-9683-BE971E57123D}" destId="{840608CB-D6BE-4F8C-9227-982E0E74FB0A}" srcOrd="2" destOrd="0" presId="urn:microsoft.com/office/officeart/2008/layout/RadialCluster"/>
    <dgm:cxn modelId="{F952F16D-C7E1-4632-B55B-9D47BA1277B6}" type="presParOf" srcId="{85BF1820-50FF-4B56-9683-BE971E57123D}" destId="{32929133-CBF0-4A71-973F-786C92D61876}" srcOrd="3" destOrd="0" presId="urn:microsoft.com/office/officeart/2008/layout/RadialCluster"/>
    <dgm:cxn modelId="{FF756EC0-7D19-4572-BF30-444E10637CA1}" type="presParOf" srcId="{32929133-CBF0-4A71-973F-786C92D61876}" destId="{90D07730-E439-41DD-985C-58D418D47C1E}" srcOrd="0" destOrd="0" presId="urn:microsoft.com/office/officeart/2008/layout/RadialCluster"/>
    <dgm:cxn modelId="{0CE44269-2AE0-4554-8976-7CA50B8E87E8}" type="presParOf" srcId="{32929133-CBF0-4A71-973F-786C92D61876}" destId="{60EDDAEE-6042-4788-B166-CDDEC4B430E4}" srcOrd="1" destOrd="0" presId="urn:microsoft.com/office/officeart/2008/layout/RadialCluster"/>
    <dgm:cxn modelId="{723BF2C4-E7AD-4A9C-8D96-AEDD7D579461}" type="presParOf" srcId="{32929133-CBF0-4A71-973F-786C92D61876}" destId="{167870C4-A387-445B-A7B1-702B52879490}" srcOrd="2" destOrd="0" presId="urn:microsoft.com/office/officeart/2008/layout/RadialCluster"/>
    <dgm:cxn modelId="{5DADAC04-3FAC-4669-8706-0AE9C076C1D2}" type="presParOf" srcId="{32929133-CBF0-4A71-973F-786C92D61876}" destId="{6BFFFBD0-AF02-432D-A7FA-8B7805A31CE3}" srcOrd="3" destOrd="0" presId="urn:microsoft.com/office/officeart/2008/layout/RadialCluster"/>
    <dgm:cxn modelId="{7B5CF562-D1AD-4B1C-BB37-EF96485A626B}" type="presParOf" srcId="{32929133-CBF0-4A71-973F-786C92D61876}" destId="{E80C63B3-A45D-4D9D-B9D6-6AB7931E81AA}" srcOrd="4" destOrd="0" presId="urn:microsoft.com/office/officeart/2008/layout/RadialCluster"/>
    <dgm:cxn modelId="{B904181F-FE96-4467-A5F5-DF8F61711A3A}" type="presParOf" srcId="{85BF1820-50FF-4B56-9683-BE971E57123D}" destId="{5098891D-0E27-4656-9F9B-BED719CA938F}" srcOrd="4" destOrd="0" presId="urn:microsoft.com/office/officeart/2008/layout/RadialCluster"/>
    <dgm:cxn modelId="{6DAAAF5D-718E-4471-8A9E-85ACD70C3E8E}" type="presParOf" srcId="{85BF1820-50FF-4B56-9683-BE971E57123D}" destId="{B5D3BBCA-1DBF-4A99-BEA8-6AC8254FCC5C}" srcOrd="5" destOrd="0" presId="urn:microsoft.com/office/officeart/2008/layout/RadialCluster"/>
    <dgm:cxn modelId="{B283371A-02FF-42C7-BDD2-CFFA3AD4434D}" type="presParOf" srcId="{B5D3BBCA-1DBF-4A99-BEA8-6AC8254FCC5C}" destId="{4EA908AB-69F5-4B6F-8A1C-99BC0613366D}" srcOrd="0" destOrd="0" presId="urn:microsoft.com/office/officeart/2008/layout/RadialCluster"/>
    <dgm:cxn modelId="{5F20696D-6139-42EA-885B-E0B9CF61DDF5}" type="presParOf" srcId="{B5D3BBCA-1DBF-4A99-BEA8-6AC8254FCC5C}" destId="{EFD600A5-8C25-40C3-B175-89F58037FBEF}" srcOrd="1" destOrd="0" presId="urn:microsoft.com/office/officeart/2008/layout/RadialCluster"/>
    <dgm:cxn modelId="{A0BA966B-ADD2-4613-B8EC-1E151FEFF829}" type="presParOf" srcId="{B5D3BBCA-1DBF-4A99-BEA8-6AC8254FCC5C}" destId="{899A1FBB-4090-4753-B1E6-3401E438042C}" srcOrd="2" destOrd="0" presId="urn:microsoft.com/office/officeart/2008/layout/RadialCluster"/>
    <dgm:cxn modelId="{803C0CD0-1B2D-4E15-B9F3-73DB49A196C0}" type="presParOf" srcId="{85BF1820-50FF-4B56-9683-BE971E57123D}" destId="{13E69A24-6F6B-4CEF-87D1-7633027E9205}" srcOrd="6" destOrd="0" presId="urn:microsoft.com/office/officeart/2008/layout/RadialCluster"/>
    <dgm:cxn modelId="{B6767265-07F9-4261-8861-C715CFAFA937}" type="presParOf" srcId="{85BF1820-50FF-4B56-9683-BE971E57123D}" destId="{0E418236-CB79-42B6-A48A-99495016C4D4}" srcOrd="7" destOrd="0" presId="urn:microsoft.com/office/officeart/2008/layout/RadialCluster"/>
    <dgm:cxn modelId="{B025FB8F-26DD-4DA2-A2B8-90D0EB1AE7D2}" type="presParOf" srcId="{0E418236-CB79-42B6-A48A-99495016C4D4}" destId="{8DF43F5E-F856-4C8C-8C6E-0E37A22F4459}" srcOrd="0" destOrd="0" presId="urn:microsoft.com/office/officeart/2008/layout/RadialCluster"/>
    <dgm:cxn modelId="{13639099-7059-46D1-9EC7-5204DB386898}" type="presParOf" srcId="{0E418236-CB79-42B6-A48A-99495016C4D4}" destId="{068F2857-5479-462D-BC97-7872083ADFF0}" srcOrd="1" destOrd="0" presId="urn:microsoft.com/office/officeart/2008/layout/RadialCluster"/>
    <dgm:cxn modelId="{9F3549BE-1131-4158-A26A-5C62F7EB2BBC}" type="presParOf" srcId="{0E418236-CB79-42B6-A48A-99495016C4D4}" destId="{B0B5B9A7-9134-44A6-B646-0A0CD476703C}" srcOrd="2" destOrd="0" presId="urn:microsoft.com/office/officeart/2008/layout/RadialCluster"/>
    <dgm:cxn modelId="{F92041E6-6DC4-4088-A918-0CE73F9A14C4}" type="presParOf" srcId="{0E418236-CB79-42B6-A48A-99495016C4D4}" destId="{0589A422-64A1-4859-AA1A-0181B425B187}" srcOrd="3" destOrd="0" presId="urn:microsoft.com/office/officeart/2008/layout/RadialCluster"/>
    <dgm:cxn modelId="{AE231A56-963F-4C87-B7E4-E17F7F6FC30D}" type="presParOf" srcId="{0E418236-CB79-42B6-A48A-99495016C4D4}" destId="{AC75862A-FE9D-4CC8-B2BF-EDB3565565CC}" srcOrd="4" destOrd="0" presId="urn:microsoft.com/office/officeart/2008/layout/RadialCluster"/>
    <dgm:cxn modelId="{BE6555F2-2AF0-4A27-8ED6-D1E577C69A34}" type="presParOf" srcId="{0E418236-CB79-42B6-A48A-99495016C4D4}" destId="{6F8CFB61-879C-44EA-9985-72A049247F62}" srcOrd="5" destOrd="0" presId="urn:microsoft.com/office/officeart/2008/layout/RadialCluster"/>
    <dgm:cxn modelId="{077E0B6B-3EC8-4D2F-A092-85B10D78920C}" type="presParOf" srcId="{0E418236-CB79-42B6-A48A-99495016C4D4}" destId="{7A53FB2D-E481-463D-B5D7-9C7CD3DE2177}" srcOrd="6" destOrd="0" presId="urn:microsoft.com/office/officeart/2008/layout/RadialCluster"/>
    <dgm:cxn modelId="{A5C68D6E-A903-4440-9600-595629825AF0}" type="presParOf" srcId="{85BF1820-50FF-4B56-9683-BE971E57123D}" destId="{6B9274EE-7078-4C51-B2FB-3086EAB09D22}"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75F3C10-3FD8-4B48-B29A-A9D698E5244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E707FD71-053D-4C34-BC83-3FE68E0EA478}">
      <dgm:prSet phldrT="[Texto]" custT="1"/>
      <dgm:spPr/>
      <dgm:t>
        <a:bodyPr/>
        <a:lstStyle/>
        <a:p>
          <a:r>
            <a:rPr lang="es-EC" sz="6000" dirty="0" smtClean="0"/>
            <a:t>ANÁLISIS</a:t>
          </a:r>
          <a:endParaRPr lang="es-EC" sz="6000" dirty="0"/>
        </a:p>
      </dgm:t>
    </dgm:pt>
    <dgm:pt modelId="{1A65F2DD-2D0D-44F5-B5BA-4927503C0E8B}" type="parTrans" cxnId="{68E06107-9AE8-451B-A0EF-52B1AA1A7312}">
      <dgm:prSet/>
      <dgm:spPr/>
      <dgm:t>
        <a:bodyPr/>
        <a:lstStyle/>
        <a:p>
          <a:endParaRPr lang="es-EC"/>
        </a:p>
      </dgm:t>
    </dgm:pt>
    <dgm:pt modelId="{60EACDF7-2404-4930-B8A6-0D311E7EED13}" type="sibTrans" cxnId="{68E06107-9AE8-451B-A0EF-52B1AA1A7312}">
      <dgm:prSet/>
      <dgm:spPr/>
      <dgm:t>
        <a:bodyPr/>
        <a:lstStyle/>
        <a:p>
          <a:endParaRPr lang="es-EC"/>
        </a:p>
      </dgm:t>
    </dgm:pt>
    <dgm:pt modelId="{C5332B5A-7758-4815-9169-3456EC9F7DAB}">
      <dgm:prSet phldrT="[Texto]" custT="1"/>
      <dgm:spPr/>
      <dgm:t>
        <a:bodyPr/>
        <a:lstStyle/>
        <a:p>
          <a:r>
            <a:rPr lang="es-ES" sz="2400" b="0" dirty="0" smtClean="0"/>
            <a:t>La presente investigación se enfocó en las falencias de la Logística de Salida, siendo un elemento que conforma la cadena de suministros, el inventario o stock de materiales, suministros y producto terminado no se encuentra registrado, para el debido control de existencias.</a:t>
          </a:r>
          <a:endParaRPr lang="es-EC" sz="2400" dirty="0"/>
        </a:p>
      </dgm:t>
    </dgm:pt>
    <dgm:pt modelId="{77879BD4-FDFA-4E19-BBAA-0215D374F273}" type="parTrans" cxnId="{91EB479B-AC3C-4D44-BEEB-2D9E28283F53}">
      <dgm:prSet/>
      <dgm:spPr/>
      <dgm:t>
        <a:bodyPr/>
        <a:lstStyle/>
        <a:p>
          <a:endParaRPr lang="es-EC"/>
        </a:p>
      </dgm:t>
    </dgm:pt>
    <dgm:pt modelId="{D5EE4C1F-F49D-4F26-A3CD-3916CFDA6B28}" type="sibTrans" cxnId="{91EB479B-AC3C-4D44-BEEB-2D9E28283F53}">
      <dgm:prSet/>
      <dgm:spPr/>
      <dgm:t>
        <a:bodyPr/>
        <a:lstStyle/>
        <a:p>
          <a:endParaRPr lang="es-EC"/>
        </a:p>
      </dgm:t>
    </dgm:pt>
    <dgm:pt modelId="{E0842583-17F4-4E53-9074-B59F27838010}">
      <dgm:prSet phldrT="[Texto]" custT="1"/>
      <dgm:spPr/>
      <dgm:t>
        <a:bodyPr/>
        <a:lstStyle/>
        <a:p>
          <a:r>
            <a:rPr lang="es-EC" sz="6000" dirty="0" smtClean="0"/>
            <a:t>CONCLUSIONES</a:t>
          </a:r>
          <a:endParaRPr lang="es-EC" sz="6000" dirty="0"/>
        </a:p>
      </dgm:t>
    </dgm:pt>
    <dgm:pt modelId="{06C06495-7D36-49EF-BC45-723D225E83C0}" type="parTrans" cxnId="{2B4BC9E4-D9FE-4BB2-9E09-33540D8B1EF1}">
      <dgm:prSet/>
      <dgm:spPr/>
      <dgm:t>
        <a:bodyPr/>
        <a:lstStyle/>
        <a:p>
          <a:endParaRPr lang="es-EC"/>
        </a:p>
      </dgm:t>
    </dgm:pt>
    <dgm:pt modelId="{3C8AE90B-03FF-410A-97E9-DF86048613BA}" type="sibTrans" cxnId="{2B4BC9E4-D9FE-4BB2-9E09-33540D8B1EF1}">
      <dgm:prSet/>
      <dgm:spPr/>
      <dgm:t>
        <a:bodyPr/>
        <a:lstStyle/>
        <a:p>
          <a:endParaRPr lang="es-EC"/>
        </a:p>
      </dgm:t>
    </dgm:pt>
    <dgm:pt modelId="{39854FEF-9730-4CD5-853B-F7B3C25AE4FC}">
      <dgm:prSet phldrT="[Texto]" custT="1"/>
      <dgm:spPr/>
      <dgm:t>
        <a:bodyPr/>
        <a:lstStyle/>
        <a:p>
          <a:r>
            <a:rPr lang="es-EC" sz="2400" b="0" dirty="0" smtClean="0"/>
            <a:t>Debido a las falencias de la logística de salida, debe existir un método para el control de inventarios tanto para materiales, materia prima, producto terminado y producto despachado.</a:t>
          </a:r>
          <a:endParaRPr lang="es-EC" sz="2400" b="0" dirty="0"/>
        </a:p>
      </dgm:t>
    </dgm:pt>
    <dgm:pt modelId="{4D5517EF-8A00-43E3-915C-EFEABDCF412F}" type="parTrans" cxnId="{74E47B36-0A8E-42A5-B6E9-3CA9C2F8E017}">
      <dgm:prSet/>
      <dgm:spPr/>
      <dgm:t>
        <a:bodyPr/>
        <a:lstStyle/>
        <a:p>
          <a:endParaRPr lang="es-EC"/>
        </a:p>
      </dgm:t>
    </dgm:pt>
    <dgm:pt modelId="{B85453B3-D52D-4672-AC22-158F047F367F}" type="sibTrans" cxnId="{74E47B36-0A8E-42A5-B6E9-3CA9C2F8E017}">
      <dgm:prSet/>
      <dgm:spPr/>
      <dgm:t>
        <a:bodyPr/>
        <a:lstStyle/>
        <a:p>
          <a:endParaRPr lang="es-EC"/>
        </a:p>
      </dgm:t>
    </dgm:pt>
    <dgm:pt modelId="{2CFDE049-C152-46D9-971C-CD26C324D356}" type="pres">
      <dgm:prSet presAssocID="{775F3C10-3FD8-4B48-B29A-A9D698E52441}" presName="linear" presStyleCnt="0">
        <dgm:presLayoutVars>
          <dgm:animLvl val="lvl"/>
          <dgm:resizeHandles val="exact"/>
        </dgm:presLayoutVars>
      </dgm:prSet>
      <dgm:spPr/>
      <dgm:t>
        <a:bodyPr/>
        <a:lstStyle/>
        <a:p>
          <a:endParaRPr lang="es-EC"/>
        </a:p>
      </dgm:t>
    </dgm:pt>
    <dgm:pt modelId="{A3B5556F-F092-4F2B-B23E-3E3BB4AA19A1}" type="pres">
      <dgm:prSet presAssocID="{E707FD71-053D-4C34-BC83-3FE68E0EA478}" presName="parentText" presStyleLbl="node1" presStyleIdx="0" presStyleCnt="2">
        <dgm:presLayoutVars>
          <dgm:chMax val="0"/>
          <dgm:bulletEnabled val="1"/>
        </dgm:presLayoutVars>
      </dgm:prSet>
      <dgm:spPr/>
      <dgm:t>
        <a:bodyPr/>
        <a:lstStyle/>
        <a:p>
          <a:endParaRPr lang="es-EC"/>
        </a:p>
      </dgm:t>
    </dgm:pt>
    <dgm:pt modelId="{DBB0DD10-076D-4192-8865-9C99F4125A14}" type="pres">
      <dgm:prSet presAssocID="{E707FD71-053D-4C34-BC83-3FE68E0EA478}" presName="childText" presStyleLbl="revTx" presStyleIdx="0" presStyleCnt="2">
        <dgm:presLayoutVars>
          <dgm:bulletEnabled val="1"/>
        </dgm:presLayoutVars>
      </dgm:prSet>
      <dgm:spPr/>
      <dgm:t>
        <a:bodyPr/>
        <a:lstStyle/>
        <a:p>
          <a:endParaRPr lang="es-EC"/>
        </a:p>
      </dgm:t>
    </dgm:pt>
    <dgm:pt modelId="{0CD9A0C0-C424-45B4-944F-382FBB6C8E2E}" type="pres">
      <dgm:prSet presAssocID="{E0842583-17F4-4E53-9074-B59F27838010}" presName="parentText" presStyleLbl="node1" presStyleIdx="1" presStyleCnt="2">
        <dgm:presLayoutVars>
          <dgm:chMax val="0"/>
          <dgm:bulletEnabled val="1"/>
        </dgm:presLayoutVars>
      </dgm:prSet>
      <dgm:spPr/>
      <dgm:t>
        <a:bodyPr/>
        <a:lstStyle/>
        <a:p>
          <a:endParaRPr lang="es-EC"/>
        </a:p>
      </dgm:t>
    </dgm:pt>
    <dgm:pt modelId="{BCE56BE9-9EFD-45E2-96D2-5568A494BE69}" type="pres">
      <dgm:prSet presAssocID="{E0842583-17F4-4E53-9074-B59F27838010}" presName="childText" presStyleLbl="revTx" presStyleIdx="1" presStyleCnt="2">
        <dgm:presLayoutVars>
          <dgm:bulletEnabled val="1"/>
        </dgm:presLayoutVars>
      </dgm:prSet>
      <dgm:spPr/>
      <dgm:t>
        <a:bodyPr/>
        <a:lstStyle/>
        <a:p>
          <a:endParaRPr lang="es-EC"/>
        </a:p>
      </dgm:t>
    </dgm:pt>
  </dgm:ptLst>
  <dgm:cxnLst>
    <dgm:cxn modelId="{74E47B36-0A8E-42A5-B6E9-3CA9C2F8E017}" srcId="{E0842583-17F4-4E53-9074-B59F27838010}" destId="{39854FEF-9730-4CD5-853B-F7B3C25AE4FC}" srcOrd="0" destOrd="0" parTransId="{4D5517EF-8A00-43E3-915C-EFEABDCF412F}" sibTransId="{B85453B3-D52D-4672-AC22-158F047F367F}"/>
    <dgm:cxn modelId="{E3260809-ACFD-4205-941D-DEEAE3488334}" type="presOf" srcId="{E0842583-17F4-4E53-9074-B59F27838010}" destId="{0CD9A0C0-C424-45B4-944F-382FBB6C8E2E}" srcOrd="0" destOrd="0" presId="urn:microsoft.com/office/officeart/2005/8/layout/vList2"/>
    <dgm:cxn modelId="{68E06107-9AE8-451B-A0EF-52B1AA1A7312}" srcId="{775F3C10-3FD8-4B48-B29A-A9D698E52441}" destId="{E707FD71-053D-4C34-BC83-3FE68E0EA478}" srcOrd="0" destOrd="0" parTransId="{1A65F2DD-2D0D-44F5-B5BA-4927503C0E8B}" sibTransId="{60EACDF7-2404-4930-B8A6-0D311E7EED13}"/>
    <dgm:cxn modelId="{F2915EE1-FC2A-4A4E-AB4B-CF1EB42FCFC3}" type="presOf" srcId="{C5332B5A-7758-4815-9169-3456EC9F7DAB}" destId="{DBB0DD10-076D-4192-8865-9C99F4125A14}" srcOrd="0" destOrd="0" presId="urn:microsoft.com/office/officeart/2005/8/layout/vList2"/>
    <dgm:cxn modelId="{2B4BC9E4-D9FE-4BB2-9E09-33540D8B1EF1}" srcId="{775F3C10-3FD8-4B48-B29A-A9D698E52441}" destId="{E0842583-17F4-4E53-9074-B59F27838010}" srcOrd="1" destOrd="0" parTransId="{06C06495-7D36-49EF-BC45-723D225E83C0}" sibTransId="{3C8AE90B-03FF-410A-97E9-DF86048613BA}"/>
    <dgm:cxn modelId="{AA01C8AF-50E3-447B-AF07-70180C64B12E}" type="presOf" srcId="{775F3C10-3FD8-4B48-B29A-A9D698E52441}" destId="{2CFDE049-C152-46D9-971C-CD26C324D356}" srcOrd="0" destOrd="0" presId="urn:microsoft.com/office/officeart/2005/8/layout/vList2"/>
    <dgm:cxn modelId="{CF30AB3B-7648-4B20-9537-60FFE63842E7}" type="presOf" srcId="{E707FD71-053D-4C34-BC83-3FE68E0EA478}" destId="{A3B5556F-F092-4F2B-B23E-3E3BB4AA19A1}" srcOrd="0" destOrd="0" presId="urn:microsoft.com/office/officeart/2005/8/layout/vList2"/>
    <dgm:cxn modelId="{91EB479B-AC3C-4D44-BEEB-2D9E28283F53}" srcId="{E707FD71-053D-4C34-BC83-3FE68E0EA478}" destId="{C5332B5A-7758-4815-9169-3456EC9F7DAB}" srcOrd="0" destOrd="0" parTransId="{77879BD4-FDFA-4E19-BBAA-0215D374F273}" sibTransId="{D5EE4C1F-F49D-4F26-A3CD-3916CFDA6B28}"/>
    <dgm:cxn modelId="{F7304AC8-2014-4D9B-85AD-44F3C869D4FA}" type="presOf" srcId="{39854FEF-9730-4CD5-853B-F7B3C25AE4FC}" destId="{BCE56BE9-9EFD-45E2-96D2-5568A494BE69}" srcOrd="0" destOrd="0" presId="urn:microsoft.com/office/officeart/2005/8/layout/vList2"/>
    <dgm:cxn modelId="{2D45973B-EFFE-4F37-BB6E-0ABCB766B6FF}" type="presParOf" srcId="{2CFDE049-C152-46D9-971C-CD26C324D356}" destId="{A3B5556F-F092-4F2B-B23E-3E3BB4AA19A1}" srcOrd="0" destOrd="0" presId="urn:microsoft.com/office/officeart/2005/8/layout/vList2"/>
    <dgm:cxn modelId="{842D52C2-7C90-4FCC-965C-010EB1985500}" type="presParOf" srcId="{2CFDE049-C152-46D9-971C-CD26C324D356}" destId="{DBB0DD10-076D-4192-8865-9C99F4125A14}" srcOrd="1" destOrd="0" presId="urn:microsoft.com/office/officeart/2005/8/layout/vList2"/>
    <dgm:cxn modelId="{6D42DB2A-B89F-4A4A-8C99-E6228709E636}" type="presParOf" srcId="{2CFDE049-C152-46D9-971C-CD26C324D356}" destId="{0CD9A0C0-C424-45B4-944F-382FBB6C8E2E}" srcOrd="2" destOrd="0" presId="urn:microsoft.com/office/officeart/2005/8/layout/vList2"/>
    <dgm:cxn modelId="{016DB915-D103-4BC1-A53E-C874317D59DE}" type="presParOf" srcId="{2CFDE049-C152-46D9-971C-CD26C324D356}" destId="{BCE56BE9-9EFD-45E2-96D2-5568A494BE6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D4C1EB-D94B-4DB3-974E-FEA5580D12A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170361FA-21BC-4279-964C-59A6816752CA}">
      <dgm:prSet phldrT="[Texto]"/>
      <dgm:spPr/>
      <dgm:t>
        <a:bodyPr/>
        <a:lstStyle/>
        <a:p>
          <a:r>
            <a:rPr lang="es-EC" dirty="0" smtClean="0"/>
            <a:t>ANÁLISIS</a:t>
          </a:r>
          <a:endParaRPr lang="es-EC" dirty="0"/>
        </a:p>
      </dgm:t>
    </dgm:pt>
    <dgm:pt modelId="{627326E1-1460-47CF-BFA8-2E77B93424D5}" type="parTrans" cxnId="{54D88622-8BA9-4BAE-99CA-BEBE1036275A}">
      <dgm:prSet/>
      <dgm:spPr/>
      <dgm:t>
        <a:bodyPr/>
        <a:lstStyle/>
        <a:p>
          <a:endParaRPr lang="es-EC"/>
        </a:p>
      </dgm:t>
    </dgm:pt>
    <dgm:pt modelId="{EC8186A5-C848-4B11-BD56-2CCD7FB2A428}" type="sibTrans" cxnId="{54D88622-8BA9-4BAE-99CA-BEBE1036275A}">
      <dgm:prSet/>
      <dgm:spPr/>
      <dgm:t>
        <a:bodyPr/>
        <a:lstStyle/>
        <a:p>
          <a:endParaRPr lang="es-EC"/>
        </a:p>
      </dgm:t>
    </dgm:pt>
    <dgm:pt modelId="{7AE1334A-300D-4FF8-8CBC-D0059D41D60E}">
      <dgm:prSet phldrT="[Texto]" custT="1"/>
      <dgm:spPr/>
      <dgm:t>
        <a:bodyPr/>
        <a:lstStyle/>
        <a:p>
          <a:r>
            <a:rPr lang="es-ES" sz="2000" dirty="0" smtClean="0"/>
            <a:t>Existe una gestión incompleta de parte de los asociados a la Unión, ya que no un existe control desde la previa negociación con los proveedores hasta la entrega y posterior despacho de las artesanías a los clientes directos y a los distribuidores.</a:t>
          </a:r>
          <a:endParaRPr lang="es-EC" sz="2000" dirty="0"/>
        </a:p>
      </dgm:t>
    </dgm:pt>
    <dgm:pt modelId="{C29CE792-C4FA-40BA-8B9E-D74B2E101F4F}" type="parTrans" cxnId="{A8DE5D60-4F62-4F2D-BC76-3F54EF7530AA}">
      <dgm:prSet/>
      <dgm:spPr/>
      <dgm:t>
        <a:bodyPr/>
        <a:lstStyle/>
        <a:p>
          <a:endParaRPr lang="es-EC"/>
        </a:p>
      </dgm:t>
    </dgm:pt>
    <dgm:pt modelId="{5E221AC1-6AD5-4834-B2EC-CABDECBA2CB1}" type="sibTrans" cxnId="{A8DE5D60-4F62-4F2D-BC76-3F54EF7530AA}">
      <dgm:prSet/>
      <dgm:spPr/>
      <dgm:t>
        <a:bodyPr/>
        <a:lstStyle/>
        <a:p>
          <a:endParaRPr lang="es-EC"/>
        </a:p>
      </dgm:t>
    </dgm:pt>
    <dgm:pt modelId="{97B633CF-3784-4E24-883A-80ED841DD49A}">
      <dgm:prSet phldrT="[Texto]"/>
      <dgm:spPr/>
      <dgm:t>
        <a:bodyPr/>
        <a:lstStyle/>
        <a:p>
          <a:r>
            <a:rPr lang="es-EC" dirty="0" smtClean="0"/>
            <a:t>CONCLUSIÓN</a:t>
          </a:r>
          <a:endParaRPr lang="es-EC" dirty="0"/>
        </a:p>
      </dgm:t>
    </dgm:pt>
    <dgm:pt modelId="{92F63E60-FFDC-44EC-B134-5EA4F133EAB1}" type="parTrans" cxnId="{65040F63-9FF9-4DC7-8AFC-438839AC43D3}">
      <dgm:prSet/>
      <dgm:spPr/>
      <dgm:t>
        <a:bodyPr/>
        <a:lstStyle/>
        <a:p>
          <a:endParaRPr lang="es-EC"/>
        </a:p>
      </dgm:t>
    </dgm:pt>
    <dgm:pt modelId="{9DCE6F17-ED5F-404C-9F0C-6848FAFC6E96}" type="sibTrans" cxnId="{65040F63-9FF9-4DC7-8AFC-438839AC43D3}">
      <dgm:prSet/>
      <dgm:spPr/>
      <dgm:t>
        <a:bodyPr/>
        <a:lstStyle/>
        <a:p>
          <a:endParaRPr lang="es-EC"/>
        </a:p>
      </dgm:t>
    </dgm:pt>
    <dgm:pt modelId="{2817F9A1-7457-4827-8A3C-27CD3D4B4A67}">
      <dgm:prSet phldrT="[Texto]" custT="1"/>
      <dgm:spPr/>
      <dgm:t>
        <a:bodyPr/>
        <a:lstStyle/>
        <a:p>
          <a:r>
            <a:rPr lang="es-EC" sz="2000" dirty="0" smtClean="0"/>
            <a:t>Los artesanos de la Unión no ha realizado el debido control del proceso externo e interno con los proveedores y con los clientes.</a:t>
          </a:r>
          <a:endParaRPr lang="es-EC" sz="2000" dirty="0"/>
        </a:p>
      </dgm:t>
    </dgm:pt>
    <dgm:pt modelId="{B67B3966-D47B-4A00-BB44-BE7722B18AF5}" type="parTrans" cxnId="{0B49376A-97B0-48CC-B3B6-C12D5FB3E8B0}">
      <dgm:prSet/>
      <dgm:spPr/>
      <dgm:t>
        <a:bodyPr/>
        <a:lstStyle/>
        <a:p>
          <a:endParaRPr lang="es-EC"/>
        </a:p>
      </dgm:t>
    </dgm:pt>
    <dgm:pt modelId="{1FC4B44A-56DB-4C97-9A7A-16886ACD1AA2}" type="sibTrans" cxnId="{0B49376A-97B0-48CC-B3B6-C12D5FB3E8B0}">
      <dgm:prSet/>
      <dgm:spPr/>
      <dgm:t>
        <a:bodyPr/>
        <a:lstStyle/>
        <a:p>
          <a:endParaRPr lang="es-EC"/>
        </a:p>
      </dgm:t>
    </dgm:pt>
    <dgm:pt modelId="{14914242-EA63-406A-BDC0-0EBDC74DF1F7}" type="pres">
      <dgm:prSet presAssocID="{4FD4C1EB-D94B-4DB3-974E-FEA5580D12A5}" presName="linear" presStyleCnt="0">
        <dgm:presLayoutVars>
          <dgm:animLvl val="lvl"/>
          <dgm:resizeHandles val="exact"/>
        </dgm:presLayoutVars>
      </dgm:prSet>
      <dgm:spPr/>
      <dgm:t>
        <a:bodyPr/>
        <a:lstStyle/>
        <a:p>
          <a:endParaRPr lang="es-EC"/>
        </a:p>
      </dgm:t>
    </dgm:pt>
    <dgm:pt modelId="{F72F1560-D950-4035-B46F-B223C5FEA08C}" type="pres">
      <dgm:prSet presAssocID="{170361FA-21BC-4279-964C-59A6816752CA}" presName="parentText" presStyleLbl="node1" presStyleIdx="0" presStyleCnt="2">
        <dgm:presLayoutVars>
          <dgm:chMax val="0"/>
          <dgm:bulletEnabled val="1"/>
        </dgm:presLayoutVars>
      </dgm:prSet>
      <dgm:spPr/>
      <dgm:t>
        <a:bodyPr/>
        <a:lstStyle/>
        <a:p>
          <a:endParaRPr lang="es-EC"/>
        </a:p>
      </dgm:t>
    </dgm:pt>
    <dgm:pt modelId="{78012332-55DD-4ADA-B31D-F9E01DE3C7B7}" type="pres">
      <dgm:prSet presAssocID="{170361FA-21BC-4279-964C-59A6816752CA}" presName="childText" presStyleLbl="revTx" presStyleIdx="0" presStyleCnt="2">
        <dgm:presLayoutVars>
          <dgm:bulletEnabled val="1"/>
        </dgm:presLayoutVars>
      </dgm:prSet>
      <dgm:spPr/>
      <dgm:t>
        <a:bodyPr/>
        <a:lstStyle/>
        <a:p>
          <a:endParaRPr lang="es-EC"/>
        </a:p>
      </dgm:t>
    </dgm:pt>
    <dgm:pt modelId="{73CAD66C-3EDD-409F-8786-F58E4BFB15CD}" type="pres">
      <dgm:prSet presAssocID="{97B633CF-3784-4E24-883A-80ED841DD49A}" presName="parentText" presStyleLbl="node1" presStyleIdx="1" presStyleCnt="2">
        <dgm:presLayoutVars>
          <dgm:chMax val="0"/>
          <dgm:bulletEnabled val="1"/>
        </dgm:presLayoutVars>
      </dgm:prSet>
      <dgm:spPr/>
      <dgm:t>
        <a:bodyPr/>
        <a:lstStyle/>
        <a:p>
          <a:endParaRPr lang="es-EC"/>
        </a:p>
      </dgm:t>
    </dgm:pt>
    <dgm:pt modelId="{2958442B-97DC-434E-B5D3-6DD565FC5871}" type="pres">
      <dgm:prSet presAssocID="{97B633CF-3784-4E24-883A-80ED841DD49A}" presName="childText" presStyleLbl="revTx" presStyleIdx="1" presStyleCnt="2">
        <dgm:presLayoutVars>
          <dgm:bulletEnabled val="1"/>
        </dgm:presLayoutVars>
      </dgm:prSet>
      <dgm:spPr/>
      <dgm:t>
        <a:bodyPr/>
        <a:lstStyle/>
        <a:p>
          <a:endParaRPr lang="es-EC"/>
        </a:p>
      </dgm:t>
    </dgm:pt>
  </dgm:ptLst>
  <dgm:cxnLst>
    <dgm:cxn modelId="{7711F83B-EBD8-4EBE-BDDF-EA52710393A8}" type="presOf" srcId="{170361FA-21BC-4279-964C-59A6816752CA}" destId="{F72F1560-D950-4035-B46F-B223C5FEA08C}" srcOrd="0" destOrd="0" presId="urn:microsoft.com/office/officeart/2005/8/layout/vList2"/>
    <dgm:cxn modelId="{D78DD70B-6268-4A5E-ACB2-58A490CB79CD}" type="presOf" srcId="{4FD4C1EB-D94B-4DB3-974E-FEA5580D12A5}" destId="{14914242-EA63-406A-BDC0-0EBDC74DF1F7}" srcOrd="0" destOrd="0" presId="urn:microsoft.com/office/officeart/2005/8/layout/vList2"/>
    <dgm:cxn modelId="{54D88622-8BA9-4BAE-99CA-BEBE1036275A}" srcId="{4FD4C1EB-D94B-4DB3-974E-FEA5580D12A5}" destId="{170361FA-21BC-4279-964C-59A6816752CA}" srcOrd="0" destOrd="0" parTransId="{627326E1-1460-47CF-BFA8-2E77B93424D5}" sibTransId="{EC8186A5-C848-4B11-BD56-2CCD7FB2A428}"/>
    <dgm:cxn modelId="{652E4AFB-FD03-4D34-ACE2-9D0C92009DE4}" type="presOf" srcId="{2817F9A1-7457-4827-8A3C-27CD3D4B4A67}" destId="{2958442B-97DC-434E-B5D3-6DD565FC5871}" srcOrd="0" destOrd="0" presId="urn:microsoft.com/office/officeart/2005/8/layout/vList2"/>
    <dgm:cxn modelId="{65650DE2-9FA5-4C5E-9388-1FB23D9AAE38}" type="presOf" srcId="{97B633CF-3784-4E24-883A-80ED841DD49A}" destId="{73CAD66C-3EDD-409F-8786-F58E4BFB15CD}" srcOrd="0" destOrd="0" presId="urn:microsoft.com/office/officeart/2005/8/layout/vList2"/>
    <dgm:cxn modelId="{A8DE5D60-4F62-4F2D-BC76-3F54EF7530AA}" srcId="{170361FA-21BC-4279-964C-59A6816752CA}" destId="{7AE1334A-300D-4FF8-8CBC-D0059D41D60E}" srcOrd="0" destOrd="0" parTransId="{C29CE792-C4FA-40BA-8B9E-D74B2E101F4F}" sibTransId="{5E221AC1-6AD5-4834-B2EC-CABDECBA2CB1}"/>
    <dgm:cxn modelId="{0B49376A-97B0-48CC-B3B6-C12D5FB3E8B0}" srcId="{97B633CF-3784-4E24-883A-80ED841DD49A}" destId="{2817F9A1-7457-4827-8A3C-27CD3D4B4A67}" srcOrd="0" destOrd="0" parTransId="{B67B3966-D47B-4A00-BB44-BE7722B18AF5}" sibTransId="{1FC4B44A-56DB-4C97-9A7A-16886ACD1AA2}"/>
    <dgm:cxn modelId="{15E88A5C-C2C4-433E-A293-460FC8FD00DA}" type="presOf" srcId="{7AE1334A-300D-4FF8-8CBC-D0059D41D60E}" destId="{78012332-55DD-4ADA-B31D-F9E01DE3C7B7}" srcOrd="0" destOrd="0" presId="urn:microsoft.com/office/officeart/2005/8/layout/vList2"/>
    <dgm:cxn modelId="{65040F63-9FF9-4DC7-8AFC-438839AC43D3}" srcId="{4FD4C1EB-D94B-4DB3-974E-FEA5580D12A5}" destId="{97B633CF-3784-4E24-883A-80ED841DD49A}" srcOrd="1" destOrd="0" parTransId="{92F63E60-FFDC-44EC-B134-5EA4F133EAB1}" sibTransId="{9DCE6F17-ED5F-404C-9F0C-6848FAFC6E96}"/>
    <dgm:cxn modelId="{2AC67D22-8B6E-4064-ABB2-6BC18A5FF897}" type="presParOf" srcId="{14914242-EA63-406A-BDC0-0EBDC74DF1F7}" destId="{F72F1560-D950-4035-B46F-B223C5FEA08C}" srcOrd="0" destOrd="0" presId="urn:microsoft.com/office/officeart/2005/8/layout/vList2"/>
    <dgm:cxn modelId="{AB58E521-A79C-43D0-8E04-D3657882A339}" type="presParOf" srcId="{14914242-EA63-406A-BDC0-0EBDC74DF1F7}" destId="{78012332-55DD-4ADA-B31D-F9E01DE3C7B7}" srcOrd="1" destOrd="0" presId="urn:microsoft.com/office/officeart/2005/8/layout/vList2"/>
    <dgm:cxn modelId="{08261643-ED83-4B78-9D7A-C1E28275F201}" type="presParOf" srcId="{14914242-EA63-406A-BDC0-0EBDC74DF1F7}" destId="{73CAD66C-3EDD-409F-8786-F58E4BFB15CD}" srcOrd="2" destOrd="0" presId="urn:microsoft.com/office/officeart/2005/8/layout/vList2"/>
    <dgm:cxn modelId="{2D360CE5-EBDB-45DF-A797-10BD87B6BDC2}" type="presParOf" srcId="{14914242-EA63-406A-BDC0-0EBDC74DF1F7}" destId="{2958442B-97DC-434E-B5D3-6DD565FC587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0B21F-BD4B-4D9F-84C8-11D23DA87DD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1A5608AB-6CA8-4774-BCD4-1F341D488B34}">
      <dgm:prSet phldrT="[Texto]"/>
      <dgm:spPr/>
      <dgm:t>
        <a:bodyPr/>
        <a:lstStyle/>
        <a:p>
          <a:r>
            <a:rPr lang="es-EC" dirty="0" smtClean="0"/>
            <a:t>ANÁLISIS</a:t>
          </a:r>
          <a:endParaRPr lang="es-EC" dirty="0"/>
        </a:p>
      </dgm:t>
    </dgm:pt>
    <dgm:pt modelId="{4F043DFB-933A-4D0C-A2F3-0C2DCD3A7FCE}" type="parTrans" cxnId="{A1F54CF6-419A-4879-B7C3-86B1256EDDCD}">
      <dgm:prSet/>
      <dgm:spPr/>
      <dgm:t>
        <a:bodyPr/>
        <a:lstStyle/>
        <a:p>
          <a:endParaRPr lang="es-EC"/>
        </a:p>
      </dgm:t>
    </dgm:pt>
    <dgm:pt modelId="{E6F8636B-3A17-4D96-A776-D24BF810EA20}" type="sibTrans" cxnId="{A1F54CF6-419A-4879-B7C3-86B1256EDDCD}">
      <dgm:prSet/>
      <dgm:spPr/>
      <dgm:t>
        <a:bodyPr/>
        <a:lstStyle/>
        <a:p>
          <a:endParaRPr lang="es-EC"/>
        </a:p>
      </dgm:t>
    </dgm:pt>
    <dgm:pt modelId="{5EF10D98-7F89-4226-9658-F5266DB29933}">
      <dgm:prSet phldrT="[Texto]" custT="1"/>
      <dgm:spPr/>
      <dgm:t>
        <a:bodyPr/>
        <a:lstStyle/>
        <a:p>
          <a:r>
            <a:rPr lang="es-EC" sz="2000" dirty="0" smtClean="0"/>
            <a:t>Se constató que el control de stock no existe, ya sea de los suministros, materias primas o producto terminado y despachado, esto afecta directamente a la producción de las artesanías.</a:t>
          </a:r>
          <a:endParaRPr lang="es-EC" sz="2000" dirty="0"/>
        </a:p>
      </dgm:t>
    </dgm:pt>
    <dgm:pt modelId="{21E0C03F-4365-4C47-97EE-4404B71DB149}" type="parTrans" cxnId="{4BCA9559-C293-44A0-9E09-A3E30B5ECBC5}">
      <dgm:prSet/>
      <dgm:spPr/>
      <dgm:t>
        <a:bodyPr/>
        <a:lstStyle/>
        <a:p>
          <a:endParaRPr lang="es-EC"/>
        </a:p>
      </dgm:t>
    </dgm:pt>
    <dgm:pt modelId="{80D15DBE-B82A-4463-8916-7DA8AB81B669}" type="sibTrans" cxnId="{4BCA9559-C293-44A0-9E09-A3E30B5ECBC5}">
      <dgm:prSet/>
      <dgm:spPr/>
      <dgm:t>
        <a:bodyPr/>
        <a:lstStyle/>
        <a:p>
          <a:endParaRPr lang="es-EC"/>
        </a:p>
      </dgm:t>
    </dgm:pt>
    <dgm:pt modelId="{55B10CA7-E80B-4017-AB3B-325F1190EDFD}">
      <dgm:prSet phldrT="[Texto]"/>
      <dgm:spPr/>
      <dgm:t>
        <a:bodyPr/>
        <a:lstStyle/>
        <a:p>
          <a:r>
            <a:rPr lang="es-EC" dirty="0" smtClean="0"/>
            <a:t>CONCLUSIÓN</a:t>
          </a:r>
          <a:endParaRPr lang="es-EC" dirty="0"/>
        </a:p>
      </dgm:t>
    </dgm:pt>
    <dgm:pt modelId="{9C0B9AAB-441C-42FD-B133-15D10D3AF2B2}" type="parTrans" cxnId="{754CBBC5-99C4-49DD-B71A-17580A07BCC0}">
      <dgm:prSet/>
      <dgm:spPr/>
      <dgm:t>
        <a:bodyPr/>
        <a:lstStyle/>
        <a:p>
          <a:endParaRPr lang="es-EC"/>
        </a:p>
      </dgm:t>
    </dgm:pt>
    <dgm:pt modelId="{089FD121-B7ED-442B-833B-245E8C61577A}" type="sibTrans" cxnId="{754CBBC5-99C4-49DD-B71A-17580A07BCC0}">
      <dgm:prSet/>
      <dgm:spPr/>
      <dgm:t>
        <a:bodyPr/>
        <a:lstStyle/>
        <a:p>
          <a:endParaRPr lang="es-EC"/>
        </a:p>
      </dgm:t>
    </dgm:pt>
    <dgm:pt modelId="{DA458947-963B-4712-B598-BA07CE882E8B}">
      <dgm:prSet phldrT="[Texto]" custT="1"/>
      <dgm:spPr/>
      <dgm:t>
        <a:bodyPr/>
        <a:lstStyle/>
        <a:p>
          <a:r>
            <a:rPr lang="es-ES" sz="2000" dirty="0" smtClean="0"/>
            <a:t>Después de los resultados obtenidos se ha sustentado que la Unión Artesanal debe implementar un Kardex físico o digital para el manejo de los inventarios, el mismo que debe ser acoplado a las necesidades básicas de los artesanos.</a:t>
          </a:r>
          <a:endParaRPr lang="es-EC" sz="2000" dirty="0"/>
        </a:p>
      </dgm:t>
    </dgm:pt>
    <dgm:pt modelId="{4D9F10BE-9B39-41DB-B305-EB438EE17C7F}" type="parTrans" cxnId="{EF3A4B1C-F0D6-45DF-BBC5-E4BD90678B43}">
      <dgm:prSet/>
      <dgm:spPr/>
      <dgm:t>
        <a:bodyPr/>
        <a:lstStyle/>
        <a:p>
          <a:endParaRPr lang="es-EC"/>
        </a:p>
      </dgm:t>
    </dgm:pt>
    <dgm:pt modelId="{384CAD94-E803-4265-81BB-E5E63257FF9C}" type="sibTrans" cxnId="{EF3A4B1C-F0D6-45DF-BBC5-E4BD90678B43}">
      <dgm:prSet/>
      <dgm:spPr/>
      <dgm:t>
        <a:bodyPr/>
        <a:lstStyle/>
        <a:p>
          <a:endParaRPr lang="es-EC"/>
        </a:p>
      </dgm:t>
    </dgm:pt>
    <dgm:pt modelId="{3F62A0E7-7E13-40E2-B4D3-A2130BAD2C40}" type="pres">
      <dgm:prSet presAssocID="{55E0B21F-BD4B-4D9F-84C8-11D23DA87DD0}" presName="linear" presStyleCnt="0">
        <dgm:presLayoutVars>
          <dgm:animLvl val="lvl"/>
          <dgm:resizeHandles val="exact"/>
        </dgm:presLayoutVars>
      </dgm:prSet>
      <dgm:spPr/>
      <dgm:t>
        <a:bodyPr/>
        <a:lstStyle/>
        <a:p>
          <a:endParaRPr lang="es-EC"/>
        </a:p>
      </dgm:t>
    </dgm:pt>
    <dgm:pt modelId="{B2E8B3AF-7FC8-4E8B-8A5E-B0FC2274BA80}" type="pres">
      <dgm:prSet presAssocID="{1A5608AB-6CA8-4774-BCD4-1F341D488B34}" presName="parentText" presStyleLbl="node1" presStyleIdx="0" presStyleCnt="2">
        <dgm:presLayoutVars>
          <dgm:chMax val="0"/>
          <dgm:bulletEnabled val="1"/>
        </dgm:presLayoutVars>
      </dgm:prSet>
      <dgm:spPr/>
      <dgm:t>
        <a:bodyPr/>
        <a:lstStyle/>
        <a:p>
          <a:endParaRPr lang="es-EC"/>
        </a:p>
      </dgm:t>
    </dgm:pt>
    <dgm:pt modelId="{8C604A77-4ED1-453A-A77C-B04957740A81}" type="pres">
      <dgm:prSet presAssocID="{1A5608AB-6CA8-4774-BCD4-1F341D488B34}" presName="childText" presStyleLbl="revTx" presStyleIdx="0" presStyleCnt="2">
        <dgm:presLayoutVars>
          <dgm:bulletEnabled val="1"/>
        </dgm:presLayoutVars>
      </dgm:prSet>
      <dgm:spPr/>
      <dgm:t>
        <a:bodyPr/>
        <a:lstStyle/>
        <a:p>
          <a:endParaRPr lang="es-EC"/>
        </a:p>
      </dgm:t>
    </dgm:pt>
    <dgm:pt modelId="{4CAB581E-C4DD-45D9-BA20-DD6F56C2AE0E}" type="pres">
      <dgm:prSet presAssocID="{55B10CA7-E80B-4017-AB3B-325F1190EDFD}" presName="parentText" presStyleLbl="node1" presStyleIdx="1" presStyleCnt="2">
        <dgm:presLayoutVars>
          <dgm:chMax val="0"/>
          <dgm:bulletEnabled val="1"/>
        </dgm:presLayoutVars>
      </dgm:prSet>
      <dgm:spPr/>
      <dgm:t>
        <a:bodyPr/>
        <a:lstStyle/>
        <a:p>
          <a:endParaRPr lang="es-EC"/>
        </a:p>
      </dgm:t>
    </dgm:pt>
    <dgm:pt modelId="{8D217016-DB50-41D6-8704-E5C8CFFFE76B}" type="pres">
      <dgm:prSet presAssocID="{55B10CA7-E80B-4017-AB3B-325F1190EDFD}" presName="childText" presStyleLbl="revTx" presStyleIdx="1" presStyleCnt="2">
        <dgm:presLayoutVars>
          <dgm:bulletEnabled val="1"/>
        </dgm:presLayoutVars>
      </dgm:prSet>
      <dgm:spPr/>
      <dgm:t>
        <a:bodyPr/>
        <a:lstStyle/>
        <a:p>
          <a:endParaRPr lang="es-EC"/>
        </a:p>
      </dgm:t>
    </dgm:pt>
  </dgm:ptLst>
  <dgm:cxnLst>
    <dgm:cxn modelId="{B4C6321B-05F4-4971-B5F5-52C50583AC97}" type="presOf" srcId="{55E0B21F-BD4B-4D9F-84C8-11D23DA87DD0}" destId="{3F62A0E7-7E13-40E2-B4D3-A2130BAD2C40}" srcOrd="0" destOrd="0" presId="urn:microsoft.com/office/officeart/2005/8/layout/vList2"/>
    <dgm:cxn modelId="{3442CCA4-ED18-456C-89A4-E293F5A9D242}" type="presOf" srcId="{5EF10D98-7F89-4226-9658-F5266DB29933}" destId="{8C604A77-4ED1-453A-A77C-B04957740A81}" srcOrd="0" destOrd="0" presId="urn:microsoft.com/office/officeart/2005/8/layout/vList2"/>
    <dgm:cxn modelId="{4BCA9559-C293-44A0-9E09-A3E30B5ECBC5}" srcId="{1A5608AB-6CA8-4774-BCD4-1F341D488B34}" destId="{5EF10D98-7F89-4226-9658-F5266DB29933}" srcOrd="0" destOrd="0" parTransId="{21E0C03F-4365-4C47-97EE-4404B71DB149}" sibTransId="{80D15DBE-B82A-4463-8916-7DA8AB81B669}"/>
    <dgm:cxn modelId="{EB044179-D223-4E11-8469-CCEF468592A3}" type="presOf" srcId="{55B10CA7-E80B-4017-AB3B-325F1190EDFD}" destId="{4CAB581E-C4DD-45D9-BA20-DD6F56C2AE0E}" srcOrd="0" destOrd="0" presId="urn:microsoft.com/office/officeart/2005/8/layout/vList2"/>
    <dgm:cxn modelId="{17821BB6-0C04-4EE5-8D93-3FC97CA874F1}" type="presOf" srcId="{1A5608AB-6CA8-4774-BCD4-1F341D488B34}" destId="{B2E8B3AF-7FC8-4E8B-8A5E-B0FC2274BA80}" srcOrd="0" destOrd="0" presId="urn:microsoft.com/office/officeart/2005/8/layout/vList2"/>
    <dgm:cxn modelId="{A1F54CF6-419A-4879-B7C3-86B1256EDDCD}" srcId="{55E0B21F-BD4B-4D9F-84C8-11D23DA87DD0}" destId="{1A5608AB-6CA8-4774-BCD4-1F341D488B34}" srcOrd="0" destOrd="0" parTransId="{4F043DFB-933A-4D0C-A2F3-0C2DCD3A7FCE}" sibTransId="{E6F8636B-3A17-4D96-A776-D24BF810EA20}"/>
    <dgm:cxn modelId="{754CBBC5-99C4-49DD-B71A-17580A07BCC0}" srcId="{55E0B21F-BD4B-4D9F-84C8-11D23DA87DD0}" destId="{55B10CA7-E80B-4017-AB3B-325F1190EDFD}" srcOrd="1" destOrd="0" parTransId="{9C0B9AAB-441C-42FD-B133-15D10D3AF2B2}" sibTransId="{089FD121-B7ED-442B-833B-245E8C61577A}"/>
    <dgm:cxn modelId="{EF3A4B1C-F0D6-45DF-BBC5-E4BD90678B43}" srcId="{55B10CA7-E80B-4017-AB3B-325F1190EDFD}" destId="{DA458947-963B-4712-B598-BA07CE882E8B}" srcOrd="0" destOrd="0" parTransId="{4D9F10BE-9B39-41DB-B305-EB438EE17C7F}" sibTransId="{384CAD94-E803-4265-81BB-E5E63257FF9C}"/>
    <dgm:cxn modelId="{4177D353-3DC7-42D7-A737-48734E9B07BE}" type="presOf" srcId="{DA458947-963B-4712-B598-BA07CE882E8B}" destId="{8D217016-DB50-41D6-8704-E5C8CFFFE76B}" srcOrd="0" destOrd="0" presId="urn:microsoft.com/office/officeart/2005/8/layout/vList2"/>
    <dgm:cxn modelId="{C68B7AFF-DA38-4FFA-AB2C-53AF64726E91}" type="presParOf" srcId="{3F62A0E7-7E13-40E2-B4D3-A2130BAD2C40}" destId="{B2E8B3AF-7FC8-4E8B-8A5E-B0FC2274BA80}" srcOrd="0" destOrd="0" presId="urn:microsoft.com/office/officeart/2005/8/layout/vList2"/>
    <dgm:cxn modelId="{D9FF9938-E280-4DC9-8475-A548260870C9}" type="presParOf" srcId="{3F62A0E7-7E13-40E2-B4D3-A2130BAD2C40}" destId="{8C604A77-4ED1-453A-A77C-B04957740A81}" srcOrd="1" destOrd="0" presId="urn:microsoft.com/office/officeart/2005/8/layout/vList2"/>
    <dgm:cxn modelId="{D2B18F91-2217-4187-AE94-078971E3A044}" type="presParOf" srcId="{3F62A0E7-7E13-40E2-B4D3-A2130BAD2C40}" destId="{4CAB581E-C4DD-45D9-BA20-DD6F56C2AE0E}" srcOrd="2" destOrd="0" presId="urn:microsoft.com/office/officeart/2005/8/layout/vList2"/>
    <dgm:cxn modelId="{65EB483E-CD1B-40CE-93DA-E7CCBFA594C4}" type="presParOf" srcId="{3F62A0E7-7E13-40E2-B4D3-A2130BAD2C40}" destId="{8D217016-DB50-41D6-8704-E5C8CFFFE76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9C3D8-C5FD-4913-BA28-AA5E136BAB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F0207F-133F-4E08-B338-E2D1B5337A89}">
      <dgm:prSet phldrT="[Texto]"/>
      <dgm:spPr/>
      <dgm:t>
        <a:bodyPr/>
        <a:lstStyle/>
        <a:p>
          <a:r>
            <a:rPr lang="es-EC" dirty="0" smtClean="0"/>
            <a:t>COMPROBACIÓN DE HIPÓTESIS</a:t>
          </a:r>
          <a:endParaRPr lang="es-EC" dirty="0"/>
        </a:p>
      </dgm:t>
    </dgm:pt>
    <dgm:pt modelId="{8AF82B77-2256-4EBE-BC6D-C1221A9D4A3C}" type="parTrans" cxnId="{0CA71BFA-E1D5-4EF5-B1BB-447BA8011BCB}">
      <dgm:prSet/>
      <dgm:spPr/>
      <dgm:t>
        <a:bodyPr/>
        <a:lstStyle/>
        <a:p>
          <a:endParaRPr lang="es-EC"/>
        </a:p>
      </dgm:t>
    </dgm:pt>
    <dgm:pt modelId="{A0A4727F-AC32-4541-A690-7438798EB4CB}" type="sibTrans" cxnId="{0CA71BFA-E1D5-4EF5-B1BB-447BA8011BCB}">
      <dgm:prSet/>
      <dgm:spPr/>
      <dgm:t>
        <a:bodyPr/>
        <a:lstStyle/>
        <a:p>
          <a:endParaRPr lang="es-EC"/>
        </a:p>
      </dgm:t>
    </dgm:pt>
    <dgm:pt modelId="{A36CC3D8-F974-4E99-9FF0-80633F2E4B90}">
      <dgm:prSet phldrT="[Texto]" custT="1"/>
      <dgm:spPr/>
      <dgm:t>
        <a:bodyPr/>
        <a:lstStyle/>
        <a:p>
          <a:r>
            <a:rPr lang="es-EC" sz="2000" dirty="0" smtClean="0"/>
            <a:t>Luego de haber realizado dicha investigación se analizó a cada una de las etapas de la cadena de suministros encontrando diferentes falencias, a su ve enfocadas en la logística de salida donde se pudo verificar el deterioro o no existente control del proceso, para una mejor chequeo tanto de las artesanías, como de los suministros y materia primas. </a:t>
          </a:r>
          <a:endParaRPr lang="es-EC" sz="2000" dirty="0"/>
        </a:p>
      </dgm:t>
    </dgm:pt>
    <dgm:pt modelId="{419F2FF2-31C9-48F4-BF3C-8697C2B5F821}" type="parTrans" cxnId="{906A6435-9F81-428C-A5C9-16753BB3D4DF}">
      <dgm:prSet/>
      <dgm:spPr/>
      <dgm:t>
        <a:bodyPr/>
        <a:lstStyle/>
        <a:p>
          <a:endParaRPr lang="es-EC"/>
        </a:p>
      </dgm:t>
    </dgm:pt>
    <dgm:pt modelId="{E43697CB-F4D1-4A04-96E7-678B0B44B5D1}" type="sibTrans" cxnId="{906A6435-9F81-428C-A5C9-16753BB3D4DF}">
      <dgm:prSet/>
      <dgm:spPr/>
      <dgm:t>
        <a:bodyPr/>
        <a:lstStyle/>
        <a:p>
          <a:endParaRPr lang="es-EC"/>
        </a:p>
      </dgm:t>
    </dgm:pt>
    <dgm:pt modelId="{939DC7D6-FC4B-452B-90E6-F4417AB00C31}">
      <dgm:prSet phldrT="[Texto]"/>
      <dgm:spPr/>
      <dgm:t>
        <a:bodyPr/>
        <a:lstStyle/>
        <a:p>
          <a:r>
            <a:rPr lang="es-EC" dirty="0" smtClean="0"/>
            <a:t>LIMITACIONES</a:t>
          </a:r>
          <a:endParaRPr lang="es-EC" dirty="0"/>
        </a:p>
      </dgm:t>
    </dgm:pt>
    <dgm:pt modelId="{D295B865-ADE7-466E-885D-908A910F8AEA}" type="parTrans" cxnId="{70149DCA-A649-4C19-843B-4A0151B64DBB}">
      <dgm:prSet/>
      <dgm:spPr/>
      <dgm:t>
        <a:bodyPr/>
        <a:lstStyle/>
        <a:p>
          <a:endParaRPr lang="es-EC"/>
        </a:p>
      </dgm:t>
    </dgm:pt>
    <dgm:pt modelId="{E25EFF9D-4CF5-4DF6-8945-9911728038C9}" type="sibTrans" cxnId="{70149DCA-A649-4C19-843B-4A0151B64DBB}">
      <dgm:prSet/>
      <dgm:spPr/>
      <dgm:t>
        <a:bodyPr/>
        <a:lstStyle/>
        <a:p>
          <a:endParaRPr lang="es-EC"/>
        </a:p>
      </dgm:t>
    </dgm:pt>
    <dgm:pt modelId="{A663A7BA-374E-433F-B5C8-38AB3F946D11}">
      <dgm:prSet phldrT="[Texto]" custT="1"/>
      <dgm:spPr/>
      <dgm:t>
        <a:bodyPr/>
        <a:lstStyle/>
        <a:p>
          <a:r>
            <a:rPr lang="es-EC" sz="2000" dirty="0" smtClean="0"/>
            <a:t>Ciertamente hubo limitaciones en cuanto a la información básica de los artesanos, al ser un grupo vulnerable y no precisa de los registros generados como una empresa.</a:t>
          </a:r>
          <a:endParaRPr lang="es-EC" sz="2000" dirty="0"/>
        </a:p>
      </dgm:t>
    </dgm:pt>
    <dgm:pt modelId="{D7EDE05A-8525-403C-AFDB-569CF6DA38FF}" type="parTrans" cxnId="{083AD8BA-3B08-4E76-9F28-5C6B95F72B00}">
      <dgm:prSet/>
      <dgm:spPr/>
      <dgm:t>
        <a:bodyPr/>
        <a:lstStyle/>
        <a:p>
          <a:endParaRPr lang="es-EC"/>
        </a:p>
      </dgm:t>
    </dgm:pt>
    <dgm:pt modelId="{6842F64E-FFC5-47EF-9A81-BFB418AF6BB3}" type="sibTrans" cxnId="{083AD8BA-3B08-4E76-9F28-5C6B95F72B00}">
      <dgm:prSet/>
      <dgm:spPr/>
      <dgm:t>
        <a:bodyPr/>
        <a:lstStyle/>
        <a:p>
          <a:endParaRPr lang="es-EC"/>
        </a:p>
      </dgm:t>
    </dgm:pt>
    <dgm:pt modelId="{163B6DC8-6010-4B92-BEA6-7D2A9779163B}">
      <dgm:prSet phldrT="[Texto]" custT="1"/>
      <dgm:spPr/>
      <dgm:t>
        <a:bodyPr/>
        <a:lstStyle/>
        <a:p>
          <a:endParaRPr lang="es-EC" sz="2000" dirty="0"/>
        </a:p>
      </dgm:t>
    </dgm:pt>
    <dgm:pt modelId="{C1E6B01D-5D73-46F2-96F3-988679E49DD6}" type="parTrans" cxnId="{D4BF1C99-3913-4742-9046-8BA50CCF0F07}">
      <dgm:prSet/>
      <dgm:spPr/>
      <dgm:t>
        <a:bodyPr/>
        <a:lstStyle/>
        <a:p>
          <a:endParaRPr lang="es-EC"/>
        </a:p>
      </dgm:t>
    </dgm:pt>
    <dgm:pt modelId="{635A011A-D25C-4BD2-B75C-28917E814503}" type="sibTrans" cxnId="{D4BF1C99-3913-4742-9046-8BA50CCF0F07}">
      <dgm:prSet/>
      <dgm:spPr/>
      <dgm:t>
        <a:bodyPr/>
        <a:lstStyle/>
        <a:p>
          <a:endParaRPr lang="es-EC"/>
        </a:p>
      </dgm:t>
    </dgm:pt>
    <dgm:pt modelId="{077832BF-5F61-4122-AD35-0A87CD6BBE4D}" type="pres">
      <dgm:prSet presAssocID="{F659C3D8-C5FD-4913-BA28-AA5E136BABA2}" presName="linear" presStyleCnt="0">
        <dgm:presLayoutVars>
          <dgm:animLvl val="lvl"/>
          <dgm:resizeHandles val="exact"/>
        </dgm:presLayoutVars>
      </dgm:prSet>
      <dgm:spPr/>
      <dgm:t>
        <a:bodyPr/>
        <a:lstStyle/>
        <a:p>
          <a:endParaRPr lang="es-EC"/>
        </a:p>
      </dgm:t>
    </dgm:pt>
    <dgm:pt modelId="{A7B2F855-7F7D-4FF0-8712-54DCC97D37FD}" type="pres">
      <dgm:prSet presAssocID="{D9F0207F-133F-4E08-B338-E2D1B5337A89}" presName="parentText" presStyleLbl="node1" presStyleIdx="0" presStyleCnt="2">
        <dgm:presLayoutVars>
          <dgm:chMax val="0"/>
          <dgm:bulletEnabled val="1"/>
        </dgm:presLayoutVars>
      </dgm:prSet>
      <dgm:spPr/>
      <dgm:t>
        <a:bodyPr/>
        <a:lstStyle/>
        <a:p>
          <a:endParaRPr lang="es-EC"/>
        </a:p>
      </dgm:t>
    </dgm:pt>
    <dgm:pt modelId="{011CD764-92E8-4587-8B83-D2074067667A}" type="pres">
      <dgm:prSet presAssocID="{D9F0207F-133F-4E08-B338-E2D1B5337A89}" presName="childText" presStyleLbl="revTx" presStyleIdx="0" presStyleCnt="2">
        <dgm:presLayoutVars>
          <dgm:bulletEnabled val="1"/>
        </dgm:presLayoutVars>
      </dgm:prSet>
      <dgm:spPr/>
      <dgm:t>
        <a:bodyPr/>
        <a:lstStyle/>
        <a:p>
          <a:endParaRPr lang="es-EC"/>
        </a:p>
      </dgm:t>
    </dgm:pt>
    <dgm:pt modelId="{BF51AE5C-ADC8-46A7-8C73-5C1AF75A03EE}" type="pres">
      <dgm:prSet presAssocID="{939DC7D6-FC4B-452B-90E6-F4417AB00C31}" presName="parentText" presStyleLbl="node1" presStyleIdx="1" presStyleCnt="2">
        <dgm:presLayoutVars>
          <dgm:chMax val="0"/>
          <dgm:bulletEnabled val="1"/>
        </dgm:presLayoutVars>
      </dgm:prSet>
      <dgm:spPr/>
      <dgm:t>
        <a:bodyPr/>
        <a:lstStyle/>
        <a:p>
          <a:endParaRPr lang="es-EC"/>
        </a:p>
      </dgm:t>
    </dgm:pt>
    <dgm:pt modelId="{CCE8E7C8-C3BC-4C6C-ABCC-271E0259093F}" type="pres">
      <dgm:prSet presAssocID="{939DC7D6-FC4B-452B-90E6-F4417AB00C31}" presName="childText" presStyleLbl="revTx" presStyleIdx="1" presStyleCnt="2">
        <dgm:presLayoutVars>
          <dgm:bulletEnabled val="1"/>
        </dgm:presLayoutVars>
      </dgm:prSet>
      <dgm:spPr/>
      <dgm:t>
        <a:bodyPr/>
        <a:lstStyle/>
        <a:p>
          <a:endParaRPr lang="es-EC"/>
        </a:p>
      </dgm:t>
    </dgm:pt>
  </dgm:ptLst>
  <dgm:cxnLst>
    <dgm:cxn modelId="{5D0606AA-D907-4CBF-B757-92CD742021C3}" type="presOf" srcId="{A663A7BA-374E-433F-B5C8-38AB3F946D11}" destId="{CCE8E7C8-C3BC-4C6C-ABCC-271E0259093F}" srcOrd="0" destOrd="0" presId="urn:microsoft.com/office/officeart/2005/8/layout/vList2"/>
    <dgm:cxn modelId="{0CA71BFA-E1D5-4EF5-B1BB-447BA8011BCB}" srcId="{F659C3D8-C5FD-4913-BA28-AA5E136BABA2}" destId="{D9F0207F-133F-4E08-B338-E2D1B5337A89}" srcOrd="0" destOrd="0" parTransId="{8AF82B77-2256-4EBE-BC6D-C1221A9D4A3C}" sibTransId="{A0A4727F-AC32-4541-A690-7438798EB4CB}"/>
    <dgm:cxn modelId="{906A6435-9F81-428C-A5C9-16753BB3D4DF}" srcId="{D9F0207F-133F-4E08-B338-E2D1B5337A89}" destId="{A36CC3D8-F974-4E99-9FF0-80633F2E4B90}" srcOrd="0" destOrd="0" parTransId="{419F2FF2-31C9-48F4-BF3C-8697C2B5F821}" sibTransId="{E43697CB-F4D1-4A04-96E7-678B0B44B5D1}"/>
    <dgm:cxn modelId="{D4BF1C99-3913-4742-9046-8BA50CCF0F07}" srcId="{D9F0207F-133F-4E08-B338-E2D1B5337A89}" destId="{163B6DC8-6010-4B92-BEA6-7D2A9779163B}" srcOrd="1" destOrd="0" parTransId="{C1E6B01D-5D73-46F2-96F3-988679E49DD6}" sibTransId="{635A011A-D25C-4BD2-B75C-28917E814503}"/>
    <dgm:cxn modelId="{70149DCA-A649-4C19-843B-4A0151B64DBB}" srcId="{F659C3D8-C5FD-4913-BA28-AA5E136BABA2}" destId="{939DC7D6-FC4B-452B-90E6-F4417AB00C31}" srcOrd="1" destOrd="0" parTransId="{D295B865-ADE7-466E-885D-908A910F8AEA}" sibTransId="{E25EFF9D-4CF5-4DF6-8945-9911728038C9}"/>
    <dgm:cxn modelId="{E03A04E3-C9CC-4382-8FB5-DE4E3405F7E0}" type="presOf" srcId="{163B6DC8-6010-4B92-BEA6-7D2A9779163B}" destId="{011CD764-92E8-4587-8B83-D2074067667A}" srcOrd="0" destOrd="1" presId="urn:microsoft.com/office/officeart/2005/8/layout/vList2"/>
    <dgm:cxn modelId="{18BEE0E7-7200-4956-A828-9425B2327547}" type="presOf" srcId="{F659C3D8-C5FD-4913-BA28-AA5E136BABA2}" destId="{077832BF-5F61-4122-AD35-0A87CD6BBE4D}" srcOrd="0" destOrd="0" presId="urn:microsoft.com/office/officeart/2005/8/layout/vList2"/>
    <dgm:cxn modelId="{083AD8BA-3B08-4E76-9F28-5C6B95F72B00}" srcId="{939DC7D6-FC4B-452B-90E6-F4417AB00C31}" destId="{A663A7BA-374E-433F-B5C8-38AB3F946D11}" srcOrd="0" destOrd="0" parTransId="{D7EDE05A-8525-403C-AFDB-569CF6DA38FF}" sibTransId="{6842F64E-FFC5-47EF-9A81-BFB418AF6BB3}"/>
    <dgm:cxn modelId="{5BEFA6FD-AF03-4D6C-802B-7DFF68A850AE}" type="presOf" srcId="{D9F0207F-133F-4E08-B338-E2D1B5337A89}" destId="{A7B2F855-7F7D-4FF0-8712-54DCC97D37FD}" srcOrd="0" destOrd="0" presId="urn:microsoft.com/office/officeart/2005/8/layout/vList2"/>
    <dgm:cxn modelId="{73B2E791-00FB-498D-981E-D05010B9DCE2}" type="presOf" srcId="{A36CC3D8-F974-4E99-9FF0-80633F2E4B90}" destId="{011CD764-92E8-4587-8B83-D2074067667A}" srcOrd="0" destOrd="0" presId="urn:microsoft.com/office/officeart/2005/8/layout/vList2"/>
    <dgm:cxn modelId="{345B018B-C7C5-481A-807D-9E0FBEDB879F}" type="presOf" srcId="{939DC7D6-FC4B-452B-90E6-F4417AB00C31}" destId="{BF51AE5C-ADC8-46A7-8C73-5C1AF75A03EE}" srcOrd="0" destOrd="0" presId="urn:microsoft.com/office/officeart/2005/8/layout/vList2"/>
    <dgm:cxn modelId="{8D6A446D-36A0-4B73-A605-348C505123CB}" type="presParOf" srcId="{077832BF-5F61-4122-AD35-0A87CD6BBE4D}" destId="{A7B2F855-7F7D-4FF0-8712-54DCC97D37FD}" srcOrd="0" destOrd="0" presId="urn:microsoft.com/office/officeart/2005/8/layout/vList2"/>
    <dgm:cxn modelId="{6A3C3423-4270-4692-93F4-DB7B0FB0F436}" type="presParOf" srcId="{077832BF-5F61-4122-AD35-0A87CD6BBE4D}" destId="{011CD764-92E8-4587-8B83-D2074067667A}" srcOrd="1" destOrd="0" presId="urn:microsoft.com/office/officeart/2005/8/layout/vList2"/>
    <dgm:cxn modelId="{A7DECBF9-D667-42FA-9EFE-552766267B02}" type="presParOf" srcId="{077832BF-5F61-4122-AD35-0A87CD6BBE4D}" destId="{BF51AE5C-ADC8-46A7-8C73-5C1AF75A03EE}" srcOrd="2" destOrd="0" presId="urn:microsoft.com/office/officeart/2005/8/layout/vList2"/>
    <dgm:cxn modelId="{801C0C40-3F7C-4785-B4F8-BAD8C36E13F7}" type="presParOf" srcId="{077832BF-5F61-4122-AD35-0A87CD6BBE4D}" destId="{CCE8E7C8-C3BC-4C6C-ABCC-271E0259093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55296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98660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74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272796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7075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329681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40331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30290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0195EC-1AD3-41AF-9D77-9FEE1CAFEA83}" type="datetimeFigureOut">
              <a:rPr lang="es-EC" smtClean="0"/>
              <a:t>04/07/2018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53798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364151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0195EC-1AD3-41AF-9D77-9FEE1CAFEA83}" type="datetimeFigureOut">
              <a:rPr lang="es-EC" smtClean="0"/>
              <a:t>04/07/2018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83299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0195EC-1AD3-41AF-9D77-9FEE1CAFEA83}" type="datetimeFigureOut">
              <a:rPr lang="es-EC" smtClean="0"/>
              <a:t>04/07/2018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27796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10195EC-1AD3-41AF-9D77-9FEE1CAFEA83}" type="datetimeFigureOut">
              <a:rPr lang="es-EC" smtClean="0"/>
              <a:t>04/07/2018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11171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10195EC-1AD3-41AF-9D77-9FEE1CAFEA83}" type="datetimeFigureOut">
              <a:rPr lang="es-EC" smtClean="0"/>
              <a:t>04/07/2018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48903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195EC-1AD3-41AF-9D77-9FEE1CAFEA83}" type="datetimeFigureOut">
              <a:rPr lang="es-EC" smtClean="0"/>
              <a:t>04/07/2018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43830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0195EC-1AD3-41AF-9D77-9FEE1CAFEA83}" type="datetimeFigureOut">
              <a:rPr lang="es-EC" smtClean="0"/>
              <a:t>04/07/2018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D65A2A9-9C4C-4657-AA7E-4DA5835EE861}" type="slidenum">
              <a:rPr lang="es-EC" smtClean="0"/>
              <a:t>‹Nº›</a:t>
            </a:fld>
            <a:endParaRPr lang="es-EC"/>
          </a:p>
        </p:txBody>
      </p:sp>
    </p:spTree>
    <p:extLst>
      <p:ext uri="{BB962C8B-B14F-4D97-AF65-F5344CB8AC3E}">
        <p14:creationId xmlns:p14="http://schemas.microsoft.com/office/powerpoint/2010/main" val="120388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5A2A9-9C4C-4657-AA7E-4DA5835EE861}" type="slidenum">
              <a:rPr lang="es-EC" smtClean="0"/>
              <a:t>‹Nº›</a:t>
            </a:fld>
            <a:endParaRPr lang="es-EC"/>
          </a:p>
        </p:txBody>
      </p:sp>
      <p:sp>
        <p:nvSpPr>
          <p:cNvPr id="5" name="Date Placeholder 4"/>
          <p:cNvSpPr>
            <a:spLocks noGrp="1"/>
          </p:cNvSpPr>
          <p:nvPr>
            <p:ph type="dt" sz="half" idx="10"/>
          </p:nvPr>
        </p:nvSpPr>
        <p:spPr/>
        <p:txBody>
          <a:bodyPr/>
          <a:lstStyle/>
          <a:p>
            <a:fld id="{810195EC-1AD3-41AF-9D77-9FEE1CAFEA83}" type="datetimeFigureOut">
              <a:rPr lang="es-EC" smtClean="0"/>
              <a:t>04/07/2018</a:t>
            </a:fld>
            <a:endParaRPr lang="es-EC"/>
          </a:p>
        </p:txBody>
      </p:sp>
    </p:spTree>
    <p:extLst>
      <p:ext uri="{BB962C8B-B14F-4D97-AF65-F5344CB8AC3E}">
        <p14:creationId xmlns:p14="http://schemas.microsoft.com/office/powerpoint/2010/main" val="12277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0195EC-1AD3-41AF-9D77-9FEE1CAFEA83}" type="datetimeFigureOut">
              <a:rPr lang="es-EC" smtClean="0"/>
              <a:t>04/07/2018</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65A2A9-9C4C-4657-AA7E-4DA5835EE861}" type="slidenum">
              <a:rPr lang="es-EC" smtClean="0"/>
              <a:t>‹Nº›</a:t>
            </a:fld>
            <a:endParaRPr lang="es-EC"/>
          </a:p>
        </p:txBody>
      </p:sp>
    </p:spTree>
    <p:extLst>
      <p:ext uri="{BB962C8B-B14F-4D97-AF65-F5344CB8AC3E}">
        <p14:creationId xmlns:p14="http://schemas.microsoft.com/office/powerpoint/2010/main" val="18813738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521005"/>
            <a:ext cx="9144000" cy="1674623"/>
          </a:xfrm>
        </p:spPr>
        <p:txBody>
          <a:bodyPr>
            <a:noAutofit/>
          </a:bodyPr>
          <a:lstStyle/>
          <a:p>
            <a:pPr algn="ctr"/>
            <a:r>
              <a:rPr lang="es-EC" sz="3200" dirty="0" smtClean="0">
                <a:solidFill>
                  <a:srgbClr val="002060"/>
                </a:solidFill>
              </a:rPr>
              <a:t>DEPARTAMENTO DE CIENCIAS ECONÓMICAS, ADMINISTRATIVAS Y DE COMERCIO </a:t>
            </a:r>
            <a:br>
              <a:rPr lang="es-EC" sz="3200" dirty="0" smtClean="0">
                <a:solidFill>
                  <a:srgbClr val="002060"/>
                </a:solidFill>
              </a:rPr>
            </a:br>
            <a:r>
              <a:rPr lang="es-EC" sz="3200" dirty="0" smtClean="0">
                <a:solidFill>
                  <a:srgbClr val="002060"/>
                </a:solidFill>
              </a:rPr>
              <a:t>CARRERA DE </a:t>
            </a:r>
            <a:r>
              <a:rPr lang="es-EC" sz="3200" dirty="0" smtClean="0">
                <a:solidFill>
                  <a:srgbClr val="002060"/>
                </a:solidFill>
              </a:rPr>
              <a:t>ADMINISTRACIÓN DE EMPRESAS</a:t>
            </a:r>
            <a:endParaRPr lang="es-EC" sz="3200" dirty="0">
              <a:solidFill>
                <a:srgbClr val="002060"/>
              </a:solidFill>
            </a:endParaRPr>
          </a:p>
        </p:txBody>
      </p:sp>
      <p:sp>
        <p:nvSpPr>
          <p:cNvPr id="3" name="Subtítulo 2"/>
          <p:cNvSpPr>
            <a:spLocks noGrp="1"/>
          </p:cNvSpPr>
          <p:nvPr>
            <p:ph type="subTitle" idx="1"/>
          </p:nvPr>
        </p:nvSpPr>
        <p:spPr>
          <a:xfrm>
            <a:off x="1523999" y="3485947"/>
            <a:ext cx="9144000" cy="2984126"/>
          </a:xfrm>
        </p:spPr>
        <p:txBody>
          <a:bodyPr>
            <a:normAutofit/>
          </a:bodyPr>
          <a:lstStyle/>
          <a:p>
            <a:pPr algn="ctr"/>
            <a:r>
              <a:rPr lang="es-EC" sz="2600" dirty="0" smtClean="0">
                <a:solidFill>
                  <a:srgbClr val="002060"/>
                </a:solidFill>
              </a:rPr>
              <a:t>TEMA: </a:t>
            </a:r>
            <a:r>
              <a:rPr lang="es-ES" sz="2600" dirty="0" smtClean="0">
                <a:solidFill>
                  <a:srgbClr val="002060"/>
                </a:solidFill>
              </a:rPr>
              <a:t>ANÁLISIS DE LA CADENA DE SUMINISTROS DE LAS EMPRESAS ARTESANALES DE MASAPAN DE LA PARROQUIA DE CALDERÓN DEL DMQ</a:t>
            </a:r>
            <a:br>
              <a:rPr lang="es-ES" sz="2600" dirty="0" smtClean="0">
                <a:solidFill>
                  <a:srgbClr val="002060"/>
                </a:solidFill>
              </a:rPr>
            </a:br>
            <a:endParaRPr lang="es-EC" sz="2600" dirty="0" smtClean="0">
              <a:solidFill>
                <a:srgbClr val="002060"/>
              </a:solidFill>
            </a:endParaRPr>
          </a:p>
          <a:p>
            <a:pPr algn="ctr"/>
            <a:r>
              <a:rPr lang="es-EC" dirty="0" smtClean="0">
                <a:solidFill>
                  <a:srgbClr val="002060"/>
                </a:solidFill>
              </a:rPr>
              <a:t>AUTOR: INTRIAGO </a:t>
            </a:r>
            <a:r>
              <a:rPr lang="es-EC" dirty="0" smtClean="0">
                <a:solidFill>
                  <a:srgbClr val="002060"/>
                </a:solidFill>
              </a:rPr>
              <a:t>GARCÍA, </a:t>
            </a:r>
            <a:r>
              <a:rPr lang="es-EC" dirty="0" smtClean="0">
                <a:solidFill>
                  <a:srgbClr val="002060"/>
                </a:solidFill>
              </a:rPr>
              <a:t>EDGAR DAVID</a:t>
            </a:r>
          </a:p>
          <a:p>
            <a:pPr algn="ctr"/>
            <a:r>
              <a:rPr lang="es-EC" dirty="0" smtClean="0">
                <a:solidFill>
                  <a:srgbClr val="002060"/>
                </a:solidFill>
              </a:rPr>
              <a:t>TUTOR: ING. CHICAIZA </a:t>
            </a:r>
            <a:r>
              <a:rPr lang="es-EC" dirty="0" smtClean="0">
                <a:solidFill>
                  <a:srgbClr val="002060"/>
                </a:solidFill>
              </a:rPr>
              <a:t>SÁNCHEZ, </a:t>
            </a:r>
            <a:r>
              <a:rPr lang="es-EC" dirty="0" smtClean="0">
                <a:solidFill>
                  <a:srgbClr val="002060"/>
                </a:solidFill>
              </a:rPr>
              <a:t>OSCAR LENIN</a:t>
            </a:r>
          </a:p>
          <a:p>
            <a:pPr algn="ctr"/>
            <a:r>
              <a:rPr lang="es-EC" dirty="0" smtClean="0">
                <a:solidFill>
                  <a:srgbClr val="002060"/>
                </a:solidFill>
              </a:rPr>
              <a:t>SANGOLQUÍ, 15 DE JUNIO DEL 2018</a:t>
            </a:r>
            <a:endParaRPr lang="es-EC" dirty="0">
              <a:solidFill>
                <a:srgbClr val="002060"/>
              </a:solidFill>
            </a:endParaRPr>
          </a:p>
        </p:txBody>
      </p:sp>
      <p:pic>
        <p:nvPicPr>
          <p:cNvPr id="4" name="Imagen 3" descr="Resultado de imagen para es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0800" y="187050"/>
            <a:ext cx="4470399" cy="1043637"/>
          </a:xfrm>
          <a:prstGeom prst="rect">
            <a:avLst/>
          </a:prstGeom>
          <a:noFill/>
          <a:ln>
            <a:noFill/>
          </a:ln>
        </p:spPr>
      </p:pic>
    </p:spTree>
    <p:extLst>
      <p:ext uri="{BB962C8B-B14F-4D97-AF65-F5344CB8AC3E}">
        <p14:creationId xmlns:p14="http://schemas.microsoft.com/office/powerpoint/2010/main" val="4089817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MARCO TEÓRICO</a:t>
            </a:r>
            <a:endParaRPr lang="es-EC" dirty="0">
              <a:solidFill>
                <a:srgbClr val="002060"/>
              </a:solidFill>
            </a:endParaRPr>
          </a:p>
        </p:txBody>
      </p:sp>
      <p:graphicFrame>
        <p:nvGraphicFramePr>
          <p:cNvPr id="6" name="Diagrama 5"/>
          <p:cNvGraphicFramePr/>
          <p:nvPr>
            <p:extLst>
              <p:ext uri="{D42A27DB-BD31-4B8C-83A1-F6EECF244321}">
                <p14:modId xmlns:p14="http://schemas.microsoft.com/office/powerpoint/2010/main" val="2617500686"/>
              </p:ext>
            </p:extLst>
          </p:nvPr>
        </p:nvGraphicFramePr>
        <p:xfrm>
          <a:off x="-245275" y="609600"/>
          <a:ext cx="10885565" cy="5458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5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63782"/>
          </a:xfrm>
        </p:spPr>
        <p:txBody>
          <a:bodyPr>
            <a:normAutofit fontScale="90000"/>
          </a:bodyPr>
          <a:lstStyle/>
          <a:p>
            <a:pPr>
              <a:lnSpc>
                <a:spcPct val="200000"/>
              </a:lnSpc>
            </a:pPr>
            <a:r>
              <a:rPr lang="es-EC" dirty="0" smtClean="0">
                <a:solidFill>
                  <a:srgbClr val="002060"/>
                </a:solidFill>
              </a:rPr>
              <a:t>CADENA </a:t>
            </a:r>
            <a:r>
              <a:rPr lang="es-EC" dirty="0">
                <a:solidFill>
                  <a:srgbClr val="002060"/>
                </a:solidFill>
              </a:rPr>
              <a:t>DE VALOR</a:t>
            </a:r>
          </a:p>
        </p:txBody>
      </p:sp>
      <p:sp>
        <p:nvSpPr>
          <p:cNvPr id="3" name="Marcador de contenido 2"/>
          <p:cNvSpPr>
            <a:spLocks noGrp="1"/>
          </p:cNvSpPr>
          <p:nvPr>
            <p:ph idx="1"/>
          </p:nvPr>
        </p:nvSpPr>
        <p:spPr/>
        <p:txBody>
          <a:bodyPr/>
          <a:lstStyle/>
          <a:p>
            <a:pPr algn="just">
              <a:lnSpc>
                <a:spcPct val="200000"/>
              </a:lnSpc>
            </a:pPr>
            <a:r>
              <a:rPr lang="es-EC" sz="2200" dirty="0"/>
              <a:t>La cadena de valor de </a:t>
            </a:r>
            <a:r>
              <a:rPr lang="es-EC" sz="2200" dirty="0" err="1"/>
              <a:t>Porter</a:t>
            </a:r>
            <a:r>
              <a:rPr lang="es-EC" sz="2200" dirty="0"/>
              <a:t> es una herramienta de gestión desarrollada por el profesor e investigador Michael </a:t>
            </a:r>
            <a:r>
              <a:rPr lang="es-EC" sz="2200" dirty="0" err="1"/>
              <a:t>Porter</a:t>
            </a:r>
            <a:r>
              <a:rPr lang="es-EC" sz="2200" dirty="0"/>
              <a:t>, que permite realizar un análisis interno de una empresa, a través de su desagregación en sus principales actividades generadoras de valor.</a:t>
            </a:r>
          </a:p>
        </p:txBody>
      </p:sp>
    </p:spTree>
    <p:extLst>
      <p:ext uri="{BB962C8B-B14F-4D97-AF65-F5344CB8AC3E}">
        <p14:creationId xmlns:p14="http://schemas.microsoft.com/office/powerpoint/2010/main" val="75128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CADENA DE VALOR</a:t>
            </a:r>
            <a:endParaRPr lang="es-EC" dirty="0">
              <a:solidFill>
                <a:srgbClr val="002060"/>
              </a:solidFill>
            </a:endParaRPr>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677334" y="1930400"/>
            <a:ext cx="9046215" cy="3293124"/>
          </a:xfrm>
        </p:spPr>
      </p:pic>
    </p:spTree>
    <p:extLst>
      <p:ext uri="{BB962C8B-B14F-4D97-AF65-F5344CB8AC3E}">
        <p14:creationId xmlns:p14="http://schemas.microsoft.com/office/powerpoint/2010/main" val="302350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55" y="-13855"/>
            <a:ext cx="10515600" cy="695913"/>
          </a:xfrm>
        </p:spPr>
        <p:txBody>
          <a:bodyPr/>
          <a:lstStyle/>
          <a:p>
            <a:pPr algn="ctr"/>
            <a:r>
              <a:rPr lang="es-EC" dirty="0" smtClean="0">
                <a:solidFill>
                  <a:srgbClr val="002060"/>
                </a:solidFill>
              </a:rPr>
              <a:t>MARCO REFERENCIAL</a:t>
            </a:r>
            <a:endParaRPr lang="es-EC" dirty="0">
              <a:solidFill>
                <a:srgbClr val="00206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21215446"/>
              </p:ext>
            </p:extLst>
          </p:nvPr>
        </p:nvGraphicFramePr>
        <p:xfrm>
          <a:off x="-1" y="635185"/>
          <a:ext cx="12192002" cy="7059591"/>
        </p:xfrm>
        <a:graphic>
          <a:graphicData uri="http://schemas.openxmlformats.org/drawingml/2006/table">
            <a:tbl>
              <a:tblPr firstRow="1" firstCol="1" bandRow="1">
                <a:tableStyleId>{5C22544A-7EE6-4342-B048-85BDC9FD1C3A}</a:tableStyleId>
              </a:tblPr>
              <a:tblGrid>
                <a:gridCol w="2843297"/>
                <a:gridCol w="2359526"/>
                <a:gridCol w="2251743"/>
                <a:gridCol w="2368718"/>
                <a:gridCol w="2368718"/>
              </a:tblGrid>
              <a:tr h="230709">
                <a:tc>
                  <a:txBody>
                    <a:bodyPr/>
                    <a:lstStyle/>
                    <a:p>
                      <a:pPr algn="ctr">
                        <a:lnSpc>
                          <a:spcPct val="200000"/>
                        </a:lnSpc>
                        <a:spcBef>
                          <a:spcPts val="800"/>
                        </a:spcBef>
                        <a:spcAft>
                          <a:spcPts val="0"/>
                        </a:spcAft>
                      </a:pPr>
                      <a:r>
                        <a:rPr lang="es-ES" sz="1100" dirty="0">
                          <a:effectLst/>
                        </a:rPr>
                        <a:t>TEORÍA DE SOPORTE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PAPER BASE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PAPER 1</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PAPER 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PAPER 3</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502495">
                <a:tc>
                  <a:txBody>
                    <a:bodyPr/>
                    <a:lstStyle/>
                    <a:p>
                      <a:pPr algn="ctr">
                        <a:lnSpc>
                          <a:spcPct val="200000"/>
                        </a:lnSpc>
                        <a:spcBef>
                          <a:spcPts val="800"/>
                        </a:spcBef>
                        <a:spcAft>
                          <a:spcPts val="0"/>
                        </a:spcAft>
                      </a:pPr>
                      <a:r>
                        <a:rPr lang="es-ES" sz="1100" dirty="0">
                          <a:effectLst/>
                        </a:rPr>
                        <a:t>Administración y Logística en la cadena de suministros,  </a:t>
                      </a:r>
                      <a:r>
                        <a:rPr lang="es-ES" sz="1100" dirty="0" err="1">
                          <a:effectLst/>
                        </a:rPr>
                        <a:t>Bowersox</a:t>
                      </a:r>
                      <a:r>
                        <a:rPr lang="es-ES" sz="1100" dirty="0">
                          <a:effectLst/>
                        </a:rPr>
                        <a:t> D., 2007</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dirty="0">
                          <a:effectLst/>
                        </a:rPr>
                        <a:t>Marco conceptual  De la cadena de suministro:  Un nuevo enfoque logístico</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El Enfoque de la Cadena de Suministros</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dirty="0">
                          <a:effectLst/>
                        </a:rPr>
                        <a:t>Selección de una estructura de </a:t>
                      </a:r>
                      <a:r>
                        <a:rPr lang="es-ES" sz="1100" dirty="0" smtClean="0">
                          <a:effectLst/>
                        </a:rPr>
                        <a:t>red logística </a:t>
                      </a:r>
                      <a:r>
                        <a:rPr lang="es-ES" sz="1100" dirty="0">
                          <a:effectLst/>
                        </a:rPr>
                        <a:t>de distribución </a:t>
                      </a:r>
                      <a:r>
                        <a:rPr lang="es-ES" sz="1100" dirty="0" smtClean="0">
                          <a:effectLst/>
                        </a:rPr>
                        <a:t>para</a:t>
                      </a:r>
                      <a:r>
                        <a:rPr lang="es-ES" sz="1100" baseline="0" dirty="0" smtClean="0">
                          <a:effectLst/>
                        </a:rPr>
                        <a:t> </a:t>
                      </a:r>
                      <a:r>
                        <a:rPr lang="es-ES" sz="1100" dirty="0" smtClean="0">
                          <a:effectLst/>
                        </a:rPr>
                        <a:t>el programa </a:t>
                      </a:r>
                      <a:r>
                        <a:rPr lang="es-ES" sz="1100" dirty="0">
                          <a:effectLst/>
                        </a:rPr>
                        <a:t>mercados </a:t>
                      </a:r>
                      <a:r>
                        <a:rPr lang="es-ES" sz="1100" dirty="0" smtClean="0">
                          <a:effectLst/>
                        </a:rPr>
                        <a:t> campesinos usando </a:t>
                      </a:r>
                      <a:r>
                        <a:rPr lang="es-ES" sz="1100" dirty="0">
                          <a:effectLst/>
                        </a:rPr>
                        <a:t>técnicas de toma </a:t>
                      </a:r>
                      <a:r>
                        <a:rPr lang="es-ES" sz="1100" dirty="0" smtClean="0">
                          <a:effectLst/>
                        </a:rPr>
                        <a:t>de decisiones </a:t>
                      </a:r>
                      <a:r>
                        <a:rPr lang="es-ES" sz="1100" dirty="0" err="1">
                          <a:effectLst/>
                        </a:rPr>
                        <a:t>multi</a:t>
                      </a:r>
                      <a:r>
                        <a:rPr lang="es-ES" sz="1100" dirty="0">
                          <a:effectLst/>
                        </a:rPr>
                        <a:t>-criterio</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Tendencias actuales del desarrollo de servicios de recursos humanos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815409">
                <a:tc rowSpan="3">
                  <a:txBody>
                    <a:bodyPr/>
                    <a:lstStyle/>
                    <a:p>
                      <a:pPr algn="ctr">
                        <a:lnSpc>
                          <a:spcPct val="200000"/>
                        </a:lnSpc>
                        <a:spcBef>
                          <a:spcPts val="800"/>
                        </a:spcBef>
                        <a:spcAft>
                          <a:spcPts val="0"/>
                        </a:spcAft>
                      </a:pPr>
                      <a:r>
                        <a:rPr lang="es-ES" sz="1100" dirty="0">
                          <a:effectLst/>
                        </a:rPr>
                        <a:t>Logística Integral, Anaya Julio, 2015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0761">
                <a:tc vMerge="1">
                  <a:txBody>
                    <a:bodyPr/>
                    <a:lstStyle/>
                    <a:p>
                      <a:endParaRPr lang="es-EC"/>
                    </a:p>
                  </a:txBody>
                  <a:tcPr/>
                </a:tc>
                <a:tc>
                  <a:txBody>
                    <a:bodyPr/>
                    <a:lstStyle/>
                    <a:p>
                      <a:pPr algn="ctr">
                        <a:lnSpc>
                          <a:spcPct val="200000"/>
                        </a:lnSpc>
                        <a:spcBef>
                          <a:spcPts val="800"/>
                        </a:spcBef>
                        <a:spcAft>
                          <a:spcPts val="0"/>
                        </a:spcAft>
                      </a:pPr>
                      <a:r>
                        <a:rPr lang="es-ES" sz="1100">
                          <a:effectLst/>
                        </a:rPr>
                        <a:t>DIMENSIÓN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DIMENSIÓN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DIMENSIÓN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DIMENSIÓN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0">
                <a:tc vMerge="1">
                  <a:txBody>
                    <a:bodyPr/>
                    <a:lstStyle/>
                    <a:p>
                      <a:endParaRPr lang="es-EC"/>
                    </a:p>
                  </a:txBody>
                  <a:tcPr/>
                </a:tc>
                <a:tc rowSpan="2">
                  <a:txBody>
                    <a:bodyPr/>
                    <a:lstStyle/>
                    <a:p>
                      <a:pPr algn="ctr">
                        <a:lnSpc>
                          <a:spcPct val="200000"/>
                        </a:lnSpc>
                        <a:spcBef>
                          <a:spcPts val="800"/>
                        </a:spcBef>
                        <a:spcAft>
                          <a:spcPts val="0"/>
                        </a:spcAft>
                      </a:pPr>
                      <a:r>
                        <a:rPr lang="es-ES" sz="1100" dirty="0">
                          <a:effectLst/>
                        </a:rPr>
                        <a:t>Cadena de Suministros </a:t>
                      </a:r>
                      <a:br>
                        <a:rPr lang="es-ES" sz="1100" dirty="0">
                          <a:effectLst/>
                        </a:rPr>
                      </a:br>
                      <a:r>
                        <a:rPr lang="es-ES" sz="1100" dirty="0">
                          <a:effectLst/>
                        </a:rPr>
                        <a:t>Proveedores</a:t>
                      </a:r>
                      <a:br>
                        <a:rPr lang="es-ES" sz="1100" dirty="0">
                          <a:effectLst/>
                        </a:rPr>
                      </a:br>
                      <a:r>
                        <a:rPr lang="es-ES" sz="1100" dirty="0">
                          <a:effectLst/>
                        </a:rPr>
                        <a:t>Clientes</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Cadena de Suministros</a:t>
                      </a:r>
                      <a:br>
                        <a:rPr lang="es-ES" sz="1100">
                          <a:effectLst/>
                        </a:rPr>
                      </a:br>
                      <a:r>
                        <a:rPr lang="es-ES" sz="1100">
                          <a:effectLst/>
                        </a:rPr>
                        <a:t/>
                      </a:r>
                      <a:br>
                        <a:rPr lang="es-ES" sz="1100">
                          <a:effectLst/>
                        </a:rPr>
                      </a:br>
                      <a:r>
                        <a:rPr lang="es-ES" sz="1100">
                          <a:effectLst/>
                        </a:rPr>
                        <a:t>Administración de la </a:t>
                      </a:r>
                      <a:br>
                        <a:rPr lang="es-ES" sz="1100">
                          <a:effectLst/>
                        </a:rPr>
                      </a:br>
                      <a:r>
                        <a:rPr lang="es-ES" sz="1100">
                          <a:effectLst/>
                        </a:rPr>
                        <a:t>Cadena de Suministros</a:t>
                      </a:r>
                      <a:br>
                        <a:rPr lang="es-ES" sz="1100">
                          <a:effectLst/>
                        </a:rPr>
                      </a:br>
                      <a:r>
                        <a:rPr lang="es-ES" sz="1100">
                          <a:effectLst/>
                        </a:rPr>
                        <a:t/>
                      </a:r>
                      <a:br>
                        <a:rPr lang="es-ES" sz="1100">
                          <a:effectLst/>
                        </a:rPr>
                      </a:br>
                      <a:r>
                        <a:rPr lang="es-ES" sz="1100">
                          <a:effectLst/>
                        </a:rPr>
                        <a:t>Ventaja Competitiva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dirty="0">
                          <a:effectLst/>
                        </a:rPr>
                        <a:t>Cadena de Suministros</a:t>
                      </a:r>
                      <a:br>
                        <a:rPr lang="es-ES" sz="1100" dirty="0">
                          <a:effectLst/>
                        </a:rPr>
                      </a:br>
                      <a:r>
                        <a:rPr lang="es-ES" sz="1100" dirty="0">
                          <a:effectLst/>
                        </a:rPr>
                        <a:t/>
                      </a:r>
                      <a:br>
                        <a:rPr lang="es-ES" sz="1100" dirty="0">
                          <a:effectLst/>
                        </a:rPr>
                      </a:br>
                      <a:r>
                        <a:rPr lang="es-ES" sz="1100" dirty="0">
                          <a:effectLst/>
                        </a:rPr>
                        <a:t>Logística de Distribución</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Cadena de Suministros</a:t>
                      </a:r>
                      <a:br>
                        <a:rPr lang="es-ES" sz="1100">
                          <a:effectLst/>
                        </a:rPr>
                      </a:br>
                      <a:r>
                        <a:rPr lang="es-ES" sz="1100">
                          <a:effectLst/>
                        </a:rPr>
                        <a:t/>
                      </a:r>
                      <a:br>
                        <a:rPr lang="es-ES" sz="1100">
                          <a:effectLst/>
                        </a:rPr>
                      </a:br>
                      <a:r>
                        <a:rPr lang="es-ES" sz="1100">
                          <a:effectLst/>
                        </a:rPr>
                        <a:t>Competitividad Logística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1569099">
                <a:tc rowSpan="3">
                  <a:txBody>
                    <a:bodyPr/>
                    <a:lstStyle/>
                    <a:p>
                      <a:pPr algn="ctr">
                        <a:lnSpc>
                          <a:spcPct val="200000"/>
                        </a:lnSpc>
                        <a:spcBef>
                          <a:spcPts val="800"/>
                        </a:spcBef>
                        <a:spcAft>
                          <a:spcPts val="0"/>
                        </a:spcAft>
                      </a:pPr>
                      <a:r>
                        <a:rPr lang="es-ES" sz="1100" dirty="0">
                          <a:effectLst/>
                        </a:rPr>
                        <a:t>Administración de la Cadena de Suministros, </a:t>
                      </a:r>
                      <a:r>
                        <a:rPr lang="es-ES" sz="1100" dirty="0" err="1">
                          <a:effectLst/>
                        </a:rPr>
                        <a:t>Chopra</a:t>
                      </a:r>
                      <a:r>
                        <a:rPr lang="es-ES" sz="1100" dirty="0">
                          <a:effectLst/>
                        </a:rPr>
                        <a:t> </a:t>
                      </a:r>
                      <a:r>
                        <a:rPr lang="es-ES" sz="1100" dirty="0" err="1">
                          <a:effectLst/>
                        </a:rPr>
                        <a:t>Sunil</a:t>
                      </a:r>
                      <a:r>
                        <a:rPr lang="es-ES" sz="1100" dirty="0">
                          <a:effectLst/>
                        </a:rPr>
                        <a:t>, 2008</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0761">
                <a:tc vMerge="1">
                  <a:txBody>
                    <a:bodyPr/>
                    <a:lstStyle/>
                    <a:p>
                      <a:endParaRPr lang="es-EC"/>
                    </a:p>
                  </a:txBody>
                  <a:tcPr/>
                </a:tc>
                <a:tc>
                  <a:txBody>
                    <a:bodyPr/>
                    <a:lstStyle/>
                    <a:p>
                      <a:pPr algn="ctr">
                        <a:lnSpc>
                          <a:spcPct val="200000"/>
                        </a:lnSpc>
                        <a:spcBef>
                          <a:spcPts val="800"/>
                        </a:spcBef>
                        <a:spcAft>
                          <a:spcPts val="0"/>
                        </a:spcAft>
                      </a:pPr>
                      <a:r>
                        <a:rPr lang="es-ES" sz="1100">
                          <a:effectLst/>
                        </a:rPr>
                        <a:t>TEORÍA BASE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TEORÍA BASE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TEORÍA BASE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dirty="0">
                          <a:effectLst/>
                        </a:rPr>
                        <a:t>TEORÍA BASE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0">
                <a:tc vMerge="1">
                  <a:txBody>
                    <a:bodyPr/>
                    <a:lstStyle/>
                    <a:p>
                      <a:endParaRPr lang="es-EC"/>
                    </a:p>
                  </a:txBody>
                  <a:tcPr/>
                </a:tc>
                <a:tc rowSpan="2">
                  <a:txBody>
                    <a:bodyPr/>
                    <a:lstStyle/>
                    <a:p>
                      <a:pPr algn="ctr">
                        <a:lnSpc>
                          <a:spcPct val="200000"/>
                        </a:lnSpc>
                        <a:spcBef>
                          <a:spcPts val="800"/>
                        </a:spcBef>
                        <a:spcAft>
                          <a:spcPts val="0"/>
                        </a:spcAft>
                      </a:pPr>
                      <a:r>
                        <a:rPr lang="es-ES" sz="1100">
                          <a:effectLst/>
                        </a:rPr>
                        <a:t>Cadena de Valor</a:t>
                      </a:r>
                      <a:br>
                        <a:rPr lang="es-ES" sz="1100">
                          <a:effectLst/>
                        </a:rPr>
                      </a:br>
                      <a:r>
                        <a:rPr lang="es-ES" sz="1100">
                          <a:effectLst/>
                        </a:rPr>
                        <a:t>Logística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Cadena de Suministros</a:t>
                      </a:r>
                      <a:br>
                        <a:rPr lang="es-ES" sz="1100">
                          <a:effectLst/>
                        </a:rPr>
                      </a:br>
                      <a:r>
                        <a:rPr lang="es-ES" sz="1100">
                          <a:effectLst/>
                        </a:rPr>
                        <a:t>Logística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Logística Inversa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2">
                  <a:txBody>
                    <a:bodyPr/>
                    <a:lstStyle/>
                    <a:p>
                      <a:pPr algn="ctr">
                        <a:lnSpc>
                          <a:spcPct val="200000"/>
                        </a:lnSpc>
                        <a:spcBef>
                          <a:spcPts val="800"/>
                        </a:spcBef>
                        <a:spcAft>
                          <a:spcPts val="0"/>
                        </a:spcAft>
                      </a:pPr>
                      <a:r>
                        <a:rPr lang="es-ES" sz="1100">
                          <a:effectLst/>
                        </a:rPr>
                        <a:t>Logística</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481957">
                <a:tc>
                  <a:txBody>
                    <a:bodyPr/>
                    <a:lstStyle/>
                    <a:p>
                      <a:pPr algn="ctr">
                        <a:lnSpc>
                          <a:spcPct val="200000"/>
                        </a:lnSpc>
                        <a:spcBef>
                          <a:spcPts val="800"/>
                        </a:spcBef>
                        <a:spcAft>
                          <a:spcPts val="0"/>
                        </a:spcAft>
                      </a:pPr>
                      <a:r>
                        <a:rPr lang="es-ES" sz="1100" dirty="0">
                          <a:effectLst/>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0761">
                <a:tc>
                  <a:txBody>
                    <a:bodyPr/>
                    <a:lstStyle/>
                    <a:p>
                      <a:pPr algn="ctr">
                        <a:lnSpc>
                          <a:spcPct val="200000"/>
                        </a:lnSpc>
                        <a:spcBef>
                          <a:spcPts val="800"/>
                        </a:spcBef>
                        <a:spcAft>
                          <a:spcPts val="0"/>
                        </a:spcAft>
                      </a:pPr>
                      <a:r>
                        <a:rPr lang="es-ES" sz="1100">
                          <a:effectLst/>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AUTOR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AUTOR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a:effectLst/>
                        </a:rPr>
                        <a:t>AUTOR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a:txBody>
                    <a:bodyPr/>
                    <a:lstStyle/>
                    <a:p>
                      <a:pPr algn="ctr">
                        <a:lnSpc>
                          <a:spcPct val="200000"/>
                        </a:lnSpc>
                        <a:spcBef>
                          <a:spcPts val="800"/>
                        </a:spcBef>
                        <a:spcAft>
                          <a:spcPts val="0"/>
                        </a:spcAft>
                      </a:pPr>
                      <a:r>
                        <a:rPr lang="es-ES" sz="1100" dirty="0">
                          <a:effectLst/>
                        </a:rPr>
                        <a:t>AUTOR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230709">
                <a:tc>
                  <a:txBody>
                    <a:bodyPr/>
                    <a:lstStyle/>
                    <a:p>
                      <a:pPr algn="ctr">
                        <a:lnSpc>
                          <a:spcPct val="200000"/>
                        </a:lnSpc>
                        <a:spcBef>
                          <a:spcPts val="800"/>
                        </a:spcBef>
                        <a:spcAft>
                          <a:spcPts val="0"/>
                        </a:spcAft>
                      </a:pPr>
                      <a:r>
                        <a:rPr lang="es-ES" sz="1100">
                          <a:effectLst/>
                        </a:rPr>
                        <a:t> </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4">
                  <a:txBody>
                    <a:bodyPr/>
                    <a:lstStyle/>
                    <a:p>
                      <a:pPr algn="ctr">
                        <a:lnSpc>
                          <a:spcPct val="200000"/>
                        </a:lnSpc>
                        <a:spcBef>
                          <a:spcPts val="800"/>
                        </a:spcBef>
                        <a:spcAft>
                          <a:spcPts val="0"/>
                        </a:spcAft>
                      </a:pPr>
                      <a:r>
                        <a:rPr lang="es-ES" sz="1100">
                          <a:effectLst/>
                        </a:rPr>
                        <a:t>José Elías Jiménez Sánchez </a:t>
                      </a:r>
                      <a:br>
                        <a:rPr lang="es-ES" sz="1100">
                          <a:effectLst/>
                        </a:rPr>
                      </a:br>
                      <a:r>
                        <a:rPr lang="es-ES" sz="1100">
                          <a:effectLst/>
                        </a:rPr>
                        <a:t>Salvador Hernán</a:t>
                      </a:r>
                      <a:br>
                        <a:rPr lang="es-ES" sz="1100">
                          <a:effectLst/>
                        </a:rPr>
                      </a:br>
                      <a:r>
                        <a:rPr lang="es-ES" sz="1100">
                          <a:effectLst/>
                        </a:rPr>
                        <a:t>dez García , 2002</a:t>
                      </a:r>
                      <a:endParaRPr lang="es-EC"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4">
                  <a:txBody>
                    <a:bodyPr/>
                    <a:lstStyle/>
                    <a:p>
                      <a:pPr algn="ctr">
                        <a:lnSpc>
                          <a:spcPct val="200000"/>
                        </a:lnSpc>
                        <a:spcBef>
                          <a:spcPts val="800"/>
                        </a:spcBef>
                        <a:spcAft>
                          <a:spcPts val="0"/>
                        </a:spcAft>
                      </a:pPr>
                      <a:r>
                        <a:rPr lang="es-ES" sz="1100" dirty="0">
                          <a:effectLst/>
                        </a:rPr>
                        <a:t>Félix </a:t>
                      </a:r>
                      <a:r>
                        <a:rPr lang="es-ES" sz="1100" dirty="0" err="1">
                          <a:effectLst/>
                        </a:rPr>
                        <a:t>Zerón</a:t>
                      </a:r>
                      <a:r>
                        <a:rPr lang="es-ES" sz="1100" dirty="0">
                          <a:effectLst/>
                        </a:rPr>
                        <a:t> Mariana</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4">
                  <a:txBody>
                    <a:bodyPr/>
                    <a:lstStyle/>
                    <a:p>
                      <a:pPr algn="ctr">
                        <a:lnSpc>
                          <a:spcPct val="200000"/>
                        </a:lnSpc>
                        <a:spcBef>
                          <a:spcPts val="800"/>
                        </a:spcBef>
                        <a:spcAft>
                          <a:spcPts val="0"/>
                        </a:spcAft>
                      </a:pPr>
                      <a:r>
                        <a:rPr lang="es-ES" sz="1100" dirty="0">
                          <a:effectLst/>
                        </a:rPr>
                        <a:t>Martha Liliana Reina </a:t>
                      </a:r>
                      <a:r>
                        <a:rPr lang="es-ES" sz="1100" dirty="0" err="1">
                          <a:effectLst/>
                        </a:rPr>
                        <a:t>Úsuga</a:t>
                      </a:r>
                      <a:r>
                        <a:rPr lang="es-ES" sz="1100" dirty="0">
                          <a:effectLst/>
                        </a:rPr>
                        <a:t>, 2015</a:t>
                      </a:r>
                      <a:br>
                        <a:rPr lang="es-ES" sz="1100" dirty="0">
                          <a:effectLst/>
                        </a:rPr>
                      </a:br>
                      <a:r>
                        <a:rPr lang="es-ES" sz="1100" dirty="0">
                          <a:effectLst/>
                        </a:rPr>
                        <a:t/>
                      </a:r>
                      <a:br>
                        <a:rPr lang="es-ES" sz="1100" dirty="0">
                          <a:effectLst/>
                        </a:rPr>
                      </a:br>
                      <a:r>
                        <a:rPr lang="es-ES" sz="1100" dirty="0">
                          <a:effectLst/>
                        </a:rPr>
                        <a:t>Félix Antonio Cortés Aldana, 2015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rowSpan="4">
                  <a:txBody>
                    <a:bodyPr/>
                    <a:lstStyle/>
                    <a:p>
                      <a:pPr algn="ctr">
                        <a:lnSpc>
                          <a:spcPct val="200000"/>
                        </a:lnSpc>
                        <a:spcBef>
                          <a:spcPts val="800"/>
                        </a:spcBef>
                        <a:spcAft>
                          <a:spcPts val="0"/>
                        </a:spcAft>
                      </a:pPr>
                      <a:r>
                        <a:rPr lang="es-ES" sz="1100" dirty="0">
                          <a:effectLst/>
                        </a:rPr>
                        <a:t>Diana Paola Ballesteros</a:t>
                      </a:r>
                      <a:br>
                        <a:rPr lang="es-ES" sz="1100" dirty="0">
                          <a:effectLst/>
                        </a:rPr>
                      </a:br>
                      <a:r>
                        <a:rPr lang="es-ES" sz="1100" dirty="0">
                          <a:effectLst/>
                        </a:rPr>
                        <a:t>Riveros, 2004</a:t>
                      </a:r>
                      <a:br>
                        <a:rPr lang="es-ES" sz="1100" dirty="0">
                          <a:effectLst/>
                        </a:rPr>
                      </a:br>
                      <a:r>
                        <a:rPr lang="es-ES" sz="1100" dirty="0" smtClean="0">
                          <a:effectLst/>
                        </a:rPr>
                        <a:t>Pedro </a:t>
                      </a:r>
                      <a:r>
                        <a:rPr lang="es-ES" sz="1100" dirty="0">
                          <a:effectLst/>
                        </a:rPr>
                        <a:t>Pablo Ballesteros</a:t>
                      </a:r>
                      <a:br>
                        <a:rPr lang="es-ES" sz="1100" dirty="0">
                          <a:effectLst/>
                        </a:rPr>
                      </a:br>
                      <a:r>
                        <a:rPr lang="es-ES" sz="1100" dirty="0">
                          <a:effectLst/>
                        </a:rPr>
                        <a:t>Silva , 2004</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r>
              <a:tr h="230709">
                <a:tc>
                  <a:txBody>
                    <a:bodyPr/>
                    <a:lstStyle/>
                    <a:p>
                      <a:pPr algn="ctr">
                        <a:lnSpc>
                          <a:spcPct val="200000"/>
                        </a:lnSpc>
                        <a:spcBef>
                          <a:spcPts val="800"/>
                        </a:spcBef>
                        <a:spcAft>
                          <a:spcPts val="0"/>
                        </a:spcAft>
                      </a:pPr>
                      <a:r>
                        <a:rPr lang="es-ES" sz="1100" dirty="0">
                          <a:effectLst/>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0709">
                <a:tc>
                  <a:txBody>
                    <a:bodyPr/>
                    <a:lstStyle/>
                    <a:p>
                      <a:pPr algn="ctr">
                        <a:lnSpc>
                          <a:spcPct val="200000"/>
                        </a:lnSpc>
                        <a:spcBef>
                          <a:spcPts val="800"/>
                        </a:spcBef>
                        <a:spcAft>
                          <a:spcPts val="0"/>
                        </a:spcAft>
                      </a:pPr>
                      <a:r>
                        <a:rPr lang="es-ES" sz="1100" dirty="0">
                          <a:effectLst/>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53991">
                <a:tc>
                  <a:txBody>
                    <a:bodyPr/>
                    <a:lstStyle/>
                    <a:p>
                      <a:pPr algn="ctr">
                        <a:lnSpc>
                          <a:spcPct val="200000"/>
                        </a:lnSpc>
                        <a:spcBef>
                          <a:spcPts val="800"/>
                        </a:spcBef>
                        <a:spcAft>
                          <a:spcPts val="0"/>
                        </a:spcAft>
                      </a:pPr>
                      <a:r>
                        <a:rPr lang="es-ES" sz="1100" dirty="0">
                          <a:effectLst/>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570" marR="2057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4222487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289" y="0"/>
            <a:ext cx="10515600" cy="478155"/>
          </a:xfrm>
        </p:spPr>
        <p:txBody>
          <a:bodyPr>
            <a:normAutofit fontScale="90000"/>
          </a:bodyPr>
          <a:lstStyle/>
          <a:p>
            <a:r>
              <a:rPr lang="es-EC" dirty="0" smtClean="0">
                <a:solidFill>
                  <a:srgbClr val="002060"/>
                </a:solidFill>
              </a:rPr>
              <a:t>OPERACIONALIZACIÓN DE VARIABLES</a:t>
            </a:r>
            <a:endParaRPr lang="es-EC" dirty="0">
              <a:solidFill>
                <a:srgbClr val="00206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2099032"/>
              </p:ext>
            </p:extLst>
          </p:nvPr>
        </p:nvGraphicFramePr>
        <p:xfrm>
          <a:off x="0" y="447996"/>
          <a:ext cx="12192000" cy="6469620"/>
        </p:xfrm>
        <a:graphic>
          <a:graphicData uri="http://schemas.openxmlformats.org/drawingml/2006/table">
            <a:tbl>
              <a:tblPr firstRow="1" firstCol="1" bandRow="1">
                <a:tableStyleId>{5C22544A-7EE6-4342-B048-85BDC9FD1C3A}</a:tableStyleId>
              </a:tblPr>
              <a:tblGrid>
                <a:gridCol w="3449051"/>
                <a:gridCol w="1784683"/>
                <a:gridCol w="1423740"/>
                <a:gridCol w="2085475"/>
                <a:gridCol w="3449051"/>
              </a:tblGrid>
              <a:tr h="123269">
                <a:tc>
                  <a:txBody>
                    <a:bodyPr/>
                    <a:lstStyle/>
                    <a:p>
                      <a:pPr algn="ctr">
                        <a:lnSpc>
                          <a:spcPct val="100000"/>
                        </a:lnSpc>
                        <a:spcBef>
                          <a:spcPts val="800"/>
                        </a:spcBef>
                        <a:spcAft>
                          <a:spcPts val="0"/>
                        </a:spcAft>
                      </a:pPr>
                      <a:r>
                        <a:rPr lang="es-ES" sz="1200" dirty="0">
                          <a:effectLst/>
                        </a:rPr>
                        <a:t>Objetivos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Hipótesis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Dimensión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dirty="0">
                          <a:effectLst/>
                        </a:rPr>
                        <a:t>Variables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dirty="0">
                          <a:effectLst/>
                        </a:rPr>
                        <a:t>Indicador</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616347">
                <a:tc rowSpan="3">
                  <a:txBody>
                    <a:bodyPr/>
                    <a:lstStyle/>
                    <a:p>
                      <a:pPr algn="ctr">
                        <a:lnSpc>
                          <a:spcPct val="100000"/>
                        </a:lnSpc>
                        <a:spcBef>
                          <a:spcPts val="800"/>
                        </a:spcBef>
                        <a:spcAft>
                          <a:spcPts val="0"/>
                        </a:spcAft>
                      </a:pPr>
                      <a:r>
                        <a:rPr lang="es-ES" sz="1200">
                          <a:effectLst/>
                        </a:rPr>
                        <a:t>Investigar la cadena de suministros de las empresas artesanal de mazapán.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3">
                  <a:txBody>
                    <a:bodyPr/>
                    <a:lstStyle/>
                    <a:p>
                      <a:pPr algn="ctr">
                        <a:lnSpc>
                          <a:spcPct val="100000"/>
                        </a:lnSpc>
                        <a:spcBef>
                          <a:spcPts val="800"/>
                        </a:spcBef>
                        <a:spcAft>
                          <a:spcPts val="0"/>
                        </a:spcAft>
                      </a:pPr>
                      <a:r>
                        <a:rPr lang="es-ES" sz="1200">
                          <a:effectLst/>
                        </a:rPr>
                        <a:t>Cuellos de botella existentes en todo el proceso de las artesanías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3">
                  <a:txBody>
                    <a:bodyPr/>
                    <a:lstStyle/>
                    <a:p>
                      <a:pPr algn="ctr">
                        <a:lnSpc>
                          <a:spcPct val="100000"/>
                        </a:lnSpc>
                        <a:spcBef>
                          <a:spcPts val="800"/>
                        </a:spcBef>
                        <a:spcAft>
                          <a:spcPts val="0"/>
                        </a:spcAft>
                      </a:pPr>
                      <a:r>
                        <a:rPr lang="es-ES" sz="1200">
                          <a:effectLst/>
                        </a:rPr>
                        <a:t>Proceso Productivo</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2">
                  <a:txBody>
                    <a:bodyPr/>
                    <a:lstStyle/>
                    <a:p>
                      <a:pPr algn="ctr">
                        <a:lnSpc>
                          <a:spcPct val="100000"/>
                        </a:lnSpc>
                        <a:spcBef>
                          <a:spcPts val="800"/>
                        </a:spcBef>
                        <a:spcAft>
                          <a:spcPts val="0"/>
                        </a:spcAft>
                      </a:pPr>
                      <a:r>
                        <a:rPr lang="es-ES" sz="1200" dirty="0">
                          <a:effectLst/>
                        </a:rPr>
                        <a:t>Planeamiento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dirty="0">
                          <a:effectLst/>
                        </a:rPr>
                        <a:t>Cumplimiento de procesos programados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Costos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Control</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Cumplimiento de procesos programados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rowSpan="10">
                  <a:txBody>
                    <a:bodyPr/>
                    <a:lstStyle/>
                    <a:p>
                      <a:pPr algn="ctr">
                        <a:lnSpc>
                          <a:spcPct val="100000"/>
                        </a:lnSpc>
                        <a:spcBef>
                          <a:spcPts val="800"/>
                        </a:spcBef>
                        <a:spcAft>
                          <a:spcPts val="0"/>
                        </a:spcAft>
                      </a:pPr>
                      <a:r>
                        <a:rPr lang="es-ES" sz="1200" dirty="0">
                          <a:effectLst/>
                        </a:rPr>
                        <a:t>Identificar las falencias de la cadena de suministros en cada una de sus etapas y caracterizarlas para el mejoramiento de las actividades.</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10">
                  <a:txBody>
                    <a:bodyPr/>
                    <a:lstStyle/>
                    <a:p>
                      <a:pPr algn="ctr">
                        <a:lnSpc>
                          <a:spcPct val="100000"/>
                        </a:lnSpc>
                        <a:spcBef>
                          <a:spcPts val="800"/>
                        </a:spcBef>
                        <a:spcAft>
                          <a:spcPts val="0"/>
                        </a:spcAft>
                      </a:pPr>
                      <a:r>
                        <a:rPr lang="es-ES" sz="1200">
                          <a:effectLst/>
                        </a:rPr>
                        <a:t>El optimización de los procesos de provisión, fabricación mejorará todos los aspectos del producto para un mejor posicionamiento en el mercado</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10">
                  <a:txBody>
                    <a:bodyPr/>
                    <a:lstStyle/>
                    <a:p>
                      <a:pPr algn="ctr">
                        <a:lnSpc>
                          <a:spcPct val="100000"/>
                        </a:lnSpc>
                        <a:spcBef>
                          <a:spcPts val="800"/>
                        </a:spcBef>
                        <a:spcAft>
                          <a:spcPts val="0"/>
                        </a:spcAft>
                      </a:pPr>
                      <a:r>
                        <a:rPr lang="es-ES" sz="1200">
                          <a:effectLst/>
                        </a:rPr>
                        <a:t>Cadena de Suministros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3">
                  <a:txBody>
                    <a:bodyPr/>
                    <a:lstStyle/>
                    <a:p>
                      <a:pPr algn="ctr">
                        <a:lnSpc>
                          <a:spcPct val="100000"/>
                        </a:lnSpc>
                        <a:spcBef>
                          <a:spcPts val="800"/>
                        </a:spcBef>
                        <a:spcAft>
                          <a:spcPts val="0"/>
                        </a:spcAft>
                      </a:pPr>
                      <a:r>
                        <a:rPr lang="es-ES" sz="1200" dirty="0">
                          <a:effectLst/>
                        </a:rPr>
                        <a:t>Provisión</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Calidad de los materiales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73961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Adquisición de Materiales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Tiempo de entrega de materiales</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1232694">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algn="ctr">
                        <a:lnSpc>
                          <a:spcPct val="100000"/>
                        </a:lnSpc>
                        <a:spcBef>
                          <a:spcPts val="800"/>
                        </a:spcBef>
                        <a:spcAft>
                          <a:spcPts val="0"/>
                        </a:spcAft>
                      </a:pPr>
                      <a:r>
                        <a:rPr lang="es-ES" sz="1200">
                          <a:effectLst/>
                        </a:rPr>
                        <a:t>Fabricación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dirty="0">
                          <a:effectLst/>
                        </a:rPr>
                        <a:t>Capacidad Instalada</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Mano de obra</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vMerge="1">
                  <a:txBody>
                    <a:bodyPr/>
                    <a:lstStyle/>
                    <a:p>
                      <a:endParaRPr lang="es-EC"/>
                    </a:p>
                  </a:txBody>
                  <a:tcPr/>
                </a:tc>
                <a:tc vMerge="1">
                  <a:txBody>
                    <a:bodyPr/>
                    <a:lstStyle/>
                    <a:p>
                      <a:endParaRPr lang="es-EC"/>
                    </a:p>
                  </a:txBody>
                  <a:tcPr/>
                </a:tc>
                <a:tc vMerge="1">
                  <a:txBody>
                    <a:bodyPr/>
                    <a:lstStyle/>
                    <a:p>
                      <a:endParaRPr lang="es-EC"/>
                    </a:p>
                  </a:txBody>
                  <a:tcPr/>
                </a:tc>
                <a:tc rowSpan="5">
                  <a:txBody>
                    <a:bodyPr/>
                    <a:lstStyle/>
                    <a:p>
                      <a:pPr algn="ctr">
                        <a:lnSpc>
                          <a:spcPct val="100000"/>
                        </a:lnSpc>
                        <a:spcBef>
                          <a:spcPts val="800"/>
                        </a:spcBef>
                        <a:spcAft>
                          <a:spcPts val="0"/>
                        </a:spcAft>
                      </a:pPr>
                      <a:r>
                        <a:rPr lang="es-ES" sz="1200">
                          <a:effectLst/>
                        </a:rPr>
                        <a:t>Distribución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costo promedio</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Tiempo de la distribución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Inventario</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24653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Tiempo de la distribución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a:effectLst/>
                        </a:rPr>
                        <a:t>Almacenamiento</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rowSpan="2">
                  <a:txBody>
                    <a:bodyPr/>
                    <a:lstStyle/>
                    <a:p>
                      <a:pPr algn="ctr">
                        <a:lnSpc>
                          <a:spcPct val="100000"/>
                        </a:lnSpc>
                        <a:spcBef>
                          <a:spcPts val="800"/>
                        </a:spcBef>
                        <a:spcAft>
                          <a:spcPts val="0"/>
                        </a:spcAft>
                      </a:pPr>
                      <a:r>
                        <a:rPr lang="es-ES" sz="1200">
                          <a:effectLst/>
                        </a:rPr>
                        <a:t>Proponer mejoras a los procesos de la cadena de suministro para incrementar la productividad y la comercialización.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2">
                  <a:txBody>
                    <a:bodyPr/>
                    <a:lstStyle/>
                    <a:p>
                      <a:pPr algn="ctr">
                        <a:lnSpc>
                          <a:spcPct val="100000"/>
                        </a:lnSpc>
                        <a:spcBef>
                          <a:spcPts val="800"/>
                        </a:spcBef>
                        <a:spcAft>
                          <a:spcPts val="0"/>
                        </a:spcAft>
                      </a:pPr>
                      <a:r>
                        <a:rPr lang="es-ES" sz="1200">
                          <a:effectLst/>
                        </a:rPr>
                        <a:t>Los artesanos requieren integrar los procesos para mejorar la distribución</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2">
                  <a:txBody>
                    <a:bodyPr/>
                    <a:lstStyle/>
                    <a:p>
                      <a:pPr algn="ctr">
                        <a:lnSpc>
                          <a:spcPct val="100000"/>
                        </a:lnSpc>
                        <a:spcBef>
                          <a:spcPts val="800"/>
                        </a:spcBef>
                        <a:spcAft>
                          <a:spcPts val="0"/>
                        </a:spcAft>
                      </a:pPr>
                      <a:r>
                        <a:rPr lang="es-ES" sz="1200">
                          <a:effectLst/>
                        </a:rPr>
                        <a:t>Tecnología</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rowSpan="2">
                  <a:txBody>
                    <a:bodyPr/>
                    <a:lstStyle/>
                    <a:p>
                      <a:pPr algn="ctr">
                        <a:lnSpc>
                          <a:spcPct val="100000"/>
                        </a:lnSpc>
                        <a:spcBef>
                          <a:spcPts val="800"/>
                        </a:spcBef>
                        <a:spcAft>
                          <a:spcPts val="0"/>
                        </a:spcAft>
                      </a:pPr>
                      <a:r>
                        <a:rPr lang="es-ES" sz="1200">
                          <a:effectLst/>
                        </a:rPr>
                        <a:t>Plataforma Comunicativa</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c>
                  <a:txBody>
                    <a:bodyPr/>
                    <a:lstStyle/>
                    <a:p>
                      <a:pPr algn="ctr">
                        <a:lnSpc>
                          <a:spcPct val="100000"/>
                        </a:lnSpc>
                        <a:spcBef>
                          <a:spcPts val="800"/>
                        </a:spcBef>
                        <a:spcAft>
                          <a:spcPts val="0"/>
                        </a:spcAft>
                      </a:pPr>
                      <a:r>
                        <a:rPr lang="es-ES" sz="1200">
                          <a:effectLst/>
                        </a:rPr>
                        <a:t> </a:t>
                      </a:r>
                      <a:endParaRPr lang="es-EC"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r h="36980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0000"/>
                        </a:lnSpc>
                        <a:spcBef>
                          <a:spcPts val="800"/>
                        </a:spcBef>
                        <a:spcAft>
                          <a:spcPts val="0"/>
                        </a:spcAft>
                      </a:pPr>
                      <a:r>
                        <a:rPr lang="es-ES" sz="1200" dirty="0">
                          <a:effectLst/>
                        </a:rPr>
                        <a:t> </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4705" marR="14705" marT="0" marB="0" anchor="ctr"/>
                </a:tc>
              </a:tr>
            </a:tbl>
          </a:graphicData>
        </a:graphic>
      </p:graphicFrame>
    </p:spTree>
    <p:extLst>
      <p:ext uri="{BB962C8B-B14F-4D97-AF65-F5344CB8AC3E}">
        <p14:creationId xmlns:p14="http://schemas.microsoft.com/office/powerpoint/2010/main" val="89279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59128551"/>
              </p:ext>
            </p:extLst>
          </p:nvPr>
        </p:nvGraphicFramePr>
        <p:xfrm>
          <a:off x="-1252114" y="0"/>
          <a:ext cx="1264991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04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49625" y="2646219"/>
            <a:ext cx="8596668" cy="1320800"/>
          </a:xfrm>
        </p:spPr>
        <p:txBody>
          <a:bodyPr/>
          <a:lstStyle/>
          <a:p>
            <a:r>
              <a:rPr lang="es-EC" dirty="0" smtClean="0">
                <a:solidFill>
                  <a:srgbClr val="002060"/>
                </a:solidFill>
              </a:rPr>
              <a:t>RESULTADOS Y ANÁLISIS DE VARIABLES UNIVARIADO</a:t>
            </a:r>
            <a:endParaRPr lang="es-EC" dirty="0">
              <a:solidFill>
                <a:srgbClr val="002060"/>
              </a:solidFill>
            </a:endParaRPr>
          </a:p>
        </p:txBody>
      </p:sp>
    </p:spTree>
    <p:extLst>
      <p:ext uri="{BB962C8B-B14F-4D97-AF65-F5344CB8AC3E}">
        <p14:creationId xmlns:p14="http://schemas.microsoft.com/office/powerpoint/2010/main" val="360437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77334" y="1408090"/>
            <a:ext cx="8596668" cy="1320800"/>
          </a:xfrm>
        </p:spPr>
        <p:txBody>
          <a:bodyPr/>
          <a:lstStyle/>
          <a:p>
            <a:r>
              <a:rPr lang="es-EC" dirty="0" smtClean="0">
                <a:solidFill>
                  <a:schemeClr val="accent2">
                    <a:lumMod val="50000"/>
                  </a:schemeClr>
                </a:solidFill>
              </a:rPr>
              <a:t>OBJETIVO ESPECÍFICO 1</a:t>
            </a:r>
            <a:endParaRPr lang="es-EC" dirty="0">
              <a:solidFill>
                <a:schemeClr val="accent2">
                  <a:lumMod val="50000"/>
                </a:schemeClr>
              </a:solidFill>
            </a:endParaRPr>
          </a:p>
        </p:txBody>
      </p:sp>
      <p:sp>
        <p:nvSpPr>
          <p:cNvPr id="4" name="Marcador de contenido 3"/>
          <p:cNvSpPr>
            <a:spLocks noGrp="1"/>
          </p:cNvSpPr>
          <p:nvPr>
            <p:ph idx="1"/>
          </p:nvPr>
        </p:nvSpPr>
        <p:spPr>
          <a:xfrm>
            <a:off x="677334" y="3358324"/>
            <a:ext cx="8596668" cy="3880773"/>
          </a:xfrm>
        </p:spPr>
        <p:txBody>
          <a:bodyPr/>
          <a:lstStyle/>
          <a:p>
            <a:pPr lvl="0"/>
            <a:r>
              <a:rPr lang="es-ES" dirty="0"/>
              <a:t>Identificar las falencias de la cadena de suministros en cada una de sus etapas y caracterizarlas.</a:t>
            </a:r>
            <a:endParaRPr lang="es-EC" b="1" dirty="0"/>
          </a:p>
          <a:p>
            <a:endParaRPr lang="es-EC" dirty="0"/>
          </a:p>
        </p:txBody>
      </p:sp>
    </p:spTree>
    <p:extLst>
      <p:ext uri="{BB962C8B-B14F-4D97-AF65-F5344CB8AC3E}">
        <p14:creationId xmlns:p14="http://schemas.microsoft.com/office/powerpoint/2010/main" val="82750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22"/>
          <p:cNvGraphicFramePr/>
          <p:nvPr>
            <p:extLst>
              <p:ext uri="{D42A27DB-BD31-4B8C-83A1-F6EECF244321}">
                <p14:modId xmlns:p14="http://schemas.microsoft.com/office/powerpoint/2010/main" val="161116899"/>
              </p:ext>
            </p:extLst>
          </p:nvPr>
        </p:nvGraphicFramePr>
        <p:xfrm>
          <a:off x="5791450" y="115233"/>
          <a:ext cx="5786658" cy="3490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9"/>
          <p:cNvGraphicFramePr/>
          <p:nvPr>
            <p:extLst>
              <p:ext uri="{D42A27DB-BD31-4B8C-83A1-F6EECF244321}">
                <p14:modId xmlns:p14="http://schemas.microsoft.com/office/powerpoint/2010/main" val="4252362760"/>
              </p:ext>
            </p:extLst>
          </p:nvPr>
        </p:nvGraphicFramePr>
        <p:xfrm>
          <a:off x="5769735" y="3707765"/>
          <a:ext cx="5821251" cy="3150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0"/>
          <p:cNvGraphicFramePr/>
          <p:nvPr>
            <p:extLst>
              <p:ext uri="{D42A27DB-BD31-4B8C-83A1-F6EECF244321}">
                <p14:modId xmlns:p14="http://schemas.microsoft.com/office/powerpoint/2010/main" val="4257474425"/>
              </p:ext>
            </p:extLst>
          </p:nvPr>
        </p:nvGraphicFramePr>
        <p:xfrm>
          <a:off x="202019" y="3707765"/>
          <a:ext cx="5503321" cy="31502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61"/>
          <p:cNvGraphicFramePr/>
          <p:nvPr>
            <p:extLst>
              <p:ext uri="{D42A27DB-BD31-4B8C-83A1-F6EECF244321}">
                <p14:modId xmlns:p14="http://schemas.microsoft.com/office/powerpoint/2010/main" val="2180984773"/>
              </p:ext>
            </p:extLst>
          </p:nvPr>
        </p:nvGraphicFramePr>
        <p:xfrm>
          <a:off x="-1" y="102355"/>
          <a:ext cx="5679583" cy="34779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29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748176974"/>
              </p:ext>
            </p:extLst>
          </p:nvPr>
        </p:nvGraphicFramePr>
        <p:xfrm>
          <a:off x="0" y="0"/>
          <a:ext cx="9195515" cy="6220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69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72176151"/>
              </p:ext>
            </p:extLst>
          </p:nvPr>
        </p:nvGraphicFramePr>
        <p:xfrm>
          <a:off x="-434109" y="55418"/>
          <a:ext cx="10395528" cy="660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7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253543"/>
            <a:ext cx="8596668" cy="1320800"/>
          </a:xfrm>
        </p:spPr>
        <p:txBody>
          <a:bodyPr/>
          <a:lstStyle/>
          <a:p>
            <a:r>
              <a:rPr lang="es-EC" dirty="0" smtClean="0">
                <a:solidFill>
                  <a:schemeClr val="accent2">
                    <a:lumMod val="50000"/>
                  </a:schemeClr>
                </a:solidFill>
              </a:rPr>
              <a:t>OBJETIVO ESPECÍFICO 2</a:t>
            </a:r>
            <a:endParaRPr lang="es-EC" dirty="0">
              <a:solidFill>
                <a:schemeClr val="accent2">
                  <a:lumMod val="50000"/>
                </a:schemeClr>
              </a:solidFill>
            </a:endParaRPr>
          </a:p>
        </p:txBody>
      </p:sp>
      <p:sp>
        <p:nvSpPr>
          <p:cNvPr id="3" name="Marcador de contenido 2"/>
          <p:cNvSpPr>
            <a:spLocks noGrp="1"/>
          </p:cNvSpPr>
          <p:nvPr>
            <p:ph idx="1"/>
          </p:nvPr>
        </p:nvSpPr>
        <p:spPr>
          <a:xfrm>
            <a:off x="677334" y="3126504"/>
            <a:ext cx="8596668" cy="3880773"/>
          </a:xfrm>
        </p:spPr>
        <p:txBody>
          <a:bodyPr/>
          <a:lstStyle/>
          <a:p>
            <a:pPr lvl="0" algn="just">
              <a:lnSpc>
                <a:spcPct val="200000"/>
              </a:lnSpc>
            </a:pPr>
            <a:r>
              <a:rPr lang="es-ES" dirty="0"/>
              <a:t>Gestionar de mejor manera </a:t>
            </a:r>
            <a:r>
              <a:rPr lang="es-ES" dirty="0" smtClean="0"/>
              <a:t>la cadena </a:t>
            </a:r>
            <a:r>
              <a:rPr lang="es-ES" dirty="0"/>
              <a:t>de </a:t>
            </a:r>
            <a:r>
              <a:rPr lang="es-ES" dirty="0" smtClean="0"/>
              <a:t>suministros </a:t>
            </a:r>
            <a:r>
              <a:rPr lang="es-ES" dirty="0"/>
              <a:t>de los diferentes procesos de elaboración de las Artesanías.</a:t>
            </a:r>
            <a:endParaRPr lang="es-EC" b="1" dirty="0"/>
          </a:p>
        </p:txBody>
      </p:sp>
    </p:spTree>
    <p:extLst>
      <p:ext uri="{BB962C8B-B14F-4D97-AF65-F5344CB8AC3E}">
        <p14:creationId xmlns:p14="http://schemas.microsoft.com/office/powerpoint/2010/main" val="1973676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21"/>
          <p:cNvGraphicFramePr/>
          <p:nvPr>
            <p:extLst>
              <p:ext uri="{D42A27DB-BD31-4B8C-83A1-F6EECF244321}">
                <p14:modId xmlns:p14="http://schemas.microsoft.com/office/powerpoint/2010/main" val="4181252558"/>
              </p:ext>
            </p:extLst>
          </p:nvPr>
        </p:nvGraphicFramePr>
        <p:xfrm>
          <a:off x="176261" y="1"/>
          <a:ext cx="5052562" cy="3387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23"/>
          <p:cNvGraphicFramePr/>
          <p:nvPr>
            <p:extLst>
              <p:ext uri="{D42A27DB-BD31-4B8C-83A1-F6EECF244321}">
                <p14:modId xmlns:p14="http://schemas.microsoft.com/office/powerpoint/2010/main" val="3273978820"/>
              </p:ext>
            </p:extLst>
          </p:nvPr>
        </p:nvGraphicFramePr>
        <p:xfrm>
          <a:off x="131806" y="3586766"/>
          <a:ext cx="5174290" cy="3174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3579257135"/>
              </p:ext>
            </p:extLst>
          </p:nvPr>
        </p:nvGraphicFramePr>
        <p:xfrm>
          <a:off x="5405084" y="1338728"/>
          <a:ext cx="5400040" cy="3150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71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74846671"/>
              </p:ext>
            </p:extLst>
          </p:nvPr>
        </p:nvGraphicFramePr>
        <p:xfrm>
          <a:off x="226572" y="114359"/>
          <a:ext cx="8350757" cy="658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66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150513"/>
            <a:ext cx="8596668" cy="1320800"/>
          </a:xfrm>
        </p:spPr>
        <p:txBody>
          <a:bodyPr/>
          <a:lstStyle/>
          <a:p>
            <a:r>
              <a:rPr lang="es-EC" dirty="0" smtClean="0">
                <a:solidFill>
                  <a:schemeClr val="accent2">
                    <a:lumMod val="50000"/>
                  </a:schemeClr>
                </a:solidFill>
              </a:rPr>
              <a:t>OBJETIVO ESPECÍFICO 3</a:t>
            </a:r>
            <a:endParaRPr lang="es-EC" dirty="0">
              <a:solidFill>
                <a:schemeClr val="accent2">
                  <a:lumMod val="50000"/>
                </a:schemeClr>
              </a:solidFill>
            </a:endParaRPr>
          </a:p>
        </p:txBody>
      </p:sp>
      <p:sp>
        <p:nvSpPr>
          <p:cNvPr id="3" name="Marcador de contenido 2"/>
          <p:cNvSpPr>
            <a:spLocks noGrp="1"/>
          </p:cNvSpPr>
          <p:nvPr>
            <p:ph idx="1"/>
          </p:nvPr>
        </p:nvSpPr>
        <p:spPr>
          <a:xfrm>
            <a:off x="677334" y="3100747"/>
            <a:ext cx="8596668" cy="3880773"/>
          </a:xfrm>
        </p:spPr>
        <p:txBody>
          <a:bodyPr/>
          <a:lstStyle/>
          <a:p>
            <a:pPr>
              <a:lnSpc>
                <a:spcPct val="200000"/>
              </a:lnSpc>
            </a:pPr>
            <a:r>
              <a:rPr lang="es-ES" dirty="0"/>
              <a:t>Proponer mejoras en los procesos de la cadena de suministros para que se aumente la  productividad y la comercialización.</a:t>
            </a:r>
            <a:endParaRPr lang="es-EC" dirty="0"/>
          </a:p>
          <a:p>
            <a:pPr>
              <a:lnSpc>
                <a:spcPct val="200000"/>
              </a:lnSpc>
            </a:pPr>
            <a:endParaRPr lang="es-EC" dirty="0"/>
          </a:p>
        </p:txBody>
      </p:sp>
    </p:spTree>
    <p:extLst>
      <p:ext uri="{BB962C8B-B14F-4D97-AF65-F5344CB8AC3E}">
        <p14:creationId xmlns:p14="http://schemas.microsoft.com/office/powerpoint/2010/main" val="281238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503969837"/>
              </p:ext>
            </p:extLst>
          </p:nvPr>
        </p:nvGraphicFramePr>
        <p:xfrm>
          <a:off x="152400" y="145473"/>
          <a:ext cx="6712039" cy="32674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24"/>
          <p:cNvGraphicFramePr/>
          <p:nvPr>
            <p:extLst>
              <p:ext uri="{D42A27DB-BD31-4B8C-83A1-F6EECF244321}">
                <p14:modId xmlns:p14="http://schemas.microsoft.com/office/powerpoint/2010/main" val="2263129156"/>
              </p:ext>
            </p:extLst>
          </p:nvPr>
        </p:nvGraphicFramePr>
        <p:xfrm>
          <a:off x="5403272" y="3277674"/>
          <a:ext cx="6788727" cy="3580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6533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284433316"/>
              </p:ext>
            </p:extLst>
          </p:nvPr>
        </p:nvGraphicFramePr>
        <p:xfrm>
          <a:off x="344998" y="26890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872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PROPUESTA</a:t>
            </a:r>
            <a:endParaRPr lang="es-EC" dirty="0">
              <a:solidFill>
                <a:srgbClr val="002060"/>
              </a:solidFill>
            </a:endParaRPr>
          </a:p>
        </p:txBody>
      </p:sp>
      <p:sp>
        <p:nvSpPr>
          <p:cNvPr id="3" name="Marcador de contenido 2"/>
          <p:cNvSpPr>
            <a:spLocks noGrp="1"/>
          </p:cNvSpPr>
          <p:nvPr>
            <p:ph idx="1"/>
          </p:nvPr>
        </p:nvSpPr>
        <p:spPr/>
        <p:txBody>
          <a:bodyPr/>
          <a:lstStyle/>
          <a:p>
            <a:pPr algn="just">
              <a:lnSpc>
                <a:spcPct val="200000"/>
              </a:lnSpc>
            </a:pPr>
            <a:r>
              <a:rPr lang="es-ES" dirty="0" smtClean="0"/>
              <a:t>En </a:t>
            </a:r>
            <a:r>
              <a:rPr lang="es-ES" dirty="0"/>
              <a:t>la presente investigación </a:t>
            </a:r>
            <a:r>
              <a:rPr lang="es-ES" dirty="0" smtClean="0"/>
              <a:t>realizada, se buscó identificar </a:t>
            </a:r>
            <a:r>
              <a:rPr lang="es-ES" dirty="0"/>
              <a:t>las </a:t>
            </a:r>
            <a:r>
              <a:rPr lang="es-ES" dirty="0" smtClean="0"/>
              <a:t>diferentes falencias </a:t>
            </a:r>
            <a:r>
              <a:rPr lang="es-ES" dirty="0"/>
              <a:t>de la cadena de Suministros </a:t>
            </a:r>
            <a:r>
              <a:rPr lang="es-ES" dirty="0" smtClean="0"/>
              <a:t>que se </a:t>
            </a:r>
            <a:r>
              <a:rPr lang="es-ES" dirty="0"/>
              <a:t>ha visto que la </a:t>
            </a:r>
            <a:r>
              <a:rPr lang="es-ES" dirty="0" smtClean="0"/>
              <a:t>Unión Artesanal de Productores Progresistas de Masapán de Calderón, las que carecen </a:t>
            </a:r>
            <a:r>
              <a:rPr lang="es-ES" dirty="0"/>
              <a:t>de un inventario de producto terminado, al revisar la Logística de Salida se ha visto la necesidad de implementar un método que facilite a los artesanos llevar un control detallado de las artesanías elaboradas.</a:t>
            </a:r>
            <a:endParaRPr lang="es-EC" dirty="0"/>
          </a:p>
        </p:txBody>
      </p:sp>
    </p:spTree>
    <p:extLst>
      <p:ext uri="{BB962C8B-B14F-4D97-AF65-F5344CB8AC3E}">
        <p14:creationId xmlns:p14="http://schemas.microsoft.com/office/powerpoint/2010/main" val="1969307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19758" y="145960"/>
            <a:ext cx="8596668" cy="665409"/>
          </a:xfrm>
        </p:spPr>
        <p:txBody>
          <a:bodyPr/>
          <a:lstStyle/>
          <a:p>
            <a:r>
              <a:rPr lang="es-EC" dirty="0" smtClean="0">
                <a:solidFill>
                  <a:srgbClr val="002060"/>
                </a:solidFill>
              </a:rPr>
              <a:t>DESPACHO DE ARTESANÍAS</a:t>
            </a:r>
            <a:endParaRPr lang="es-EC" dirty="0">
              <a:solidFill>
                <a:srgbClr val="002060"/>
              </a:solidFill>
            </a:endParaRPr>
          </a:p>
        </p:txBody>
      </p:sp>
      <p:pic>
        <p:nvPicPr>
          <p:cNvPr id="10" name="Imagen 9"/>
          <p:cNvPicPr>
            <a:picLocks noChangeAspect="1"/>
          </p:cNvPicPr>
          <p:nvPr/>
        </p:nvPicPr>
        <p:blipFill rotWithShape="1">
          <a:blip r:embed="rId2"/>
          <a:srcRect l="45000" t="28685" r="24056" b="10681"/>
          <a:stretch/>
        </p:blipFill>
        <p:spPr>
          <a:xfrm>
            <a:off x="1293215" y="811369"/>
            <a:ext cx="5380541" cy="5927716"/>
          </a:xfrm>
          <a:prstGeom prst="rect">
            <a:avLst/>
          </a:prstGeom>
        </p:spPr>
      </p:pic>
    </p:spTree>
    <p:extLst>
      <p:ext uri="{BB962C8B-B14F-4D97-AF65-F5344CB8AC3E}">
        <p14:creationId xmlns:p14="http://schemas.microsoft.com/office/powerpoint/2010/main" val="2321230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25818" y="99476"/>
            <a:ext cx="8596668" cy="1320800"/>
          </a:xfrm>
        </p:spPr>
        <p:txBody>
          <a:bodyPr/>
          <a:lstStyle/>
          <a:p>
            <a:r>
              <a:rPr lang="es-EC" dirty="0" smtClean="0">
                <a:solidFill>
                  <a:srgbClr val="002060"/>
                </a:solidFill>
              </a:rPr>
              <a:t>RECEPCIÓN DE MATERIAS PRIMAS Y SUMINISTROS</a:t>
            </a:r>
            <a:endParaRPr lang="es-EC" dirty="0">
              <a:solidFill>
                <a:srgbClr val="002060"/>
              </a:solidFill>
            </a:endParaRPr>
          </a:p>
        </p:txBody>
      </p:sp>
      <p:pic>
        <p:nvPicPr>
          <p:cNvPr id="7" name="Imagen 6"/>
          <p:cNvPicPr>
            <a:picLocks noChangeAspect="1"/>
          </p:cNvPicPr>
          <p:nvPr/>
        </p:nvPicPr>
        <p:blipFill rotWithShape="1">
          <a:blip r:embed="rId2"/>
          <a:srcRect l="43236" t="24955" r="22218" b="16242"/>
          <a:stretch/>
        </p:blipFill>
        <p:spPr>
          <a:xfrm>
            <a:off x="1076578" y="1420276"/>
            <a:ext cx="5633315" cy="5391199"/>
          </a:xfrm>
          <a:prstGeom prst="rect">
            <a:avLst/>
          </a:prstGeom>
        </p:spPr>
      </p:pic>
    </p:spTree>
    <p:extLst>
      <p:ext uri="{BB962C8B-B14F-4D97-AF65-F5344CB8AC3E}">
        <p14:creationId xmlns:p14="http://schemas.microsoft.com/office/powerpoint/2010/main" val="912372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34291"/>
          </a:xfrm>
        </p:spPr>
        <p:txBody>
          <a:bodyPr/>
          <a:lstStyle/>
          <a:p>
            <a:r>
              <a:rPr lang="es-EC" dirty="0" smtClean="0">
                <a:solidFill>
                  <a:srgbClr val="002060"/>
                </a:solidFill>
              </a:rPr>
              <a:t>MANEJO DE INVENTARIOS</a:t>
            </a:r>
            <a:endParaRPr lang="es-EC" dirty="0">
              <a:solidFill>
                <a:srgbClr val="002060"/>
              </a:solidFill>
            </a:endParaRPr>
          </a:p>
        </p:txBody>
      </p:sp>
      <p:pic>
        <p:nvPicPr>
          <p:cNvPr id="6" name="Marcador de contenido 5"/>
          <p:cNvPicPr>
            <a:picLocks noGrp="1" noChangeAspect="1"/>
          </p:cNvPicPr>
          <p:nvPr>
            <p:ph idx="1"/>
          </p:nvPr>
        </p:nvPicPr>
        <p:blipFill rotWithShape="1">
          <a:blip r:embed="rId2"/>
          <a:srcRect l="2310" t="27530" r="21752" b="36410"/>
          <a:stretch/>
        </p:blipFill>
        <p:spPr>
          <a:xfrm>
            <a:off x="209550" y="2105890"/>
            <a:ext cx="9444670" cy="2521527"/>
          </a:xfrm>
          <a:prstGeom prst="rect">
            <a:avLst/>
          </a:prstGeom>
        </p:spPr>
      </p:pic>
    </p:spTree>
    <p:extLst>
      <p:ext uri="{BB962C8B-B14F-4D97-AF65-F5344CB8AC3E}">
        <p14:creationId xmlns:p14="http://schemas.microsoft.com/office/powerpoint/2010/main" val="13154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0800" y="609600"/>
            <a:ext cx="6683202" cy="734291"/>
          </a:xfrm>
        </p:spPr>
        <p:txBody>
          <a:bodyPr>
            <a:normAutofit fontScale="90000"/>
          </a:bodyPr>
          <a:lstStyle/>
          <a:p>
            <a:pPr algn="ctr"/>
            <a:r>
              <a:rPr lang="es-EC" dirty="0" smtClean="0">
                <a:solidFill>
                  <a:srgbClr val="002060"/>
                </a:solidFill>
              </a:rPr>
              <a:t>PLANTEAMIENTO DEL PROBLEMA</a:t>
            </a:r>
            <a:endParaRPr lang="es-EC" dirty="0">
              <a:solidFill>
                <a:srgbClr val="002060"/>
              </a:solidFill>
            </a:endParaRPr>
          </a:p>
        </p:txBody>
      </p:sp>
      <p:sp>
        <p:nvSpPr>
          <p:cNvPr id="3" name="Marcador de contenido 2"/>
          <p:cNvSpPr>
            <a:spLocks noGrp="1"/>
          </p:cNvSpPr>
          <p:nvPr>
            <p:ph idx="1"/>
          </p:nvPr>
        </p:nvSpPr>
        <p:spPr>
          <a:xfrm>
            <a:off x="982134" y="1620262"/>
            <a:ext cx="8596668" cy="1192211"/>
          </a:xfrm>
        </p:spPr>
        <p:txBody>
          <a:bodyPr/>
          <a:lstStyle/>
          <a:p>
            <a:pPr algn="just"/>
            <a:r>
              <a:rPr lang="es-ES" dirty="0" smtClean="0"/>
              <a:t>Falencias </a:t>
            </a:r>
            <a:r>
              <a:rPr lang="es-ES" dirty="0"/>
              <a:t>que existen en la cadena de suministros </a:t>
            </a:r>
            <a:r>
              <a:rPr lang="es-ES" dirty="0" smtClean="0"/>
              <a:t>empezando desde la provisión hasta la distribución de </a:t>
            </a:r>
            <a:r>
              <a:rPr lang="es-ES" dirty="0"/>
              <a:t>los artesanos de Masapán de </a:t>
            </a:r>
            <a:r>
              <a:rPr lang="es-ES" dirty="0" smtClean="0"/>
              <a:t>la parroquia de Calderón </a:t>
            </a:r>
            <a:r>
              <a:rPr lang="es-ES" dirty="0"/>
              <a:t>en </a:t>
            </a:r>
            <a:r>
              <a:rPr lang="es-ES" dirty="0" smtClean="0"/>
              <a:t>la </a:t>
            </a:r>
            <a:r>
              <a:rPr lang="es-ES" dirty="0"/>
              <a:t>elaboración de las diferentes artesanías.</a:t>
            </a:r>
            <a:endParaRPr lang="es-EC" dirty="0"/>
          </a:p>
          <a:p>
            <a:pPr algn="just"/>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31" y="2920603"/>
            <a:ext cx="4777740" cy="2691268"/>
          </a:xfrm>
          <a:prstGeom prst="rect">
            <a:avLst/>
          </a:prstGeom>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697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655015838"/>
              </p:ext>
            </p:extLst>
          </p:nvPr>
        </p:nvGraphicFramePr>
        <p:xfrm>
          <a:off x="244764" y="5672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70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CONCLUSIONES</a:t>
            </a:r>
            <a:endParaRPr lang="es-EC" dirty="0">
              <a:solidFill>
                <a:srgbClr val="002060"/>
              </a:solidFill>
            </a:endParaRPr>
          </a:p>
        </p:txBody>
      </p:sp>
      <p:sp>
        <p:nvSpPr>
          <p:cNvPr id="3" name="Marcador de contenido 2"/>
          <p:cNvSpPr>
            <a:spLocks noGrp="1"/>
          </p:cNvSpPr>
          <p:nvPr>
            <p:ph idx="1"/>
          </p:nvPr>
        </p:nvSpPr>
        <p:spPr>
          <a:xfrm>
            <a:off x="913795" y="1922949"/>
            <a:ext cx="8360207" cy="4058751"/>
          </a:xfrm>
        </p:spPr>
        <p:txBody>
          <a:bodyPr>
            <a:normAutofit/>
          </a:bodyPr>
          <a:lstStyle/>
          <a:p>
            <a:pPr lvl="0" algn="just">
              <a:lnSpc>
                <a:spcPct val="200000"/>
              </a:lnSpc>
            </a:pPr>
            <a:r>
              <a:rPr lang="es-ES" dirty="0"/>
              <a:t>Se pudo evidenciar en la presente investigación, que la cadena de suministros de la Unión Artesanal de Productores de Masapán de Calderón tiene falencias en la Logística de Salida, siendo un elemento que conforma la cadena de suministros, se verificó que su inventario o stock de materiales, suministros y producto terminado no se encuentra registrado, para el debido control de existencias</a:t>
            </a:r>
            <a:r>
              <a:rPr lang="es-ES" dirty="0" smtClean="0"/>
              <a:t>.</a:t>
            </a:r>
            <a:endParaRPr lang="es-EC" dirty="0"/>
          </a:p>
        </p:txBody>
      </p:sp>
    </p:spTree>
    <p:extLst>
      <p:ext uri="{BB962C8B-B14F-4D97-AF65-F5344CB8AC3E}">
        <p14:creationId xmlns:p14="http://schemas.microsoft.com/office/powerpoint/2010/main" val="156293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561"/>
          </a:xfrm>
        </p:spPr>
        <p:txBody>
          <a:bodyPr/>
          <a:lstStyle/>
          <a:p>
            <a:r>
              <a:rPr lang="es-EC" dirty="0" smtClean="0">
                <a:solidFill>
                  <a:srgbClr val="002060"/>
                </a:solidFill>
              </a:rPr>
              <a:t>RECOMENDACIONES</a:t>
            </a:r>
            <a:endParaRPr lang="es-EC" dirty="0">
              <a:solidFill>
                <a:srgbClr val="002060"/>
              </a:solidFill>
            </a:endParaRPr>
          </a:p>
        </p:txBody>
      </p:sp>
      <p:sp>
        <p:nvSpPr>
          <p:cNvPr id="3" name="Marcador de contenido 2"/>
          <p:cNvSpPr>
            <a:spLocks noGrp="1"/>
          </p:cNvSpPr>
          <p:nvPr>
            <p:ph idx="1"/>
          </p:nvPr>
        </p:nvSpPr>
        <p:spPr>
          <a:xfrm>
            <a:off x="677334" y="1493949"/>
            <a:ext cx="8596668" cy="4547413"/>
          </a:xfrm>
        </p:spPr>
        <p:txBody>
          <a:bodyPr>
            <a:normAutofit fontScale="92500" lnSpcReduction="20000"/>
          </a:bodyPr>
          <a:lstStyle/>
          <a:p>
            <a:pPr algn="just">
              <a:lnSpc>
                <a:spcPct val="200000"/>
              </a:lnSpc>
            </a:pPr>
            <a:r>
              <a:rPr lang="es-EC" dirty="0" smtClean="0"/>
              <a:t>En </a:t>
            </a:r>
            <a:r>
              <a:rPr lang="es-EC" dirty="0"/>
              <a:t>primer lugar se recomienda llevar el debido control de inventarios de los diferentes ingresos y egresos que existan en la bodega, de forma clara y precisa, con esto se podrá obtener una respuesta rápida ante futuros reclamos y/o pedidos solicitando información de las entregas.</a:t>
            </a:r>
          </a:p>
          <a:p>
            <a:pPr algn="just">
              <a:lnSpc>
                <a:spcPct val="200000"/>
              </a:lnSpc>
            </a:pPr>
            <a:r>
              <a:rPr lang="es-EC" dirty="0" smtClean="0"/>
              <a:t>Con </a:t>
            </a:r>
            <a:r>
              <a:rPr lang="es-EC" dirty="0"/>
              <a:t>el estudio realizado, se debe realizar revisiones periódicas del avance de la implementación de lo propuesto.</a:t>
            </a:r>
          </a:p>
          <a:p>
            <a:pPr algn="just">
              <a:lnSpc>
                <a:spcPct val="200000"/>
              </a:lnSpc>
            </a:pPr>
            <a:r>
              <a:rPr lang="es-EC" dirty="0" smtClean="0"/>
              <a:t>Es </a:t>
            </a:r>
            <a:r>
              <a:rPr lang="es-EC" dirty="0"/>
              <a:t>importante capacitar a los artesanos en computación para poder realizar los registros y llevar el control de las existencias, ya sean de los suministros, materiales o inventario de los productos terminados. </a:t>
            </a:r>
          </a:p>
          <a:p>
            <a:pPr algn="just">
              <a:lnSpc>
                <a:spcPct val="200000"/>
              </a:lnSpc>
            </a:pPr>
            <a:endParaRPr lang="es-EC" dirty="0"/>
          </a:p>
        </p:txBody>
      </p:sp>
    </p:spTree>
    <p:extLst>
      <p:ext uri="{BB962C8B-B14F-4D97-AF65-F5344CB8AC3E}">
        <p14:creationId xmlns:p14="http://schemas.microsoft.com/office/powerpoint/2010/main" val="1639515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69008" y="4646053"/>
            <a:ext cx="8596667" cy="566738"/>
          </a:xfrm>
        </p:spPr>
        <p:txBody>
          <a:bodyPr/>
          <a:lstStyle/>
          <a:p>
            <a:r>
              <a:rPr lang="es-EC" dirty="0" smtClean="0">
                <a:solidFill>
                  <a:srgbClr val="002060"/>
                </a:solidFill>
              </a:rPr>
              <a:t>GRACIAS POR LA ATENCIÓN</a:t>
            </a:r>
            <a:endParaRPr lang="es-EC" dirty="0">
              <a:solidFill>
                <a:srgbClr val="002060"/>
              </a:solidFill>
            </a:endParaRPr>
          </a:p>
        </p:txBody>
      </p:sp>
      <p:pic>
        <p:nvPicPr>
          <p:cNvPr id="7" name="Marcador de posición de imagen 6"/>
          <p:cNvPicPr>
            <a:picLocks noGrp="1" noChangeAspect="1"/>
          </p:cNvPicPr>
          <p:nvPr>
            <p:ph type="pic" idx="1"/>
          </p:nvPr>
        </p:nvPicPr>
        <p:blipFill>
          <a:blip r:embed="rId2">
            <a:extLst>
              <a:ext uri="{28A0092B-C50C-407E-A947-70E740481C1C}">
                <a14:useLocalDpi xmlns:a14="http://schemas.microsoft.com/office/drawing/2010/main" val="0"/>
              </a:ext>
            </a:extLst>
          </a:blip>
          <a:srcRect t="27636" b="27636"/>
          <a:stretch>
            <a:fillRect/>
          </a:stretch>
        </p:blipFill>
        <p:spPr>
          <a:xfrm>
            <a:off x="857638" y="852456"/>
            <a:ext cx="7938632" cy="3551346"/>
          </a:xfrm>
        </p:spPr>
      </p:pic>
    </p:spTree>
    <p:extLst>
      <p:ext uri="{BB962C8B-B14F-4D97-AF65-F5344CB8AC3E}">
        <p14:creationId xmlns:p14="http://schemas.microsoft.com/office/powerpoint/2010/main" val="3357226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326958" y="1600971"/>
            <a:ext cx="7766936" cy="1646302"/>
          </a:xfrm>
        </p:spPr>
        <p:txBody>
          <a:bodyPr/>
          <a:lstStyle/>
          <a:p>
            <a:r>
              <a:rPr lang="es-EC" dirty="0" smtClean="0">
                <a:solidFill>
                  <a:srgbClr val="002060"/>
                </a:solidFill>
              </a:rPr>
              <a:t>ANEXOS</a:t>
            </a:r>
            <a:endParaRPr lang="es-EC" dirty="0">
              <a:solidFill>
                <a:srgbClr val="002060"/>
              </a:solidFill>
            </a:endParaRPr>
          </a:p>
        </p:txBody>
      </p:sp>
    </p:spTree>
    <p:extLst>
      <p:ext uri="{BB962C8B-B14F-4D97-AF65-F5344CB8AC3E}">
        <p14:creationId xmlns:p14="http://schemas.microsoft.com/office/powerpoint/2010/main" val="2053322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1564"/>
            <a:ext cx="8596668" cy="706581"/>
          </a:xfrm>
        </p:spPr>
        <p:txBody>
          <a:bodyPr/>
          <a:lstStyle/>
          <a:p>
            <a:r>
              <a:rPr lang="es-EC" dirty="0" smtClean="0">
                <a:solidFill>
                  <a:srgbClr val="002060"/>
                </a:solidFill>
              </a:rPr>
              <a:t>ANEXO 1</a:t>
            </a:r>
            <a:endParaRPr lang="es-EC" dirty="0">
              <a:solidFill>
                <a:srgbClr val="00206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24515767"/>
              </p:ext>
            </p:extLst>
          </p:nvPr>
        </p:nvGraphicFramePr>
        <p:xfrm>
          <a:off x="110836" y="748145"/>
          <a:ext cx="10626437" cy="5366616"/>
        </p:xfrm>
        <a:graphic>
          <a:graphicData uri="http://schemas.openxmlformats.org/drawingml/2006/table">
            <a:tbl>
              <a:tblPr>
                <a:tableStyleId>{5C22544A-7EE6-4342-B048-85BDC9FD1C3A}</a:tableStyleId>
              </a:tblPr>
              <a:tblGrid>
                <a:gridCol w="475383"/>
                <a:gridCol w="2348224"/>
                <a:gridCol w="1114690"/>
                <a:gridCol w="1114690"/>
                <a:gridCol w="1114690"/>
                <a:gridCol w="1114690"/>
                <a:gridCol w="1114690"/>
                <a:gridCol w="1114690"/>
                <a:gridCol w="1114690"/>
              </a:tblGrid>
              <a:tr h="261180">
                <a:tc>
                  <a:txBody>
                    <a:bodyPr/>
                    <a:lstStyle/>
                    <a:p>
                      <a:pPr algn="l" fontAlgn="b"/>
                      <a:endParaRPr lang="es-EC" sz="1200" b="0" i="0" u="none" strike="noStrike" dirty="0">
                        <a:solidFill>
                          <a:srgbClr val="000000"/>
                        </a:solidFill>
                        <a:effectLst/>
                        <a:latin typeface="Myriad"/>
                      </a:endParaRPr>
                    </a:p>
                  </a:txBody>
                  <a:tcPr marL="0" marR="0" marT="0" marB="0" anchor="b"/>
                </a:tc>
                <a:tc>
                  <a:txBody>
                    <a:bodyPr/>
                    <a:lstStyle/>
                    <a:p>
                      <a:pPr algn="l" fontAlgn="b"/>
                      <a:endParaRPr lang="es-EC" sz="1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rowSpan="4" gridSpan="3">
                  <a:txBody>
                    <a:bodyPr/>
                    <a:lstStyle/>
                    <a:p>
                      <a:pPr algn="l" fontAlgn="b"/>
                      <a:endParaRPr lang="es-EC" sz="1200" b="0" i="0" u="none" strike="noStrike">
                        <a:solidFill>
                          <a:srgbClr val="000000"/>
                        </a:solidFill>
                        <a:effectLst/>
                        <a:latin typeface="Myriad"/>
                      </a:endParaRPr>
                    </a:p>
                  </a:txBody>
                  <a:tcPr marL="0" marR="0" marT="0" marB="0" anchor="b"/>
                </a:tc>
                <a:tc rowSpan="4" hMerge="1">
                  <a:txBody>
                    <a:bodyPr/>
                    <a:lstStyle/>
                    <a:p>
                      <a:endParaRPr lang="es-EC"/>
                    </a:p>
                  </a:txBody>
                  <a:tcPr/>
                </a:tc>
                <a:tc rowSpan="4" hMerge="1">
                  <a:txBody>
                    <a:bodyPr/>
                    <a:lstStyle/>
                    <a:p>
                      <a:endParaRPr lang="es-EC"/>
                    </a:p>
                  </a:txBody>
                  <a:tcPr/>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r>
              <a:tr h="274240">
                <a:tc>
                  <a:txBody>
                    <a:bodyPr/>
                    <a:lstStyle/>
                    <a:p>
                      <a:pPr algn="l" fontAlgn="b"/>
                      <a:endParaRPr lang="es-EC" sz="1200" b="0" i="0" u="none" strike="noStrike" dirty="0">
                        <a:solidFill>
                          <a:srgbClr val="000000"/>
                        </a:solidFill>
                        <a:effectLst/>
                        <a:latin typeface="Myriad"/>
                      </a:endParaRPr>
                    </a:p>
                  </a:txBody>
                  <a:tcPr marL="0" marR="0" marT="0" marB="0" anchor="b"/>
                </a:tc>
                <a:tc gridSpan="8">
                  <a:txBody>
                    <a:bodyPr/>
                    <a:lstStyle/>
                    <a:p>
                      <a:pPr algn="ctr" fontAlgn="ctr"/>
                      <a:r>
                        <a:rPr lang="es-EC" sz="1050" u="none" strike="noStrike">
                          <a:effectLst/>
                        </a:rPr>
                        <a:t> TABLA  - CUOTAS RISE 2017-2019  - VIGENTE</a:t>
                      </a:r>
                      <a:endParaRPr lang="es-EC" sz="1050" b="1" i="0" u="none" strike="noStrike">
                        <a:solidFill>
                          <a:srgbClr val="FFFFFF"/>
                        </a:solidFill>
                        <a:effectLst/>
                        <a:latin typeface="Myriad"/>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1180">
                <a:tc>
                  <a:txBody>
                    <a:bodyPr/>
                    <a:lstStyle/>
                    <a:p>
                      <a:pPr algn="l" fontAlgn="b"/>
                      <a:endParaRPr lang="es-EC" sz="1200" b="0" i="0" u="none" strike="noStrike">
                        <a:solidFill>
                          <a:srgbClr val="000000"/>
                        </a:solidFill>
                        <a:effectLst/>
                        <a:latin typeface="Myriad"/>
                      </a:endParaRPr>
                    </a:p>
                  </a:txBody>
                  <a:tcPr marL="0" marR="0" marT="0" marB="0" anchor="b"/>
                </a:tc>
                <a:tc gridSpan="8">
                  <a:txBody>
                    <a:bodyPr/>
                    <a:lstStyle/>
                    <a:p>
                      <a:pPr algn="ctr" fontAlgn="b"/>
                      <a:r>
                        <a:rPr lang="es-EC" sz="1050" u="none" strike="noStrike">
                          <a:effectLst/>
                        </a:rPr>
                        <a:t>CATEGORIAS</a:t>
                      </a:r>
                      <a:endParaRPr lang="es-EC" sz="1050" b="1" i="0" u="none" strike="noStrike">
                        <a:solidFill>
                          <a:srgbClr val="000000"/>
                        </a:solidFill>
                        <a:effectLst/>
                        <a:latin typeface="Myriad"/>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424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1</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2</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3</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4</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5</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6</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7</a:t>
                      </a:r>
                      <a:endParaRPr lang="es-EC" sz="1050" b="0" i="0" u="none" strike="noStrike">
                        <a:solidFill>
                          <a:srgbClr val="000000"/>
                        </a:solidFill>
                        <a:effectLst/>
                        <a:latin typeface="Myriad"/>
                      </a:endParaRPr>
                    </a:p>
                  </a:txBody>
                  <a:tcPr marL="0" marR="0" marT="0" marB="0" anchor="b"/>
                </a:tc>
              </a:tr>
              <a:tr h="338896">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INGRESOS ANUALES</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0 - 5.000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5.001 - 10.000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10.001 - 20.000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20.001 - 30.000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30.001 - 40.000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40.001 - 50.000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50.001 - 60.000</a:t>
                      </a:r>
                      <a:endParaRPr lang="es-EC" sz="1050" b="0" i="0" u="none" strike="noStrike">
                        <a:solidFill>
                          <a:srgbClr val="000000"/>
                        </a:solidFill>
                        <a:effectLst/>
                        <a:latin typeface="Myriad"/>
                      </a:endParaRPr>
                    </a:p>
                  </a:txBody>
                  <a:tcPr marL="0" marR="0" marT="0" marB="0" anchor="b"/>
                </a:tc>
              </a:tr>
              <a:tr h="27424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PROMEDIO DE INGRESOS</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0 - 417</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417 - 833</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833 - 1.667</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1.667 - 2.500</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2.500 - 3.333</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3.333 - 4.167</a:t>
                      </a:r>
                      <a:endParaRPr lang="es-EC" sz="1050" b="0" i="0" u="none" strike="noStrike">
                        <a:solidFill>
                          <a:srgbClr val="000000"/>
                        </a:solidFill>
                        <a:effectLst/>
                        <a:latin typeface="Myriad"/>
                      </a:endParaRPr>
                    </a:p>
                  </a:txBody>
                  <a:tcPr marL="0" marR="0" marT="0" marB="0" anchor="b"/>
                </a:tc>
                <a:tc>
                  <a:txBody>
                    <a:bodyPr/>
                    <a:lstStyle/>
                    <a:p>
                      <a:pPr algn="ctr" fontAlgn="b"/>
                      <a:r>
                        <a:rPr lang="es-EC" sz="1050" u="none" strike="noStrike">
                          <a:effectLst/>
                        </a:rPr>
                        <a:t>4.167 - 5.000</a:t>
                      </a:r>
                      <a:endParaRPr lang="es-EC" sz="1050" b="0" i="0" u="none" strike="noStrike">
                        <a:solidFill>
                          <a:srgbClr val="000000"/>
                        </a:solidFill>
                        <a:effectLst/>
                        <a:latin typeface="Myriad"/>
                      </a:endParaRPr>
                    </a:p>
                  </a:txBody>
                  <a:tcPr marL="0" marR="0" marT="0" marB="0" anchor="b"/>
                </a:tc>
              </a:tr>
              <a:tr h="274240">
                <a:tc>
                  <a:txBody>
                    <a:bodyPr/>
                    <a:lstStyle/>
                    <a:p>
                      <a:pPr algn="l" fontAlgn="b"/>
                      <a:endParaRPr lang="es-EC" sz="1200" b="0" i="0" u="none" strike="noStrike">
                        <a:solidFill>
                          <a:srgbClr val="000000"/>
                        </a:solidFill>
                        <a:effectLst/>
                        <a:latin typeface="Myriad"/>
                      </a:endParaRPr>
                    </a:p>
                  </a:txBody>
                  <a:tcPr marL="0" marR="0" marT="0" marB="0" anchor="b"/>
                </a:tc>
                <a:tc gridSpan="8">
                  <a:txBody>
                    <a:bodyPr/>
                    <a:lstStyle/>
                    <a:p>
                      <a:pPr algn="ctr" fontAlgn="b"/>
                      <a:r>
                        <a:rPr lang="es-EC" sz="1050" u="none" strike="noStrike">
                          <a:effectLst/>
                        </a:rPr>
                        <a:t>ACTIVIDADES</a:t>
                      </a:r>
                      <a:endParaRPr lang="es-EC" sz="1050" b="1" i="0" u="none" strike="noStrike">
                        <a:solidFill>
                          <a:srgbClr val="000000"/>
                        </a:solidFill>
                        <a:effectLst/>
                        <a:latin typeface="Myriad"/>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COMERCIO</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8,59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15,74</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21,48</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28,62</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37,21</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SERVICIOS </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22,90</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45,80</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85,87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130,24</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187,49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257,62</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MANOFATURA</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14,31</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25,77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35,79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45,80</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64,41</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CONSTRUCCIÓN</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15,74</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32,92</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61,54</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87,31</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135,97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193,22</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HOTELES Y RESTAURANTES</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27,19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54,39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94,46</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150,28</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206,10</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260,48</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TRANSPORTE</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2,86</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5,72</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18,60</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38,64</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70,13</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AGRÍCOLAS</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2,86</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11,45</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21,48</a:t>
                      </a:r>
                      <a:endParaRPr lang="es-EC" sz="1050" b="0" i="0" u="none" strike="noStrike">
                        <a:solidFill>
                          <a:srgbClr val="000000"/>
                        </a:solidFill>
                        <a:effectLst/>
                        <a:latin typeface="Myriad"/>
                      </a:endParaRPr>
                    </a:p>
                  </a:txBody>
                  <a:tcPr marL="0" marR="0" marT="0" marB="0" anchor="b"/>
                </a:tc>
              </a:tr>
              <a:tr h="27424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r>
                        <a:rPr lang="es-EC" sz="1050" u="none" strike="noStrike">
                          <a:effectLst/>
                        </a:rPr>
                        <a:t>MINAS Y CANTERAS</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1,43</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2,86</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4,29</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11,45</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17,17</a:t>
                      </a:r>
                      <a:endParaRPr lang="es-EC" sz="1050" b="0" i="0" u="none" strike="noStrike">
                        <a:solidFill>
                          <a:srgbClr val="000000"/>
                        </a:solidFill>
                        <a:effectLst/>
                        <a:latin typeface="Myriad"/>
                      </a:endParaRPr>
                    </a:p>
                  </a:txBody>
                  <a:tcPr marL="0" marR="0" marT="0" marB="0" anchor="b"/>
                </a:tc>
                <a:tc>
                  <a:txBody>
                    <a:bodyPr/>
                    <a:lstStyle/>
                    <a:p>
                      <a:pPr algn="r" fontAlgn="b"/>
                      <a:r>
                        <a:rPr lang="es-EC" sz="1050" u="none" strike="noStrike">
                          <a:effectLst/>
                        </a:rPr>
                        <a:t>21,48</a:t>
                      </a:r>
                      <a:endParaRPr lang="es-EC" sz="1050" b="0" i="0" u="none" strike="noStrike">
                        <a:solidFill>
                          <a:srgbClr val="000000"/>
                        </a:solidFill>
                        <a:effectLst/>
                        <a:latin typeface="Myriad"/>
                      </a:endParaRPr>
                    </a:p>
                  </a:txBody>
                  <a:tcPr marL="0" marR="0" marT="0" marB="0" anchor="b"/>
                </a:tc>
              </a:tr>
              <a:tr h="261180">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a:solidFill>
                          <a:srgbClr val="000000"/>
                        </a:solidFill>
                        <a:effectLst/>
                        <a:latin typeface="Myriad"/>
                      </a:endParaRPr>
                    </a:p>
                  </a:txBody>
                  <a:tcPr marL="0" marR="0" marT="0" marB="0" anchor="b"/>
                </a:tc>
                <a:tc>
                  <a:txBody>
                    <a:bodyPr/>
                    <a:lstStyle/>
                    <a:p>
                      <a:pPr algn="l" fontAlgn="b"/>
                      <a:endParaRPr lang="es-EC" sz="1200" b="0" i="0" u="none" strike="noStrike" dirty="0">
                        <a:solidFill>
                          <a:srgbClr val="000000"/>
                        </a:solidFill>
                        <a:effectLst/>
                        <a:latin typeface="Myriad"/>
                      </a:endParaRPr>
                    </a:p>
                  </a:txBody>
                  <a:tcPr marL="0" marR="0" marT="0" marB="0" anchor="b"/>
                </a:tc>
              </a:tr>
            </a:tbl>
          </a:graphicData>
        </a:graphic>
      </p:graphicFrame>
      <p:pic>
        <p:nvPicPr>
          <p:cNvPr id="5" name="Picture 1"/>
          <p:cNvPicPr>
            <a:picLocks noChangeAspect="1" noChangeArrowheads="1"/>
          </p:cNvPicPr>
          <p:nvPr/>
        </p:nvPicPr>
        <p:blipFill>
          <a:blip r:embed="rId2"/>
          <a:srcRect l="50139" t="38444" r="36042" b="53111"/>
          <a:stretch>
            <a:fillRect/>
          </a:stretch>
        </p:blipFill>
        <p:spPr bwMode="auto">
          <a:xfrm>
            <a:off x="8045883" y="1129577"/>
            <a:ext cx="1893887" cy="723900"/>
          </a:xfrm>
          <a:prstGeom prst="rect">
            <a:avLst/>
          </a:prstGeom>
          <a:noFill/>
          <a:ln w="1">
            <a:noFill/>
            <a:miter lim="800000"/>
            <a:headEnd/>
            <a:tailEnd type="none" w="med" len="med"/>
          </a:ln>
          <a:effectLst/>
        </p:spPr>
      </p:pic>
      <p:pic>
        <p:nvPicPr>
          <p:cNvPr id="6" name="4 Imagen" descr="SRI_LOGO.png"/>
          <p:cNvPicPr>
            <a:picLocks noChangeAspect="1"/>
          </p:cNvPicPr>
          <p:nvPr/>
        </p:nvPicPr>
        <p:blipFill>
          <a:blip r:embed="rId3"/>
          <a:stretch>
            <a:fillRect/>
          </a:stretch>
        </p:blipFill>
        <p:spPr>
          <a:xfrm>
            <a:off x="1004454" y="1129577"/>
            <a:ext cx="1228725" cy="885825"/>
          </a:xfrm>
          <a:prstGeom prst="rect">
            <a:avLst/>
          </a:prstGeom>
        </p:spPr>
      </p:pic>
    </p:spTree>
    <p:extLst>
      <p:ext uri="{BB962C8B-B14F-4D97-AF65-F5344CB8AC3E}">
        <p14:creationId xmlns:p14="http://schemas.microsoft.com/office/powerpoint/2010/main" val="1237577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17418"/>
          </a:xfrm>
        </p:spPr>
        <p:txBody>
          <a:bodyPr/>
          <a:lstStyle/>
          <a:p>
            <a:r>
              <a:rPr lang="es-EC" dirty="0" smtClean="0">
                <a:solidFill>
                  <a:srgbClr val="002060"/>
                </a:solidFill>
              </a:rPr>
              <a:t>ANEXO 2</a:t>
            </a:r>
            <a:endParaRPr lang="es-EC" dirty="0">
              <a:solidFill>
                <a:srgbClr val="002060"/>
              </a:solidFill>
            </a:endParaRPr>
          </a:p>
        </p:txBody>
      </p:sp>
      <p:sp>
        <p:nvSpPr>
          <p:cNvPr id="3" name="Marcador de contenido 2"/>
          <p:cNvSpPr>
            <a:spLocks noGrp="1"/>
          </p:cNvSpPr>
          <p:nvPr>
            <p:ph idx="1"/>
          </p:nvPr>
        </p:nvSpPr>
        <p:spPr/>
        <p:txBody>
          <a:bodyPr/>
          <a:lstStyle/>
          <a:p>
            <a:r>
              <a:rPr lang="es-EC" dirty="0" smtClean="0"/>
              <a:t>APORTE PIB</a:t>
            </a:r>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463504462"/>
              </p:ext>
            </p:extLst>
          </p:nvPr>
        </p:nvGraphicFramePr>
        <p:xfrm>
          <a:off x="1172224" y="2812834"/>
          <a:ext cx="6129121" cy="2438400"/>
        </p:xfrm>
        <a:graphic>
          <a:graphicData uri="http://schemas.openxmlformats.org/drawingml/2006/table">
            <a:tbl>
              <a:tblPr firstRow="1" firstCol="1" bandRow="1">
                <a:tableStyleId>{5C22544A-7EE6-4342-B048-85BDC9FD1C3A}</a:tableStyleId>
              </a:tblPr>
              <a:tblGrid>
                <a:gridCol w="3197067"/>
                <a:gridCol w="1466027"/>
                <a:gridCol w="1466027"/>
              </a:tblGrid>
              <a:tr h="1184383">
                <a:tc>
                  <a:txBody>
                    <a:bodyPr/>
                    <a:lstStyle/>
                    <a:p>
                      <a:pPr algn="ctr">
                        <a:lnSpc>
                          <a:spcPct val="200000"/>
                        </a:lnSpc>
                        <a:spcBef>
                          <a:spcPts val="800"/>
                        </a:spcBef>
                        <a:spcAft>
                          <a:spcPts val="0"/>
                        </a:spcAft>
                      </a:pPr>
                      <a:r>
                        <a:rPr lang="es-ES" sz="2000">
                          <a:effectLst/>
                        </a:rPr>
                        <a:t>INDUSTRIA</a:t>
                      </a:r>
                      <a:endParaRPr lang="es-EC" sz="4000" b="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Bef>
                          <a:spcPts val="800"/>
                        </a:spcBef>
                        <a:spcAft>
                          <a:spcPts val="0"/>
                        </a:spcAft>
                      </a:pPr>
                      <a:r>
                        <a:rPr lang="es-ES" sz="2000">
                          <a:effectLst/>
                        </a:rPr>
                        <a:t>PIB 2016</a:t>
                      </a:r>
                      <a:endParaRPr lang="es-EC" sz="4000" b="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Bef>
                          <a:spcPts val="800"/>
                        </a:spcBef>
                        <a:spcAft>
                          <a:spcPts val="0"/>
                        </a:spcAft>
                      </a:pPr>
                      <a:r>
                        <a:rPr lang="es-ES" sz="2000">
                          <a:effectLst/>
                        </a:rPr>
                        <a:t>PORCENTAJE DEL PIB</a:t>
                      </a:r>
                      <a:endParaRPr lang="es-EC" sz="4000" b="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84383">
                <a:tc>
                  <a:txBody>
                    <a:bodyPr/>
                    <a:lstStyle/>
                    <a:p>
                      <a:pPr algn="l">
                        <a:lnSpc>
                          <a:spcPct val="200000"/>
                        </a:lnSpc>
                        <a:spcBef>
                          <a:spcPts val="800"/>
                        </a:spcBef>
                        <a:spcAft>
                          <a:spcPts val="0"/>
                        </a:spcAft>
                      </a:pPr>
                      <a:r>
                        <a:rPr lang="es-ES" sz="2000">
                          <a:effectLst/>
                        </a:rPr>
                        <a:t>Industrias manufactureras ncp</a:t>
                      </a:r>
                      <a:endParaRPr lang="es-EC" sz="4000" b="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Bef>
                          <a:spcPts val="800"/>
                        </a:spcBef>
                        <a:spcAft>
                          <a:spcPts val="0"/>
                        </a:spcAft>
                      </a:pPr>
                      <a:r>
                        <a:rPr lang="es-ES" sz="2000">
                          <a:effectLst/>
                        </a:rPr>
                        <a:t>499.645</a:t>
                      </a:r>
                      <a:endParaRPr lang="es-EC" sz="4000" b="1">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Bef>
                          <a:spcPts val="800"/>
                        </a:spcBef>
                        <a:spcAft>
                          <a:spcPts val="0"/>
                        </a:spcAft>
                      </a:pPr>
                      <a:r>
                        <a:rPr lang="es-ES" sz="2000" dirty="0">
                          <a:effectLst/>
                        </a:rPr>
                        <a:t>3,67</a:t>
                      </a:r>
                      <a:endParaRPr lang="es-EC" sz="4000" b="1"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4438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3564"/>
          </a:xfrm>
        </p:spPr>
        <p:txBody>
          <a:bodyPr/>
          <a:lstStyle/>
          <a:p>
            <a:r>
              <a:rPr lang="es-EC" dirty="0" smtClean="0">
                <a:solidFill>
                  <a:srgbClr val="002060"/>
                </a:solidFill>
              </a:rPr>
              <a:t>ANEXO 3</a:t>
            </a:r>
            <a:endParaRPr lang="es-EC" dirty="0">
              <a:solidFill>
                <a:srgbClr val="002060"/>
              </a:solidFill>
            </a:endParaRPr>
          </a:p>
        </p:txBody>
      </p:sp>
      <p:pic>
        <p:nvPicPr>
          <p:cNvPr id="4" name="Picture 34"/>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677334" y="1187745"/>
            <a:ext cx="8596668" cy="474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946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OBJETIVO GENERAL</a:t>
            </a:r>
            <a:endParaRPr lang="es-EC" dirty="0">
              <a:solidFill>
                <a:srgbClr val="002060"/>
              </a:solidFill>
            </a:endParaRPr>
          </a:p>
        </p:txBody>
      </p:sp>
      <p:sp>
        <p:nvSpPr>
          <p:cNvPr id="3" name="Marcador de contenido 2"/>
          <p:cNvSpPr>
            <a:spLocks noGrp="1"/>
          </p:cNvSpPr>
          <p:nvPr>
            <p:ph idx="1"/>
          </p:nvPr>
        </p:nvSpPr>
        <p:spPr>
          <a:xfrm>
            <a:off x="838200" y="2282824"/>
            <a:ext cx="8435802" cy="4712335"/>
          </a:xfrm>
        </p:spPr>
        <p:txBody>
          <a:bodyPr>
            <a:normAutofit/>
          </a:bodyPr>
          <a:lstStyle/>
          <a:p>
            <a:pPr algn="just">
              <a:lnSpc>
                <a:spcPct val="200000"/>
              </a:lnSpc>
            </a:pPr>
            <a:r>
              <a:rPr lang="es-ES" dirty="0" smtClean="0"/>
              <a:t>Analizar </a:t>
            </a:r>
            <a:r>
              <a:rPr lang="es-ES" dirty="0"/>
              <a:t>la cadena de suministros de las empresas de mazapán de la parroquia de Calderón para integrar diferentes etapas que ayuden al mejoramiento de la productividad y su funcionamiento</a:t>
            </a:r>
            <a:r>
              <a:rPr lang="es-ES" dirty="0" smtClean="0"/>
              <a:t>.</a:t>
            </a:r>
            <a:endParaRPr lang="es-EC" dirty="0"/>
          </a:p>
        </p:txBody>
      </p:sp>
    </p:spTree>
    <p:extLst>
      <p:ext uri="{BB962C8B-B14F-4D97-AF65-F5344CB8AC3E}">
        <p14:creationId xmlns:p14="http://schemas.microsoft.com/office/powerpoint/2010/main" val="3968730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OBJETIVOS ESPECÍFICOS</a:t>
            </a:r>
            <a:endParaRPr lang="es-EC" dirty="0">
              <a:solidFill>
                <a:srgbClr val="002060"/>
              </a:solidFill>
            </a:endParaRPr>
          </a:p>
        </p:txBody>
      </p:sp>
      <p:sp>
        <p:nvSpPr>
          <p:cNvPr id="3" name="Marcador de contenido 2"/>
          <p:cNvSpPr>
            <a:spLocks noGrp="1"/>
          </p:cNvSpPr>
          <p:nvPr>
            <p:ph idx="1"/>
          </p:nvPr>
        </p:nvSpPr>
        <p:spPr>
          <a:xfrm>
            <a:off x="441806" y="2109659"/>
            <a:ext cx="8596668" cy="3880773"/>
          </a:xfrm>
        </p:spPr>
        <p:txBody>
          <a:bodyPr>
            <a:normAutofit/>
          </a:bodyPr>
          <a:lstStyle/>
          <a:p>
            <a:pPr lvl="0" algn="just">
              <a:lnSpc>
                <a:spcPct val="200000"/>
              </a:lnSpc>
            </a:pPr>
            <a:r>
              <a:rPr lang="es-ES" dirty="0" smtClean="0"/>
              <a:t>Identificar </a:t>
            </a:r>
            <a:r>
              <a:rPr lang="es-ES" dirty="0"/>
              <a:t>las falencias de la cadena de suministros en cada una de sus etapas y caracterizarlas.</a:t>
            </a:r>
            <a:endParaRPr lang="es-EC" b="1" dirty="0"/>
          </a:p>
          <a:p>
            <a:pPr lvl="0" algn="just">
              <a:lnSpc>
                <a:spcPct val="200000"/>
              </a:lnSpc>
            </a:pPr>
            <a:r>
              <a:rPr lang="es-ES" dirty="0"/>
              <a:t>Gestionar de mejor manera las diferentes cadenas de suministros de los diferentes procesos de elaboración de las Artesanías.</a:t>
            </a:r>
            <a:endParaRPr lang="es-EC" b="1" dirty="0"/>
          </a:p>
          <a:p>
            <a:pPr algn="just">
              <a:lnSpc>
                <a:spcPct val="200000"/>
              </a:lnSpc>
            </a:pPr>
            <a:r>
              <a:rPr lang="es-ES" dirty="0"/>
              <a:t>Proponer mejoras en los procesos de la cadena de suministros para que se aumente la  productividad y la </a:t>
            </a:r>
            <a:r>
              <a:rPr lang="es-ES" dirty="0" smtClean="0"/>
              <a:t>comercialización.</a:t>
            </a:r>
            <a:endParaRPr lang="es-EC" dirty="0"/>
          </a:p>
        </p:txBody>
      </p:sp>
    </p:spTree>
    <p:extLst>
      <p:ext uri="{BB962C8B-B14F-4D97-AF65-F5344CB8AC3E}">
        <p14:creationId xmlns:p14="http://schemas.microsoft.com/office/powerpoint/2010/main" val="376836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rgbClr val="002060"/>
                </a:solidFill>
              </a:rPr>
              <a:t>HIPÓTESIS</a:t>
            </a:r>
            <a:endParaRPr lang="es-EC" dirty="0">
              <a:solidFill>
                <a:srgbClr val="002060"/>
              </a:solidFill>
            </a:endParaRPr>
          </a:p>
        </p:txBody>
      </p:sp>
      <p:sp>
        <p:nvSpPr>
          <p:cNvPr id="3" name="Marcador de contenido 2"/>
          <p:cNvSpPr>
            <a:spLocks noGrp="1"/>
          </p:cNvSpPr>
          <p:nvPr>
            <p:ph idx="1"/>
          </p:nvPr>
        </p:nvSpPr>
        <p:spPr>
          <a:xfrm>
            <a:off x="677334" y="1930400"/>
            <a:ext cx="8596668" cy="3880773"/>
          </a:xfrm>
        </p:spPr>
        <p:txBody>
          <a:bodyPr/>
          <a:lstStyle/>
          <a:p>
            <a:pPr lvl="0" algn="just">
              <a:lnSpc>
                <a:spcPct val="200000"/>
              </a:lnSpc>
            </a:pPr>
            <a:r>
              <a:rPr lang="es-ES" dirty="0"/>
              <a:t>Al </a:t>
            </a:r>
            <a:r>
              <a:rPr lang="es-ES" dirty="0" smtClean="0"/>
              <a:t>analizar </a:t>
            </a:r>
            <a:r>
              <a:rPr lang="es-ES" dirty="0"/>
              <a:t>la cadena de suministros de las empresas  artesanales de Masapán mejorará la productividad y la competitividad en el mercado nacional, afianzando las ventas y aumentando la rentabilidad.</a:t>
            </a:r>
            <a:endParaRPr lang="es-EC" b="1" dirty="0"/>
          </a:p>
          <a:p>
            <a:pPr algn="just">
              <a:lnSpc>
                <a:spcPct val="200000"/>
              </a:lnSpc>
            </a:pPr>
            <a:r>
              <a:rPr lang="es-ES" dirty="0"/>
              <a:t>El mejoramiento de la cadena de suministros impactará en la producción y comercialización de las artesanías de mazapán en la parroquia de Calderón</a:t>
            </a:r>
            <a:endParaRPr lang="es-EC" dirty="0"/>
          </a:p>
        </p:txBody>
      </p:sp>
    </p:spTree>
    <p:extLst>
      <p:ext uri="{BB962C8B-B14F-4D97-AF65-F5344CB8AC3E}">
        <p14:creationId xmlns:p14="http://schemas.microsoft.com/office/powerpoint/2010/main" val="343962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359" y="4518150"/>
            <a:ext cx="10355326" cy="543472"/>
          </a:xfrm>
        </p:spPr>
        <p:txBody>
          <a:bodyPr>
            <a:noAutofit/>
          </a:bodyPr>
          <a:lstStyle/>
          <a:p>
            <a:r>
              <a:rPr lang="es-EC" sz="3200" dirty="0" smtClean="0">
                <a:solidFill>
                  <a:srgbClr val="002060"/>
                </a:solidFill>
              </a:rPr>
              <a:t>MARCO TEÓRICO</a:t>
            </a:r>
            <a:endParaRPr lang="es-EC" sz="3200" dirty="0">
              <a:solidFill>
                <a:srgbClr val="002060"/>
              </a:solidFill>
            </a:endParaRPr>
          </a:p>
        </p:txBody>
      </p:sp>
      <p:pic>
        <p:nvPicPr>
          <p:cNvPr id="7" name="Marcador de posición de imagen 6"/>
          <p:cNvPicPr>
            <a:picLocks noGrp="1" noChangeAspect="1"/>
          </p:cNvPicPr>
          <p:nvPr>
            <p:ph type="pic" idx="1"/>
          </p:nvPr>
        </p:nvPicPr>
        <p:blipFill>
          <a:blip r:embed="rId2"/>
          <a:srcRect t="20929" b="20929"/>
          <a:stretch>
            <a:fillRect/>
          </a:stretch>
        </p:blipFill>
        <p:spPr>
          <a:prstGeom prst="rect">
            <a:avLst/>
          </a:prstGeom>
        </p:spPr>
      </p:pic>
    </p:spTree>
    <p:extLst>
      <p:ext uri="{BB962C8B-B14F-4D97-AF65-F5344CB8AC3E}">
        <p14:creationId xmlns:p14="http://schemas.microsoft.com/office/powerpoint/2010/main" val="217536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C" dirty="0" smtClean="0">
                <a:solidFill>
                  <a:srgbClr val="002060"/>
                </a:solidFill>
              </a:rPr>
              <a:t>CADENA DE SUMINISTROS</a:t>
            </a:r>
            <a:endParaRPr lang="es-EC" dirty="0">
              <a:solidFill>
                <a:srgbClr val="002060"/>
              </a:solidFill>
            </a:endParaRPr>
          </a:p>
        </p:txBody>
      </p:sp>
      <p:pic>
        <p:nvPicPr>
          <p:cNvPr id="7" name="Marcador de contenido 6"/>
          <p:cNvPicPr>
            <a:picLocks noGrp="1" noChangeAspect="1"/>
          </p:cNvPicPr>
          <p:nvPr>
            <p:ph idx="1"/>
          </p:nvPr>
        </p:nvPicPr>
        <p:blipFill rotWithShape="1">
          <a:blip r:embed="rId2">
            <a:extLst>
              <a:ext uri="{28A0092B-C50C-407E-A947-70E740481C1C}">
                <a14:useLocalDpi xmlns:a14="http://schemas.microsoft.com/office/drawing/2010/main" val="0"/>
              </a:ext>
            </a:extLst>
          </a:blip>
          <a:srcRect r="666" b="11669"/>
          <a:stretch/>
        </p:blipFill>
        <p:spPr>
          <a:xfrm>
            <a:off x="677333" y="1930400"/>
            <a:ext cx="8272703" cy="3819236"/>
          </a:xfrm>
        </p:spPr>
      </p:pic>
    </p:spTree>
    <p:extLst>
      <p:ext uri="{BB962C8B-B14F-4D97-AF65-F5344CB8AC3E}">
        <p14:creationId xmlns:p14="http://schemas.microsoft.com/office/powerpoint/2010/main" val="37528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4538"/>
          </a:xfrm>
        </p:spPr>
        <p:txBody>
          <a:bodyPr>
            <a:normAutofit/>
          </a:bodyPr>
          <a:lstStyle/>
          <a:p>
            <a:r>
              <a:rPr lang="es-EC" dirty="0" smtClean="0">
                <a:solidFill>
                  <a:srgbClr val="002060"/>
                </a:solidFill>
              </a:rPr>
              <a:t>CADENA DE SUMINISTROS Y LOGÍSTICA</a:t>
            </a:r>
            <a:endParaRPr lang="es-EC" dirty="0">
              <a:solidFill>
                <a:srgbClr val="002060"/>
              </a:solidFill>
            </a:endParaRPr>
          </a:p>
        </p:txBody>
      </p:sp>
      <p:sp>
        <p:nvSpPr>
          <p:cNvPr id="6" name="Marcador de texto 5"/>
          <p:cNvSpPr>
            <a:spLocks noGrp="1"/>
          </p:cNvSpPr>
          <p:nvPr>
            <p:ph type="body" idx="1"/>
          </p:nvPr>
        </p:nvSpPr>
        <p:spPr>
          <a:xfrm>
            <a:off x="675744" y="1354138"/>
            <a:ext cx="4185623" cy="576262"/>
          </a:xfrm>
        </p:spPr>
        <p:txBody>
          <a:bodyPr/>
          <a:lstStyle/>
          <a:p>
            <a:r>
              <a:rPr lang="es-EC" dirty="0" smtClean="0"/>
              <a:t>CADENA DE SUMINISTROS</a:t>
            </a:r>
            <a:endParaRPr lang="es-EC" dirty="0"/>
          </a:p>
        </p:txBody>
      </p:sp>
      <p:sp>
        <p:nvSpPr>
          <p:cNvPr id="7" name="Marcador de contenido 6"/>
          <p:cNvSpPr>
            <a:spLocks noGrp="1"/>
          </p:cNvSpPr>
          <p:nvPr>
            <p:ph sz="half" idx="2"/>
          </p:nvPr>
        </p:nvSpPr>
        <p:spPr>
          <a:xfrm>
            <a:off x="675744" y="2319912"/>
            <a:ext cx="4185623" cy="3304117"/>
          </a:xfrm>
        </p:spPr>
        <p:txBody>
          <a:bodyPr/>
          <a:lstStyle/>
          <a:p>
            <a:r>
              <a:rPr lang="es-EC" dirty="0" smtClean="0"/>
              <a:t>Abarca todas las operaciones relacionadas al producto integrando los procesos desde la fabricación hasta la distribución y posterior entrega al consumidor final.</a:t>
            </a:r>
            <a:endParaRPr lang="es-EC" dirty="0"/>
          </a:p>
        </p:txBody>
      </p:sp>
      <p:sp>
        <p:nvSpPr>
          <p:cNvPr id="8" name="Marcador de texto 7"/>
          <p:cNvSpPr>
            <a:spLocks noGrp="1"/>
          </p:cNvSpPr>
          <p:nvPr>
            <p:ph type="body" sz="quarter" idx="3"/>
          </p:nvPr>
        </p:nvSpPr>
        <p:spPr>
          <a:xfrm>
            <a:off x="5088383" y="1354138"/>
            <a:ext cx="4185618" cy="576262"/>
          </a:xfrm>
        </p:spPr>
        <p:txBody>
          <a:bodyPr/>
          <a:lstStyle/>
          <a:p>
            <a:r>
              <a:rPr lang="es-EC" dirty="0" smtClean="0"/>
              <a:t>LOGÍSTICA</a:t>
            </a:r>
            <a:endParaRPr lang="es-EC" dirty="0"/>
          </a:p>
        </p:txBody>
      </p:sp>
      <p:sp>
        <p:nvSpPr>
          <p:cNvPr id="9" name="Marcador de contenido 8"/>
          <p:cNvSpPr>
            <a:spLocks noGrp="1"/>
          </p:cNvSpPr>
          <p:nvPr>
            <p:ph sz="quarter" idx="4"/>
          </p:nvPr>
        </p:nvSpPr>
        <p:spPr>
          <a:xfrm>
            <a:off x="5088384" y="2319912"/>
            <a:ext cx="4185617" cy="3304117"/>
          </a:xfrm>
        </p:spPr>
        <p:txBody>
          <a:bodyPr/>
          <a:lstStyle/>
          <a:p>
            <a:r>
              <a:rPr lang="es-EC" dirty="0" smtClean="0"/>
              <a:t>Distribución eficiente de productos de una empresa, al menor costo posible y con un excelente servicio al cliente</a:t>
            </a:r>
            <a:endParaRPr lang="es-EC"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92" y="4485930"/>
            <a:ext cx="4487776" cy="2131694"/>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t="19760" b="22640"/>
          <a:stretch/>
        </p:blipFill>
        <p:spPr>
          <a:xfrm>
            <a:off x="5397801" y="4485930"/>
            <a:ext cx="3876200" cy="2232691"/>
          </a:xfrm>
          <a:prstGeom prst="rect">
            <a:avLst/>
          </a:prstGeom>
        </p:spPr>
      </p:pic>
    </p:spTree>
    <p:extLst>
      <p:ext uri="{BB962C8B-B14F-4D97-AF65-F5344CB8AC3E}">
        <p14:creationId xmlns:p14="http://schemas.microsoft.com/office/powerpoint/2010/main" val="2822403595"/>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2103</TotalTime>
  <Words>1791</Words>
  <Application>Microsoft Office PowerPoint</Application>
  <PresentationFormat>Panorámica</PresentationFormat>
  <Paragraphs>300</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Myriad</vt:lpstr>
      <vt:lpstr>Times New Roman</vt:lpstr>
      <vt:lpstr>Trebuchet MS</vt:lpstr>
      <vt:lpstr>Wingdings 3</vt:lpstr>
      <vt:lpstr>Faceta</vt:lpstr>
      <vt:lpstr>DEPARTAMENTO DE CIENCIAS ECONÓMICAS, ADMINISTRATIVAS Y DE COMERCIO  CARRERA DE ADMINISTRACIÓN DE EMPRESAS</vt:lpstr>
      <vt:lpstr>Presentación de PowerPoint</vt:lpstr>
      <vt:lpstr>PLANTEAMIENTO DEL PROBLEMA</vt:lpstr>
      <vt:lpstr>OBJETIVO GENERAL</vt:lpstr>
      <vt:lpstr>OBJETIVOS ESPECÍFICOS</vt:lpstr>
      <vt:lpstr>HIPÓTESIS</vt:lpstr>
      <vt:lpstr>MARCO TEÓRICO</vt:lpstr>
      <vt:lpstr>CADENA DE SUMINISTROS</vt:lpstr>
      <vt:lpstr>CADENA DE SUMINISTROS Y LOGÍSTICA</vt:lpstr>
      <vt:lpstr>MARCO TEÓRICO</vt:lpstr>
      <vt:lpstr>CADENA DE VALOR</vt:lpstr>
      <vt:lpstr>CADENA DE VALOR</vt:lpstr>
      <vt:lpstr>MARCO REFERENCIAL</vt:lpstr>
      <vt:lpstr>OPERACIONALIZACIÓN DE VARIABLES</vt:lpstr>
      <vt:lpstr>Presentación de PowerPoint</vt:lpstr>
      <vt:lpstr>RESULTADOS Y ANÁLISIS DE VARIABLES UNIVARIADO</vt:lpstr>
      <vt:lpstr>OBJETIVO ESPECÍFICO 1</vt:lpstr>
      <vt:lpstr>Presentación de PowerPoint</vt:lpstr>
      <vt:lpstr>Presentación de PowerPoint</vt:lpstr>
      <vt:lpstr>OBJETIVO ESPECÍFICO 2</vt:lpstr>
      <vt:lpstr>Presentación de PowerPoint</vt:lpstr>
      <vt:lpstr>Presentación de PowerPoint</vt:lpstr>
      <vt:lpstr>OBJETIVO ESPECÍFICO 3</vt:lpstr>
      <vt:lpstr>Presentación de PowerPoint</vt:lpstr>
      <vt:lpstr>Presentación de PowerPoint</vt:lpstr>
      <vt:lpstr>PROPUESTA</vt:lpstr>
      <vt:lpstr>DESPACHO DE ARTESANÍAS</vt:lpstr>
      <vt:lpstr>RECEPCIÓN DE MATERIAS PRIMAS Y SUMINISTROS</vt:lpstr>
      <vt:lpstr>MANEJO DE INVENTARIOS</vt:lpstr>
      <vt:lpstr>Presentación de PowerPoint</vt:lpstr>
      <vt:lpstr>CONCLUSIONES</vt:lpstr>
      <vt:lpstr>RECOMENDACIONES</vt:lpstr>
      <vt:lpstr>GRACIAS POR LA ATENCIÓN</vt:lpstr>
      <vt:lpstr>ANEXOS</vt:lpstr>
      <vt:lpstr>ANEXO 1</vt:lpstr>
      <vt:lpstr>ANEXO 2</vt:lpstr>
      <vt:lpstr>ANEXO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ADMINISTRACIÓN</dc:title>
  <dc:creator>Davis Beckham</dc:creator>
  <cp:lastModifiedBy>PC 1</cp:lastModifiedBy>
  <cp:revision>61</cp:revision>
  <dcterms:created xsi:type="dcterms:W3CDTF">2018-05-29T02:38:43Z</dcterms:created>
  <dcterms:modified xsi:type="dcterms:W3CDTF">2018-07-05T04:32:13Z</dcterms:modified>
</cp:coreProperties>
</file>