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Lst>
  <p:notesMasterIdLst>
    <p:notesMasterId r:id="rId51"/>
  </p:notesMasterIdLst>
  <p:sldIdLst>
    <p:sldId id="268" r:id="rId3"/>
    <p:sldId id="410" r:id="rId4"/>
    <p:sldId id="411" r:id="rId5"/>
    <p:sldId id="412" r:id="rId6"/>
    <p:sldId id="413" r:id="rId7"/>
    <p:sldId id="436" r:id="rId8"/>
    <p:sldId id="415" r:id="rId9"/>
    <p:sldId id="414" r:id="rId10"/>
    <p:sldId id="416" r:id="rId11"/>
    <p:sldId id="417" r:id="rId12"/>
    <p:sldId id="419" r:id="rId13"/>
    <p:sldId id="418" r:id="rId14"/>
    <p:sldId id="421" r:id="rId15"/>
    <p:sldId id="420" r:id="rId16"/>
    <p:sldId id="422" r:id="rId17"/>
    <p:sldId id="423" r:id="rId18"/>
    <p:sldId id="424" r:id="rId19"/>
    <p:sldId id="425" r:id="rId20"/>
    <p:sldId id="426" r:id="rId21"/>
    <p:sldId id="427" r:id="rId22"/>
    <p:sldId id="428" r:id="rId23"/>
    <p:sldId id="429" r:id="rId24"/>
    <p:sldId id="430" r:id="rId25"/>
    <p:sldId id="432" r:id="rId26"/>
    <p:sldId id="433" r:id="rId27"/>
    <p:sldId id="434" r:id="rId28"/>
    <p:sldId id="435" r:id="rId29"/>
    <p:sldId id="437" r:id="rId30"/>
    <p:sldId id="438" r:id="rId31"/>
    <p:sldId id="439" r:id="rId32"/>
    <p:sldId id="447" r:id="rId33"/>
    <p:sldId id="442" r:id="rId34"/>
    <p:sldId id="444" r:id="rId35"/>
    <p:sldId id="443" r:id="rId36"/>
    <p:sldId id="445" r:id="rId37"/>
    <p:sldId id="449" r:id="rId38"/>
    <p:sldId id="450" r:id="rId39"/>
    <p:sldId id="451" r:id="rId40"/>
    <p:sldId id="455" r:id="rId41"/>
    <p:sldId id="458" r:id="rId42"/>
    <p:sldId id="459" r:id="rId43"/>
    <p:sldId id="460" r:id="rId44"/>
    <p:sldId id="461" r:id="rId45"/>
    <p:sldId id="462" r:id="rId46"/>
    <p:sldId id="463" r:id="rId47"/>
    <p:sldId id="464" r:id="rId48"/>
    <p:sldId id="465" r:id="rId49"/>
    <p:sldId id="466"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0080"/>
    <a:srgbClr val="FF99FF"/>
    <a:srgbClr val="FFCCCC"/>
    <a:srgbClr val="FF9999"/>
    <a:srgbClr val="CC0099"/>
    <a:srgbClr val="FFCC66"/>
    <a:srgbClr val="99FF99"/>
    <a:srgbClr val="FF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058E3-EE5F-44E9-ACC0-455B0F81BF6D}" type="doc">
      <dgm:prSet loTypeId="urn:microsoft.com/office/officeart/2005/8/layout/list1" loCatId="list" qsTypeId="urn:microsoft.com/office/officeart/2005/8/quickstyle/simple3" qsCatId="simple" csTypeId="urn:microsoft.com/office/officeart/2005/8/colors/accent6_3" csCatId="accent6" phldr="1"/>
      <dgm:spPr/>
      <dgm:t>
        <a:bodyPr/>
        <a:lstStyle/>
        <a:p>
          <a:endParaRPr lang="es-EC"/>
        </a:p>
      </dgm:t>
    </dgm:pt>
    <dgm:pt modelId="{8ED76E36-1786-4F3A-9527-88A2FF87F675}">
      <dgm:prSet phldrT="[Texto]"/>
      <dgm:spPr/>
      <dgm:t>
        <a:bodyPr/>
        <a:lstStyle/>
        <a:p>
          <a:r>
            <a:rPr lang="es-EC" dirty="0" smtClean="0"/>
            <a:t>General </a:t>
          </a:r>
          <a:endParaRPr lang="es-EC" dirty="0"/>
        </a:p>
      </dgm:t>
    </dgm:pt>
    <dgm:pt modelId="{7BCAC7FD-BC29-4F03-805B-3DA8D786D782}" type="parTrans" cxnId="{B066F3D9-D8DE-4FC6-9FC7-A49D73F00E1A}">
      <dgm:prSet/>
      <dgm:spPr/>
      <dgm:t>
        <a:bodyPr/>
        <a:lstStyle/>
        <a:p>
          <a:endParaRPr lang="es-EC"/>
        </a:p>
      </dgm:t>
    </dgm:pt>
    <dgm:pt modelId="{D4362985-FE85-40B1-9258-72B0A5951E0B}" type="sibTrans" cxnId="{B066F3D9-D8DE-4FC6-9FC7-A49D73F00E1A}">
      <dgm:prSet/>
      <dgm:spPr/>
      <dgm:t>
        <a:bodyPr/>
        <a:lstStyle/>
        <a:p>
          <a:endParaRPr lang="es-EC"/>
        </a:p>
      </dgm:t>
    </dgm:pt>
    <dgm:pt modelId="{D886BFBD-1477-4A56-80E1-5B340BA0EA30}">
      <dgm:prSet phldrT="[Texto]" custT="1"/>
      <dgm:spPr/>
      <dgm:t>
        <a:bodyPr/>
        <a:lstStyle/>
        <a:p>
          <a:pPr algn="just"/>
          <a:r>
            <a:rPr lang="es-EC" sz="1600" dirty="0" smtClean="0"/>
            <a:t>Analizar el sistema de control en la gestión de stocks, y su relación con la productividad para el establecimiento de un modelo logístico en las pequeñas empresas textiles del Distrito Metropolitano de Quito.</a:t>
          </a:r>
          <a:endParaRPr lang="es-EC" sz="1600" dirty="0"/>
        </a:p>
      </dgm:t>
    </dgm:pt>
    <dgm:pt modelId="{DD088B0F-7087-4B3D-9AAF-165A2B947146}" type="parTrans" cxnId="{DC52AF01-9AB2-4DA8-BB4C-69A2C293D40A}">
      <dgm:prSet/>
      <dgm:spPr/>
      <dgm:t>
        <a:bodyPr/>
        <a:lstStyle/>
        <a:p>
          <a:endParaRPr lang="es-EC"/>
        </a:p>
      </dgm:t>
    </dgm:pt>
    <dgm:pt modelId="{396C0F16-242F-4981-9841-1C9E21F1462B}" type="sibTrans" cxnId="{DC52AF01-9AB2-4DA8-BB4C-69A2C293D40A}">
      <dgm:prSet/>
      <dgm:spPr/>
      <dgm:t>
        <a:bodyPr/>
        <a:lstStyle/>
        <a:p>
          <a:endParaRPr lang="es-EC"/>
        </a:p>
      </dgm:t>
    </dgm:pt>
    <dgm:pt modelId="{9210845E-0D39-4A60-9834-DFEB01A78109}">
      <dgm:prSet phldrT="[Texto]"/>
      <dgm:spPr/>
      <dgm:t>
        <a:bodyPr/>
        <a:lstStyle/>
        <a:p>
          <a:r>
            <a:rPr lang="es-EC" dirty="0" smtClean="0"/>
            <a:t>Específicos</a:t>
          </a:r>
          <a:endParaRPr lang="es-EC" dirty="0"/>
        </a:p>
      </dgm:t>
    </dgm:pt>
    <dgm:pt modelId="{2572BE9A-52F0-4C7F-8E2B-868462DFD4F5}" type="parTrans" cxnId="{B07387C9-C881-4910-96C1-2117AA0BA6C1}">
      <dgm:prSet/>
      <dgm:spPr/>
      <dgm:t>
        <a:bodyPr/>
        <a:lstStyle/>
        <a:p>
          <a:endParaRPr lang="es-EC"/>
        </a:p>
      </dgm:t>
    </dgm:pt>
    <dgm:pt modelId="{B5B7A75E-05D3-4400-B728-264DC344AE3B}" type="sibTrans" cxnId="{B07387C9-C881-4910-96C1-2117AA0BA6C1}">
      <dgm:prSet/>
      <dgm:spPr/>
      <dgm:t>
        <a:bodyPr/>
        <a:lstStyle/>
        <a:p>
          <a:endParaRPr lang="es-EC"/>
        </a:p>
      </dgm:t>
    </dgm:pt>
    <dgm:pt modelId="{725F6D50-A68F-4971-9784-3EE47C7F67D1}">
      <dgm:prSet phldrT="[Texto]" custT="1"/>
      <dgm:spPr/>
      <dgm:t>
        <a:bodyPr/>
        <a:lstStyle/>
        <a:p>
          <a:pPr algn="just"/>
          <a:r>
            <a:rPr lang="es-ES" sz="1600" dirty="0" smtClean="0"/>
            <a:t>Estudiar la teoría logística y la metodología que servirán como base epistémica del estudio.</a:t>
          </a:r>
          <a:endParaRPr lang="es-EC" sz="1600" dirty="0"/>
        </a:p>
      </dgm:t>
    </dgm:pt>
    <dgm:pt modelId="{C2B9A619-D21F-420B-B373-FB24A47318DC}" type="parTrans" cxnId="{8E0F2B87-4E81-4E52-8119-8F3860CF0AE0}">
      <dgm:prSet/>
      <dgm:spPr/>
      <dgm:t>
        <a:bodyPr/>
        <a:lstStyle/>
        <a:p>
          <a:endParaRPr lang="es-EC"/>
        </a:p>
      </dgm:t>
    </dgm:pt>
    <dgm:pt modelId="{FB195DDE-3719-4B6D-A76A-7A813EE8233C}" type="sibTrans" cxnId="{8E0F2B87-4E81-4E52-8119-8F3860CF0AE0}">
      <dgm:prSet/>
      <dgm:spPr/>
      <dgm:t>
        <a:bodyPr/>
        <a:lstStyle/>
        <a:p>
          <a:endParaRPr lang="es-EC"/>
        </a:p>
      </dgm:t>
    </dgm:pt>
    <dgm:pt modelId="{F0DCC626-374C-463B-9AAA-F5EA02E828A2}">
      <dgm:prSet custT="1"/>
      <dgm:spPr/>
      <dgm:t>
        <a:bodyPr/>
        <a:lstStyle/>
        <a:p>
          <a:pPr algn="just"/>
          <a:r>
            <a:rPr lang="es-ES" sz="1600" dirty="0" smtClean="0"/>
            <a:t>Conocer el sistema de control en la gestión de stock para identificar los puntos críticos de evaluación. </a:t>
          </a:r>
          <a:endParaRPr lang="es-EC" sz="1600" dirty="0"/>
        </a:p>
      </dgm:t>
    </dgm:pt>
    <dgm:pt modelId="{629F67C8-8C91-42F2-98EE-E9ED85833EE5}" type="parTrans" cxnId="{7FBF17D3-9632-4501-9967-2272A4007E9B}">
      <dgm:prSet/>
      <dgm:spPr/>
      <dgm:t>
        <a:bodyPr/>
        <a:lstStyle/>
        <a:p>
          <a:endParaRPr lang="es-EC"/>
        </a:p>
      </dgm:t>
    </dgm:pt>
    <dgm:pt modelId="{CECFA033-442F-4E81-9E4F-FF94398A445D}" type="sibTrans" cxnId="{7FBF17D3-9632-4501-9967-2272A4007E9B}">
      <dgm:prSet/>
      <dgm:spPr/>
      <dgm:t>
        <a:bodyPr/>
        <a:lstStyle/>
        <a:p>
          <a:endParaRPr lang="es-EC"/>
        </a:p>
      </dgm:t>
    </dgm:pt>
    <dgm:pt modelId="{B7306EB7-D443-46F0-BBF6-9334E58A730C}">
      <dgm:prSet custT="1"/>
      <dgm:spPr/>
      <dgm:t>
        <a:bodyPr/>
        <a:lstStyle/>
        <a:p>
          <a:pPr algn="just"/>
          <a:r>
            <a:rPr lang="es-ES" sz="1600" dirty="0" smtClean="0"/>
            <a:t>Analizar la eficiencia y eficacia del sistema de control empleado en la gestión de stocks de las pequeñas empresas textiles del Distrito Metropolitano de Quito.</a:t>
          </a:r>
          <a:endParaRPr lang="es-EC" sz="1600" dirty="0"/>
        </a:p>
      </dgm:t>
    </dgm:pt>
    <dgm:pt modelId="{C497FC85-B983-409F-A282-DABDA19FA9D3}" type="parTrans" cxnId="{AF5C332D-A8D6-4000-9443-2315A05E8783}">
      <dgm:prSet/>
      <dgm:spPr/>
      <dgm:t>
        <a:bodyPr/>
        <a:lstStyle/>
        <a:p>
          <a:endParaRPr lang="es-EC"/>
        </a:p>
      </dgm:t>
    </dgm:pt>
    <dgm:pt modelId="{437330F9-8507-4C3C-925E-FF8E096BB983}" type="sibTrans" cxnId="{AF5C332D-A8D6-4000-9443-2315A05E8783}">
      <dgm:prSet/>
      <dgm:spPr/>
      <dgm:t>
        <a:bodyPr/>
        <a:lstStyle/>
        <a:p>
          <a:endParaRPr lang="es-EC"/>
        </a:p>
      </dgm:t>
    </dgm:pt>
    <dgm:pt modelId="{927C727E-8552-42AC-8BAB-889336F30996}">
      <dgm:prSet custT="1"/>
      <dgm:spPr/>
      <dgm:t>
        <a:bodyPr/>
        <a:lstStyle/>
        <a:p>
          <a:pPr algn="just"/>
          <a:r>
            <a:rPr lang="es-ES" sz="1600" dirty="0" smtClean="0"/>
            <a:t>Proponer el establecimiento de un modelo logístico que, contribuya al mejoramiento en el desempeño de la gestión de stock por parte de las pequeñas empresas textiles del Distrito Metropolitano de Quito. </a:t>
          </a:r>
          <a:endParaRPr lang="es-EC" sz="1600" dirty="0"/>
        </a:p>
      </dgm:t>
    </dgm:pt>
    <dgm:pt modelId="{BFD2B0E5-127E-4CB3-86A2-FBA85D917C1A}" type="parTrans" cxnId="{64C797DC-7806-48E6-8364-99BC78488F0D}">
      <dgm:prSet/>
      <dgm:spPr/>
      <dgm:t>
        <a:bodyPr/>
        <a:lstStyle/>
        <a:p>
          <a:endParaRPr lang="es-EC"/>
        </a:p>
      </dgm:t>
    </dgm:pt>
    <dgm:pt modelId="{5B825F61-619F-4A5E-B28C-FE03DB8D85EE}" type="sibTrans" cxnId="{64C797DC-7806-48E6-8364-99BC78488F0D}">
      <dgm:prSet/>
      <dgm:spPr/>
      <dgm:t>
        <a:bodyPr/>
        <a:lstStyle/>
        <a:p>
          <a:endParaRPr lang="es-EC"/>
        </a:p>
      </dgm:t>
    </dgm:pt>
    <dgm:pt modelId="{34DE3135-A632-4362-8907-911E08D704F4}" type="pres">
      <dgm:prSet presAssocID="{E18058E3-EE5F-44E9-ACC0-455B0F81BF6D}" presName="linear" presStyleCnt="0">
        <dgm:presLayoutVars>
          <dgm:dir/>
          <dgm:animLvl val="lvl"/>
          <dgm:resizeHandles val="exact"/>
        </dgm:presLayoutVars>
      </dgm:prSet>
      <dgm:spPr/>
      <dgm:t>
        <a:bodyPr/>
        <a:lstStyle/>
        <a:p>
          <a:endParaRPr lang="es-EC"/>
        </a:p>
      </dgm:t>
    </dgm:pt>
    <dgm:pt modelId="{011BBDB4-FF87-496E-8FF5-813EEB4B3571}" type="pres">
      <dgm:prSet presAssocID="{8ED76E36-1786-4F3A-9527-88A2FF87F675}" presName="parentLin" presStyleCnt="0"/>
      <dgm:spPr/>
    </dgm:pt>
    <dgm:pt modelId="{935F73FA-CD48-4206-A1CB-4A614B22FF0E}" type="pres">
      <dgm:prSet presAssocID="{8ED76E36-1786-4F3A-9527-88A2FF87F675}" presName="parentLeftMargin" presStyleLbl="node1" presStyleIdx="0" presStyleCnt="2"/>
      <dgm:spPr/>
      <dgm:t>
        <a:bodyPr/>
        <a:lstStyle/>
        <a:p>
          <a:endParaRPr lang="es-EC"/>
        </a:p>
      </dgm:t>
    </dgm:pt>
    <dgm:pt modelId="{20A023BF-7B46-4FB3-96B7-DFC294F1C15F}" type="pres">
      <dgm:prSet presAssocID="{8ED76E36-1786-4F3A-9527-88A2FF87F675}" presName="parentText" presStyleLbl="node1" presStyleIdx="0" presStyleCnt="2">
        <dgm:presLayoutVars>
          <dgm:chMax val="0"/>
          <dgm:bulletEnabled val="1"/>
        </dgm:presLayoutVars>
      </dgm:prSet>
      <dgm:spPr/>
      <dgm:t>
        <a:bodyPr/>
        <a:lstStyle/>
        <a:p>
          <a:endParaRPr lang="es-EC"/>
        </a:p>
      </dgm:t>
    </dgm:pt>
    <dgm:pt modelId="{11FBBA44-024E-4F55-A393-CE1B29B54F1F}" type="pres">
      <dgm:prSet presAssocID="{8ED76E36-1786-4F3A-9527-88A2FF87F675}" presName="negativeSpace" presStyleCnt="0"/>
      <dgm:spPr/>
    </dgm:pt>
    <dgm:pt modelId="{85521684-D590-4F6E-BA5B-1718D9A7104D}" type="pres">
      <dgm:prSet presAssocID="{8ED76E36-1786-4F3A-9527-88A2FF87F675}" presName="childText" presStyleLbl="conFgAcc1" presStyleIdx="0" presStyleCnt="2">
        <dgm:presLayoutVars>
          <dgm:bulletEnabled val="1"/>
        </dgm:presLayoutVars>
      </dgm:prSet>
      <dgm:spPr/>
      <dgm:t>
        <a:bodyPr/>
        <a:lstStyle/>
        <a:p>
          <a:endParaRPr lang="es-EC"/>
        </a:p>
      </dgm:t>
    </dgm:pt>
    <dgm:pt modelId="{1226C44E-B752-44A0-94B3-5E977B323584}" type="pres">
      <dgm:prSet presAssocID="{D4362985-FE85-40B1-9258-72B0A5951E0B}" presName="spaceBetweenRectangles" presStyleCnt="0"/>
      <dgm:spPr/>
    </dgm:pt>
    <dgm:pt modelId="{7E144EE8-1325-4CCA-919E-66DA6D0DA66F}" type="pres">
      <dgm:prSet presAssocID="{9210845E-0D39-4A60-9834-DFEB01A78109}" presName="parentLin" presStyleCnt="0"/>
      <dgm:spPr/>
    </dgm:pt>
    <dgm:pt modelId="{750091C3-6324-48A6-8F61-539E785F3931}" type="pres">
      <dgm:prSet presAssocID="{9210845E-0D39-4A60-9834-DFEB01A78109}" presName="parentLeftMargin" presStyleLbl="node1" presStyleIdx="0" presStyleCnt="2"/>
      <dgm:spPr/>
      <dgm:t>
        <a:bodyPr/>
        <a:lstStyle/>
        <a:p>
          <a:endParaRPr lang="es-EC"/>
        </a:p>
      </dgm:t>
    </dgm:pt>
    <dgm:pt modelId="{12BD6614-B398-44F6-82CC-73A7569E7A18}" type="pres">
      <dgm:prSet presAssocID="{9210845E-0D39-4A60-9834-DFEB01A78109}" presName="parentText" presStyleLbl="node1" presStyleIdx="1" presStyleCnt="2">
        <dgm:presLayoutVars>
          <dgm:chMax val="0"/>
          <dgm:bulletEnabled val="1"/>
        </dgm:presLayoutVars>
      </dgm:prSet>
      <dgm:spPr/>
      <dgm:t>
        <a:bodyPr/>
        <a:lstStyle/>
        <a:p>
          <a:endParaRPr lang="es-EC"/>
        </a:p>
      </dgm:t>
    </dgm:pt>
    <dgm:pt modelId="{B69E90F9-0060-4205-AA3C-D3D0ECF11487}" type="pres">
      <dgm:prSet presAssocID="{9210845E-0D39-4A60-9834-DFEB01A78109}" presName="negativeSpace" presStyleCnt="0"/>
      <dgm:spPr/>
    </dgm:pt>
    <dgm:pt modelId="{06874779-5489-42A5-839D-9F64D806B89F}" type="pres">
      <dgm:prSet presAssocID="{9210845E-0D39-4A60-9834-DFEB01A78109}" presName="childText" presStyleLbl="conFgAcc1" presStyleIdx="1" presStyleCnt="2">
        <dgm:presLayoutVars>
          <dgm:bulletEnabled val="1"/>
        </dgm:presLayoutVars>
      </dgm:prSet>
      <dgm:spPr/>
      <dgm:t>
        <a:bodyPr/>
        <a:lstStyle/>
        <a:p>
          <a:endParaRPr lang="es-EC"/>
        </a:p>
      </dgm:t>
    </dgm:pt>
  </dgm:ptLst>
  <dgm:cxnLst>
    <dgm:cxn modelId="{64C797DC-7806-48E6-8364-99BC78488F0D}" srcId="{9210845E-0D39-4A60-9834-DFEB01A78109}" destId="{927C727E-8552-42AC-8BAB-889336F30996}" srcOrd="3" destOrd="0" parTransId="{BFD2B0E5-127E-4CB3-86A2-FBA85D917C1A}" sibTransId="{5B825F61-619F-4A5E-B28C-FE03DB8D85EE}"/>
    <dgm:cxn modelId="{8E0F2B87-4E81-4E52-8119-8F3860CF0AE0}" srcId="{9210845E-0D39-4A60-9834-DFEB01A78109}" destId="{725F6D50-A68F-4971-9784-3EE47C7F67D1}" srcOrd="0" destOrd="0" parTransId="{C2B9A619-D21F-420B-B373-FB24A47318DC}" sibTransId="{FB195DDE-3719-4B6D-A76A-7A813EE8233C}"/>
    <dgm:cxn modelId="{42D57D3F-2D36-4FED-B6D0-EEAF05B32619}" type="presOf" srcId="{E18058E3-EE5F-44E9-ACC0-455B0F81BF6D}" destId="{34DE3135-A632-4362-8907-911E08D704F4}" srcOrd="0" destOrd="0" presId="urn:microsoft.com/office/officeart/2005/8/layout/list1"/>
    <dgm:cxn modelId="{1112AF27-84F4-455A-BD68-72F98074AE3C}" type="presOf" srcId="{D886BFBD-1477-4A56-80E1-5B340BA0EA30}" destId="{85521684-D590-4F6E-BA5B-1718D9A7104D}" srcOrd="0" destOrd="0" presId="urn:microsoft.com/office/officeart/2005/8/layout/list1"/>
    <dgm:cxn modelId="{2D080C15-D3CE-4FA7-A259-E83E479E7D3E}" type="presOf" srcId="{8ED76E36-1786-4F3A-9527-88A2FF87F675}" destId="{935F73FA-CD48-4206-A1CB-4A614B22FF0E}" srcOrd="0" destOrd="0" presId="urn:microsoft.com/office/officeart/2005/8/layout/list1"/>
    <dgm:cxn modelId="{B07387C9-C881-4910-96C1-2117AA0BA6C1}" srcId="{E18058E3-EE5F-44E9-ACC0-455B0F81BF6D}" destId="{9210845E-0D39-4A60-9834-DFEB01A78109}" srcOrd="1" destOrd="0" parTransId="{2572BE9A-52F0-4C7F-8E2B-868462DFD4F5}" sibTransId="{B5B7A75E-05D3-4400-B728-264DC344AE3B}"/>
    <dgm:cxn modelId="{B066F3D9-D8DE-4FC6-9FC7-A49D73F00E1A}" srcId="{E18058E3-EE5F-44E9-ACC0-455B0F81BF6D}" destId="{8ED76E36-1786-4F3A-9527-88A2FF87F675}" srcOrd="0" destOrd="0" parTransId="{7BCAC7FD-BC29-4F03-805B-3DA8D786D782}" sibTransId="{D4362985-FE85-40B1-9258-72B0A5951E0B}"/>
    <dgm:cxn modelId="{2FF3BCBE-CA3D-4F4F-B0E0-499DBD309C7A}" type="presOf" srcId="{F0DCC626-374C-463B-9AAA-F5EA02E828A2}" destId="{06874779-5489-42A5-839D-9F64D806B89F}" srcOrd="0" destOrd="1" presId="urn:microsoft.com/office/officeart/2005/8/layout/list1"/>
    <dgm:cxn modelId="{DC52AF01-9AB2-4DA8-BB4C-69A2C293D40A}" srcId="{8ED76E36-1786-4F3A-9527-88A2FF87F675}" destId="{D886BFBD-1477-4A56-80E1-5B340BA0EA30}" srcOrd="0" destOrd="0" parTransId="{DD088B0F-7087-4B3D-9AAF-165A2B947146}" sibTransId="{396C0F16-242F-4981-9841-1C9E21F1462B}"/>
    <dgm:cxn modelId="{EED35305-7A8D-41ED-A122-E4EDABB064B1}" type="presOf" srcId="{B7306EB7-D443-46F0-BBF6-9334E58A730C}" destId="{06874779-5489-42A5-839D-9F64D806B89F}" srcOrd="0" destOrd="2" presId="urn:microsoft.com/office/officeart/2005/8/layout/list1"/>
    <dgm:cxn modelId="{F92A38C8-6006-437C-B57E-6376EC9254D3}" type="presOf" srcId="{927C727E-8552-42AC-8BAB-889336F30996}" destId="{06874779-5489-42A5-839D-9F64D806B89F}" srcOrd="0" destOrd="3" presId="urn:microsoft.com/office/officeart/2005/8/layout/list1"/>
    <dgm:cxn modelId="{75F7D73E-856C-45FE-8E17-2EA534EF1474}" type="presOf" srcId="{9210845E-0D39-4A60-9834-DFEB01A78109}" destId="{12BD6614-B398-44F6-82CC-73A7569E7A18}" srcOrd="1" destOrd="0" presId="urn:microsoft.com/office/officeart/2005/8/layout/list1"/>
    <dgm:cxn modelId="{AF5C332D-A8D6-4000-9443-2315A05E8783}" srcId="{9210845E-0D39-4A60-9834-DFEB01A78109}" destId="{B7306EB7-D443-46F0-BBF6-9334E58A730C}" srcOrd="2" destOrd="0" parTransId="{C497FC85-B983-409F-A282-DABDA19FA9D3}" sibTransId="{437330F9-8507-4C3C-925E-FF8E096BB983}"/>
    <dgm:cxn modelId="{D3F5876A-F7DA-4BB8-A291-7D9245EC3239}" type="presOf" srcId="{725F6D50-A68F-4971-9784-3EE47C7F67D1}" destId="{06874779-5489-42A5-839D-9F64D806B89F}" srcOrd="0" destOrd="0" presId="urn:microsoft.com/office/officeart/2005/8/layout/list1"/>
    <dgm:cxn modelId="{7A0233C6-4439-4D6E-891A-5A7DAB38A0D3}" type="presOf" srcId="{8ED76E36-1786-4F3A-9527-88A2FF87F675}" destId="{20A023BF-7B46-4FB3-96B7-DFC294F1C15F}" srcOrd="1" destOrd="0" presId="urn:microsoft.com/office/officeart/2005/8/layout/list1"/>
    <dgm:cxn modelId="{88C1A5A8-5101-425F-BF4D-469876BCF524}" type="presOf" srcId="{9210845E-0D39-4A60-9834-DFEB01A78109}" destId="{750091C3-6324-48A6-8F61-539E785F3931}" srcOrd="0" destOrd="0" presId="urn:microsoft.com/office/officeart/2005/8/layout/list1"/>
    <dgm:cxn modelId="{7FBF17D3-9632-4501-9967-2272A4007E9B}" srcId="{9210845E-0D39-4A60-9834-DFEB01A78109}" destId="{F0DCC626-374C-463B-9AAA-F5EA02E828A2}" srcOrd="1" destOrd="0" parTransId="{629F67C8-8C91-42F2-98EE-E9ED85833EE5}" sibTransId="{CECFA033-442F-4E81-9E4F-FF94398A445D}"/>
    <dgm:cxn modelId="{08D1CB77-BF5B-4B72-AF11-8EDD7A2B2E7D}" type="presParOf" srcId="{34DE3135-A632-4362-8907-911E08D704F4}" destId="{011BBDB4-FF87-496E-8FF5-813EEB4B3571}" srcOrd="0" destOrd="0" presId="urn:microsoft.com/office/officeart/2005/8/layout/list1"/>
    <dgm:cxn modelId="{2EF760AA-B3ED-49F8-B51A-1BB980451686}" type="presParOf" srcId="{011BBDB4-FF87-496E-8FF5-813EEB4B3571}" destId="{935F73FA-CD48-4206-A1CB-4A614B22FF0E}" srcOrd="0" destOrd="0" presId="urn:microsoft.com/office/officeart/2005/8/layout/list1"/>
    <dgm:cxn modelId="{9F6EC554-927F-4BC2-A02E-F9BE508BF475}" type="presParOf" srcId="{011BBDB4-FF87-496E-8FF5-813EEB4B3571}" destId="{20A023BF-7B46-4FB3-96B7-DFC294F1C15F}" srcOrd="1" destOrd="0" presId="urn:microsoft.com/office/officeart/2005/8/layout/list1"/>
    <dgm:cxn modelId="{2F6187B0-224C-48F6-AA59-3C65ED50E28B}" type="presParOf" srcId="{34DE3135-A632-4362-8907-911E08D704F4}" destId="{11FBBA44-024E-4F55-A393-CE1B29B54F1F}" srcOrd="1" destOrd="0" presId="urn:microsoft.com/office/officeart/2005/8/layout/list1"/>
    <dgm:cxn modelId="{3F77EBB5-E0AF-4407-9AD6-5A00D1682523}" type="presParOf" srcId="{34DE3135-A632-4362-8907-911E08D704F4}" destId="{85521684-D590-4F6E-BA5B-1718D9A7104D}" srcOrd="2" destOrd="0" presId="urn:microsoft.com/office/officeart/2005/8/layout/list1"/>
    <dgm:cxn modelId="{A7C7FC21-53E5-4D86-9A51-97A6F05EB74D}" type="presParOf" srcId="{34DE3135-A632-4362-8907-911E08D704F4}" destId="{1226C44E-B752-44A0-94B3-5E977B323584}" srcOrd="3" destOrd="0" presId="urn:microsoft.com/office/officeart/2005/8/layout/list1"/>
    <dgm:cxn modelId="{5B8FCF6F-3C10-4BBD-9880-C847186D38AA}" type="presParOf" srcId="{34DE3135-A632-4362-8907-911E08D704F4}" destId="{7E144EE8-1325-4CCA-919E-66DA6D0DA66F}" srcOrd="4" destOrd="0" presId="urn:microsoft.com/office/officeart/2005/8/layout/list1"/>
    <dgm:cxn modelId="{3D1E7F7A-15FA-4D41-B312-0FFE2F53CEFE}" type="presParOf" srcId="{7E144EE8-1325-4CCA-919E-66DA6D0DA66F}" destId="{750091C3-6324-48A6-8F61-539E785F3931}" srcOrd="0" destOrd="0" presId="urn:microsoft.com/office/officeart/2005/8/layout/list1"/>
    <dgm:cxn modelId="{81D6DCAB-A214-4205-B13E-065E7BF2DEC9}" type="presParOf" srcId="{7E144EE8-1325-4CCA-919E-66DA6D0DA66F}" destId="{12BD6614-B398-44F6-82CC-73A7569E7A18}" srcOrd="1" destOrd="0" presId="urn:microsoft.com/office/officeart/2005/8/layout/list1"/>
    <dgm:cxn modelId="{ED684CA7-FA5F-439D-8059-A5BA58313C26}" type="presParOf" srcId="{34DE3135-A632-4362-8907-911E08D704F4}" destId="{B69E90F9-0060-4205-AA3C-D3D0ECF11487}" srcOrd="5" destOrd="0" presId="urn:microsoft.com/office/officeart/2005/8/layout/list1"/>
    <dgm:cxn modelId="{6DADD074-EE19-4C63-AA15-B8DD54FB613E}" type="presParOf" srcId="{34DE3135-A632-4362-8907-911E08D704F4}" destId="{06874779-5489-42A5-839D-9F64D806B89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592A1-92AD-4CB4-BF52-7F6E80801EEE}"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es-EC"/>
        </a:p>
      </dgm:t>
    </dgm:pt>
    <dgm:pt modelId="{2B3C5D9F-7D7E-41AA-8BAB-E6CD2158BB95}">
      <dgm:prSet phldrT="[Texto]">
        <dgm:style>
          <a:lnRef idx="1">
            <a:schemeClr val="accent2"/>
          </a:lnRef>
          <a:fillRef idx="2">
            <a:schemeClr val="accent2"/>
          </a:fillRef>
          <a:effectRef idx="1">
            <a:schemeClr val="accent2"/>
          </a:effectRef>
          <a:fontRef idx="minor">
            <a:schemeClr val="dk1"/>
          </a:fontRef>
        </dgm:style>
      </dgm:prSet>
      <dgm:spPr/>
      <dgm:t>
        <a:bodyPr/>
        <a:lstStyle/>
        <a:p>
          <a:r>
            <a:rPr lang="es-EC" dirty="0" smtClean="0"/>
            <a:t>Factores de control</a:t>
          </a:r>
          <a:endParaRPr lang="es-EC" dirty="0"/>
        </a:p>
      </dgm:t>
    </dgm:pt>
    <dgm:pt modelId="{3A400F6D-E32C-4114-8355-03DAFAAD1563}" type="parTrans" cxnId="{6D00836E-DE8E-4FF0-A973-6FA63178FB98}">
      <dgm:prSet/>
      <dgm:spPr/>
      <dgm:t>
        <a:bodyPr/>
        <a:lstStyle/>
        <a:p>
          <a:endParaRPr lang="es-EC"/>
        </a:p>
      </dgm:t>
    </dgm:pt>
    <dgm:pt modelId="{794CC160-7C1C-4E28-88D7-B2D219127DB7}" type="sibTrans" cxnId="{6D00836E-DE8E-4FF0-A973-6FA63178FB98}">
      <dgm:prSet/>
      <dgm:spPr/>
      <dgm:t>
        <a:bodyPr/>
        <a:lstStyle/>
        <a:p>
          <a:endParaRPr lang="es-EC"/>
        </a:p>
      </dgm:t>
    </dgm:pt>
    <dgm:pt modelId="{17B3CA5F-3690-44A5-89F3-63A50CAD2F20}">
      <dgm:prSet phldrT="[Texto]"/>
      <dgm:spPr/>
      <dgm:t>
        <a:bodyPr/>
        <a:lstStyle/>
        <a:p>
          <a:r>
            <a:rPr lang="es-EC" dirty="0" smtClean="0"/>
            <a:t>Aprovisionamiento</a:t>
          </a:r>
          <a:endParaRPr lang="es-EC" dirty="0"/>
        </a:p>
      </dgm:t>
    </dgm:pt>
    <dgm:pt modelId="{6ECC13B7-D2C5-4A17-9682-328B8B931B14}" type="parTrans" cxnId="{CE76FC38-628B-432B-90E3-79FF382C0B41}">
      <dgm:prSet/>
      <dgm:spPr/>
      <dgm:t>
        <a:bodyPr/>
        <a:lstStyle/>
        <a:p>
          <a:endParaRPr lang="es-EC"/>
        </a:p>
      </dgm:t>
    </dgm:pt>
    <dgm:pt modelId="{D5110A49-A554-4FCD-A54C-A403AE7FA1A5}" type="sibTrans" cxnId="{CE76FC38-628B-432B-90E3-79FF382C0B41}">
      <dgm:prSet/>
      <dgm:spPr/>
      <dgm:t>
        <a:bodyPr/>
        <a:lstStyle/>
        <a:p>
          <a:endParaRPr lang="es-EC"/>
        </a:p>
      </dgm:t>
    </dgm:pt>
    <dgm:pt modelId="{9FBB3788-9ABC-428E-B1C9-62B6416942D5}">
      <dgm:prSet phldrT="[Texto]"/>
      <dgm:spPr/>
      <dgm:t>
        <a:bodyPr/>
        <a:lstStyle/>
        <a:p>
          <a:r>
            <a:rPr lang="es-EC" dirty="0" smtClean="0"/>
            <a:t>Nivel de servicio</a:t>
          </a:r>
          <a:endParaRPr lang="es-EC" dirty="0"/>
        </a:p>
      </dgm:t>
    </dgm:pt>
    <dgm:pt modelId="{41FE4D02-5FD5-439C-8213-D19C5222EADE}" type="parTrans" cxnId="{2AEB6D6C-F90F-45D8-BB61-EBF35F580D16}">
      <dgm:prSet/>
      <dgm:spPr/>
      <dgm:t>
        <a:bodyPr/>
        <a:lstStyle/>
        <a:p>
          <a:endParaRPr lang="es-EC"/>
        </a:p>
      </dgm:t>
    </dgm:pt>
    <dgm:pt modelId="{FB862072-47E5-4AD3-82D9-F1EE102712B3}" type="sibTrans" cxnId="{2AEB6D6C-F90F-45D8-BB61-EBF35F580D16}">
      <dgm:prSet/>
      <dgm:spPr/>
      <dgm:t>
        <a:bodyPr/>
        <a:lstStyle/>
        <a:p>
          <a:endParaRPr lang="es-EC"/>
        </a:p>
      </dgm:t>
    </dgm:pt>
    <dgm:pt modelId="{8DBCDB51-B7B5-4A30-A092-328DC0851585}">
      <dgm:prSet phldrT="[Texto]"/>
      <dgm:spPr/>
      <dgm:t>
        <a:bodyPr/>
        <a:lstStyle/>
        <a:p>
          <a:r>
            <a:rPr lang="es-EC" dirty="0" smtClean="0"/>
            <a:t>Demanda</a:t>
          </a:r>
          <a:endParaRPr lang="es-EC" dirty="0"/>
        </a:p>
      </dgm:t>
    </dgm:pt>
    <dgm:pt modelId="{1677AF46-E2F0-4EAC-B58F-9D6606A2DF65}" type="parTrans" cxnId="{B86E5D00-4677-4CA6-BB41-6E17B5391AE4}">
      <dgm:prSet/>
      <dgm:spPr/>
      <dgm:t>
        <a:bodyPr/>
        <a:lstStyle/>
        <a:p>
          <a:endParaRPr lang="es-EC"/>
        </a:p>
      </dgm:t>
    </dgm:pt>
    <dgm:pt modelId="{8F711715-FDF9-4D6B-9E6B-641AA1CC2F83}" type="sibTrans" cxnId="{B86E5D00-4677-4CA6-BB41-6E17B5391AE4}">
      <dgm:prSet/>
      <dgm:spPr/>
      <dgm:t>
        <a:bodyPr/>
        <a:lstStyle/>
        <a:p>
          <a:endParaRPr lang="es-EC"/>
        </a:p>
      </dgm:t>
    </dgm:pt>
    <dgm:pt modelId="{3167C0BB-4D00-4B37-928E-84F3231562C8}">
      <dgm:prSet phldrT="[Texto]"/>
      <dgm:spPr/>
      <dgm:t>
        <a:bodyPr/>
        <a:lstStyle/>
        <a:p>
          <a:r>
            <a:rPr lang="es-EC" dirty="0" smtClean="0"/>
            <a:t>Costes logísticos</a:t>
          </a:r>
          <a:endParaRPr lang="es-EC" dirty="0"/>
        </a:p>
      </dgm:t>
    </dgm:pt>
    <dgm:pt modelId="{6FA1D40B-CC9F-41CD-A6B2-4D9D895ED308}" type="parTrans" cxnId="{8621F97B-86C8-474D-842F-307671915AB6}">
      <dgm:prSet/>
      <dgm:spPr/>
      <dgm:t>
        <a:bodyPr/>
        <a:lstStyle/>
        <a:p>
          <a:endParaRPr lang="es-EC"/>
        </a:p>
      </dgm:t>
    </dgm:pt>
    <dgm:pt modelId="{CADDE8AB-EE8F-4CCE-B195-3B2ED85C659D}" type="sibTrans" cxnId="{8621F97B-86C8-474D-842F-307671915AB6}">
      <dgm:prSet/>
      <dgm:spPr/>
      <dgm:t>
        <a:bodyPr/>
        <a:lstStyle/>
        <a:p>
          <a:endParaRPr lang="es-EC"/>
        </a:p>
      </dgm:t>
    </dgm:pt>
    <dgm:pt modelId="{B5D6D0BB-8CE2-442A-96BF-9E112165CBBE}">
      <dgm:prSet phldrT="[Texto]"/>
      <dgm:spPr>
        <a:solidFill>
          <a:srgbClr val="FFCCCC"/>
        </a:solidFill>
      </dgm:spPr>
      <dgm:t>
        <a:bodyPr/>
        <a:lstStyle/>
        <a:p>
          <a:r>
            <a:rPr lang="es-EC" dirty="0" smtClean="0"/>
            <a:t>Previsión de compras</a:t>
          </a:r>
          <a:endParaRPr lang="es-EC" dirty="0"/>
        </a:p>
      </dgm:t>
    </dgm:pt>
    <dgm:pt modelId="{53DFB3D1-61DA-4590-814A-66E0C69A0BD8}" type="parTrans" cxnId="{C84EDE65-512F-44CC-9B7D-B2A735C1BA8F}">
      <dgm:prSet/>
      <dgm:spPr/>
      <dgm:t>
        <a:bodyPr/>
        <a:lstStyle/>
        <a:p>
          <a:endParaRPr lang="es-EC"/>
        </a:p>
      </dgm:t>
    </dgm:pt>
    <dgm:pt modelId="{61E93BD6-9BC9-4F2D-AAA5-2AB51BEB2AEF}" type="sibTrans" cxnId="{C84EDE65-512F-44CC-9B7D-B2A735C1BA8F}">
      <dgm:prSet/>
      <dgm:spPr/>
      <dgm:t>
        <a:bodyPr/>
        <a:lstStyle/>
        <a:p>
          <a:endParaRPr lang="es-EC"/>
        </a:p>
      </dgm:t>
    </dgm:pt>
    <dgm:pt modelId="{69AC391D-3611-4988-BCAD-BBAD1E0665CD}">
      <dgm:prSet phldrT="[Texto]"/>
      <dgm:spPr>
        <a:solidFill>
          <a:srgbClr val="FFCCCC"/>
        </a:solidFill>
      </dgm:spPr>
      <dgm:t>
        <a:bodyPr/>
        <a:lstStyle/>
        <a:p>
          <a:r>
            <a:rPr lang="es-EC" dirty="0" smtClean="0"/>
            <a:t>Previsión de producción</a:t>
          </a:r>
          <a:endParaRPr lang="es-EC" dirty="0"/>
        </a:p>
      </dgm:t>
    </dgm:pt>
    <dgm:pt modelId="{ED28D9F0-AE3E-468B-B0CD-1B684129FA6A}" type="parTrans" cxnId="{DE42A2B6-99F8-454A-8304-CBEAE18E2C98}">
      <dgm:prSet/>
      <dgm:spPr/>
      <dgm:t>
        <a:bodyPr/>
        <a:lstStyle/>
        <a:p>
          <a:endParaRPr lang="es-EC"/>
        </a:p>
      </dgm:t>
    </dgm:pt>
    <dgm:pt modelId="{74BF9DCE-7010-4FF3-B021-CF35EAE6A394}" type="sibTrans" cxnId="{DE42A2B6-99F8-454A-8304-CBEAE18E2C98}">
      <dgm:prSet/>
      <dgm:spPr/>
      <dgm:t>
        <a:bodyPr/>
        <a:lstStyle/>
        <a:p>
          <a:endParaRPr lang="es-EC"/>
        </a:p>
      </dgm:t>
    </dgm:pt>
    <dgm:pt modelId="{728B1184-BE76-4952-9797-FC05EC77B27B}">
      <dgm:prSet phldrT="[Texto]"/>
      <dgm:spPr>
        <a:solidFill>
          <a:srgbClr val="FFCCCC"/>
        </a:solidFill>
      </dgm:spPr>
      <dgm:t>
        <a:bodyPr/>
        <a:lstStyle/>
        <a:p>
          <a:r>
            <a:rPr lang="es-EC" dirty="0" smtClean="0"/>
            <a:t>Previsión de ventas</a:t>
          </a:r>
          <a:endParaRPr lang="es-EC" dirty="0"/>
        </a:p>
      </dgm:t>
    </dgm:pt>
    <dgm:pt modelId="{ACEAE943-3531-4038-8B1D-1E5368641CDF}" type="parTrans" cxnId="{2403F7B0-5D0C-4AA5-BDF7-4FA30714D7E6}">
      <dgm:prSet/>
      <dgm:spPr/>
      <dgm:t>
        <a:bodyPr/>
        <a:lstStyle/>
        <a:p>
          <a:endParaRPr lang="es-EC"/>
        </a:p>
      </dgm:t>
    </dgm:pt>
    <dgm:pt modelId="{43021F46-6856-41D8-AFC2-99DB3FF26517}" type="sibTrans" cxnId="{2403F7B0-5D0C-4AA5-BDF7-4FA30714D7E6}">
      <dgm:prSet/>
      <dgm:spPr/>
      <dgm:t>
        <a:bodyPr/>
        <a:lstStyle/>
        <a:p>
          <a:endParaRPr lang="es-EC"/>
        </a:p>
      </dgm:t>
    </dgm:pt>
    <dgm:pt modelId="{3AF76717-013B-4548-A8CF-CCB5DC822EFD}">
      <dgm:prSet phldrT="[Texto]"/>
      <dgm:spPr>
        <a:solidFill>
          <a:srgbClr val="FFCCCC"/>
        </a:solidFill>
      </dgm:spPr>
      <dgm:t>
        <a:bodyPr/>
        <a:lstStyle/>
        <a:p>
          <a:r>
            <a:rPr lang="es-EC" dirty="0" smtClean="0"/>
            <a:t>Previsión de costos y gastos</a:t>
          </a:r>
          <a:endParaRPr lang="es-EC" dirty="0"/>
        </a:p>
      </dgm:t>
    </dgm:pt>
    <dgm:pt modelId="{BEE1DC8A-3D94-48C5-92D5-7A8F501E1475}" type="parTrans" cxnId="{EC3265F4-3E91-4676-9DDD-CC7C9C469BCB}">
      <dgm:prSet/>
      <dgm:spPr/>
      <dgm:t>
        <a:bodyPr/>
        <a:lstStyle/>
        <a:p>
          <a:endParaRPr lang="es-EC"/>
        </a:p>
      </dgm:t>
    </dgm:pt>
    <dgm:pt modelId="{94D326F4-B3F7-47BA-AA48-E1E2D912C626}" type="sibTrans" cxnId="{EC3265F4-3E91-4676-9DDD-CC7C9C469BCB}">
      <dgm:prSet/>
      <dgm:spPr/>
      <dgm:t>
        <a:bodyPr/>
        <a:lstStyle/>
        <a:p>
          <a:endParaRPr lang="es-EC"/>
        </a:p>
      </dgm:t>
    </dgm:pt>
    <dgm:pt modelId="{D48A2194-A24B-4731-BEB0-D26308451E13}" type="pres">
      <dgm:prSet presAssocID="{00F592A1-92AD-4CB4-BF52-7F6E80801EEE}" presName="hierChild1" presStyleCnt="0">
        <dgm:presLayoutVars>
          <dgm:orgChart val="1"/>
          <dgm:chPref val="1"/>
          <dgm:dir/>
          <dgm:animOne val="branch"/>
          <dgm:animLvl val="lvl"/>
          <dgm:resizeHandles/>
        </dgm:presLayoutVars>
      </dgm:prSet>
      <dgm:spPr/>
      <dgm:t>
        <a:bodyPr/>
        <a:lstStyle/>
        <a:p>
          <a:endParaRPr lang="es-EC"/>
        </a:p>
      </dgm:t>
    </dgm:pt>
    <dgm:pt modelId="{CFE2930B-BBAA-4392-8AB6-541579BBC277}" type="pres">
      <dgm:prSet presAssocID="{2B3C5D9F-7D7E-41AA-8BAB-E6CD2158BB95}" presName="hierRoot1" presStyleCnt="0">
        <dgm:presLayoutVars>
          <dgm:hierBranch val="init"/>
        </dgm:presLayoutVars>
      </dgm:prSet>
      <dgm:spPr/>
    </dgm:pt>
    <dgm:pt modelId="{B827BC6D-C4C6-4D35-BF53-F17AC6DA49F1}" type="pres">
      <dgm:prSet presAssocID="{2B3C5D9F-7D7E-41AA-8BAB-E6CD2158BB95}" presName="rootComposite1" presStyleCnt="0"/>
      <dgm:spPr/>
    </dgm:pt>
    <dgm:pt modelId="{BD4D8E64-FF6D-451F-A654-8EA92E7B38A9}" type="pres">
      <dgm:prSet presAssocID="{2B3C5D9F-7D7E-41AA-8BAB-E6CD2158BB95}" presName="rootText1" presStyleLbl="node0" presStyleIdx="0" presStyleCnt="1">
        <dgm:presLayoutVars>
          <dgm:chPref val="3"/>
        </dgm:presLayoutVars>
      </dgm:prSet>
      <dgm:spPr/>
      <dgm:t>
        <a:bodyPr/>
        <a:lstStyle/>
        <a:p>
          <a:endParaRPr lang="es-EC"/>
        </a:p>
      </dgm:t>
    </dgm:pt>
    <dgm:pt modelId="{BF9E44D2-EA51-403E-B9E5-F2D7995EDF2E}" type="pres">
      <dgm:prSet presAssocID="{2B3C5D9F-7D7E-41AA-8BAB-E6CD2158BB95}" presName="rootConnector1" presStyleLbl="node1" presStyleIdx="0" presStyleCnt="0"/>
      <dgm:spPr/>
      <dgm:t>
        <a:bodyPr/>
        <a:lstStyle/>
        <a:p>
          <a:endParaRPr lang="es-EC"/>
        </a:p>
      </dgm:t>
    </dgm:pt>
    <dgm:pt modelId="{2BEF1629-B836-4F1E-8E66-B3A3BF8E2155}" type="pres">
      <dgm:prSet presAssocID="{2B3C5D9F-7D7E-41AA-8BAB-E6CD2158BB95}" presName="hierChild2" presStyleCnt="0"/>
      <dgm:spPr/>
    </dgm:pt>
    <dgm:pt modelId="{DE8120BF-73A2-4982-BA5A-F4ABE647A8B3}" type="pres">
      <dgm:prSet presAssocID="{6ECC13B7-D2C5-4A17-9682-328B8B931B14}" presName="Name64" presStyleLbl="parChTrans1D2" presStyleIdx="0" presStyleCnt="4"/>
      <dgm:spPr/>
      <dgm:t>
        <a:bodyPr/>
        <a:lstStyle/>
        <a:p>
          <a:endParaRPr lang="es-EC"/>
        </a:p>
      </dgm:t>
    </dgm:pt>
    <dgm:pt modelId="{E5B70691-CF86-428F-9DCA-92F758D6E96C}" type="pres">
      <dgm:prSet presAssocID="{17B3CA5F-3690-44A5-89F3-63A50CAD2F20}" presName="hierRoot2" presStyleCnt="0">
        <dgm:presLayoutVars>
          <dgm:hierBranch val="init"/>
        </dgm:presLayoutVars>
      </dgm:prSet>
      <dgm:spPr/>
    </dgm:pt>
    <dgm:pt modelId="{A17421E1-1A1D-4336-9EDC-1CEC760267DC}" type="pres">
      <dgm:prSet presAssocID="{17B3CA5F-3690-44A5-89F3-63A50CAD2F20}" presName="rootComposite" presStyleCnt="0"/>
      <dgm:spPr/>
    </dgm:pt>
    <dgm:pt modelId="{226B6F0D-374D-4C87-B009-7DC77F24E271}" type="pres">
      <dgm:prSet presAssocID="{17B3CA5F-3690-44A5-89F3-63A50CAD2F20}" presName="rootText" presStyleLbl="node2" presStyleIdx="0" presStyleCnt="4">
        <dgm:presLayoutVars>
          <dgm:chPref val="3"/>
        </dgm:presLayoutVars>
      </dgm:prSet>
      <dgm:spPr/>
      <dgm:t>
        <a:bodyPr/>
        <a:lstStyle/>
        <a:p>
          <a:endParaRPr lang="es-EC"/>
        </a:p>
      </dgm:t>
    </dgm:pt>
    <dgm:pt modelId="{B9F1982F-E601-4994-B5EA-D26E4D46FF03}" type="pres">
      <dgm:prSet presAssocID="{17B3CA5F-3690-44A5-89F3-63A50CAD2F20}" presName="rootConnector" presStyleLbl="node2" presStyleIdx="0" presStyleCnt="4"/>
      <dgm:spPr/>
      <dgm:t>
        <a:bodyPr/>
        <a:lstStyle/>
        <a:p>
          <a:endParaRPr lang="es-EC"/>
        </a:p>
      </dgm:t>
    </dgm:pt>
    <dgm:pt modelId="{CE37E8B0-1E49-49E7-9333-D6AD843AB612}" type="pres">
      <dgm:prSet presAssocID="{17B3CA5F-3690-44A5-89F3-63A50CAD2F20}" presName="hierChild4" presStyleCnt="0"/>
      <dgm:spPr/>
    </dgm:pt>
    <dgm:pt modelId="{5AD77B39-0A6D-451B-BF7D-83DC147B1C8F}" type="pres">
      <dgm:prSet presAssocID="{53DFB3D1-61DA-4590-814A-66E0C69A0BD8}" presName="Name64" presStyleLbl="parChTrans1D3" presStyleIdx="0" presStyleCnt="4"/>
      <dgm:spPr/>
      <dgm:t>
        <a:bodyPr/>
        <a:lstStyle/>
        <a:p>
          <a:endParaRPr lang="es-EC"/>
        </a:p>
      </dgm:t>
    </dgm:pt>
    <dgm:pt modelId="{8E746051-72A5-4A35-B56F-089D35D9FDA3}" type="pres">
      <dgm:prSet presAssocID="{B5D6D0BB-8CE2-442A-96BF-9E112165CBBE}" presName="hierRoot2" presStyleCnt="0">
        <dgm:presLayoutVars>
          <dgm:hierBranch val="init"/>
        </dgm:presLayoutVars>
      </dgm:prSet>
      <dgm:spPr/>
    </dgm:pt>
    <dgm:pt modelId="{497A32B5-28A6-41BB-A579-838048F64FF7}" type="pres">
      <dgm:prSet presAssocID="{B5D6D0BB-8CE2-442A-96BF-9E112165CBBE}" presName="rootComposite" presStyleCnt="0"/>
      <dgm:spPr/>
    </dgm:pt>
    <dgm:pt modelId="{73194B94-4CCE-47CB-B18F-42BCF15710EA}" type="pres">
      <dgm:prSet presAssocID="{B5D6D0BB-8CE2-442A-96BF-9E112165CBBE}" presName="rootText" presStyleLbl="node3" presStyleIdx="0" presStyleCnt="4">
        <dgm:presLayoutVars>
          <dgm:chPref val="3"/>
        </dgm:presLayoutVars>
      </dgm:prSet>
      <dgm:spPr/>
      <dgm:t>
        <a:bodyPr/>
        <a:lstStyle/>
        <a:p>
          <a:endParaRPr lang="es-EC"/>
        </a:p>
      </dgm:t>
    </dgm:pt>
    <dgm:pt modelId="{41BF04A1-FAB3-4DCF-B2D6-E190F47B6714}" type="pres">
      <dgm:prSet presAssocID="{B5D6D0BB-8CE2-442A-96BF-9E112165CBBE}" presName="rootConnector" presStyleLbl="node3" presStyleIdx="0" presStyleCnt="4"/>
      <dgm:spPr/>
      <dgm:t>
        <a:bodyPr/>
        <a:lstStyle/>
        <a:p>
          <a:endParaRPr lang="es-EC"/>
        </a:p>
      </dgm:t>
    </dgm:pt>
    <dgm:pt modelId="{CCE49A22-FDA5-401B-9EC3-8CE947778E5A}" type="pres">
      <dgm:prSet presAssocID="{B5D6D0BB-8CE2-442A-96BF-9E112165CBBE}" presName="hierChild4" presStyleCnt="0"/>
      <dgm:spPr/>
    </dgm:pt>
    <dgm:pt modelId="{CBC9585E-C095-418B-AB0A-3A728A056584}" type="pres">
      <dgm:prSet presAssocID="{B5D6D0BB-8CE2-442A-96BF-9E112165CBBE}" presName="hierChild5" presStyleCnt="0"/>
      <dgm:spPr/>
    </dgm:pt>
    <dgm:pt modelId="{2B13C3AD-1426-4EA3-BFC1-9D0DB942418D}" type="pres">
      <dgm:prSet presAssocID="{17B3CA5F-3690-44A5-89F3-63A50CAD2F20}" presName="hierChild5" presStyleCnt="0"/>
      <dgm:spPr/>
    </dgm:pt>
    <dgm:pt modelId="{4C3E0C25-12EC-4EE6-ACBE-DE31EB16DCCE}" type="pres">
      <dgm:prSet presAssocID="{41FE4D02-5FD5-439C-8213-D19C5222EADE}" presName="Name64" presStyleLbl="parChTrans1D2" presStyleIdx="1" presStyleCnt="4"/>
      <dgm:spPr/>
      <dgm:t>
        <a:bodyPr/>
        <a:lstStyle/>
        <a:p>
          <a:endParaRPr lang="es-EC"/>
        </a:p>
      </dgm:t>
    </dgm:pt>
    <dgm:pt modelId="{ECEC467B-0724-4FFC-B57C-01B7382BE8B1}" type="pres">
      <dgm:prSet presAssocID="{9FBB3788-9ABC-428E-B1C9-62B6416942D5}" presName="hierRoot2" presStyleCnt="0">
        <dgm:presLayoutVars>
          <dgm:hierBranch val="init"/>
        </dgm:presLayoutVars>
      </dgm:prSet>
      <dgm:spPr/>
    </dgm:pt>
    <dgm:pt modelId="{9990F1B5-2F4A-48DD-B7F6-781AE337047E}" type="pres">
      <dgm:prSet presAssocID="{9FBB3788-9ABC-428E-B1C9-62B6416942D5}" presName="rootComposite" presStyleCnt="0"/>
      <dgm:spPr/>
    </dgm:pt>
    <dgm:pt modelId="{8D17EC9B-2B53-4DB8-A9F2-CDD7C9A9C1CE}" type="pres">
      <dgm:prSet presAssocID="{9FBB3788-9ABC-428E-B1C9-62B6416942D5}" presName="rootText" presStyleLbl="node2" presStyleIdx="1" presStyleCnt="4">
        <dgm:presLayoutVars>
          <dgm:chPref val="3"/>
        </dgm:presLayoutVars>
      </dgm:prSet>
      <dgm:spPr/>
      <dgm:t>
        <a:bodyPr/>
        <a:lstStyle/>
        <a:p>
          <a:endParaRPr lang="es-EC"/>
        </a:p>
      </dgm:t>
    </dgm:pt>
    <dgm:pt modelId="{6C55AE78-5AFF-4389-9A79-77C455460784}" type="pres">
      <dgm:prSet presAssocID="{9FBB3788-9ABC-428E-B1C9-62B6416942D5}" presName="rootConnector" presStyleLbl="node2" presStyleIdx="1" presStyleCnt="4"/>
      <dgm:spPr/>
      <dgm:t>
        <a:bodyPr/>
        <a:lstStyle/>
        <a:p>
          <a:endParaRPr lang="es-EC"/>
        </a:p>
      </dgm:t>
    </dgm:pt>
    <dgm:pt modelId="{AAF55E2E-F052-496B-88F3-1196E3227E01}" type="pres">
      <dgm:prSet presAssocID="{9FBB3788-9ABC-428E-B1C9-62B6416942D5}" presName="hierChild4" presStyleCnt="0"/>
      <dgm:spPr/>
    </dgm:pt>
    <dgm:pt modelId="{2C18825E-A791-4FFE-B9A8-B4EDCD1F4DE5}" type="pres">
      <dgm:prSet presAssocID="{ED28D9F0-AE3E-468B-B0CD-1B684129FA6A}" presName="Name64" presStyleLbl="parChTrans1D3" presStyleIdx="1" presStyleCnt="4"/>
      <dgm:spPr/>
      <dgm:t>
        <a:bodyPr/>
        <a:lstStyle/>
        <a:p>
          <a:endParaRPr lang="es-EC"/>
        </a:p>
      </dgm:t>
    </dgm:pt>
    <dgm:pt modelId="{26ECAE02-93FC-4FB1-BE97-66AEEF656A28}" type="pres">
      <dgm:prSet presAssocID="{69AC391D-3611-4988-BCAD-BBAD1E0665CD}" presName="hierRoot2" presStyleCnt="0">
        <dgm:presLayoutVars>
          <dgm:hierBranch val="init"/>
        </dgm:presLayoutVars>
      </dgm:prSet>
      <dgm:spPr/>
    </dgm:pt>
    <dgm:pt modelId="{42C0C99C-5E1E-42BF-B00C-DB064FD2B2F1}" type="pres">
      <dgm:prSet presAssocID="{69AC391D-3611-4988-BCAD-BBAD1E0665CD}" presName="rootComposite" presStyleCnt="0"/>
      <dgm:spPr/>
    </dgm:pt>
    <dgm:pt modelId="{8A56985F-71FA-4794-A3C7-CBB5D09622BD}" type="pres">
      <dgm:prSet presAssocID="{69AC391D-3611-4988-BCAD-BBAD1E0665CD}" presName="rootText" presStyleLbl="node3" presStyleIdx="1" presStyleCnt="4">
        <dgm:presLayoutVars>
          <dgm:chPref val="3"/>
        </dgm:presLayoutVars>
      </dgm:prSet>
      <dgm:spPr/>
      <dgm:t>
        <a:bodyPr/>
        <a:lstStyle/>
        <a:p>
          <a:endParaRPr lang="es-EC"/>
        </a:p>
      </dgm:t>
    </dgm:pt>
    <dgm:pt modelId="{C92835B0-AC9B-47F3-9A2E-258C4B70A190}" type="pres">
      <dgm:prSet presAssocID="{69AC391D-3611-4988-BCAD-BBAD1E0665CD}" presName="rootConnector" presStyleLbl="node3" presStyleIdx="1" presStyleCnt="4"/>
      <dgm:spPr/>
      <dgm:t>
        <a:bodyPr/>
        <a:lstStyle/>
        <a:p>
          <a:endParaRPr lang="es-EC"/>
        </a:p>
      </dgm:t>
    </dgm:pt>
    <dgm:pt modelId="{473DA3C4-CCAC-472A-9D6B-229B8CEA52CA}" type="pres">
      <dgm:prSet presAssocID="{69AC391D-3611-4988-BCAD-BBAD1E0665CD}" presName="hierChild4" presStyleCnt="0"/>
      <dgm:spPr/>
    </dgm:pt>
    <dgm:pt modelId="{9EA93233-13E6-448C-85E4-BA5AB8F5919C}" type="pres">
      <dgm:prSet presAssocID="{69AC391D-3611-4988-BCAD-BBAD1E0665CD}" presName="hierChild5" presStyleCnt="0"/>
      <dgm:spPr/>
    </dgm:pt>
    <dgm:pt modelId="{83EB654C-F5DB-45C7-8917-BA71918204B7}" type="pres">
      <dgm:prSet presAssocID="{9FBB3788-9ABC-428E-B1C9-62B6416942D5}" presName="hierChild5" presStyleCnt="0"/>
      <dgm:spPr/>
    </dgm:pt>
    <dgm:pt modelId="{A108727F-F47E-47E9-811A-B5F4D799B3D7}" type="pres">
      <dgm:prSet presAssocID="{1677AF46-E2F0-4EAC-B58F-9D6606A2DF65}" presName="Name64" presStyleLbl="parChTrans1D2" presStyleIdx="2" presStyleCnt="4"/>
      <dgm:spPr/>
      <dgm:t>
        <a:bodyPr/>
        <a:lstStyle/>
        <a:p>
          <a:endParaRPr lang="es-EC"/>
        </a:p>
      </dgm:t>
    </dgm:pt>
    <dgm:pt modelId="{ED5899E5-47D5-44C4-B3D3-2DF391D85F5F}" type="pres">
      <dgm:prSet presAssocID="{8DBCDB51-B7B5-4A30-A092-328DC0851585}" presName="hierRoot2" presStyleCnt="0">
        <dgm:presLayoutVars>
          <dgm:hierBranch val="init"/>
        </dgm:presLayoutVars>
      </dgm:prSet>
      <dgm:spPr/>
    </dgm:pt>
    <dgm:pt modelId="{C83B4A60-6889-4B89-899F-8E7C9E2EBEA7}" type="pres">
      <dgm:prSet presAssocID="{8DBCDB51-B7B5-4A30-A092-328DC0851585}" presName="rootComposite" presStyleCnt="0"/>
      <dgm:spPr/>
    </dgm:pt>
    <dgm:pt modelId="{454C4985-CD95-4281-A1C8-45FFEB5C5250}" type="pres">
      <dgm:prSet presAssocID="{8DBCDB51-B7B5-4A30-A092-328DC0851585}" presName="rootText" presStyleLbl="node2" presStyleIdx="2" presStyleCnt="4">
        <dgm:presLayoutVars>
          <dgm:chPref val="3"/>
        </dgm:presLayoutVars>
      </dgm:prSet>
      <dgm:spPr/>
      <dgm:t>
        <a:bodyPr/>
        <a:lstStyle/>
        <a:p>
          <a:endParaRPr lang="es-EC"/>
        </a:p>
      </dgm:t>
    </dgm:pt>
    <dgm:pt modelId="{DB14051C-8EC2-44C1-B4B6-25B559522070}" type="pres">
      <dgm:prSet presAssocID="{8DBCDB51-B7B5-4A30-A092-328DC0851585}" presName="rootConnector" presStyleLbl="node2" presStyleIdx="2" presStyleCnt="4"/>
      <dgm:spPr/>
      <dgm:t>
        <a:bodyPr/>
        <a:lstStyle/>
        <a:p>
          <a:endParaRPr lang="es-EC"/>
        </a:p>
      </dgm:t>
    </dgm:pt>
    <dgm:pt modelId="{AD219E7F-0184-4C84-A969-8977945852CB}" type="pres">
      <dgm:prSet presAssocID="{8DBCDB51-B7B5-4A30-A092-328DC0851585}" presName="hierChild4" presStyleCnt="0"/>
      <dgm:spPr/>
    </dgm:pt>
    <dgm:pt modelId="{6280508F-D664-498A-A72C-DA01BE6B3BAF}" type="pres">
      <dgm:prSet presAssocID="{ACEAE943-3531-4038-8B1D-1E5368641CDF}" presName="Name64" presStyleLbl="parChTrans1D3" presStyleIdx="2" presStyleCnt="4"/>
      <dgm:spPr/>
      <dgm:t>
        <a:bodyPr/>
        <a:lstStyle/>
        <a:p>
          <a:endParaRPr lang="es-EC"/>
        </a:p>
      </dgm:t>
    </dgm:pt>
    <dgm:pt modelId="{83524EC4-3777-47D4-B169-25B9A35180C2}" type="pres">
      <dgm:prSet presAssocID="{728B1184-BE76-4952-9797-FC05EC77B27B}" presName="hierRoot2" presStyleCnt="0">
        <dgm:presLayoutVars>
          <dgm:hierBranch val="init"/>
        </dgm:presLayoutVars>
      </dgm:prSet>
      <dgm:spPr/>
    </dgm:pt>
    <dgm:pt modelId="{59066066-846D-4B58-8FBF-0EA54A9B504B}" type="pres">
      <dgm:prSet presAssocID="{728B1184-BE76-4952-9797-FC05EC77B27B}" presName="rootComposite" presStyleCnt="0"/>
      <dgm:spPr/>
    </dgm:pt>
    <dgm:pt modelId="{A2096D81-F2D1-48A4-BD8D-EFFA2DBC7739}" type="pres">
      <dgm:prSet presAssocID="{728B1184-BE76-4952-9797-FC05EC77B27B}" presName="rootText" presStyleLbl="node3" presStyleIdx="2" presStyleCnt="4">
        <dgm:presLayoutVars>
          <dgm:chPref val="3"/>
        </dgm:presLayoutVars>
      </dgm:prSet>
      <dgm:spPr/>
      <dgm:t>
        <a:bodyPr/>
        <a:lstStyle/>
        <a:p>
          <a:endParaRPr lang="es-EC"/>
        </a:p>
      </dgm:t>
    </dgm:pt>
    <dgm:pt modelId="{09F3B72F-47DB-4236-BEA6-4C39B84C9103}" type="pres">
      <dgm:prSet presAssocID="{728B1184-BE76-4952-9797-FC05EC77B27B}" presName="rootConnector" presStyleLbl="node3" presStyleIdx="2" presStyleCnt="4"/>
      <dgm:spPr/>
      <dgm:t>
        <a:bodyPr/>
        <a:lstStyle/>
        <a:p>
          <a:endParaRPr lang="es-EC"/>
        </a:p>
      </dgm:t>
    </dgm:pt>
    <dgm:pt modelId="{D63CA438-F108-472A-9F30-5A435D098F16}" type="pres">
      <dgm:prSet presAssocID="{728B1184-BE76-4952-9797-FC05EC77B27B}" presName="hierChild4" presStyleCnt="0"/>
      <dgm:spPr/>
    </dgm:pt>
    <dgm:pt modelId="{3D2EBC08-AC8F-447D-A58D-FC9062065601}" type="pres">
      <dgm:prSet presAssocID="{728B1184-BE76-4952-9797-FC05EC77B27B}" presName="hierChild5" presStyleCnt="0"/>
      <dgm:spPr/>
    </dgm:pt>
    <dgm:pt modelId="{BE920AC5-66CA-4468-98A4-F50B0195C0B9}" type="pres">
      <dgm:prSet presAssocID="{8DBCDB51-B7B5-4A30-A092-328DC0851585}" presName="hierChild5" presStyleCnt="0"/>
      <dgm:spPr/>
    </dgm:pt>
    <dgm:pt modelId="{BD6380AE-3111-4FE8-9D97-380E2E44886F}" type="pres">
      <dgm:prSet presAssocID="{6FA1D40B-CC9F-41CD-A6B2-4D9D895ED308}" presName="Name64" presStyleLbl="parChTrans1D2" presStyleIdx="3" presStyleCnt="4"/>
      <dgm:spPr/>
      <dgm:t>
        <a:bodyPr/>
        <a:lstStyle/>
        <a:p>
          <a:endParaRPr lang="es-EC"/>
        </a:p>
      </dgm:t>
    </dgm:pt>
    <dgm:pt modelId="{5FBDAC8F-0971-49C8-B71A-D279C06B3570}" type="pres">
      <dgm:prSet presAssocID="{3167C0BB-4D00-4B37-928E-84F3231562C8}" presName="hierRoot2" presStyleCnt="0">
        <dgm:presLayoutVars>
          <dgm:hierBranch val="init"/>
        </dgm:presLayoutVars>
      </dgm:prSet>
      <dgm:spPr/>
    </dgm:pt>
    <dgm:pt modelId="{B9DCD9D7-F723-43B5-8F29-75FFF2863D54}" type="pres">
      <dgm:prSet presAssocID="{3167C0BB-4D00-4B37-928E-84F3231562C8}" presName="rootComposite" presStyleCnt="0"/>
      <dgm:spPr/>
    </dgm:pt>
    <dgm:pt modelId="{451E9E2F-6622-4647-AA54-B78995751505}" type="pres">
      <dgm:prSet presAssocID="{3167C0BB-4D00-4B37-928E-84F3231562C8}" presName="rootText" presStyleLbl="node2" presStyleIdx="3" presStyleCnt="4">
        <dgm:presLayoutVars>
          <dgm:chPref val="3"/>
        </dgm:presLayoutVars>
      </dgm:prSet>
      <dgm:spPr/>
      <dgm:t>
        <a:bodyPr/>
        <a:lstStyle/>
        <a:p>
          <a:endParaRPr lang="es-EC"/>
        </a:p>
      </dgm:t>
    </dgm:pt>
    <dgm:pt modelId="{B2D31BE2-D424-49A2-8F64-B503F8D06D26}" type="pres">
      <dgm:prSet presAssocID="{3167C0BB-4D00-4B37-928E-84F3231562C8}" presName="rootConnector" presStyleLbl="node2" presStyleIdx="3" presStyleCnt="4"/>
      <dgm:spPr/>
      <dgm:t>
        <a:bodyPr/>
        <a:lstStyle/>
        <a:p>
          <a:endParaRPr lang="es-EC"/>
        </a:p>
      </dgm:t>
    </dgm:pt>
    <dgm:pt modelId="{34B9CEC4-8136-4E2F-B726-A704473E3A37}" type="pres">
      <dgm:prSet presAssocID="{3167C0BB-4D00-4B37-928E-84F3231562C8}" presName="hierChild4" presStyleCnt="0"/>
      <dgm:spPr/>
    </dgm:pt>
    <dgm:pt modelId="{54CD67EE-3CA5-498A-80F4-318D8A967DE1}" type="pres">
      <dgm:prSet presAssocID="{BEE1DC8A-3D94-48C5-92D5-7A8F501E1475}" presName="Name64" presStyleLbl="parChTrans1D3" presStyleIdx="3" presStyleCnt="4"/>
      <dgm:spPr/>
      <dgm:t>
        <a:bodyPr/>
        <a:lstStyle/>
        <a:p>
          <a:endParaRPr lang="es-EC"/>
        </a:p>
      </dgm:t>
    </dgm:pt>
    <dgm:pt modelId="{F0C81DAD-1667-4F25-98EC-149B4E7A9A74}" type="pres">
      <dgm:prSet presAssocID="{3AF76717-013B-4548-A8CF-CCB5DC822EFD}" presName="hierRoot2" presStyleCnt="0">
        <dgm:presLayoutVars>
          <dgm:hierBranch val="init"/>
        </dgm:presLayoutVars>
      </dgm:prSet>
      <dgm:spPr/>
    </dgm:pt>
    <dgm:pt modelId="{8D6EDC18-BD5F-4468-BCDA-ADB308AEAC8C}" type="pres">
      <dgm:prSet presAssocID="{3AF76717-013B-4548-A8CF-CCB5DC822EFD}" presName="rootComposite" presStyleCnt="0"/>
      <dgm:spPr/>
    </dgm:pt>
    <dgm:pt modelId="{D591C3D6-96D1-4C14-BAD0-3E85AB7BA8F3}" type="pres">
      <dgm:prSet presAssocID="{3AF76717-013B-4548-A8CF-CCB5DC822EFD}" presName="rootText" presStyleLbl="node3" presStyleIdx="3" presStyleCnt="4">
        <dgm:presLayoutVars>
          <dgm:chPref val="3"/>
        </dgm:presLayoutVars>
      </dgm:prSet>
      <dgm:spPr/>
      <dgm:t>
        <a:bodyPr/>
        <a:lstStyle/>
        <a:p>
          <a:endParaRPr lang="es-EC"/>
        </a:p>
      </dgm:t>
    </dgm:pt>
    <dgm:pt modelId="{76DE7D8B-81A5-45E2-B466-FC85F67CAA3A}" type="pres">
      <dgm:prSet presAssocID="{3AF76717-013B-4548-A8CF-CCB5DC822EFD}" presName="rootConnector" presStyleLbl="node3" presStyleIdx="3" presStyleCnt="4"/>
      <dgm:spPr/>
      <dgm:t>
        <a:bodyPr/>
        <a:lstStyle/>
        <a:p>
          <a:endParaRPr lang="es-EC"/>
        </a:p>
      </dgm:t>
    </dgm:pt>
    <dgm:pt modelId="{F769DAAA-0A8D-45D0-87C6-BF0E58E081A0}" type="pres">
      <dgm:prSet presAssocID="{3AF76717-013B-4548-A8CF-CCB5DC822EFD}" presName="hierChild4" presStyleCnt="0"/>
      <dgm:spPr/>
    </dgm:pt>
    <dgm:pt modelId="{DFD61048-D9C7-43EF-A896-E367B8B664A1}" type="pres">
      <dgm:prSet presAssocID="{3AF76717-013B-4548-A8CF-CCB5DC822EFD}" presName="hierChild5" presStyleCnt="0"/>
      <dgm:spPr/>
    </dgm:pt>
    <dgm:pt modelId="{98B03B33-618B-46E9-A28C-C5C20D830CE8}" type="pres">
      <dgm:prSet presAssocID="{3167C0BB-4D00-4B37-928E-84F3231562C8}" presName="hierChild5" presStyleCnt="0"/>
      <dgm:spPr/>
    </dgm:pt>
    <dgm:pt modelId="{42DACE81-8F45-4F88-8F53-CD900BD3D3FA}" type="pres">
      <dgm:prSet presAssocID="{2B3C5D9F-7D7E-41AA-8BAB-E6CD2158BB95}" presName="hierChild3" presStyleCnt="0"/>
      <dgm:spPr/>
    </dgm:pt>
  </dgm:ptLst>
  <dgm:cxnLst>
    <dgm:cxn modelId="{6D00836E-DE8E-4FF0-A973-6FA63178FB98}" srcId="{00F592A1-92AD-4CB4-BF52-7F6E80801EEE}" destId="{2B3C5D9F-7D7E-41AA-8BAB-E6CD2158BB95}" srcOrd="0" destOrd="0" parTransId="{3A400F6D-E32C-4114-8355-03DAFAAD1563}" sibTransId="{794CC160-7C1C-4E28-88D7-B2D219127DB7}"/>
    <dgm:cxn modelId="{FEEDAEDC-84EC-4E02-8E67-0BF70698F8F9}" type="presOf" srcId="{728B1184-BE76-4952-9797-FC05EC77B27B}" destId="{A2096D81-F2D1-48A4-BD8D-EFFA2DBC7739}" srcOrd="0" destOrd="0" presId="urn:microsoft.com/office/officeart/2009/3/layout/HorizontalOrganizationChart"/>
    <dgm:cxn modelId="{85CB0825-3875-4843-8E60-34576D9C8318}" type="presOf" srcId="{41FE4D02-5FD5-439C-8213-D19C5222EADE}" destId="{4C3E0C25-12EC-4EE6-ACBE-DE31EB16DCCE}" srcOrd="0" destOrd="0" presId="urn:microsoft.com/office/officeart/2009/3/layout/HorizontalOrganizationChart"/>
    <dgm:cxn modelId="{AFBB9E44-E62E-455B-817F-C8D5E7AA3625}" type="presOf" srcId="{728B1184-BE76-4952-9797-FC05EC77B27B}" destId="{09F3B72F-47DB-4236-BEA6-4C39B84C9103}" srcOrd="1" destOrd="0" presId="urn:microsoft.com/office/officeart/2009/3/layout/HorizontalOrganizationChart"/>
    <dgm:cxn modelId="{31333967-555A-4D2A-AB7E-8F1574960AE4}" type="presOf" srcId="{ACEAE943-3531-4038-8B1D-1E5368641CDF}" destId="{6280508F-D664-498A-A72C-DA01BE6B3BAF}" srcOrd="0" destOrd="0" presId="urn:microsoft.com/office/officeart/2009/3/layout/HorizontalOrganizationChart"/>
    <dgm:cxn modelId="{B129091A-C199-4DFA-92D0-55CA2EAE8517}" type="presOf" srcId="{17B3CA5F-3690-44A5-89F3-63A50CAD2F20}" destId="{226B6F0D-374D-4C87-B009-7DC77F24E271}" srcOrd="0" destOrd="0" presId="urn:microsoft.com/office/officeart/2009/3/layout/HorizontalOrganizationChart"/>
    <dgm:cxn modelId="{A4323F2F-8B9E-44F6-9D6F-D4E30D50BED2}" type="presOf" srcId="{00F592A1-92AD-4CB4-BF52-7F6E80801EEE}" destId="{D48A2194-A24B-4731-BEB0-D26308451E13}" srcOrd="0" destOrd="0" presId="urn:microsoft.com/office/officeart/2009/3/layout/HorizontalOrganizationChart"/>
    <dgm:cxn modelId="{C970974C-D0FF-4EC4-B805-6779BD6B209F}" type="presOf" srcId="{B5D6D0BB-8CE2-442A-96BF-9E112165CBBE}" destId="{73194B94-4CCE-47CB-B18F-42BCF15710EA}" srcOrd="0" destOrd="0" presId="urn:microsoft.com/office/officeart/2009/3/layout/HorizontalOrganizationChart"/>
    <dgm:cxn modelId="{7749C572-63D8-463C-BECC-5CDEC1D255FB}" type="presOf" srcId="{8DBCDB51-B7B5-4A30-A092-328DC0851585}" destId="{454C4985-CD95-4281-A1C8-45FFEB5C5250}" srcOrd="0" destOrd="0" presId="urn:microsoft.com/office/officeart/2009/3/layout/HorizontalOrganizationChart"/>
    <dgm:cxn modelId="{521B8F34-2F34-4415-8EB4-A0EAE46790EB}" type="presOf" srcId="{9FBB3788-9ABC-428E-B1C9-62B6416942D5}" destId="{8D17EC9B-2B53-4DB8-A9F2-CDD7C9A9C1CE}" srcOrd="0" destOrd="0" presId="urn:microsoft.com/office/officeart/2009/3/layout/HorizontalOrganizationChart"/>
    <dgm:cxn modelId="{B86E5D00-4677-4CA6-BB41-6E17B5391AE4}" srcId="{2B3C5D9F-7D7E-41AA-8BAB-E6CD2158BB95}" destId="{8DBCDB51-B7B5-4A30-A092-328DC0851585}" srcOrd="2" destOrd="0" parTransId="{1677AF46-E2F0-4EAC-B58F-9D6606A2DF65}" sibTransId="{8F711715-FDF9-4D6B-9E6B-641AA1CC2F83}"/>
    <dgm:cxn modelId="{403C1CEB-C5BA-4599-BE67-6EF138977681}" type="presOf" srcId="{B5D6D0BB-8CE2-442A-96BF-9E112165CBBE}" destId="{41BF04A1-FAB3-4DCF-B2D6-E190F47B6714}" srcOrd="1" destOrd="0" presId="urn:microsoft.com/office/officeart/2009/3/layout/HorizontalOrganizationChart"/>
    <dgm:cxn modelId="{868D7070-49F3-4980-BF86-E48FAD8D86B7}" type="presOf" srcId="{6ECC13B7-D2C5-4A17-9682-328B8B931B14}" destId="{DE8120BF-73A2-4982-BA5A-F4ABE647A8B3}" srcOrd="0" destOrd="0" presId="urn:microsoft.com/office/officeart/2009/3/layout/HorizontalOrganizationChart"/>
    <dgm:cxn modelId="{CE76FC38-628B-432B-90E3-79FF382C0B41}" srcId="{2B3C5D9F-7D7E-41AA-8BAB-E6CD2158BB95}" destId="{17B3CA5F-3690-44A5-89F3-63A50CAD2F20}" srcOrd="0" destOrd="0" parTransId="{6ECC13B7-D2C5-4A17-9682-328B8B931B14}" sibTransId="{D5110A49-A554-4FCD-A54C-A403AE7FA1A5}"/>
    <dgm:cxn modelId="{3169F11B-577C-4592-8859-22A63D6C9831}" type="presOf" srcId="{8DBCDB51-B7B5-4A30-A092-328DC0851585}" destId="{DB14051C-8EC2-44C1-B4B6-25B559522070}" srcOrd="1" destOrd="0" presId="urn:microsoft.com/office/officeart/2009/3/layout/HorizontalOrganizationChart"/>
    <dgm:cxn modelId="{60AC792E-0750-42D2-9BB4-346AB5AF8940}" type="presOf" srcId="{ED28D9F0-AE3E-468B-B0CD-1B684129FA6A}" destId="{2C18825E-A791-4FFE-B9A8-B4EDCD1F4DE5}" srcOrd="0" destOrd="0" presId="urn:microsoft.com/office/officeart/2009/3/layout/HorizontalOrganizationChart"/>
    <dgm:cxn modelId="{7ACBB6DA-0A1D-4E36-8C4C-2F872F50850B}" type="presOf" srcId="{69AC391D-3611-4988-BCAD-BBAD1E0665CD}" destId="{8A56985F-71FA-4794-A3C7-CBB5D09622BD}" srcOrd="0" destOrd="0" presId="urn:microsoft.com/office/officeart/2009/3/layout/HorizontalOrganizationChart"/>
    <dgm:cxn modelId="{3B86485C-2198-4ECB-8899-A093A795D437}" type="presOf" srcId="{3167C0BB-4D00-4B37-928E-84F3231562C8}" destId="{451E9E2F-6622-4647-AA54-B78995751505}" srcOrd="0" destOrd="0" presId="urn:microsoft.com/office/officeart/2009/3/layout/HorizontalOrganizationChart"/>
    <dgm:cxn modelId="{DE42A2B6-99F8-454A-8304-CBEAE18E2C98}" srcId="{9FBB3788-9ABC-428E-B1C9-62B6416942D5}" destId="{69AC391D-3611-4988-BCAD-BBAD1E0665CD}" srcOrd="0" destOrd="0" parTransId="{ED28D9F0-AE3E-468B-B0CD-1B684129FA6A}" sibTransId="{74BF9DCE-7010-4FF3-B021-CF35EAE6A394}"/>
    <dgm:cxn modelId="{0D1A41E4-8D7A-405B-A634-382B79B9C841}" type="presOf" srcId="{17B3CA5F-3690-44A5-89F3-63A50CAD2F20}" destId="{B9F1982F-E601-4994-B5EA-D26E4D46FF03}" srcOrd="1" destOrd="0" presId="urn:microsoft.com/office/officeart/2009/3/layout/HorizontalOrganizationChart"/>
    <dgm:cxn modelId="{EC3265F4-3E91-4676-9DDD-CC7C9C469BCB}" srcId="{3167C0BB-4D00-4B37-928E-84F3231562C8}" destId="{3AF76717-013B-4548-A8CF-CCB5DC822EFD}" srcOrd="0" destOrd="0" parTransId="{BEE1DC8A-3D94-48C5-92D5-7A8F501E1475}" sibTransId="{94D326F4-B3F7-47BA-AA48-E1E2D912C626}"/>
    <dgm:cxn modelId="{C84EDE65-512F-44CC-9B7D-B2A735C1BA8F}" srcId="{17B3CA5F-3690-44A5-89F3-63A50CAD2F20}" destId="{B5D6D0BB-8CE2-442A-96BF-9E112165CBBE}" srcOrd="0" destOrd="0" parTransId="{53DFB3D1-61DA-4590-814A-66E0C69A0BD8}" sibTransId="{61E93BD6-9BC9-4F2D-AAA5-2AB51BEB2AEF}"/>
    <dgm:cxn modelId="{C96880D0-9A39-463D-8B39-5E4A1A539A0D}" type="presOf" srcId="{6FA1D40B-CC9F-41CD-A6B2-4D9D895ED308}" destId="{BD6380AE-3111-4FE8-9D97-380E2E44886F}" srcOrd="0" destOrd="0" presId="urn:microsoft.com/office/officeart/2009/3/layout/HorizontalOrganizationChart"/>
    <dgm:cxn modelId="{8AD1DBA9-8608-4DE9-80EB-B5B35A9CF925}" type="presOf" srcId="{69AC391D-3611-4988-BCAD-BBAD1E0665CD}" destId="{C92835B0-AC9B-47F3-9A2E-258C4B70A190}" srcOrd="1" destOrd="0" presId="urn:microsoft.com/office/officeart/2009/3/layout/HorizontalOrganizationChart"/>
    <dgm:cxn modelId="{4C435FB0-6177-41F2-9B7C-CDDEE2FA0470}" type="presOf" srcId="{1677AF46-E2F0-4EAC-B58F-9D6606A2DF65}" destId="{A108727F-F47E-47E9-811A-B5F4D799B3D7}" srcOrd="0" destOrd="0" presId="urn:microsoft.com/office/officeart/2009/3/layout/HorizontalOrganizationChart"/>
    <dgm:cxn modelId="{8621F97B-86C8-474D-842F-307671915AB6}" srcId="{2B3C5D9F-7D7E-41AA-8BAB-E6CD2158BB95}" destId="{3167C0BB-4D00-4B37-928E-84F3231562C8}" srcOrd="3" destOrd="0" parTransId="{6FA1D40B-CC9F-41CD-A6B2-4D9D895ED308}" sibTransId="{CADDE8AB-EE8F-4CCE-B195-3B2ED85C659D}"/>
    <dgm:cxn modelId="{F560351C-CA0D-467E-8B8B-55458B23504B}" type="presOf" srcId="{BEE1DC8A-3D94-48C5-92D5-7A8F501E1475}" destId="{54CD67EE-3CA5-498A-80F4-318D8A967DE1}" srcOrd="0" destOrd="0" presId="urn:microsoft.com/office/officeart/2009/3/layout/HorizontalOrganizationChart"/>
    <dgm:cxn modelId="{76C90F17-9BAF-4D92-9AFC-99F4A04542A1}" type="presOf" srcId="{9FBB3788-9ABC-428E-B1C9-62B6416942D5}" destId="{6C55AE78-5AFF-4389-9A79-77C455460784}" srcOrd="1" destOrd="0" presId="urn:microsoft.com/office/officeart/2009/3/layout/HorizontalOrganizationChart"/>
    <dgm:cxn modelId="{F7F6B1CB-96BF-4287-AAF9-BDE3F3973A61}" type="presOf" srcId="{3AF76717-013B-4548-A8CF-CCB5DC822EFD}" destId="{D591C3D6-96D1-4C14-BAD0-3E85AB7BA8F3}" srcOrd="0" destOrd="0" presId="urn:microsoft.com/office/officeart/2009/3/layout/HorizontalOrganizationChart"/>
    <dgm:cxn modelId="{12F03BC4-5F33-45FC-A279-92A3E42051A5}" type="presOf" srcId="{3AF76717-013B-4548-A8CF-CCB5DC822EFD}" destId="{76DE7D8B-81A5-45E2-B466-FC85F67CAA3A}" srcOrd="1" destOrd="0" presId="urn:microsoft.com/office/officeart/2009/3/layout/HorizontalOrganizationChart"/>
    <dgm:cxn modelId="{2403F7B0-5D0C-4AA5-BDF7-4FA30714D7E6}" srcId="{8DBCDB51-B7B5-4A30-A092-328DC0851585}" destId="{728B1184-BE76-4952-9797-FC05EC77B27B}" srcOrd="0" destOrd="0" parTransId="{ACEAE943-3531-4038-8B1D-1E5368641CDF}" sibTransId="{43021F46-6856-41D8-AFC2-99DB3FF26517}"/>
    <dgm:cxn modelId="{4B02FE82-5AF4-44DE-BB7F-73B80E87545C}" type="presOf" srcId="{53DFB3D1-61DA-4590-814A-66E0C69A0BD8}" destId="{5AD77B39-0A6D-451B-BF7D-83DC147B1C8F}" srcOrd="0" destOrd="0" presId="urn:microsoft.com/office/officeart/2009/3/layout/HorizontalOrganizationChart"/>
    <dgm:cxn modelId="{EA35AE08-8CD8-4BAC-BC67-2636D7340748}" type="presOf" srcId="{3167C0BB-4D00-4B37-928E-84F3231562C8}" destId="{B2D31BE2-D424-49A2-8F64-B503F8D06D26}" srcOrd="1" destOrd="0" presId="urn:microsoft.com/office/officeart/2009/3/layout/HorizontalOrganizationChart"/>
    <dgm:cxn modelId="{2AEB6D6C-F90F-45D8-BB61-EBF35F580D16}" srcId="{2B3C5D9F-7D7E-41AA-8BAB-E6CD2158BB95}" destId="{9FBB3788-9ABC-428E-B1C9-62B6416942D5}" srcOrd="1" destOrd="0" parTransId="{41FE4D02-5FD5-439C-8213-D19C5222EADE}" sibTransId="{FB862072-47E5-4AD3-82D9-F1EE102712B3}"/>
    <dgm:cxn modelId="{B32C8ED9-7554-4C04-8CE5-030F075A9F99}" type="presOf" srcId="{2B3C5D9F-7D7E-41AA-8BAB-E6CD2158BB95}" destId="{BF9E44D2-EA51-403E-B9E5-F2D7995EDF2E}" srcOrd="1" destOrd="0" presId="urn:microsoft.com/office/officeart/2009/3/layout/HorizontalOrganizationChart"/>
    <dgm:cxn modelId="{3602622B-07BA-4C74-9887-CB44CF45B799}" type="presOf" srcId="{2B3C5D9F-7D7E-41AA-8BAB-E6CD2158BB95}" destId="{BD4D8E64-FF6D-451F-A654-8EA92E7B38A9}" srcOrd="0" destOrd="0" presId="urn:microsoft.com/office/officeart/2009/3/layout/HorizontalOrganizationChart"/>
    <dgm:cxn modelId="{69F45A2F-86B1-4EA3-B6B1-972F46069081}" type="presParOf" srcId="{D48A2194-A24B-4731-BEB0-D26308451E13}" destId="{CFE2930B-BBAA-4392-8AB6-541579BBC277}" srcOrd="0" destOrd="0" presId="urn:microsoft.com/office/officeart/2009/3/layout/HorizontalOrganizationChart"/>
    <dgm:cxn modelId="{E2936B56-C932-43C3-ADBF-152808C77249}" type="presParOf" srcId="{CFE2930B-BBAA-4392-8AB6-541579BBC277}" destId="{B827BC6D-C4C6-4D35-BF53-F17AC6DA49F1}" srcOrd="0" destOrd="0" presId="urn:microsoft.com/office/officeart/2009/3/layout/HorizontalOrganizationChart"/>
    <dgm:cxn modelId="{3D599311-D1D5-4225-AEF1-34C0B25F1C2A}" type="presParOf" srcId="{B827BC6D-C4C6-4D35-BF53-F17AC6DA49F1}" destId="{BD4D8E64-FF6D-451F-A654-8EA92E7B38A9}" srcOrd="0" destOrd="0" presId="urn:microsoft.com/office/officeart/2009/3/layout/HorizontalOrganizationChart"/>
    <dgm:cxn modelId="{AC6A07BA-A756-412B-9AF8-0866E2EC658B}" type="presParOf" srcId="{B827BC6D-C4C6-4D35-BF53-F17AC6DA49F1}" destId="{BF9E44D2-EA51-403E-B9E5-F2D7995EDF2E}" srcOrd="1" destOrd="0" presId="urn:microsoft.com/office/officeart/2009/3/layout/HorizontalOrganizationChart"/>
    <dgm:cxn modelId="{780DFCF1-1105-4511-80ED-545E772D8056}" type="presParOf" srcId="{CFE2930B-BBAA-4392-8AB6-541579BBC277}" destId="{2BEF1629-B836-4F1E-8E66-B3A3BF8E2155}" srcOrd="1" destOrd="0" presId="urn:microsoft.com/office/officeart/2009/3/layout/HorizontalOrganizationChart"/>
    <dgm:cxn modelId="{120C645D-5679-48FC-B974-F2F0D52F3B46}" type="presParOf" srcId="{2BEF1629-B836-4F1E-8E66-B3A3BF8E2155}" destId="{DE8120BF-73A2-4982-BA5A-F4ABE647A8B3}" srcOrd="0" destOrd="0" presId="urn:microsoft.com/office/officeart/2009/3/layout/HorizontalOrganizationChart"/>
    <dgm:cxn modelId="{D55F6625-CAA5-4B95-8843-E33D386CCB51}" type="presParOf" srcId="{2BEF1629-B836-4F1E-8E66-B3A3BF8E2155}" destId="{E5B70691-CF86-428F-9DCA-92F758D6E96C}" srcOrd="1" destOrd="0" presId="urn:microsoft.com/office/officeart/2009/3/layout/HorizontalOrganizationChart"/>
    <dgm:cxn modelId="{BEA4AB84-DB8E-41BA-85D7-A3126AEB4B65}" type="presParOf" srcId="{E5B70691-CF86-428F-9DCA-92F758D6E96C}" destId="{A17421E1-1A1D-4336-9EDC-1CEC760267DC}" srcOrd="0" destOrd="0" presId="urn:microsoft.com/office/officeart/2009/3/layout/HorizontalOrganizationChart"/>
    <dgm:cxn modelId="{FA5F5083-CC2B-4299-935F-D8EFE1B5B68C}" type="presParOf" srcId="{A17421E1-1A1D-4336-9EDC-1CEC760267DC}" destId="{226B6F0D-374D-4C87-B009-7DC77F24E271}" srcOrd="0" destOrd="0" presId="urn:microsoft.com/office/officeart/2009/3/layout/HorizontalOrganizationChart"/>
    <dgm:cxn modelId="{26A07747-E822-4A57-9533-FDE17F73D650}" type="presParOf" srcId="{A17421E1-1A1D-4336-9EDC-1CEC760267DC}" destId="{B9F1982F-E601-4994-B5EA-D26E4D46FF03}" srcOrd="1" destOrd="0" presId="urn:microsoft.com/office/officeart/2009/3/layout/HorizontalOrganizationChart"/>
    <dgm:cxn modelId="{8C1F4530-0678-465C-A65B-9737B719AAAD}" type="presParOf" srcId="{E5B70691-CF86-428F-9DCA-92F758D6E96C}" destId="{CE37E8B0-1E49-49E7-9333-D6AD843AB612}" srcOrd="1" destOrd="0" presId="urn:microsoft.com/office/officeart/2009/3/layout/HorizontalOrganizationChart"/>
    <dgm:cxn modelId="{6001C81A-15B4-49F8-A5C3-3B64EB64E146}" type="presParOf" srcId="{CE37E8B0-1E49-49E7-9333-D6AD843AB612}" destId="{5AD77B39-0A6D-451B-BF7D-83DC147B1C8F}" srcOrd="0" destOrd="0" presId="urn:microsoft.com/office/officeart/2009/3/layout/HorizontalOrganizationChart"/>
    <dgm:cxn modelId="{39808430-1128-48ED-8013-AC5223B69498}" type="presParOf" srcId="{CE37E8B0-1E49-49E7-9333-D6AD843AB612}" destId="{8E746051-72A5-4A35-B56F-089D35D9FDA3}" srcOrd="1" destOrd="0" presId="urn:microsoft.com/office/officeart/2009/3/layout/HorizontalOrganizationChart"/>
    <dgm:cxn modelId="{8B324B7B-A92A-4E8E-908B-91A7708789B4}" type="presParOf" srcId="{8E746051-72A5-4A35-B56F-089D35D9FDA3}" destId="{497A32B5-28A6-41BB-A579-838048F64FF7}" srcOrd="0" destOrd="0" presId="urn:microsoft.com/office/officeart/2009/3/layout/HorizontalOrganizationChart"/>
    <dgm:cxn modelId="{A263CB17-70D9-47ED-BD07-2703D5B141DD}" type="presParOf" srcId="{497A32B5-28A6-41BB-A579-838048F64FF7}" destId="{73194B94-4CCE-47CB-B18F-42BCF15710EA}" srcOrd="0" destOrd="0" presId="urn:microsoft.com/office/officeart/2009/3/layout/HorizontalOrganizationChart"/>
    <dgm:cxn modelId="{EABB381D-F423-4EE3-9844-DB28CCCA419D}" type="presParOf" srcId="{497A32B5-28A6-41BB-A579-838048F64FF7}" destId="{41BF04A1-FAB3-4DCF-B2D6-E190F47B6714}" srcOrd="1" destOrd="0" presId="urn:microsoft.com/office/officeart/2009/3/layout/HorizontalOrganizationChart"/>
    <dgm:cxn modelId="{A5427DE2-F61C-44DF-A07C-C4AD0F1F147F}" type="presParOf" srcId="{8E746051-72A5-4A35-B56F-089D35D9FDA3}" destId="{CCE49A22-FDA5-401B-9EC3-8CE947778E5A}" srcOrd="1" destOrd="0" presId="urn:microsoft.com/office/officeart/2009/3/layout/HorizontalOrganizationChart"/>
    <dgm:cxn modelId="{F19A7914-78F8-4DC0-B242-B4F089B97F83}" type="presParOf" srcId="{8E746051-72A5-4A35-B56F-089D35D9FDA3}" destId="{CBC9585E-C095-418B-AB0A-3A728A056584}" srcOrd="2" destOrd="0" presId="urn:microsoft.com/office/officeart/2009/3/layout/HorizontalOrganizationChart"/>
    <dgm:cxn modelId="{693D79E2-ADE2-48A9-96CE-69CD39DC62AE}" type="presParOf" srcId="{E5B70691-CF86-428F-9DCA-92F758D6E96C}" destId="{2B13C3AD-1426-4EA3-BFC1-9D0DB942418D}" srcOrd="2" destOrd="0" presId="urn:microsoft.com/office/officeart/2009/3/layout/HorizontalOrganizationChart"/>
    <dgm:cxn modelId="{8033F88C-C2D2-4E39-A5B4-838BDE85E13B}" type="presParOf" srcId="{2BEF1629-B836-4F1E-8E66-B3A3BF8E2155}" destId="{4C3E0C25-12EC-4EE6-ACBE-DE31EB16DCCE}" srcOrd="2" destOrd="0" presId="urn:microsoft.com/office/officeart/2009/3/layout/HorizontalOrganizationChart"/>
    <dgm:cxn modelId="{7464E983-A77F-4ECE-A54A-78D3ED79FD3C}" type="presParOf" srcId="{2BEF1629-B836-4F1E-8E66-B3A3BF8E2155}" destId="{ECEC467B-0724-4FFC-B57C-01B7382BE8B1}" srcOrd="3" destOrd="0" presId="urn:microsoft.com/office/officeart/2009/3/layout/HorizontalOrganizationChart"/>
    <dgm:cxn modelId="{6F9A9593-560B-4EE9-B9EE-78A98501D28F}" type="presParOf" srcId="{ECEC467B-0724-4FFC-B57C-01B7382BE8B1}" destId="{9990F1B5-2F4A-48DD-B7F6-781AE337047E}" srcOrd="0" destOrd="0" presId="urn:microsoft.com/office/officeart/2009/3/layout/HorizontalOrganizationChart"/>
    <dgm:cxn modelId="{73202FEA-F7C7-4D4E-A4B8-B5EF34E29103}" type="presParOf" srcId="{9990F1B5-2F4A-48DD-B7F6-781AE337047E}" destId="{8D17EC9B-2B53-4DB8-A9F2-CDD7C9A9C1CE}" srcOrd="0" destOrd="0" presId="urn:microsoft.com/office/officeart/2009/3/layout/HorizontalOrganizationChart"/>
    <dgm:cxn modelId="{3D4CC893-D194-422A-B62A-FADA34C498F5}" type="presParOf" srcId="{9990F1B5-2F4A-48DD-B7F6-781AE337047E}" destId="{6C55AE78-5AFF-4389-9A79-77C455460784}" srcOrd="1" destOrd="0" presId="urn:microsoft.com/office/officeart/2009/3/layout/HorizontalOrganizationChart"/>
    <dgm:cxn modelId="{C828668D-E800-4FE4-AFB2-6B47ABA797F7}" type="presParOf" srcId="{ECEC467B-0724-4FFC-B57C-01B7382BE8B1}" destId="{AAF55E2E-F052-496B-88F3-1196E3227E01}" srcOrd="1" destOrd="0" presId="urn:microsoft.com/office/officeart/2009/3/layout/HorizontalOrganizationChart"/>
    <dgm:cxn modelId="{2F705129-AA74-465B-9618-1C3A753097ED}" type="presParOf" srcId="{AAF55E2E-F052-496B-88F3-1196E3227E01}" destId="{2C18825E-A791-4FFE-B9A8-B4EDCD1F4DE5}" srcOrd="0" destOrd="0" presId="urn:microsoft.com/office/officeart/2009/3/layout/HorizontalOrganizationChart"/>
    <dgm:cxn modelId="{E32E7B44-192D-4DD7-932B-C944F4405DBB}" type="presParOf" srcId="{AAF55E2E-F052-496B-88F3-1196E3227E01}" destId="{26ECAE02-93FC-4FB1-BE97-66AEEF656A28}" srcOrd="1" destOrd="0" presId="urn:microsoft.com/office/officeart/2009/3/layout/HorizontalOrganizationChart"/>
    <dgm:cxn modelId="{5BFC87F1-0DB0-4AB8-9411-7A9B9B6A42E7}" type="presParOf" srcId="{26ECAE02-93FC-4FB1-BE97-66AEEF656A28}" destId="{42C0C99C-5E1E-42BF-B00C-DB064FD2B2F1}" srcOrd="0" destOrd="0" presId="urn:microsoft.com/office/officeart/2009/3/layout/HorizontalOrganizationChart"/>
    <dgm:cxn modelId="{BC9C5689-5B46-45EF-A157-0DB040ABDAF2}" type="presParOf" srcId="{42C0C99C-5E1E-42BF-B00C-DB064FD2B2F1}" destId="{8A56985F-71FA-4794-A3C7-CBB5D09622BD}" srcOrd="0" destOrd="0" presId="urn:microsoft.com/office/officeart/2009/3/layout/HorizontalOrganizationChart"/>
    <dgm:cxn modelId="{3BD792AE-03D7-49AC-B7A3-7A385396E2FD}" type="presParOf" srcId="{42C0C99C-5E1E-42BF-B00C-DB064FD2B2F1}" destId="{C92835B0-AC9B-47F3-9A2E-258C4B70A190}" srcOrd="1" destOrd="0" presId="urn:microsoft.com/office/officeart/2009/3/layout/HorizontalOrganizationChart"/>
    <dgm:cxn modelId="{3D5D4241-0EF9-4165-A21B-622142AA7EDA}" type="presParOf" srcId="{26ECAE02-93FC-4FB1-BE97-66AEEF656A28}" destId="{473DA3C4-CCAC-472A-9D6B-229B8CEA52CA}" srcOrd="1" destOrd="0" presId="urn:microsoft.com/office/officeart/2009/3/layout/HorizontalOrganizationChart"/>
    <dgm:cxn modelId="{6B376473-6D73-4C6A-A9EB-FD8D6825EE81}" type="presParOf" srcId="{26ECAE02-93FC-4FB1-BE97-66AEEF656A28}" destId="{9EA93233-13E6-448C-85E4-BA5AB8F5919C}" srcOrd="2" destOrd="0" presId="urn:microsoft.com/office/officeart/2009/3/layout/HorizontalOrganizationChart"/>
    <dgm:cxn modelId="{C2D299FA-BB4B-415D-A4E4-A14FA454083C}" type="presParOf" srcId="{ECEC467B-0724-4FFC-B57C-01B7382BE8B1}" destId="{83EB654C-F5DB-45C7-8917-BA71918204B7}" srcOrd="2" destOrd="0" presId="urn:microsoft.com/office/officeart/2009/3/layout/HorizontalOrganizationChart"/>
    <dgm:cxn modelId="{F3047A46-E3BF-45CD-A28D-E66259D77905}" type="presParOf" srcId="{2BEF1629-B836-4F1E-8E66-B3A3BF8E2155}" destId="{A108727F-F47E-47E9-811A-B5F4D799B3D7}" srcOrd="4" destOrd="0" presId="urn:microsoft.com/office/officeart/2009/3/layout/HorizontalOrganizationChart"/>
    <dgm:cxn modelId="{E046A1F8-B0B3-4B10-AF6A-0158DCD1C7D4}" type="presParOf" srcId="{2BEF1629-B836-4F1E-8E66-B3A3BF8E2155}" destId="{ED5899E5-47D5-44C4-B3D3-2DF391D85F5F}" srcOrd="5" destOrd="0" presId="urn:microsoft.com/office/officeart/2009/3/layout/HorizontalOrganizationChart"/>
    <dgm:cxn modelId="{C92EB6FB-CDCB-474B-9182-24354F64E0DB}" type="presParOf" srcId="{ED5899E5-47D5-44C4-B3D3-2DF391D85F5F}" destId="{C83B4A60-6889-4B89-899F-8E7C9E2EBEA7}" srcOrd="0" destOrd="0" presId="urn:microsoft.com/office/officeart/2009/3/layout/HorizontalOrganizationChart"/>
    <dgm:cxn modelId="{96A25002-0A97-4818-AF13-153DCD8B3BF9}" type="presParOf" srcId="{C83B4A60-6889-4B89-899F-8E7C9E2EBEA7}" destId="{454C4985-CD95-4281-A1C8-45FFEB5C5250}" srcOrd="0" destOrd="0" presId="urn:microsoft.com/office/officeart/2009/3/layout/HorizontalOrganizationChart"/>
    <dgm:cxn modelId="{2E69608F-6F4B-4E34-B1C8-818A063717D8}" type="presParOf" srcId="{C83B4A60-6889-4B89-899F-8E7C9E2EBEA7}" destId="{DB14051C-8EC2-44C1-B4B6-25B559522070}" srcOrd="1" destOrd="0" presId="urn:microsoft.com/office/officeart/2009/3/layout/HorizontalOrganizationChart"/>
    <dgm:cxn modelId="{A9D837F4-F238-47BA-B5B3-E0949BAF67AE}" type="presParOf" srcId="{ED5899E5-47D5-44C4-B3D3-2DF391D85F5F}" destId="{AD219E7F-0184-4C84-A969-8977945852CB}" srcOrd="1" destOrd="0" presId="urn:microsoft.com/office/officeart/2009/3/layout/HorizontalOrganizationChart"/>
    <dgm:cxn modelId="{91B0E3E1-56EE-4ADC-A5D1-448669195BD5}" type="presParOf" srcId="{AD219E7F-0184-4C84-A969-8977945852CB}" destId="{6280508F-D664-498A-A72C-DA01BE6B3BAF}" srcOrd="0" destOrd="0" presId="urn:microsoft.com/office/officeart/2009/3/layout/HorizontalOrganizationChart"/>
    <dgm:cxn modelId="{1A7997A3-FF2A-4067-ADD1-E7AA683B71CC}" type="presParOf" srcId="{AD219E7F-0184-4C84-A969-8977945852CB}" destId="{83524EC4-3777-47D4-B169-25B9A35180C2}" srcOrd="1" destOrd="0" presId="urn:microsoft.com/office/officeart/2009/3/layout/HorizontalOrganizationChart"/>
    <dgm:cxn modelId="{E25C2933-9857-4AB7-AF13-C157D0476EFC}" type="presParOf" srcId="{83524EC4-3777-47D4-B169-25B9A35180C2}" destId="{59066066-846D-4B58-8FBF-0EA54A9B504B}" srcOrd="0" destOrd="0" presId="urn:microsoft.com/office/officeart/2009/3/layout/HorizontalOrganizationChart"/>
    <dgm:cxn modelId="{9E8C8FAC-D052-44F4-8BBF-6933CDDC06BA}" type="presParOf" srcId="{59066066-846D-4B58-8FBF-0EA54A9B504B}" destId="{A2096D81-F2D1-48A4-BD8D-EFFA2DBC7739}" srcOrd="0" destOrd="0" presId="urn:microsoft.com/office/officeart/2009/3/layout/HorizontalOrganizationChart"/>
    <dgm:cxn modelId="{E4DFB451-4EB9-4ED8-828A-F48344F18E9C}" type="presParOf" srcId="{59066066-846D-4B58-8FBF-0EA54A9B504B}" destId="{09F3B72F-47DB-4236-BEA6-4C39B84C9103}" srcOrd="1" destOrd="0" presId="urn:microsoft.com/office/officeart/2009/3/layout/HorizontalOrganizationChart"/>
    <dgm:cxn modelId="{0B13D94D-1980-4963-95AD-AB69AEBB0C89}" type="presParOf" srcId="{83524EC4-3777-47D4-B169-25B9A35180C2}" destId="{D63CA438-F108-472A-9F30-5A435D098F16}" srcOrd="1" destOrd="0" presId="urn:microsoft.com/office/officeart/2009/3/layout/HorizontalOrganizationChart"/>
    <dgm:cxn modelId="{8ACA916E-B076-40B7-BA9B-80BA70A7D15F}" type="presParOf" srcId="{83524EC4-3777-47D4-B169-25B9A35180C2}" destId="{3D2EBC08-AC8F-447D-A58D-FC9062065601}" srcOrd="2" destOrd="0" presId="urn:microsoft.com/office/officeart/2009/3/layout/HorizontalOrganizationChart"/>
    <dgm:cxn modelId="{60C8210D-679C-4A05-AA38-57F078C5D329}" type="presParOf" srcId="{ED5899E5-47D5-44C4-B3D3-2DF391D85F5F}" destId="{BE920AC5-66CA-4468-98A4-F50B0195C0B9}" srcOrd="2" destOrd="0" presId="urn:microsoft.com/office/officeart/2009/3/layout/HorizontalOrganizationChart"/>
    <dgm:cxn modelId="{CFF78545-B920-474D-A8E5-ABB7E653B2A6}" type="presParOf" srcId="{2BEF1629-B836-4F1E-8E66-B3A3BF8E2155}" destId="{BD6380AE-3111-4FE8-9D97-380E2E44886F}" srcOrd="6" destOrd="0" presId="urn:microsoft.com/office/officeart/2009/3/layout/HorizontalOrganizationChart"/>
    <dgm:cxn modelId="{A62E6CA9-60BE-420A-8909-8EED8725B76D}" type="presParOf" srcId="{2BEF1629-B836-4F1E-8E66-B3A3BF8E2155}" destId="{5FBDAC8F-0971-49C8-B71A-D279C06B3570}" srcOrd="7" destOrd="0" presId="urn:microsoft.com/office/officeart/2009/3/layout/HorizontalOrganizationChart"/>
    <dgm:cxn modelId="{6964E1A5-D2C8-4C35-863B-E8441F71FE3B}" type="presParOf" srcId="{5FBDAC8F-0971-49C8-B71A-D279C06B3570}" destId="{B9DCD9D7-F723-43B5-8F29-75FFF2863D54}" srcOrd="0" destOrd="0" presId="urn:microsoft.com/office/officeart/2009/3/layout/HorizontalOrganizationChart"/>
    <dgm:cxn modelId="{EAFFFE15-6B07-4130-98B4-1737356A7CBE}" type="presParOf" srcId="{B9DCD9D7-F723-43B5-8F29-75FFF2863D54}" destId="{451E9E2F-6622-4647-AA54-B78995751505}" srcOrd="0" destOrd="0" presId="urn:microsoft.com/office/officeart/2009/3/layout/HorizontalOrganizationChart"/>
    <dgm:cxn modelId="{F213A1AF-D049-4024-8643-4490F0F57D17}" type="presParOf" srcId="{B9DCD9D7-F723-43B5-8F29-75FFF2863D54}" destId="{B2D31BE2-D424-49A2-8F64-B503F8D06D26}" srcOrd="1" destOrd="0" presId="urn:microsoft.com/office/officeart/2009/3/layout/HorizontalOrganizationChart"/>
    <dgm:cxn modelId="{84B152F6-763B-47E8-A856-20B99C4CA3B0}" type="presParOf" srcId="{5FBDAC8F-0971-49C8-B71A-D279C06B3570}" destId="{34B9CEC4-8136-4E2F-B726-A704473E3A37}" srcOrd="1" destOrd="0" presId="urn:microsoft.com/office/officeart/2009/3/layout/HorizontalOrganizationChart"/>
    <dgm:cxn modelId="{06B0090C-ADF1-42F8-9A8B-3DBC60A9A864}" type="presParOf" srcId="{34B9CEC4-8136-4E2F-B726-A704473E3A37}" destId="{54CD67EE-3CA5-498A-80F4-318D8A967DE1}" srcOrd="0" destOrd="0" presId="urn:microsoft.com/office/officeart/2009/3/layout/HorizontalOrganizationChart"/>
    <dgm:cxn modelId="{21D872F2-1F00-488A-BD74-C0B39F7A6EAF}" type="presParOf" srcId="{34B9CEC4-8136-4E2F-B726-A704473E3A37}" destId="{F0C81DAD-1667-4F25-98EC-149B4E7A9A74}" srcOrd="1" destOrd="0" presId="urn:microsoft.com/office/officeart/2009/3/layout/HorizontalOrganizationChart"/>
    <dgm:cxn modelId="{9017A2F7-E8B3-40CB-B024-5FD76231DD8D}" type="presParOf" srcId="{F0C81DAD-1667-4F25-98EC-149B4E7A9A74}" destId="{8D6EDC18-BD5F-4468-BCDA-ADB308AEAC8C}" srcOrd="0" destOrd="0" presId="urn:microsoft.com/office/officeart/2009/3/layout/HorizontalOrganizationChart"/>
    <dgm:cxn modelId="{23A9B907-ECF8-4CB9-8E83-8060D287D99F}" type="presParOf" srcId="{8D6EDC18-BD5F-4468-BCDA-ADB308AEAC8C}" destId="{D591C3D6-96D1-4C14-BAD0-3E85AB7BA8F3}" srcOrd="0" destOrd="0" presId="urn:microsoft.com/office/officeart/2009/3/layout/HorizontalOrganizationChart"/>
    <dgm:cxn modelId="{3798F703-59BE-4D45-967A-1BCCD149A6E1}" type="presParOf" srcId="{8D6EDC18-BD5F-4468-BCDA-ADB308AEAC8C}" destId="{76DE7D8B-81A5-45E2-B466-FC85F67CAA3A}" srcOrd="1" destOrd="0" presId="urn:microsoft.com/office/officeart/2009/3/layout/HorizontalOrganizationChart"/>
    <dgm:cxn modelId="{A2E5D724-BE86-4ED3-83F4-E2711654F74C}" type="presParOf" srcId="{F0C81DAD-1667-4F25-98EC-149B4E7A9A74}" destId="{F769DAAA-0A8D-45D0-87C6-BF0E58E081A0}" srcOrd="1" destOrd="0" presId="urn:microsoft.com/office/officeart/2009/3/layout/HorizontalOrganizationChart"/>
    <dgm:cxn modelId="{989C56E9-8236-4E47-BAA0-D403BB2DDE26}" type="presParOf" srcId="{F0C81DAD-1667-4F25-98EC-149B4E7A9A74}" destId="{DFD61048-D9C7-43EF-A896-E367B8B664A1}" srcOrd="2" destOrd="0" presId="urn:microsoft.com/office/officeart/2009/3/layout/HorizontalOrganizationChart"/>
    <dgm:cxn modelId="{5BC93296-D382-42C7-9B30-5E6508A27725}" type="presParOf" srcId="{5FBDAC8F-0971-49C8-B71A-D279C06B3570}" destId="{98B03B33-618B-46E9-A28C-C5C20D830CE8}" srcOrd="2" destOrd="0" presId="urn:microsoft.com/office/officeart/2009/3/layout/HorizontalOrganizationChart"/>
    <dgm:cxn modelId="{FD13150D-FE29-4C6C-9AAC-9B77242BE284}" type="presParOf" srcId="{CFE2930B-BBAA-4392-8AB6-541579BBC277}" destId="{42DACE81-8F45-4F88-8F53-CD900BD3D3F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9CA43-BFFE-4A2D-BF73-D29B4C7DDE0F}"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C"/>
        </a:p>
      </dgm:t>
    </dgm:pt>
    <dgm:pt modelId="{E5B41E35-CAB6-4F4A-892D-1C405BF35FE6}">
      <dgm:prSet phldrT="[Texto]" custT="1"/>
      <dgm:spPr/>
      <dgm:t>
        <a:bodyPr/>
        <a:lstStyle/>
        <a:p>
          <a:r>
            <a:rPr lang="es-EC" sz="1600" dirty="0" smtClean="0"/>
            <a:t>Enfoque de investigación</a:t>
          </a:r>
          <a:endParaRPr lang="es-EC" sz="1600" dirty="0"/>
        </a:p>
      </dgm:t>
    </dgm:pt>
    <dgm:pt modelId="{6C3B81AC-DFFB-4E62-8E06-98B96244ED7A}" type="parTrans" cxnId="{4835B96A-1B11-4B6F-936B-74F7E8420759}">
      <dgm:prSet/>
      <dgm:spPr/>
      <dgm:t>
        <a:bodyPr/>
        <a:lstStyle/>
        <a:p>
          <a:endParaRPr lang="es-EC"/>
        </a:p>
      </dgm:t>
    </dgm:pt>
    <dgm:pt modelId="{0D4C9616-76C2-4C83-89BD-F14FB3BAD2D4}" type="sibTrans" cxnId="{4835B96A-1B11-4B6F-936B-74F7E8420759}">
      <dgm:prSet/>
      <dgm:spPr/>
      <dgm:t>
        <a:bodyPr/>
        <a:lstStyle/>
        <a:p>
          <a:endParaRPr lang="es-EC"/>
        </a:p>
      </dgm:t>
    </dgm:pt>
    <dgm:pt modelId="{13AACB0E-071F-400F-8D13-CF88487A55DE}">
      <dgm:prSet phldrT="[Texto]" custT="1"/>
      <dgm:spPr/>
      <dgm:t>
        <a:bodyPr/>
        <a:lstStyle/>
        <a:p>
          <a:r>
            <a:rPr lang="es-EC" sz="1600" dirty="0" smtClean="0"/>
            <a:t>Cuantitativo</a:t>
          </a:r>
          <a:endParaRPr lang="es-EC" sz="1600" dirty="0"/>
        </a:p>
      </dgm:t>
    </dgm:pt>
    <dgm:pt modelId="{4A235478-F468-4361-B1FB-09461D4687AA}" type="parTrans" cxnId="{C58CB688-6DAD-4378-B425-BB2801C71DCD}">
      <dgm:prSet/>
      <dgm:spPr/>
      <dgm:t>
        <a:bodyPr/>
        <a:lstStyle/>
        <a:p>
          <a:endParaRPr lang="es-EC"/>
        </a:p>
      </dgm:t>
    </dgm:pt>
    <dgm:pt modelId="{5DBD01EF-B7EE-42C9-8FA4-0D92770DA78C}" type="sibTrans" cxnId="{C58CB688-6DAD-4378-B425-BB2801C71DCD}">
      <dgm:prSet/>
      <dgm:spPr/>
      <dgm:t>
        <a:bodyPr/>
        <a:lstStyle/>
        <a:p>
          <a:endParaRPr lang="es-EC"/>
        </a:p>
      </dgm:t>
    </dgm:pt>
    <dgm:pt modelId="{036C37BE-ACBE-4E63-9D57-62AB0A326AD7}">
      <dgm:prSet phldrT="[Texto]" custT="1"/>
      <dgm:spPr/>
      <dgm:t>
        <a:bodyPr/>
        <a:lstStyle/>
        <a:p>
          <a:r>
            <a:rPr lang="es-EC" sz="1600" dirty="0" smtClean="0"/>
            <a:t>Tipología de la investigación</a:t>
          </a:r>
          <a:endParaRPr lang="es-EC" sz="1600" dirty="0"/>
        </a:p>
      </dgm:t>
    </dgm:pt>
    <dgm:pt modelId="{D5241ECC-6887-4EDE-8B59-AA5586446BE3}" type="parTrans" cxnId="{8C914758-112E-46AD-8BCB-AD43FE27F1ED}">
      <dgm:prSet/>
      <dgm:spPr/>
      <dgm:t>
        <a:bodyPr/>
        <a:lstStyle/>
        <a:p>
          <a:endParaRPr lang="es-EC"/>
        </a:p>
      </dgm:t>
    </dgm:pt>
    <dgm:pt modelId="{66962972-0C17-407C-B9E2-8B966FD41A8E}" type="sibTrans" cxnId="{8C914758-112E-46AD-8BCB-AD43FE27F1ED}">
      <dgm:prSet/>
      <dgm:spPr/>
      <dgm:t>
        <a:bodyPr/>
        <a:lstStyle/>
        <a:p>
          <a:endParaRPr lang="es-EC"/>
        </a:p>
      </dgm:t>
    </dgm:pt>
    <dgm:pt modelId="{A6D6DBEB-CE60-4D18-8FAE-243635581F74}">
      <dgm:prSet phldrT="[Texto]" custT="1"/>
      <dgm:spPr/>
      <dgm:t>
        <a:bodyPr/>
        <a:lstStyle/>
        <a:p>
          <a:r>
            <a:rPr lang="es-EC" sz="1600" dirty="0" smtClean="0"/>
            <a:t>Por su finalidad: Aplicada</a:t>
          </a:r>
          <a:endParaRPr lang="es-EC" sz="1600" dirty="0"/>
        </a:p>
      </dgm:t>
    </dgm:pt>
    <dgm:pt modelId="{C92FB7DC-AAB3-46CE-8268-D25DB6646A8F}" type="parTrans" cxnId="{BA1E1F70-5497-4BA9-A84B-5F407091AEFC}">
      <dgm:prSet/>
      <dgm:spPr/>
      <dgm:t>
        <a:bodyPr/>
        <a:lstStyle/>
        <a:p>
          <a:endParaRPr lang="es-EC"/>
        </a:p>
      </dgm:t>
    </dgm:pt>
    <dgm:pt modelId="{E7669902-0425-4642-BF4E-8C7B277811F5}" type="sibTrans" cxnId="{BA1E1F70-5497-4BA9-A84B-5F407091AEFC}">
      <dgm:prSet/>
      <dgm:spPr/>
      <dgm:t>
        <a:bodyPr/>
        <a:lstStyle/>
        <a:p>
          <a:endParaRPr lang="es-EC"/>
        </a:p>
      </dgm:t>
    </dgm:pt>
    <dgm:pt modelId="{3C4CB9DB-A999-4A61-91FB-953ABF0FB39E}">
      <dgm:prSet phldrT="[Texto]" custT="1"/>
      <dgm:spPr/>
      <dgm:t>
        <a:bodyPr/>
        <a:lstStyle/>
        <a:p>
          <a:r>
            <a:rPr lang="es-EC" sz="1600" dirty="0" smtClean="0"/>
            <a:t>Por las fuentes de información: Mixta</a:t>
          </a:r>
          <a:endParaRPr lang="es-EC" sz="1600" dirty="0"/>
        </a:p>
      </dgm:t>
    </dgm:pt>
    <dgm:pt modelId="{52A10A74-26F2-4DBC-BBC8-41BA10097F68}" type="parTrans" cxnId="{89E96C38-517B-47B3-9145-C62105C273DD}">
      <dgm:prSet/>
      <dgm:spPr/>
      <dgm:t>
        <a:bodyPr/>
        <a:lstStyle/>
        <a:p>
          <a:endParaRPr lang="es-EC"/>
        </a:p>
      </dgm:t>
    </dgm:pt>
    <dgm:pt modelId="{6927A9CF-E4C6-4C80-B8CA-34117677B49B}" type="sibTrans" cxnId="{89E96C38-517B-47B3-9145-C62105C273DD}">
      <dgm:prSet/>
      <dgm:spPr/>
      <dgm:t>
        <a:bodyPr/>
        <a:lstStyle/>
        <a:p>
          <a:endParaRPr lang="es-EC"/>
        </a:p>
      </dgm:t>
    </dgm:pt>
    <dgm:pt modelId="{E2A3E69E-1375-4920-8D1D-9ABB3623FC7F}">
      <dgm:prSet phldrT="[Texto]" custT="1"/>
      <dgm:spPr/>
      <dgm:t>
        <a:bodyPr/>
        <a:lstStyle/>
        <a:p>
          <a:r>
            <a:rPr lang="es-EC" sz="1600" dirty="0" smtClean="0"/>
            <a:t>Instrumento de recolección de información </a:t>
          </a:r>
          <a:endParaRPr lang="es-EC" sz="1600" dirty="0"/>
        </a:p>
      </dgm:t>
    </dgm:pt>
    <dgm:pt modelId="{B60B0E90-78A0-443B-9530-D373E90A25A1}" type="parTrans" cxnId="{D954E956-8BE4-445C-BA8A-3DD91CBC7FFF}">
      <dgm:prSet/>
      <dgm:spPr/>
      <dgm:t>
        <a:bodyPr/>
        <a:lstStyle/>
        <a:p>
          <a:endParaRPr lang="es-EC"/>
        </a:p>
      </dgm:t>
    </dgm:pt>
    <dgm:pt modelId="{70BC7CE7-31CD-48AA-816F-29E57EFA094C}" type="sibTrans" cxnId="{D954E956-8BE4-445C-BA8A-3DD91CBC7FFF}">
      <dgm:prSet/>
      <dgm:spPr/>
      <dgm:t>
        <a:bodyPr/>
        <a:lstStyle/>
        <a:p>
          <a:endParaRPr lang="es-EC"/>
        </a:p>
      </dgm:t>
    </dgm:pt>
    <dgm:pt modelId="{A8958C94-A6F1-4598-9ADD-37E947644897}">
      <dgm:prSet phldrT="[Texto]" custT="1"/>
      <dgm:spPr/>
      <dgm:t>
        <a:bodyPr/>
        <a:lstStyle/>
        <a:p>
          <a:r>
            <a:rPr lang="es-EC" sz="1600" dirty="0" smtClean="0"/>
            <a:t>Encuesta</a:t>
          </a:r>
          <a:endParaRPr lang="es-EC" sz="1600" dirty="0"/>
        </a:p>
      </dgm:t>
    </dgm:pt>
    <dgm:pt modelId="{94B3D058-A8AA-4027-BCFF-1DBA25C5B3F7}" type="parTrans" cxnId="{129E4EAF-144C-4F4C-B70E-FD418CFD3496}">
      <dgm:prSet/>
      <dgm:spPr/>
      <dgm:t>
        <a:bodyPr/>
        <a:lstStyle/>
        <a:p>
          <a:endParaRPr lang="es-EC"/>
        </a:p>
      </dgm:t>
    </dgm:pt>
    <dgm:pt modelId="{DD6505B3-E169-4009-8A06-2CA51BC5AB10}" type="sibTrans" cxnId="{129E4EAF-144C-4F4C-B70E-FD418CFD3496}">
      <dgm:prSet/>
      <dgm:spPr/>
      <dgm:t>
        <a:bodyPr/>
        <a:lstStyle/>
        <a:p>
          <a:endParaRPr lang="es-EC"/>
        </a:p>
      </dgm:t>
    </dgm:pt>
    <dgm:pt modelId="{068C05F2-31D1-4E79-90C1-60EA95D73E89}">
      <dgm:prSet phldrT="[Texto]" custT="1"/>
      <dgm:spPr/>
      <dgm:t>
        <a:bodyPr/>
        <a:lstStyle/>
        <a:p>
          <a:r>
            <a:rPr lang="es-EC" sz="1600" dirty="0" smtClean="0"/>
            <a:t>Cobertura de unidad de análisis</a:t>
          </a:r>
          <a:endParaRPr lang="es-EC" sz="1600" dirty="0"/>
        </a:p>
      </dgm:t>
    </dgm:pt>
    <dgm:pt modelId="{BFA14F45-5E93-47C7-BCCD-B8B2822F0769}" type="parTrans" cxnId="{13ACE7F2-F15D-4B26-BC38-C3DD278594AE}">
      <dgm:prSet/>
      <dgm:spPr/>
      <dgm:t>
        <a:bodyPr/>
        <a:lstStyle/>
        <a:p>
          <a:endParaRPr lang="es-EC"/>
        </a:p>
      </dgm:t>
    </dgm:pt>
    <dgm:pt modelId="{6704580E-07F3-4A28-A150-43B9DECB5509}" type="sibTrans" cxnId="{13ACE7F2-F15D-4B26-BC38-C3DD278594AE}">
      <dgm:prSet/>
      <dgm:spPr/>
      <dgm:t>
        <a:bodyPr/>
        <a:lstStyle/>
        <a:p>
          <a:endParaRPr lang="es-EC"/>
        </a:p>
      </dgm:t>
    </dgm:pt>
    <dgm:pt modelId="{AD9B5E25-DB07-47DB-AC34-EABCA358D860}">
      <dgm:prSet phldrT="[Texto]" custT="1"/>
      <dgm:spPr/>
      <dgm:t>
        <a:bodyPr/>
        <a:lstStyle/>
        <a:p>
          <a:r>
            <a:rPr lang="es-EC" sz="1600" dirty="0" smtClean="0"/>
            <a:t>Por la unidad de análisis: Insitu</a:t>
          </a:r>
          <a:endParaRPr lang="es-EC" sz="1600" dirty="0"/>
        </a:p>
      </dgm:t>
    </dgm:pt>
    <dgm:pt modelId="{65BF2250-683A-4E75-9AAF-BB0CE08AA053}" type="parTrans" cxnId="{5B4FDC65-DD49-4375-AF92-46D70373427D}">
      <dgm:prSet/>
      <dgm:spPr/>
      <dgm:t>
        <a:bodyPr/>
        <a:lstStyle/>
        <a:p>
          <a:endParaRPr lang="es-EC"/>
        </a:p>
      </dgm:t>
    </dgm:pt>
    <dgm:pt modelId="{6480CF6B-B3CC-414C-A7FC-C70903CB219E}" type="sibTrans" cxnId="{5B4FDC65-DD49-4375-AF92-46D70373427D}">
      <dgm:prSet/>
      <dgm:spPr/>
      <dgm:t>
        <a:bodyPr/>
        <a:lstStyle/>
        <a:p>
          <a:endParaRPr lang="es-EC"/>
        </a:p>
      </dgm:t>
    </dgm:pt>
    <dgm:pt modelId="{7B77BA0D-4B06-44E3-AC72-8300912EABE5}">
      <dgm:prSet phldrT="[Texto]" custT="1"/>
      <dgm:spPr/>
      <dgm:t>
        <a:bodyPr/>
        <a:lstStyle/>
        <a:p>
          <a:r>
            <a:rPr lang="es-EC" sz="1600" dirty="0" smtClean="0"/>
            <a:t>Por el control de las variables: No experimental</a:t>
          </a:r>
          <a:endParaRPr lang="es-EC" sz="1600" dirty="0"/>
        </a:p>
      </dgm:t>
    </dgm:pt>
    <dgm:pt modelId="{F53E0AB3-327C-4690-A63E-CCA1B52907AF}" type="parTrans" cxnId="{3394B86B-59E9-4E39-A28A-4EAABD161082}">
      <dgm:prSet/>
      <dgm:spPr/>
      <dgm:t>
        <a:bodyPr/>
        <a:lstStyle/>
        <a:p>
          <a:endParaRPr lang="es-EC"/>
        </a:p>
      </dgm:t>
    </dgm:pt>
    <dgm:pt modelId="{403F7670-A337-4A94-B7F7-E9158E8FDD3A}" type="sibTrans" cxnId="{3394B86B-59E9-4E39-A28A-4EAABD161082}">
      <dgm:prSet/>
      <dgm:spPr/>
      <dgm:t>
        <a:bodyPr/>
        <a:lstStyle/>
        <a:p>
          <a:endParaRPr lang="es-EC"/>
        </a:p>
      </dgm:t>
    </dgm:pt>
    <dgm:pt modelId="{D0C61A23-B695-4B3C-8455-5A4E4FB77D45}">
      <dgm:prSet phldrT="[Texto]" custT="1"/>
      <dgm:spPr/>
      <dgm:t>
        <a:bodyPr/>
        <a:lstStyle/>
        <a:p>
          <a:r>
            <a:rPr lang="es-EC" sz="1600" dirty="0" smtClean="0"/>
            <a:t>Por el alcance: Correlacional</a:t>
          </a:r>
          <a:endParaRPr lang="es-EC" sz="1600" dirty="0"/>
        </a:p>
      </dgm:t>
    </dgm:pt>
    <dgm:pt modelId="{21796471-388F-48C8-8CC1-B8B8C5AA32A4}" type="parTrans" cxnId="{34897317-F60A-4FA2-899A-68CF4D9E798A}">
      <dgm:prSet/>
      <dgm:spPr/>
      <dgm:t>
        <a:bodyPr/>
        <a:lstStyle/>
        <a:p>
          <a:endParaRPr lang="es-EC"/>
        </a:p>
      </dgm:t>
    </dgm:pt>
    <dgm:pt modelId="{B4E18801-2C0C-4CB8-AFCE-2A4D894BB7EE}" type="sibTrans" cxnId="{34897317-F60A-4FA2-899A-68CF4D9E798A}">
      <dgm:prSet/>
      <dgm:spPr/>
      <dgm:t>
        <a:bodyPr/>
        <a:lstStyle/>
        <a:p>
          <a:endParaRPr lang="es-EC"/>
        </a:p>
      </dgm:t>
    </dgm:pt>
    <dgm:pt modelId="{B0C96D65-3554-4EB1-8263-54988CF1E2DA}">
      <dgm:prSet phldrT="[Texto]" custT="1"/>
      <dgm:spPr/>
      <dgm:t>
        <a:bodyPr/>
        <a:lstStyle/>
        <a:p>
          <a:r>
            <a:rPr lang="es-EC" sz="1600" dirty="0" smtClean="0"/>
            <a:t>Población </a:t>
          </a:r>
          <a:endParaRPr lang="es-EC" sz="1600" dirty="0"/>
        </a:p>
      </dgm:t>
    </dgm:pt>
    <dgm:pt modelId="{FC771542-7D2B-4A7E-8F05-3D29CF2FDB71}" type="parTrans" cxnId="{1BEB8780-0533-4979-9DB8-57A310662FA7}">
      <dgm:prSet/>
      <dgm:spPr/>
      <dgm:t>
        <a:bodyPr/>
        <a:lstStyle/>
        <a:p>
          <a:endParaRPr lang="es-EC"/>
        </a:p>
      </dgm:t>
    </dgm:pt>
    <dgm:pt modelId="{E821CE33-38E3-4CAF-8923-D3C1763995CD}" type="sibTrans" cxnId="{1BEB8780-0533-4979-9DB8-57A310662FA7}">
      <dgm:prSet/>
      <dgm:spPr/>
      <dgm:t>
        <a:bodyPr/>
        <a:lstStyle/>
        <a:p>
          <a:endParaRPr lang="es-EC"/>
        </a:p>
      </dgm:t>
    </dgm:pt>
    <dgm:pt modelId="{545CD438-8C9A-4E7B-AB09-16EAA95148A2}">
      <dgm:prSet phldrT="[Texto]" custT="1"/>
      <dgm:spPr/>
      <dgm:t>
        <a:bodyPr/>
        <a:lstStyle/>
        <a:p>
          <a:r>
            <a:rPr lang="es-EC" sz="1600" dirty="0" smtClean="0"/>
            <a:t>Procedimiento para el análisis de datos</a:t>
          </a:r>
          <a:endParaRPr lang="es-EC" sz="1600" dirty="0"/>
        </a:p>
      </dgm:t>
    </dgm:pt>
    <dgm:pt modelId="{5E4994BB-59DB-4C49-845B-8479FA8956EE}" type="parTrans" cxnId="{BA05E8DF-1D29-45B3-A513-CBF4B9EF7835}">
      <dgm:prSet/>
      <dgm:spPr/>
      <dgm:t>
        <a:bodyPr/>
        <a:lstStyle/>
        <a:p>
          <a:endParaRPr lang="es-EC"/>
        </a:p>
      </dgm:t>
    </dgm:pt>
    <dgm:pt modelId="{C5E9DBE8-A001-46C7-995D-2DA595D38A9B}" type="sibTrans" cxnId="{BA05E8DF-1D29-45B3-A513-CBF4B9EF7835}">
      <dgm:prSet/>
      <dgm:spPr/>
      <dgm:t>
        <a:bodyPr/>
        <a:lstStyle/>
        <a:p>
          <a:endParaRPr lang="es-EC"/>
        </a:p>
      </dgm:t>
    </dgm:pt>
    <dgm:pt modelId="{3A6E2493-0391-4478-9022-0A9D22B9DC87}">
      <dgm:prSet phldrT="[Texto]" custT="1"/>
      <dgm:spPr/>
      <dgm:t>
        <a:bodyPr/>
        <a:lstStyle/>
        <a:p>
          <a:r>
            <a:rPr lang="es-EC" sz="1600" dirty="0" smtClean="0"/>
            <a:t>Estadística inferencial y descriptiva  </a:t>
          </a:r>
          <a:endParaRPr lang="es-EC" sz="1600" dirty="0"/>
        </a:p>
      </dgm:t>
    </dgm:pt>
    <dgm:pt modelId="{FC343594-3003-4A05-9FA8-691369B65206}" type="parTrans" cxnId="{9EF49297-9697-4E87-9B28-CF0C3E3DEBCA}">
      <dgm:prSet/>
      <dgm:spPr/>
      <dgm:t>
        <a:bodyPr/>
        <a:lstStyle/>
        <a:p>
          <a:endParaRPr lang="es-EC"/>
        </a:p>
      </dgm:t>
    </dgm:pt>
    <dgm:pt modelId="{A0CAFD55-D0F1-4944-8F76-1F031BFFDD50}" type="sibTrans" cxnId="{9EF49297-9697-4E87-9B28-CF0C3E3DEBCA}">
      <dgm:prSet/>
      <dgm:spPr/>
      <dgm:t>
        <a:bodyPr/>
        <a:lstStyle/>
        <a:p>
          <a:endParaRPr lang="es-EC"/>
        </a:p>
      </dgm:t>
    </dgm:pt>
    <dgm:pt modelId="{769049B3-F1D1-4596-992F-6598CED40B3E}" type="pres">
      <dgm:prSet presAssocID="{AA69CA43-BFFE-4A2D-BF73-D29B4C7DDE0F}" presName="Name0" presStyleCnt="0">
        <dgm:presLayoutVars>
          <dgm:dir/>
          <dgm:animLvl val="lvl"/>
          <dgm:resizeHandles val="exact"/>
        </dgm:presLayoutVars>
      </dgm:prSet>
      <dgm:spPr/>
      <dgm:t>
        <a:bodyPr/>
        <a:lstStyle/>
        <a:p>
          <a:endParaRPr lang="es-EC"/>
        </a:p>
      </dgm:t>
    </dgm:pt>
    <dgm:pt modelId="{30239F9E-C3A3-4440-97A5-9A6815C8436D}" type="pres">
      <dgm:prSet presAssocID="{E5B41E35-CAB6-4F4A-892D-1C405BF35FE6}" presName="linNode" presStyleCnt="0"/>
      <dgm:spPr/>
    </dgm:pt>
    <dgm:pt modelId="{09730B7D-48B8-4ED0-95DB-59999CBC765B}" type="pres">
      <dgm:prSet presAssocID="{E5B41E35-CAB6-4F4A-892D-1C405BF35FE6}" presName="parentText" presStyleLbl="node1" presStyleIdx="0" presStyleCnt="5">
        <dgm:presLayoutVars>
          <dgm:chMax val="1"/>
          <dgm:bulletEnabled val="1"/>
        </dgm:presLayoutVars>
      </dgm:prSet>
      <dgm:spPr/>
      <dgm:t>
        <a:bodyPr/>
        <a:lstStyle/>
        <a:p>
          <a:endParaRPr lang="es-EC"/>
        </a:p>
      </dgm:t>
    </dgm:pt>
    <dgm:pt modelId="{5925B0EA-18CB-4668-9F60-68F99A658ACE}" type="pres">
      <dgm:prSet presAssocID="{E5B41E35-CAB6-4F4A-892D-1C405BF35FE6}" presName="descendantText" presStyleLbl="alignAccFollowNode1" presStyleIdx="0" presStyleCnt="5">
        <dgm:presLayoutVars>
          <dgm:bulletEnabled val="1"/>
        </dgm:presLayoutVars>
      </dgm:prSet>
      <dgm:spPr/>
      <dgm:t>
        <a:bodyPr/>
        <a:lstStyle/>
        <a:p>
          <a:endParaRPr lang="es-EC"/>
        </a:p>
      </dgm:t>
    </dgm:pt>
    <dgm:pt modelId="{F78355A0-9251-442D-8F09-50AFD54961E3}" type="pres">
      <dgm:prSet presAssocID="{0D4C9616-76C2-4C83-89BD-F14FB3BAD2D4}" presName="sp" presStyleCnt="0"/>
      <dgm:spPr/>
    </dgm:pt>
    <dgm:pt modelId="{84DC9D7D-113D-43A5-99C4-BC042592F3B5}" type="pres">
      <dgm:prSet presAssocID="{036C37BE-ACBE-4E63-9D57-62AB0A326AD7}" presName="linNode" presStyleCnt="0"/>
      <dgm:spPr/>
    </dgm:pt>
    <dgm:pt modelId="{AE961E6A-3CE4-4892-A1E5-588595301BB1}" type="pres">
      <dgm:prSet presAssocID="{036C37BE-ACBE-4E63-9D57-62AB0A326AD7}" presName="parentText" presStyleLbl="node1" presStyleIdx="1" presStyleCnt="5">
        <dgm:presLayoutVars>
          <dgm:chMax val="1"/>
          <dgm:bulletEnabled val="1"/>
        </dgm:presLayoutVars>
      </dgm:prSet>
      <dgm:spPr/>
      <dgm:t>
        <a:bodyPr/>
        <a:lstStyle/>
        <a:p>
          <a:endParaRPr lang="es-EC"/>
        </a:p>
      </dgm:t>
    </dgm:pt>
    <dgm:pt modelId="{709DEFCF-0915-4536-B007-9A3389C6A868}" type="pres">
      <dgm:prSet presAssocID="{036C37BE-ACBE-4E63-9D57-62AB0A326AD7}" presName="descendantText" presStyleLbl="alignAccFollowNode1" presStyleIdx="1" presStyleCnt="5">
        <dgm:presLayoutVars>
          <dgm:bulletEnabled val="1"/>
        </dgm:presLayoutVars>
      </dgm:prSet>
      <dgm:spPr/>
      <dgm:t>
        <a:bodyPr/>
        <a:lstStyle/>
        <a:p>
          <a:endParaRPr lang="es-EC"/>
        </a:p>
      </dgm:t>
    </dgm:pt>
    <dgm:pt modelId="{C68A1F72-4BE3-4442-B2AB-A446043122C4}" type="pres">
      <dgm:prSet presAssocID="{66962972-0C17-407C-B9E2-8B966FD41A8E}" presName="sp" presStyleCnt="0"/>
      <dgm:spPr/>
    </dgm:pt>
    <dgm:pt modelId="{80CD7C20-BEEC-44FC-BBD6-3F266988D9EF}" type="pres">
      <dgm:prSet presAssocID="{E2A3E69E-1375-4920-8D1D-9ABB3623FC7F}" presName="linNode" presStyleCnt="0"/>
      <dgm:spPr/>
    </dgm:pt>
    <dgm:pt modelId="{6D5BB871-6580-4FAF-BB51-5756A5D40D13}" type="pres">
      <dgm:prSet presAssocID="{E2A3E69E-1375-4920-8D1D-9ABB3623FC7F}" presName="parentText" presStyleLbl="node1" presStyleIdx="2" presStyleCnt="5">
        <dgm:presLayoutVars>
          <dgm:chMax val="1"/>
          <dgm:bulletEnabled val="1"/>
        </dgm:presLayoutVars>
      </dgm:prSet>
      <dgm:spPr/>
      <dgm:t>
        <a:bodyPr/>
        <a:lstStyle/>
        <a:p>
          <a:endParaRPr lang="es-EC"/>
        </a:p>
      </dgm:t>
    </dgm:pt>
    <dgm:pt modelId="{D9198428-525A-411D-B393-33F75EFA2971}" type="pres">
      <dgm:prSet presAssocID="{E2A3E69E-1375-4920-8D1D-9ABB3623FC7F}" presName="descendantText" presStyleLbl="alignAccFollowNode1" presStyleIdx="2" presStyleCnt="5">
        <dgm:presLayoutVars>
          <dgm:bulletEnabled val="1"/>
        </dgm:presLayoutVars>
      </dgm:prSet>
      <dgm:spPr/>
      <dgm:t>
        <a:bodyPr/>
        <a:lstStyle/>
        <a:p>
          <a:endParaRPr lang="es-EC"/>
        </a:p>
      </dgm:t>
    </dgm:pt>
    <dgm:pt modelId="{D7EFB7C4-B644-4875-B7B0-E3ACE0DC4002}" type="pres">
      <dgm:prSet presAssocID="{70BC7CE7-31CD-48AA-816F-29E57EFA094C}" presName="sp" presStyleCnt="0"/>
      <dgm:spPr/>
    </dgm:pt>
    <dgm:pt modelId="{12BC75E7-47CC-4286-AE10-FA76B8BE98DA}" type="pres">
      <dgm:prSet presAssocID="{068C05F2-31D1-4E79-90C1-60EA95D73E89}" presName="linNode" presStyleCnt="0"/>
      <dgm:spPr/>
    </dgm:pt>
    <dgm:pt modelId="{A93F7498-DE84-4380-A233-49C445281772}" type="pres">
      <dgm:prSet presAssocID="{068C05F2-31D1-4E79-90C1-60EA95D73E89}" presName="parentText" presStyleLbl="node1" presStyleIdx="3" presStyleCnt="5">
        <dgm:presLayoutVars>
          <dgm:chMax val="1"/>
          <dgm:bulletEnabled val="1"/>
        </dgm:presLayoutVars>
      </dgm:prSet>
      <dgm:spPr/>
      <dgm:t>
        <a:bodyPr/>
        <a:lstStyle/>
        <a:p>
          <a:endParaRPr lang="es-EC"/>
        </a:p>
      </dgm:t>
    </dgm:pt>
    <dgm:pt modelId="{0C70EC0D-03EF-4BD5-8C38-277A17397AA2}" type="pres">
      <dgm:prSet presAssocID="{068C05F2-31D1-4E79-90C1-60EA95D73E89}" presName="descendantText" presStyleLbl="alignAccFollowNode1" presStyleIdx="3" presStyleCnt="5">
        <dgm:presLayoutVars>
          <dgm:bulletEnabled val="1"/>
        </dgm:presLayoutVars>
      </dgm:prSet>
      <dgm:spPr/>
      <dgm:t>
        <a:bodyPr/>
        <a:lstStyle/>
        <a:p>
          <a:endParaRPr lang="es-EC"/>
        </a:p>
      </dgm:t>
    </dgm:pt>
    <dgm:pt modelId="{5598F9E5-1640-4594-B476-CB26373EE556}" type="pres">
      <dgm:prSet presAssocID="{6704580E-07F3-4A28-A150-43B9DECB5509}" presName="sp" presStyleCnt="0"/>
      <dgm:spPr/>
    </dgm:pt>
    <dgm:pt modelId="{15A1652C-50BA-44A0-B77F-0057BC4B507F}" type="pres">
      <dgm:prSet presAssocID="{545CD438-8C9A-4E7B-AB09-16EAA95148A2}" presName="linNode" presStyleCnt="0"/>
      <dgm:spPr/>
    </dgm:pt>
    <dgm:pt modelId="{1B549262-89FC-4739-9C68-B4AE41CB40EF}" type="pres">
      <dgm:prSet presAssocID="{545CD438-8C9A-4E7B-AB09-16EAA95148A2}" presName="parentText" presStyleLbl="node1" presStyleIdx="4" presStyleCnt="5">
        <dgm:presLayoutVars>
          <dgm:chMax val="1"/>
          <dgm:bulletEnabled val="1"/>
        </dgm:presLayoutVars>
      </dgm:prSet>
      <dgm:spPr/>
      <dgm:t>
        <a:bodyPr/>
        <a:lstStyle/>
        <a:p>
          <a:endParaRPr lang="es-EC"/>
        </a:p>
      </dgm:t>
    </dgm:pt>
    <dgm:pt modelId="{C9405BBB-EDD8-4AD2-98F5-D8007FF67D27}" type="pres">
      <dgm:prSet presAssocID="{545CD438-8C9A-4E7B-AB09-16EAA95148A2}" presName="descendantText" presStyleLbl="alignAccFollowNode1" presStyleIdx="4" presStyleCnt="5">
        <dgm:presLayoutVars>
          <dgm:bulletEnabled val="1"/>
        </dgm:presLayoutVars>
      </dgm:prSet>
      <dgm:spPr/>
      <dgm:t>
        <a:bodyPr/>
        <a:lstStyle/>
        <a:p>
          <a:endParaRPr lang="es-EC"/>
        </a:p>
      </dgm:t>
    </dgm:pt>
  </dgm:ptLst>
  <dgm:cxnLst>
    <dgm:cxn modelId="{BA1E1F70-5497-4BA9-A84B-5F407091AEFC}" srcId="{036C37BE-ACBE-4E63-9D57-62AB0A326AD7}" destId="{A6D6DBEB-CE60-4D18-8FAE-243635581F74}" srcOrd="0" destOrd="0" parTransId="{C92FB7DC-AAB3-46CE-8268-D25DB6646A8F}" sibTransId="{E7669902-0425-4642-BF4E-8C7B277811F5}"/>
    <dgm:cxn modelId="{95130A0F-551F-4C5B-BD7F-DDCF80E75D24}" type="presOf" srcId="{3C4CB9DB-A999-4A61-91FB-953ABF0FB39E}" destId="{709DEFCF-0915-4536-B007-9A3389C6A868}" srcOrd="0" destOrd="1" presId="urn:microsoft.com/office/officeart/2005/8/layout/vList5"/>
    <dgm:cxn modelId="{9EF49297-9697-4E87-9B28-CF0C3E3DEBCA}" srcId="{545CD438-8C9A-4E7B-AB09-16EAA95148A2}" destId="{3A6E2493-0391-4478-9022-0A9D22B9DC87}" srcOrd="0" destOrd="0" parTransId="{FC343594-3003-4A05-9FA8-691369B65206}" sibTransId="{A0CAFD55-D0F1-4944-8F76-1F031BFFDD50}"/>
    <dgm:cxn modelId="{89D7E53D-2F84-485E-9EAC-39A44E2FCFE0}" type="presOf" srcId="{A8958C94-A6F1-4598-9ADD-37E947644897}" destId="{D9198428-525A-411D-B393-33F75EFA2971}" srcOrd="0" destOrd="0" presId="urn:microsoft.com/office/officeart/2005/8/layout/vList5"/>
    <dgm:cxn modelId="{5B4FDC65-DD49-4375-AF92-46D70373427D}" srcId="{036C37BE-ACBE-4E63-9D57-62AB0A326AD7}" destId="{AD9B5E25-DB07-47DB-AC34-EABCA358D860}" srcOrd="2" destOrd="0" parTransId="{65BF2250-683A-4E75-9AAF-BB0CE08AA053}" sibTransId="{6480CF6B-B3CC-414C-A7FC-C70903CB219E}"/>
    <dgm:cxn modelId="{53CB2DBB-D1E7-4111-9EAF-6CA752EB7D03}" type="presOf" srcId="{545CD438-8C9A-4E7B-AB09-16EAA95148A2}" destId="{1B549262-89FC-4739-9C68-B4AE41CB40EF}" srcOrd="0" destOrd="0" presId="urn:microsoft.com/office/officeart/2005/8/layout/vList5"/>
    <dgm:cxn modelId="{89E96C38-517B-47B3-9145-C62105C273DD}" srcId="{036C37BE-ACBE-4E63-9D57-62AB0A326AD7}" destId="{3C4CB9DB-A999-4A61-91FB-953ABF0FB39E}" srcOrd="1" destOrd="0" parTransId="{52A10A74-26F2-4DBC-BBC8-41BA10097F68}" sibTransId="{6927A9CF-E4C6-4C80-B8CA-34117677B49B}"/>
    <dgm:cxn modelId="{1BEB8780-0533-4979-9DB8-57A310662FA7}" srcId="{068C05F2-31D1-4E79-90C1-60EA95D73E89}" destId="{B0C96D65-3554-4EB1-8263-54988CF1E2DA}" srcOrd="0" destOrd="0" parTransId="{FC771542-7D2B-4A7E-8F05-3D29CF2FDB71}" sibTransId="{E821CE33-38E3-4CAF-8923-D3C1763995CD}"/>
    <dgm:cxn modelId="{13ACE7F2-F15D-4B26-BC38-C3DD278594AE}" srcId="{AA69CA43-BFFE-4A2D-BF73-D29B4C7DDE0F}" destId="{068C05F2-31D1-4E79-90C1-60EA95D73E89}" srcOrd="3" destOrd="0" parTransId="{BFA14F45-5E93-47C7-BCCD-B8B2822F0769}" sibTransId="{6704580E-07F3-4A28-A150-43B9DECB5509}"/>
    <dgm:cxn modelId="{E07C4675-A2B3-48DD-B6F7-5EF3BE0F8D53}" type="presOf" srcId="{A6D6DBEB-CE60-4D18-8FAE-243635581F74}" destId="{709DEFCF-0915-4536-B007-9A3389C6A868}" srcOrd="0" destOrd="0" presId="urn:microsoft.com/office/officeart/2005/8/layout/vList5"/>
    <dgm:cxn modelId="{4835B96A-1B11-4B6F-936B-74F7E8420759}" srcId="{AA69CA43-BFFE-4A2D-BF73-D29B4C7DDE0F}" destId="{E5B41E35-CAB6-4F4A-892D-1C405BF35FE6}" srcOrd="0" destOrd="0" parTransId="{6C3B81AC-DFFB-4E62-8E06-98B96244ED7A}" sibTransId="{0D4C9616-76C2-4C83-89BD-F14FB3BAD2D4}"/>
    <dgm:cxn modelId="{C58CB688-6DAD-4378-B425-BB2801C71DCD}" srcId="{E5B41E35-CAB6-4F4A-892D-1C405BF35FE6}" destId="{13AACB0E-071F-400F-8D13-CF88487A55DE}" srcOrd="0" destOrd="0" parTransId="{4A235478-F468-4361-B1FB-09461D4687AA}" sibTransId="{5DBD01EF-B7EE-42C9-8FA4-0D92770DA78C}"/>
    <dgm:cxn modelId="{BFC4C917-D64D-46B7-BCA9-67A17B663595}" type="presOf" srcId="{13AACB0E-071F-400F-8D13-CF88487A55DE}" destId="{5925B0EA-18CB-4668-9F60-68F99A658ACE}" srcOrd="0" destOrd="0" presId="urn:microsoft.com/office/officeart/2005/8/layout/vList5"/>
    <dgm:cxn modelId="{BA733A4C-90A3-44C9-A773-30D67401CC81}" type="presOf" srcId="{AD9B5E25-DB07-47DB-AC34-EABCA358D860}" destId="{709DEFCF-0915-4536-B007-9A3389C6A868}" srcOrd="0" destOrd="2" presId="urn:microsoft.com/office/officeart/2005/8/layout/vList5"/>
    <dgm:cxn modelId="{ADD1C3FB-68A7-4576-9EB8-8B749D755F88}" type="presOf" srcId="{7B77BA0D-4B06-44E3-AC72-8300912EABE5}" destId="{709DEFCF-0915-4536-B007-9A3389C6A868}" srcOrd="0" destOrd="3" presId="urn:microsoft.com/office/officeart/2005/8/layout/vList5"/>
    <dgm:cxn modelId="{B022A308-FE53-4EC2-AF3A-73D5FE34B859}" type="presOf" srcId="{068C05F2-31D1-4E79-90C1-60EA95D73E89}" destId="{A93F7498-DE84-4380-A233-49C445281772}" srcOrd="0" destOrd="0" presId="urn:microsoft.com/office/officeart/2005/8/layout/vList5"/>
    <dgm:cxn modelId="{5557F7CC-63F2-4C0B-8DDF-A44866D78B56}" type="presOf" srcId="{3A6E2493-0391-4478-9022-0A9D22B9DC87}" destId="{C9405BBB-EDD8-4AD2-98F5-D8007FF67D27}" srcOrd="0" destOrd="0" presId="urn:microsoft.com/office/officeart/2005/8/layout/vList5"/>
    <dgm:cxn modelId="{96EA008D-544D-4837-835F-B67A390A2D5D}" type="presOf" srcId="{AA69CA43-BFFE-4A2D-BF73-D29B4C7DDE0F}" destId="{769049B3-F1D1-4596-992F-6598CED40B3E}" srcOrd="0" destOrd="0" presId="urn:microsoft.com/office/officeart/2005/8/layout/vList5"/>
    <dgm:cxn modelId="{BA05E8DF-1D29-45B3-A513-CBF4B9EF7835}" srcId="{AA69CA43-BFFE-4A2D-BF73-D29B4C7DDE0F}" destId="{545CD438-8C9A-4E7B-AB09-16EAA95148A2}" srcOrd="4" destOrd="0" parTransId="{5E4994BB-59DB-4C49-845B-8479FA8956EE}" sibTransId="{C5E9DBE8-A001-46C7-995D-2DA595D38A9B}"/>
    <dgm:cxn modelId="{D954E956-8BE4-445C-BA8A-3DD91CBC7FFF}" srcId="{AA69CA43-BFFE-4A2D-BF73-D29B4C7DDE0F}" destId="{E2A3E69E-1375-4920-8D1D-9ABB3623FC7F}" srcOrd="2" destOrd="0" parTransId="{B60B0E90-78A0-443B-9530-D373E90A25A1}" sibTransId="{70BC7CE7-31CD-48AA-816F-29E57EFA094C}"/>
    <dgm:cxn modelId="{DE5C5645-283F-48A2-9C3F-C6107DA4C208}" type="presOf" srcId="{D0C61A23-B695-4B3C-8455-5A4E4FB77D45}" destId="{709DEFCF-0915-4536-B007-9A3389C6A868}" srcOrd="0" destOrd="4" presId="urn:microsoft.com/office/officeart/2005/8/layout/vList5"/>
    <dgm:cxn modelId="{9ED9D001-7765-49F9-9740-F7B6518434FA}" type="presOf" srcId="{B0C96D65-3554-4EB1-8263-54988CF1E2DA}" destId="{0C70EC0D-03EF-4BD5-8C38-277A17397AA2}" srcOrd="0" destOrd="0" presId="urn:microsoft.com/office/officeart/2005/8/layout/vList5"/>
    <dgm:cxn modelId="{34897317-F60A-4FA2-899A-68CF4D9E798A}" srcId="{036C37BE-ACBE-4E63-9D57-62AB0A326AD7}" destId="{D0C61A23-B695-4B3C-8455-5A4E4FB77D45}" srcOrd="4" destOrd="0" parTransId="{21796471-388F-48C8-8CC1-B8B8C5AA32A4}" sibTransId="{B4E18801-2C0C-4CB8-AFCE-2A4D894BB7EE}"/>
    <dgm:cxn modelId="{16E1BA3D-71DD-48B7-A729-E3BE77A9FB30}" type="presOf" srcId="{036C37BE-ACBE-4E63-9D57-62AB0A326AD7}" destId="{AE961E6A-3CE4-4892-A1E5-588595301BB1}" srcOrd="0" destOrd="0" presId="urn:microsoft.com/office/officeart/2005/8/layout/vList5"/>
    <dgm:cxn modelId="{129E4EAF-144C-4F4C-B70E-FD418CFD3496}" srcId="{E2A3E69E-1375-4920-8D1D-9ABB3623FC7F}" destId="{A8958C94-A6F1-4598-9ADD-37E947644897}" srcOrd="0" destOrd="0" parTransId="{94B3D058-A8AA-4027-BCFF-1DBA25C5B3F7}" sibTransId="{DD6505B3-E169-4009-8A06-2CA51BC5AB10}"/>
    <dgm:cxn modelId="{8E0AB000-1B3C-499E-88B2-10E52266CC05}" type="presOf" srcId="{E2A3E69E-1375-4920-8D1D-9ABB3623FC7F}" destId="{6D5BB871-6580-4FAF-BB51-5756A5D40D13}" srcOrd="0" destOrd="0" presId="urn:microsoft.com/office/officeart/2005/8/layout/vList5"/>
    <dgm:cxn modelId="{3394B86B-59E9-4E39-A28A-4EAABD161082}" srcId="{036C37BE-ACBE-4E63-9D57-62AB0A326AD7}" destId="{7B77BA0D-4B06-44E3-AC72-8300912EABE5}" srcOrd="3" destOrd="0" parTransId="{F53E0AB3-327C-4690-A63E-CCA1B52907AF}" sibTransId="{403F7670-A337-4A94-B7F7-E9158E8FDD3A}"/>
    <dgm:cxn modelId="{8C914758-112E-46AD-8BCB-AD43FE27F1ED}" srcId="{AA69CA43-BFFE-4A2D-BF73-D29B4C7DDE0F}" destId="{036C37BE-ACBE-4E63-9D57-62AB0A326AD7}" srcOrd="1" destOrd="0" parTransId="{D5241ECC-6887-4EDE-8B59-AA5586446BE3}" sibTransId="{66962972-0C17-407C-B9E2-8B966FD41A8E}"/>
    <dgm:cxn modelId="{073AB899-9FBB-48EF-93F6-D08F4F1A12DB}" type="presOf" srcId="{E5B41E35-CAB6-4F4A-892D-1C405BF35FE6}" destId="{09730B7D-48B8-4ED0-95DB-59999CBC765B}" srcOrd="0" destOrd="0" presId="urn:microsoft.com/office/officeart/2005/8/layout/vList5"/>
    <dgm:cxn modelId="{E1ADEE04-F4BF-4B90-8169-07182143A29F}" type="presParOf" srcId="{769049B3-F1D1-4596-992F-6598CED40B3E}" destId="{30239F9E-C3A3-4440-97A5-9A6815C8436D}" srcOrd="0" destOrd="0" presId="urn:microsoft.com/office/officeart/2005/8/layout/vList5"/>
    <dgm:cxn modelId="{0AF1DD93-92DE-4355-A8F7-5F21D387C54B}" type="presParOf" srcId="{30239F9E-C3A3-4440-97A5-9A6815C8436D}" destId="{09730B7D-48B8-4ED0-95DB-59999CBC765B}" srcOrd="0" destOrd="0" presId="urn:microsoft.com/office/officeart/2005/8/layout/vList5"/>
    <dgm:cxn modelId="{5F9ABCE5-984E-43D9-81E9-7285556A67F9}" type="presParOf" srcId="{30239F9E-C3A3-4440-97A5-9A6815C8436D}" destId="{5925B0EA-18CB-4668-9F60-68F99A658ACE}" srcOrd="1" destOrd="0" presId="urn:microsoft.com/office/officeart/2005/8/layout/vList5"/>
    <dgm:cxn modelId="{5819C5F1-8619-491C-86AF-8965A630CC55}" type="presParOf" srcId="{769049B3-F1D1-4596-992F-6598CED40B3E}" destId="{F78355A0-9251-442D-8F09-50AFD54961E3}" srcOrd="1" destOrd="0" presId="urn:microsoft.com/office/officeart/2005/8/layout/vList5"/>
    <dgm:cxn modelId="{BC2BFF53-F3BF-461D-B266-9C445F70330B}" type="presParOf" srcId="{769049B3-F1D1-4596-992F-6598CED40B3E}" destId="{84DC9D7D-113D-43A5-99C4-BC042592F3B5}" srcOrd="2" destOrd="0" presId="urn:microsoft.com/office/officeart/2005/8/layout/vList5"/>
    <dgm:cxn modelId="{EA34C245-CDE5-4311-8A66-65EF270A4921}" type="presParOf" srcId="{84DC9D7D-113D-43A5-99C4-BC042592F3B5}" destId="{AE961E6A-3CE4-4892-A1E5-588595301BB1}" srcOrd="0" destOrd="0" presId="urn:microsoft.com/office/officeart/2005/8/layout/vList5"/>
    <dgm:cxn modelId="{06813E99-CFCA-4BBC-8B91-046D4BC284F6}" type="presParOf" srcId="{84DC9D7D-113D-43A5-99C4-BC042592F3B5}" destId="{709DEFCF-0915-4536-B007-9A3389C6A868}" srcOrd="1" destOrd="0" presId="urn:microsoft.com/office/officeart/2005/8/layout/vList5"/>
    <dgm:cxn modelId="{2FE04C6A-F7C2-4740-AA8E-53BDB7DB0F6B}" type="presParOf" srcId="{769049B3-F1D1-4596-992F-6598CED40B3E}" destId="{C68A1F72-4BE3-4442-B2AB-A446043122C4}" srcOrd="3" destOrd="0" presId="urn:microsoft.com/office/officeart/2005/8/layout/vList5"/>
    <dgm:cxn modelId="{0C575ED6-0104-4A3F-A44E-D5C3DAAD6D45}" type="presParOf" srcId="{769049B3-F1D1-4596-992F-6598CED40B3E}" destId="{80CD7C20-BEEC-44FC-BBD6-3F266988D9EF}" srcOrd="4" destOrd="0" presId="urn:microsoft.com/office/officeart/2005/8/layout/vList5"/>
    <dgm:cxn modelId="{06B34AF0-726F-48F9-8D85-C010E989B561}" type="presParOf" srcId="{80CD7C20-BEEC-44FC-BBD6-3F266988D9EF}" destId="{6D5BB871-6580-4FAF-BB51-5756A5D40D13}" srcOrd="0" destOrd="0" presId="urn:microsoft.com/office/officeart/2005/8/layout/vList5"/>
    <dgm:cxn modelId="{438AF603-80F3-4D6D-9CA3-33C89F4F37CD}" type="presParOf" srcId="{80CD7C20-BEEC-44FC-BBD6-3F266988D9EF}" destId="{D9198428-525A-411D-B393-33F75EFA2971}" srcOrd="1" destOrd="0" presId="urn:microsoft.com/office/officeart/2005/8/layout/vList5"/>
    <dgm:cxn modelId="{AF4412BE-AE03-44B1-AF62-15715F749AB6}" type="presParOf" srcId="{769049B3-F1D1-4596-992F-6598CED40B3E}" destId="{D7EFB7C4-B644-4875-B7B0-E3ACE0DC4002}" srcOrd="5" destOrd="0" presId="urn:microsoft.com/office/officeart/2005/8/layout/vList5"/>
    <dgm:cxn modelId="{F666DA97-25A7-4A74-BF5F-2CE047297DC0}" type="presParOf" srcId="{769049B3-F1D1-4596-992F-6598CED40B3E}" destId="{12BC75E7-47CC-4286-AE10-FA76B8BE98DA}" srcOrd="6" destOrd="0" presId="urn:microsoft.com/office/officeart/2005/8/layout/vList5"/>
    <dgm:cxn modelId="{BE27684E-803E-4FB5-8DCA-1F2D298E3346}" type="presParOf" srcId="{12BC75E7-47CC-4286-AE10-FA76B8BE98DA}" destId="{A93F7498-DE84-4380-A233-49C445281772}" srcOrd="0" destOrd="0" presId="urn:microsoft.com/office/officeart/2005/8/layout/vList5"/>
    <dgm:cxn modelId="{4AE8FADB-71F1-426F-A975-B65796120E63}" type="presParOf" srcId="{12BC75E7-47CC-4286-AE10-FA76B8BE98DA}" destId="{0C70EC0D-03EF-4BD5-8C38-277A17397AA2}" srcOrd="1" destOrd="0" presId="urn:microsoft.com/office/officeart/2005/8/layout/vList5"/>
    <dgm:cxn modelId="{7287109A-00F5-4126-987A-C6F6630AED72}" type="presParOf" srcId="{769049B3-F1D1-4596-992F-6598CED40B3E}" destId="{5598F9E5-1640-4594-B476-CB26373EE556}" srcOrd="7" destOrd="0" presId="urn:microsoft.com/office/officeart/2005/8/layout/vList5"/>
    <dgm:cxn modelId="{D169862B-85FF-46F0-AEC4-0F13B25840FA}" type="presParOf" srcId="{769049B3-F1D1-4596-992F-6598CED40B3E}" destId="{15A1652C-50BA-44A0-B77F-0057BC4B507F}" srcOrd="8" destOrd="0" presId="urn:microsoft.com/office/officeart/2005/8/layout/vList5"/>
    <dgm:cxn modelId="{1FBA14D6-3139-4BEC-A77E-9B95092EB772}" type="presParOf" srcId="{15A1652C-50BA-44A0-B77F-0057BC4B507F}" destId="{1B549262-89FC-4739-9C68-B4AE41CB40EF}" srcOrd="0" destOrd="0" presId="urn:microsoft.com/office/officeart/2005/8/layout/vList5"/>
    <dgm:cxn modelId="{23DF87A6-652B-4C67-B66B-9F561F61AC38}" type="presParOf" srcId="{15A1652C-50BA-44A0-B77F-0057BC4B507F}" destId="{C9405BBB-EDD8-4AD2-98F5-D8007FF67D2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21684-D590-4F6E-BA5B-1718D9A7104D}">
      <dsp:nvSpPr>
        <dsp:cNvPr id="0" name=""/>
        <dsp:cNvSpPr/>
      </dsp:nvSpPr>
      <dsp:spPr>
        <a:xfrm>
          <a:off x="0" y="290436"/>
          <a:ext cx="8712968" cy="1167075"/>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6223" tIns="395732" rIns="676223" bIns="113792"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Analizar el sistema de control en la gestión de stocks, y su relación con la productividad para el establecimiento de un modelo logístico en las pequeñas empresas textiles del Distrito Metropolitano de Quito.</a:t>
          </a:r>
          <a:endParaRPr lang="es-EC" sz="1600" kern="1200" dirty="0"/>
        </a:p>
      </dsp:txBody>
      <dsp:txXfrm>
        <a:off x="0" y="290436"/>
        <a:ext cx="8712968" cy="1167075"/>
      </dsp:txXfrm>
    </dsp:sp>
    <dsp:sp modelId="{20A023BF-7B46-4FB3-96B7-DFC294F1C15F}">
      <dsp:nvSpPr>
        <dsp:cNvPr id="0" name=""/>
        <dsp:cNvSpPr/>
      </dsp:nvSpPr>
      <dsp:spPr>
        <a:xfrm>
          <a:off x="435648" y="9996"/>
          <a:ext cx="6099077" cy="560880"/>
        </a:xfrm>
        <a:prstGeom prst="roundRect">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l" defTabSz="844550">
            <a:lnSpc>
              <a:spcPct val="90000"/>
            </a:lnSpc>
            <a:spcBef>
              <a:spcPct val="0"/>
            </a:spcBef>
            <a:spcAft>
              <a:spcPct val="35000"/>
            </a:spcAft>
          </a:pPr>
          <a:r>
            <a:rPr lang="es-EC" sz="1900" kern="1200" dirty="0" smtClean="0"/>
            <a:t>General </a:t>
          </a:r>
          <a:endParaRPr lang="es-EC" sz="1900" kern="1200" dirty="0"/>
        </a:p>
      </dsp:txBody>
      <dsp:txXfrm>
        <a:off x="463028" y="37376"/>
        <a:ext cx="6044317" cy="506120"/>
      </dsp:txXfrm>
    </dsp:sp>
    <dsp:sp modelId="{06874779-5489-42A5-839D-9F64D806B89F}">
      <dsp:nvSpPr>
        <dsp:cNvPr id="0" name=""/>
        <dsp:cNvSpPr/>
      </dsp:nvSpPr>
      <dsp:spPr>
        <a:xfrm>
          <a:off x="0" y="1840551"/>
          <a:ext cx="8712968" cy="2753100"/>
        </a:xfrm>
        <a:prstGeom prst="rect">
          <a:avLst/>
        </a:prstGeom>
        <a:solidFill>
          <a:schemeClr val="lt1">
            <a:alpha val="90000"/>
            <a:hueOff val="0"/>
            <a:satOff val="0"/>
            <a:lumOff val="0"/>
            <a:alphaOff val="0"/>
          </a:schemeClr>
        </a:solidFill>
        <a:ln w="9525" cap="flat" cmpd="sng" algn="ctr">
          <a:solidFill>
            <a:schemeClr val="accent6">
              <a:shade val="80000"/>
              <a:hueOff val="0"/>
              <a:satOff val="-33821"/>
              <a:lumOff val="338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6223" tIns="395732" rIns="676223" bIns="113792"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t>Estudiar la teoría logística y la metodología que servirán como base epistémica del estudio.</a:t>
          </a:r>
          <a:endParaRPr lang="es-EC" sz="1600" kern="1200" dirty="0"/>
        </a:p>
        <a:p>
          <a:pPr marL="171450" lvl="1" indent="-171450" algn="just" defTabSz="711200">
            <a:lnSpc>
              <a:spcPct val="90000"/>
            </a:lnSpc>
            <a:spcBef>
              <a:spcPct val="0"/>
            </a:spcBef>
            <a:spcAft>
              <a:spcPct val="15000"/>
            </a:spcAft>
            <a:buChar char="••"/>
          </a:pPr>
          <a:r>
            <a:rPr lang="es-ES" sz="1600" kern="1200" dirty="0" smtClean="0"/>
            <a:t>Conocer el sistema de control en la gestión de stock para identificar los puntos críticos de evaluación. </a:t>
          </a:r>
          <a:endParaRPr lang="es-EC" sz="1600" kern="1200" dirty="0"/>
        </a:p>
        <a:p>
          <a:pPr marL="171450" lvl="1" indent="-171450" algn="just" defTabSz="711200">
            <a:lnSpc>
              <a:spcPct val="90000"/>
            </a:lnSpc>
            <a:spcBef>
              <a:spcPct val="0"/>
            </a:spcBef>
            <a:spcAft>
              <a:spcPct val="15000"/>
            </a:spcAft>
            <a:buChar char="••"/>
          </a:pPr>
          <a:r>
            <a:rPr lang="es-ES" sz="1600" kern="1200" dirty="0" smtClean="0"/>
            <a:t>Analizar la eficiencia y eficacia del sistema de control empleado en la gestión de stocks de las pequeñas empresas textiles del Distrito Metropolitano de Quito.</a:t>
          </a:r>
          <a:endParaRPr lang="es-EC" sz="1600" kern="1200" dirty="0"/>
        </a:p>
        <a:p>
          <a:pPr marL="171450" lvl="1" indent="-171450" algn="just" defTabSz="711200">
            <a:lnSpc>
              <a:spcPct val="90000"/>
            </a:lnSpc>
            <a:spcBef>
              <a:spcPct val="0"/>
            </a:spcBef>
            <a:spcAft>
              <a:spcPct val="15000"/>
            </a:spcAft>
            <a:buChar char="••"/>
          </a:pPr>
          <a:r>
            <a:rPr lang="es-ES" sz="1600" kern="1200" dirty="0" smtClean="0"/>
            <a:t>Proponer el establecimiento de un modelo logístico que, contribuya al mejoramiento en el desempeño de la gestión de stock por parte de las pequeñas empresas textiles del Distrito Metropolitano de Quito. </a:t>
          </a:r>
          <a:endParaRPr lang="es-EC" sz="1600" kern="1200" dirty="0"/>
        </a:p>
      </dsp:txBody>
      <dsp:txXfrm>
        <a:off x="0" y="1840551"/>
        <a:ext cx="8712968" cy="2753100"/>
      </dsp:txXfrm>
    </dsp:sp>
    <dsp:sp modelId="{12BD6614-B398-44F6-82CC-73A7569E7A18}">
      <dsp:nvSpPr>
        <dsp:cNvPr id="0" name=""/>
        <dsp:cNvSpPr/>
      </dsp:nvSpPr>
      <dsp:spPr>
        <a:xfrm>
          <a:off x="435648" y="1560111"/>
          <a:ext cx="6099077" cy="560880"/>
        </a:xfrm>
        <a:prstGeom prst="roundRect">
          <a:avLst/>
        </a:prstGeom>
        <a:gradFill rotWithShape="0">
          <a:gsLst>
            <a:gs pos="0">
              <a:schemeClr val="accent6">
                <a:shade val="80000"/>
                <a:hueOff val="0"/>
                <a:satOff val="-33821"/>
                <a:lumOff val="33815"/>
                <a:alphaOff val="0"/>
                <a:tint val="50000"/>
                <a:satMod val="300000"/>
              </a:schemeClr>
            </a:gs>
            <a:gs pos="35000">
              <a:schemeClr val="accent6">
                <a:shade val="80000"/>
                <a:hueOff val="0"/>
                <a:satOff val="-33821"/>
                <a:lumOff val="33815"/>
                <a:alphaOff val="0"/>
                <a:tint val="37000"/>
                <a:satMod val="300000"/>
              </a:schemeClr>
            </a:gs>
            <a:gs pos="100000">
              <a:schemeClr val="accent6">
                <a:shade val="80000"/>
                <a:hueOff val="0"/>
                <a:satOff val="-33821"/>
                <a:lumOff val="338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l" defTabSz="844550">
            <a:lnSpc>
              <a:spcPct val="90000"/>
            </a:lnSpc>
            <a:spcBef>
              <a:spcPct val="0"/>
            </a:spcBef>
            <a:spcAft>
              <a:spcPct val="35000"/>
            </a:spcAft>
          </a:pPr>
          <a:r>
            <a:rPr lang="es-EC" sz="1900" kern="1200" dirty="0" smtClean="0"/>
            <a:t>Específicos</a:t>
          </a:r>
          <a:endParaRPr lang="es-EC" sz="1900" kern="1200" dirty="0"/>
        </a:p>
      </dsp:txBody>
      <dsp:txXfrm>
        <a:off x="463028" y="1587491"/>
        <a:ext cx="6044317"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67EE-3CA5-498A-80F4-318D8A967DE1}">
      <dsp:nvSpPr>
        <dsp:cNvPr id="0" name=""/>
        <dsp:cNvSpPr/>
      </dsp:nvSpPr>
      <dsp:spPr>
        <a:xfrm>
          <a:off x="4891425" y="3806380"/>
          <a:ext cx="444402" cy="91440"/>
        </a:xfrm>
        <a:custGeom>
          <a:avLst/>
          <a:gdLst/>
          <a:ahLst/>
          <a:cxnLst/>
          <a:rect l="0" t="0" r="0" b="0"/>
          <a:pathLst>
            <a:path>
              <a:moveTo>
                <a:pt x="0" y="45720"/>
              </a:moveTo>
              <a:lnTo>
                <a:pt x="444402"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380AE-3111-4FE8-9D97-380E2E44886F}">
      <dsp:nvSpPr>
        <dsp:cNvPr id="0" name=""/>
        <dsp:cNvSpPr/>
      </dsp:nvSpPr>
      <dsp:spPr>
        <a:xfrm>
          <a:off x="2225011" y="2418903"/>
          <a:ext cx="444402" cy="1433197"/>
        </a:xfrm>
        <a:custGeom>
          <a:avLst/>
          <a:gdLst/>
          <a:ahLst/>
          <a:cxnLst/>
          <a:rect l="0" t="0" r="0" b="0"/>
          <a:pathLst>
            <a:path>
              <a:moveTo>
                <a:pt x="0" y="0"/>
              </a:moveTo>
              <a:lnTo>
                <a:pt x="222201" y="0"/>
              </a:lnTo>
              <a:lnTo>
                <a:pt x="222201" y="1433197"/>
              </a:lnTo>
              <a:lnTo>
                <a:pt x="444402" y="14331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0508F-D664-498A-A72C-DA01BE6B3BAF}">
      <dsp:nvSpPr>
        <dsp:cNvPr id="0" name=""/>
        <dsp:cNvSpPr/>
      </dsp:nvSpPr>
      <dsp:spPr>
        <a:xfrm>
          <a:off x="4891425" y="2850915"/>
          <a:ext cx="444402" cy="91440"/>
        </a:xfrm>
        <a:custGeom>
          <a:avLst/>
          <a:gdLst/>
          <a:ahLst/>
          <a:cxnLst/>
          <a:rect l="0" t="0" r="0" b="0"/>
          <a:pathLst>
            <a:path>
              <a:moveTo>
                <a:pt x="0" y="45720"/>
              </a:moveTo>
              <a:lnTo>
                <a:pt x="444402"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08727F-F47E-47E9-811A-B5F4D799B3D7}">
      <dsp:nvSpPr>
        <dsp:cNvPr id="0" name=""/>
        <dsp:cNvSpPr/>
      </dsp:nvSpPr>
      <dsp:spPr>
        <a:xfrm>
          <a:off x="2225011" y="2418903"/>
          <a:ext cx="444402" cy="477732"/>
        </a:xfrm>
        <a:custGeom>
          <a:avLst/>
          <a:gdLst/>
          <a:ahLst/>
          <a:cxnLst/>
          <a:rect l="0" t="0" r="0" b="0"/>
          <a:pathLst>
            <a:path>
              <a:moveTo>
                <a:pt x="0" y="0"/>
              </a:moveTo>
              <a:lnTo>
                <a:pt x="222201" y="0"/>
              </a:lnTo>
              <a:lnTo>
                <a:pt x="222201" y="477732"/>
              </a:lnTo>
              <a:lnTo>
                <a:pt x="444402" y="47773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8825E-A791-4FFE-B9A8-B4EDCD1F4DE5}">
      <dsp:nvSpPr>
        <dsp:cNvPr id="0" name=""/>
        <dsp:cNvSpPr/>
      </dsp:nvSpPr>
      <dsp:spPr>
        <a:xfrm>
          <a:off x="4891425" y="1895450"/>
          <a:ext cx="444402" cy="91440"/>
        </a:xfrm>
        <a:custGeom>
          <a:avLst/>
          <a:gdLst/>
          <a:ahLst/>
          <a:cxnLst/>
          <a:rect l="0" t="0" r="0" b="0"/>
          <a:pathLst>
            <a:path>
              <a:moveTo>
                <a:pt x="0" y="45720"/>
              </a:moveTo>
              <a:lnTo>
                <a:pt x="444402"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E0C25-12EC-4EE6-ACBE-DE31EB16DCCE}">
      <dsp:nvSpPr>
        <dsp:cNvPr id="0" name=""/>
        <dsp:cNvSpPr/>
      </dsp:nvSpPr>
      <dsp:spPr>
        <a:xfrm>
          <a:off x="2225011" y="1941170"/>
          <a:ext cx="444402" cy="477732"/>
        </a:xfrm>
        <a:custGeom>
          <a:avLst/>
          <a:gdLst/>
          <a:ahLst/>
          <a:cxnLst/>
          <a:rect l="0" t="0" r="0" b="0"/>
          <a:pathLst>
            <a:path>
              <a:moveTo>
                <a:pt x="0" y="477732"/>
              </a:moveTo>
              <a:lnTo>
                <a:pt x="222201" y="477732"/>
              </a:lnTo>
              <a:lnTo>
                <a:pt x="222201" y="0"/>
              </a:lnTo>
              <a:lnTo>
                <a:pt x="44440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D77B39-0A6D-451B-BF7D-83DC147B1C8F}">
      <dsp:nvSpPr>
        <dsp:cNvPr id="0" name=""/>
        <dsp:cNvSpPr/>
      </dsp:nvSpPr>
      <dsp:spPr>
        <a:xfrm>
          <a:off x="4891425" y="939985"/>
          <a:ext cx="444402" cy="91440"/>
        </a:xfrm>
        <a:custGeom>
          <a:avLst/>
          <a:gdLst/>
          <a:ahLst/>
          <a:cxnLst/>
          <a:rect l="0" t="0" r="0" b="0"/>
          <a:pathLst>
            <a:path>
              <a:moveTo>
                <a:pt x="0" y="45720"/>
              </a:moveTo>
              <a:lnTo>
                <a:pt x="444402"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120BF-73A2-4982-BA5A-F4ABE647A8B3}">
      <dsp:nvSpPr>
        <dsp:cNvPr id="0" name=""/>
        <dsp:cNvSpPr/>
      </dsp:nvSpPr>
      <dsp:spPr>
        <a:xfrm>
          <a:off x="2225011" y="985705"/>
          <a:ext cx="444402" cy="1433197"/>
        </a:xfrm>
        <a:custGeom>
          <a:avLst/>
          <a:gdLst/>
          <a:ahLst/>
          <a:cxnLst/>
          <a:rect l="0" t="0" r="0" b="0"/>
          <a:pathLst>
            <a:path>
              <a:moveTo>
                <a:pt x="0" y="1433197"/>
              </a:moveTo>
              <a:lnTo>
                <a:pt x="222201" y="1433197"/>
              </a:lnTo>
              <a:lnTo>
                <a:pt x="222201" y="0"/>
              </a:lnTo>
              <a:lnTo>
                <a:pt x="44440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D8E64-FF6D-451F-A654-8EA92E7B38A9}">
      <dsp:nvSpPr>
        <dsp:cNvPr id="0" name=""/>
        <dsp:cNvSpPr/>
      </dsp:nvSpPr>
      <dsp:spPr>
        <a:xfrm>
          <a:off x="2999" y="2080046"/>
          <a:ext cx="2222011" cy="677713"/>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Factores de control</a:t>
          </a:r>
          <a:endParaRPr lang="es-EC" sz="2100" kern="1200" dirty="0"/>
        </a:p>
      </dsp:txBody>
      <dsp:txXfrm>
        <a:off x="2999" y="2080046"/>
        <a:ext cx="2222011" cy="677713"/>
      </dsp:txXfrm>
    </dsp:sp>
    <dsp:sp modelId="{226B6F0D-374D-4C87-B009-7DC77F24E271}">
      <dsp:nvSpPr>
        <dsp:cNvPr id="0" name=""/>
        <dsp:cNvSpPr/>
      </dsp:nvSpPr>
      <dsp:spPr>
        <a:xfrm>
          <a:off x="2669414" y="646848"/>
          <a:ext cx="2222011" cy="6777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Aprovisionamiento</a:t>
          </a:r>
          <a:endParaRPr lang="es-EC" sz="2100" kern="1200" dirty="0"/>
        </a:p>
      </dsp:txBody>
      <dsp:txXfrm>
        <a:off x="2669414" y="646848"/>
        <a:ext cx="2222011" cy="677713"/>
      </dsp:txXfrm>
    </dsp:sp>
    <dsp:sp modelId="{73194B94-4CCE-47CB-B18F-42BCF15710EA}">
      <dsp:nvSpPr>
        <dsp:cNvPr id="0" name=""/>
        <dsp:cNvSpPr/>
      </dsp:nvSpPr>
      <dsp:spPr>
        <a:xfrm>
          <a:off x="5335828" y="646848"/>
          <a:ext cx="2222011" cy="677713"/>
        </a:xfrm>
        <a:prstGeom prst="rect">
          <a:avLst/>
        </a:prstGeom>
        <a:solidFill>
          <a:srgbClr val="FFCCCC"/>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Previsión de compras</a:t>
          </a:r>
          <a:endParaRPr lang="es-EC" sz="2100" kern="1200" dirty="0"/>
        </a:p>
      </dsp:txBody>
      <dsp:txXfrm>
        <a:off x="5335828" y="646848"/>
        <a:ext cx="2222011" cy="677713"/>
      </dsp:txXfrm>
    </dsp:sp>
    <dsp:sp modelId="{8D17EC9B-2B53-4DB8-A9F2-CDD7C9A9C1CE}">
      <dsp:nvSpPr>
        <dsp:cNvPr id="0" name=""/>
        <dsp:cNvSpPr/>
      </dsp:nvSpPr>
      <dsp:spPr>
        <a:xfrm>
          <a:off x="2669414" y="1602313"/>
          <a:ext cx="2222011" cy="6777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Nivel de servicio</a:t>
          </a:r>
          <a:endParaRPr lang="es-EC" sz="2100" kern="1200" dirty="0"/>
        </a:p>
      </dsp:txBody>
      <dsp:txXfrm>
        <a:off x="2669414" y="1602313"/>
        <a:ext cx="2222011" cy="677713"/>
      </dsp:txXfrm>
    </dsp:sp>
    <dsp:sp modelId="{8A56985F-71FA-4794-A3C7-CBB5D09622BD}">
      <dsp:nvSpPr>
        <dsp:cNvPr id="0" name=""/>
        <dsp:cNvSpPr/>
      </dsp:nvSpPr>
      <dsp:spPr>
        <a:xfrm>
          <a:off x="5335828" y="1602313"/>
          <a:ext cx="2222011" cy="677713"/>
        </a:xfrm>
        <a:prstGeom prst="rect">
          <a:avLst/>
        </a:prstGeom>
        <a:solidFill>
          <a:srgbClr val="FFCCCC"/>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Previsión de producción</a:t>
          </a:r>
          <a:endParaRPr lang="es-EC" sz="2100" kern="1200" dirty="0"/>
        </a:p>
      </dsp:txBody>
      <dsp:txXfrm>
        <a:off x="5335828" y="1602313"/>
        <a:ext cx="2222011" cy="677713"/>
      </dsp:txXfrm>
    </dsp:sp>
    <dsp:sp modelId="{454C4985-CD95-4281-A1C8-45FFEB5C5250}">
      <dsp:nvSpPr>
        <dsp:cNvPr id="0" name=""/>
        <dsp:cNvSpPr/>
      </dsp:nvSpPr>
      <dsp:spPr>
        <a:xfrm>
          <a:off x="2669414" y="2557778"/>
          <a:ext cx="2222011" cy="6777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Demanda</a:t>
          </a:r>
          <a:endParaRPr lang="es-EC" sz="2100" kern="1200" dirty="0"/>
        </a:p>
      </dsp:txBody>
      <dsp:txXfrm>
        <a:off x="2669414" y="2557778"/>
        <a:ext cx="2222011" cy="677713"/>
      </dsp:txXfrm>
    </dsp:sp>
    <dsp:sp modelId="{A2096D81-F2D1-48A4-BD8D-EFFA2DBC7739}">
      <dsp:nvSpPr>
        <dsp:cNvPr id="0" name=""/>
        <dsp:cNvSpPr/>
      </dsp:nvSpPr>
      <dsp:spPr>
        <a:xfrm>
          <a:off x="5335828" y="2557778"/>
          <a:ext cx="2222011" cy="677713"/>
        </a:xfrm>
        <a:prstGeom prst="rect">
          <a:avLst/>
        </a:prstGeom>
        <a:solidFill>
          <a:srgbClr val="FFCCCC"/>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Previsión de ventas</a:t>
          </a:r>
          <a:endParaRPr lang="es-EC" sz="2100" kern="1200" dirty="0"/>
        </a:p>
      </dsp:txBody>
      <dsp:txXfrm>
        <a:off x="5335828" y="2557778"/>
        <a:ext cx="2222011" cy="677713"/>
      </dsp:txXfrm>
    </dsp:sp>
    <dsp:sp modelId="{451E9E2F-6622-4647-AA54-B78995751505}">
      <dsp:nvSpPr>
        <dsp:cNvPr id="0" name=""/>
        <dsp:cNvSpPr/>
      </dsp:nvSpPr>
      <dsp:spPr>
        <a:xfrm>
          <a:off x="2669414" y="3513243"/>
          <a:ext cx="2222011" cy="6777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Costes logísticos</a:t>
          </a:r>
          <a:endParaRPr lang="es-EC" sz="2100" kern="1200" dirty="0"/>
        </a:p>
      </dsp:txBody>
      <dsp:txXfrm>
        <a:off x="2669414" y="3513243"/>
        <a:ext cx="2222011" cy="677713"/>
      </dsp:txXfrm>
    </dsp:sp>
    <dsp:sp modelId="{D591C3D6-96D1-4C14-BAD0-3E85AB7BA8F3}">
      <dsp:nvSpPr>
        <dsp:cNvPr id="0" name=""/>
        <dsp:cNvSpPr/>
      </dsp:nvSpPr>
      <dsp:spPr>
        <a:xfrm>
          <a:off x="5335828" y="3513243"/>
          <a:ext cx="2222011" cy="677713"/>
        </a:xfrm>
        <a:prstGeom prst="rect">
          <a:avLst/>
        </a:prstGeom>
        <a:solidFill>
          <a:srgbClr val="FFCCCC"/>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Previsión de costos y gastos</a:t>
          </a:r>
          <a:endParaRPr lang="es-EC" sz="2100" kern="1200" dirty="0"/>
        </a:p>
      </dsp:txBody>
      <dsp:txXfrm>
        <a:off x="5335828" y="3513243"/>
        <a:ext cx="2222011" cy="677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5B0EA-18CB-4668-9F60-68F99A658ACE}">
      <dsp:nvSpPr>
        <dsp:cNvPr id="0" name=""/>
        <dsp:cNvSpPr/>
      </dsp:nvSpPr>
      <dsp:spPr>
        <a:xfrm rot="5400000">
          <a:off x="5550492" y="-2299151"/>
          <a:ext cx="796926" cy="5599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Cuantitativo</a:t>
          </a:r>
          <a:endParaRPr lang="es-EC" sz="1600" kern="1200" dirty="0"/>
        </a:p>
      </dsp:txBody>
      <dsp:txXfrm rot="-5400000">
        <a:off x="3149448" y="140796"/>
        <a:ext cx="5560113" cy="719120"/>
      </dsp:txXfrm>
    </dsp:sp>
    <dsp:sp modelId="{09730B7D-48B8-4ED0-95DB-59999CBC765B}">
      <dsp:nvSpPr>
        <dsp:cNvPr id="0" name=""/>
        <dsp:cNvSpPr/>
      </dsp:nvSpPr>
      <dsp:spPr>
        <a:xfrm>
          <a:off x="0" y="2278"/>
          <a:ext cx="3149447" cy="9961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Enfoque de investigación</a:t>
          </a:r>
          <a:endParaRPr lang="es-EC" sz="1600" kern="1200" dirty="0"/>
        </a:p>
      </dsp:txBody>
      <dsp:txXfrm>
        <a:off x="48628" y="50906"/>
        <a:ext cx="3052191" cy="898901"/>
      </dsp:txXfrm>
    </dsp:sp>
    <dsp:sp modelId="{709DEFCF-0915-4536-B007-9A3389C6A868}">
      <dsp:nvSpPr>
        <dsp:cNvPr id="0" name=""/>
        <dsp:cNvSpPr/>
      </dsp:nvSpPr>
      <dsp:spPr>
        <a:xfrm rot="5400000">
          <a:off x="5550492" y="-1253185"/>
          <a:ext cx="796926" cy="5599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Por su finalidad: Aplicada</a:t>
          </a:r>
          <a:endParaRPr lang="es-EC" sz="1600" kern="1200" dirty="0"/>
        </a:p>
        <a:p>
          <a:pPr marL="171450" lvl="1" indent="-171450" algn="l" defTabSz="711200">
            <a:lnSpc>
              <a:spcPct val="90000"/>
            </a:lnSpc>
            <a:spcBef>
              <a:spcPct val="0"/>
            </a:spcBef>
            <a:spcAft>
              <a:spcPct val="15000"/>
            </a:spcAft>
            <a:buChar char="••"/>
          </a:pPr>
          <a:r>
            <a:rPr lang="es-EC" sz="1600" kern="1200" dirty="0" smtClean="0"/>
            <a:t>Por las fuentes de información: Mixta</a:t>
          </a:r>
          <a:endParaRPr lang="es-EC" sz="1600" kern="1200" dirty="0"/>
        </a:p>
        <a:p>
          <a:pPr marL="171450" lvl="1" indent="-171450" algn="l" defTabSz="711200">
            <a:lnSpc>
              <a:spcPct val="90000"/>
            </a:lnSpc>
            <a:spcBef>
              <a:spcPct val="0"/>
            </a:spcBef>
            <a:spcAft>
              <a:spcPct val="15000"/>
            </a:spcAft>
            <a:buChar char="••"/>
          </a:pPr>
          <a:r>
            <a:rPr lang="es-EC" sz="1600" kern="1200" dirty="0" smtClean="0"/>
            <a:t>Por la unidad de análisis: Insitu</a:t>
          </a:r>
          <a:endParaRPr lang="es-EC" sz="1600" kern="1200" dirty="0"/>
        </a:p>
        <a:p>
          <a:pPr marL="171450" lvl="1" indent="-171450" algn="l" defTabSz="711200">
            <a:lnSpc>
              <a:spcPct val="90000"/>
            </a:lnSpc>
            <a:spcBef>
              <a:spcPct val="0"/>
            </a:spcBef>
            <a:spcAft>
              <a:spcPct val="15000"/>
            </a:spcAft>
            <a:buChar char="••"/>
          </a:pPr>
          <a:r>
            <a:rPr lang="es-EC" sz="1600" kern="1200" dirty="0" smtClean="0"/>
            <a:t>Por el control de las variables: No experimental</a:t>
          </a:r>
          <a:endParaRPr lang="es-EC" sz="1600" kern="1200" dirty="0"/>
        </a:p>
        <a:p>
          <a:pPr marL="171450" lvl="1" indent="-171450" algn="l" defTabSz="711200">
            <a:lnSpc>
              <a:spcPct val="90000"/>
            </a:lnSpc>
            <a:spcBef>
              <a:spcPct val="0"/>
            </a:spcBef>
            <a:spcAft>
              <a:spcPct val="15000"/>
            </a:spcAft>
            <a:buChar char="••"/>
          </a:pPr>
          <a:r>
            <a:rPr lang="es-EC" sz="1600" kern="1200" dirty="0" smtClean="0"/>
            <a:t>Por el alcance: Correlacional</a:t>
          </a:r>
          <a:endParaRPr lang="es-EC" sz="1600" kern="1200" dirty="0"/>
        </a:p>
      </dsp:txBody>
      <dsp:txXfrm rot="-5400000">
        <a:off x="3149448" y="1186762"/>
        <a:ext cx="5560113" cy="719120"/>
      </dsp:txXfrm>
    </dsp:sp>
    <dsp:sp modelId="{AE961E6A-3CE4-4892-A1E5-588595301BB1}">
      <dsp:nvSpPr>
        <dsp:cNvPr id="0" name=""/>
        <dsp:cNvSpPr/>
      </dsp:nvSpPr>
      <dsp:spPr>
        <a:xfrm>
          <a:off x="0" y="1048243"/>
          <a:ext cx="3149447" cy="9961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Tipología de la investigación</a:t>
          </a:r>
          <a:endParaRPr lang="es-EC" sz="1600" kern="1200" dirty="0"/>
        </a:p>
      </dsp:txBody>
      <dsp:txXfrm>
        <a:off x="48628" y="1096871"/>
        <a:ext cx="3052191" cy="898901"/>
      </dsp:txXfrm>
    </dsp:sp>
    <dsp:sp modelId="{D9198428-525A-411D-B393-33F75EFA2971}">
      <dsp:nvSpPr>
        <dsp:cNvPr id="0" name=""/>
        <dsp:cNvSpPr/>
      </dsp:nvSpPr>
      <dsp:spPr>
        <a:xfrm rot="5400000">
          <a:off x="5550492" y="-207220"/>
          <a:ext cx="796926" cy="5599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Encuesta</a:t>
          </a:r>
          <a:endParaRPr lang="es-EC" sz="1600" kern="1200" dirty="0"/>
        </a:p>
      </dsp:txBody>
      <dsp:txXfrm rot="-5400000">
        <a:off x="3149448" y="2232727"/>
        <a:ext cx="5560113" cy="719120"/>
      </dsp:txXfrm>
    </dsp:sp>
    <dsp:sp modelId="{6D5BB871-6580-4FAF-BB51-5756A5D40D13}">
      <dsp:nvSpPr>
        <dsp:cNvPr id="0" name=""/>
        <dsp:cNvSpPr/>
      </dsp:nvSpPr>
      <dsp:spPr>
        <a:xfrm>
          <a:off x="0" y="2094209"/>
          <a:ext cx="3149447" cy="9961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Instrumento de recolección de información </a:t>
          </a:r>
          <a:endParaRPr lang="es-EC" sz="1600" kern="1200" dirty="0"/>
        </a:p>
      </dsp:txBody>
      <dsp:txXfrm>
        <a:off x="48628" y="2142837"/>
        <a:ext cx="3052191" cy="898901"/>
      </dsp:txXfrm>
    </dsp:sp>
    <dsp:sp modelId="{0C70EC0D-03EF-4BD5-8C38-277A17397AA2}">
      <dsp:nvSpPr>
        <dsp:cNvPr id="0" name=""/>
        <dsp:cNvSpPr/>
      </dsp:nvSpPr>
      <dsp:spPr>
        <a:xfrm rot="5400000">
          <a:off x="5550492" y="838744"/>
          <a:ext cx="796926" cy="5599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Población </a:t>
          </a:r>
          <a:endParaRPr lang="es-EC" sz="1600" kern="1200" dirty="0"/>
        </a:p>
      </dsp:txBody>
      <dsp:txXfrm rot="-5400000">
        <a:off x="3149448" y="3278692"/>
        <a:ext cx="5560113" cy="719120"/>
      </dsp:txXfrm>
    </dsp:sp>
    <dsp:sp modelId="{A93F7498-DE84-4380-A233-49C445281772}">
      <dsp:nvSpPr>
        <dsp:cNvPr id="0" name=""/>
        <dsp:cNvSpPr/>
      </dsp:nvSpPr>
      <dsp:spPr>
        <a:xfrm>
          <a:off x="0" y="3140174"/>
          <a:ext cx="3149447" cy="9961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Cobertura de unidad de análisis</a:t>
          </a:r>
          <a:endParaRPr lang="es-EC" sz="1600" kern="1200" dirty="0"/>
        </a:p>
      </dsp:txBody>
      <dsp:txXfrm>
        <a:off x="48628" y="3188802"/>
        <a:ext cx="3052191" cy="898901"/>
      </dsp:txXfrm>
    </dsp:sp>
    <dsp:sp modelId="{C9405BBB-EDD8-4AD2-98F5-D8007FF67D27}">
      <dsp:nvSpPr>
        <dsp:cNvPr id="0" name=""/>
        <dsp:cNvSpPr/>
      </dsp:nvSpPr>
      <dsp:spPr>
        <a:xfrm rot="5400000">
          <a:off x="5550492" y="1884710"/>
          <a:ext cx="796926" cy="5599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Estadística inferencial y descriptiva  </a:t>
          </a:r>
          <a:endParaRPr lang="es-EC" sz="1600" kern="1200" dirty="0"/>
        </a:p>
      </dsp:txBody>
      <dsp:txXfrm rot="-5400000">
        <a:off x="3149448" y="4324658"/>
        <a:ext cx="5560113" cy="719120"/>
      </dsp:txXfrm>
    </dsp:sp>
    <dsp:sp modelId="{1B549262-89FC-4739-9C68-B4AE41CB40EF}">
      <dsp:nvSpPr>
        <dsp:cNvPr id="0" name=""/>
        <dsp:cNvSpPr/>
      </dsp:nvSpPr>
      <dsp:spPr>
        <a:xfrm>
          <a:off x="0" y="4186140"/>
          <a:ext cx="3149447" cy="9961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Procedimiento para el análisis de datos</a:t>
          </a:r>
          <a:endParaRPr lang="es-EC" sz="1600" kern="1200" dirty="0"/>
        </a:p>
      </dsp:txBody>
      <dsp:txXfrm>
        <a:off x="48628" y="4234768"/>
        <a:ext cx="3052191" cy="8989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09D93-E113-4B1A-A8AB-B3D8DC0EA292}" type="datetimeFigureOut">
              <a:rPr lang="es-ES" smtClean="0"/>
              <a:pPr/>
              <a:t>25/06/2018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7CB4A-3FE5-4599-B50A-8C34AA9A6DC7}" type="slidenum">
              <a:rPr lang="es-ES" smtClean="0"/>
              <a:pPr/>
              <a:t>‹Nº›</a:t>
            </a:fld>
            <a:endParaRPr lang="es-ES"/>
          </a:p>
        </p:txBody>
      </p:sp>
    </p:spTree>
    <p:extLst>
      <p:ext uri="{BB962C8B-B14F-4D97-AF65-F5344CB8AC3E}">
        <p14:creationId xmlns:p14="http://schemas.microsoft.com/office/powerpoint/2010/main" val="121179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11489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52199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19604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91" name="CorelDRAW" r:id="rId3" imgW="9151920" imgH="5621400" progId="">
                  <p:embed/>
                </p:oleObj>
              </mc:Choice>
              <mc:Fallback>
                <p:oleObj name="CorelDRAW" r:id="rId3" imgW="9151920" imgH="5621400"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extLst>
      <p:ext uri="{BB962C8B-B14F-4D97-AF65-F5344CB8AC3E}">
        <p14:creationId xmlns:p14="http://schemas.microsoft.com/office/powerpoint/2010/main" val="111731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215" name="CorelDRAW" r:id="rId3" imgW="9151920" imgH="5621400" progId="">
                  <p:embed/>
                </p:oleObj>
              </mc:Choice>
              <mc:Fallback>
                <p:oleObj name="CorelDRAW" r:id="rId3" imgW="9151920" imgH="5621400"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s-ES">
              <a:solidFill>
                <a:srgbClr val="000000"/>
              </a:solidFill>
            </a:endParaRPr>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extLst>
      <p:ext uri="{BB962C8B-B14F-4D97-AF65-F5344CB8AC3E}">
        <p14:creationId xmlns:p14="http://schemas.microsoft.com/office/powerpoint/2010/main" val="2372857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3074" name="Picture 2" descr="Resultado de imagen para esp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2240" y="5966389"/>
            <a:ext cx="2232248" cy="68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546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9081660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04561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275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225155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94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682556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815834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600930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31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76930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BA767F5D-281F-4177-849E-1DFCF0A3D6B0}" type="datetimeFigureOut">
              <a:rPr lang="es-EC" smtClean="0">
                <a:solidFill>
                  <a:srgbClr val="000000"/>
                </a:solidFill>
              </a:rPr>
              <a:pPr fontAlgn="base">
                <a:spcBef>
                  <a:spcPct val="0"/>
                </a:spcBef>
                <a:spcAft>
                  <a:spcPct val="0"/>
                </a:spcAft>
              </a:pPr>
              <a:t>25/6/2018</a:t>
            </a:fld>
            <a:endParaRPr lang="es-EC">
              <a:solidFill>
                <a:srgbClr val="000000"/>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s-EC">
              <a:solidFill>
                <a:srgbClr val="000000"/>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09ED02D2-14E3-4EB1-BD48-D19D9671D024}" type="slidenum">
              <a:rPr lang="es-EC" smtClean="0">
                <a:solidFill>
                  <a:srgbClr val="000000"/>
                </a:solidFill>
              </a:rPr>
              <a:pPr fontAlgn="base">
                <a:spcBef>
                  <a:spcPct val="0"/>
                </a:spcBef>
                <a:spcAft>
                  <a:spcPct val="0"/>
                </a:spcAft>
              </a:pPr>
              <a:t>‹Nº›</a:t>
            </a:fld>
            <a:endParaRPr lang="es-EC">
              <a:solidFill>
                <a:srgbClr val="000000"/>
              </a:solidFill>
            </a:endParaRPr>
          </a:p>
        </p:txBody>
      </p:sp>
    </p:spTree>
    <p:extLst>
      <p:ext uri="{BB962C8B-B14F-4D97-AF65-F5344CB8AC3E}">
        <p14:creationId xmlns:p14="http://schemas.microsoft.com/office/powerpoint/2010/main" val="177848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254712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66159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299072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126251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26168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402566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87CC3FD-0338-486D-9623-E37C169F887A}" type="datetimeFigureOut">
              <a:rPr lang="es-ES" smtClean="0"/>
              <a:pPr/>
              <a:t>25/06/2018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43E6A8-D8C1-41C5-80FE-E77F3241424D}" type="slidenum">
              <a:rPr lang="es-ES" smtClean="0"/>
              <a:pPr/>
              <a:t>‹Nº›</a:t>
            </a:fld>
            <a:endParaRPr lang="es-ES"/>
          </a:p>
        </p:txBody>
      </p:sp>
    </p:spTree>
    <p:extLst>
      <p:ext uri="{BB962C8B-B14F-4D97-AF65-F5344CB8AC3E}">
        <p14:creationId xmlns:p14="http://schemas.microsoft.com/office/powerpoint/2010/main" val="106202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CC3FD-0338-486D-9623-E37C169F887A}" type="datetimeFigureOut">
              <a:rPr lang="es-ES" smtClean="0"/>
              <a:pPr/>
              <a:t>25/06/2018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3E6A8-D8C1-41C5-80FE-E77F3241424D}" type="slidenum">
              <a:rPr lang="es-ES" smtClean="0"/>
              <a:pPr/>
              <a:t>‹Nº›</a:t>
            </a:fld>
            <a:endParaRPr lang="es-ES"/>
          </a:p>
        </p:txBody>
      </p:sp>
    </p:spTree>
    <p:extLst>
      <p:ext uri="{BB962C8B-B14F-4D97-AF65-F5344CB8AC3E}">
        <p14:creationId xmlns:p14="http://schemas.microsoft.com/office/powerpoint/2010/main" val="2801396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pPr>
            <a:endParaRPr lang="es-ES">
              <a:solidFill>
                <a:srgbClr val="000000"/>
              </a:solidFill>
            </a:endParaRPr>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pPr>
            <a:endParaRPr lang="es-ES">
              <a:solidFill>
                <a:srgbClr val="000000"/>
              </a:solidFill>
            </a:endParaRPr>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fontAlgn="base">
              <a:spcBef>
                <a:spcPct val="0"/>
              </a:spcBef>
              <a:spcAft>
                <a:spcPct val="0"/>
              </a:spcAft>
            </a:pPr>
            <a:endParaRPr lang="es-ES">
              <a:solidFill>
                <a:srgbClr val="000000"/>
              </a:solidFill>
            </a:endParaRPr>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fontAlgn="base">
              <a:spcBef>
                <a:spcPct val="0"/>
              </a:spcBef>
              <a:spcAft>
                <a:spcPct val="0"/>
              </a:spcAft>
            </a:pPr>
            <a:endParaRPr lang="es-ES">
              <a:solidFill>
                <a:srgbClr val="000000"/>
              </a:solidFill>
            </a:endParaRPr>
          </a:p>
        </p:txBody>
      </p:sp>
      <p:pic>
        <p:nvPicPr>
          <p:cNvPr id="1050" name="Picture 26" descr="LOGO ESPE ORIGINAL copia"/>
          <p:cNvPicPr>
            <a:picLocks noChangeAspect="1" noChangeArrowheads="1"/>
          </p:cNvPicPr>
          <p:nvPr userDrawn="1"/>
        </p:nvPicPr>
        <p:blipFill>
          <a:blip r:embed="rId14" cstate="print"/>
          <a:srcRect l="3070"/>
          <a:stretch>
            <a:fillRect/>
          </a:stretch>
        </p:blipFill>
        <p:spPr bwMode="auto">
          <a:xfrm>
            <a:off x="6732588" y="5949950"/>
            <a:ext cx="2305050" cy="636588"/>
          </a:xfrm>
          <a:prstGeom prst="rect">
            <a:avLst/>
          </a:prstGeom>
          <a:noFill/>
        </p:spPr>
      </p:pic>
    </p:spTree>
    <p:extLst>
      <p:ext uri="{BB962C8B-B14F-4D97-AF65-F5344CB8AC3E}">
        <p14:creationId xmlns:p14="http://schemas.microsoft.com/office/powerpoint/2010/main" val="29592204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4.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14.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34.emf"/></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xml"/><Relationship Id="rId5" Type="http://schemas.openxmlformats.org/officeDocument/2006/relationships/image" Target="../media/image39.emf"/><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83" t="3438"/>
          <a:stretch/>
        </p:blipFill>
        <p:spPr bwMode="auto">
          <a:xfrm>
            <a:off x="0" y="44242"/>
            <a:ext cx="3816424" cy="1135211"/>
          </a:xfrm>
          <a:prstGeom prst="rect">
            <a:avLst/>
          </a:prstGeom>
          <a:noFill/>
          <a:extLst>
            <a:ext uri="{909E8E84-426E-40DD-AFC4-6F175D3DCCD1}">
              <a14:hiddenFill xmlns:a14="http://schemas.microsoft.com/office/drawing/2010/main">
                <a:solidFill>
                  <a:srgbClr val="FFFFFF"/>
                </a:solidFill>
              </a14:hiddenFill>
            </a:ext>
          </a:extLst>
        </p:spPr>
      </p:pic>
      <p:sp>
        <p:nvSpPr>
          <p:cNvPr id="3" name="6 Rectángulo"/>
          <p:cNvSpPr/>
          <p:nvPr/>
        </p:nvSpPr>
        <p:spPr>
          <a:xfrm>
            <a:off x="1367475" y="2280667"/>
            <a:ext cx="6984776" cy="1323439"/>
          </a:xfrm>
          <a:prstGeom prst="rect">
            <a:avLst/>
          </a:prstGeom>
        </p:spPr>
        <p:txBody>
          <a:bodyPr wrap="square">
            <a:spAutoFit/>
          </a:bodyPr>
          <a:lstStyle/>
          <a:p>
            <a:pPr algn="ctr"/>
            <a:r>
              <a:rPr lang="es-ES" sz="2000" b="1" dirty="0" smtClean="0">
                <a:latin typeface="Times New Roman" panose="02020603050405020304" pitchFamily="18" charset="0"/>
                <a:cs typeface="Times New Roman" panose="02020603050405020304" pitchFamily="18" charset="0"/>
              </a:rPr>
              <a:t>TEMA:  </a:t>
            </a:r>
            <a:r>
              <a:rPr lang="es-EC" sz="2000" dirty="0">
                <a:latin typeface="Times New Roman" panose="02020603050405020304" pitchFamily="18" charset="0"/>
                <a:cs typeface="Times New Roman" panose="02020603050405020304" pitchFamily="18" charset="0"/>
              </a:rPr>
              <a:t>INCIDENCIA ENTRE EL MODELO LOGÍSTICO EN LA GESTIÓN DE STOCKS Y LA PRODUCTIVIDAD DE LAS PEQUEÑAS EMPRESAS TEXTILES DEL DISTRITO METROPOLITANO DE QUITO</a:t>
            </a:r>
            <a:endParaRPr lang="es-CO" sz="2000" dirty="0">
              <a:latin typeface="Times New Roman" panose="02020603050405020304" pitchFamily="18" charset="0"/>
              <a:cs typeface="Times New Roman" panose="02020603050405020304" pitchFamily="18" charset="0"/>
            </a:endParaRPr>
          </a:p>
        </p:txBody>
      </p:sp>
      <p:sp>
        <p:nvSpPr>
          <p:cNvPr id="5" name="1 Título"/>
          <p:cNvSpPr txBox="1">
            <a:spLocks/>
          </p:cNvSpPr>
          <p:nvPr/>
        </p:nvSpPr>
        <p:spPr bwMode="auto">
          <a:xfrm>
            <a:off x="899590" y="1242608"/>
            <a:ext cx="7920545" cy="962256"/>
          </a:xfrm>
          <a:prstGeom prst="rect">
            <a:avLst/>
          </a:prstGeom>
          <a:noFill/>
          <a:ln w="9525">
            <a:noFill/>
            <a:miter lim="800000"/>
            <a:headEnd/>
            <a:tailEnd/>
          </a:ln>
        </p:spPr>
        <p:txBody>
          <a:bodyPr anchor="ctr"/>
          <a:lstStyle/>
          <a:p>
            <a:pPr algn="ctr"/>
            <a:r>
              <a:rPr lang="es-EC" sz="2000" b="1" dirty="0">
                <a:latin typeface="Times New Roman" panose="02020603050405020304" pitchFamily="18" charset="0"/>
                <a:cs typeface="Times New Roman" panose="02020603050405020304" pitchFamily="18" charset="0"/>
              </a:rPr>
              <a:t>PROYECTO DE TITULACIÓN PREVIO A LA OBTENCIÓN DEL TÍTULO </a:t>
            </a:r>
            <a:r>
              <a:rPr lang="es-EC" sz="2000" b="1">
                <a:latin typeface="Times New Roman" panose="02020603050405020304" pitchFamily="18" charset="0"/>
                <a:cs typeface="Times New Roman" panose="02020603050405020304" pitchFamily="18" charset="0"/>
              </a:rPr>
              <a:t>DE </a:t>
            </a:r>
            <a:r>
              <a:rPr lang="es-EC" sz="2000" b="1" smtClean="0">
                <a:latin typeface="Times New Roman" panose="02020603050405020304" pitchFamily="18" charset="0"/>
                <a:cs typeface="Times New Roman" panose="02020603050405020304" pitchFamily="18" charset="0"/>
              </a:rPr>
              <a:t>INGENIERO </a:t>
            </a:r>
            <a:r>
              <a:rPr lang="es-EC" sz="2000" b="1" dirty="0">
                <a:latin typeface="Times New Roman" panose="02020603050405020304" pitchFamily="18" charset="0"/>
                <a:cs typeface="Times New Roman" panose="02020603050405020304" pitchFamily="18" charset="0"/>
              </a:rPr>
              <a:t>COMERCIAL</a:t>
            </a:r>
            <a:endParaRPr lang="es-EC" sz="2000" dirty="0">
              <a:latin typeface="Times New Roman" panose="02020603050405020304" pitchFamily="18" charset="0"/>
              <a:cs typeface="Times New Roman" panose="02020603050405020304" pitchFamily="18" charset="0"/>
            </a:endParaRPr>
          </a:p>
          <a:p>
            <a:pPr algn="ctr" eaLnBrk="0" hangingPunct="0"/>
            <a:endParaRPr lang="es-ES" altLang="es-ES" sz="2400" b="1"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1367475" y="3801234"/>
            <a:ext cx="6763340" cy="707886"/>
          </a:xfrm>
          <a:prstGeom prst="rect">
            <a:avLst/>
          </a:prstGeom>
          <a:noFill/>
        </p:spPr>
        <p:txBody>
          <a:bodyPr wrap="square" rtlCol="0">
            <a:spAutoFit/>
          </a:bodyPr>
          <a:lstStyle/>
          <a:p>
            <a:pPr algn="ctr"/>
            <a:r>
              <a:rPr lang="es-EC" sz="2000" b="1" dirty="0" smtClean="0">
                <a:latin typeface="Times New Roman" panose="02020603050405020304" pitchFamily="18" charset="0"/>
                <a:cs typeface="Times New Roman" panose="02020603050405020304" pitchFamily="18" charset="0"/>
              </a:rPr>
              <a:t>AUTOR:</a:t>
            </a:r>
          </a:p>
          <a:p>
            <a:pPr algn="ctr"/>
            <a:r>
              <a:rPr lang="es-ES" sz="2000" dirty="0" smtClean="0">
                <a:latin typeface="Times New Roman" panose="02020603050405020304" pitchFamily="18" charset="0"/>
                <a:cs typeface="Times New Roman" panose="02020603050405020304" pitchFamily="18" charset="0"/>
              </a:rPr>
              <a:t>ESPINOSA BALDASSARI JUAN FRANCISCO</a:t>
            </a:r>
            <a:endParaRPr lang="es-EC" sz="2000"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1572281" y="4725144"/>
            <a:ext cx="6763340" cy="707886"/>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DIRECTOR: </a:t>
            </a:r>
          </a:p>
          <a:p>
            <a:pPr algn="ctr"/>
            <a:r>
              <a:rPr lang="es-ES" sz="2000" dirty="0" smtClean="0">
                <a:latin typeface="Times New Roman" panose="02020603050405020304" pitchFamily="18" charset="0"/>
                <a:cs typeface="Times New Roman" panose="02020603050405020304" pitchFamily="18" charset="0"/>
              </a:rPr>
              <a:t>ING</a:t>
            </a:r>
            <a:r>
              <a:rPr lang="es-ES" sz="2000" dirty="0">
                <a:latin typeface="Times New Roman" panose="02020603050405020304" pitchFamily="18" charset="0"/>
                <a:cs typeface="Times New Roman" panose="02020603050405020304" pitchFamily="18" charset="0"/>
              </a:rPr>
              <a:t>. VELOZ </a:t>
            </a:r>
            <a:r>
              <a:rPr lang="es-ES" sz="2000" dirty="0" smtClean="0">
                <a:latin typeface="Times New Roman" panose="02020603050405020304" pitchFamily="18" charset="0"/>
                <a:cs typeface="Times New Roman" panose="02020603050405020304" pitchFamily="18" charset="0"/>
              </a:rPr>
              <a:t>ESPINOSA CHRISTIAN </a:t>
            </a:r>
            <a:r>
              <a:rPr lang="es-ES" sz="2000" dirty="0">
                <a:latin typeface="Times New Roman" panose="02020603050405020304" pitchFamily="18" charset="0"/>
                <a:cs typeface="Times New Roman" panose="02020603050405020304" pitchFamily="18" charset="0"/>
              </a:rPr>
              <a:t>GUILLERMO </a:t>
            </a:r>
            <a:endParaRPr lang="es-C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575243"/>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6632"/>
            <a:ext cx="8229600" cy="1143000"/>
          </a:xfrm>
        </p:spPr>
        <p:txBody>
          <a:bodyPr/>
          <a:lstStyle/>
          <a:p>
            <a:pPr algn="l"/>
            <a:r>
              <a:rPr lang="es-EC" dirty="0" smtClean="0">
                <a:solidFill>
                  <a:schemeClr val="tx1"/>
                </a:solidFill>
              </a:rPr>
              <a:t>La productividad </a:t>
            </a:r>
            <a:endParaRPr lang="es-EC" dirty="0">
              <a:solidFill>
                <a:schemeClr val="tx1"/>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259632"/>
            <a:ext cx="6404238" cy="4412614"/>
          </a:xfrm>
          <a:prstGeom prst="rect">
            <a:avLst/>
          </a:prstGeom>
          <a:ln>
            <a:noFill/>
          </a:ln>
          <a:effectLst>
            <a:softEdge rad="112500"/>
          </a:effectLst>
        </p:spPr>
      </p:pic>
    </p:spTree>
    <p:extLst>
      <p:ext uri="{BB962C8B-B14F-4D97-AF65-F5344CB8AC3E}">
        <p14:creationId xmlns:p14="http://schemas.microsoft.com/office/powerpoint/2010/main" val="584200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Modelos Logísticos </a:t>
            </a:r>
            <a:endParaRPr lang="es-EC" kern="0" dirty="0">
              <a:solidFill>
                <a:schemeClr val="tx1"/>
              </a:solidFill>
            </a:endParaRPr>
          </a:p>
        </p:txBody>
      </p:sp>
      <p:pic>
        <p:nvPicPr>
          <p:cNvPr id="5" name="Imagen 4"/>
          <p:cNvPicPr>
            <a:picLocks noChangeAspect="1"/>
          </p:cNvPicPr>
          <p:nvPr/>
        </p:nvPicPr>
        <p:blipFill>
          <a:blip r:embed="rId2"/>
          <a:stretch>
            <a:fillRect/>
          </a:stretch>
        </p:blipFill>
        <p:spPr>
          <a:xfrm>
            <a:off x="386680" y="2081266"/>
            <a:ext cx="1962150" cy="2324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p:cNvPicPr>
            <a:picLocks noChangeAspect="1"/>
          </p:cNvPicPr>
          <p:nvPr/>
        </p:nvPicPr>
        <p:blipFill>
          <a:blip r:embed="rId3"/>
          <a:stretch>
            <a:fillRect/>
          </a:stretch>
        </p:blipFill>
        <p:spPr>
          <a:xfrm>
            <a:off x="5698801" y="828485"/>
            <a:ext cx="2953880" cy="1952443"/>
          </a:xfrm>
          <a:prstGeom prst="rect">
            <a:avLst/>
          </a:prstGeom>
        </p:spPr>
      </p:pic>
      <p:pic>
        <p:nvPicPr>
          <p:cNvPr id="7" name="Imagen 6"/>
          <p:cNvPicPr>
            <a:picLocks noChangeAspect="1"/>
          </p:cNvPicPr>
          <p:nvPr/>
        </p:nvPicPr>
        <p:blipFill>
          <a:blip r:embed="rId4"/>
          <a:stretch>
            <a:fillRect/>
          </a:stretch>
        </p:blipFill>
        <p:spPr>
          <a:xfrm>
            <a:off x="2900666" y="2636912"/>
            <a:ext cx="2664296" cy="1779208"/>
          </a:xfrm>
          <a:prstGeom prst="rect">
            <a:avLst/>
          </a:prstGeom>
        </p:spPr>
      </p:pic>
      <p:pic>
        <p:nvPicPr>
          <p:cNvPr id="8" name="Imagen 7"/>
          <p:cNvPicPr>
            <a:picLocks noChangeAspect="1"/>
          </p:cNvPicPr>
          <p:nvPr/>
        </p:nvPicPr>
        <p:blipFill>
          <a:blip r:embed="rId5"/>
          <a:stretch>
            <a:fillRect/>
          </a:stretch>
        </p:blipFill>
        <p:spPr>
          <a:xfrm>
            <a:off x="6084168" y="4149080"/>
            <a:ext cx="2808427" cy="1732045"/>
          </a:xfrm>
          <a:prstGeom prst="rect">
            <a:avLst/>
          </a:prstGeom>
        </p:spPr>
      </p:pic>
      <p:pic>
        <p:nvPicPr>
          <p:cNvPr id="9" name="Imagen 8"/>
          <p:cNvPicPr>
            <a:picLocks noChangeAspect="1"/>
          </p:cNvPicPr>
          <p:nvPr/>
        </p:nvPicPr>
        <p:blipFill>
          <a:blip r:embed="rId6"/>
          <a:stretch>
            <a:fillRect/>
          </a:stretch>
        </p:blipFill>
        <p:spPr>
          <a:xfrm>
            <a:off x="2123728" y="5053200"/>
            <a:ext cx="2835559" cy="856832"/>
          </a:xfrm>
          <a:prstGeom prst="rect">
            <a:avLst/>
          </a:prstGeom>
        </p:spPr>
      </p:pic>
      <p:sp>
        <p:nvSpPr>
          <p:cNvPr id="10" name="CuadroTexto 9"/>
          <p:cNvSpPr txBox="1"/>
          <p:nvPr/>
        </p:nvSpPr>
        <p:spPr>
          <a:xfrm>
            <a:off x="557276" y="4830436"/>
            <a:ext cx="1620957" cy="369332"/>
          </a:xfrm>
          <a:prstGeom prst="rect">
            <a:avLst/>
          </a:prstGeom>
          <a:noFill/>
        </p:spPr>
        <p:txBody>
          <a:bodyPr wrap="none" rtlCol="0">
            <a:spAutoFit/>
          </a:bodyPr>
          <a:lstStyle/>
          <a:p>
            <a:r>
              <a:rPr lang="es-EC" dirty="0" smtClean="0"/>
              <a:t>R.H. WILSON</a:t>
            </a:r>
            <a:endParaRPr lang="es-EC" dirty="0"/>
          </a:p>
        </p:txBody>
      </p:sp>
    </p:spTree>
    <p:extLst>
      <p:ext uri="{BB962C8B-B14F-4D97-AF65-F5344CB8AC3E}">
        <p14:creationId xmlns:p14="http://schemas.microsoft.com/office/powerpoint/2010/main" val="1443558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2405"/>
            <a:ext cx="8229600" cy="1143000"/>
          </a:xfrm>
        </p:spPr>
        <p:txBody>
          <a:bodyPr/>
          <a:lstStyle/>
          <a:p>
            <a:pPr algn="l"/>
            <a:r>
              <a:rPr lang="es-EC" dirty="0" smtClean="0">
                <a:solidFill>
                  <a:schemeClr val="tx1"/>
                </a:solidFill>
              </a:rPr>
              <a:t>Modelo matemático de Wilson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1331640" y="1340768"/>
            <a:ext cx="6427291" cy="4163208"/>
          </a:xfrm>
          <a:prstGeom prst="rect">
            <a:avLst/>
          </a:prstGeom>
        </p:spPr>
      </p:pic>
    </p:spTree>
    <p:extLst>
      <p:ext uri="{BB962C8B-B14F-4D97-AF65-F5344CB8AC3E}">
        <p14:creationId xmlns:p14="http://schemas.microsoft.com/office/powerpoint/2010/main" val="1512037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02" y="7450"/>
            <a:ext cx="8229600" cy="1143000"/>
          </a:xfrm>
        </p:spPr>
        <p:txBody>
          <a:bodyPr/>
          <a:lstStyle/>
          <a:p>
            <a:pPr algn="l"/>
            <a:r>
              <a:rPr lang="es-EC" dirty="0" smtClean="0">
                <a:solidFill>
                  <a:schemeClr val="tx1"/>
                </a:solidFill>
              </a:rPr>
              <a:t>Comportamiento del stock</a:t>
            </a:r>
            <a:endParaRPr lang="es-EC" dirty="0">
              <a:solidFill>
                <a:schemeClr val="tx1"/>
              </a:solidFill>
            </a:endParaRPr>
          </a:p>
        </p:txBody>
      </p:sp>
      <p:pic>
        <p:nvPicPr>
          <p:cNvPr id="5" name="Marcador de contenido 4"/>
          <p:cNvPicPr>
            <a:picLocks noGrp="1" noChangeAspect="1"/>
          </p:cNvPicPr>
          <p:nvPr>
            <p:ph idx="1"/>
          </p:nvPr>
        </p:nvPicPr>
        <p:blipFill>
          <a:blip r:embed="rId2"/>
          <a:stretch>
            <a:fillRect/>
          </a:stretch>
        </p:blipFill>
        <p:spPr>
          <a:xfrm>
            <a:off x="1115616" y="1127478"/>
            <a:ext cx="6684840" cy="4553648"/>
          </a:xfrm>
          <a:prstGeom prst="rect">
            <a:avLst/>
          </a:prstGeom>
        </p:spPr>
      </p:pic>
    </p:spTree>
    <p:extLst>
      <p:ext uri="{BB962C8B-B14F-4D97-AF65-F5344CB8AC3E}">
        <p14:creationId xmlns:p14="http://schemas.microsoft.com/office/powerpoint/2010/main" val="3505425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636"/>
            <a:ext cx="8229600" cy="1143000"/>
          </a:xfrm>
        </p:spPr>
        <p:txBody>
          <a:bodyPr/>
          <a:lstStyle/>
          <a:p>
            <a:pPr algn="l"/>
            <a:r>
              <a:rPr lang="es-EC" dirty="0" smtClean="0">
                <a:solidFill>
                  <a:schemeClr val="tx1"/>
                </a:solidFill>
              </a:rPr>
              <a:t>Formulaciones</a:t>
            </a:r>
            <a:r>
              <a:rPr lang="es-EC" dirty="0">
                <a:solidFill>
                  <a:schemeClr val="tx1"/>
                </a:solidFill>
              </a:rPr>
              <a:t>:</a:t>
            </a:r>
          </a:p>
        </p:txBody>
      </p:sp>
      <p:pic>
        <p:nvPicPr>
          <p:cNvPr id="6" name="Marcador de contenido 5"/>
          <p:cNvPicPr>
            <a:picLocks noGrp="1" noChangeAspect="1"/>
          </p:cNvPicPr>
          <p:nvPr>
            <p:ph idx="1"/>
          </p:nvPr>
        </p:nvPicPr>
        <p:blipFill>
          <a:blip r:embed="rId2"/>
          <a:stretch>
            <a:fillRect/>
          </a:stretch>
        </p:blipFill>
        <p:spPr>
          <a:xfrm>
            <a:off x="107504" y="1104314"/>
            <a:ext cx="8483294" cy="1141504"/>
          </a:xfrm>
          <a:prstGeom prst="rect">
            <a:avLst/>
          </a:prstGeom>
        </p:spPr>
      </p:pic>
      <p:pic>
        <p:nvPicPr>
          <p:cNvPr id="8" name="Imagen 7"/>
          <p:cNvPicPr>
            <a:picLocks noChangeAspect="1"/>
          </p:cNvPicPr>
          <p:nvPr/>
        </p:nvPicPr>
        <p:blipFill>
          <a:blip r:embed="rId3"/>
          <a:stretch>
            <a:fillRect/>
          </a:stretch>
        </p:blipFill>
        <p:spPr>
          <a:xfrm>
            <a:off x="-180528" y="2088489"/>
            <a:ext cx="8233116" cy="955094"/>
          </a:xfrm>
          <a:prstGeom prst="rect">
            <a:avLst/>
          </a:prstGeom>
        </p:spPr>
      </p:pic>
      <p:pic>
        <p:nvPicPr>
          <p:cNvPr id="9" name="Imagen 8"/>
          <p:cNvPicPr>
            <a:picLocks noChangeAspect="1"/>
          </p:cNvPicPr>
          <p:nvPr/>
        </p:nvPicPr>
        <p:blipFill>
          <a:blip r:embed="rId4"/>
          <a:stretch>
            <a:fillRect/>
          </a:stretch>
        </p:blipFill>
        <p:spPr>
          <a:xfrm>
            <a:off x="592369" y="2954667"/>
            <a:ext cx="8289855" cy="1377298"/>
          </a:xfrm>
          <a:prstGeom prst="rect">
            <a:avLst/>
          </a:prstGeom>
        </p:spPr>
      </p:pic>
      <p:pic>
        <p:nvPicPr>
          <p:cNvPr id="10" name="Imagen 9"/>
          <p:cNvPicPr>
            <a:picLocks noChangeAspect="1"/>
          </p:cNvPicPr>
          <p:nvPr/>
        </p:nvPicPr>
        <p:blipFill>
          <a:blip r:embed="rId5"/>
          <a:stretch>
            <a:fillRect/>
          </a:stretch>
        </p:blipFill>
        <p:spPr>
          <a:xfrm>
            <a:off x="661078" y="4331965"/>
            <a:ext cx="8248653" cy="986151"/>
          </a:xfrm>
          <a:prstGeom prst="rect">
            <a:avLst/>
          </a:prstGeom>
        </p:spPr>
      </p:pic>
      <p:pic>
        <p:nvPicPr>
          <p:cNvPr id="11" name="Imagen 10"/>
          <p:cNvPicPr>
            <a:picLocks noChangeAspect="1"/>
          </p:cNvPicPr>
          <p:nvPr/>
        </p:nvPicPr>
        <p:blipFill>
          <a:blip r:embed="rId6"/>
          <a:stretch>
            <a:fillRect/>
          </a:stretch>
        </p:blipFill>
        <p:spPr>
          <a:xfrm>
            <a:off x="779847" y="5318116"/>
            <a:ext cx="8193638" cy="1101958"/>
          </a:xfrm>
          <a:prstGeom prst="rect">
            <a:avLst/>
          </a:prstGeom>
        </p:spPr>
      </p:pic>
    </p:spTree>
    <p:extLst>
      <p:ext uri="{BB962C8B-B14F-4D97-AF65-F5344CB8AC3E}">
        <p14:creationId xmlns:p14="http://schemas.microsoft.com/office/powerpoint/2010/main" val="1984306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83129" y="2276872"/>
            <a:ext cx="6064802" cy="1754326"/>
          </a:xfrm>
          <a:prstGeom prst="rect">
            <a:avLst/>
          </a:prstGeom>
          <a:noFill/>
        </p:spPr>
        <p:txBody>
          <a:bodyPr wrap="none" lIns="91440" tIns="45720" rIns="91440" bIns="45720">
            <a:spAutoFit/>
          </a:bodyPr>
          <a:lstStyle/>
          <a:p>
            <a:pPr algn="ctr"/>
            <a:r>
              <a:rPr lang="es-EC" sz="5400" b="1" dirty="0">
                <a:ln w="22225">
                  <a:solidFill>
                    <a:schemeClr val="accent2"/>
                  </a:solidFill>
                  <a:prstDash val="solid"/>
                </a:ln>
                <a:solidFill>
                  <a:schemeClr val="accent2">
                    <a:lumMod val="40000"/>
                    <a:lumOff val="60000"/>
                  </a:schemeClr>
                </a:solidFill>
              </a:rPr>
              <a:t>Modificaciones </a:t>
            </a:r>
            <a:endParaRPr lang="es-EC" sz="5400" b="1" dirty="0" smtClean="0">
              <a:ln w="22225">
                <a:solidFill>
                  <a:schemeClr val="accent2"/>
                </a:solidFill>
                <a:prstDash val="solid"/>
              </a:ln>
              <a:solidFill>
                <a:schemeClr val="accent2">
                  <a:lumMod val="40000"/>
                  <a:lumOff val="60000"/>
                </a:schemeClr>
              </a:solidFill>
            </a:endParaRPr>
          </a:p>
          <a:p>
            <a:pPr algn="ctr"/>
            <a:r>
              <a:rPr lang="es-EC" sz="5400" b="1" dirty="0" smtClean="0">
                <a:ln w="22225">
                  <a:solidFill>
                    <a:schemeClr val="accent2"/>
                  </a:solidFill>
                  <a:prstDash val="solid"/>
                </a:ln>
                <a:solidFill>
                  <a:schemeClr val="accent2">
                    <a:lumMod val="40000"/>
                    <a:lumOff val="60000"/>
                  </a:schemeClr>
                </a:solidFill>
              </a:rPr>
              <a:t>al </a:t>
            </a:r>
            <a:r>
              <a:rPr lang="es-EC" sz="5400" b="1" dirty="0">
                <a:ln w="22225">
                  <a:solidFill>
                    <a:schemeClr val="accent2"/>
                  </a:solidFill>
                  <a:prstDash val="solid"/>
                </a:ln>
                <a:solidFill>
                  <a:schemeClr val="accent2">
                    <a:lumMod val="40000"/>
                    <a:lumOff val="60000"/>
                  </a:schemeClr>
                </a:solidFill>
              </a:rPr>
              <a:t>modelo Wilson </a:t>
            </a:r>
            <a:endParaRPr lang="es-E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89711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4988"/>
            <a:ext cx="8229600" cy="1143000"/>
          </a:xfrm>
        </p:spPr>
        <p:txBody>
          <a:bodyPr/>
          <a:lstStyle/>
          <a:p>
            <a:pPr algn="ctr"/>
            <a:r>
              <a:rPr lang="es-EC" dirty="0" smtClean="0">
                <a:solidFill>
                  <a:schemeClr val="tx1"/>
                </a:solidFill>
              </a:rPr>
              <a:t>Razón del inventario de seguridad y punto de reorden  </a:t>
            </a:r>
            <a:endParaRPr lang="es-EC" dirty="0">
              <a:solidFill>
                <a:schemeClr val="tx1"/>
              </a:solidFill>
            </a:endParaRPr>
          </a:p>
        </p:txBody>
      </p:sp>
      <p:pic>
        <p:nvPicPr>
          <p:cNvPr id="5" name="Marcador de contenido 4"/>
          <p:cNvPicPr>
            <a:picLocks noGrp="1"/>
          </p:cNvPicPr>
          <p:nvPr>
            <p:ph idx="1"/>
          </p:nvPr>
        </p:nvPicPr>
        <p:blipFill rotWithShape="1">
          <a:blip r:embed="rId2"/>
          <a:srcRect l="23904" t="28469" r="32733" b="19417"/>
          <a:stretch/>
        </p:blipFill>
        <p:spPr bwMode="auto">
          <a:xfrm>
            <a:off x="1341984" y="1484784"/>
            <a:ext cx="6480720"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4992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6592" y="19275"/>
            <a:ext cx="8229600" cy="1143000"/>
          </a:xfrm>
        </p:spPr>
        <p:txBody>
          <a:bodyPr/>
          <a:lstStyle/>
          <a:p>
            <a:pPr algn="ctr"/>
            <a:r>
              <a:rPr lang="es-EC" dirty="0" smtClean="0">
                <a:solidFill>
                  <a:schemeClr val="tx1"/>
                </a:solidFill>
              </a:rPr>
              <a:t>Nivel de servicio como factor de Z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73975" y="1278628"/>
            <a:ext cx="4087664" cy="3436646"/>
          </a:xfrm>
          <a:prstGeom prst="rect">
            <a:avLst/>
          </a:prstGeom>
        </p:spPr>
      </p:pic>
      <p:pic>
        <p:nvPicPr>
          <p:cNvPr id="5" name="Imagen 4"/>
          <p:cNvPicPr>
            <a:picLocks noChangeAspect="1"/>
          </p:cNvPicPr>
          <p:nvPr/>
        </p:nvPicPr>
        <p:blipFill>
          <a:blip r:embed="rId3"/>
          <a:stretch>
            <a:fillRect/>
          </a:stretch>
        </p:blipFill>
        <p:spPr>
          <a:xfrm>
            <a:off x="4195168" y="1376772"/>
            <a:ext cx="4788086" cy="3338502"/>
          </a:xfrm>
          <a:prstGeom prst="rect">
            <a:avLst/>
          </a:prstGeom>
        </p:spPr>
      </p:pic>
    </p:spTree>
    <p:extLst>
      <p:ext uri="{BB962C8B-B14F-4D97-AF65-F5344CB8AC3E}">
        <p14:creationId xmlns:p14="http://schemas.microsoft.com/office/powerpoint/2010/main" val="1781637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64" y="45901"/>
            <a:ext cx="8229600" cy="1143000"/>
          </a:xfrm>
        </p:spPr>
        <p:txBody>
          <a:bodyPr/>
          <a:lstStyle/>
          <a:p>
            <a:pPr algn="l"/>
            <a:r>
              <a:rPr lang="es-EC" dirty="0" smtClean="0">
                <a:solidFill>
                  <a:schemeClr val="tx1"/>
                </a:solidFill>
              </a:rPr>
              <a:t>Formulaciones: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612576" y="1231022"/>
            <a:ext cx="5976664" cy="651303"/>
          </a:xfrm>
          <a:prstGeom prst="rect">
            <a:avLst/>
          </a:prstGeom>
        </p:spPr>
      </p:pic>
      <p:pic>
        <p:nvPicPr>
          <p:cNvPr id="5" name="Imagen 4"/>
          <p:cNvPicPr>
            <a:picLocks noChangeAspect="1"/>
          </p:cNvPicPr>
          <p:nvPr/>
        </p:nvPicPr>
        <p:blipFill>
          <a:blip r:embed="rId3"/>
          <a:stretch>
            <a:fillRect/>
          </a:stretch>
        </p:blipFill>
        <p:spPr>
          <a:xfrm>
            <a:off x="-687825" y="1929781"/>
            <a:ext cx="5976664" cy="576378"/>
          </a:xfrm>
          <a:prstGeom prst="rect">
            <a:avLst/>
          </a:prstGeom>
        </p:spPr>
      </p:pic>
      <p:pic>
        <p:nvPicPr>
          <p:cNvPr id="6" name="Imagen 5"/>
          <p:cNvPicPr>
            <a:picLocks noChangeAspect="1"/>
          </p:cNvPicPr>
          <p:nvPr/>
        </p:nvPicPr>
        <p:blipFill>
          <a:blip r:embed="rId4"/>
          <a:stretch>
            <a:fillRect/>
          </a:stretch>
        </p:blipFill>
        <p:spPr>
          <a:xfrm>
            <a:off x="-553866" y="2795476"/>
            <a:ext cx="6264696" cy="875769"/>
          </a:xfrm>
          <a:prstGeom prst="rect">
            <a:avLst/>
          </a:prstGeom>
        </p:spPr>
      </p:pic>
      <p:pic>
        <p:nvPicPr>
          <p:cNvPr id="7" name="Imagen 6"/>
          <p:cNvPicPr>
            <a:picLocks noChangeAspect="1"/>
          </p:cNvPicPr>
          <p:nvPr/>
        </p:nvPicPr>
        <p:blipFill>
          <a:blip r:embed="rId5"/>
          <a:stretch>
            <a:fillRect/>
          </a:stretch>
        </p:blipFill>
        <p:spPr>
          <a:xfrm>
            <a:off x="1259632" y="4004315"/>
            <a:ext cx="5761864" cy="1250667"/>
          </a:xfrm>
          <a:prstGeom prst="rect">
            <a:avLst/>
          </a:prstGeom>
        </p:spPr>
      </p:pic>
      <p:pic>
        <p:nvPicPr>
          <p:cNvPr id="8" name="Imagen 7"/>
          <p:cNvPicPr>
            <a:picLocks noChangeAspect="1"/>
          </p:cNvPicPr>
          <p:nvPr/>
        </p:nvPicPr>
        <p:blipFill>
          <a:blip r:embed="rId6"/>
          <a:stretch>
            <a:fillRect/>
          </a:stretch>
        </p:blipFill>
        <p:spPr>
          <a:xfrm>
            <a:off x="3000539" y="1156843"/>
            <a:ext cx="6148901" cy="647196"/>
          </a:xfrm>
          <a:prstGeom prst="rect">
            <a:avLst/>
          </a:prstGeom>
        </p:spPr>
      </p:pic>
      <p:pic>
        <p:nvPicPr>
          <p:cNvPr id="9" name="Imagen 8"/>
          <p:cNvPicPr>
            <a:picLocks noChangeAspect="1"/>
          </p:cNvPicPr>
          <p:nvPr/>
        </p:nvPicPr>
        <p:blipFill>
          <a:blip r:embed="rId7"/>
          <a:stretch>
            <a:fillRect/>
          </a:stretch>
        </p:blipFill>
        <p:spPr>
          <a:xfrm>
            <a:off x="2860608" y="1800920"/>
            <a:ext cx="6156046" cy="673264"/>
          </a:xfrm>
          <a:prstGeom prst="rect">
            <a:avLst/>
          </a:prstGeom>
        </p:spPr>
      </p:pic>
      <p:pic>
        <p:nvPicPr>
          <p:cNvPr id="10" name="Imagen 9"/>
          <p:cNvPicPr>
            <a:picLocks noChangeAspect="1"/>
          </p:cNvPicPr>
          <p:nvPr/>
        </p:nvPicPr>
        <p:blipFill>
          <a:blip r:embed="rId8"/>
          <a:stretch>
            <a:fillRect/>
          </a:stretch>
        </p:blipFill>
        <p:spPr>
          <a:xfrm>
            <a:off x="2644537" y="2401543"/>
            <a:ext cx="6277840" cy="737872"/>
          </a:xfrm>
          <a:prstGeom prst="rect">
            <a:avLst/>
          </a:prstGeom>
        </p:spPr>
      </p:pic>
      <p:pic>
        <p:nvPicPr>
          <p:cNvPr id="11" name="Imagen 10"/>
          <p:cNvPicPr>
            <a:picLocks noChangeAspect="1"/>
          </p:cNvPicPr>
          <p:nvPr/>
        </p:nvPicPr>
        <p:blipFill>
          <a:blip r:embed="rId9"/>
          <a:stretch>
            <a:fillRect/>
          </a:stretch>
        </p:blipFill>
        <p:spPr>
          <a:xfrm>
            <a:off x="2866048" y="3128546"/>
            <a:ext cx="5987861" cy="825775"/>
          </a:xfrm>
          <a:prstGeom prst="rect">
            <a:avLst/>
          </a:prstGeom>
        </p:spPr>
      </p:pic>
    </p:spTree>
    <p:extLst>
      <p:ext uri="{BB962C8B-B14F-4D97-AF65-F5344CB8AC3E}">
        <p14:creationId xmlns:p14="http://schemas.microsoft.com/office/powerpoint/2010/main" val="47066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7450"/>
            <a:ext cx="8229600" cy="1143000"/>
          </a:xfrm>
        </p:spPr>
        <p:txBody>
          <a:bodyPr/>
          <a:lstStyle/>
          <a:p>
            <a:pPr algn="l"/>
            <a:r>
              <a:rPr lang="es-EC" dirty="0" smtClean="0">
                <a:solidFill>
                  <a:schemeClr val="tx1"/>
                </a:solidFill>
              </a:rPr>
              <a:t>Sistema de revisión continua o Modelo Q</a:t>
            </a:r>
            <a:endParaRPr lang="es-EC" dirty="0">
              <a:solidFill>
                <a:schemeClr val="tx1"/>
              </a:solidFill>
            </a:endParaRPr>
          </a:p>
        </p:txBody>
      </p:sp>
      <p:pic>
        <p:nvPicPr>
          <p:cNvPr id="6" name="Imagen 5"/>
          <p:cNvPicPr>
            <a:picLocks noChangeAspect="1"/>
          </p:cNvPicPr>
          <p:nvPr/>
        </p:nvPicPr>
        <p:blipFill>
          <a:blip r:embed="rId2"/>
          <a:stretch>
            <a:fillRect/>
          </a:stretch>
        </p:blipFill>
        <p:spPr>
          <a:xfrm>
            <a:off x="971600" y="908720"/>
            <a:ext cx="7096359" cy="4877223"/>
          </a:xfrm>
          <a:prstGeom prst="rect">
            <a:avLst/>
          </a:prstGeom>
        </p:spPr>
      </p:pic>
    </p:spTree>
    <p:extLst>
      <p:ext uri="{BB962C8B-B14F-4D97-AF65-F5344CB8AC3E}">
        <p14:creationId xmlns:p14="http://schemas.microsoft.com/office/powerpoint/2010/main" val="1688431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19672" y="2924944"/>
            <a:ext cx="6408712" cy="936103"/>
          </a:xfrm>
          <a:prstGeom prst="rect">
            <a:avLst/>
          </a:prstGeom>
          <a:noFill/>
        </p:spPr>
        <p:txBody>
          <a:bodyPr wrap="none" lIns="91440" tIns="45720" rIns="91440" bIns="45720">
            <a:prstTxWarp prst="textPlain">
              <a:avLst/>
            </a:prstTxWarp>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Introducción </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74386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1322"/>
            <a:ext cx="8229600" cy="1143000"/>
          </a:xfrm>
        </p:spPr>
        <p:txBody>
          <a:bodyPr/>
          <a:lstStyle/>
          <a:p>
            <a:pPr algn="l"/>
            <a:r>
              <a:rPr lang="es-EC" dirty="0" smtClean="0">
                <a:solidFill>
                  <a:schemeClr val="tx1"/>
                </a:solidFill>
              </a:rPr>
              <a:t>Formulaciones: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1044624" y="1988840"/>
            <a:ext cx="6264696" cy="720080"/>
          </a:xfrm>
          <a:prstGeom prst="rect">
            <a:avLst/>
          </a:prstGeom>
        </p:spPr>
      </p:pic>
      <p:pic>
        <p:nvPicPr>
          <p:cNvPr id="5" name="Imagen 4"/>
          <p:cNvPicPr>
            <a:picLocks noChangeAspect="1"/>
          </p:cNvPicPr>
          <p:nvPr/>
        </p:nvPicPr>
        <p:blipFill>
          <a:blip r:embed="rId3"/>
          <a:stretch>
            <a:fillRect/>
          </a:stretch>
        </p:blipFill>
        <p:spPr>
          <a:xfrm>
            <a:off x="-918916" y="2850505"/>
            <a:ext cx="6013280" cy="652934"/>
          </a:xfrm>
          <a:prstGeom prst="rect">
            <a:avLst/>
          </a:prstGeom>
        </p:spPr>
      </p:pic>
      <p:pic>
        <p:nvPicPr>
          <p:cNvPr id="6" name="Imagen 5"/>
          <p:cNvPicPr>
            <a:picLocks noChangeAspect="1"/>
          </p:cNvPicPr>
          <p:nvPr/>
        </p:nvPicPr>
        <p:blipFill>
          <a:blip r:embed="rId4"/>
          <a:stretch>
            <a:fillRect/>
          </a:stretch>
        </p:blipFill>
        <p:spPr>
          <a:xfrm>
            <a:off x="-713353" y="3645024"/>
            <a:ext cx="5925244" cy="1084110"/>
          </a:xfrm>
          <a:prstGeom prst="rect">
            <a:avLst/>
          </a:prstGeom>
        </p:spPr>
      </p:pic>
      <p:pic>
        <p:nvPicPr>
          <p:cNvPr id="7" name="Imagen 6"/>
          <p:cNvPicPr>
            <a:picLocks noChangeAspect="1"/>
          </p:cNvPicPr>
          <p:nvPr/>
        </p:nvPicPr>
        <p:blipFill>
          <a:blip r:embed="rId5"/>
          <a:stretch>
            <a:fillRect/>
          </a:stretch>
        </p:blipFill>
        <p:spPr>
          <a:xfrm>
            <a:off x="2987824" y="2555271"/>
            <a:ext cx="6146691" cy="948167"/>
          </a:xfrm>
          <a:prstGeom prst="rect">
            <a:avLst/>
          </a:prstGeom>
        </p:spPr>
      </p:pic>
    </p:spTree>
    <p:extLst>
      <p:ext uri="{BB962C8B-B14F-4D97-AF65-F5344CB8AC3E}">
        <p14:creationId xmlns:p14="http://schemas.microsoft.com/office/powerpoint/2010/main" val="3143874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2405"/>
            <a:ext cx="8229600" cy="1143000"/>
          </a:xfrm>
        </p:spPr>
        <p:txBody>
          <a:bodyPr/>
          <a:lstStyle/>
          <a:p>
            <a:pPr algn="l"/>
            <a:r>
              <a:rPr lang="es-EC" dirty="0" smtClean="0">
                <a:solidFill>
                  <a:schemeClr val="tx1"/>
                </a:solidFill>
              </a:rPr>
              <a:t>Modelo con descuentos por cantidad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1403648" y="1340768"/>
            <a:ext cx="6448226" cy="4230967"/>
          </a:xfrm>
          <a:prstGeom prst="rect">
            <a:avLst/>
          </a:prstGeom>
        </p:spPr>
      </p:pic>
    </p:spTree>
    <p:extLst>
      <p:ext uri="{BB962C8B-B14F-4D97-AF65-F5344CB8AC3E}">
        <p14:creationId xmlns:p14="http://schemas.microsoft.com/office/powerpoint/2010/main" val="2943079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990" y="-459432"/>
            <a:ext cx="8229600" cy="1143000"/>
          </a:xfrm>
        </p:spPr>
        <p:txBody>
          <a:bodyPr/>
          <a:lstStyle/>
          <a:p>
            <a:pPr algn="l"/>
            <a:r>
              <a:rPr lang="es-EC" dirty="0" smtClean="0"/>
              <a:t/>
            </a:r>
            <a:br>
              <a:rPr lang="es-EC" dirty="0" smtClean="0"/>
            </a:br>
            <a:r>
              <a:rPr lang="es-EC" dirty="0" smtClean="0">
                <a:solidFill>
                  <a:schemeClr val="tx1"/>
                </a:solidFill>
              </a:rPr>
              <a:t>Formulación:</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804410" y="2708920"/>
            <a:ext cx="7535180" cy="1224136"/>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a:stretch>
            <a:fillRect/>
          </a:stretch>
        </p:blipFill>
        <p:spPr>
          <a:xfrm>
            <a:off x="131445" y="4797152"/>
            <a:ext cx="1355774" cy="1355774"/>
          </a:xfrm>
          <a:prstGeom prst="rect">
            <a:avLst/>
          </a:prstGeom>
        </p:spPr>
      </p:pic>
    </p:spTree>
    <p:extLst>
      <p:ext uri="{BB962C8B-B14F-4D97-AF65-F5344CB8AC3E}">
        <p14:creationId xmlns:p14="http://schemas.microsoft.com/office/powerpoint/2010/main" val="3889372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9990" y="-459432"/>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p>
          <a:p>
            <a:pPr algn="l"/>
            <a:r>
              <a:rPr lang="es-EC" kern="0" dirty="0" smtClean="0">
                <a:solidFill>
                  <a:schemeClr val="tx1"/>
                </a:solidFill>
              </a:rPr>
              <a:t>Desarrollo metodológico</a:t>
            </a:r>
            <a:endParaRPr lang="es-EC" kern="0" dirty="0">
              <a:solidFill>
                <a:schemeClr val="tx1"/>
              </a:solidFill>
            </a:endParaRPr>
          </a:p>
        </p:txBody>
      </p:sp>
      <p:graphicFrame>
        <p:nvGraphicFramePr>
          <p:cNvPr id="7" name="Diagrama 6"/>
          <p:cNvGraphicFramePr/>
          <p:nvPr>
            <p:extLst>
              <p:ext uri="{D42A27DB-BD31-4B8C-83A1-F6EECF244321}">
                <p14:modId xmlns:p14="http://schemas.microsoft.com/office/powerpoint/2010/main" val="3723928670"/>
              </p:ext>
            </p:extLst>
          </p:nvPr>
        </p:nvGraphicFramePr>
        <p:xfrm>
          <a:off x="179512" y="692696"/>
          <a:ext cx="874846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526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8640" y="0"/>
            <a:ext cx="8229600" cy="1143000"/>
          </a:xfrm>
        </p:spPr>
        <p:txBody>
          <a:bodyPr/>
          <a:lstStyle/>
          <a:p>
            <a:pPr algn="ctr"/>
            <a:r>
              <a:rPr lang="es-EC" dirty="0" smtClean="0">
                <a:solidFill>
                  <a:schemeClr val="tx1"/>
                </a:solidFill>
              </a:rPr>
              <a:t>Población objeto de estudio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251520" y="760391"/>
            <a:ext cx="3804957" cy="5071134"/>
          </a:xfrm>
          <a:prstGeom prst="rect">
            <a:avLst/>
          </a:prstGeom>
        </p:spPr>
      </p:pic>
      <p:pic>
        <p:nvPicPr>
          <p:cNvPr id="5" name="Imagen 4"/>
          <p:cNvPicPr>
            <a:picLocks noChangeAspect="1"/>
          </p:cNvPicPr>
          <p:nvPr/>
        </p:nvPicPr>
        <p:blipFill>
          <a:blip r:embed="rId3"/>
          <a:stretch>
            <a:fillRect/>
          </a:stretch>
        </p:blipFill>
        <p:spPr>
          <a:xfrm>
            <a:off x="4355976" y="1141214"/>
            <a:ext cx="4316342" cy="4413887"/>
          </a:xfrm>
          <a:prstGeom prst="rect">
            <a:avLst/>
          </a:prstGeom>
        </p:spPr>
      </p:pic>
    </p:spTree>
    <p:extLst>
      <p:ext uri="{BB962C8B-B14F-4D97-AF65-F5344CB8AC3E}">
        <p14:creationId xmlns:p14="http://schemas.microsoft.com/office/powerpoint/2010/main" val="3542495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56" y="0"/>
            <a:ext cx="8229600" cy="1143000"/>
          </a:xfrm>
        </p:spPr>
        <p:txBody>
          <a:bodyPr/>
          <a:lstStyle/>
          <a:p>
            <a:pPr algn="l"/>
            <a:r>
              <a:rPr lang="es-EC" dirty="0" smtClean="0">
                <a:solidFill>
                  <a:schemeClr val="tx1"/>
                </a:solidFill>
              </a:rPr>
              <a:t>Muestra</a:t>
            </a:r>
            <a:endParaRPr lang="es-EC" dirty="0">
              <a:solidFill>
                <a:schemeClr val="tx1"/>
              </a:solidFill>
            </a:endParaRPr>
          </a:p>
        </p:txBody>
      </p:sp>
      <p:pic>
        <p:nvPicPr>
          <p:cNvPr id="3" name="Imagen 2"/>
          <p:cNvPicPr>
            <a:picLocks noChangeAspect="1"/>
          </p:cNvPicPr>
          <p:nvPr/>
        </p:nvPicPr>
        <p:blipFill>
          <a:blip r:embed="rId2"/>
          <a:stretch>
            <a:fillRect/>
          </a:stretch>
        </p:blipFill>
        <p:spPr>
          <a:xfrm>
            <a:off x="474492" y="1844824"/>
            <a:ext cx="5105620" cy="3168352"/>
          </a:xfrm>
          <a:prstGeom prst="rect">
            <a:avLst/>
          </a:prstGeom>
        </p:spPr>
      </p:pic>
      <p:pic>
        <p:nvPicPr>
          <p:cNvPr id="4" name="Imagen 3"/>
          <p:cNvPicPr>
            <a:picLocks noChangeAspect="1"/>
          </p:cNvPicPr>
          <p:nvPr/>
        </p:nvPicPr>
        <p:blipFill>
          <a:blip r:embed="rId3"/>
          <a:stretch>
            <a:fillRect/>
          </a:stretch>
        </p:blipFill>
        <p:spPr>
          <a:xfrm>
            <a:off x="3995936" y="2924944"/>
            <a:ext cx="6624736" cy="1332148"/>
          </a:xfrm>
          <a:prstGeom prst="rect">
            <a:avLst/>
          </a:prstGeom>
        </p:spPr>
      </p:pic>
    </p:spTree>
    <p:extLst>
      <p:ext uri="{BB962C8B-B14F-4D97-AF65-F5344CB8AC3E}">
        <p14:creationId xmlns:p14="http://schemas.microsoft.com/office/powerpoint/2010/main" val="28812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636"/>
            <a:ext cx="8229600" cy="1143000"/>
          </a:xfrm>
        </p:spPr>
        <p:txBody>
          <a:bodyPr/>
          <a:lstStyle/>
          <a:p>
            <a:pPr algn="l"/>
            <a:r>
              <a:rPr lang="es-EC" dirty="0" smtClean="0">
                <a:solidFill>
                  <a:schemeClr val="tx1"/>
                </a:solidFill>
              </a:rPr>
              <a:t>Objetivo 2</a:t>
            </a:r>
            <a:endParaRPr lang="es-EC" dirty="0">
              <a:solidFill>
                <a:schemeClr val="tx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70358488"/>
              </p:ext>
            </p:extLst>
          </p:nvPr>
        </p:nvGraphicFramePr>
        <p:xfrm>
          <a:off x="1403648" y="1700808"/>
          <a:ext cx="5753100" cy="3792728"/>
        </p:xfrm>
        <a:graphic>
          <a:graphicData uri="http://schemas.openxmlformats.org/drawingml/2006/table">
            <a:tbl>
              <a:tblPr firstRow="1" firstCol="1" bandRow="1">
                <a:tableStyleId>{16D9F66E-5EB9-4882-86FB-DCBF35E3C3E4}</a:tableStyleId>
              </a:tblPr>
              <a:tblGrid>
                <a:gridCol w="1228411"/>
                <a:gridCol w="2186521"/>
                <a:gridCol w="1169401"/>
                <a:gridCol w="1168767"/>
              </a:tblGrid>
              <a:tr h="0">
                <a:tc>
                  <a:txBody>
                    <a:bodyPr/>
                    <a:lstStyle/>
                    <a:p>
                      <a:pPr algn="ctr">
                        <a:lnSpc>
                          <a:spcPct val="115000"/>
                        </a:lnSpc>
                        <a:spcAft>
                          <a:spcPts val="0"/>
                        </a:spcAft>
                      </a:pPr>
                      <a:r>
                        <a:rPr lang="es-ES" sz="1200">
                          <a:effectLst/>
                        </a:rPr>
                        <a:t> </a:t>
                      </a:r>
                      <a:endParaRPr lang="es-EC" sz="1100">
                        <a:effectLst/>
                      </a:endParaRPr>
                    </a:p>
                    <a:p>
                      <a:pPr algn="ctr">
                        <a:lnSpc>
                          <a:spcPct val="115000"/>
                        </a:lnSpc>
                        <a:spcAft>
                          <a:spcPts val="0"/>
                        </a:spcAft>
                      </a:pPr>
                      <a:r>
                        <a:rPr lang="es-ES" sz="1200">
                          <a:effectLst/>
                        </a:rPr>
                        <a:t>Dependientes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C" sz="1100">
                        <a:effectLst/>
                      </a:endParaRPr>
                    </a:p>
                    <a:p>
                      <a:pPr algn="ctr">
                        <a:lnSpc>
                          <a:spcPct val="115000"/>
                        </a:lnSpc>
                        <a:spcAft>
                          <a:spcPts val="0"/>
                        </a:spcAft>
                      </a:pPr>
                      <a:r>
                        <a:rPr lang="es-ES" sz="1200">
                          <a:effectLst/>
                        </a:rPr>
                        <a:t>Independientes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C" sz="1100">
                        <a:effectLst/>
                      </a:endParaRPr>
                    </a:p>
                    <a:p>
                      <a:pPr algn="ctr">
                        <a:lnSpc>
                          <a:spcPct val="115000"/>
                        </a:lnSpc>
                        <a:spcAft>
                          <a:spcPts val="0"/>
                        </a:spcAft>
                      </a:pPr>
                      <a:r>
                        <a:rPr lang="es-ES" sz="1200">
                          <a:effectLst/>
                        </a:rPr>
                        <a:t>Covariables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C" sz="1100">
                        <a:effectLst/>
                      </a:endParaRPr>
                    </a:p>
                    <a:p>
                      <a:pPr algn="ctr">
                        <a:lnSpc>
                          <a:spcPct val="115000"/>
                        </a:lnSpc>
                        <a:spcAft>
                          <a:spcPts val="0"/>
                        </a:spcAft>
                      </a:pPr>
                      <a:r>
                        <a:rPr lang="es-ES" sz="1200">
                          <a:effectLst/>
                        </a:rPr>
                        <a:t>Categorías de las variables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270510" algn="just">
                        <a:lnSpc>
                          <a:spcPct val="115000"/>
                        </a:lnSpc>
                        <a:spcAft>
                          <a:spcPts val="0"/>
                        </a:spcAft>
                        <a:tabLst>
                          <a:tab pos="270510" algn="l"/>
                        </a:tabLst>
                      </a:pPr>
                      <a:r>
                        <a:rPr lang="es-ES" sz="1200">
                          <a:effectLst/>
                        </a:rPr>
                        <a:t> </a:t>
                      </a:r>
                      <a:endParaRPr lang="es-EC" sz="1100">
                        <a:effectLst/>
                      </a:endParaRPr>
                    </a:p>
                    <a:p>
                      <a:pPr marL="270510" algn="just">
                        <a:lnSpc>
                          <a:spcPct val="115000"/>
                        </a:lnSpc>
                        <a:spcAft>
                          <a:spcPts val="0"/>
                        </a:spcAft>
                        <a:tabLst>
                          <a:tab pos="270510" algn="l"/>
                        </a:tabLst>
                      </a:pPr>
                      <a:r>
                        <a:rPr lang="es-ES" sz="1200">
                          <a:effectLst/>
                        </a:rPr>
                        <a:t> </a:t>
                      </a:r>
                      <a:endParaRPr lang="es-EC" sz="1100">
                        <a:effectLst/>
                      </a:endParaRPr>
                    </a:p>
                    <a:p>
                      <a:pPr marL="270510" algn="just">
                        <a:lnSpc>
                          <a:spcPct val="115000"/>
                        </a:lnSpc>
                        <a:spcAft>
                          <a:spcPts val="0"/>
                        </a:spcAft>
                        <a:tabLst>
                          <a:tab pos="270510" algn="l"/>
                        </a:tabLst>
                      </a:pPr>
                      <a:r>
                        <a:rPr lang="es-ES" sz="1200">
                          <a:effectLst/>
                        </a:rPr>
                        <a:t> </a:t>
                      </a:r>
                      <a:endParaRPr lang="es-EC" sz="1100">
                        <a:effectLst/>
                      </a:endParaRPr>
                    </a:p>
                    <a:p>
                      <a:pPr marL="270510" algn="just">
                        <a:lnSpc>
                          <a:spcPct val="115000"/>
                        </a:lnSpc>
                        <a:spcAft>
                          <a:spcPts val="1000"/>
                        </a:spcAft>
                        <a:tabLst>
                          <a:tab pos="270510" algn="l"/>
                        </a:tabLst>
                      </a:pPr>
                      <a:r>
                        <a:rPr lang="es-ES" sz="1200">
                          <a:effectLst/>
                        </a:rPr>
                        <a:t> </a:t>
                      </a:r>
                      <a:endParaRPr lang="es-EC" sz="1100">
                        <a:effectLst/>
                      </a:endParaRPr>
                    </a:p>
                    <a:p>
                      <a:pPr algn="just">
                        <a:lnSpc>
                          <a:spcPct val="115000"/>
                        </a:lnSpc>
                        <a:spcAft>
                          <a:spcPts val="0"/>
                        </a:spcAft>
                        <a:tabLst>
                          <a:tab pos="270510" algn="l"/>
                        </a:tabLst>
                      </a:pPr>
                      <a:r>
                        <a:rPr lang="es-ES" sz="1200">
                          <a:effectLst/>
                        </a:rPr>
                        <a:t> </a:t>
                      </a:r>
                      <a:endParaRPr lang="es-EC" sz="1100">
                        <a:effectLst/>
                      </a:endParaRPr>
                    </a:p>
                    <a:p>
                      <a:pPr marL="270510">
                        <a:lnSpc>
                          <a:spcPct val="115000"/>
                        </a:lnSpc>
                        <a:spcAft>
                          <a:spcPts val="1000"/>
                        </a:spcAft>
                        <a:tabLst>
                          <a:tab pos="270510" algn="l"/>
                        </a:tabLst>
                      </a:pPr>
                      <a:r>
                        <a:rPr lang="es-ES" sz="1200">
                          <a:effectLst/>
                        </a:rPr>
                        <a:t>Gestión de stock</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200">
                          <a:effectLst/>
                        </a:rPr>
                        <a:t>Nivel de servicio</a:t>
                      </a:r>
                      <a:endParaRPr lang="es-EC" sz="1100">
                        <a:effectLst/>
                      </a:endParaRPr>
                    </a:p>
                    <a:p>
                      <a:pPr marL="180975">
                        <a:lnSpc>
                          <a:spcPct val="115000"/>
                        </a:lnSpc>
                        <a:spcAft>
                          <a:spcPts val="1000"/>
                        </a:spcAft>
                      </a:pPr>
                      <a:r>
                        <a:rPr lang="es-ES" sz="1200">
                          <a:effectLst/>
                        </a:rPr>
                        <a:t> </a:t>
                      </a:r>
                      <a:endParaRPr lang="es-EC" sz="1100">
                        <a:effectLst/>
                      </a:endParaRPr>
                    </a:p>
                    <a:p>
                      <a:pPr>
                        <a:lnSpc>
                          <a:spcPct val="150000"/>
                        </a:lnSpc>
                        <a:spcAft>
                          <a:spcPts val="0"/>
                        </a:spcAft>
                      </a:pPr>
                      <a:r>
                        <a:rPr lang="es-ES" sz="1200">
                          <a:effectLst/>
                        </a:rPr>
                        <a:t> </a:t>
                      </a:r>
                      <a:endParaRPr lang="es-EC" sz="1100">
                        <a:effectLst/>
                      </a:endParaRPr>
                    </a:p>
                    <a:p>
                      <a:pPr>
                        <a:lnSpc>
                          <a:spcPct val="150000"/>
                        </a:lnSpc>
                        <a:spcAft>
                          <a:spcPts val="0"/>
                        </a:spcAft>
                      </a:pPr>
                      <a:r>
                        <a:rPr lang="es-ES" sz="1200">
                          <a:effectLst/>
                        </a:rPr>
                        <a:t>Demanda</a:t>
                      </a:r>
                      <a:endParaRPr lang="es-EC" sz="1100">
                        <a:effectLst/>
                      </a:endParaRPr>
                    </a:p>
                    <a:p>
                      <a:pPr>
                        <a:lnSpc>
                          <a:spcPct val="150000"/>
                        </a:lnSpc>
                        <a:spcAft>
                          <a:spcPts val="0"/>
                        </a:spcAft>
                      </a:pPr>
                      <a:r>
                        <a:rPr lang="es-ES" sz="1200">
                          <a:effectLst/>
                        </a:rPr>
                        <a:t> </a:t>
                      </a:r>
                      <a:endParaRPr lang="es-EC" sz="1100">
                        <a:effectLst/>
                      </a:endParaRPr>
                    </a:p>
                    <a:p>
                      <a:pPr>
                        <a:lnSpc>
                          <a:spcPct val="150000"/>
                        </a:lnSpc>
                        <a:spcAft>
                          <a:spcPts val="0"/>
                        </a:spcAft>
                      </a:pPr>
                      <a:r>
                        <a:rPr lang="es-ES" sz="1200">
                          <a:effectLst/>
                        </a:rPr>
                        <a:t> </a:t>
                      </a:r>
                      <a:endParaRPr lang="es-EC" sz="1100">
                        <a:effectLst/>
                      </a:endParaRPr>
                    </a:p>
                    <a:p>
                      <a:pPr>
                        <a:lnSpc>
                          <a:spcPct val="150000"/>
                        </a:lnSpc>
                        <a:spcAft>
                          <a:spcPts val="0"/>
                        </a:spcAft>
                      </a:pPr>
                      <a:r>
                        <a:rPr lang="es-ES" sz="1200">
                          <a:effectLst/>
                        </a:rPr>
                        <a:t> </a:t>
                      </a:r>
                      <a:endParaRPr lang="es-EC" sz="1100">
                        <a:effectLst/>
                      </a:endParaRPr>
                    </a:p>
                    <a:p>
                      <a:pPr>
                        <a:lnSpc>
                          <a:spcPct val="150000"/>
                        </a:lnSpc>
                        <a:spcAft>
                          <a:spcPts val="0"/>
                        </a:spcAft>
                      </a:pPr>
                      <a:r>
                        <a:rPr lang="es-ES" sz="1200">
                          <a:effectLst/>
                        </a:rPr>
                        <a:t>Costos</a:t>
                      </a:r>
                      <a:endParaRPr lang="es-EC" sz="1100">
                        <a:effectLst/>
                      </a:endParaRPr>
                    </a:p>
                    <a:p>
                      <a:pPr>
                        <a:lnSpc>
                          <a:spcPct val="115000"/>
                        </a:lnSpc>
                        <a:spcAft>
                          <a:spcPts val="0"/>
                        </a:spcAft>
                      </a:pPr>
                      <a:r>
                        <a:rPr lang="es-ES" sz="1200">
                          <a:effectLst/>
                        </a:rPr>
                        <a:t> </a:t>
                      </a:r>
                      <a:endParaRPr lang="es-EC" sz="1100">
                        <a:effectLst/>
                      </a:endParaRPr>
                    </a:p>
                    <a:p>
                      <a:pPr>
                        <a:lnSpc>
                          <a:spcPct val="115000"/>
                        </a:lnSpc>
                        <a:spcAft>
                          <a:spcPts val="0"/>
                        </a:spcAft>
                      </a:pPr>
                      <a:r>
                        <a:rPr lang="es-ES" sz="1200">
                          <a:effectLst/>
                        </a:rPr>
                        <a:t> </a:t>
                      </a:r>
                      <a:endParaRPr lang="es-EC" sz="1100">
                        <a:effectLst/>
                      </a:endParaRPr>
                    </a:p>
                    <a:p>
                      <a:pPr>
                        <a:lnSpc>
                          <a:spcPct val="115000"/>
                        </a:lnSpc>
                        <a:spcAft>
                          <a:spcPts val="0"/>
                        </a:spcAft>
                      </a:pPr>
                      <a:r>
                        <a:rPr lang="es-ES" sz="1200">
                          <a:effectLst/>
                        </a:rPr>
                        <a:t>Plazos de entrega</a:t>
                      </a:r>
                      <a:endParaRPr lang="es-EC" sz="1100">
                        <a:effectLst/>
                      </a:endParaRPr>
                    </a:p>
                    <a:p>
                      <a:pPr marL="201295">
                        <a:lnSpc>
                          <a:spcPct val="115000"/>
                        </a:lnSpc>
                        <a:spcAft>
                          <a:spcPts val="1000"/>
                        </a:spcAft>
                      </a:pPr>
                      <a:r>
                        <a:rPr lang="es-ES" sz="12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1590">
                        <a:lnSpc>
                          <a:spcPct val="150000"/>
                        </a:lnSpc>
                        <a:spcAft>
                          <a:spcPts val="0"/>
                        </a:spcAft>
                      </a:pPr>
                      <a:r>
                        <a:rPr lang="es-ES" sz="1200">
                          <a:effectLst/>
                        </a:rPr>
                        <a:t>Porcentaje</a:t>
                      </a:r>
                      <a:endParaRPr lang="es-EC" sz="1100">
                        <a:effectLst/>
                      </a:endParaRPr>
                    </a:p>
                    <a:p>
                      <a:pPr>
                        <a:lnSpc>
                          <a:spcPct val="150000"/>
                        </a:lnSpc>
                        <a:spcAft>
                          <a:spcPts val="0"/>
                        </a:spcAft>
                      </a:pPr>
                      <a:r>
                        <a:rPr lang="es-ES" sz="1200">
                          <a:effectLst/>
                        </a:rPr>
                        <a:t> </a:t>
                      </a:r>
                      <a:endParaRPr lang="es-EC" sz="1100">
                        <a:effectLst/>
                      </a:endParaRPr>
                    </a:p>
                    <a:p>
                      <a:pPr>
                        <a:lnSpc>
                          <a:spcPct val="150000"/>
                        </a:lnSpc>
                        <a:spcAft>
                          <a:spcPts val="0"/>
                        </a:spcAft>
                      </a:pPr>
                      <a:r>
                        <a:rPr lang="es-ES" sz="1200">
                          <a:effectLst/>
                        </a:rPr>
                        <a:t> </a:t>
                      </a:r>
                      <a:endParaRPr lang="es-EC" sz="1100">
                        <a:effectLst/>
                      </a:endParaRPr>
                    </a:p>
                    <a:p>
                      <a:pPr marL="21590">
                        <a:lnSpc>
                          <a:spcPct val="150000"/>
                        </a:lnSpc>
                        <a:spcAft>
                          <a:spcPts val="0"/>
                        </a:spcAft>
                      </a:pPr>
                      <a:r>
                        <a:rPr lang="es-ES" sz="1200">
                          <a:effectLst/>
                        </a:rPr>
                        <a:t>Renta</a:t>
                      </a:r>
                      <a:endParaRPr lang="es-EC" sz="1100">
                        <a:effectLst/>
                      </a:endParaRPr>
                    </a:p>
                    <a:p>
                      <a:pPr>
                        <a:lnSpc>
                          <a:spcPct val="150000"/>
                        </a:lnSpc>
                        <a:spcAft>
                          <a:spcPts val="0"/>
                        </a:spcAft>
                      </a:pPr>
                      <a:r>
                        <a:rPr lang="es-ES" sz="1200">
                          <a:effectLst/>
                        </a:rPr>
                        <a:t> </a:t>
                      </a:r>
                      <a:endParaRPr lang="es-EC" sz="1100">
                        <a:effectLst/>
                      </a:endParaRPr>
                    </a:p>
                    <a:p>
                      <a:pPr>
                        <a:lnSpc>
                          <a:spcPct val="150000"/>
                        </a:lnSpc>
                        <a:spcAft>
                          <a:spcPts val="0"/>
                        </a:spcAft>
                      </a:pPr>
                      <a:r>
                        <a:rPr lang="es-ES" sz="1200">
                          <a:effectLst/>
                        </a:rPr>
                        <a:t> </a:t>
                      </a:r>
                      <a:endParaRPr lang="es-EC" sz="1100">
                        <a:effectLst/>
                      </a:endParaRPr>
                    </a:p>
                    <a:p>
                      <a:pPr>
                        <a:lnSpc>
                          <a:spcPct val="150000"/>
                        </a:lnSpc>
                        <a:spcAft>
                          <a:spcPts val="0"/>
                        </a:spcAft>
                      </a:pPr>
                      <a:r>
                        <a:rPr lang="es-ES" sz="1200">
                          <a:effectLst/>
                        </a:rPr>
                        <a:t> </a:t>
                      </a:r>
                      <a:endParaRPr lang="es-EC" sz="1100">
                        <a:effectLst/>
                      </a:endParaRPr>
                    </a:p>
                    <a:p>
                      <a:pPr>
                        <a:lnSpc>
                          <a:spcPct val="150000"/>
                        </a:lnSpc>
                        <a:spcAft>
                          <a:spcPts val="0"/>
                        </a:spcAft>
                      </a:pPr>
                      <a:r>
                        <a:rPr lang="es-ES" sz="1200">
                          <a:effectLst/>
                        </a:rPr>
                        <a:t>Inventario</a:t>
                      </a:r>
                      <a:endParaRPr lang="es-EC" sz="1100">
                        <a:effectLst/>
                      </a:endParaRPr>
                    </a:p>
                    <a:p>
                      <a:pPr marL="201295">
                        <a:lnSpc>
                          <a:spcPct val="115000"/>
                        </a:lnSpc>
                        <a:spcAft>
                          <a:spcPts val="1000"/>
                        </a:spcAft>
                      </a:pPr>
                      <a:r>
                        <a:rPr lang="es-ES" sz="1200">
                          <a:effectLst/>
                        </a:rPr>
                        <a:t> </a:t>
                      </a:r>
                      <a:endParaRPr lang="es-EC" sz="1100">
                        <a:effectLst/>
                      </a:endParaRPr>
                    </a:p>
                    <a:p>
                      <a:pPr>
                        <a:lnSpc>
                          <a:spcPct val="150000"/>
                        </a:lnSpc>
                        <a:spcAft>
                          <a:spcPts val="0"/>
                        </a:spcAft>
                      </a:pPr>
                      <a:r>
                        <a:rPr lang="es-ES" sz="1200">
                          <a:effectLst/>
                        </a:rPr>
                        <a:t> </a:t>
                      </a:r>
                      <a:endParaRPr lang="es-EC" sz="1100">
                        <a:effectLst/>
                      </a:endParaRPr>
                    </a:p>
                    <a:p>
                      <a:pPr>
                        <a:lnSpc>
                          <a:spcPct val="150000"/>
                        </a:lnSpc>
                        <a:spcAft>
                          <a:spcPts val="0"/>
                        </a:spcAft>
                      </a:pPr>
                      <a:r>
                        <a:rPr lang="es-ES" sz="1200">
                          <a:effectLst/>
                        </a:rPr>
                        <a:t>Pedido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200" dirty="0">
                          <a:effectLst/>
                        </a:rPr>
                        <a:t>Unidades</a:t>
                      </a:r>
                      <a:endParaRPr lang="es-EC" sz="1100" dirty="0">
                        <a:effectLst/>
                      </a:endParaRPr>
                    </a:p>
                    <a:p>
                      <a:pPr marL="457200">
                        <a:lnSpc>
                          <a:spcPct val="115000"/>
                        </a:lnSpc>
                        <a:spcAft>
                          <a:spcPts val="1000"/>
                        </a:spcAft>
                      </a:pPr>
                      <a:r>
                        <a:rPr lang="es-ES" sz="1200" dirty="0">
                          <a:effectLst/>
                        </a:rPr>
                        <a:t> </a:t>
                      </a:r>
                      <a:endParaRPr lang="es-EC" sz="1100" dirty="0">
                        <a:effectLst/>
                      </a:endParaRPr>
                    </a:p>
                    <a:p>
                      <a:pPr>
                        <a:lnSpc>
                          <a:spcPct val="150000"/>
                        </a:lnSpc>
                        <a:spcAft>
                          <a:spcPts val="0"/>
                        </a:spcAft>
                      </a:pPr>
                      <a:r>
                        <a:rPr lang="es-ES" sz="1200" dirty="0">
                          <a:effectLst/>
                        </a:rPr>
                        <a:t> </a:t>
                      </a:r>
                      <a:endParaRPr lang="es-EC" sz="1100" dirty="0">
                        <a:effectLst/>
                      </a:endParaRPr>
                    </a:p>
                    <a:p>
                      <a:pPr>
                        <a:lnSpc>
                          <a:spcPct val="150000"/>
                        </a:lnSpc>
                        <a:spcAft>
                          <a:spcPts val="0"/>
                        </a:spcAft>
                      </a:pPr>
                      <a:r>
                        <a:rPr lang="es-ES" sz="1200" dirty="0">
                          <a:effectLst/>
                        </a:rPr>
                        <a:t>Ingresos</a:t>
                      </a:r>
                      <a:endParaRPr lang="es-EC" sz="1100" dirty="0">
                        <a:effectLst/>
                      </a:endParaRPr>
                    </a:p>
                    <a:p>
                      <a:pPr>
                        <a:lnSpc>
                          <a:spcPct val="115000"/>
                        </a:lnSpc>
                        <a:spcAft>
                          <a:spcPts val="0"/>
                        </a:spcAft>
                      </a:pPr>
                      <a:r>
                        <a:rPr lang="es-ES" sz="1200" dirty="0">
                          <a:effectLst/>
                        </a:rPr>
                        <a:t> </a:t>
                      </a:r>
                      <a:endParaRPr lang="es-EC" sz="1100" dirty="0">
                        <a:effectLst/>
                      </a:endParaRPr>
                    </a:p>
                    <a:p>
                      <a:pPr>
                        <a:lnSpc>
                          <a:spcPct val="115000"/>
                        </a:lnSpc>
                        <a:spcAft>
                          <a:spcPts val="0"/>
                        </a:spcAft>
                      </a:pPr>
                      <a:r>
                        <a:rPr lang="es-ES" sz="1200" dirty="0">
                          <a:effectLst/>
                        </a:rPr>
                        <a:t> </a:t>
                      </a:r>
                      <a:endParaRPr lang="es-EC" sz="1100" dirty="0">
                        <a:effectLst/>
                      </a:endParaRPr>
                    </a:p>
                    <a:p>
                      <a:pPr>
                        <a:lnSpc>
                          <a:spcPct val="115000"/>
                        </a:lnSpc>
                        <a:spcAft>
                          <a:spcPts val="0"/>
                        </a:spcAft>
                      </a:pPr>
                      <a:r>
                        <a:rPr lang="es-ES" sz="1200" dirty="0">
                          <a:effectLst/>
                        </a:rPr>
                        <a:t> </a:t>
                      </a:r>
                      <a:endParaRPr lang="es-EC" sz="1100" dirty="0">
                        <a:effectLst/>
                      </a:endParaRPr>
                    </a:p>
                    <a:p>
                      <a:pPr>
                        <a:lnSpc>
                          <a:spcPct val="150000"/>
                        </a:lnSpc>
                        <a:spcAft>
                          <a:spcPts val="0"/>
                        </a:spcAft>
                      </a:pPr>
                      <a:r>
                        <a:rPr lang="es-ES" sz="1200" dirty="0">
                          <a:effectLst/>
                        </a:rPr>
                        <a:t>Rotación</a:t>
                      </a:r>
                      <a:endParaRPr lang="es-EC" sz="1100" dirty="0">
                        <a:effectLst/>
                      </a:endParaRPr>
                    </a:p>
                    <a:p>
                      <a:pPr marL="457200">
                        <a:lnSpc>
                          <a:spcPct val="115000"/>
                        </a:lnSpc>
                        <a:spcAft>
                          <a:spcPts val="1000"/>
                        </a:spcAft>
                      </a:pPr>
                      <a:r>
                        <a:rPr lang="es-ES" sz="1200" dirty="0">
                          <a:effectLst/>
                        </a:rPr>
                        <a:t> </a:t>
                      </a:r>
                      <a:endParaRPr lang="es-EC" sz="1100" dirty="0">
                        <a:effectLst/>
                      </a:endParaRPr>
                    </a:p>
                    <a:p>
                      <a:pPr>
                        <a:lnSpc>
                          <a:spcPct val="150000"/>
                        </a:lnSpc>
                        <a:spcAft>
                          <a:spcPts val="0"/>
                        </a:spcAft>
                      </a:pPr>
                      <a:r>
                        <a:rPr lang="es-ES" sz="1200" dirty="0">
                          <a:effectLst/>
                        </a:rPr>
                        <a:t> </a:t>
                      </a:r>
                      <a:endParaRPr lang="es-EC" sz="1100" dirty="0">
                        <a:effectLst/>
                      </a:endParaRPr>
                    </a:p>
                    <a:p>
                      <a:pPr>
                        <a:lnSpc>
                          <a:spcPct val="150000"/>
                        </a:lnSpc>
                        <a:spcAft>
                          <a:spcPts val="0"/>
                        </a:spcAft>
                      </a:pPr>
                      <a:r>
                        <a:rPr lang="es-ES" sz="1200" dirty="0">
                          <a:effectLst/>
                        </a:rPr>
                        <a:t>Tiempo</a:t>
                      </a:r>
                      <a:endParaRPr lang="es-EC" sz="1100" dirty="0">
                        <a:effectLst/>
                      </a:endParaRPr>
                    </a:p>
                    <a:p>
                      <a:pPr>
                        <a:lnSpc>
                          <a:spcPct val="115000"/>
                        </a:lnSpc>
                        <a:spcAft>
                          <a:spcPts val="0"/>
                        </a:spcAft>
                      </a:pPr>
                      <a:r>
                        <a:rPr lang="es-ES"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ítulo 1"/>
          <p:cNvSpPr txBox="1">
            <a:spLocks/>
          </p:cNvSpPr>
          <p:nvPr/>
        </p:nvSpPr>
        <p:spPr>
          <a:xfrm>
            <a:off x="467544" y="600136"/>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dirty="0" smtClean="0"/>
              <a:t/>
            </a:r>
            <a:br>
              <a:rPr lang="es-EC" kern="0" dirty="0" smtClean="0"/>
            </a:br>
            <a:r>
              <a:rPr lang="es-EC" sz="2000" kern="0" dirty="0" smtClean="0">
                <a:solidFill>
                  <a:schemeClr val="tx1"/>
                </a:solidFill>
              </a:rPr>
              <a:t>Operalización de las variables  </a:t>
            </a:r>
            <a:endParaRPr lang="es-EC" sz="2000" kern="0" dirty="0">
              <a:solidFill>
                <a:schemeClr val="tx1"/>
              </a:solidFill>
            </a:endParaRPr>
          </a:p>
        </p:txBody>
      </p:sp>
    </p:spTree>
    <p:extLst>
      <p:ext uri="{BB962C8B-B14F-4D97-AF65-F5344CB8AC3E}">
        <p14:creationId xmlns:p14="http://schemas.microsoft.com/office/powerpoint/2010/main" val="1450483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lstStyle/>
          <a:p>
            <a:pPr algn="l"/>
            <a:r>
              <a:rPr lang="es-EC" dirty="0" smtClean="0">
                <a:solidFill>
                  <a:schemeClr val="tx1"/>
                </a:solidFill>
              </a:rPr>
              <a:t>Diseño del constructo </a:t>
            </a:r>
            <a:endParaRPr lang="es-EC" dirty="0">
              <a:solidFill>
                <a:schemeClr val="tx1"/>
              </a:solidFill>
            </a:endParaRPr>
          </a:p>
        </p:txBody>
      </p:sp>
      <p:pic>
        <p:nvPicPr>
          <p:cNvPr id="3" name="Imagen 2"/>
          <p:cNvPicPr>
            <a:picLocks noChangeAspect="1"/>
          </p:cNvPicPr>
          <p:nvPr/>
        </p:nvPicPr>
        <p:blipFill>
          <a:blip r:embed="rId2"/>
          <a:stretch>
            <a:fillRect/>
          </a:stretch>
        </p:blipFill>
        <p:spPr>
          <a:xfrm>
            <a:off x="-540568" y="980728"/>
            <a:ext cx="9736785" cy="4408306"/>
          </a:xfrm>
          <a:prstGeom prst="rect">
            <a:avLst/>
          </a:prstGeom>
        </p:spPr>
      </p:pic>
    </p:spTree>
    <p:extLst>
      <p:ext uri="{BB962C8B-B14F-4D97-AF65-F5344CB8AC3E}">
        <p14:creationId xmlns:p14="http://schemas.microsoft.com/office/powerpoint/2010/main" val="3593207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0" y="28636"/>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Objetivo 3</a:t>
            </a:r>
            <a:endParaRPr lang="es-EC" kern="0" dirty="0">
              <a:solidFill>
                <a:schemeClr val="tx1"/>
              </a:solidFill>
            </a:endParaRPr>
          </a:p>
        </p:txBody>
      </p:sp>
      <p:sp>
        <p:nvSpPr>
          <p:cNvPr id="8" name="Rectángulo 7"/>
          <p:cNvSpPr/>
          <p:nvPr/>
        </p:nvSpPr>
        <p:spPr>
          <a:xfrm>
            <a:off x="2051720" y="2420888"/>
            <a:ext cx="5414614" cy="1200329"/>
          </a:xfrm>
          <a:prstGeom prst="rect">
            <a:avLst/>
          </a:prstGeom>
          <a:noFill/>
        </p:spPr>
        <p:txBody>
          <a:bodyPr wrap="square" lIns="91440" tIns="45720" rIns="91440" bIns="45720">
            <a:spAutoFit/>
          </a:bodyPr>
          <a:lstStyle/>
          <a:p>
            <a:pPr algn="ctr"/>
            <a:r>
              <a:rPr lang="es-ES" sz="7200" b="1" cap="none" spc="0" dirty="0" smtClean="0">
                <a:ln w="22225">
                  <a:solidFill>
                    <a:schemeClr val="accent2"/>
                  </a:solidFill>
                  <a:prstDash val="solid"/>
                </a:ln>
                <a:solidFill>
                  <a:schemeClr val="accent2">
                    <a:lumMod val="40000"/>
                    <a:lumOff val="60000"/>
                  </a:schemeClr>
                </a:solidFill>
                <a:effectLst/>
              </a:rPr>
              <a:t>Resultados</a:t>
            </a:r>
            <a:endParaRPr lang="es-ES" sz="7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14941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0579"/>
            <a:ext cx="8229600" cy="1143000"/>
          </a:xfrm>
        </p:spPr>
        <p:txBody>
          <a:bodyPr/>
          <a:lstStyle/>
          <a:p>
            <a:pPr algn="l"/>
            <a:r>
              <a:rPr lang="es-EC" dirty="0" smtClean="0">
                <a:solidFill>
                  <a:schemeClr val="tx1"/>
                </a:solidFill>
              </a:rPr>
              <a:t>Tipología del control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457200" y="1916832"/>
            <a:ext cx="3970784" cy="3609145"/>
          </a:xfrm>
          <a:prstGeom prst="rect">
            <a:avLst/>
          </a:prstGeom>
        </p:spPr>
      </p:pic>
      <p:pic>
        <p:nvPicPr>
          <p:cNvPr id="5" name="Imagen 4"/>
          <p:cNvPicPr>
            <a:picLocks noChangeAspect="1"/>
          </p:cNvPicPr>
          <p:nvPr/>
        </p:nvPicPr>
        <p:blipFill>
          <a:blip r:embed="rId3"/>
          <a:stretch>
            <a:fillRect/>
          </a:stretch>
        </p:blipFill>
        <p:spPr>
          <a:xfrm>
            <a:off x="4427984" y="1613325"/>
            <a:ext cx="4258816" cy="3883570"/>
          </a:xfrm>
          <a:prstGeom prst="rect">
            <a:avLst/>
          </a:prstGeom>
        </p:spPr>
      </p:pic>
    </p:spTree>
    <p:extLst>
      <p:ext uri="{BB962C8B-B14F-4D97-AF65-F5344CB8AC3E}">
        <p14:creationId xmlns:p14="http://schemas.microsoft.com/office/powerpoint/2010/main" val="3477472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116632"/>
            <a:ext cx="8229600" cy="1143000"/>
          </a:xfrm>
        </p:spPr>
        <p:txBody>
          <a:bodyPr/>
          <a:lstStyle/>
          <a:p>
            <a:pPr algn="l"/>
            <a:r>
              <a:rPr lang="es-EC" dirty="0" smtClean="0">
                <a:solidFill>
                  <a:schemeClr val="tx1"/>
                </a:solidFill>
              </a:rPr>
              <a:t>Planteamiento del problema</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292193" y="980728"/>
            <a:ext cx="8559612" cy="4963729"/>
          </a:xfrm>
          <a:prstGeom prst="rect">
            <a:avLst/>
          </a:prstGeom>
        </p:spPr>
      </p:pic>
    </p:spTree>
    <p:extLst>
      <p:ext uri="{BB962C8B-B14F-4D97-AF65-F5344CB8AC3E}">
        <p14:creationId xmlns:p14="http://schemas.microsoft.com/office/powerpoint/2010/main" val="3675801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325" y="836712"/>
            <a:ext cx="4743099" cy="3798137"/>
          </a:xfrm>
          <a:prstGeom prst="rect">
            <a:avLst/>
          </a:prstGeom>
        </p:spPr>
      </p:pic>
      <p:pic>
        <p:nvPicPr>
          <p:cNvPr id="3" name="Imagen 2"/>
          <p:cNvPicPr>
            <a:picLocks noChangeAspect="1"/>
          </p:cNvPicPr>
          <p:nvPr/>
        </p:nvPicPr>
        <p:blipFill>
          <a:blip r:embed="rId3"/>
          <a:stretch>
            <a:fillRect/>
          </a:stretch>
        </p:blipFill>
        <p:spPr>
          <a:xfrm>
            <a:off x="4211960" y="1412776"/>
            <a:ext cx="4780484" cy="3829978"/>
          </a:xfrm>
          <a:prstGeom prst="rect">
            <a:avLst/>
          </a:prstGeom>
        </p:spPr>
      </p:pic>
      <p:sp>
        <p:nvSpPr>
          <p:cNvPr id="4" name="Título 1"/>
          <p:cNvSpPr txBox="1">
            <a:spLocks/>
          </p:cNvSpPr>
          <p:nvPr/>
        </p:nvSpPr>
        <p:spPr>
          <a:xfrm>
            <a:off x="0" y="50579"/>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smtClean="0">
                <a:solidFill>
                  <a:schemeClr val="tx1"/>
                </a:solidFill>
              </a:rPr>
              <a:t>Tipología del control  </a:t>
            </a:r>
            <a:endParaRPr lang="es-EC" kern="0" dirty="0">
              <a:solidFill>
                <a:schemeClr val="tx1"/>
              </a:solidFill>
            </a:endParaRPr>
          </a:p>
        </p:txBody>
      </p:sp>
    </p:spTree>
    <p:extLst>
      <p:ext uri="{BB962C8B-B14F-4D97-AF65-F5344CB8AC3E}">
        <p14:creationId xmlns:p14="http://schemas.microsoft.com/office/powerpoint/2010/main" val="240663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9512" y="620688"/>
            <a:ext cx="3932261" cy="3151905"/>
          </a:xfrm>
          <a:prstGeom prst="rect">
            <a:avLst/>
          </a:prstGeom>
        </p:spPr>
      </p:pic>
      <p:pic>
        <p:nvPicPr>
          <p:cNvPr id="3" name="Imagen 2"/>
          <p:cNvPicPr>
            <a:picLocks noChangeAspect="1"/>
          </p:cNvPicPr>
          <p:nvPr/>
        </p:nvPicPr>
        <p:blipFill>
          <a:blip r:embed="rId3"/>
          <a:stretch>
            <a:fillRect/>
          </a:stretch>
        </p:blipFill>
        <p:spPr>
          <a:xfrm>
            <a:off x="1128671" y="3573016"/>
            <a:ext cx="1774090" cy="2286198"/>
          </a:xfrm>
          <a:prstGeom prst="rect">
            <a:avLst/>
          </a:prstGeom>
        </p:spPr>
      </p:pic>
      <p:pic>
        <p:nvPicPr>
          <p:cNvPr id="4" name="Imagen 3"/>
          <p:cNvPicPr>
            <a:picLocks noChangeAspect="1"/>
          </p:cNvPicPr>
          <p:nvPr/>
        </p:nvPicPr>
        <p:blipFill>
          <a:blip r:embed="rId4"/>
          <a:stretch>
            <a:fillRect/>
          </a:stretch>
        </p:blipFill>
        <p:spPr>
          <a:xfrm>
            <a:off x="3851920" y="1124744"/>
            <a:ext cx="5032228" cy="4031108"/>
          </a:xfrm>
          <a:prstGeom prst="rect">
            <a:avLst/>
          </a:prstGeom>
        </p:spPr>
      </p:pic>
      <p:sp>
        <p:nvSpPr>
          <p:cNvPr id="5" name="Título 1"/>
          <p:cNvSpPr txBox="1">
            <a:spLocks/>
          </p:cNvSpPr>
          <p:nvPr/>
        </p:nvSpPr>
        <p:spPr>
          <a:xfrm>
            <a:off x="107504" y="1341"/>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Nivel de servicio </a:t>
            </a:r>
            <a:endParaRPr lang="es-EC" kern="0" dirty="0">
              <a:solidFill>
                <a:schemeClr val="tx1"/>
              </a:solidFill>
            </a:endParaRPr>
          </a:p>
        </p:txBody>
      </p:sp>
    </p:spTree>
    <p:extLst>
      <p:ext uri="{BB962C8B-B14F-4D97-AF65-F5344CB8AC3E}">
        <p14:creationId xmlns:p14="http://schemas.microsoft.com/office/powerpoint/2010/main" val="1368402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27" y="692696"/>
            <a:ext cx="4968671" cy="3981033"/>
          </a:xfrm>
          <a:prstGeom prst="rect">
            <a:avLst/>
          </a:prstGeom>
        </p:spPr>
      </p:pic>
      <p:pic>
        <p:nvPicPr>
          <p:cNvPr id="3" name="Imagen 2"/>
          <p:cNvPicPr>
            <a:picLocks noChangeAspect="1"/>
          </p:cNvPicPr>
          <p:nvPr/>
        </p:nvPicPr>
        <p:blipFill>
          <a:blip r:embed="rId3"/>
          <a:stretch>
            <a:fillRect/>
          </a:stretch>
        </p:blipFill>
        <p:spPr>
          <a:xfrm>
            <a:off x="1115616" y="4005064"/>
            <a:ext cx="1774090" cy="2145978"/>
          </a:xfrm>
          <a:prstGeom prst="rect">
            <a:avLst/>
          </a:prstGeom>
        </p:spPr>
      </p:pic>
      <p:pic>
        <p:nvPicPr>
          <p:cNvPr id="4" name="Imagen 3"/>
          <p:cNvPicPr>
            <a:picLocks noChangeAspect="1"/>
          </p:cNvPicPr>
          <p:nvPr/>
        </p:nvPicPr>
        <p:blipFill>
          <a:blip r:embed="rId4"/>
          <a:stretch>
            <a:fillRect/>
          </a:stretch>
        </p:blipFill>
        <p:spPr>
          <a:xfrm>
            <a:off x="3916709" y="1449642"/>
            <a:ext cx="4944285" cy="3962743"/>
          </a:xfrm>
          <a:prstGeom prst="rect">
            <a:avLst/>
          </a:prstGeom>
        </p:spPr>
      </p:pic>
      <p:sp>
        <p:nvSpPr>
          <p:cNvPr id="5" name="Título 1"/>
          <p:cNvSpPr txBox="1">
            <a:spLocks/>
          </p:cNvSpPr>
          <p:nvPr/>
        </p:nvSpPr>
        <p:spPr>
          <a:xfrm>
            <a:off x="107504" y="1341"/>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Nivel de servicio </a:t>
            </a:r>
            <a:endParaRPr lang="es-EC" kern="0" dirty="0">
              <a:solidFill>
                <a:schemeClr val="tx1"/>
              </a:solidFill>
            </a:endParaRPr>
          </a:p>
        </p:txBody>
      </p:sp>
    </p:spTree>
    <p:extLst>
      <p:ext uri="{BB962C8B-B14F-4D97-AF65-F5344CB8AC3E}">
        <p14:creationId xmlns:p14="http://schemas.microsoft.com/office/powerpoint/2010/main" val="534509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lstStyle/>
          <a:p>
            <a:pPr algn="l"/>
            <a:r>
              <a:rPr lang="es-EC" dirty="0" smtClean="0">
                <a:solidFill>
                  <a:schemeClr val="tx1"/>
                </a:solidFill>
              </a:rPr>
              <a:t>Tiempo de aprovisionamiento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2081568" y="1866568"/>
            <a:ext cx="4980864" cy="3993226"/>
          </a:xfrm>
          <a:prstGeom prst="rect">
            <a:avLst/>
          </a:prstGeom>
        </p:spPr>
      </p:pic>
    </p:spTree>
    <p:extLst>
      <p:ext uri="{BB962C8B-B14F-4D97-AF65-F5344CB8AC3E}">
        <p14:creationId xmlns:p14="http://schemas.microsoft.com/office/powerpoint/2010/main" val="4146258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7584" y="1844824"/>
            <a:ext cx="1774090" cy="2145978"/>
          </a:xfrm>
          <a:prstGeom prst="rect">
            <a:avLst/>
          </a:prstGeom>
        </p:spPr>
      </p:pic>
      <p:pic>
        <p:nvPicPr>
          <p:cNvPr id="3" name="Imagen 2"/>
          <p:cNvPicPr>
            <a:picLocks noChangeAspect="1"/>
          </p:cNvPicPr>
          <p:nvPr/>
        </p:nvPicPr>
        <p:blipFill>
          <a:blip r:embed="rId3"/>
          <a:stretch>
            <a:fillRect/>
          </a:stretch>
        </p:blipFill>
        <p:spPr>
          <a:xfrm>
            <a:off x="3275856" y="1340768"/>
            <a:ext cx="5169856" cy="4145639"/>
          </a:xfrm>
          <a:prstGeom prst="rect">
            <a:avLst/>
          </a:prstGeom>
        </p:spPr>
      </p:pic>
      <p:sp>
        <p:nvSpPr>
          <p:cNvPr id="4" name="Título 1"/>
          <p:cNvSpPr txBox="1">
            <a:spLocks/>
          </p:cNvSpPr>
          <p:nvPr/>
        </p:nvSpPr>
        <p:spPr>
          <a:xfrm>
            <a:off x="4572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smtClean="0">
                <a:solidFill>
                  <a:schemeClr val="tx1"/>
                </a:solidFill>
              </a:rPr>
              <a:t>Tiempo de aprovisionamiento </a:t>
            </a:r>
            <a:endParaRPr lang="es-EC" kern="0" dirty="0">
              <a:solidFill>
                <a:schemeClr val="tx1"/>
              </a:solidFill>
            </a:endParaRPr>
          </a:p>
        </p:txBody>
      </p:sp>
    </p:spTree>
    <p:extLst>
      <p:ext uri="{BB962C8B-B14F-4D97-AF65-F5344CB8AC3E}">
        <p14:creationId xmlns:p14="http://schemas.microsoft.com/office/powerpoint/2010/main" val="1524580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05869" y="1853047"/>
            <a:ext cx="3932261" cy="3151905"/>
          </a:xfrm>
          <a:prstGeom prst="rect">
            <a:avLst/>
          </a:prstGeom>
        </p:spPr>
      </p:pic>
      <p:sp>
        <p:nvSpPr>
          <p:cNvPr id="5" name="Título 1"/>
          <p:cNvSpPr txBox="1">
            <a:spLocks/>
          </p:cNvSpPr>
          <p:nvPr/>
        </p:nvSpPr>
        <p:spPr>
          <a:xfrm>
            <a:off x="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Demanda </a:t>
            </a:r>
            <a:endParaRPr lang="es-EC" kern="0" dirty="0">
              <a:solidFill>
                <a:schemeClr val="tx1"/>
              </a:solidFill>
            </a:endParaRPr>
          </a:p>
        </p:txBody>
      </p:sp>
    </p:spTree>
    <p:extLst>
      <p:ext uri="{BB962C8B-B14F-4D97-AF65-F5344CB8AC3E}">
        <p14:creationId xmlns:p14="http://schemas.microsoft.com/office/powerpoint/2010/main" val="87250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68" y="0"/>
            <a:ext cx="8579296" cy="1143000"/>
          </a:xfrm>
        </p:spPr>
        <p:txBody>
          <a:bodyPr/>
          <a:lstStyle/>
          <a:p>
            <a:pPr algn="l"/>
            <a:r>
              <a:rPr lang="es-EC" dirty="0" smtClean="0">
                <a:solidFill>
                  <a:schemeClr val="tx1"/>
                </a:solidFill>
              </a:rPr>
              <a:t>Nivel del stock y coste de mantenimiento</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87169" y="571500"/>
            <a:ext cx="5807089" cy="5544616"/>
          </a:xfrm>
          <a:prstGeom prst="rect">
            <a:avLst/>
          </a:prstGeom>
        </p:spPr>
      </p:pic>
      <p:pic>
        <p:nvPicPr>
          <p:cNvPr id="5" name="Imagen 4"/>
          <p:cNvPicPr>
            <a:picLocks noChangeAspect="1"/>
          </p:cNvPicPr>
          <p:nvPr/>
        </p:nvPicPr>
        <p:blipFill>
          <a:blip r:embed="rId3"/>
          <a:stretch>
            <a:fillRect/>
          </a:stretch>
        </p:blipFill>
        <p:spPr>
          <a:xfrm>
            <a:off x="5936177" y="2708920"/>
            <a:ext cx="3152582" cy="1588942"/>
          </a:xfrm>
          <a:prstGeom prst="rect">
            <a:avLst/>
          </a:prstGeom>
        </p:spPr>
      </p:pic>
    </p:spTree>
    <p:extLst>
      <p:ext uri="{BB962C8B-B14F-4D97-AF65-F5344CB8AC3E}">
        <p14:creationId xmlns:p14="http://schemas.microsoft.com/office/powerpoint/2010/main" val="150192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20" y="0"/>
            <a:ext cx="9028639" cy="1143000"/>
          </a:xfrm>
        </p:spPr>
        <p:txBody>
          <a:bodyPr/>
          <a:lstStyle/>
          <a:p>
            <a:pPr algn="l"/>
            <a:r>
              <a:rPr lang="es-EC" dirty="0">
                <a:solidFill>
                  <a:schemeClr val="tx1"/>
                </a:solidFill>
              </a:rPr>
              <a:t>A</a:t>
            </a:r>
            <a:r>
              <a:rPr lang="es-EC" dirty="0" smtClean="0">
                <a:solidFill>
                  <a:schemeClr val="tx1"/>
                </a:solidFill>
              </a:rPr>
              <a:t>provisionamiento y coste </a:t>
            </a:r>
            <a:r>
              <a:rPr lang="es-EC" dirty="0">
                <a:solidFill>
                  <a:schemeClr val="tx1"/>
                </a:solidFill>
              </a:rPr>
              <a:t>de </a:t>
            </a:r>
            <a:r>
              <a:rPr lang="es-EC" dirty="0" smtClean="0">
                <a:solidFill>
                  <a:schemeClr val="tx1"/>
                </a:solidFill>
              </a:rPr>
              <a:t>emisión</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1403648" y="580110"/>
            <a:ext cx="6431024" cy="4103606"/>
          </a:xfrm>
          <a:prstGeom prst="rect">
            <a:avLst/>
          </a:prstGeom>
        </p:spPr>
      </p:pic>
      <p:pic>
        <p:nvPicPr>
          <p:cNvPr id="5" name="Imagen 4"/>
          <p:cNvPicPr>
            <a:picLocks noChangeAspect="1"/>
          </p:cNvPicPr>
          <p:nvPr/>
        </p:nvPicPr>
        <p:blipFill>
          <a:blip r:embed="rId3"/>
          <a:stretch>
            <a:fillRect/>
          </a:stretch>
        </p:blipFill>
        <p:spPr>
          <a:xfrm>
            <a:off x="3146979" y="4678803"/>
            <a:ext cx="2944361" cy="1483996"/>
          </a:xfrm>
          <a:prstGeom prst="rect">
            <a:avLst/>
          </a:prstGeom>
        </p:spPr>
      </p:pic>
    </p:spTree>
    <p:extLst>
      <p:ext uri="{BB962C8B-B14F-4D97-AF65-F5344CB8AC3E}">
        <p14:creationId xmlns:p14="http://schemas.microsoft.com/office/powerpoint/2010/main" val="39590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636"/>
            <a:ext cx="8697144" cy="1143000"/>
          </a:xfrm>
        </p:spPr>
        <p:txBody>
          <a:bodyPr/>
          <a:lstStyle/>
          <a:p>
            <a:pPr algn="l"/>
            <a:r>
              <a:rPr lang="es-EC" dirty="0">
                <a:solidFill>
                  <a:schemeClr val="tx1"/>
                </a:solidFill>
              </a:rPr>
              <a:t>N</a:t>
            </a:r>
            <a:r>
              <a:rPr lang="es-EC" dirty="0" smtClean="0">
                <a:solidFill>
                  <a:schemeClr val="tx1"/>
                </a:solidFill>
              </a:rPr>
              <a:t>ivel del stock y stock de seguridad</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107505" y="949022"/>
            <a:ext cx="6120680" cy="4754052"/>
          </a:xfrm>
          <a:prstGeom prst="rect">
            <a:avLst/>
          </a:prstGeom>
        </p:spPr>
      </p:pic>
      <p:pic>
        <p:nvPicPr>
          <p:cNvPr id="5" name="Imagen 4"/>
          <p:cNvPicPr>
            <a:picLocks noChangeAspect="1"/>
          </p:cNvPicPr>
          <p:nvPr/>
        </p:nvPicPr>
        <p:blipFill>
          <a:blip r:embed="rId3"/>
          <a:stretch>
            <a:fillRect/>
          </a:stretch>
        </p:blipFill>
        <p:spPr>
          <a:xfrm>
            <a:off x="6278348" y="2611781"/>
            <a:ext cx="2834319" cy="1428533"/>
          </a:xfrm>
          <a:prstGeom prst="rect">
            <a:avLst/>
          </a:prstGeom>
        </p:spPr>
      </p:pic>
    </p:spTree>
    <p:extLst>
      <p:ext uri="{BB962C8B-B14F-4D97-AF65-F5344CB8AC3E}">
        <p14:creationId xmlns:p14="http://schemas.microsoft.com/office/powerpoint/2010/main" val="15268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lstStyle/>
          <a:p>
            <a:pPr algn="l"/>
            <a:r>
              <a:rPr lang="es-EC" sz="2800" dirty="0">
                <a:solidFill>
                  <a:schemeClr val="tx1"/>
                </a:solidFill>
              </a:rPr>
              <a:t>D</a:t>
            </a:r>
            <a:r>
              <a:rPr lang="es-EC" sz="2800" dirty="0" smtClean="0">
                <a:solidFill>
                  <a:schemeClr val="tx1"/>
                </a:solidFill>
              </a:rPr>
              <a:t>emanda </a:t>
            </a:r>
            <a:r>
              <a:rPr lang="es-EC" sz="2800" dirty="0">
                <a:solidFill>
                  <a:schemeClr val="tx1"/>
                </a:solidFill>
              </a:rPr>
              <a:t>y </a:t>
            </a:r>
            <a:r>
              <a:rPr lang="es-EC" sz="2800" dirty="0" smtClean="0">
                <a:solidFill>
                  <a:schemeClr val="tx1"/>
                </a:solidFill>
              </a:rPr>
              <a:t>stock </a:t>
            </a:r>
            <a:r>
              <a:rPr lang="es-EC" sz="2800" dirty="0">
                <a:solidFill>
                  <a:schemeClr val="tx1"/>
                </a:solidFill>
              </a:rPr>
              <a:t>de seguridad</a:t>
            </a:r>
            <a:endParaRPr lang="es-EC" sz="2800" dirty="0"/>
          </a:p>
        </p:txBody>
      </p:sp>
      <p:pic>
        <p:nvPicPr>
          <p:cNvPr id="5" name="Marcador de contenido 4"/>
          <p:cNvPicPr>
            <a:picLocks noGrp="1" noChangeAspect="1"/>
          </p:cNvPicPr>
          <p:nvPr>
            <p:ph idx="1"/>
          </p:nvPr>
        </p:nvPicPr>
        <p:blipFill>
          <a:blip r:embed="rId2"/>
          <a:stretch>
            <a:fillRect/>
          </a:stretch>
        </p:blipFill>
        <p:spPr>
          <a:xfrm>
            <a:off x="165606" y="908720"/>
            <a:ext cx="6206594" cy="4347900"/>
          </a:xfrm>
          <a:prstGeom prst="rect">
            <a:avLst/>
          </a:prstGeom>
        </p:spPr>
      </p:pic>
      <p:pic>
        <p:nvPicPr>
          <p:cNvPr id="6" name="Imagen 5"/>
          <p:cNvPicPr>
            <a:picLocks noChangeAspect="1"/>
          </p:cNvPicPr>
          <p:nvPr/>
        </p:nvPicPr>
        <p:blipFill>
          <a:blip r:embed="rId3"/>
          <a:stretch>
            <a:fillRect/>
          </a:stretch>
        </p:blipFill>
        <p:spPr>
          <a:xfrm>
            <a:off x="6372200" y="2551144"/>
            <a:ext cx="2741816" cy="1381911"/>
          </a:xfrm>
          <a:prstGeom prst="rect">
            <a:avLst/>
          </a:prstGeom>
        </p:spPr>
      </p:pic>
    </p:spTree>
    <p:extLst>
      <p:ext uri="{BB962C8B-B14F-4D97-AF65-F5344CB8AC3E}">
        <p14:creationId xmlns:p14="http://schemas.microsoft.com/office/powerpoint/2010/main" val="29094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6632"/>
            <a:ext cx="8686800" cy="1143000"/>
          </a:xfrm>
        </p:spPr>
        <p:txBody>
          <a:bodyPr/>
          <a:lstStyle/>
          <a:p>
            <a:pPr algn="l"/>
            <a:r>
              <a:rPr lang="es-EC" dirty="0" smtClean="0">
                <a:solidFill>
                  <a:schemeClr val="tx1"/>
                </a:solidFill>
              </a:rPr>
              <a:t>Formulación del problema de investigación</a:t>
            </a:r>
            <a:endParaRPr lang="es-EC" dirty="0">
              <a:solidFill>
                <a:schemeClr val="tx1"/>
              </a:solidFill>
            </a:endParaRPr>
          </a:p>
        </p:txBody>
      </p:sp>
      <p:sp>
        <p:nvSpPr>
          <p:cNvPr id="3" name="Marcador de contenido 2"/>
          <p:cNvSpPr>
            <a:spLocks noGrp="1"/>
          </p:cNvSpPr>
          <p:nvPr>
            <p:ph idx="1"/>
          </p:nvPr>
        </p:nvSpPr>
        <p:spPr>
          <a:xfrm>
            <a:off x="457200" y="1052736"/>
            <a:ext cx="8229600" cy="4750545"/>
          </a:xfrm>
        </p:spPr>
        <p:txBody>
          <a:bodyPr/>
          <a:lstStyle/>
          <a:p>
            <a:pPr marL="0" indent="0">
              <a:buNone/>
            </a:pPr>
            <a:endParaRPr lang="es-EC" dirty="0" smtClean="0">
              <a:solidFill>
                <a:schemeClr val="tx1"/>
              </a:solidFill>
            </a:endParaRPr>
          </a:p>
          <a:p>
            <a:pPr marL="0" indent="0" algn="just">
              <a:buNone/>
            </a:pPr>
            <a:r>
              <a:rPr lang="es-EC" i="1" dirty="0" smtClean="0">
                <a:solidFill>
                  <a:schemeClr val="tx1"/>
                </a:solidFill>
              </a:rPr>
              <a:t>¿</a:t>
            </a:r>
            <a:r>
              <a:rPr lang="es-EC" i="1" dirty="0">
                <a:solidFill>
                  <a:schemeClr val="tx1"/>
                </a:solidFill>
              </a:rPr>
              <a:t>Es el reducido control del inventario la principal causa de la escasa aplicación del modelo logístico que, genera en la gestión de stocks una limitada capacidad para la optimización de recursos en las pequeñas empresas textiles del Distrito Metropolitano de Quito? </a:t>
            </a:r>
          </a:p>
        </p:txBody>
      </p:sp>
      <p:pic>
        <p:nvPicPr>
          <p:cNvPr id="5" name="Imagen 4"/>
          <p:cNvPicPr>
            <a:picLocks noChangeAspect="1"/>
          </p:cNvPicPr>
          <p:nvPr/>
        </p:nvPicPr>
        <p:blipFill>
          <a:blip r:embed="rId2"/>
          <a:stretch>
            <a:fillRect/>
          </a:stretch>
        </p:blipFill>
        <p:spPr>
          <a:xfrm>
            <a:off x="3390862" y="3915892"/>
            <a:ext cx="1905075" cy="1905075"/>
          </a:xfrm>
          <a:prstGeom prst="rect">
            <a:avLst/>
          </a:prstGeom>
        </p:spPr>
      </p:pic>
    </p:spTree>
    <p:extLst>
      <p:ext uri="{BB962C8B-B14F-4D97-AF65-F5344CB8AC3E}">
        <p14:creationId xmlns:p14="http://schemas.microsoft.com/office/powerpoint/2010/main" val="3659251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47" y="0"/>
            <a:ext cx="9012487" cy="1143000"/>
          </a:xfrm>
        </p:spPr>
        <p:txBody>
          <a:bodyPr/>
          <a:lstStyle/>
          <a:p>
            <a:pPr algn="l"/>
            <a:r>
              <a:rPr lang="es-EC" dirty="0">
                <a:solidFill>
                  <a:schemeClr val="tx1"/>
                </a:solidFill>
              </a:rPr>
              <a:t>D</a:t>
            </a:r>
            <a:r>
              <a:rPr lang="es-EC" dirty="0" smtClean="0">
                <a:solidFill>
                  <a:schemeClr val="tx1"/>
                </a:solidFill>
              </a:rPr>
              <a:t>emanda y rotura de stock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975416" y="764704"/>
            <a:ext cx="7023957" cy="3604888"/>
          </a:xfrm>
          <a:prstGeom prst="rect">
            <a:avLst/>
          </a:prstGeom>
        </p:spPr>
      </p:pic>
      <p:pic>
        <p:nvPicPr>
          <p:cNvPr id="5" name="Imagen 4"/>
          <p:cNvPicPr>
            <a:picLocks noChangeAspect="1"/>
          </p:cNvPicPr>
          <p:nvPr/>
        </p:nvPicPr>
        <p:blipFill>
          <a:blip r:embed="rId3"/>
          <a:stretch>
            <a:fillRect/>
          </a:stretch>
        </p:blipFill>
        <p:spPr>
          <a:xfrm>
            <a:off x="3104667" y="4509120"/>
            <a:ext cx="2765457" cy="1393826"/>
          </a:xfrm>
          <a:prstGeom prst="rect">
            <a:avLst/>
          </a:prstGeom>
        </p:spPr>
      </p:pic>
    </p:spTree>
    <p:extLst>
      <p:ext uri="{BB962C8B-B14F-4D97-AF65-F5344CB8AC3E}">
        <p14:creationId xmlns:p14="http://schemas.microsoft.com/office/powerpoint/2010/main" val="27002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28636"/>
            <a:ext cx="8229600" cy="1143000"/>
          </a:xfrm>
        </p:spPr>
        <p:txBody>
          <a:bodyPr/>
          <a:lstStyle/>
          <a:p>
            <a:pPr algn="l"/>
            <a:r>
              <a:rPr lang="es-EC" dirty="0" smtClean="0">
                <a:solidFill>
                  <a:schemeClr val="tx1"/>
                </a:solidFill>
              </a:rPr>
              <a:t>Objetivo 4</a:t>
            </a:r>
            <a:endParaRPr lang="es-EC" dirty="0">
              <a:solidFill>
                <a:schemeClr val="tx1"/>
              </a:solidFill>
            </a:endParaRPr>
          </a:p>
        </p:txBody>
      </p:sp>
      <p:sp>
        <p:nvSpPr>
          <p:cNvPr id="9" name="Rectángulo 8"/>
          <p:cNvSpPr/>
          <p:nvPr/>
        </p:nvSpPr>
        <p:spPr>
          <a:xfrm>
            <a:off x="2786896" y="2967335"/>
            <a:ext cx="3570208"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Propuesta</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5377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8636"/>
            <a:ext cx="8229600" cy="1143000"/>
          </a:xfrm>
        </p:spPr>
        <p:txBody>
          <a:bodyPr/>
          <a:lstStyle/>
          <a:p>
            <a:pPr algn="l"/>
            <a:r>
              <a:rPr lang="es-EC" dirty="0" smtClean="0">
                <a:solidFill>
                  <a:schemeClr val="tx1"/>
                </a:solidFill>
              </a:rPr>
              <a:t>Lo más importante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1946724" y="980728"/>
            <a:ext cx="5271240" cy="3168352"/>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1692164891"/>
              </p:ext>
            </p:extLst>
          </p:nvPr>
        </p:nvGraphicFramePr>
        <p:xfrm>
          <a:off x="2772911" y="4365104"/>
          <a:ext cx="3618865" cy="1577340"/>
        </p:xfrm>
        <a:graphic>
          <a:graphicData uri="http://schemas.openxmlformats.org/drawingml/2006/table">
            <a:tbl>
              <a:tblPr firstRow="1" firstCol="1" bandRow="1"/>
              <a:tblGrid>
                <a:gridCol w="709930"/>
                <a:gridCol w="748665"/>
                <a:gridCol w="415290"/>
                <a:gridCol w="779780"/>
                <a:gridCol w="965200"/>
              </a:tblGrid>
              <a:tr h="238125">
                <a:tc gridSpan="5">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Comportamiento de la demanda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Demanda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037875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0"/>
            <a:ext cx="8229600" cy="1143000"/>
          </a:xfrm>
        </p:spPr>
        <p:txBody>
          <a:bodyPr/>
          <a:lstStyle/>
          <a:p>
            <a:pPr algn="l"/>
            <a:r>
              <a:rPr lang="es-EC" dirty="0" smtClean="0">
                <a:solidFill>
                  <a:schemeClr val="tx1"/>
                </a:solidFill>
              </a:rPr>
              <a:t>Simulaciones</a:t>
            </a:r>
            <a:r>
              <a:rPr lang="es-EC" dirty="0" smtClean="0"/>
              <a:t> </a:t>
            </a:r>
            <a:endParaRPr lang="es-EC" dirty="0"/>
          </a:p>
        </p:txBody>
      </p:sp>
      <p:pic>
        <p:nvPicPr>
          <p:cNvPr id="4" name="Marcador de contenido 3"/>
          <p:cNvPicPr>
            <a:picLocks noGrp="1" noChangeAspect="1"/>
          </p:cNvPicPr>
          <p:nvPr>
            <p:ph idx="1"/>
          </p:nvPr>
        </p:nvPicPr>
        <p:blipFill>
          <a:blip r:embed="rId2"/>
          <a:stretch>
            <a:fillRect/>
          </a:stretch>
        </p:blipFill>
        <p:spPr>
          <a:xfrm>
            <a:off x="1763688" y="1417638"/>
            <a:ext cx="5401524" cy="3724979"/>
          </a:xfrm>
          <a:prstGeom prst="rect">
            <a:avLst/>
          </a:prstGeom>
        </p:spPr>
      </p:pic>
    </p:spTree>
    <p:extLst>
      <p:ext uri="{BB962C8B-B14F-4D97-AF65-F5344CB8AC3E}">
        <p14:creationId xmlns:p14="http://schemas.microsoft.com/office/powerpoint/2010/main" val="20399810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9672" y="1268760"/>
            <a:ext cx="5401524" cy="3688400"/>
          </a:xfrm>
          <a:prstGeom prst="rect">
            <a:avLst/>
          </a:prstGeom>
        </p:spPr>
      </p:pic>
      <p:sp>
        <p:nvSpPr>
          <p:cNvPr id="3" name="Título 1"/>
          <p:cNvSpPr txBox="1">
            <a:spLocks/>
          </p:cNvSpPr>
          <p:nvPr/>
        </p:nvSpPr>
        <p:spPr>
          <a:xfrm>
            <a:off x="683568"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Simulaciones</a:t>
            </a:r>
            <a:r>
              <a:rPr lang="es-EC" kern="0" dirty="0" smtClean="0"/>
              <a:t> </a:t>
            </a:r>
            <a:endParaRPr lang="es-EC" kern="0" dirty="0"/>
          </a:p>
        </p:txBody>
      </p:sp>
    </p:spTree>
    <p:extLst>
      <p:ext uri="{BB962C8B-B14F-4D97-AF65-F5344CB8AC3E}">
        <p14:creationId xmlns:p14="http://schemas.microsoft.com/office/powerpoint/2010/main" val="3852462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51720" y="1412776"/>
            <a:ext cx="5389331" cy="3712786"/>
          </a:xfrm>
          <a:prstGeom prst="rect">
            <a:avLst/>
          </a:prstGeom>
        </p:spPr>
      </p:pic>
      <p:sp>
        <p:nvSpPr>
          <p:cNvPr id="3" name="Título 1"/>
          <p:cNvSpPr txBox="1">
            <a:spLocks/>
          </p:cNvSpPr>
          <p:nvPr/>
        </p:nvSpPr>
        <p:spPr>
          <a:xfrm>
            <a:off x="683568"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Simulaciones</a:t>
            </a:r>
            <a:r>
              <a:rPr lang="es-EC" kern="0" dirty="0" smtClean="0"/>
              <a:t> </a:t>
            </a:r>
            <a:endParaRPr lang="es-EC" kern="0" dirty="0"/>
          </a:p>
        </p:txBody>
      </p:sp>
    </p:spTree>
    <p:extLst>
      <p:ext uri="{BB962C8B-B14F-4D97-AF65-F5344CB8AC3E}">
        <p14:creationId xmlns:p14="http://schemas.microsoft.com/office/powerpoint/2010/main" val="3184425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405"/>
            <a:ext cx="8229600" cy="1143000"/>
          </a:xfrm>
        </p:spPr>
        <p:txBody>
          <a:bodyPr/>
          <a:lstStyle/>
          <a:p>
            <a:pPr algn="ctr"/>
            <a:r>
              <a:rPr lang="es-EC" dirty="0" smtClean="0">
                <a:solidFill>
                  <a:schemeClr val="tx1"/>
                </a:solidFill>
              </a:rPr>
              <a:t>Conclusiones</a:t>
            </a:r>
            <a:r>
              <a:rPr lang="es-EC" dirty="0" smtClean="0"/>
              <a:t> </a:t>
            </a:r>
            <a:endParaRPr lang="es-EC" dirty="0"/>
          </a:p>
        </p:txBody>
      </p:sp>
      <p:sp>
        <p:nvSpPr>
          <p:cNvPr id="4" name="Rectángulo 3"/>
          <p:cNvSpPr/>
          <p:nvPr/>
        </p:nvSpPr>
        <p:spPr>
          <a:xfrm>
            <a:off x="809836" y="980728"/>
            <a:ext cx="7524328" cy="5293757"/>
          </a:xfrm>
          <a:prstGeom prst="rect">
            <a:avLst/>
          </a:prstGeom>
        </p:spPr>
        <p:txBody>
          <a:bodyPr wrap="square">
            <a:spAutoFit/>
          </a:bodyPr>
          <a:lstStyle/>
          <a:p>
            <a:pPr marL="285750" indent="-285750" algn="just">
              <a:buFont typeface="Wingdings" panose="05000000000000000000" pitchFamily="2" charset="2"/>
              <a:buChar char="ü"/>
            </a:pPr>
            <a:r>
              <a:rPr lang="es-EC" sz="1400" dirty="0" smtClean="0"/>
              <a:t>La </a:t>
            </a:r>
            <a:r>
              <a:rPr lang="es-EC" sz="1400" dirty="0"/>
              <a:t>productividad del sector de las pequeñas empresas textiles se basa en el principio tradicional que indica: que entre mayor sea la producción, mayor será el volumen de ventas. Sin embargo tal principio en la actualidad es caduco, la productividad se mide en las metas alcanzadas, utilizando para ello iguales o menores factores productivos utilizados por la industria. </a:t>
            </a:r>
            <a:endParaRPr lang="es-EC" sz="1400" dirty="0" smtClean="0"/>
          </a:p>
          <a:p>
            <a:pPr algn="just"/>
            <a:endParaRPr lang="es-EC" sz="1400" dirty="0"/>
          </a:p>
          <a:p>
            <a:pPr marL="285750" indent="-285750" algn="just">
              <a:buFont typeface="Wingdings" panose="05000000000000000000" pitchFamily="2" charset="2"/>
              <a:buChar char="ü"/>
            </a:pPr>
            <a:r>
              <a:rPr lang="es-EC" sz="1400" dirty="0" smtClean="0"/>
              <a:t>Las </a:t>
            </a:r>
            <a:r>
              <a:rPr lang="es-EC" sz="1400" dirty="0"/>
              <a:t>pequeñas empresas textiles abarcan mayores niveles de inventarios con el propósito de garantizar el nivel de servicio, sin embargo como la función de producción no está basada en la previsión, los resultados son poco precisos, generando fallas en la entrega de producto terminado. </a:t>
            </a:r>
            <a:endParaRPr lang="es-EC" sz="1400" dirty="0" smtClean="0"/>
          </a:p>
          <a:p>
            <a:pPr algn="just"/>
            <a:endParaRPr lang="es-EC" sz="1400" dirty="0"/>
          </a:p>
          <a:p>
            <a:pPr marL="285750" indent="-285750" algn="just">
              <a:buFont typeface="Wingdings" panose="05000000000000000000" pitchFamily="2" charset="2"/>
              <a:buChar char="ü"/>
            </a:pPr>
            <a:r>
              <a:rPr lang="es-EC" sz="1400" dirty="0" smtClean="0"/>
              <a:t>La </a:t>
            </a:r>
            <a:r>
              <a:rPr lang="es-EC" sz="1400" dirty="0"/>
              <a:t>mediana con respecto al tiempo de aprovisionamiento que muestra el sector es de cinco días, tal situación involucra también un aumento en los costes de emisión de pedido dado a la alta frecuencia de abastecimiento. </a:t>
            </a:r>
            <a:endParaRPr lang="es-EC" sz="1400" dirty="0" smtClean="0"/>
          </a:p>
          <a:p>
            <a:pPr algn="just"/>
            <a:endParaRPr lang="es-EC" sz="1400" dirty="0"/>
          </a:p>
          <a:p>
            <a:pPr marL="285750" indent="-285750" algn="just">
              <a:buFont typeface="Wingdings" panose="05000000000000000000" pitchFamily="2" charset="2"/>
              <a:buChar char="ü"/>
            </a:pPr>
            <a:r>
              <a:rPr lang="es-EC" sz="1400" dirty="0" smtClean="0"/>
              <a:t>El </a:t>
            </a:r>
            <a:r>
              <a:rPr lang="es-EC" sz="1400" dirty="0"/>
              <a:t>superávit que muestra el sector, al momento de reflejar una mediana del 30% en stock de seguridad con respecto al nivel del inventario, repercute en el aumento de los costes de almacenamiento. </a:t>
            </a:r>
            <a:endParaRPr lang="es-EC" sz="1400" dirty="0" smtClean="0"/>
          </a:p>
          <a:p>
            <a:pPr algn="just"/>
            <a:endParaRPr lang="es-EC" sz="1400" dirty="0" smtClean="0"/>
          </a:p>
          <a:p>
            <a:pPr marL="285750" lvl="0" indent="-285750" algn="just">
              <a:buFont typeface="Wingdings" panose="05000000000000000000" pitchFamily="2" charset="2"/>
              <a:buChar char="ü"/>
            </a:pPr>
            <a:r>
              <a:rPr lang="es-ES" sz="1400" dirty="0"/>
              <a:t>El nivel de servicio para el sector de las pequeñas empresas textiles es del 85%, lo que indica que de cada 100 pedidos demandados 15 no se concretan por falta de stock, además el nivel de servicio debe aproximarse al 100%, por lo que el presente resultado no es un índice que indique mejora en la productividad para la industria. </a:t>
            </a:r>
            <a:endParaRPr lang="es-EC" sz="1400" dirty="0"/>
          </a:p>
          <a:p>
            <a:pPr marL="285750" indent="-285750" algn="just">
              <a:buFont typeface="Wingdings" panose="05000000000000000000" pitchFamily="2" charset="2"/>
              <a:buChar char="ü"/>
            </a:pPr>
            <a:endParaRPr lang="es-EC" sz="1600" dirty="0"/>
          </a:p>
        </p:txBody>
      </p:sp>
    </p:spTree>
    <p:extLst>
      <p:ext uri="{BB962C8B-B14F-4D97-AF65-F5344CB8AC3E}">
        <p14:creationId xmlns:p14="http://schemas.microsoft.com/office/powerpoint/2010/main" val="2312636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lstStyle/>
          <a:p>
            <a:pPr algn="ctr"/>
            <a:r>
              <a:rPr lang="es-EC" dirty="0" smtClean="0">
                <a:solidFill>
                  <a:schemeClr val="tx1"/>
                </a:solidFill>
              </a:rPr>
              <a:t>Recomendaciones</a:t>
            </a:r>
            <a:r>
              <a:rPr lang="es-EC" dirty="0" smtClean="0"/>
              <a:t> </a:t>
            </a:r>
            <a:endParaRPr lang="es-EC" dirty="0"/>
          </a:p>
        </p:txBody>
      </p:sp>
      <p:sp>
        <p:nvSpPr>
          <p:cNvPr id="3" name="Rectángulo 2"/>
          <p:cNvSpPr/>
          <p:nvPr/>
        </p:nvSpPr>
        <p:spPr>
          <a:xfrm>
            <a:off x="53752" y="980728"/>
            <a:ext cx="9036496" cy="5601533"/>
          </a:xfrm>
          <a:prstGeom prst="rect">
            <a:avLst/>
          </a:prstGeom>
        </p:spPr>
        <p:txBody>
          <a:bodyPr wrap="square">
            <a:spAutoFit/>
          </a:bodyPr>
          <a:lstStyle/>
          <a:p>
            <a:pPr marL="285750" indent="-285750" algn="just">
              <a:buFont typeface="Wingdings" panose="05000000000000000000" pitchFamily="2" charset="2"/>
              <a:buChar char="ü"/>
            </a:pPr>
            <a:r>
              <a:rPr lang="es-EC" sz="1400" dirty="0" smtClean="0"/>
              <a:t>La </a:t>
            </a:r>
            <a:r>
              <a:rPr lang="es-EC" sz="1400" dirty="0"/>
              <a:t>gestión logística debe integrar en su sistema de control actividades de previsión para cada una de las funciones logísticas, con el propósito de que se utilice eficientemente los recursos productivos que requiere la empresa para su correcto funcionamiento. </a:t>
            </a:r>
            <a:endParaRPr lang="es-EC" sz="1400" dirty="0" smtClean="0"/>
          </a:p>
          <a:p>
            <a:pPr algn="just"/>
            <a:endParaRPr lang="es-EC" sz="1400" dirty="0"/>
          </a:p>
          <a:p>
            <a:pPr marL="285750" indent="-285750" algn="just">
              <a:buFont typeface="Wingdings" panose="05000000000000000000" pitchFamily="2" charset="2"/>
              <a:buChar char="ü"/>
            </a:pPr>
            <a:r>
              <a:rPr lang="es-EC" sz="1400" dirty="0" smtClean="0"/>
              <a:t>Se </a:t>
            </a:r>
            <a:r>
              <a:rPr lang="es-EC" sz="1400" dirty="0"/>
              <a:t>debe observar el tipo de demanda y el comportamiento del proveedor, para fijar técnicamente tanto la necesidad como el dimensionamiento de un punto de reorden, y de un stock de seguridad.   </a:t>
            </a:r>
            <a:endParaRPr lang="es-EC" sz="1400" dirty="0" smtClean="0"/>
          </a:p>
          <a:p>
            <a:pPr algn="just"/>
            <a:endParaRPr lang="es-EC" sz="1400" dirty="0"/>
          </a:p>
          <a:p>
            <a:pPr marL="285750" indent="-285750" algn="just">
              <a:buFont typeface="Wingdings" panose="05000000000000000000" pitchFamily="2" charset="2"/>
              <a:buChar char="ü"/>
            </a:pPr>
            <a:r>
              <a:rPr lang="es-EC" sz="1400" dirty="0" smtClean="0"/>
              <a:t>El </a:t>
            </a:r>
            <a:r>
              <a:rPr lang="es-EC" sz="1400" dirty="0"/>
              <a:t>sector textil debe procurar ajustar el nivel del inventario a la medida de la demanda, con el propósito de que se pueda observar las imperfecciones ocultas en la función de la producción y quizá de la misma cadena de suministro</a:t>
            </a:r>
            <a:r>
              <a:rPr lang="es-EC" sz="1400" dirty="0" smtClean="0"/>
              <a:t>.</a:t>
            </a:r>
          </a:p>
          <a:p>
            <a:pPr algn="just"/>
            <a:endParaRPr lang="es-EC" sz="1400" dirty="0" smtClean="0"/>
          </a:p>
          <a:p>
            <a:pPr marL="285750" lvl="0" indent="-285750" algn="just">
              <a:buFont typeface="Wingdings" panose="05000000000000000000" pitchFamily="2" charset="2"/>
              <a:buChar char="ü"/>
            </a:pPr>
            <a:r>
              <a:rPr lang="es-ES" sz="1400" dirty="0"/>
              <a:t>Se debe evitar el sobredimensionamiento del stock, ya que eso conlleva un aumento en los costos de oportunidad sobre todo por concepto de inmovilizados financieros. </a:t>
            </a:r>
            <a:endParaRPr lang="es-ES" sz="1400" dirty="0" smtClean="0"/>
          </a:p>
          <a:p>
            <a:pPr lvl="0" algn="just"/>
            <a:endParaRPr lang="es-EC" sz="1400" dirty="0"/>
          </a:p>
          <a:p>
            <a:pPr marL="285750" lvl="0" indent="-285750" algn="just">
              <a:buFont typeface="Wingdings" panose="05000000000000000000" pitchFamily="2" charset="2"/>
              <a:buChar char="ü"/>
            </a:pPr>
            <a:r>
              <a:rPr lang="es-ES" sz="1400" dirty="0"/>
              <a:t>Para las pequeñas empresas textiles que interactúen con una demanda y tiempo de aprovisionamiento previsible, se recomienda observar el modelo matemático de Wilson, con el propósito de que se calibre adecuadamente el nivel de inventario a mantener</a:t>
            </a:r>
            <a:r>
              <a:rPr lang="es-ES" sz="1400" dirty="0" smtClean="0"/>
              <a:t>.</a:t>
            </a:r>
          </a:p>
          <a:p>
            <a:pPr marL="285750" lvl="0" indent="-285750" algn="just">
              <a:buFont typeface="Wingdings" panose="05000000000000000000" pitchFamily="2" charset="2"/>
              <a:buChar char="ü"/>
            </a:pPr>
            <a:endParaRPr lang="es-ES" sz="1400" dirty="0" smtClean="0"/>
          </a:p>
          <a:p>
            <a:pPr marL="285750" indent="-285750" algn="just">
              <a:buFont typeface="Wingdings" panose="05000000000000000000" pitchFamily="2" charset="2"/>
              <a:buChar char="ü"/>
            </a:pPr>
            <a:r>
              <a:rPr lang="es-ES" sz="1400" dirty="0"/>
              <a:t>Los sistemas de control de inventarios tradicionales son de mucha utilidad, pero deben ser complementados con modelos logísticos, para poder obtener un instrumento de control más integro. </a:t>
            </a:r>
            <a:endParaRPr lang="es-ES" sz="1400" dirty="0" smtClean="0"/>
          </a:p>
          <a:p>
            <a:pPr marL="285750" indent="-285750" algn="just">
              <a:buFont typeface="Wingdings" panose="05000000000000000000" pitchFamily="2" charset="2"/>
              <a:buChar char="ü"/>
            </a:pPr>
            <a:endParaRPr lang="es-ES" sz="1400" dirty="0"/>
          </a:p>
          <a:p>
            <a:pPr marL="285750" lvl="0" indent="-285750" algn="just">
              <a:buFont typeface="Wingdings" panose="05000000000000000000" pitchFamily="2" charset="2"/>
              <a:buChar char="ü"/>
            </a:pPr>
            <a:r>
              <a:rPr lang="es-ES" sz="1400" dirty="0"/>
              <a:t>Considerar que, en la correcta gestión de stocks está la clave para generar la ventaja competitiva y mejorar la productividad. </a:t>
            </a:r>
            <a:endParaRPr lang="es-EC" sz="1400" dirty="0"/>
          </a:p>
          <a:p>
            <a:pPr algn="just"/>
            <a:r>
              <a:rPr lang="es-ES" sz="1400" dirty="0" smtClean="0"/>
              <a:t> </a:t>
            </a:r>
            <a:endParaRPr lang="es-EC" sz="1400" dirty="0"/>
          </a:p>
          <a:p>
            <a:pPr marL="285750" lvl="0" indent="-285750" algn="just">
              <a:buFont typeface="Wingdings" panose="05000000000000000000" pitchFamily="2" charset="2"/>
              <a:buChar char="ü"/>
            </a:pPr>
            <a:endParaRPr lang="es-EC" sz="1400" dirty="0"/>
          </a:p>
        </p:txBody>
      </p:sp>
    </p:spTree>
    <p:extLst>
      <p:ext uri="{BB962C8B-B14F-4D97-AF65-F5344CB8AC3E}">
        <p14:creationId xmlns:p14="http://schemas.microsoft.com/office/powerpoint/2010/main" val="416325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33834"/>
            <a:ext cx="9144000" cy="6001643"/>
          </a:xfrm>
          <a:prstGeom prst="rect">
            <a:avLst/>
          </a:prstGeom>
          <a:noFill/>
        </p:spPr>
        <p:txBody>
          <a:bodyPr wrap="square" rtlCol="0">
            <a:spAutoFit/>
          </a:bodyPr>
          <a:lstStyle/>
          <a:p>
            <a:endParaRPr lang="es-EC" sz="3600" b="1" i="1" dirty="0" smtClean="0">
              <a:latin typeface="Calibri" panose="020F0502020204030204" pitchFamily="34" charset="0"/>
              <a:cs typeface="Calibri" panose="020F0502020204030204" pitchFamily="34" charset="0"/>
            </a:endParaRPr>
          </a:p>
          <a:p>
            <a:r>
              <a:rPr lang="es-EC" sz="3600" b="1" i="1" dirty="0" smtClean="0">
                <a:latin typeface="Calibri" panose="020F0502020204030204" pitchFamily="34" charset="0"/>
                <a:cs typeface="Calibri" panose="020F0502020204030204" pitchFamily="34" charset="0"/>
              </a:rPr>
              <a:t>Apreciado maestro, </a:t>
            </a:r>
          </a:p>
          <a:p>
            <a:endParaRPr lang="es-EC" sz="3600" b="1" i="1" dirty="0" smtClean="0">
              <a:latin typeface="Calibri" panose="020F0502020204030204" pitchFamily="34" charset="0"/>
              <a:cs typeface="Calibri" panose="020F0502020204030204" pitchFamily="34" charset="0"/>
            </a:endParaRPr>
          </a:p>
          <a:p>
            <a:pPr algn="ctr"/>
            <a:r>
              <a:rPr lang="es-EC" sz="3600" b="1" i="1" dirty="0" smtClean="0">
                <a:latin typeface="Calibri" panose="020F0502020204030204" pitchFamily="34" charset="0"/>
                <a:cs typeface="Calibri" panose="020F0502020204030204" pitchFamily="34" charset="0"/>
              </a:rPr>
              <a:t>Por tu dedicación y compromiso en la formación de quien se recibe hoy como profesional, tu labor es ejemplo de vida, y en tu entusiasmo otorgas luz a la humanidad. </a:t>
            </a:r>
          </a:p>
          <a:p>
            <a:endParaRPr lang="es-EC" sz="3600" b="1" i="1" dirty="0">
              <a:latin typeface="Calibri" panose="020F0502020204030204" pitchFamily="34" charset="0"/>
              <a:cs typeface="Calibri" panose="020F0502020204030204" pitchFamily="34" charset="0"/>
            </a:endParaRPr>
          </a:p>
          <a:p>
            <a:pPr algn="ctr"/>
            <a:r>
              <a:rPr lang="es-EC" sz="3600" b="1" i="1" dirty="0" smtClean="0">
                <a:latin typeface="Calibri" panose="020F0502020204030204" pitchFamily="34" charset="0"/>
                <a:cs typeface="Calibri" panose="020F0502020204030204" pitchFamily="34" charset="0"/>
              </a:rPr>
              <a:t>¡Muchas Gracias!   </a:t>
            </a:r>
          </a:p>
          <a:p>
            <a:pPr algn="ctr"/>
            <a:endParaRPr lang="es-EC" sz="3600" b="1" i="1" dirty="0">
              <a:latin typeface="Calibri" panose="020F0502020204030204" pitchFamily="34" charset="0"/>
              <a:cs typeface="Calibri" panose="020F0502020204030204" pitchFamily="34" charset="0"/>
            </a:endParaRPr>
          </a:p>
          <a:p>
            <a:r>
              <a:rPr lang="es-EC" sz="2400" b="1" i="1" dirty="0" smtClean="0">
                <a:latin typeface="Calibri" panose="020F0502020204030204" pitchFamily="34" charset="0"/>
                <a:cs typeface="Calibri" panose="020F0502020204030204" pitchFamily="34" charset="0"/>
              </a:rPr>
              <a:t>Juan Francisco Espinosa Baldassari </a:t>
            </a:r>
            <a:endParaRPr lang="es-EC" sz="24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7763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48"/>
            <a:ext cx="8229600" cy="648072"/>
          </a:xfrm>
        </p:spPr>
        <p:txBody>
          <a:bodyPr/>
          <a:lstStyle/>
          <a:p>
            <a:pPr algn="l"/>
            <a:r>
              <a:rPr lang="es-EC" dirty="0" smtClean="0">
                <a:solidFill>
                  <a:schemeClr val="tx1"/>
                </a:solidFill>
              </a:rPr>
              <a:t>Objetivos </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61582417"/>
              </p:ext>
            </p:extLst>
          </p:nvPr>
        </p:nvGraphicFramePr>
        <p:xfrm>
          <a:off x="107504" y="908720"/>
          <a:ext cx="8712968" cy="4603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554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01" y="0"/>
            <a:ext cx="8229600" cy="1143000"/>
          </a:xfrm>
        </p:spPr>
        <p:txBody>
          <a:bodyPr/>
          <a:lstStyle/>
          <a:p>
            <a:pPr algn="l"/>
            <a:r>
              <a:rPr lang="es-EC" dirty="0" smtClean="0">
                <a:solidFill>
                  <a:schemeClr val="tx1"/>
                </a:solidFill>
              </a:rPr>
              <a:t>Hipótesis</a:t>
            </a:r>
            <a:r>
              <a:rPr lang="es-EC" dirty="0" smtClean="0"/>
              <a:t> </a:t>
            </a:r>
            <a:endParaRPr lang="es-EC" dirty="0"/>
          </a:p>
        </p:txBody>
      </p:sp>
      <p:sp>
        <p:nvSpPr>
          <p:cNvPr id="3" name="Marcador de contenido 2"/>
          <p:cNvSpPr>
            <a:spLocks noGrp="1"/>
          </p:cNvSpPr>
          <p:nvPr>
            <p:ph idx="1"/>
          </p:nvPr>
        </p:nvSpPr>
        <p:spPr>
          <a:xfrm>
            <a:off x="467544" y="764704"/>
            <a:ext cx="8229600" cy="4525963"/>
          </a:xfrm>
        </p:spPr>
        <p:txBody>
          <a:bodyPr/>
          <a:lstStyle/>
          <a:p>
            <a:pPr marL="0" indent="0">
              <a:buNone/>
            </a:pPr>
            <a:endParaRPr lang="es-EC" dirty="0" smtClean="0">
              <a:solidFill>
                <a:schemeClr val="tx1"/>
              </a:solidFill>
            </a:endParaRPr>
          </a:p>
          <a:p>
            <a:pPr marL="0" indent="0">
              <a:buNone/>
            </a:pPr>
            <a:endParaRPr lang="es-EC" dirty="0" smtClean="0">
              <a:solidFill>
                <a:schemeClr val="tx1"/>
              </a:solidFill>
            </a:endParaRPr>
          </a:p>
          <a:p>
            <a:pPr marL="0" indent="0" algn="just">
              <a:buNone/>
            </a:pPr>
            <a:r>
              <a:rPr lang="es-EC" i="1" dirty="0" smtClean="0">
                <a:solidFill>
                  <a:schemeClr val="tx1"/>
                </a:solidFill>
              </a:rPr>
              <a:t>El </a:t>
            </a:r>
            <a:r>
              <a:rPr lang="es-EC" i="1" dirty="0">
                <a:solidFill>
                  <a:schemeClr val="tx1"/>
                </a:solidFill>
              </a:rPr>
              <a:t>limitado sistema de control de inventarios empleado en la gestión de stocks</a:t>
            </a:r>
            <a:r>
              <a:rPr lang="es-EC" i="1" dirty="0" smtClean="0">
                <a:solidFill>
                  <a:schemeClr val="tx1"/>
                </a:solidFill>
              </a:rPr>
              <a:t>, </a:t>
            </a:r>
            <a:r>
              <a:rPr lang="es-EC" i="1" dirty="0">
                <a:solidFill>
                  <a:schemeClr val="tx1"/>
                </a:solidFill>
              </a:rPr>
              <a:t>genera una reducida capacidad para la optimización de recursos productivos, en las pequeñas empresas textiles del Distrito Metropolitano de Quito. </a:t>
            </a:r>
          </a:p>
        </p:txBody>
      </p:sp>
      <p:pic>
        <p:nvPicPr>
          <p:cNvPr id="7" name="Imagen 6"/>
          <p:cNvPicPr>
            <a:picLocks noChangeAspect="1"/>
          </p:cNvPicPr>
          <p:nvPr/>
        </p:nvPicPr>
        <p:blipFill>
          <a:blip r:embed="rId2"/>
          <a:stretch>
            <a:fillRect/>
          </a:stretch>
        </p:blipFill>
        <p:spPr>
          <a:xfrm>
            <a:off x="1259632" y="3933056"/>
            <a:ext cx="4188780" cy="2122315"/>
          </a:xfrm>
          <a:prstGeom prst="rect">
            <a:avLst/>
          </a:prstGeom>
        </p:spPr>
      </p:pic>
    </p:spTree>
    <p:extLst>
      <p:ext uri="{BB962C8B-B14F-4D97-AF65-F5344CB8AC3E}">
        <p14:creationId xmlns:p14="http://schemas.microsoft.com/office/powerpoint/2010/main" val="3270026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170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Objetivo 1</a:t>
            </a:r>
            <a:r>
              <a:rPr lang="es-EC" kern="0" dirty="0" smtClean="0"/>
              <a:t> </a:t>
            </a:r>
            <a:endParaRPr lang="es-EC" kern="0" dirty="0"/>
          </a:p>
        </p:txBody>
      </p:sp>
      <p:sp>
        <p:nvSpPr>
          <p:cNvPr id="4" name="Rectángulo 3"/>
          <p:cNvSpPr/>
          <p:nvPr/>
        </p:nvSpPr>
        <p:spPr>
          <a:xfrm>
            <a:off x="1619672" y="2564904"/>
            <a:ext cx="6408712" cy="1296143"/>
          </a:xfrm>
          <a:prstGeom prst="rect">
            <a:avLst/>
          </a:prstGeom>
          <a:noFill/>
        </p:spPr>
        <p:txBody>
          <a:bodyPr wrap="none" lIns="91440" tIns="45720" rIns="91440" bIns="45720">
            <a:prstTxWarp prst="textPlain">
              <a:avLst/>
            </a:prstTxWarp>
            <a:spAutoFit/>
          </a:bodyPr>
          <a:lstStyle/>
          <a:p>
            <a:pPr algn="ctr"/>
            <a:r>
              <a:rPr lang="es-ES" sz="5400" b="1" dirty="0" smtClean="0">
                <a:ln w="22225">
                  <a:solidFill>
                    <a:schemeClr val="accent2"/>
                  </a:solidFill>
                  <a:prstDash val="solid"/>
                </a:ln>
                <a:solidFill>
                  <a:schemeClr val="accent2">
                    <a:lumMod val="40000"/>
                    <a:lumOff val="60000"/>
                  </a:schemeClr>
                </a:solidFill>
              </a:rPr>
              <a:t>Marco Teórico y </a:t>
            </a:r>
          </a:p>
          <a:p>
            <a:pPr algn="ctr"/>
            <a:r>
              <a:rPr lang="es-ES" sz="5400" b="1" dirty="0" smtClean="0">
                <a:ln w="22225">
                  <a:solidFill>
                    <a:schemeClr val="accent2"/>
                  </a:solidFill>
                  <a:prstDash val="solid"/>
                </a:ln>
                <a:solidFill>
                  <a:schemeClr val="accent2">
                    <a:lumMod val="40000"/>
                    <a:lumOff val="60000"/>
                  </a:schemeClr>
                </a:solidFill>
              </a:rPr>
              <a:t>Metodología de Estudio</a:t>
            </a:r>
            <a:r>
              <a:rPr lang="es-ES" sz="5400" b="1" cap="none" spc="0" dirty="0" smtClean="0">
                <a:ln w="22225">
                  <a:solidFill>
                    <a:schemeClr val="accent2"/>
                  </a:solidFill>
                  <a:prstDash val="solid"/>
                </a:ln>
                <a:solidFill>
                  <a:schemeClr val="accent2">
                    <a:lumMod val="40000"/>
                    <a:lumOff val="60000"/>
                  </a:schemeClr>
                </a:solidFill>
                <a:effectLst/>
              </a:rPr>
              <a:t> </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8794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62" y="0"/>
            <a:ext cx="8229600" cy="1143000"/>
          </a:xfrm>
        </p:spPr>
        <p:txBody>
          <a:bodyPr/>
          <a:lstStyle/>
          <a:p>
            <a:pPr algn="l"/>
            <a:r>
              <a:rPr lang="es-EC" dirty="0" smtClean="0">
                <a:solidFill>
                  <a:schemeClr val="tx1"/>
                </a:solidFill>
              </a:rPr>
              <a:t>La logística fabril </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1611489" y="692696"/>
            <a:ext cx="5048745" cy="5449878"/>
          </a:xfrm>
          <a:prstGeom prst="rect">
            <a:avLst/>
          </a:prstGeom>
        </p:spPr>
      </p:pic>
    </p:spTree>
    <p:extLst>
      <p:ext uri="{BB962C8B-B14F-4D97-AF65-F5344CB8AC3E}">
        <p14:creationId xmlns:p14="http://schemas.microsoft.com/office/powerpoint/2010/main" val="1144730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341"/>
            <a:ext cx="8229600" cy="1143000"/>
          </a:xfrm>
        </p:spPr>
        <p:txBody>
          <a:bodyPr/>
          <a:lstStyle/>
          <a:p>
            <a:pPr algn="l"/>
            <a:r>
              <a:rPr lang="es-EC" dirty="0" smtClean="0">
                <a:solidFill>
                  <a:schemeClr val="tx1"/>
                </a:solidFill>
              </a:rPr>
              <a:t>El modelo logístico</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46409659"/>
              </p:ext>
            </p:extLst>
          </p:nvPr>
        </p:nvGraphicFramePr>
        <p:xfrm>
          <a:off x="801924" y="836712"/>
          <a:ext cx="7560840" cy="483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434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8054</TotalTime>
  <Words>1072</Words>
  <Application>Microsoft Office PowerPoint</Application>
  <PresentationFormat>Presentación en pantalla (4:3)</PresentationFormat>
  <Paragraphs>199</Paragraphs>
  <Slides>48</Slides>
  <Notes>0</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1</vt:i4>
      </vt:variant>
      <vt:variant>
        <vt:lpstr>Títulos de diapositiva</vt:lpstr>
      </vt:variant>
      <vt:variant>
        <vt:i4>48</vt:i4>
      </vt:variant>
    </vt:vector>
  </HeadingPairs>
  <TitlesOfParts>
    <vt:vector size="55" baseType="lpstr">
      <vt:lpstr>Arial</vt:lpstr>
      <vt:lpstr>Calibri</vt:lpstr>
      <vt:lpstr>Times New Roman</vt:lpstr>
      <vt:lpstr>Wingdings</vt:lpstr>
      <vt:lpstr>Tema de Office</vt:lpstr>
      <vt:lpstr>Diseño predeterminado</vt:lpstr>
      <vt:lpstr>CorelDRAW</vt:lpstr>
      <vt:lpstr>Presentación de PowerPoint</vt:lpstr>
      <vt:lpstr>Presentación de PowerPoint</vt:lpstr>
      <vt:lpstr>Planteamiento del problema</vt:lpstr>
      <vt:lpstr>Formulación del problema de investigación</vt:lpstr>
      <vt:lpstr>Objetivos </vt:lpstr>
      <vt:lpstr>Hipótesis </vt:lpstr>
      <vt:lpstr>Presentación de PowerPoint</vt:lpstr>
      <vt:lpstr>La logística fabril </vt:lpstr>
      <vt:lpstr>El modelo logístico</vt:lpstr>
      <vt:lpstr>La productividad </vt:lpstr>
      <vt:lpstr>Presentación de PowerPoint</vt:lpstr>
      <vt:lpstr>Modelo matemático de Wilson </vt:lpstr>
      <vt:lpstr>Comportamiento del stock</vt:lpstr>
      <vt:lpstr>Formulaciones:</vt:lpstr>
      <vt:lpstr>Presentación de PowerPoint</vt:lpstr>
      <vt:lpstr>Razón del inventario de seguridad y punto de reorden  </vt:lpstr>
      <vt:lpstr>Nivel de servicio como factor de Z </vt:lpstr>
      <vt:lpstr>Formulaciones: </vt:lpstr>
      <vt:lpstr>Sistema de revisión continua o Modelo Q</vt:lpstr>
      <vt:lpstr>Formulaciones: </vt:lpstr>
      <vt:lpstr>Modelo con descuentos por cantidad </vt:lpstr>
      <vt:lpstr> Formulación:</vt:lpstr>
      <vt:lpstr>Presentación de PowerPoint</vt:lpstr>
      <vt:lpstr>Población objeto de estudio </vt:lpstr>
      <vt:lpstr>Muestra</vt:lpstr>
      <vt:lpstr>Objetivo 2</vt:lpstr>
      <vt:lpstr>Diseño del constructo </vt:lpstr>
      <vt:lpstr>Presentación de PowerPoint</vt:lpstr>
      <vt:lpstr>Tipología del control  </vt:lpstr>
      <vt:lpstr>Presentación de PowerPoint</vt:lpstr>
      <vt:lpstr>Presentación de PowerPoint</vt:lpstr>
      <vt:lpstr>Presentación de PowerPoint</vt:lpstr>
      <vt:lpstr>Tiempo de aprovisionamiento </vt:lpstr>
      <vt:lpstr>Presentación de PowerPoint</vt:lpstr>
      <vt:lpstr>Presentación de PowerPoint</vt:lpstr>
      <vt:lpstr>Nivel del stock y coste de mantenimiento</vt:lpstr>
      <vt:lpstr>Aprovisionamiento y coste de emisión</vt:lpstr>
      <vt:lpstr>Nivel del stock y stock de seguridad</vt:lpstr>
      <vt:lpstr>Demanda y stock de seguridad</vt:lpstr>
      <vt:lpstr>Demanda y rotura de stock  </vt:lpstr>
      <vt:lpstr>Objetivo 4</vt:lpstr>
      <vt:lpstr>Lo más importante </vt:lpstr>
      <vt:lpstr>Simulaciones </vt:lpstr>
      <vt:lpstr>Presentación de PowerPoint</vt:lpstr>
      <vt:lpstr>Presentación de PowerPoint</vt:lpstr>
      <vt:lpstr>Conclusiones </vt:lpstr>
      <vt:lpstr>Recomendaciones </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CREACIONES FIGURITAS</dc:title>
  <dc:creator>adriana</dc:creator>
  <cp:lastModifiedBy>Juan Francisco Espinosa Baldassari</cp:lastModifiedBy>
  <cp:revision>340</cp:revision>
  <dcterms:created xsi:type="dcterms:W3CDTF">2013-01-04T00:02:20Z</dcterms:created>
  <dcterms:modified xsi:type="dcterms:W3CDTF">2018-06-26T03:04:19Z</dcterms:modified>
</cp:coreProperties>
</file>