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4" r:id="rId1"/>
  </p:sldMasterIdLst>
  <p:notesMasterIdLst>
    <p:notesMasterId r:id="rId25"/>
  </p:notesMasterIdLst>
  <p:sldIdLst>
    <p:sldId id="367" r:id="rId2"/>
    <p:sldId id="260" r:id="rId3"/>
    <p:sldId id="266" r:id="rId4"/>
    <p:sldId id="330" r:id="rId5"/>
    <p:sldId id="333" r:id="rId6"/>
    <p:sldId id="331" r:id="rId7"/>
    <p:sldId id="334" r:id="rId8"/>
    <p:sldId id="296" r:id="rId9"/>
    <p:sldId id="323" r:id="rId10"/>
    <p:sldId id="335" r:id="rId11"/>
    <p:sldId id="336" r:id="rId12"/>
    <p:sldId id="337" r:id="rId13"/>
    <p:sldId id="298" r:id="rId14"/>
    <p:sldId id="325" r:id="rId15"/>
    <p:sldId id="326" r:id="rId16"/>
    <p:sldId id="342" r:id="rId17"/>
    <p:sldId id="343" r:id="rId18"/>
    <p:sldId id="344" r:id="rId19"/>
    <p:sldId id="345" r:id="rId20"/>
    <p:sldId id="346" r:id="rId21"/>
    <p:sldId id="312" r:id="rId22"/>
    <p:sldId id="341" r:id="rId23"/>
    <p:sldId id="302" r:id="rId2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7687" autoAdjust="0"/>
  </p:normalViewPr>
  <p:slideViewPr>
    <p:cSldViewPr snapToGrid="0">
      <p:cViewPr varScale="1">
        <p:scale>
          <a:sx n="68" d="100"/>
          <a:sy n="68" d="100"/>
        </p:scale>
        <p:origin x="8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1\Documents\CASAS%20DE%20SALU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1\Documents\CASAS%20DE%20SALU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Fiabilidad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942182414704309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3E-4D74-836A-630F4D35EF4F}"/>
                </c:ext>
              </c:extLst>
            </c:dLbl>
            <c:dLbl>
              <c:idx val="1"/>
              <c:layout>
                <c:manualLayout>
                  <c:x val="3.6415920275705794E-3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3E-4D74-836A-630F4D35EF4F}"/>
                </c:ext>
              </c:extLst>
            </c:dLbl>
            <c:dLbl>
              <c:idx val="2"/>
              <c:layout>
                <c:manualLayout>
                  <c:x val="2.4277280183803863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3E-4D74-836A-630F4D35EF4F}"/>
                </c:ext>
              </c:extLst>
            </c:dLbl>
            <c:dLbl>
              <c:idx val="3"/>
              <c:layout>
                <c:manualLayout>
                  <c:x val="0"/>
                  <c:y val="-2.9100529100529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3E-4D74-836A-630F4D35EF4F}"/>
                </c:ext>
              </c:extLst>
            </c:dLbl>
            <c:dLbl>
              <c:idx val="4"/>
              <c:layout>
                <c:manualLayout>
                  <c:x val="1.2138640091901841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3E-4D74-836A-630F4D35EF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FIABILIDAD!$K$3:$L$7</c:f>
              <c:multiLvlStrCache>
                <c:ptCount val="5"/>
                <c:lvl>
                  <c:pt idx="0">
                    <c:v>Totalmente  desacuerdo.</c:v>
                  </c:pt>
                  <c:pt idx="1">
                    <c:v>En desacuerdo</c:v>
                  </c:pt>
                  <c:pt idx="2">
                    <c:v>En desacuerdo</c:v>
                  </c:pt>
                  <c:pt idx="3">
                    <c:v>En desacuerdo</c:v>
                  </c:pt>
                  <c:pt idx="4">
                    <c:v>Totalmente  desacuerdo.</c:v>
                  </c:pt>
                </c:lvl>
                <c:lvl>
                  <c:pt idx="0">
                    <c:v>Compromiso</c:v>
                  </c:pt>
                  <c:pt idx="1">
                    <c:v>Tiempo establecido</c:v>
                  </c:pt>
                  <c:pt idx="2">
                    <c:v>Registros sin errores</c:v>
                  </c:pt>
                  <c:pt idx="3">
                    <c:v>Interés</c:v>
                  </c:pt>
                  <c:pt idx="4">
                    <c:v>Promesa</c:v>
                  </c:pt>
                </c:lvl>
              </c:multiLvlStrCache>
            </c:multiLvlStrRef>
          </c:cat>
          <c:val>
            <c:numRef>
              <c:f>FIABILIDAD!$M$3:$M$7</c:f>
              <c:numCache>
                <c:formatCode>0.0%</c:formatCode>
                <c:ptCount val="5"/>
                <c:pt idx="0">
                  <c:v>0.69499999999999995</c:v>
                </c:pt>
                <c:pt idx="1">
                  <c:v>0.70099999999999996</c:v>
                </c:pt>
                <c:pt idx="2">
                  <c:v>0.751</c:v>
                </c:pt>
                <c:pt idx="3">
                  <c:v>0.80900000000000005</c:v>
                </c:pt>
                <c:pt idx="4">
                  <c:v>0.69799999999999995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3E-4D74-836A-630F4D35EF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226432"/>
        <c:axId val="-16233504"/>
        <c:axId val="0"/>
      </c:bar3DChart>
      <c:catAx>
        <c:axId val="-16226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6233504"/>
        <c:crosses val="autoZero"/>
        <c:auto val="1"/>
        <c:lblAlgn val="ctr"/>
        <c:lblOffset val="100"/>
        <c:noMultiLvlLbl val="0"/>
      </c:catAx>
      <c:valAx>
        <c:axId val="-162335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1622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Capacidad de respuesta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7.2140058503504445E-3"/>
                  <c:y val="-3.86598016599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FD-4895-940B-FF4816C86EFC}"/>
                </c:ext>
              </c:extLst>
            </c:dLbl>
            <c:dLbl>
              <c:idx val="1"/>
              <c:layout>
                <c:manualLayout>
                  <c:x val="2.4046686167834889E-3"/>
                  <c:y val="-4.639176199199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FD-4895-940B-FF4816C86EFC}"/>
                </c:ext>
              </c:extLst>
            </c:dLbl>
            <c:dLbl>
              <c:idx val="2"/>
              <c:layout>
                <c:manualLayout>
                  <c:x val="3.6070029251752331E-3"/>
                  <c:y val="-5.6701042434662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FD-4895-940B-FF4816C86EFC}"/>
                </c:ext>
              </c:extLst>
            </c:dLbl>
            <c:dLbl>
              <c:idx val="3"/>
              <c:layout>
                <c:manualLayout>
                  <c:x val="1.5630346009092765E-2"/>
                  <c:y val="-6.701032287732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FD-4895-940B-FF4816C86E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'CAPACIDAD DE RESPUESTA'!$K$3:$L$6</c:f>
              <c:multiLvlStrCache>
                <c:ptCount val="4"/>
                <c:lvl>
                  <c:pt idx="0">
                    <c:v>En desacuerdo</c:v>
                  </c:pt>
                  <c:pt idx="1">
                    <c:v>En desacuerdo</c:v>
                  </c:pt>
                  <c:pt idx="2">
                    <c:v>Totalmente  desacuerdo.</c:v>
                  </c:pt>
                  <c:pt idx="3">
                    <c:v>Totalmente desacuerdo</c:v>
                  </c:pt>
                </c:lvl>
                <c:lvl>
                  <c:pt idx="0">
                    <c:v>Información precisa</c:v>
                  </c:pt>
                  <c:pt idx="1">
                    <c:v>Rapidez</c:v>
                  </c:pt>
                  <c:pt idx="2">
                    <c:v>Disposición de ayuda</c:v>
                  </c:pt>
                  <c:pt idx="3">
                    <c:v>Despreocupación por el cliente</c:v>
                  </c:pt>
                </c:lvl>
              </c:multiLvlStrCache>
            </c:multiLvlStrRef>
          </c:cat>
          <c:val>
            <c:numRef>
              <c:f>'CAPACIDAD DE RESPUESTA'!$M$3:$M$6</c:f>
              <c:numCache>
                <c:formatCode>0.0%</c:formatCode>
                <c:ptCount val="4"/>
                <c:pt idx="0">
                  <c:v>0.65800000000000003</c:v>
                </c:pt>
                <c:pt idx="1">
                  <c:v>0.66400000000000003</c:v>
                </c:pt>
                <c:pt idx="2" formatCode="0.00%">
                  <c:v>0.66400000000000003</c:v>
                </c:pt>
                <c:pt idx="3" formatCode="0.00%">
                  <c:v>0.77800000000000002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FD-4895-940B-FF4816C86E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237856"/>
        <c:axId val="-16223168"/>
        <c:axId val="0"/>
      </c:bar3DChart>
      <c:catAx>
        <c:axId val="-16237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6223168"/>
        <c:crosses val="autoZero"/>
        <c:auto val="1"/>
        <c:lblAlgn val="ctr"/>
        <c:lblOffset val="100"/>
        <c:noMultiLvlLbl val="0"/>
      </c:catAx>
      <c:valAx>
        <c:axId val="-1622316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1623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Seguridad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6607356236851535E-2"/>
                  <c:y val="-5.4404145077720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B1-491B-A6FB-71F2649218C0}"/>
                </c:ext>
              </c:extLst>
            </c:dLbl>
            <c:dLbl>
              <c:idx val="1"/>
              <c:layout>
                <c:manualLayout>
                  <c:x val="7.1174383872220437E-3"/>
                  <c:y val="-5.6994818652849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B1-491B-A6FB-71F2649218C0}"/>
                </c:ext>
              </c:extLst>
            </c:dLbl>
            <c:dLbl>
              <c:idx val="2"/>
              <c:layout>
                <c:manualLayout>
                  <c:x val="9.4899178496294489E-3"/>
                  <c:y val="-5.4404145077720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B1-491B-A6FB-71F2649218C0}"/>
                </c:ext>
              </c:extLst>
            </c:dLbl>
            <c:dLbl>
              <c:idx val="3"/>
              <c:layout>
                <c:manualLayout>
                  <c:x val="4.7449589248146377E-3"/>
                  <c:y val="-5.4404145077720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B1-491B-A6FB-71F2649218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SEGURIDAD!$K$4:$L$7</c:f>
              <c:multiLvlStrCache>
                <c:ptCount val="4"/>
                <c:lvl>
                  <c:pt idx="0">
                    <c:v>De acuerdo.</c:v>
                  </c:pt>
                  <c:pt idx="1">
                    <c:v>En desacuerdo</c:v>
                  </c:pt>
                  <c:pt idx="2">
                    <c:v>Totalmente desacuerdo</c:v>
                  </c:pt>
                  <c:pt idx="3">
                    <c:v>En desacuerdo</c:v>
                  </c:pt>
                </c:lvl>
                <c:lvl>
                  <c:pt idx="0">
                    <c:v>Comportamiento confiable</c:v>
                  </c:pt>
                  <c:pt idx="1">
                    <c:v>Seguridad de procedimientos</c:v>
                  </c:pt>
                  <c:pt idx="2">
                    <c:v>Amabilidad</c:v>
                  </c:pt>
                  <c:pt idx="3">
                    <c:v>Conocimientos suficientes</c:v>
                  </c:pt>
                </c:lvl>
              </c:multiLvlStrCache>
            </c:multiLvlStrRef>
          </c:cat>
          <c:val>
            <c:numRef>
              <c:f>SEGURIDAD!$M$4:$M$7</c:f>
              <c:numCache>
                <c:formatCode>0.0%</c:formatCode>
                <c:ptCount val="4"/>
                <c:pt idx="0">
                  <c:v>0.67200000000000004</c:v>
                </c:pt>
                <c:pt idx="1">
                  <c:v>0.65</c:v>
                </c:pt>
                <c:pt idx="2">
                  <c:v>0.70099999999999996</c:v>
                </c:pt>
                <c:pt idx="3">
                  <c:v>0.67800000000000005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B1-491B-A6FB-71F2649218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234048"/>
        <c:axId val="-16225344"/>
        <c:axId val="0"/>
      </c:bar3DChart>
      <c:catAx>
        <c:axId val="-16234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6225344"/>
        <c:crosses val="autoZero"/>
        <c:auto val="1"/>
        <c:lblAlgn val="ctr"/>
        <c:lblOffset val="100"/>
        <c:noMultiLvlLbl val="0"/>
      </c:catAx>
      <c:valAx>
        <c:axId val="-162253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16234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Empatía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1019749067876738E-2"/>
                  <c:y val="-6.8373108102863844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32-4D00-ADAB-8C1F91ACB091}"/>
                </c:ext>
              </c:extLst>
            </c:dLbl>
            <c:dLbl>
              <c:idx val="1"/>
              <c:layout>
                <c:manualLayout>
                  <c:x val="0"/>
                  <c:y val="-4.5582072068575896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32-4D00-ADAB-8C1F91ACB091}"/>
                </c:ext>
              </c:extLst>
            </c:dLbl>
            <c:dLbl>
              <c:idx val="2"/>
              <c:layout>
                <c:manualLayout>
                  <c:x val="0"/>
                  <c:y val="-6.2675349094291885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32-4D00-ADAB-8C1F91ACB091}"/>
                </c:ext>
              </c:extLst>
            </c:dLbl>
            <c:dLbl>
              <c:idx val="3"/>
              <c:layout>
                <c:manualLayout>
                  <c:x val="0"/>
                  <c:y val="-6.2675349094291802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32-4D00-ADAB-8C1F91ACB091}"/>
                </c:ext>
              </c:extLst>
            </c:dLbl>
            <c:dLbl>
              <c:idx val="4"/>
              <c:layout>
                <c:manualLayout>
                  <c:x val="2.4488331261949205E-3"/>
                  <c:y val="-6.2675349094291857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32-4D00-ADAB-8C1F91ACB0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EMPATÍA!$K$4:$L$8</c:f>
              <c:multiLvlStrCache>
                <c:ptCount val="5"/>
                <c:lvl>
                  <c:pt idx="0">
                    <c:v>En desacuerdo</c:v>
                  </c:pt>
                  <c:pt idx="1">
                    <c:v>Totalmente desacuerdo</c:v>
                  </c:pt>
                  <c:pt idx="2">
                    <c:v>En desacuerdo</c:v>
                  </c:pt>
                  <c:pt idx="3">
                    <c:v>En desacuerdo</c:v>
                  </c:pt>
                  <c:pt idx="4">
                    <c:v>En desacuerdo</c:v>
                  </c:pt>
                </c:lvl>
                <c:lvl>
                  <c:pt idx="0">
                    <c:v>Atención individualizada</c:v>
                  </c:pt>
                  <c:pt idx="1">
                    <c:v>Atención personalizada</c:v>
                  </c:pt>
                  <c:pt idx="2">
                    <c:v>Preocupación intereses del paciente</c:v>
                  </c:pt>
                  <c:pt idx="3">
                    <c:v>Necesidades específicas</c:v>
                  </c:pt>
                  <c:pt idx="4">
                    <c:v>Horarios</c:v>
                  </c:pt>
                </c:lvl>
              </c:multiLvlStrCache>
            </c:multiLvlStrRef>
          </c:cat>
          <c:val>
            <c:numRef>
              <c:f>EMPATÍA!$M$4:$M$8</c:f>
              <c:numCache>
                <c:formatCode>0.0%</c:formatCode>
                <c:ptCount val="5"/>
                <c:pt idx="0">
                  <c:v>0.65800000000000003</c:v>
                </c:pt>
                <c:pt idx="1">
                  <c:v>0.77800000000000002</c:v>
                </c:pt>
                <c:pt idx="2">
                  <c:v>0.61299999999999999</c:v>
                </c:pt>
                <c:pt idx="3">
                  <c:v>0.48399999999999999</c:v>
                </c:pt>
                <c:pt idx="4">
                  <c:v>0.65800000000000003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32-4D00-ADAB-8C1F91ACB0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227520"/>
        <c:axId val="-16225888"/>
        <c:axId val="0"/>
      </c:bar3DChart>
      <c:catAx>
        <c:axId val="-16227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C"/>
          </a:p>
        </c:txPr>
        <c:crossAx val="-16225888"/>
        <c:crosses val="autoZero"/>
        <c:auto val="1"/>
        <c:lblAlgn val="ctr"/>
        <c:lblOffset val="100"/>
        <c:noMultiLvlLbl val="0"/>
      </c:catAx>
      <c:valAx>
        <c:axId val="-162258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16227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EC" sz="2400"/>
              <a:t>Elementos tangibles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5.8275063623062576E-3"/>
                  <c:y val="-5.8375634517766499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A2-4B9E-93FA-C783B72C0B71}"/>
                </c:ext>
              </c:extLst>
            </c:dLbl>
            <c:dLbl>
              <c:idx val="1"/>
              <c:layout>
                <c:manualLayout>
                  <c:x val="4.6620050898450059E-3"/>
                  <c:y val="-6.3451776649746217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A2-4B9E-93FA-C783B72C0B71}"/>
                </c:ext>
              </c:extLst>
            </c:dLbl>
            <c:dLbl>
              <c:idx val="2"/>
              <c:layout>
                <c:manualLayout>
                  <c:x val="5.8275063623062576E-3"/>
                  <c:y val="-9.1370558375634514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A2-4B9E-93FA-C783B72C0B71}"/>
                </c:ext>
              </c:extLst>
            </c:dLbl>
            <c:dLbl>
              <c:idx val="3"/>
              <c:layout>
                <c:manualLayout>
                  <c:x val="6.9930076347675084E-3"/>
                  <c:y val="-7.8680203045685307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A2-4B9E-93FA-C783B72C0B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TANGIBILIDAD!$J$4:$K$7</c:f>
              <c:multiLvlStrCache>
                <c:ptCount val="4"/>
                <c:lvl>
                  <c:pt idx="0">
                    <c:v>Totalmente de acuerdo.</c:v>
                  </c:pt>
                  <c:pt idx="1">
                    <c:v>Totalmente de acuerdo.</c:v>
                  </c:pt>
                  <c:pt idx="2">
                    <c:v>Totalmente de acuerdo.</c:v>
                  </c:pt>
                  <c:pt idx="3">
                    <c:v>De acuerdo.</c:v>
                  </c:pt>
                </c:lvl>
                <c:lvl>
                  <c:pt idx="0">
                    <c:v>Equipos</c:v>
                  </c:pt>
                  <c:pt idx="2">
                    <c:v>Instalaciones físicas</c:v>
                  </c:pt>
                </c:lvl>
              </c:multiLvlStrCache>
            </c:multiLvlStrRef>
          </c:cat>
          <c:val>
            <c:numRef>
              <c:f>TANGIBILIDAD!$L$4:$L$7</c:f>
              <c:numCache>
                <c:formatCode>0.00%</c:formatCode>
                <c:ptCount val="4"/>
                <c:pt idx="0" formatCode="0.0%">
                  <c:v>0.66400000000000003</c:v>
                </c:pt>
                <c:pt idx="1">
                  <c:v>0.91500000000000004</c:v>
                </c:pt>
                <c:pt idx="2" formatCode="0.0%">
                  <c:v>0.82299999999999995</c:v>
                </c:pt>
                <c:pt idx="3">
                  <c:v>0.78600000000000003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A2-4B9E-93FA-C783B72C0B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125024"/>
        <c:axId val="-16119040"/>
        <c:axId val="0"/>
      </c:bar3DChart>
      <c:catAx>
        <c:axId val="-16125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s-EC"/>
          </a:p>
        </c:txPr>
        <c:crossAx val="-16119040"/>
        <c:crosses val="autoZero"/>
        <c:auto val="1"/>
        <c:lblAlgn val="ctr"/>
        <c:lblOffset val="100"/>
        <c:noMultiLvlLbl val="0"/>
      </c:catAx>
      <c:valAx>
        <c:axId val="-161190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16125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98105-E2AE-4879-9710-6301D13235AA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B31BE0C-BC0A-4755-AC58-E753F312406B}">
      <dgm:prSet phldrT="[Texto]" custT="1"/>
      <dgm:spPr/>
      <dgm:t>
        <a:bodyPr/>
        <a:lstStyle/>
        <a:p>
          <a:r>
            <a:rPr lang="es-MX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Bajo nivel de satisfacción del paciente</a:t>
          </a:r>
          <a:endParaRPr lang="es-EC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8D8DB-D6BB-4BB4-BA27-53F246125F4C}" type="parTrans" cxnId="{A771076B-7297-42CE-A79A-49DBFDE227C3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31A9F-1720-4F04-926A-0E47D8ABCF47}" type="sibTrans" cxnId="{A771076B-7297-42CE-A79A-49DBFDE227C3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999BEB-289F-46B4-A13E-F48102F863C9}">
      <dgm:prSet phldrT="[Texto]" custT="1"/>
      <dgm:spPr/>
      <dgm:t>
        <a:bodyPr/>
        <a:lstStyle/>
        <a:p>
          <a:r>
            <a:rPr lang="es-MX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Escaso rendimiento laboral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28F84-FEF1-4914-B6A2-531BC080D4DE}" type="parTrans" cxnId="{2BC44239-BD73-45C0-9459-6BF10535363C}">
      <dgm:prSet custT="1"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E4940-289A-4829-B3E2-AE41C55C5061}" type="sibTrans" cxnId="{2BC44239-BD73-45C0-9459-6BF10535363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8FA6EA-6941-49AA-8C28-E114E82A6AF7}">
      <dgm:prSet phldrT="[Texto]" custT="1"/>
      <dgm:spPr/>
      <dgm:t>
        <a:bodyPr/>
        <a:lstStyle/>
        <a:p>
          <a:r>
            <a:rPr lang="es-MX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Baja productividad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B1F45-E15F-44F4-9E51-BF8560178B02}" type="parTrans" cxnId="{526BE93D-BA34-403A-B362-FE470AECD8E3}">
      <dgm:prSet custT="1"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89619-15E6-4D14-A3CB-534B495C7B03}" type="sibTrans" cxnId="{526BE93D-BA34-403A-B362-FE470AECD8E3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4B578A-9FF1-459F-8C95-2260AB03D16C}">
      <dgm:prSet phldrT="[Texto]" custT="1"/>
      <dgm:spPr/>
      <dgm:t>
        <a:bodyPr/>
        <a:lstStyle/>
        <a:p>
          <a:r>
            <a:rPr lang="es-MX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Escasa comunicación entre departamentos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E965E-87D8-4840-8E1F-AC74BB8D1ED7}" type="parTrans" cxnId="{AF6ABB25-CF0B-4E3B-B2D1-9073558604DC}">
      <dgm:prSet custT="1"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2AE30-E1DC-43B0-BD23-4F6B7A17C66A}" type="sibTrans" cxnId="{AF6ABB25-CF0B-4E3B-B2D1-9073558604D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0FE81-F1AF-4765-897C-40EF17FC787D}">
      <dgm:prSet phldrT="[Texto]" custT="1"/>
      <dgm:spPr/>
      <dgm:t>
        <a:bodyPr/>
        <a:lstStyle/>
        <a:p>
          <a:r>
            <a:rPr lang="es-MX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Retraso en la atención y desinformación del paciente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A93212-1C77-4F8F-99A3-DC670BB68834}" type="parTrans" cxnId="{DDDD9951-CA6A-425C-96D1-0A903F509827}">
      <dgm:prSet custT="1"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EE4EE-D25E-4374-8412-BFB7474C2108}" type="sibTrans" cxnId="{DDDD9951-CA6A-425C-96D1-0A903F509827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5B55E4-2441-497B-B782-E5E3E95B2C32}">
      <dgm:prSet custT="1"/>
      <dgm:spPr/>
      <dgm:t>
        <a:bodyPr/>
        <a:lstStyle/>
        <a:p>
          <a:r>
            <a:rPr lang="es-MX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Inadecuado manejo de protocolos de atención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7466D-04CF-4220-94E8-2700A7B0C54A}" type="parTrans" cxnId="{153D6B0C-C9AB-4120-878E-6693BFDCE00F}">
      <dgm:prSet custT="1"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30536-E54D-43E0-943F-5E94693D4CC7}" type="sibTrans" cxnId="{153D6B0C-C9AB-4120-878E-6693BFDCE00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749A3-81D8-46E4-94A3-D2A7ABA4181F}">
      <dgm:prSet custT="1"/>
      <dgm:spPr/>
      <dgm:t>
        <a:bodyPr/>
        <a:lstStyle/>
        <a:p>
          <a:r>
            <a:rPr lang="es-MX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Insuficiente capacitación del personal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2731C8-68E4-4D15-B657-E05C05F63E7D}" type="parTrans" cxnId="{9E361490-55A5-44A7-87E2-6734708CFB8C}">
      <dgm:prSet custT="1"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D5C37-0CAF-40E8-9501-B80D101F8511}" type="sibTrans" cxnId="{9E361490-55A5-44A7-87E2-6734708CFB8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01D0C2-194A-4CB7-8377-28116C05653B}" type="pres">
      <dgm:prSet presAssocID="{BF898105-E2AE-4879-9710-6301D13235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24BB727-70B9-4F29-8009-5E0C04FB686C}" type="pres">
      <dgm:prSet presAssocID="{1B31BE0C-BC0A-4755-AC58-E753F312406B}" presName="root1" presStyleCnt="0"/>
      <dgm:spPr/>
    </dgm:pt>
    <dgm:pt modelId="{696EB105-1484-4BCC-A823-8CCC04944AD1}" type="pres">
      <dgm:prSet presAssocID="{1B31BE0C-BC0A-4755-AC58-E753F312406B}" presName="LevelOneTextNode" presStyleLbl="node0" presStyleIdx="0" presStyleCnt="1" custScaleY="157847" custLinFactNeighborX="5738" custLinFactNeighborY="-2834">
        <dgm:presLayoutVars>
          <dgm:chPref val="3"/>
        </dgm:presLayoutVars>
      </dgm:prSet>
      <dgm:spPr/>
    </dgm:pt>
    <dgm:pt modelId="{B4E5CAB6-E091-4DDF-B8D7-5BF0858AF526}" type="pres">
      <dgm:prSet presAssocID="{1B31BE0C-BC0A-4755-AC58-E753F312406B}" presName="level2hierChild" presStyleCnt="0"/>
      <dgm:spPr/>
    </dgm:pt>
    <dgm:pt modelId="{11EA5865-D9A9-4AF0-988A-4ED9AF494A09}" type="pres">
      <dgm:prSet presAssocID="{CFB28F84-FEF1-4914-B6A2-531BC080D4DE}" presName="conn2-1" presStyleLbl="parChTrans1D2" presStyleIdx="0" presStyleCnt="3"/>
      <dgm:spPr/>
    </dgm:pt>
    <dgm:pt modelId="{DCE4F903-A1A8-4330-B85F-2E489987C415}" type="pres">
      <dgm:prSet presAssocID="{CFB28F84-FEF1-4914-B6A2-531BC080D4DE}" presName="connTx" presStyleLbl="parChTrans1D2" presStyleIdx="0" presStyleCnt="3"/>
      <dgm:spPr/>
    </dgm:pt>
    <dgm:pt modelId="{25E82F61-9D3D-4937-ACB6-CAF8CA9AF064}" type="pres">
      <dgm:prSet presAssocID="{BD999BEB-289F-46B4-A13E-F48102F863C9}" presName="root2" presStyleCnt="0"/>
      <dgm:spPr/>
    </dgm:pt>
    <dgm:pt modelId="{C9897A86-B39F-407D-B643-2CE4569F1F94}" type="pres">
      <dgm:prSet presAssocID="{BD999BEB-289F-46B4-A13E-F48102F863C9}" presName="LevelTwoTextNode" presStyleLbl="node2" presStyleIdx="0" presStyleCnt="3" custLinFactNeighborX="-2362" custLinFactNeighborY="-23086">
        <dgm:presLayoutVars>
          <dgm:chPref val="3"/>
        </dgm:presLayoutVars>
      </dgm:prSet>
      <dgm:spPr/>
    </dgm:pt>
    <dgm:pt modelId="{6023929E-28A2-4D1D-82DC-CEB80A448405}" type="pres">
      <dgm:prSet presAssocID="{BD999BEB-289F-46B4-A13E-F48102F863C9}" presName="level3hierChild" presStyleCnt="0"/>
      <dgm:spPr/>
    </dgm:pt>
    <dgm:pt modelId="{4D2D4058-61CC-487B-A91A-73796C9BE74D}" type="pres">
      <dgm:prSet presAssocID="{E54B1F45-E15F-44F4-9E51-BF8560178B02}" presName="conn2-1" presStyleLbl="parChTrans1D3" presStyleIdx="0" presStyleCnt="3"/>
      <dgm:spPr/>
    </dgm:pt>
    <dgm:pt modelId="{5E345DD0-5EAB-4979-9F4E-9C3B3C9FDE29}" type="pres">
      <dgm:prSet presAssocID="{E54B1F45-E15F-44F4-9E51-BF8560178B02}" presName="connTx" presStyleLbl="parChTrans1D3" presStyleIdx="0" presStyleCnt="3"/>
      <dgm:spPr/>
    </dgm:pt>
    <dgm:pt modelId="{1D7BCFBA-1514-4C9A-811D-07E6B31AE490}" type="pres">
      <dgm:prSet presAssocID="{D68FA6EA-6941-49AA-8C28-E114E82A6AF7}" presName="root2" presStyleCnt="0"/>
      <dgm:spPr/>
    </dgm:pt>
    <dgm:pt modelId="{50EE7A5B-6ACD-4514-BEF8-C88A49008701}" type="pres">
      <dgm:prSet presAssocID="{D68FA6EA-6941-49AA-8C28-E114E82A6AF7}" presName="LevelTwoTextNode" presStyleLbl="node3" presStyleIdx="0" presStyleCnt="3" custLinFactNeighborX="-1890" custLinFactNeighborY="-24099">
        <dgm:presLayoutVars>
          <dgm:chPref val="3"/>
        </dgm:presLayoutVars>
      </dgm:prSet>
      <dgm:spPr/>
    </dgm:pt>
    <dgm:pt modelId="{4C95E6BE-E1E8-4EEB-B130-2BCABE10D9BB}" type="pres">
      <dgm:prSet presAssocID="{D68FA6EA-6941-49AA-8C28-E114E82A6AF7}" presName="level3hierChild" presStyleCnt="0"/>
      <dgm:spPr/>
    </dgm:pt>
    <dgm:pt modelId="{BFB21516-A74C-42C1-AA0C-A2ADF130B509}" type="pres">
      <dgm:prSet presAssocID="{192731C8-68E4-4D15-B657-E05C05F63E7D}" presName="conn2-1" presStyleLbl="parChTrans1D2" presStyleIdx="1" presStyleCnt="3"/>
      <dgm:spPr/>
    </dgm:pt>
    <dgm:pt modelId="{BBD37060-8772-4D81-B934-98D4EE498974}" type="pres">
      <dgm:prSet presAssocID="{192731C8-68E4-4D15-B657-E05C05F63E7D}" presName="connTx" presStyleLbl="parChTrans1D2" presStyleIdx="1" presStyleCnt="3"/>
      <dgm:spPr/>
    </dgm:pt>
    <dgm:pt modelId="{055667A8-6616-4DEB-8EFF-646BD3EDCF6E}" type="pres">
      <dgm:prSet presAssocID="{064749A3-81D8-46E4-94A3-D2A7ABA4181F}" presName="root2" presStyleCnt="0"/>
      <dgm:spPr/>
    </dgm:pt>
    <dgm:pt modelId="{36BA55B3-0F6B-4FB4-96FE-AF066DEFF35F}" type="pres">
      <dgm:prSet presAssocID="{064749A3-81D8-46E4-94A3-D2A7ABA4181F}" presName="LevelTwoTextNode" presStyleLbl="node2" presStyleIdx="1" presStyleCnt="3" custScaleY="122000" custLinFactNeighborY="4707">
        <dgm:presLayoutVars>
          <dgm:chPref val="3"/>
        </dgm:presLayoutVars>
      </dgm:prSet>
      <dgm:spPr/>
    </dgm:pt>
    <dgm:pt modelId="{0ACB1425-73EE-42A6-BC75-3B818C4F4831}" type="pres">
      <dgm:prSet presAssocID="{064749A3-81D8-46E4-94A3-D2A7ABA4181F}" presName="level3hierChild" presStyleCnt="0"/>
      <dgm:spPr/>
    </dgm:pt>
    <dgm:pt modelId="{D33D3DFF-B3D9-4113-806B-19C82C24B754}" type="pres">
      <dgm:prSet presAssocID="{E6F7466D-04CF-4220-94E8-2700A7B0C54A}" presName="conn2-1" presStyleLbl="parChTrans1D3" presStyleIdx="1" presStyleCnt="3"/>
      <dgm:spPr/>
    </dgm:pt>
    <dgm:pt modelId="{4DB5BACE-155E-4D20-BFF1-C222174468A9}" type="pres">
      <dgm:prSet presAssocID="{E6F7466D-04CF-4220-94E8-2700A7B0C54A}" presName="connTx" presStyleLbl="parChTrans1D3" presStyleIdx="1" presStyleCnt="3"/>
      <dgm:spPr/>
    </dgm:pt>
    <dgm:pt modelId="{F18865F9-8889-447E-B6B3-5E3895969BEF}" type="pres">
      <dgm:prSet presAssocID="{F15B55E4-2441-497B-B782-E5E3E95B2C32}" presName="root2" presStyleCnt="0"/>
      <dgm:spPr/>
    </dgm:pt>
    <dgm:pt modelId="{8A4027E5-DD80-480E-97F3-46C32A31CD5E}" type="pres">
      <dgm:prSet presAssocID="{F15B55E4-2441-497B-B782-E5E3E95B2C32}" presName="LevelTwoTextNode" presStyleLbl="node3" presStyleIdx="1" presStyleCnt="3" custScaleY="122000" custLinFactNeighborY="4707">
        <dgm:presLayoutVars>
          <dgm:chPref val="3"/>
        </dgm:presLayoutVars>
      </dgm:prSet>
      <dgm:spPr/>
    </dgm:pt>
    <dgm:pt modelId="{13645293-F886-4469-81B0-B5270EB78532}" type="pres">
      <dgm:prSet presAssocID="{F15B55E4-2441-497B-B782-E5E3E95B2C32}" presName="level3hierChild" presStyleCnt="0"/>
      <dgm:spPr/>
    </dgm:pt>
    <dgm:pt modelId="{6DB8F38A-C34E-4898-A4F1-374B87F521CE}" type="pres">
      <dgm:prSet presAssocID="{1C9E965E-87D8-4840-8E1F-AC74BB8D1ED7}" presName="conn2-1" presStyleLbl="parChTrans1D2" presStyleIdx="2" presStyleCnt="3"/>
      <dgm:spPr/>
    </dgm:pt>
    <dgm:pt modelId="{C5F57ADF-02C2-4FDD-A931-E81305312FE7}" type="pres">
      <dgm:prSet presAssocID="{1C9E965E-87D8-4840-8E1F-AC74BB8D1ED7}" presName="connTx" presStyleLbl="parChTrans1D2" presStyleIdx="2" presStyleCnt="3"/>
      <dgm:spPr/>
    </dgm:pt>
    <dgm:pt modelId="{E72766B7-350C-4B28-8BC3-6E67300B43F4}" type="pres">
      <dgm:prSet presAssocID="{034B578A-9FF1-459F-8C95-2260AB03D16C}" presName="root2" presStyleCnt="0"/>
      <dgm:spPr/>
    </dgm:pt>
    <dgm:pt modelId="{36F2370F-ED08-4055-964C-780DBABD5A2D}" type="pres">
      <dgm:prSet presAssocID="{034B578A-9FF1-459F-8C95-2260AB03D16C}" presName="LevelTwoTextNode" presStyleLbl="node2" presStyleIdx="2" presStyleCnt="3" custScaleY="118003" custLinFactNeighborX="5341" custLinFactNeighborY="40643">
        <dgm:presLayoutVars>
          <dgm:chPref val="3"/>
        </dgm:presLayoutVars>
      </dgm:prSet>
      <dgm:spPr/>
    </dgm:pt>
    <dgm:pt modelId="{4E776383-6B38-4F55-BCA2-08672B0D656E}" type="pres">
      <dgm:prSet presAssocID="{034B578A-9FF1-459F-8C95-2260AB03D16C}" presName="level3hierChild" presStyleCnt="0"/>
      <dgm:spPr/>
    </dgm:pt>
    <dgm:pt modelId="{B58D4FE9-A325-45B0-A950-B24F7E5D1F1A}" type="pres">
      <dgm:prSet presAssocID="{0BA93212-1C77-4F8F-99A3-DC670BB68834}" presName="conn2-1" presStyleLbl="parChTrans1D3" presStyleIdx="2" presStyleCnt="3"/>
      <dgm:spPr/>
    </dgm:pt>
    <dgm:pt modelId="{7E052492-6E96-41EA-9F1E-5A7304282F3E}" type="pres">
      <dgm:prSet presAssocID="{0BA93212-1C77-4F8F-99A3-DC670BB68834}" presName="connTx" presStyleLbl="parChTrans1D3" presStyleIdx="2" presStyleCnt="3"/>
      <dgm:spPr/>
    </dgm:pt>
    <dgm:pt modelId="{0E17639F-049C-44E6-BB29-8C91D63DD103}" type="pres">
      <dgm:prSet presAssocID="{9AA0FE81-F1AF-4765-897C-40EF17FC787D}" presName="root2" presStyleCnt="0"/>
      <dgm:spPr/>
    </dgm:pt>
    <dgm:pt modelId="{9195CE27-D039-4D33-B0A1-ED4879F01394}" type="pres">
      <dgm:prSet presAssocID="{9AA0FE81-F1AF-4765-897C-40EF17FC787D}" presName="LevelTwoTextNode" presStyleLbl="node3" presStyleIdx="2" presStyleCnt="3" custScaleY="118003" custLinFactNeighborX="5341" custLinFactNeighborY="40643">
        <dgm:presLayoutVars>
          <dgm:chPref val="3"/>
        </dgm:presLayoutVars>
      </dgm:prSet>
      <dgm:spPr/>
    </dgm:pt>
    <dgm:pt modelId="{AF730CB9-6526-48E2-A63A-65B061BD2DC6}" type="pres">
      <dgm:prSet presAssocID="{9AA0FE81-F1AF-4765-897C-40EF17FC787D}" presName="level3hierChild" presStyleCnt="0"/>
      <dgm:spPr/>
    </dgm:pt>
  </dgm:ptLst>
  <dgm:cxnLst>
    <dgm:cxn modelId="{153D6B0C-C9AB-4120-878E-6693BFDCE00F}" srcId="{064749A3-81D8-46E4-94A3-D2A7ABA4181F}" destId="{F15B55E4-2441-497B-B782-E5E3E95B2C32}" srcOrd="0" destOrd="0" parTransId="{E6F7466D-04CF-4220-94E8-2700A7B0C54A}" sibTransId="{9B530536-E54D-43E0-943F-5E94693D4CC7}"/>
    <dgm:cxn modelId="{3D01191C-4F63-436A-96D9-515CECFF37B9}" type="presOf" srcId="{034B578A-9FF1-459F-8C95-2260AB03D16C}" destId="{36F2370F-ED08-4055-964C-780DBABD5A2D}" srcOrd="0" destOrd="0" presId="urn:microsoft.com/office/officeart/2005/8/layout/hierarchy2"/>
    <dgm:cxn modelId="{AF6ABB25-CF0B-4E3B-B2D1-9073558604DC}" srcId="{1B31BE0C-BC0A-4755-AC58-E753F312406B}" destId="{034B578A-9FF1-459F-8C95-2260AB03D16C}" srcOrd="2" destOrd="0" parTransId="{1C9E965E-87D8-4840-8E1F-AC74BB8D1ED7}" sibTransId="{EDC2AE30-E1DC-43B0-BD23-4F6B7A17C66A}"/>
    <dgm:cxn modelId="{03B55D32-E5CE-4AD1-88BB-DB64C5313670}" type="presOf" srcId="{BF898105-E2AE-4879-9710-6301D13235AA}" destId="{BC01D0C2-194A-4CB7-8377-28116C05653B}" srcOrd="0" destOrd="0" presId="urn:microsoft.com/office/officeart/2005/8/layout/hierarchy2"/>
    <dgm:cxn modelId="{B5C88C33-80B3-4B5E-AD2D-FB2C45122484}" type="presOf" srcId="{BD999BEB-289F-46B4-A13E-F48102F863C9}" destId="{C9897A86-B39F-407D-B643-2CE4569F1F94}" srcOrd="0" destOrd="0" presId="urn:microsoft.com/office/officeart/2005/8/layout/hierarchy2"/>
    <dgm:cxn modelId="{2BC44239-BD73-45C0-9459-6BF10535363C}" srcId="{1B31BE0C-BC0A-4755-AC58-E753F312406B}" destId="{BD999BEB-289F-46B4-A13E-F48102F863C9}" srcOrd="0" destOrd="0" parTransId="{CFB28F84-FEF1-4914-B6A2-531BC080D4DE}" sibTransId="{5E6E4940-289A-4829-B3E2-AE41C55C5061}"/>
    <dgm:cxn modelId="{526BE93D-BA34-403A-B362-FE470AECD8E3}" srcId="{BD999BEB-289F-46B4-A13E-F48102F863C9}" destId="{D68FA6EA-6941-49AA-8C28-E114E82A6AF7}" srcOrd="0" destOrd="0" parTransId="{E54B1F45-E15F-44F4-9E51-BF8560178B02}" sibTransId="{34689619-15E6-4D14-A3CB-534B495C7B03}"/>
    <dgm:cxn modelId="{E696585B-9EFD-4309-A69D-F5CA6A343153}" type="presOf" srcId="{192731C8-68E4-4D15-B657-E05C05F63E7D}" destId="{BBD37060-8772-4D81-B934-98D4EE498974}" srcOrd="1" destOrd="0" presId="urn:microsoft.com/office/officeart/2005/8/layout/hierarchy2"/>
    <dgm:cxn modelId="{C7E04C47-D021-4DDC-8DC0-B9FDB65EAE03}" type="presOf" srcId="{CFB28F84-FEF1-4914-B6A2-531BC080D4DE}" destId="{11EA5865-D9A9-4AF0-988A-4ED9AF494A09}" srcOrd="0" destOrd="0" presId="urn:microsoft.com/office/officeart/2005/8/layout/hierarchy2"/>
    <dgm:cxn modelId="{A771076B-7297-42CE-A79A-49DBFDE227C3}" srcId="{BF898105-E2AE-4879-9710-6301D13235AA}" destId="{1B31BE0C-BC0A-4755-AC58-E753F312406B}" srcOrd="0" destOrd="0" parTransId="{7A98D8DB-D6BB-4BB4-BA27-53F246125F4C}" sibTransId="{09431A9F-1720-4F04-926A-0E47D8ABCF47}"/>
    <dgm:cxn modelId="{DDF9756B-6CD2-425D-AA73-A5AD8A59C811}" type="presOf" srcId="{E54B1F45-E15F-44F4-9E51-BF8560178B02}" destId="{4D2D4058-61CC-487B-A91A-73796C9BE74D}" srcOrd="0" destOrd="0" presId="urn:microsoft.com/office/officeart/2005/8/layout/hierarchy2"/>
    <dgm:cxn modelId="{DDDD9951-CA6A-425C-96D1-0A903F509827}" srcId="{034B578A-9FF1-459F-8C95-2260AB03D16C}" destId="{9AA0FE81-F1AF-4765-897C-40EF17FC787D}" srcOrd="0" destOrd="0" parTransId="{0BA93212-1C77-4F8F-99A3-DC670BB68834}" sibTransId="{CE1EE4EE-D25E-4374-8412-BFB7474C2108}"/>
    <dgm:cxn modelId="{B6716054-02BE-41A6-9C84-8B00449BFDBE}" type="presOf" srcId="{F15B55E4-2441-497B-B782-E5E3E95B2C32}" destId="{8A4027E5-DD80-480E-97F3-46C32A31CD5E}" srcOrd="0" destOrd="0" presId="urn:microsoft.com/office/officeart/2005/8/layout/hierarchy2"/>
    <dgm:cxn modelId="{A65C8F74-DB99-407F-AB6B-671AC13816A8}" type="presOf" srcId="{1C9E965E-87D8-4840-8E1F-AC74BB8D1ED7}" destId="{C5F57ADF-02C2-4FDD-A931-E81305312FE7}" srcOrd="1" destOrd="0" presId="urn:microsoft.com/office/officeart/2005/8/layout/hierarchy2"/>
    <dgm:cxn modelId="{BA8B7875-52D7-4A35-A71D-146899C3FBC6}" type="presOf" srcId="{D68FA6EA-6941-49AA-8C28-E114E82A6AF7}" destId="{50EE7A5B-6ACD-4514-BEF8-C88A49008701}" srcOrd="0" destOrd="0" presId="urn:microsoft.com/office/officeart/2005/8/layout/hierarchy2"/>
    <dgm:cxn modelId="{9E361490-55A5-44A7-87E2-6734708CFB8C}" srcId="{1B31BE0C-BC0A-4755-AC58-E753F312406B}" destId="{064749A3-81D8-46E4-94A3-D2A7ABA4181F}" srcOrd="1" destOrd="0" parTransId="{192731C8-68E4-4D15-B657-E05C05F63E7D}" sibTransId="{D80D5C37-0CAF-40E8-9501-B80D101F8511}"/>
    <dgm:cxn modelId="{84121D9F-3933-440A-9F6D-640E975AC69F}" type="presOf" srcId="{064749A3-81D8-46E4-94A3-D2A7ABA4181F}" destId="{36BA55B3-0F6B-4FB4-96FE-AF066DEFF35F}" srcOrd="0" destOrd="0" presId="urn:microsoft.com/office/officeart/2005/8/layout/hierarchy2"/>
    <dgm:cxn modelId="{F2362BA5-06A2-4167-9131-58DE90EEC298}" type="presOf" srcId="{E54B1F45-E15F-44F4-9E51-BF8560178B02}" destId="{5E345DD0-5EAB-4979-9F4E-9C3B3C9FDE29}" srcOrd="1" destOrd="0" presId="urn:microsoft.com/office/officeart/2005/8/layout/hierarchy2"/>
    <dgm:cxn modelId="{11D2B2A6-CD06-44B2-9A86-B401EC1A2F40}" type="presOf" srcId="{9AA0FE81-F1AF-4765-897C-40EF17FC787D}" destId="{9195CE27-D039-4D33-B0A1-ED4879F01394}" srcOrd="0" destOrd="0" presId="urn:microsoft.com/office/officeart/2005/8/layout/hierarchy2"/>
    <dgm:cxn modelId="{9A259EA8-2A1E-4548-A387-7881BE91E11E}" type="presOf" srcId="{E6F7466D-04CF-4220-94E8-2700A7B0C54A}" destId="{4DB5BACE-155E-4D20-BFF1-C222174468A9}" srcOrd="1" destOrd="0" presId="urn:microsoft.com/office/officeart/2005/8/layout/hierarchy2"/>
    <dgm:cxn modelId="{C34F95AA-50D5-4165-B915-D8D34E7CECCD}" type="presOf" srcId="{E6F7466D-04CF-4220-94E8-2700A7B0C54A}" destId="{D33D3DFF-B3D9-4113-806B-19C82C24B754}" srcOrd="0" destOrd="0" presId="urn:microsoft.com/office/officeart/2005/8/layout/hierarchy2"/>
    <dgm:cxn modelId="{26A030AF-34E8-495F-A52C-A8473F0DAB6F}" type="presOf" srcId="{0BA93212-1C77-4F8F-99A3-DC670BB68834}" destId="{B58D4FE9-A325-45B0-A950-B24F7E5D1F1A}" srcOrd="0" destOrd="0" presId="urn:microsoft.com/office/officeart/2005/8/layout/hierarchy2"/>
    <dgm:cxn modelId="{37D488BD-3733-43CF-B991-C48CA7294BE3}" type="presOf" srcId="{192731C8-68E4-4D15-B657-E05C05F63E7D}" destId="{BFB21516-A74C-42C1-AA0C-A2ADF130B509}" srcOrd="0" destOrd="0" presId="urn:microsoft.com/office/officeart/2005/8/layout/hierarchy2"/>
    <dgm:cxn modelId="{06774CE1-D689-4B8A-9447-7A6C5FB4A2B9}" type="presOf" srcId="{CFB28F84-FEF1-4914-B6A2-531BC080D4DE}" destId="{DCE4F903-A1A8-4330-B85F-2E489987C415}" srcOrd="1" destOrd="0" presId="urn:microsoft.com/office/officeart/2005/8/layout/hierarchy2"/>
    <dgm:cxn modelId="{592EA9EC-9679-4758-AD31-D801AB7C8BDE}" type="presOf" srcId="{1B31BE0C-BC0A-4755-AC58-E753F312406B}" destId="{696EB105-1484-4BCC-A823-8CCC04944AD1}" srcOrd="0" destOrd="0" presId="urn:microsoft.com/office/officeart/2005/8/layout/hierarchy2"/>
    <dgm:cxn modelId="{538507F0-2728-4BDF-B9EE-39BAEA8C9FCB}" type="presOf" srcId="{0BA93212-1C77-4F8F-99A3-DC670BB68834}" destId="{7E052492-6E96-41EA-9F1E-5A7304282F3E}" srcOrd="1" destOrd="0" presId="urn:microsoft.com/office/officeart/2005/8/layout/hierarchy2"/>
    <dgm:cxn modelId="{82A3E8FD-D464-4BF2-981C-7F5C6B3E3541}" type="presOf" srcId="{1C9E965E-87D8-4840-8E1F-AC74BB8D1ED7}" destId="{6DB8F38A-C34E-4898-A4F1-374B87F521CE}" srcOrd="0" destOrd="0" presId="urn:microsoft.com/office/officeart/2005/8/layout/hierarchy2"/>
    <dgm:cxn modelId="{AA9E9126-ADA5-4F8E-86B6-1FCDAC598B53}" type="presParOf" srcId="{BC01D0C2-194A-4CB7-8377-28116C05653B}" destId="{924BB727-70B9-4F29-8009-5E0C04FB686C}" srcOrd="0" destOrd="0" presId="urn:microsoft.com/office/officeart/2005/8/layout/hierarchy2"/>
    <dgm:cxn modelId="{B599D75F-CCBF-4AA2-9BC4-DDFB6AE44C64}" type="presParOf" srcId="{924BB727-70B9-4F29-8009-5E0C04FB686C}" destId="{696EB105-1484-4BCC-A823-8CCC04944AD1}" srcOrd="0" destOrd="0" presId="urn:microsoft.com/office/officeart/2005/8/layout/hierarchy2"/>
    <dgm:cxn modelId="{A55E0FEC-5562-494E-9BB4-550FD1A18D10}" type="presParOf" srcId="{924BB727-70B9-4F29-8009-5E0C04FB686C}" destId="{B4E5CAB6-E091-4DDF-B8D7-5BF0858AF526}" srcOrd="1" destOrd="0" presId="urn:microsoft.com/office/officeart/2005/8/layout/hierarchy2"/>
    <dgm:cxn modelId="{F6E0B693-5282-4C6C-9E85-E983762AA705}" type="presParOf" srcId="{B4E5CAB6-E091-4DDF-B8D7-5BF0858AF526}" destId="{11EA5865-D9A9-4AF0-988A-4ED9AF494A09}" srcOrd="0" destOrd="0" presId="urn:microsoft.com/office/officeart/2005/8/layout/hierarchy2"/>
    <dgm:cxn modelId="{BDB262C6-F1CB-4666-9494-1084FAE8732D}" type="presParOf" srcId="{11EA5865-D9A9-4AF0-988A-4ED9AF494A09}" destId="{DCE4F903-A1A8-4330-B85F-2E489987C415}" srcOrd="0" destOrd="0" presId="urn:microsoft.com/office/officeart/2005/8/layout/hierarchy2"/>
    <dgm:cxn modelId="{952FB661-69BB-4785-BD4D-C6F5384B0B4F}" type="presParOf" srcId="{B4E5CAB6-E091-4DDF-B8D7-5BF0858AF526}" destId="{25E82F61-9D3D-4937-ACB6-CAF8CA9AF064}" srcOrd="1" destOrd="0" presId="urn:microsoft.com/office/officeart/2005/8/layout/hierarchy2"/>
    <dgm:cxn modelId="{5E6FDB49-DB6D-478B-B9F6-61BBDDF3A094}" type="presParOf" srcId="{25E82F61-9D3D-4937-ACB6-CAF8CA9AF064}" destId="{C9897A86-B39F-407D-B643-2CE4569F1F94}" srcOrd="0" destOrd="0" presId="urn:microsoft.com/office/officeart/2005/8/layout/hierarchy2"/>
    <dgm:cxn modelId="{233593D8-B5A7-48F5-90B3-74E6CDD3B0FD}" type="presParOf" srcId="{25E82F61-9D3D-4937-ACB6-CAF8CA9AF064}" destId="{6023929E-28A2-4D1D-82DC-CEB80A448405}" srcOrd="1" destOrd="0" presId="urn:microsoft.com/office/officeart/2005/8/layout/hierarchy2"/>
    <dgm:cxn modelId="{2585F88A-55C0-492B-8D1F-E24C0430781A}" type="presParOf" srcId="{6023929E-28A2-4D1D-82DC-CEB80A448405}" destId="{4D2D4058-61CC-487B-A91A-73796C9BE74D}" srcOrd="0" destOrd="0" presId="urn:microsoft.com/office/officeart/2005/8/layout/hierarchy2"/>
    <dgm:cxn modelId="{939304AE-2977-4B19-9448-CE1AF244880C}" type="presParOf" srcId="{4D2D4058-61CC-487B-A91A-73796C9BE74D}" destId="{5E345DD0-5EAB-4979-9F4E-9C3B3C9FDE29}" srcOrd="0" destOrd="0" presId="urn:microsoft.com/office/officeart/2005/8/layout/hierarchy2"/>
    <dgm:cxn modelId="{8DF38B62-C0AD-4D4A-B120-4EFB9CB21D48}" type="presParOf" srcId="{6023929E-28A2-4D1D-82DC-CEB80A448405}" destId="{1D7BCFBA-1514-4C9A-811D-07E6B31AE490}" srcOrd="1" destOrd="0" presId="urn:microsoft.com/office/officeart/2005/8/layout/hierarchy2"/>
    <dgm:cxn modelId="{E05231A6-C87F-401B-81F3-D4DE9AB029A8}" type="presParOf" srcId="{1D7BCFBA-1514-4C9A-811D-07E6B31AE490}" destId="{50EE7A5B-6ACD-4514-BEF8-C88A49008701}" srcOrd="0" destOrd="0" presId="urn:microsoft.com/office/officeart/2005/8/layout/hierarchy2"/>
    <dgm:cxn modelId="{C35E7339-A873-4F58-BF97-A0D49211B9DA}" type="presParOf" srcId="{1D7BCFBA-1514-4C9A-811D-07E6B31AE490}" destId="{4C95E6BE-E1E8-4EEB-B130-2BCABE10D9BB}" srcOrd="1" destOrd="0" presId="urn:microsoft.com/office/officeart/2005/8/layout/hierarchy2"/>
    <dgm:cxn modelId="{7EB538BF-05E2-44A1-80FA-2F09516682ED}" type="presParOf" srcId="{B4E5CAB6-E091-4DDF-B8D7-5BF0858AF526}" destId="{BFB21516-A74C-42C1-AA0C-A2ADF130B509}" srcOrd="2" destOrd="0" presId="urn:microsoft.com/office/officeart/2005/8/layout/hierarchy2"/>
    <dgm:cxn modelId="{1F12FE4E-AE6C-4818-BB83-3B753418C405}" type="presParOf" srcId="{BFB21516-A74C-42C1-AA0C-A2ADF130B509}" destId="{BBD37060-8772-4D81-B934-98D4EE498974}" srcOrd="0" destOrd="0" presId="urn:microsoft.com/office/officeart/2005/8/layout/hierarchy2"/>
    <dgm:cxn modelId="{7635EE5C-3BEC-4CB0-9D3F-B5D07D9BD842}" type="presParOf" srcId="{B4E5CAB6-E091-4DDF-B8D7-5BF0858AF526}" destId="{055667A8-6616-4DEB-8EFF-646BD3EDCF6E}" srcOrd="3" destOrd="0" presId="urn:microsoft.com/office/officeart/2005/8/layout/hierarchy2"/>
    <dgm:cxn modelId="{506C9626-E041-4DFB-BFFA-DF66635A7A8C}" type="presParOf" srcId="{055667A8-6616-4DEB-8EFF-646BD3EDCF6E}" destId="{36BA55B3-0F6B-4FB4-96FE-AF066DEFF35F}" srcOrd="0" destOrd="0" presId="urn:microsoft.com/office/officeart/2005/8/layout/hierarchy2"/>
    <dgm:cxn modelId="{29BBBE49-9292-48A7-A1BA-8CD83FA68D44}" type="presParOf" srcId="{055667A8-6616-4DEB-8EFF-646BD3EDCF6E}" destId="{0ACB1425-73EE-42A6-BC75-3B818C4F4831}" srcOrd="1" destOrd="0" presId="urn:microsoft.com/office/officeart/2005/8/layout/hierarchy2"/>
    <dgm:cxn modelId="{56FD2461-416C-4631-AA19-22DD1F28C7FB}" type="presParOf" srcId="{0ACB1425-73EE-42A6-BC75-3B818C4F4831}" destId="{D33D3DFF-B3D9-4113-806B-19C82C24B754}" srcOrd="0" destOrd="0" presId="urn:microsoft.com/office/officeart/2005/8/layout/hierarchy2"/>
    <dgm:cxn modelId="{F079ED4A-721F-4580-9AAC-160362BDA7EE}" type="presParOf" srcId="{D33D3DFF-B3D9-4113-806B-19C82C24B754}" destId="{4DB5BACE-155E-4D20-BFF1-C222174468A9}" srcOrd="0" destOrd="0" presId="urn:microsoft.com/office/officeart/2005/8/layout/hierarchy2"/>
    <dgm:cxn modelId="{382DF84F-D904-44F2-B632-9BDDEE2F7897}" type="presParOf" srcId="{0ACB1425-73EE-42A6-BC75-3B818C4F4831}" destId="{F18865F9-8889-447E-B6B3-5E3895969BEF}" srcOrd="1" destOrd="0" presId="urn:microsoft.com/office/officeart/2005/8/layout/hierarchy2"/>
    <dgm:cxn modelId="{A2F1F36E-06D5-4E72-84BE-5186550429DF}" type="presParOf" srcId="{F18865F9-8889-447E-B6B3-5E3895969BEF}" destId="{8A4027E5-DD80-480E-97F3-46C32A31CD5E}" srcOrd="0" destOrd="0" presId="urn:microsoft.com/office/officeart/2005/8/layout/hierarchy2"/>
    <dgm:cxn modelId="{A4A4A1BF-5458-47B5-91E5-5E4A6791D2A8}" type="presParOf" srcId="{F18865F9-8889-447E-B6B3-5E3895969BEF}" destId="{13645293-F886-4469-81B0-B5270EB78532}" srcOrd="1" destOrd="0" presId="urn:microsoft.com/office/officeart/2005/8/layout/hierarchy2"/>
    <dgm:cxn modelId="{71C3B162-B9D8-4191-8BDF-82278299AF9E}" type="presParOf" srcId="{B4E5CAB6-E091-4DDF-B8D7-5BF0858AF526}" destId="{6DB8F38A-C34E-4898-A4F1-374B87F521CE}" srcOrd="4" destOrd="0" presId="urn:microsoft.com/office/officeart/2005/8/layout/hierarchy2"/>
    <dgm:cxn modelId="{7DC9AC89-AFD0-40B3-9892-733CE1FAEEF3}" type="presParOf" srcId="{6DB8F38A-C34E-4898-A4F1-374B87F521CE}" destId="{C5F57ADF-02C2-4FDD-A931-E81305312FE7}" srcOrd="0" destOrd="0" presId="urn:microsoft.com/office/officeart/2005/8/layout/hierarchy2"/>
    <dgm:cxn modelId="{A4D52879-5F14-40CB-8099-83C71415422D}" type="presParOf" srcId="{B4E5CAB6-E091-4DDF-B8D7-5BF0858AF526}" destId="{E72766B7-350C-4B28-8BC3-6E67300B43F4}" srcOrd="5" destOrd="0" presId="urn:microsoft.com/office/officeart/2005/8/layout/hierarchy2"/>
    <dgm:cxn modelId="{84CE5BEA-D453-4CDE-8A70-4737E4362896}" type="presParOf" srcId="{E72766B7-350C-4B28-8BC3-6E67300B43F4}" destId="{36F2370F-ED08-4055-964C-780DBABD5A2D}" srcOrd="0" destOrd="0" presId="urn:microsoft.com/office/officeart/2005/8/layout/hierarchy2"/>
    <dgm:cxn modelId="{45BCB745-0753-4EEA-BC0F-8643CCC07937}" type="presParOf" srcId="{E72766B7-350C-4B28-8BC3-6E67300B43F4}" destId="{4E776383-6B38-4F55-BCA2-08672B0D656E}" srcOrd="1" destOrd="0" presId="urn:microsoft.com/office/officeart/2005/8/layout/hierarchy2"/>
    <dgm:cxn modelId="{E381DD68-8B51-4521-B47B-7612132CC86F}" type="presParOf" srcId="{4E776383-6B38-4F55-BCA2-08672B0D656E}" destId="{B58D4FE9-A325-45B0-A950-B24F7E5D1F1A}" srcOrd="0" destOrd="0" presId="urn:microsoft.com/office/officeart/2005/8/layout/hierarchy2"/>
    <dgm:cxn modelId="{A343C07F-7F3D-4F36-8251-7B36EFA5AEF8}" type="presParOf" srcId="{B58D4FE9-A325-45B0-A950-B24F7E5D1F1A}" destId="{7E052492-6E96-41EA-9F1E-5A7304282F3E}" srcOrd="0" destOrd="0" presId="urn:microsoft.com/office/officeart/2005/8/layout/hierarchy2"/>
    <dgm:cxn modelId="{95C4331E-ACD1-453E-95B3-E9209F871181}" type="presParOf" srcId="{4E776383-6B38-4F55-BCA2-08672B0D656E}" destId="{0E17639F-049C-44E6-BB29-8C91D63DD103}" srcOrd="1" destOrd="0" presId="urn:microsoft.com/office/officeart/2005/8/layout/hierarchy2"/>
    <dgm:cxn modelId="{8120CF76-BC13-4736-8A06-E3686221834C}" type="presParOf" srcId="{0E17639F-049C-44E6-BB29-8C91D63DD103}" destId="{9195CE27-D039-4D33-B0A1-ED4879F01394}" srcOrd="0" destOrd="0" presId="urn:microsoft.com/office/officeart/2005/8/layout/hierarchy2"/>
    <dgm:cxn modelId="{2EE6B74F-D92D-49E1-A20C-4A745A1BE8A3}" type="presParOf" srcId="{0E17639F-049C-44E6-BB29-8C91D63DD103}" destId="{AF730CB9-6526-48E2-A63A-65B061BD2DC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A0F044-2664-4028-AF48-E2EE67C71E3B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5EF0092-8EA4-466F-8D5E-85735E572B06}">
      <dgm:prSet phldrT="[Texto]" custT="1"/>
      <dgm:spPr/>
      <dgm:t>
        <a:bodyPr/>
        <a:lstStyle/>
        <a:p>
          <a:r>
            <a:rPr lang="es-ES" sz="3200" dirty="0"/>
            <a:t>Desarrollar una cultura de evaluación</a:t>
          </a:r>
          <a:endParaRPr lang="es-EC" sz="3200" b="1" dirty="0"/>
        </a:p>
      </dgm:t>
    </dgm:pt>
    <dgm:pt modelId="{D3A2A334-C764-4060-AF89-3714E7094A43}" type="parTrans" cxnId="{73693E56-A62C-4BCD-AF0D-BEDA3EB40640}">
      <dgm:prSet/>
      <dgm:spPr/>
      <dgm:t>
        <a:bodyPr/>
        <a:lstStyle/>
        <a:p>
          <a:endParaRPr lang="es-EC"/>
        </a:p>
      </dgm:t>
    </dgm:pt>
    <dgm:pt modelId="{AAEAA6EF-EEBE-475E-A30A-F5C8B3AB60E9}" type="sibTrans" cxnId="{73693E56-A62C-4BCD-AF0D-BEDA3EB40640}">
      <dgm:prSet/>
      <dgm:spPr/>
      <dgm:t>
        <a:bodyPr/>
        <a:lstStyle/>
        <a:p>
          <a:endParaRPr lang="es-EC"/>
        </a:p>
      </dgm:t>
    </dgm:pt>
    <dgm:pt modelId="{9005A863-07AE-4146-A10C-651647FD1663}">
      <dgm:prSet phldrT="[Texto]" custT="1"/>
      <dgm:spPr/>
      <dgm:t>
        <a:bodyPr/>
        <a:lstStyle/>
        <a:p>
          <a:r>
            <a:rPr lang="es-EC" sz="2800" b="1" dirty="0"/>
            <a:t>Objetivo</a:t>
          </a:r>
        </a:p>
      </dgm:t>
    </dgm:pt>
    <dgm:pt modelId="{64526B51-6A7C-4E2A-B89D-4554C8A0F975}" type="parTrans" cxnId="{11FD84A0-0009-49B9-8ED3-45CAFD820F09}">
      <dgm:prSet/>
      <dgm:spPr/>
      <dgm:t>
        <a:bodyPr/>
        <a:lstStyle/>
        <a:p>
          <a:endParaRPr lang="es-EC"/>
        </a:p>
      </dgm:t>
    </dgm:pt>
    <dgm:pt modelId="{5382508B-FACF-4277-9393-313DFC4145CF}" type="sibTrans" cxnId="{11FD84A0-0009-49B9-8ED3-45CAFD820F09}">
      <dgm:prSet/>
      <dgm:spPr/>
      <dgm:t>
        <a:bodyPr/>
        <a:lstStyle/>
        <a:p>
          <a:endParaRPr lang="es-EC"/>
        </a:p>
      </dgm:t>
    </dgm:pt>
    <dgm:pt modelId="{1AB828BD-BA27-49D6-923F-335A0B9FAC56}">
      <dgm:prSet phldrT="[Texto]"/>
      <dgm:spPr/>
      <dgm:t>
        <a:bodyPr/>
        <a:lstStyle/>
        <a:p>
          <a:r>
            <a:rPr lang="es-ES" dirty="0"/>
            <a:t>Implementar la estrategia de estrategia de Planear, Hacer, verificar, actuar.</a:t>
          </a:r>
          <a:endParaRPr lang="es-EC" dirty="0"/>
        </a:p>
      </dgm:t>
    </dgm:pt>
    <dgm:pt modelId="{75291362-14AF-455A-A242-865887E326AF}" type="parTrans" cxnId="{0470C358-2D1D-41A5-9E45-9FBFB5DB50F1}">
      <dgm:prSet/>
      <dgm:spPr/>
      <dgm:t>
        <a:bodyPr/>
        <a:lstStyle/>
        <a:p>
          <a:endParaRPr lang="es-EC"/>
        </a:p>
      </dgm:t>
    </dgm:pt>
    <dgm:pt modelId="{1ED9A123-B3F6-4EC1-92AD-729C5CC3B7D0}" type="sibTrans" cxnId="{0470C358-2D1D-41A5-9E45-9FBFB5DB50F1}">
      <dgm:prSet/>
      <dgm:spPr/>
      <dgm:t>
        <a:bodyPr/>
        <a:lstStyle/>
        <a:p>
          <a:endParaRPr lang="es-EC"/>
        </a:p>
      </dgm:t>
    </dgm:pt>
    <dgm:pt modelId="{C0D85469-C8F2-4086-9DC2-85C4A8F45CDA}">
      <dgm:prSet phldrT="[Texto]" custT="1"/>
      <dgm:spPr/>
      <dgm:t>
        <a:bodyPr/>
        <a:lstStyle/>
        <a:p>
          <a:r>
            <a:rPr lang="es-EC" sz="3200" b="1" dirty="0"/>
            <a:t>A través de </a:t>
          </a:r>
        </a:p>
      </dgm:t>
    </dgm:pt>
    <dgm:pt modelId="{AC22E47A-669D-4BD4-B631-73DACAA37B0A}" type="parTrans" cxnId="{3E319BAC-8557-4CB6-BF3E-8FCD5C29A019}">
      <dgm:prSet/>
      <dgm:spPr/>
      <dgm:t>
        <a:bodyPr/>
        <a:lstStyle/>
        <a:p>
          <a:endParaRPr lang="es-EC"/>
        </a:p>
      </dgm:t>
    </dgm:pt>
    <dgm:pt modelId="{D3004CCA-0961-4B8B-9CD5-F351BB7DDD61}" type="sibTrans" cxnId="{3E319BAC-8557-4CB6-BF3E-8FCD5C29A019}">
      <dgm:prSet/>
      <dgm:spPr/>
      <dgm:t>
        <a:bodyPr/>
        <a:lstStyle/>
        <a:p>
          <a:endParaRPr lang="es-EC"/>
        </a:p>
      </dgm:t>
    </dgm:pt>
    <dgm:pt modelId="{6903EE23-8648-4744-A37C-F88A7F2F4C76}">
      <dgm:prSet phldrT="[Texto]"/>
      <dgm:spPr/>
      <dgm:t>
        <a:bodyPr/>
        <a:lstStyle/>
        <a:p>
          <a:r>
            <a:rPr lang="es-ES" dirty="0"/>
            <a:t>Implementación periódica de evaluaciones FODA </a:t>
          </a:r>
          <a:endParaRPr lang="es-EC" dirty="0"/>
        </a:p>
      </dgm:t>
    </dgm:pt>
    <dgm:pt modelId="{9D67E8F8-87C1-4EF8-A27A-4378F8A56448}" type="parTrans" cxnId="{A59BB267-C7A7-41EC-A2B1-C1E48E28A180}">
      <dgm:prSet/>
      <dgm:spPr/>
      <dgm:t>
        <a:bodyPr/>
        <a:lstStyle/>
        <a:p>
          <a:endParaRPr lang="es-EC"/>
        </a:p>
      </dgm:t>
    </dgm:pt>
    <dgm:pt modelId="{B416D9BC-5312-4A5A-9C10-BECA536C0861}" type="sibTrans" cxnId="{A59BB267-C7A7-41EC-A2B1-C1E48E28A180}">
      <dgm:prSet/>
      <dgm:spPr/>
      <dgm:t>
        <a:bodyPr/>
        <a:lstStyle/>
        <a:p>
          <a:endParaRPr lang="es-EC"/>
        </a:p>
      </dgm:t>
    </dgm:pt>
    <dgm:pt modelId="{FC015BEB-6982-4CDE-AB2F-2D5A2E10FA31}" type="pres">
      <dgm:prSet presAssocID="{B5A0F044-2664-4028-AF48-E2EE67C71E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79234A-244C-45B5-89EF-E137AECED568}" type="pres">
      <dgm:prSet presAssocID="{E5EF0092-8EA4-466F-8D5E-85735E572B06}" presName="root1" presStyleCnt="0"/>
      <dgm:spPr/>
    </dgm:pt>
    <dgm:pt modelId="{C2E18B6D-B658-42B7-82ED-DC758569183C}" type="pres">
      <dgm:prSet presAssocID="{E5EF0092-8EA4-466F-8D5E-85735E572B06}" presName="LevelOneTextNode" presStyleLbl="node0" presStyleIdx="0" presStyleCnt="1" custScaleY="186765">
        <dgm:presLayoutVars>
          <dgm:chPref val="3"/>
        </dgm:presLayoutVars>
      </dgm:prSet>
      <dgm:spPr/>
    </dgm:pt>
    <dgm:pt modelId="{47FCFED1-A1FC-46AB-9472-EEEAE1ADC92E}" type="pres">
      <dgm:prSet presAssocID="{E5EF0092-8EA4-466F-8D5E-85735E572B06}" presName="level2hierChild" presStyleCnt="0"/>
      <dgm:spPr/>
    </dgm:pt>
    <dgm:pt modelId="{6576AF1C-02AB-48A7-B489-2F81DCB02FFC}" type="pres">
      <dgm:prSet presAssocID="{64526B51-6A7C-4E2A-B89D-4554C8A0F975}" presName="conn2-1" presStyleLbl="parChTrans1D2" presStyleIdx="0" presStyleCnt="2"/>
      <dgm:spPr/>
    </dgm:pt>
    <dgm:pt modelId="{2AA5DC00-6964-4855-89F3-A389F719C9C8}" type="pres">
      <dgm:prSet presAssocID="{64526B51-6A7C-4E2A-B89D-4554C8A0F975}" presName="connTx" presStyleLbl="parChTrans1D2" presStyleIdx="0" presStyleCnt="2"/>
      <dgm:spPr/>
    </dgm:pt>
    <dgm:pt modelId="{9066C9C0-3770-4191-B671-0E569011EFBA}" type="pres">
      <dgm:prSet presAssocID="{9005A863-07AE-4146-A10C-651647FD1663}" presName="root2" presStyleCnt="0"/>
      <dgm:spPr/>
    </dgm:pt>
    <dgm:pt modelId="{20045A82-F3FD-49D3-84D0-69E2309AE7F0}" type="pres">
      <dgm:prSet presAssocID="{9005A863-07AE-4146-A10C-651647FD1663}" presName="LevelTwoTextNode" presStyleLbl="node2" presStyleIdx="0" presStyleCnt="2" custScaleY="142761">
        <dgm:presLayoutVars>
          <dgm:chPref val="3"/>
        </dgm:presLayoutVars>
      </dgm:prSet>
      <dgm:spPr/>
    </dgm:pt>
    <dgm:pt modelId="{59D83EA2-7CF8-4656-AB89-4A9BEAC4D9AD}" type="pres">
      <dgm:prSet presAssocID="{9005A863-07AE-4146-A10C-651647FD1663}" presName="level3hierChild" presStyleCnt="0"/>
      <dgm:spPr/>
    </dgm:pt>
    <dgm:pt modelId="{E31463B1-73BF-400B-9729-1FA0C6B1EFF0}" type="pres">
      <dgm:prSet presAssocID="{75291362-14AF-455A-A242-865887E326AF}" presName="conn2-1" presStyleLbl="parChTrans1D3" presStyleIdx="0" presStyleCnt="2"/>
      <dgm:spPr/>
    </dgm:pt>
    <dgm:pt modelId="{9445A37B-14D7-4235-BC4C-95775BAF6CD4}" type="pres">
      <dgm:prSet presAssocID="{75291362-14AF-455A-A242-865887E326AF}" presName="connTx" presStyleLbl="parChTrans1D3" presStyleIdx="0" presStyleCnt="2"/>
      <dgm:spPr/>
    </dgm:pt>
    <dgm:pt modelId="{410523FC-6207-4D11-A0F8-19BCBB982A67}" type="pres">
      <dgm:prSet presAssocID="{1AB828BD-BA27-49D6-923F-335A0B9FAC56}" presName="root2" presStyleCnt="0"/>
      <dgm:spPr/>
    </dgm:pt>
    <dgm:pt modelId="{B705714B-0EF8-408A-88FD-0E5D91E13677}" type="pres">
      <dgm:prSet presAssocID="{1AB828BD-BA27-49D6-923F-335A0B9FAC56}" presName="LevelTwoTextNode" presStyleLbl="node3" presStyleIdx="0" presStyleCnt="2" custScaleY="142761">
        <dgm:presLayoutVars>
          <dgm:chPref val="3"/>
        </dgm:presLayoutVars>
      </dgm:prSet>
      <dgm:spPr/>
    </dgm:pt>
    <dgm:pt modelId="{1A68333C-72B2-4FD4-ACBD-6E85EB5641BC}" type="pres">
      <dgm:prSet presAssocID="{1AB828BD-BA27-49D6-923F-335A0B9FAC56}" presName="level3hierChild" presStyleCnt="0"/>
      <dgm:spPr/>
    </dgm:pt>
    <dgm:pt modelId="{2FE47D5E-8F60-4B2E-B66E-824FA6066CA5}" type="pres">
      <dgm:prSet presAssocID="{AC22E47A-669D-4BD4-B631-73DACAA37B0A}" presName="conn2-1" presStyleLbl="parChTrans1D2" presStyleIdx="1" presStyleCnt="2"/>
      <dgm:spPr/>
    </dgm:pt>
    <dgm:pt modelId="{08117DC7-BABB-4357-86C6-F00F54006058}" type="pres">
      <dgm:prSet presAssocID="{AC22E47A-669D-4BD4-B631-73DACAA37B0A}" presName="connTx" presStyleLbl="parChTrans1D2" presStyleIdx="1" presStyleCnt="2"/>
      <dgm:spPr/>
    </dgm:pt>
    <dgm:pt modelId="{EB0A35C6-6ECB-4C93-B3A7-00B879C710E9}" type="pres">
      <dgm:prSet presAssocID="{C0D85469-C8F2-4086-9DC2-85C4A8F45CDA}" presName="root2" presStyleCnt="0"/>
      <dgm:spPr/>
    </dgm:pt>
    <dgm:pt modelId="{56D69CCE-FE11-416A-A778-B5D10D02D702}" type="pres">
      <dgm:prSet presAssocID="{C0D85469-C8F2-4086-9DC2-85C4A8F45CDA}" presName="LevelTwoTextNode" presStyleLbl="node2" presStyleIdx="1" presStyleCnt="2" custScaleY="129373">
        <dgm:presLayoutVars>
          <dgm:chPref val="3"/>
        </dgm:presLayoutVars>
      </dgm:prSet>
      <dgm:spPr/>
    </dgm:pt>
    <dgm:pt modelId="{4AD30B12-33E0-4959-A016-AEBB964A995F}" type="pres">
      <dgm:prSet presAssocID="{C0D85469-C8F2-4086-9DC2-85C4A8F45CDA}" presName="level3hierChild" presStyleCnt="0"/>
      <dgm:spPr/>
    </dgm:pt>
    <dgm:pt modelId="{A0F9052E-60A1-4B3A-BBEF-F1F7F45F4369}" type="pres">
      <dgm:prSet presAssocID="{9D67E8F8-87C1-4EF8-A27A-4378F8A56448}" presName="conn2-1" presStyleLbl="parChTrans1D3" presStyleIdx="1" presStyleCnt="2"/>
      <dgm:spPr/>
    </dgm:pt>
    <dgm:pt modelId="{5C37B666-5495-4B63-970F-E948B9ADBB9F}" type="pres">
      <dgm:prSet presAssocID="{9D67E8F8-87C1-4EF8-A27A-4378F8A56448}" presName="connTx" presStyleLbl="parChTrans1D3" presStyleIdx="1" presStyleCnt="2"/>
      <dgm:spPr/>
    </dgm:pt>
    <dgm:pt modelId="{B856250D-98E9-4EC2-9BD4-06B361C4847C}" type="pres">
      <dgm:prSet presAssocID="{6903EE23-8648-4744-A37C-F88A7F2F4C76}" presName="root2" presStyleCnt="0"/>
      <dgm:spPr/>
    </dgm:pt>
    <dgm:pt modelId="{06CEF56F-FBCF-4999-97F4-66189C8C4EC6}" type="pres">
      <dgm:prSet presAssocID="{6903EE23-8648-4744-A37C-F88A7F2F4C76}" presName="LevelTwoTextNode" presStyleLbl="node3" presStyleIdx="1" presStyleCnt="2" custScaleY="189337">
        <dgm:presLayoutVars>
          <dgm:chPref val="3"/>
        </dgm:presLayoutVars>
      </dgm:prSet>
      <dgm:spPr/>
    </dgm:pt>
    <dgm:pt modelId="{181A52DD-2255-4432-82EE-2095D171CF5E}" type="pres">
      <dgm:prSet presAssocID="{6903EE23-8648-4744-A37C-F88A7F2F4C76}" presName="level3hierChild" presStyleCnt="0"/>
      <dgm:spPr/>
    </dgm:pt>
  </dgm:ptLst>
  <dgm:cxnLst>
    <dgm:cxn modelId="{75231400-F941-4651-A939-7F14B589CB46}" type="presOf" srcId="{9D67E8F8-87C1-4EF8-A27A-4378F8A56448}" destId="{A0F9052E-60A1-4B3A-BBEF-F1F7F45F4369}" srcOrd="0" destOrd="0" presId="urn:microsoft.com/office/officeart/2005/8/layout/hierarchy2"/>
    <dgm:cxn modelId="{F3C5B51F-350B-482F-8B60-22F555F56B6A}" type="presOf" srcId="{B5A0F044-2664-4028-AF48-E2EE67C71E3B}" destId="{FC015BEB-6982-4CDE-AB2F-2D5A2E10FA31}" srcOrd="0" destOrd="0" presId="urn:microsoft.com/office/officeart/2005/8/layout/hierarchy2"/>
    <dgm:cxn modelId="{9DB1F52C-ADA9-4B9C-B249-8002F0A38EEE}" type="presOf" srcId="{9005A863-07AE-4146-A10C-651647FD1663}" destId="{20045A82-F3FD-49D3-84D0-69E2309AE7F0}" srcOrd="0" destOrd="0" presId="urn:microsoft.com/office/officeart/2005/8/layout/hierarchy2"/>
    <dgm:cxn modelId="{FC504133-F152-4324-AE55-9AE6964A4467}" type="presOf" srcId="{9D67E8F8-87C1-4EF8-A27A-4378F8A56448}" destId="{5C37B666-5495-4B63-970F-E948B9ADBB9F}" srcOrd="1" destOrd="0" presId="urn:microsoft.com/office/officeart/2005/8/layout/hierarchy2"/>
    <dgm:cxn modelId="{C91C335B-83C1-4778-8AF2-9C9C7752E693}" type="presOf" srcId="{1AB828BD-BA27-49D6-923F-335A0B9FAC56}" destId="{B705714B-0EF8-408A-88FD-0E5D91E13677}" srcOrd="0" destOrd="0" presId="urn:microsoft.com/office/officeart/2005/8/layout/hierarchy2"/>
    <dgm:cxn modelId="{A59BB267-C7A7-41EC-A2B1-C1E48E28A180}" srcId="{C0D85469-C8F2-4086-9DC2-85C4A8F45CDA}" destId="{6903EE23-8648-4744-A37C-F88A7F2F4C76}" srcOrd="0" destOrd="0" parTransId="{9D67E8F8-87C1-4EF8-A27A-4378F8A56448}" sibTransId="{B416D9BC-5312-4A5A-9C10-BECA536C0861}"/>
    <dgm:cxn modelId="{73693E56-A62C-4BCD-AF0D-BEDA3EB40640}" srcId="{B5A0F044-2664-4028-AF48-E2EE67C71E3B}" destId="{E5EF0092-8EA4-466F-8D5E-85735E572B06}" srcOrd="0" destOrd="0" parTransId="{D3A2A334-C764-4060-AF89-3714E7094A43}" sibTransId="{AAEAA6EF-EEBE-475E-A30A-F5C8B3AB60E9}"/>
    <dgm:cxn modelId="{AA572258-4479-4D69-94C3-F51F74753676}" type="presOf" srcId="{64526B51-6A7C-4E2A-B89D-4554C8A0F975}" destId="{2AA5DC00-6964-4855-89F3-A389F719C9C8}" srcOrd="1" destOrd="0" presId="urn:microsoft.com/office/officeart/2005/8/layout/hierarchy2"/>
    <dgm:cxn modelId="{0470C358-2D1D-41A5-9E45-9FBFB5DB50F1}" srcId="{9005A863-07AE-4146-A10C-651647FD1663}" destId="{1AB828BD-BA27-49D6-923F-335A0B9FAC56}" srcOrd="0" destOrd="0" parTransId="{75291362-14AF-455A-A242-865887E326AF}" sibTransId="{1ED9A123-B3F6-4EC1-92AD-729C5CC3B7D0}"/>
    <dgm:cxn modelId="{C2E95D59-EFB3-49E4-927F-6C2A232D317A}" type="presOf" srcId="{75291362-14AF-455A-A242-865887E326AF}" destId="{E31463B1-73BF-400B-9729-1FA0C6B1EFF0}" srcOrd="0" destOrd="0" presId="urn:microsoft.com/office/officeart/2005/8/layout/hierarchy2"/>
    <dgm:cxn modelId="{F13B4A7F-07A7-429C-B0D9-2E934692141B}" type="presOf" srcId="{C0D85469-C8F2-4086-9DC2-85C4A8F45CDA}" destId="{56D69CCE-FE11-416A-A778-B5D10D02D702}" srcOrd="0" destOrd="0" presId="urn:microsoft.com/office/officeart/2005/8/layout/hierarchy2"/>
    <dgm:cxn modelId="{387D628A-C281-4997-A8F8-F9D773D41232}" type="presOf" srcId="{64526B51-6A7C-4E2A-B89D-4554C8A0F975}" destId="{6576AF1C-02AB-48A7-B489-2F81DCB02FFC}" srcOrd="0" destOrd="0" presId="urn:microsoft.com/office/officeart/2005/8/layout/hierarchy2"/>
    <dgm:cxn modelId="{8F988A92-47C5-427D-8899-FE0556FD31FB}" type="presOf" srcId="{E5EF0092-8EA4-466F-8D5E-85735E572B06}" destId="{C2E18B6D-B658-42B7-82ED-DC758569183C}" srcOrd="0" destOrd="0" presId="urn:microsoft.com/office/officeart/2005/8/layout/hierarchy2"/>
    <dgm:cxn modelId="{0F836594-550F-49DC-BA1B-FCDC1D8E9207}" type="presOf" srcId="{AC22E47A-669D-4BD4-B631-73DACAA37B0A}" destId="{08117DC7-BABB-4357-86C6-F00F54006058}" srcOrd="1" destOrd="0" presId="urn:microsoft.com/office/officeart/2005/8/layout/hierarchy2"/>
    <dgm:cxn modelId="{11FD84A0-0009-49B9-8ED3-45CAFD820F09}" srcId="{E5EF0092-8EA4-466F-8D5E-85735E572B06}" destId="{9005A863-07AE-4146-A10C-651647FD1663}" srcOrd="0" destOrd="0" parTransId="{64526B51-6A7C-4E2A-B89D-4554C8A0F975}" sibTransId="{5382508B-FACF-4277-9393-313DFC4145CF}"/>
    <dgm:cxn modelId="{A43D20A3-B83B-40DC-9081-C5D0746BAFB6}" type="presOf" srcId="{75291362-14AF-455A-A242-865887E326AF}" destId="{9445A37B-14D7-4235-BC4C-95775BAF6CD4}" srcOrd="1" destOrd="0" presId="urn:microsoft.com/office/officeart/2005/8/layout/hierarchy2"/>
    <dgm:cxn modelId="{3E319BAC-8557-4CB6-BF3E-8FCD5C29A019}" srcId="{E5EF0092-8EA4-466F-8D5E-85735E572B06}" destId="{C0D85469-C8F2-4086-9DC2-85C4A8F45CDA}" srcOrd="1" destOrd="0" parTransId="{AC22E47A-669D-4BD4-B631-73DACAA37B0A}" sibTransId="{D3004CCA-0961-4B8B-9CD5-F351BB7DDD61}"/>
    <dgm:cxn modelId="{6FCE7BDF-B472-4846-A8ED-54918EFD3FDF}" type="presOf" srcId="{AC22E47A-669D-4BD4-B631-73DACAA37B0A}" destId="{2FE47D5E-8F60-4B2E-B66E-824FA6066CA5}" srcOrd="0" destOrd="0" presId="urn:microsoft.com/office/officeart/2005/8/layout/hierarchy2"/>
    <dgm:cxn modelId="{FBAF6AF6-D8B3-441F-9F68-D8B92563F23E}" type="presOf" srcId="{6903EE23-8648-4744-A37C-F88A7F2F4C76}" destId="{06CEF56F-FBCF-4999-97F4-66189C8C4EC6}" srcOrd="0" destOrd="0" presId="urn:microsoft.com/office/officeart/2005/8/layout/hierarchy2"/>
    <dgm:cxn modelId="{CD2A424C-6CFF-4B56-A179-6B31DE3BD5AB}" type="presParOf" srcId="{FC015BEB-6982-4CDE-AB2F-2D5A2E10FA31}" destId="{CF79234A-244C-45B5-89EF-E137AECED568}" srcOrd="0" destOrd="0" presId="urn:microsoft.com/office/officeart/2005/8/layout/hierarchy2"/>
    <dgm:cxn modelId="{67EBC57A-17FC-4A84-BF2F-FC2418AE685D}" type="presParOf" srcId="{CF79234A-244C-45B5-89EF-E137AECED568}" destId="{C2E18B6D-B658-42B7-82ED-DC758569183C}" srcOrd="0" destOrd="0" presId="urn:microsoft.com/office/officeart/2005/8/layout/hierarchy2"/>
    <dgm:cxn modelId="{949F248B-1853-4AB8-94E4-CFE2F54C0725}" type="presParOf" srcId="{CF79234A-244C-45B5-89EF-E137AECED568}" destId="{47FCFED1-A1FC-46AB-9472-EEEAE1ADC92E}" srcOrd="1" destOrd="0" presId="urn:microsoft.com/office/officeart/2005/8/layout/hierarchy2"/>
    <dgm:cxn modelId="{96D06BD0-3C45-4F85-9214-CF6D1362F6CD}" type="presParOf" srcId="{47FCFED1-A1FC-46AB-9472-EEEAE1ADC92E}" destId="{6576AF1C-02AB-48A7-B489-2F81DCB02FFC}" srcOrd="0" destOrd="0" presId="urn:microsoft.com/office/officeart/2005/8/layout/hierarchy2"/>
    <dgm:cxn modelId="{54F64BD3-FD55-4C81-B41E-271F6CDB0302}" type="presParOf" srcId="{6576AF1C-02AB-48A7-B489-2F81DCB02FFC}" destId="{2AA5DC00-6964-4855-89F3-A389F719C9C8}" srcOrd="0" destOrd="0" presId="urn:microsoft.com/office/officeart/2005/8/layout/hierarchy2"/>
    <dgm:cxn modelId="{0BF565F6-1D2A-4592-BE46-C664BC426A9A}" type="presParOf" srcId="{47FCFED1-A1FC-46AB-9472-EEEAE1ADC92E}" destId="{9066C9C0-3770-4191-B671-0E569011EFBA}" srcOrd="1" destOrd="0" presId="urn:microsoft.com/office/officeart/2005/8/layout/hierarchy2"/>
    <dgm:cxn modelId="{8C4BFFA0-1BAD-47CE-BE9D-9D5EA8B040F1}" type="presParOf" srcId="{9066C9C0-3770-4191-B671-0E569011EFBA}" destId="{20045A82-F3FD-49D3-84D0-69E2309AE7F0}" srcOrd="0" destOrd="0" presId="urn:microsoft.com/office/officeart/2005/8/layout/hierarchy2"/>
    <dgm:cxn modelId="{2ADEF56F-4922-46B9-95D6-2A13EB246F25}" type="presParOf" srcId="{9066C9C0-3770-4191-B671-0E569011EFBA}" destId="{59D83EA2-7CF8-4656-AB89-4A9BEAC4D9AD}" srcOrd="1" destOrd="0" presId="urn:microsoft.com/office/officeart/2005/8/layout/hierarchy2"/>
    <dgm:cxn modelId="{55F90065-FEE6-4432-8E67-588EC1CBC1C4}" type="presParOf" srcId="{59D83EA2-7CF8-4656-AB89-4A9BEAC4D9AD}" destId="{E31463B1-73BF-400B-9729-1FA0C6B1EFF0}" srcOrd="0" destOrd="0" presId="urn:microsoft.com/office/officeart/2005/8/layout/hierarchy2"/>
    <dgm:cxn modelId="{360E9206-3A62-449F-914B-1C0B59DB7D94}" type="presParOf" srcId="{E31463B1-73BF-400B-9729-1FA0C6B1EFF0}" destId="{9445A37B-14D7-4235-BC4C-95775BAF6CD4}" srcOrd="0" destOrd="0" presId="urn:microsoft.com/office/officeart/2005/8/layout/hierarchy2"/>
    <dgm:cxn modelId="{B406C228-170F-4CA7-B38D-868D735E6092}" type="presParOf" srcId="{59D83EA2-7CF8-4656-AB89-4A9BEAC4D9AD}" destId="{410523FC-6207-4D11-A0F8-19BCBB982A67}" srcOrd="1" destOrd="0" presId="urn:microsoft.com/office/officeart/2005/8/layout/hierarchy2"/>
    <dgm:cxn modelId="{225DCE87-227D-41F4-A802-DD73120843D6}" type="presParOf" srcId="{410523FC-6207-4D11-A0F8-19BCBB982A67}" destId="{B705714B-0EF8-408A-88FD-0E5D91E13677}" srcOrd="0" destOrd="0" presId="urn:microsoft.com/office/officeart/2005/8/layout/hierarchy2"/>
    <dgm:cxn modelId="{754227CA-C467-4C11-96F3-D4BCE1E7E1BE}" type="presParOf" srcId="{410523FC-6207-4D11-A0F8-19BCBB982A67}" destId="{1A68333C-72B2-4FD4-ACBD-6E85EB5641BC}" srcOrd="1" destOrd="0" presId="urn:microsoft.com/office/officeart/2005/8/layout/hierarchy2"/>
    <dgm:cxn modelId="{A061F95F-3B5E-4544-8930-193DAEBB879E}" type="presParOf" srcId="{47FCFED1-A1FC-46AB-9472-EEEAE1ADC92E}" destId="{2FE47D5E-8F60-4B2E-B66E-824FA6066CA5}" srcOrd="2" destOrd="0" presId="urn:microsoft.com/office/officeart/2005/8/layout/hierarchy2"/>
    <dgm:cxn modelId="{40F309F3-D72F-4740-8659-4F79F2AE75D0}" type="presParOf" srcId="{2FE47D5E-8F60-4B2E-B66E-824FA6066CA5}" destId="{08117DC7-BABB-4357-86C6-F00F54006058}" srcOrd="0" destOrd="0" presId="urn:microsoft.com/office/officeart/2005/8/layout/hierarchy2"/>
    <dgm:cxn modelId="{43F4F55E-3A15-4EE4-ACA6-B2F6EE7CC4E4}" type="presParOf" srcId="{47FCFED1-A1FC-46AB-9472-EEEAE1ADC92E}" destId="{EB0A35C6-6ECB-4C93-B3A7-00B879C710E9}" srcOrd="3" destOrd="0" presId="urn:microsoft.com/office/officeart/2005/8/layout/hierarchy2"/>
    <dgm:cxn modelId="{97EB454B-5B7B-4C78-8510-7C9CDE5B113F}" type="presParOf" srcId="{EB0A35C6-6ECB-4C93-B3A7-00B879C710E9}" destId="{56D69CCE-FE11-416A-A778-B5D10D02D702}" srcOrd="0" destOrd="0" presId="urn:microsoft.com/office/officeart/2005/8/layout/hierarchy2"/>
    <dgm:cxn modelId="{ECA1C5BC-F656-49F3-ADE8-3A6A07669921}" type="presParOf" srcId="{EB0A35C6-6ECB-4C93-B3A7-00B879C710E9}" destId="{4AD30B12-33E0-4959-A016-AEBB964A995F}" srcOrd="1" destOrd="0" presId="urn:microsoft.com/office/officeart/2005/8/layout/hierarchy2"/>
    <dgm:cxn modelId="{57A1D487-4BBB-486E-AB02-AA88A10C6347}" type="presParOf" srcId="{4AD30B12-33E0-4959-A016-AEBB964A995F}" destId="{A0F9052E-60A1-4B3A-BBEF-F1F7F45F4369}" srcOrd="0" destOrd="0" presId="urn:microsoft.com/office/officeart/2005/8/layout/hierarchy2"/>
    <dgm:cxn modelId="{17ACD1D3-66E7-4E72-A881-3FF083E0663B}" type="presParOf" srcId="{A0F9052E-60A1-4B3A-BBEF-F1F7F45F4369}" destId="{5C37B666-5495-4B63-970F-E948B9ADBB9F}" srcOrd="0" destOrd="0" presId="urn:microsoft.com/office/officeart/2005/8/layout/hierarchy2"/>
    <dgm:cxn modelId="{AAAB7F5C-92C0-40F5-BF05-5FD706C4F02D}" type="presParOf" srcId="{4AD30B12-33E0-4959-A016-AEBB964A995F}" destId="{B856250D-98E9-4EC2-9BD4-06B361C4847C}" srcOrd="1" destOrd="0" presId="urn:microsoft.com/office/officeart/2005/8/layout/hierarchy2"/>
    <dgm:cxn modelId="{281646CC-E7EF-4FBD-9D13-BC503B03D974}" type="presParOf" srcId="{B856250D-98E9-4EC2-9BD4-06B361C4847C}" destId="{06CEF56F-FBCF-4999-97F4-66189C8C4EC6}" srcOrd="0" destOrd="0" presId="urn:microsoft.com/office/officeart/2005/8/layout/hierarchy2"/>
    <dgm:cxn modelId="{CB35F599-4195-4E64-B9B0-5C7C28D9C9A1}" type="presParOf" srcId="{B856250D-98E9-4EC2-9BD4-06B361C4847C}" destId="{181A52DD-2255-4432-82EE-2095D171CF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F1DD2C-A9CC-4422-B509-0FE8DD9CC15A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6B74267-F190-444F-A48E-CBF8E173B49C}">
      <dgm:prSet phldrT="[Texto]"/>
      <dgm:spPr/>
      <dgm:t>
        <a:bodyPr/>
        <a:lstStyle/>
        <a:p>
          <a:r>
            <a:rPr lang="es-ES" dirty="0"/>
            <a:t>Falencias en cuanto a la fiabilidad del servicio brindado</a:t>
          </a:r>
          <a:endParaRPr lang="es-EC" dirty="0"/>
        </a:p>
      </dgm:t>
    </dgm:pt>
    <dgm:pt modelId="{42294CE6-F235-48FA-8933-C5824A3CA5BC}" type="parTrans" cxnId="{98A64A0E-1B3B-42F0-B6D1-974D6AFD4DC5}">
      <dgm:prSet/>
      <dgm:spPr/>
      <dgm:t>
        <a:bodyPr/>
        <a:lstStyle/>
        <a:p>
          <a:endParaRPr lang="es-EC"/>
        </a:p>
      </dgm:t>
    </dgm:pt>
    <dgm:pt modelId="{C3821178-951D-4EE6-96C6-5828A3879B8F}" type="sibTrans" cxnId="{98A64A0E-1B3B-42F0-B6D1-974D6AFD4DC5}">
      <dgm:prSet/>
      <dgm:spPr/>
      <dgm:t>
        <a:bodyPr/>
        <a:lstStyle/>
        <a:p>
          <a:endParaRPr lang="es-EC"/>
        </a:p>
      </dgm:t>
    </dgm:pt>
    <dgm:pt modelId="{CEBD6ADC-403F-4663-9ED3-A91A147521C2}">
      <dgm:prSet phldrT="[Texto]"/>
      <dgm:spPr/>
      <dgm:t>
        <a:bodyPr/>
        <a:lstStyle/>
        <a:p>
          <a:r>
            <a:rPr lang="es-ES" dirty="0"/>
            <a:t>La capacidad de respuesta del personal es baja</a:t>
          </a:r>
          <a:endParaRPr lang="es-EC" dirty="0"/>
        </a:p>
      </dgm:t>
    </dgm:pt>
    <dgm:pt modelId="{5CF18A82-2527-4361-A5C8-77FB7A2C8FBB}" type="parTrans" cxnId="{6FA40ABE-3417-44CE-B28C-D50383A9F248}">
      <dgm:prSet/>
      <dgm:spPr/>
      <dgm:t>
        <a:bodyPr/>
        <a:lstStyle/>
        <a:p>
          <a:endParaRPr lang="es-EC"/>
        </a:p>
      </dgm:t>
    </dgm:pt>
    <dgm:pt modelId="{0C914051-5B96-456A-94BC-60DDE54D4C55}" type="sibTrans" cxnId="{6FA40ABE-3417-44CE-B28C-D50383A9F248}">
      <dgm:prSet/>
      <dgm:spPr/>
      <dgm:t>
        <a:bodyPr/>
        <a:lstStyle/>
        <a:p>
          <a:endParaRPr lang="es-EC"/>
        </a:p>
      </dgm:t>
    </dgm:pt>
    <dgm:pt modelId="{16F29A3C-BD30-47DE-8103-3B062377A802}">
      <dgm:prSet phldrT="[Texto]"/>
      <dgm:spPr/>
      <dgm:t>
        <a:bodyPr/>
        <a:lstStyle/>
        <a:p>
          <a:r>
            <a:rPr lang="es-ES" dirty="0"/>
            <a:t>Baja credibilidad y confianza en los pacientes y acompañantes </a:t>
          </a:r>
          <a:r>
            <a:rPr lang="es-EC" dirty="0"/>
            <a:t> por la escasa comunicación</a:t>
          </a:r>
        </a:p>
      </dgm:t>
    </dgm:pt>
    <dgm:pt modelId="{1AECDC25-8A32-45E0-A89A-22620488808C}" type="parTrans" cxnId="{92B69F99-746F-4F9B-BF6E-51492E055698}">
      <dgm:prSet/>
      <dgm:spPr/>
      <dgm:t>
        <a:bodyPr/>
        <a:lstStyle/>
        <a:p>
          <a:endParaRPr lang="es-EC"/>
        </a:p>
      </dgm:t>
    </dgm:pt>
    <dgm:pt modelId="{4704BE7C-352C-4771-BF45-2F0C431FA3D1}" type="sibTrans" cxnId="{92B69F99-746F-4F9B-BF6E-51492E055698}">
      <dgm:prSet/>
      <dgm:spPr/>
      <dgm:t>
        <a:bodyPr/>
        <a:lstStyle/>
        <a:p>
          <a:endParaRPr lang="es-EC"/>
        </a:p>
      </dgm:t>
    </dgm:pt>
    <dgm:pt modelId="{AD87D1A9-3FD6-48A9-8316-31CD5E7B9CAA}" type="pres">
      <dgm:prSet presAssocID="{5DF1DD2C-A9CC-4422-B509-0FE8DD9CC15A}" presName="Name0" presStyleCnt="0">
        <dgm:presLayoutVars>
          <dgm:chMax val="7"/>
          <dgm:chPref val="7"/>
          <dgm:dir/>
        </dgm:presLayoutVars>
      </dgm:prSet>
      <dgm:spPr/>
    </dgm:pt>
    <dgm:pt modelId="{469E3179-A39E-4ACF-ACD9-C66A48074755}" type="pres">
      <dgm:prSet presAssocID="{5DF1DD2C-A9CC-4422-B509-0FE8DD9CC15A}" presName="Name1" presStyleCnt="0"/>
      <dgm:spPr/>
    </dgm:pt>
    <dgm:pt modelId="{35600DE0-42A6-4C27-A031-9DE982F8BCAC}" type="pres">
      <dgm:prSet presAssocID="{5DF1DD2C-A9CC-4422-B509-0FE8DD9CC15A}" presName="cycle" presStyleCnt="0"/>
      <dgm:spPr/>
    </dgm:pt>
    <dgm:pt modelId="{526FA01A-7987-47FF-8069-023A491816A3}" type="pres">
      <dgm:prSet presAssocID="{5DF1DD2C-A9CC-4422-B509-0FE8DD9CC15A}" presName="srcNode" presStyleLbl="node1" presStyleIdx="0" presStyleCnt="3"/>
      <dgm:spPr/>
    </dgm:pt>
    <dgm:pt modelId="{6BFE6FA9-053D-48A1-8CBB-3B00C15A3957}" type="pres">
      <dgm:prSet presAssocID="{5DF1DD2C-A9CC-4422-B509-0FE8DD9CC15A}" presName="conn" presStyleLbl="parChTrans1D2" presStyleIdx="0" presStyleCnt="1"/>
      <dgm:spPr/>
    </dgm:pt>
    <dgm:pt modelId="{33B67A5A-6103-4B9E-BE44-943C228F8D6A}" type="pres">
      <dgm:prSet presAssocID="{5DF1DD2C-A9CC-4422-B509-0FE8DD9CC15A}" presName="extraNode" presStyleLbl="node1" presStyleIdx="0" presStyleCnt="3"/>
      <dgm:spPr/>
    </dgm:pt>
    <dgm:pt modelId="{25004511-54F7-4AAB-B42C-8C13D8641D97}" type="pres">
      <dgm:prSet presAssocID="{5DF1DD2C-A9CC-4422-B509-0FE8DD9CC15A}" presName="dstNode" presStyleLbl="node1" presStyleIdx="0" presStyleCnt="3"/>
      <dgm:spPr/>
    </dgm:pt>
    <dgm:pt modelId="{31F74630-5043-47EB-A538-766F0AFC3338}" type="pres">
      <dgm:prSet presAssocID="{E6B74267-F190-444F-A48E-CBF8E173B49C}" presName="text_1" presStyleLbl="node1" presStyleIdx="0" presStyleCnt="3">
        <dgm:presLayoutVars>
          <dgm:bulletEnabled val="1"/>
        </dgm:presLayoutVars>
      </dgm:prSet>
      <dgm:spPr/>
    </dgm:pt>
    <dgm:pt modelId="{46065F1D-F269-4D52-ABDC-385D4884A03A}" type="pres">
      <dgm:prSet presAssocID="{E6B74267-F190-444F-A48E-CBF8E173B49C}" presName="accent_1" presStyleCnt="0"/>
      <dgm:spPr/>
    </dgm:pt>
    <dgm:pt modelId="{41F7AE4A-5A7D-49A7-B738-B5930FD6046D}" type="pres">
      <dgm:prSet presAssocID="{E6B74267-F190-444F-A48E-CBF8E173B49C}" presName="accentRepeatNode" presStyleLbl="solidFgAcc1" presStyleIdx="0" presStyleCnt="3"/>
      <dgm:spPr/>
    </dgm:pt>
    <dgm:pt modelId="{2FE2BBE3-19E3-47C1-BD73-5F098B22476F}" type="pres">
      <dgm:prSet presAssocID="{CEBD6ADC-403F-4663-9ED3-A91A147521C2}" presName="text_2" presStyleLbl="node1" presStyleIdx="1" presStyleCnt="3">
        <dgm:presLayoutVars>
          <dgm:bulletEnabled val="1"/>
        </dgm:presLayoutVars>
      </dgm:prSet>
      <dgm:spPr/>
    </dgm:pt>
    <dgm:pt modelId="{72222536-9CCF-4616-9208-4AA28F202766}" type="pres">
      <dgm:prSet presAssocID="{CEBD6ADC-403F-4663-9ED3-A91A147521C2}" presName="accent_2" presStyleCnt="0"/>
      <dgm:spPr/>
    </dgm:pt>
    <dgm:pt modelId="{DE47378F-35AF-48A4-8868-5A1CF83A96D5}" type="pres">
      <dgm:prSet presAssocID="{CEBD6ADC-403F-4663-9ED3-A91A147521C2}" presName="accentRepeatNode" presStyleLbl="solidFgAcc1" presStyleIdx="1" presStyleCnt="3"/>
      <dgm:spPr/>
    </dgm:pt>
    <dgm:pt modelId="{F331C183-3684-4BE3-9753-2D5756462F52}" type="pres">
      <dgm:prSet presAssocID="{16F29A3C-BD30-47DE-8103-3B062377A802}" presName="text_3" presStyleLbl="node1" presStyleIdx="2" presStyleCnt="3">
        <dgm:presLayoutVars>
          <dgm:bulletEnabled val="1"/>
        </dgm:presLayoutVars>
      </dgm:prSet>
      <dgm:spPr/>
    </dgm:pt>
    <dgm:pt modelId="{9BC3EF3A-16E3-4844-A28E-7D1BBB781FC8}" type="pres">
      <dgm:prSet presAssocID="{16F29A3C-BD30-47DE-8103-3B062377A802}" presName="accent_3" presStyleCnt="0"/>
      <dgm:spPr/>
    </dgm:pt>
    <dgm:pt modelId="{C3D437BF-543B-4F84-8436-9303276542EA}" type="pres">
      <dgm:prSet presAssocID="{16F29A3C-BD30-47DE-8103-3B062377A802}" presName="accentRepeatNode" presStyleLbl="solidFgAcc1" presStyleIdx="2" presStyleCnt="3"/>
      <dgm:spPr/>
    </dgm:pt>
  </dgm:ptLst>
  <dgm:cxnLst>
    <dgm:cxn modelId="{98A64A0E-1B3B-42F0-B6D1-974D6AFD4DC5}" srcId="{5DF1DD2C-A9CC-4422-B509-0FE8DD9CC15A}" destId="{E6B74267-F190-444F-A48E-CBF8E173B49C}" srcOrd="0" destOrd="0" parTransId="{42294CE6-F235-48FA-8933-C5824A3CA5BC}" sibTransId="{C3821178-951D-4EE6-96C6-5828A3879B8F}"/>
    <dgm:cxn modelId="{22211B3C-A40E-4817-A079-DB0859E332CE}" type="presOf" srcId="{CEBD6ADC-403F-4663-9ED3-A91A147521C2}" destId="{2FE2BBE3-19E3-47C1-BD73-5F098B22476F}" srcOrd="0" destOrd="0" presId="urn:microsoft.com/office/officeart/2008/layout/VerticalCurvedList"/>
    <dgm:cxn modelId="{1DAB6840-FE86-4067-AB96-A1D387B6D3A6}" type="presOf" srcId="{16F29A3C-BD30-47DE-8103-3B062377A802}" destId="{F331C183-3684-4BE3-9753-2D5756462F52}" srcOrd="0" destOrd="0" presId="urn:microsoft.com/office/officeart/2008/layout/VerticalCurvedList"/>
    <dgm:cxn modelId="{B83FBB83-DD58-4B39-BBAD-96F1E76658D0}" type="presOf" srcId="{5DF1DD2C-A9CC-4422-B509-0FE8DD9CC15A}" destId="{AD87D1A9-3FD6-48A9-8316-31CD5E7B9CAA}" srcOrd="0" destOrd="0" presId="urn:microsoft.com/office/officeart/2008/layout/VerticalCurvedList"/>
    <dgm:cxn modelId="{92B69F99-746F-4F9B-BF6E-51492E055698}" srcId="{5DF1DD2C-A9CC-4422-B509-0FE8DD9CC15A}" destId="{16F29A3C-BD30-47DE-8103-3B062377A802}" srcOrd="2" destOrd="0" parTransId="{1AECDC25-8A32-45E0-A89A-22620488808C}" sibTransId="{4704BE7C-352C-4771-BF45-2F0C431FA3D1}"/>
    <dgm:cxn modelId="{6FA40ABE-3417-44CE-B28C-D50383A9F248}" srcId="{5DF1DD2C-A9CC-4422-B509-0FE8DD9CC15A}" destId="{CEBD6ADC-403F-4663-9ED3-A91A147521C2}" srcOrd="1" destOrd="0" parTransId="{5CF18A82-2527-4361-A5C8-77FB7A2C8FBB}" sibTransId="{0C914051-5B96-456A-94BC-60DDE54D4C55}"/>
    <dgm:cxn modelId="{0DE1ECE1-392E-47B4-85E8-43677FA7A071}" type="presOf" srcId="{C3821178-951D-4EE6-96C6-5828A3879B8F}" destId="{6BFE6FA9-053D-48A1-8CBB-3B00C15A3957}" srcOrd="0" destOrd="0" presId="urn:microsoft.com/office/officeart/2008/layout/VerticalCurvedList"/>
    <dgm:cxn modelId="{2EE376EA-1240-41A6-B310-1D03BBD5BFD2}" type="presOf" srcId="{E6B74267-F190-444F-A48E-CBF8E173B49C}" destId="{31F74630-5043-47EB-A538-766F0AFC3338}" srcOrd="0" destOrd="0" presId="urn:microsoft.com/office/officeart/2008/layout/VerticalCurvedList"/>
    <dgm:cxn modelId="{CDDE5071-AB01-4582-9CAB-343BCF324C51}" type="presParOf" srcId="{AD87D1A9-3FD6-48A9-8316-31CD5E7B9CAA}" destId="{469E3179-A39E-4ACF-ACD9-C66A48074755}" srcOrd="0" destOrd="0" presId="urn:microsoft.com/office/officeart/2008/layout/VerticalCurvedList"/>
    <dgm:cxn modelId="{003B280A-52DB-477C-BCA9-ED3D40526ABB}" type="presParOf" srcId="{469E3179-A39E-4ACF-ACD9-C66A48074755}" destId="{35600DE0-42A6-4C27-A031-9DE982F8BCAC}" srcOrd="0" destOrd="0" presId="urn:microsoft.com/office/officeart/2008/layout/VerticalCurvedList"/>
    <dgm:cxn modelId="{D1B43579-C01D-4662-A4FE-26FF51DA33EF}" type="presParOf" srcId="{35600DE0-42A6-4C27-A031-9DE982F8BCAC}" destId="{526FA01A-7987-47FF-8069-023A491816A3}" srcOrd="0" destOrd="0" presId="urn:microsoft.com/office/officeart/2008/layout/VerticalCurvedList"/>
    <dgm:cxn modelId="{43A2024A-3C64-4E5A-B89C-34F7F978F7DE}" type="presParOf" srcId="{35600DE0-42A6-4C27-A031-9DE982F8BCAC}" destId="{6BFE6FA9-053D-48A1-8CBB-3B00C15A3957}" srcOrd="1" destOrd="0" presId="urn:microsoft.com/office/officeart/2008/layout/VerticalCurvedList"/>
    <dgm:cxn modelId="{A852FFB8-524D-4140-A480-319222760E61}" type="presParOf" srcId="{35600DE0-42A6-4C27-A031-9DE982F8BCAC}" destId="{33B67A5A-6103-4B9E-BE44-943C228F8D6A}" srcOrd="2" destOrd="0" presId="urn:microsoft.com/office/officeart/2008/layout/VerticalCurvedList"/>
    <dgm:cxn modelId="{E35DAC0C-95D9-4357-8DB1-978978E53523}" type="presParOf" srcId="{35600DE0-42A6-4C27-A031-9DE982F8BCAC}" destId="{25004511-54F7-4AAB-B42C-8C13D8641D97}" srcOrd="3" destOrd="0" presId="urn:microsoft.com/office/officeart/2008/layout/VerticalCurvedList"/>
    <dgm:cxn modelId="{B13752C5-7EED-4EE5-AF47-C0B79402DD3F}" type="presParOf" srcId="{469E3179-A39E-4ACF-ACD9-C66A48074755}" destId="{31F74630-5043-47EB-A538-766F0AFC3338}" srcOrd="1" destOrd="0" presId="urn:microsoft.com/office/officeart/2008/layout/VerticalCurvedList"/>
    <dgm:cxn modelId="{AFDD7ACD-2B47-45AF-A2A9-A4BBB3E8E226}" type="presParOf" srcId="{469E3179-A39E-4ACF-ACD9-C66A48074755}" destId="{46065F1D-F269-4D52-ABDC-385D4884A03A}" srcOrd="2" destOrd="0" presId="urn:microsoft.com/office/officeart/2008/layout/VerticalCurvedList"/>
    <dgm:cxn modelId="{5CAE0BB2-2EA9-4214-A734-D9C94C0869DF}" type="presParOf" srcId="{46065F1D-F269-4D52-ABDC-385D4884A03A}" destId="{41F7AE4A-5A7D-49A7-B738-B5930FD6046D}" srcOrd="0" destOrd="0" presId="urn:microsoft.com/office/officeart/2008/layout/VerticalCurvedList"/>
    <dgm:cxn modelId="{2D2EA793-0C6C-4474-A989-D4EEAA48A727}" type="presParOf" srcId="{469E3179-A39E-4ACF-ACD9-C66A48074755}" destId="{2FE2BBE3-19E3-47C1-BD73-5F098B22476F}" srcOrd="3" destOrd="0" presId="urn:microsoft.com/office/officeart/2008/layout/VerticalCurvedList"/>
    <dgm:cxn modelId="{5F1F3329-C25E-461F-8793-21804E238D85}" type="presParOf" srcId="{469E3179-A39E-4ACF-ACD9-C66A48074755}" destId="{72222536-9CCF-4616-9208-4AA28F202766}" srcOrd="4" destOrd="0" presId="urn:microsoft.com/office/officeart/2008/layout/VerticalCurvedList"/>
    <dgm:cxn modelId="{67C38D58-F91D-4FDE-8678-A29723D4DE7F}" type="presParOf" srcId="{72222536-9CCF-4616-9208-4AA28F202766}" destId="{DE47378F-35AF-48A4-8868-5A1CF83A96D5}" srcOrd="0" destOrd="0" presId="urn:microsoft.com/office/officeart/2008/layout/VerticalCurvedList"/>
    <dgm:cxn modelId="{0DA0992E-468B-45C2-9232-FF0817A4F993}" type="presParOf" srcId="{469E3179-A39E-4ACF-ACD9-C66A48074755}" destId="{F331C183-3684-4BE3-9753-2D5756462F52}" srcOrd="5" destOrd="0" presId="urn:microsoft.com/office/officeart/2008/layout/VerticalCurvedList"/>
    <dgm:cxn modelId="{D2F521F1-BFDB-4A94-88A9-BC2694745581}" type="presParOf" srcId="{469E3179-A39E-4ACF-ACD9-C66A48074755}" destId="{9BC3EF3A-16E3-4844-A28E-7D1BBB781FC8}" srcOrd="6" destOrd="0" presId="urn:microsoft.com/office/officeart/2008/layout/VerticalCurvedList"/>
    <dgm:cxn modelId="{9F4AAB5B-13E7-4D42-92DD-596B70C39B23}" type="presParOf" srcId="{9BC3EF3A-16E3-4844-A28E-7D1BBB781FC8}" destId="{C3D437BF-543B-4F84-8436-9303276542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F1DD2C-A9CC-4422-B509-0FE8DD9CC15A}" type="doc">
      <dgm:prSet loTypeId="urn:microsoft.com/office/officeart/2008/layout/VerticalCurved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E6B74267-F190-444F-A48E-CBF8E173B49C}">
      <dgm:prSet phldrT="[Texto]"/>
      <dgm:spPr/>
      <dgm:t>
        <a:bodyPr/>
        <a:lstStyle/>
        <a:p>
          <a:r>
            <a:rPr lang="es-ES" dirty="0"/>
            <a:t>Intercambio impersonal</a:t>
          </a:r>
          <a:endParaRPr lang="es-EC" dirty="0"/>
        </a:p>
      </dgm:t>
    </dgm:pt>
    <dgm:pt modelId="{42294CE6-F235-48FA-8933-C5824A3CA5BC}" type="parTrans" cxnId="{98A64A0E-1B3B-42F0-B6D1-974D6AFD4DC5}">
      <dgm:prSet/>
      <dgm:spPr/>
      <dgm:t>
        <a:bodyPr/>
        <a:lstStyle/>
        <a:p>
          <a:endParaRPr lang="es-EC"/>
        </a:p>
      </dgm:t>
    </dgm:pt>
    <dgm:pt modelId="{C3821178-951D-4EE6-96C6-5828A3879B8F}" type="sibTrans" cxnId="{98A64A0E-1B3B-42F0-B6D1-974D6AFD4DC5}">
      <dgm:prSet/>
      <dgm:spPr/>
      <dgm:t>
        <a:bodyPr/>
        <a:lstStyle/>
        <a:p>
          <a:endParaRPr lang="es-EC"/>
        </a:p>
      </dgm:t>
    </dgm:pt>
    <dgm:pt modelId="{CEBD6ADC-403F-4663-9ED3-A91A147521C2}">
      <dgm:prSet phldrT="[Texto]"/>
      <dgm:spPr/>
      <dgm:t>
        <a:bodyPr/>
        <a:lstStyle/>
        <a:p>
          <a:r>
            <a:rPr lang="es-ES" dirty="0"/>
            <a:t>La infraestructura y equipos es moderna, confiable y de vanguardia</a:t>
          </a:r>
          <a:endParaRPr lang="es-EC" dirty="0"/>
        </a:p>
      </dgm:t>
    </dgm:pt>
    <dgm:pt modelId="{5CF18A82-2527-4361-A5C8-77FB7A2C8FBB}" type="parTrans" cxnId="{6FA40ABE-3417-44CE-B28C-D50383A9F248}">
      <dgm:prSet/>
      <dgm:spPr/>
      <dgm:t>
        <a:bodyPr/>
        <a:lstStyle/>
        <a:p>
          <a:endParaRPr lang="es-EC"/>
        </a:p>
      </dgm:t>
    </dgm:pt>
    <dgm:pt modelId="{0C914051-5B96-456A-94BC-60DDE54D4C55}" type="sibTrans" cxnId="{6FA40ABE-3417-44CE-B28C-D50383A9F248}">
      <dgm:prSet/>
      <dgm:spPr/>
      <dgm:t>
        <a:bodyPr/>
        <a:lstStyle/>
        <a:p>
          <a:endParaRPr lang="es-EC"/>
        </a:p>
      </dgm:t>
    </dgm:pt>
    <dgm:pt modelId="{AD87D1A9-3FD6-48A9-8316-31CD5E7B9CAA}" type="pres">
      <dgm:prSet presAssocID="{5DF1DD2C-A9CC-4422-B509-0FE8DD9CC15A}" presName="Name0" presStyleCnt="0">
        <dgm:presLayoutVars>
          <dgm:chMax val="7"/>
          <dgm:chPref val="7"/>
          <dgm:dir/>
        </dgm:presLayoutVars>
      </dgm:prSet>
      <dgm:spPr/>
    </dgm:pt>
    <dgm:pt modelId="{469E3179-A39E-4ACF-ACD9-C66A48074755}" type="pres">
      <dgm:prSet presAssocID="{5DF1DD2C-A9CC-4422-B509-0FE8DD9CC15A}" presName="Name1" presStyleCnt="0"/>
      <dgm:spPr/>
    </dgm:pt>
    <dgm:pt modelId="{35600DE0-42A6-4C27-A031-9DE982F8BCAC}" type="pres">
      <dgm:prSet presAssocID="{5DF1DD2C-A9CC-4422-B509-0FE8DD9CC15A}" presName="cycle" presStyleCnt="0"/>
      <dgm:spPr/>
    </dgm:pt>
    <dgm:pt modelId="{526FA01A-7987-47FF-8069-023A491816A3}" type="pres">
      <dgm:prSet presAssocID="{5DF1DD2C-A9CC-4422-B509-0FE8DD9CC15A}" presName="srcNode" presStyleLbl="node1" presStyleIdx="0" presStyleCnt="2"/>
      <dgm:spPr/>
    </dgm:pt>
    <dgm:pt modelId="{6BFE6FA9-053D-48A1-8CBB-3B00C15A3957}" type="pres">
      <dgm:prSet presAssocID="{5DF1DD2C-A9CC-4422-B509-0FE8DD9CC15A}" presName="conn" presStyleLbl="parChTrans1D2" presStyleIdx="0" presStyleCnt="1"/>
      <dgm:spPr/>
    </dgm:pt>
    <dgm:pt modelId="{33B67A5A-6103-4B9E-BE44-943C228F8D6A}" type="pres">
      <dgm:prSet presAssocID="{5DF1DD2C-A9CC-4422-B509-0FE8DD9CC15A}" presName="extraNode" presStyleLbl="node1" presStyleIdx="0" presStyleCnt="2"/>
      <dgm:spPr/>
    </dgm:pt>
    <dgm:pt modelId="{25004511-54F7-4AAB-B42C-8C13D8641D97}" type="pres">
      <dgm:prSet presAssocID="{5DF1DD2C-A9CC-4422-B509-0FE8DD9CC15A}" presName="dstNode" presStyleLbl="node1" presStyleIdx="0" presStyleCnt="2"/>
      <dgm:spPr/>
    </dgm:pt>
    <dgm:pt modelId="{31F74630-5043-47EB-A538-766F0AFC3338}" type="pres">
      <dgm:prSet presAssocID="{E6B74267-F190-444F-A48E-CBF8E173B49C}" presName="text_1" presStyleLbl="node1" presStyleIdx="0" presStyleCnt="2">
        <dgm:presLayoutVars>
          <dgm:bulletEnabled val="1"/>
        </dgm:presLayoutVars>
      </dgm:prSet>
      <dgm:spPr/>
    </dgm:pt>
    <dgm:pt modelId="{46065F1D-F269-4D52-ABDC-385D4884A03A}" type="pres">
      <dgm:prSet presAssocID="{E6B74267-F190-444F-A48E-CBF8E173B49C}" presName="accent_1" presStyleCnt="0"/>
      <dgm:spPr/>
    </dgm:pt>
    <dgm:pt modelId="{41F7AE4A-5A7D-49A7-B738-B5930FD6046D}" type="pres">
      <dgm:prSet presAssocID="{E6B74267-F190-444F-A48E-CBF8E173B49C}" presName="accentRepeatNode" presStyleLbl="solidFgAcc1" presStyleIdx="0" presStyleCnt="2"/>
      <dgm:spPr/>
    </dgm:pt>
    <dgm:pt modelId="{2FE2BBE3-19E3-47C1-BD73-5F098B22476F}" type="pres">
      <dgm:prSet presAssocID="{CEBD6ADC-403F-4663-9ED3-A91A147521C2}" presName="text_2" presStyleLbl="node1" presStyleIdx="1" presStyleCnt="2">
        <dgm:presLayoutVars>
          <dgm:bulletEnabled val="1"/>
        </dgm:presLayoutVars>
      </dgm:prSet>
      <dgm:spPr/>
    </dgm:pt>
    <dgm:pt modelId="{72222536-9CCF-4616-9208-4AA28F202766}" type="pres">
      <dgm:prSet presAssocID="{CEBD6ADC-403F-4663-9ED3-A91A147521C2}" presName="accent_2" presStyleCnt="0"/>
      <dgm:spPr/>
    </dgm:pt>
    <dgm:pt modelId="{DE47378F-35AF-48A4-8868-5A1CF83A96D5}" type="pres">
      <dgm:prSet presAssocID="{CEBD6ADC-403F-4663-9ED3-A91A147521C2}" presName="accentRepeatNode" presStyleLbl="solidFgAcc1" presStyleIdx="1" presStyleCnt="2"/>
      <dgm:spPr/>
    </dgm:pt>
  </dgm:ptLst>
  <dgm:cxnLst>
    <dgm:cxn modelId="{98A64A0E-1B3B-42F0-B6D1-974D6AFD4DC5}" srcId="{5DF1DD2C-A9CC-4422-B509-0FE8DD9CC15A}" destId="{E6B74267-F190-444F-A48E-CBF8E173B49C}" srcOrd="0" destOrd="0" parTransId="{42294CE6-F235-48FA-8933-C5824A3CA5BC}" sibTransId="{C3821178-951D-4EE6-96C6-5828A3879B8F}"/>
    <dgm:cxn modelId="{B5650F3E-3C3A-4CBB-B127-A5D81A171AF0}" type="presOf" srcId="{E6B74267-F190-444F-A48E-CBF8E173B49C}" destId="{31F74630-5043-47EB-A538-766F0AFC3338}" srcOrd="0" destOrd="0" presId="urn:microsoft.com/office/officeart/2008/layout/VerticalCurvedList"/>
    <dgm:cxn modelId="{4A3D9566-35D3-4888-86CC-39BF61A89146}" type="presOf" srcId="{5DF1DD2C-A9CC-4422-B509-0FE8DD9CC15A}" destId="{AD87D1A9-3FD6-48A9-8316-31CD5E7B9CAA}" srcOrd="0" destOrd="0" presId="urn:microsoft.com/office/officeart/2008/layout/VerticalCurvedList"/>
    <dgm:cxn modelId="{2B4368B2-12FA-4892-8671-68D1B56DB644}" type="presOf" srcId="{CEBD6ADC-403F-4663-9ED3-A91A147521C2}" destId="{2FE2BBE3-19E3-47C1-BD73-5F098B22476F}" srcOrd="0" destOrd="0" presId="urn:microsoft.com/office/officeart/2008/layout/VerticalCurvedList"/>
    <dgm:cxn modelId="{6FA40ABE-3417-44CE-B28C-D50383A9F248}" srcId="{5DF1DD2C-A9CC-4422-B509-0FE8DD9CC15A}" destId="{CEBD6ADC-403F-4663-9ED3-A91A147521C2}" srcOrd="1" destOrd="0" parTransId="{5CF18A82-2527-4361-A5C8-77FB7A2C8FBB}" sibTransId="{0C914051-5B96-456A-94BC-60DDE54D4C55}"/>
    <dgm:cxn modelId="{4C02BDF2-448F-42D3-965D-8FC88C2A8D21}" type="presOf" srcId="{C3821178-951D-4EE6-96C6-5828A3879B8F}" destId="{6BFE6FA9-053D-48A1-8CBB-3B00C15A3957}" srcOrd="0" destOrd="0" presId="urn:microsoft.com/office/officeart/2008/layout/VerticalCurvedList"/>
    <dgm:cxn modelId="{8B115DFC-5B41-4DE4-969A-2F943E311D28}" type="presParOf" srcId="{AD87D1A9-3FD6-48A9-8316-31CD5E7B9CAA}" destId="{469E3179-A39E-4ACF-ACD9-C66A48074755}" srcOrd="0" destOrd="0" presId="urn:microsoft.com/office/officeart/2008/layout/VerticalCurvedList"/>
    <dgm:cxn modelId="{CDE3C973-E37F-476C-9568-3EC3E58C1B94}" type="presParOf" srcId="{469E3179-A39E-4ACF-ACD9-C66A48074755}" destId="{35600DE0-42A6-4C27-A031-9DE982F8BCAC}" srcOrd="0" destOrd="0" presId="urn:microsoft.com/office/officeart/2008/layout/VerticalCurvedList"/>
    <dgm:cxn modelId="{6FB41FF9-9AA0-4675-81CC-D4714531DA55}" type="presParOf" srcId="{35600DE0-42A6-4C27-A031-9DE982F8BCAC}" destId="{526FA01A-7987-47FF-8069-023A491816A3}" srcOrd="0" destOrd="0" presId="urn:microsoft.com/office/officeart/2008/layout/VerticalCurvedList"/>
    <dgm:cxn modelId="{B77764C9-86C4-4693-903D-5F4150ECCD5F}" type="presParOf" srcId="{35600DE0-42A6-4C27-A031-9DE982F8BCAC}" destId="{6BFE6FA9-053D-48A1-8CBB-3B00C15A3957}" srcOrd="1" destOrd="0" presId="urn:microsoft.com/office/officeart/2008/layout/VerticalCurvedList"/>
    <dgm:cxn modelId="{F91F8EF6-19D8-4177-802F-B989219608A2}" type="presParOf" srcId="{35600DE0-42A6-4C27-A031-9DE982F8BCAC}" destId="{33B67A5A-6103-4B9E-BE44-943C228F8D6A}" srcOrd="2" destOrd="0" presId="urn:microsoft.com/office/officeart/2008/layout/VerticalCurvedList"/>
    <dgm:cxn modelId="{8E380FEF-9988-41A8-901D-190AE5C76F1C}" type="presParOf" srcId="{35600DE0-42A6-4C27-A031-9DE982F8BCAC}" destId="{25004511-54F7-4AAB-B42C-8C13D8641D97}" srcOrd="3" destOrd="0" presId="urn:microsoft.com/office/officeart/2008/layout/VerticalCurvedList"/>
    <dgm:cxn modelId="{EA1D240C-F599-4DA2-B24E-2FE336A5E312}" type="presParOf" srcId="{469E3179-A39E-4ACF-ACD9-C66A48074755}" destId="{31F74630-5043-47EB-A538-766F0AFC3338}" srcOrd="1" destOrd="0" presId="urn:microsoft.com/office/officeart/2008/layout/VerticalCurvedList"/>
    <dgm:cxn modelId="{98DAB3D7-1381-40C7-9D14-D5B4F33B2171}" type="presParOf" srcId="{469E3179-A39E-4ACF-ACD9-C66A48074755}" destId="{46065F1D-F269-4D52-ABDC-385D4884A03A}" srcOrd="2" destOrd="0" presId="urn:microsoft.com/office/officeart/2008/layout/VerticalCurvedList"/>
    <dgm:cxn modelId="{9167284D-0B35-4182-951A-A951E6086F91}" type="presParOf" srcId="{46065F1D-F269-4D52-ABDC-385D4884A03A}" destId="{41F7AE4A-5A7D-49A7-B738-B5930FD6046D}" srcOrd="0" destOrd="0" presId="urn:microsoft.com/office/officeart/2008/layout/VerticalCurvedList"/>
    <dgm:cxn modelId="{E694B69F-6F06-4BE4-BA46-0C5C685A4913}" type="presParOf" srcId="{469E3179-A39E-4ACF-ACD9-C66A48074755}" destId="{2FE2BBE3-19E3-47C1-BD73-5F098B22476F}" srcOrd="3" destOrd="0" presId="urn:microsoft.com/office/officeart/2008/layout/VerticalCurvedList"/>
    <dgm:cxn modelId="{9375C2CD-3C9D-4EDF-BC81-CDAA0D820C85}" type="presParOf" srcId="{469E3179-A39E-4ACF-ACD9-C66A48074755}" destId="{72222536-9CCF-4616-9208-4AA28F202766}" srcOrd="4" destOrd="0" presId="urn:microsoft.com/office/officeart/2008/layout/VerticalCurvedList"/>
    <dgm:cxn modelId="{60FD29AF-82CD-454A-BBB7-D31A0850C38F}" type="presParOf" srcId="{72222536-9CCF-4616-9208-4AA28F202766}" destId="{DE47378F-35AF-48A4-8868-5A1CF83A9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9F0CB-86AB-4B4A-948A-CBD24AD273B1}" type="doc">
      <dgm:prSet loTypeId="urn:microsoft.com/office/officeart/2008/layout/IncreasingCircleProcess" loCatId="list" qsTypeId="urn:microsoft.com/office/officeart/2005/8/quickstyle/3d1" qsCatId="3D" csTypeId="urn:microsoft.com/office/officeart/2005/8/colors/colorful4" csCatId="colorful" phldr="1"/>
      <dgm:spPr/>
    </dgm:pt>
    <dgm:pt modelId="{D0C47BAC-7EB6-4D49-9830-14D11D20B4EB}">
      <dgm:prSet phldrT="[Texto]" custT="1"/>
      <dgm:spPr/>
      <dgm:t>
        <a:bodyPr/>
        <a:lstStyle/>
        <a:p>
          <a:r>
            <a:rPr lang="es-EC" sz="2400" b="1" dirty="0"/>
            <a:t>GENERAL</a:t>
          </a:r>
        </a:p>
      </dgm:t>
    </dgm:pt>
    <dgm:pt modelId="{594AA264-2E8D-44D2-A38B-C7AA9ADD786B}" type="parTrans" cxnId="{F86B8FF7-7176-4E9B-977C-0183E7E4EE06}">
      <dgm:prSet/>
      <dgm:spPr/>
      <dgm:t>
        <a:bodyPr/>
        <a:lstStyle/>
        <a:p>
          <a:endParaRPr lang="es-EC" sz="2800"/>
        </a:p>
      </dgm:t>
    </dgm:pt>
    <dgm:pt modelId="{A08DE08C-7E16-43F3-91AF-F708FBEC4E14}" type="sibTrans" cxnId="{F86B8FF7-7176-4E9B-977C-0183E7E4EE06}">
      <dgm:prSet/>
      <dgm:spPr/>
      <dgm:t>
        <a:bodyPr/>
        <a:lstStyle/>
        <a:p>
          <a:endParaRPr lang="es-EC" sz="2800"/>
        </a:p>
      </dgm:t>
    </dgm:pt>
    <dgm:pt modelId="{F8B28748-A9AD-4082-BD1B-72C55D4512F6}">
      <dgm:prSet phldrT="[Texto]" custT="1"/>
      <dgm:spPr/>
      <dgm:t>
        <a:bodyPr/>
        <a:lstStyle/>
        <a:p>
          <a:r>
            <a:rPr lang="es-EC" sz="2400" b="1" dirty="0"/>
            <a:t>ESPECÍFICOS</a:t>
          </a:r>
        </a:p>
      </dgm:t>
    </dgm:pt>
    <dgm:pt modelId="{DE5721E2-07CB-4121-B238-55D3DA709FB7}" type="parTrans" cxnId="{58F781E8-4275-407C-82D8-4EE11AD3670C}">
      <dgm:prSet/>
      <dgm:spPr/>
      <dgm:t>
        <a:bodyPr/>
        <a:lstStyle/>
        <a:p>
          <a:endParaRPr lang="es-EC" sz="2800"/>
        </a:p>
      </dgm:t>
    </dgm:pt>
    <dgm:pt modelId="{62FFA3C6-2FDA-4224-9056-E803CAFDBC7C}" type="sibTrans" cxnId="{58F781E8-4275-407C-82D8-4EE11AD3670C}">
      <dgm:prSet/>
      <dgm:spPr/>
      <dgm:t>
        <a:bodyPr/>
        <a:lstStyle/>
        <a:p>
          <a:endParaRPr lang="es-EC" sz="2800"/>
        </a:p>
      </dgm:t>
    </dgm:pt>
    <dgm:pt modelId="{F46EAF80-3D04-42F3-B6CE-BFFB2D3384C1}">
      <dgm:prSet custT="1"/>
      <dgm:spPr/>
      <dgm:t>
        <a:bodyPr/>
        <a:lstStyle/>
        <a:p>
          <a:r>
            <a:rPr lang="es-EC" sz="2400" b="1" dirty="0"/>
            <a:t>ESPECÍFICOS</a:t>
          </a:r>
        </a:p>
      </dgm:t>
    </dgm:pt>
    <dgm:pt modelId="{0A87BB84-7275-4514-89AF-D63DE96D6E3C}" type="parTrans" cxnId="{5F3A6734-4640-4AB0-B40B-0E0DB91B5051}">
      <dgm:prSet/>
      <dgm:spPr/>
      <dgm:t>
        <a:bodyPr/>
        <a:lstStyle/>
        <a:p>
          <a:endParaRPr lang="es-EC" sz="2800"/>
        </a:p>
      </dgm:t>
    </dgm:pt>
    <dgm:pt modelId="{466A4FCE-3D46-41EB-9C2D-D5D991D63457}" type="sibTrans" cxnId="{5F3A6734-4640-4AB0-B40B-0E0DB91B5051}">
      <dgm:prSet/>
      <dgm:spPr/>
      <dgm:t>
        <a:bodyPr/>
        <a:lstStyle/>
        <a:p>
          <a:endParaRPr lang="es-EC" sz="2800"/>
        </a:p>
      </dgm:t>
    </dgm:pt>
    <dgm:pt modelId="{F9E88ADD-E053-4513-B552-D81CF0E630D2}">
      <dgm:prSet custT="1"/>
      <dgm:spPr/>
      <dgm:t>
        <a:bodyPr/>
        <a:lstStyle/>
        <a:p>
          <a:pPr algn="ctr"/>
          <a:endParaRPr lang="es-EC" sz="2000" dirty="0"/>
        </a:p>
      </dgm:t>
    </dgm:pt>
    <dgm:pt modelId="{CCF3BE98-F64E-4117-B047-9BBC6B07083B}" type="parTrans" cxnId="{C360A700-2823-4078-9545-4751D88A67C7}">
      <dgm:prSet/>
      <dgm:spPr/>
      <dgm:t>
        <a:bodyPr/>
        <a:lstStyle/>
        <a:p>
          <a:endParaRPr lang="es-EC" sz="2800"/>
        </a:p>
      </dgm:t>
    </dgm:pt>
    <dgm:pt modelId="{4513F74D-844B-4940-A926-A100D302EEA2}" type="sibTrans" cxnId="{C360A700-2823-4078-9545-4751D88A67C7}">
      <dgm:prSet/>
      <dgm:spPr/>
      <dgm:t>
        <a:bodyPr/>
        <a:lstStyle/>
        <a:p>
          <a:endParaRPr lang="es-EC" sz="2800"/>
        </a:p>
      </dgm:t>
    </dgm:pt>
    <dgm:pt modelId="{0266C5EC-EA2D-4080-BACF-CCD0E07DF210}">
      <dgm:prSet custT="1"/>
      <dgm:spPr/>
      <dgm:t>
        <a:bodyPr/>
        <a:lstStyle/>
        <a:p>
          <a:pPr algn="ctr"/>
          <a:endParaRPr lang="es-EC" sz="2000" dirty="0"/>
        </a:p>
      </dgm:t>
    </dgm:pt>
    <dgm:pt modelId="{476DB9C9-B057-4CEC-90CF-5825C245925D}" type="parTrans" cxnId="{95DF56AF-23C5-4EE0-A5DF-C68E73A7FAC1}">
      <dgm:prSet/>
      <dgm:spPr/>
      <dgm:t>
        <a:bodyPr/>
        <a:lstStyle/>
        <a:p>
          <a:endParaRPr lang="es-EC" sz="2800"/>
        </a:p>
      </dgm:t>
    </dgm:pt>
    <dgm:pt modelId="{F47D001A-9198-461D-B3EB-5F0A20215F96}" type="sibTrans" cxnId="{95DF56AF-23C5-4EE0-A5DF-C68E73A7FAC1}">
      <dgm:prSet/>
      <dgm:spPr/>
      <dgm:t>
        <a:bodyPr/>
        <a:lstStyle/>
        <a:p>
          <a:endParaRPr lang="es-EC" sz="2800"/>
        </a:p>
      </dgm:t>
    </dgm:pt>
    <dgm:pt modelId="{8D88DC08-FBC3-4FB4-A39E-391CC2503998}" type="pres">
      <dgm:prSet presAssocID="{F939F0CB-86AB-4B4A-948A-CBD24AD273B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10FC18BB-2EB3-478A-8766-8DA386C98D93}" type="pres">
      <dgm:prSet presAssocID="{D0C47BAC-7EB6-4D49-9830-14D11D20B4EB}" presName="composite" presStyleCnt="0"/>
      <dgm:spPr/>
    </dgm:pt>
    <dgm:pt modelId="{071F9D31-F823-4FBC-8F93-66AF66352139}" type="pres">
      <dgm:prSet presAssocID="{D0C47BAC-7EB6-4D49-9830-14D11D20B4EB}" presName="BackAccent" presStyleLbl="bgShp" presStyleIdx="0" presStyleCnt="3"/>
      <dgm:spPr/>
    </dgm:pt>
    <dgm:pt modelId="{61E524B0-12D0-4A3A-B777-C46A2FA4A094}" type="pres">
      <dgm:prSet presAssocID="{D0C47BAC-7EB6-4D49-9830-14D11D20B4EB}" presName="Accent" presStyleLbl="alignNode1" presStyleIdx="0" presStyleCnt="3"/>
      <dgm:spPr/>
    </dgm:pt>
    <dgm:pt modelId="{F8167625-5933-42F0-98C1-CF788231B5A7}" type="pres">
      <dgm:prSet presAssocID="{D0C47BAC-7EB6-4D49-9830-14D11D20B4EB}" presName="Child" presStyleLbl="revTx" presStyleIdx="0" presStyleCnt="5" custScaleX="164468">
        <dgm:presLayoutVars>
          <dgm:chMax val="0"/>
          <dgm:chPref val="0"/>
          <dgm:bulletEnabled val="1"/>
        </dgm:presLayoutVars>
      </dgm:prSet>
      <dgm:spPr/>
    </dgm:pt>
    <dgm:pt modelId="{35E97B97-D96F-43E6-8D53-F301029CF087}" type="pres">
      <dgm:prSet presAssocID="{D0C47BAC-7EB6-4D49-9830-14D11D20B4EB}" presName="Parent" presStyleLbl="revTx" presStyleIdx="0" presStyleCnt="5" custLinFactNeighborX="1588">
        <dgm:presLayoutVars>
          <dgm:chMax val="1"/>
          <dgm:chPref val="1"/>
          <dgm:bulletEnabled val="1"/>
        </dgm:presLayoutVars>
      </dgm:prSet>
      <dgm:spPr/>
    </dgm:pt>
    <dgm:pt modelId="{755C9221-8660-41EE-AEFD-BB2A25067D27}" type="pres">
      <dgm:prSet presAssocID="{A08DE08C-7E16-43F3-91AF-F708FBEC4E14}" presName="sibTrans" presStyleCnt="0"/>
      <dgm:spPr/>
    </dgm:pt>
    <dgm:pt modelId="{A89176D0-3FE8-4169-B230-380D4E27C7A2}" type="pres">
      <dgm:prSet presAssocID="{F46EAF80-3D04-42F3-B6CE-BFFB2D3384C1}" presName="composite" presStyleCnt="0"/>
      <dgm:spPr/>
    </dgm:pt>
    <dgm:pt modelId="{119D2F45-7B11-4B1A-9FFA-1E75E29F2E48}" type="pres">
      <dgm:prSet presAssocID="{F46EAF80-3D04-42F3-B6CE-BFFB2D3384C1}" presName="BackAccent" presStyleLbl="bgShp" presStyleIdx="1" presStyleCnt="3"/>
      <dgm:spPr/>
    </dgm:pt>
    <dgm:pt modelId="{2DDC773F-7DF8-4BBA-A17F-BFBC80377987}" type="pres">
      <dgm:prSet presAssocID="{F46EAF80-3D04-42F3-B6CE-BFFB2D3384C1}" presName="Accent" presStyleLbl="alignNode1" presStyleIdx="1" presStyleCnt="3"/>
      <dgm:spPr/>
    </dgm:pt>
    <dgm:pt modelId="{4BB28332-B8B1-4BDC-AE4E-248C658628E4}" type="pres">
      <dgm:prSet presAssocID="{F46EAF80-3D04-42F3-B6CE-BFFB2D3384C1}" presName="Child" presStyleLbl="revTx" presStyleIdx="1" presStyleCnt="5" custScaleX="160365" custScaleY="97947">
        <dgm:presLayoutVars>
          <dgm:chMax val="0"/>
          <dgm:chPref val="0"/>
          <dgm:bulletEnabled val="1"/>
        </dgm:presLayoutVars>
      </dgm:prSet>
      <dgm:spPr/>
    </dgm:pt>
    <dgm:pt modelId="{3471B1C5-D8E8-48AC-A4DA-7736FADE5802}" type="pres">
      <dgm:prSet presAssocID="{F46EAF80-3D04-42F3-B6CE-BFFB2D3384C1}" presName="Parent" presStyleLbl="revTx" presStyleIdx="2" presStyleCnt="5" custScaleX="117619" custLinFactNeighborY="-2160">
        <dgm:presLayoutVars>
          <dgm:chMax val="1"/>
          <dgm:chPref val="1"/>
          <dgm:bulletEnabled val="1"/>
        </dgm:presLayoutVars>
      </dgm:prSet>
      <dgm:spPr/>
    </dgm:pt>
    <dgm:pt modelId="{F72C5049-750A-49C0-8D01-2CAA346F0AD5}" type="pres">
      <dgm:prSet presAssocID="{466A4FCE-3D46-41EB-9C2D-D5D991D63457}" presName="sibTrans" presStyleCnt="0"/>
      <dgm:spPr/>
    </dgm:pt>
    <dgm:pt modelId="{E52819E6-FBB9-48D7-988A-FCB6958AC0D5}" type="pres">
      <dgm:prSet presAssocID="{F8B28748-A9AD-4082-BD1B-72C55D4512F6}" presName="composite" presStyleCnt="0"/>
      <dgm:spPr/>
    </dgm:pt>
    <dgm:pt modelId="{9B4D1F8F-A273-473F-84E0-B5784DC8ABEA}" type="pres">
      <dgm:prSet presAssocID="{F8B28748-A9AD-4082-BD1B-72C55D4512F6}" presName="BackAccent" presStyleLbl="bgShp" presStyleIdx="2" presStyleCnt="3"/>
      <dgm:spPr/>
    </dgm:pt>
    <dgm:pt modelId="{E09F3E17-CBAF-44A3-911B-22725CD44F24}" type="pres">
      <dgm:prSet presAssocID="{F8B28748-A9AD-4082-BD1B-72C55D4512F6}" presName="Accent" presStyleLbl="alignNode1" presStyleIdx="2" presStyleCnt="3"/>
      <dgm:spPr/>
    </dgm:pt>
    <dgm:pt modelId="{AA326ABB-AD6C-4A5E-B4EC-930814B6E58B}" type="pres">
      <dgm:prSet presAssocID="{F8B28748-A9AD-4082-BD1B-72C55D4512F6}" presName="Child" presStyleLbl="revTx" presStyleIdx="3" presStyleCnt="5" custScaleX="164109">
        <dgm:presLayoutVars>
          <dgm:chMax val="0"/>
          <dgm:chPref val="0"/>
          <dgm:bulletEnabled val="1"/>
        </dgm:presLayoutVars>
      </dgm:prSet>
      <dgm:spPr/>
    </dgm:pt>
    <dgm:pt modelId="{187B6FA1-A8BE-4B78-8C83-67EFC431C4A0}" type="pres">
      <dgm:prSet presAssocID="{F8B28748-A9AD-4082-BD1B-72C55D4512F6}" presName="Parent" presStyleLbl="revTx" presStyleIdx="4" presStyleCnt="5" custScaleX="130000">
        <dgm:presLayoutVars>
          <dgm:chMax val="1"/>
          <dgm:chPref val="1"/>
          <dgm:bulletEnabled val="1"/>
        </dgm:presLayoutVars>
      </dgm:prSet>
      <dgm:spPr/>
    </dgm:pt>
  </dgm:ptLst>
  <dgm:cxnLst>
    <dgm:cxn modelId="{C8458E00-31FF-41CA-A3B3-10AC9E3F139F}" type="presOf" srcId="{F9E88ADD-E053-4513-B552-D81CF0E630D2}" destId="{4BB28332-B8B1-4BDC-AE4E-248C658628E4}" srcOrd="0" destOrd="0" presId="urn:microsoft.com/office/officeart/2008/layout/IncreasingCircleProcess"/>
    <dgm:cxn modelId="{C360A700-2823-4078-9545-4751D88A67C7}" srcId="{F46EAF80-3D04-42F3-B6CE-BFFB2D3384C1}" destId="{F9E88ADD-E053-4513-B552-D81CF0E630D2}" srcOrd="0" destOrd="0" parTransId="{CCF3BE98-F64E-4117-B047-9BBC6B07083B}" sibTransId="{4513F74D-844B-4940-A926-A100D302EEA2}"/>
    <dgm:cxn modelId="{6178E21C-BA88-404C-B731-A60E6E8E6A14}" type="presOf" srcId="{F939F0CB-86AB-4B4A-948A-CBD24AD273B1}" destId="{8D88DC08-FBC3-4FB4-A39E-391CC2503998}" srcOrd="0" destOrd="0" presId="urn:microsoft.com/office/officeart/2008/layout/IncreasingCircleProcess"/>
    <dgm:cxn modelId="{5F3A6734-4640-4AB0-B40B-0E0DB91B5051}" srcId="{F939F0CB-86AB-4B4A-948A-CBD24AD273B1}" destId="{F46EAF80-3D04-42F3-B6CE-BFFB2D3384C1}" srcOrd="1" destOrd="0" parTransId="{0A87BB84-7275-4514-89AF-D63DE96D6E3C}" sibTransId="{466A4FCE-3D46-41EB-9C2D-D5D991D63457}"/>
    <dgm:cxn modelId="{53A8176B-61EE-4650-8046-D58D56307007}" type="presOf" srcId="{0266C5EC-EA2D-4080-BACF-CCD0E07DF210}" destId="{AA326ABB-AD6C-4A5E-B4EC-930814B6E58B}" srcOrd="0" destOrd="0" presId="urn:microsoft.com/office/officeart/2008/layout/IncreasingCircleProcess"/>
    <dgm:cxn modelId="{C8278693-EB43-47F2-AE77-F08DB8713239}" type="presOf" srcId="{F46EAF80-3D04-42F3-B6CE-BFFB2D3384C1}" destId="{3471B1C5-D8E8-48AC-A4DA-7736FADE5802}" srcOrd="0" destOrd="0" presId="urn:microsoft.com/office/officeart/2008/layout/IncreasingCircleProcess"/>
    <dgm:cxn modelId="{95DF56AF-23C5-4EE0-A5DF-C68E73A7FAC1}" srcId="{F8B28748-A9AD-4082-BD1B-72C55D4512F6}" destId="{0266C5EC-EA2D-4080-BACF-CCD0E07DF210}" srcOrd="0" destOrd="0" parTransId="{476DB9C9-B057-4CEC-90CF-5825C245925D}" sibTransId="{F47D001A-9198-461D-B3EB-5F0A20215F96}"/>
    <dgm:cxn modelId="{77B37BD1-82D5-4750-9829-66BD48786B5B}" type="presOf" srcId="{F8B28748-A9AD-4082-BD1B-72C55D4512F6}" destId="{187B6FA1-A8BE-4B78-8C83-67EFC431C4A0}" srcOrd="0" destOrd="0" presId="urn:microsoft.com/office/officeart/2008/layout/IncreasingCircleProcess"/>
    <dgm:cxn modelId="{58227FD3-F975-49DE-AE98-4CD2A5E8F1D6}" type="presOf" srcId="{D0C47BAC-7EB6-4D49-9830-14D11D20B4EB}" destId="{35E97B97-D96F-43E6-8D53-F301029CF087}" srcOrd="0" destOrd="0" presId="urn:microsoft.com/office/officeart/2008/layout/IncreasingCircleProcess"/>
    <dgm:cxn modelId="{58F781E8-4275-407C-82D8-4EE11AD3670C}" srcId="{F939F0CB-86AB-4B4A-948A-CBD24AD273B1}" destId="{F8B28748-A9AD-4082-BD1B-72C55D4512F6}" srcOrd="2" destOrd="0" parTransId="{DE5721E2-07CB-4121-B238-55D3DA709FB7}" sibTransId="{62FFA3C6-2FDA-4224-9056-E803CAFDBC7C}"/>
    <dgm:cxn modelId="{F86B8FF7-7176-4E9B-977C-0183E7E4EE06}" srcId="{F939F0CB-86AB-4B4A-948A-CBD24AD273B1}" destId="{D0C47BAC-7EB6-4D49-9830-14D11D20B4EB}" srcOrd="0" destOrd="0" parTransId="{594AA264-2E8D-44D2-A38B-C7AA9ADD786B}" sibTransId="{A08DE08C-7E16-43F3-91AF-F708FBEC4E14}"/>
    <dgm:cxn modelId="{D0CF110E-F3A5-45F2-B1E0-CAA1BE35284E}" type="presParOf" srcId="{8D88DC08-FBC3-4FB4-A39E-391CC2503998}" destId="{10FC18BB-2EB3-478A-8766-8DA386C98D93}" srcOrd="0" destOrd="0" presId="urn:microsoft.com/office/officeart/2008/layout/IncreasingCircleProcess"/>
    <dgm:cxn modelId="{78CC242D-2925-410F-A33E-9C84BB97D6CD}" type="presParOf" srcId="{10FC18BB-2EB3-478A-8766-8DA386C98D93}" destId="{071F9D31-F823-4FBC-8F93-66AF66352139}" srcOrd="0" destOrd="0" presId="urn:microsoft.com/office/officeart/2008/layout/IncreasingCircleProcess"/>
    <dgm:cxn modelId="{D5D1D91A-1792-4EB4-8964-F5050540F7E0}" type="presParOf" srcId="{10FC18BB-2EB3-478A-8766-8DA386C98D93}" destId="{61E524B0-12D0-4A3A-B777-C46A2FA4A094}" srcOrd="1" destOrd="0" presId="urn:microsoft.com/office/officeart/2008/layout/IncreasingCircleProcess"/>
    <dgm:cxn modelId="{BE2FBEF0-B61C-460D-9696-9385F517E02E}" type="presParOf" srcId="{10FC18BB-2EB3-478A-8766-8DA386C98D93}" destId="{F8167625-5933-42F0-98C1-CF788231B5A7}" srcOrd="2" destOrd="0" presId="urn:microsoft.com/office/officeart/2008/layout/IncreasingCircleProcess"/>
    <dgm:cxn modelId="{FD0B7DAD-BAB8-4455-9824-082D3D9230C5}" type="presParOf" srcId="{10FC18BB-2EB3-478A-8766-8DA386C98D93}" destId="{35E97B97-D96F-43E6-8D53-F301029CF087}" srcOrd="3" destOrd="0" presId="urn:microsoft.com/office/officeart/2008/layout/IncreasingCircleProcess"/>
    <dgm:cxn modelId="{7C6075E9-C88F-4287-AB95-4728FCFA6A99}" type="presParOf" srcId="{8D88DC08-FBC3-4FB4-A39E-391CC2503998}" destId="{755C9221-8660-41EE-AEFD-BB2A25067D27}" srcOrd="1" destOrd="0" presId="urn:microsoft.com/office/officeart/2008/layout/IncreasingCircleProcess"/>
    <dgm:cxn modelId="{A34AEB8B-4E3D-4DB1-A0CB-1F7028E1F4EC}" type="presParOf" srcId="{8D88DC08-FBC3-4FB4-A39E-391CC2503998}" destId="{A89176D0-3FE8-4169-B230-380D4E27C7A2}" srcOrd="2" destOrd="0" presId="urn:microsoft.com/office/officeart/2008/layout/IncreasingCircleProcess"/>
    <dgm:cxn modelId="{C5573638-F998-4B6A-9C98-C5BCFD134C7D}" type="presParOf" srcId="{A89176D0-3FE8-4169-B230-380D4E27C7A2}" destId="{119D2F45-7B11-4B1A-9FFA-1E75E29F2E48}" srcOrd="0" destOrd="0" presId="urn:microsoft.com/office/officeart/2008/layout/IncreasingCircleProcess"/>
    <dgm:cxn modelId="{5F8B5DCB-32F6-4275-8EDC-9B9105AC2DFA}" type="presParOf" srcId="{A89176D0-3FE8-4169-B230-380D4E27C7A2}" destId="{2DDC773F-7DF8-4BBA-A17F-BFBC80377987}" srcOrd="1" destOrd="0" presId="urn:microsoft.com/office/officeart/2008/layout/IncreasingCircleProcess"/>
    <dgm:cxn modelId="{12341011-841E-45BA-81B4-EBB0D64092B5}" type="presParOf" srcId="{A89176D0-3FE8-4169-B230-380D4E27C7A2}" destId="{4BB28332-B8B1-4BDC-AE4E-248C658628E4}" srcOrd="2" destOrd="0" presId="urn:microsoft.com/office/officeart/2008/layout/IncreasingCircleProcess"/>
    <dgm:cxn modelId="{357CA9F1-A8F6-418C-9953-61BC12F7353B}" type="presParOf" srcId="{A89176D0-3FE8-4169-B230-380D4E27C7A2}" destId="{3471B1C5-D8E8-48AC-A4DA-7736FADE5802}" srcOrd="3" destOrd="0" presId="urn:microsoft.com/office/officeart/2008/layout/IncreasingCircleProcess"/>
    <dgm:cxn modelId="{44C3BE4C-E74E-4385-A210-053C347D91AC}" type="presParOf" srcId="{8D88DC08-FBC3-4FB4-A39E-391CC2503998}" destId="{F72C5049-750A-49C0-8D01-2CAA346F0AD5}" srcOrd="3" destOrd="0" presId="urn:microsoft.com/office/officeart/2008/layout/IncreasingCircleProcess"/>
    <dgm:cxn modelId="{C5C0A650-50E3-4AC1-A6CD-717A9949A753}" type="presParOf" srcId="{8D88DC08-FBC3-4FB4-A39E-391CC2503998}" destId="{E52819E6-FBB9-48D7-988A-FCB6958AC0D5}" srcOrd="4" destOrd="0" presId="urn:microsoft.com/office/officeart/2008/layout/IncreasingCircleProcess"/>
    <dgm:cxn modelId="{5DB1400F-2486-4A0A-85E9-F85AB55DA89D}" type="presParOf" srcId="{E52819E6-FBB9-48D7-988A-FCB6958AC0D5}" destId="{9B4D1F8F-A273-473F-84E0-B5784DC8ABEA}" srcOrd="0" destOrd="0" presId="urn:microsoft.com/office/officeart/2008/layout/IncreasingCircleProcess"/>
    <dgm:cxn modelId="{6D19098E-C15C-454E-A58E-053D3774D503}" type="presParOf" srcId="{E52819E6-FBB9-48D7-988A-FCB6958AC0D5}" destId="{E09F3E17-CBAF-44A3-911B-22725CD44F24}" srcOrd="1" destOrd="0" presId="urn:microsoft.com/office/officeart/2008/layout/IncreasingCircleProcess"/>
    <dgm:cxn modelId="{25367B10-0A40-4FFB-90A7-6588A30DD71C}" type="presParOf" srcId="{E52819E6-FBB9-48D7-988A-FCB6958AC0D5}" destId="{AA326ABB-AD6C-4A5E-B4EC-930814B6E58B}" srcOrd="2" destOrd="0" presId="urn:microsoft.com/office/officeart/2008/layout/IncreasingCircleProcess"/>
    <dgm:cxn modelId="{8A687813-4700-427F-B883-8DD5EBDEA21A}" type="presParOf" srcId="{E52819E6-FBB9-48D7-988A-FCB6958AC0D5}" destId="{187B6FA1-A8BE-4B78-8C83-67EFC431C4A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A7C560-5DCB-4393-ADE8-1E9795354249}" type="doc">
      <dgm:prSet loTypeId="urn:microsoft.com/office/officeart/2005/8/layout/matrix1" loCatId="matrix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1D5144F-2166-4127-B3A0-185D929B19F4}">
      <dgm:prSet phldrT="[Texto]" custT="1"/>
      <dgm:spPr/>
      <dgm:t>
        <a:bodyPr/>
        <a:lstStyle/>
        <a:p>
          <a:r>
            <a:rPr lang="es-EC" sz="4000" b="1"/>
            <a:t>FODA</a:t>
          </a:r>
        </a:p>
      </dgm:t>
    </dgm:pt>
    <dgm:pt modelId="{35DF58FD-E345-4CC7-8AB1-41A4C3707AF2}" type="parTrans" cxnId="{1DC0FBBB-8FAC-42AF-A07B-FDEC331B5759}">
      <dgm:prSet/>
      <dgm:spPr/>
      <dgm:t>
        <a:bodyPr/>
        <a:lstStyle/>
        <a:p>
          <a:endParaRPr lang="es-EC" sz="3600"/>
        </a:p>
      </dgm:t>
    </dgm:pt>
    <dgm:pt modelId="{27C81943-2623-4FEA-AB8B-1D802C46806F}" type="sibTrans" cxnId="{1DC0FBBB-8FAC-42AF-A07B-FDEC331B5759}">
      <dgm:prSet/>
      <dgm:spPr/>
      <dgm:t>
        <a:bodyPr/>
        <a:lstStyle/>
        <a:p>
          <a:endParaRPr lang="es-EC" sz="3600"/>
        </a:p>
      </dgm:t>
    </dgm:pt>
    <dgm:pt modelId="{78768B2F-A0F1-4C1D-9ACF-E88D33E2CB91}">
      <dgm:prSet phldrT="[Texto]" custT="1"/>
      <dgm:spPr/>
      <dgm:t>
        <a:bodyPr/>
        <a:lstStyle/>
        <a:p>
          <a:endParaRPr lang="es-EC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600" b="1">
              <a:latin typeface="Times New Roman" panose="02020603050405020304" pitchFamily="18" charset="0"/>
              <a:cs typeface="Times New Roman" panose="02020603050405020304" pitchFamily="18" charset="0"/>
            </a:rPr>
            <a:t>Fortalezas: </a:t>
          </a:r>
        </a:p>
        <a:p>
          <a:r>
            <a:rPr lang="es-EC" sz="1600" b="0">
              <a:latin typeface="Times New Roman" panose="02020603050405020304" pitchFamily="18" charset="0"/>
              <a:cs typeface="Times New Roman" panose="02020603050405020304" pitchFamily="18" charset="0"/>
            </a:rPr>
            <a:t>Instituciónes públicas y privadas con atención de salud que brinda a gran parte de la población.</a:t>
          </a:r>
        </a:p>
        <a:p>
          <a:r>
            <a:rPr lang="es-EC" sz="1600" b="0">
              <a:latin typeface="Times New Roman" panose="02020603050405020304" pitchFamily="18" charset="0"/>
              <a:cs typeface="Times New Roman" panose="02020603050405020304" pitchFamily="18" charset="0"/>
            </a:rPr>
            <a:t>Personal médico capacitado</a:t>
          </a:r>
        </a:p>
        <a:p>
          <a:r>
            <a:rPr lang="es-EC" sz="1600" b="0">
              <a:latin typeface="Times New Roman" panose="02020603050405020304" pitchFamily="18" charset="0"/>
              <a:cs typeface="Times New Roman" panose="02020603050405020304" pitchFamily="18" charset="0"/>
            </a:rPr>
            <a:t>Compromiso y respaldo de autoridades de salud pública.</a:t>
          </a:r>
        </a:p>
        <a:p>
          <a:r>
            <a:rPr lang="es-EC" sz="1600" b="0">
              <a:latin typeface="Times New Roman" panose="02020603050405020304" pitchFamily="18" charset="0"/>
              <a:cs typeface="Times New Roman" panose="02020603050405020304" pitchFamily="18" charset="0"/>
            </a:rPr>
            <a:t>Atención diaria  </a:t>
          </a:r>
          <a:endParaRPr lang="es-EC" sz="1600"/>
        </a:p>
      </dgm:t>
    </dgm:pt>
    <dgm:pt modelId="{7247D8D7-4F69-44F6-9446-05EDAA07D8D5}" type="parTrans" cxnId="{9D37AD4B-9C5D-454B-A9AB-30BDCE1E4DB0}">
      <dgm:prSet/>
      <dgm:spPr/>
      <dgm:t>
        <a:bodyPr/>
        <a:lstStyle/>
        <a:p>
          <a:endParaRPr lang="es-EC" sz="3600"/>
        </a:p>
      </dgm:t>
    </dgm:pt>
    <dgm:pt modelId="{C2B6C8C7-691E-4426-9A47-ACBA595C58E2}" type="sibTrans" cxnId="{9D37AD4B-9C5D-454B-A9AB-30BDCE1E4DB0}">
      <dgm:prSet/>
      <dgm:spPr/>
      <dgm:t>
        <a:bodyPr/>
        <a:lstStyle/>
        <a:p>
          <a:endParaRPr lang="es-EC" sz="3600"/>
        </a:p>
      </dgm:t>
    </dgm:pt>
    <dgm:pt modelId="{AA2B704F-1290-4276-A98D-3FF015A4DC60}">
      <dgm:prSet phldrT="[Texto]" custT="1"/>
      <dgm:spPr/>
      <dgm:t>
        <a:bodyPr/>
        <a:lstStyle/>
        <a:p>
          <a:r>
            <a:rPr lang="es-EC" sz="1600" b="1">
              <a:latin typeface="Times New Roman" panose="02020603050405020304" pitchFamily="18" charset="0"/>
              <a:cs typeface="Times New Roman" panose="02020603050405020304" pitchFamily="18" charset="0"/>
            </a:rPr>
            <a:t>Oportunidades: </a:t>
          </a:r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600">
              <a:latin typeface="Times New Roman" panose="02020603050405020304" pitchFamily="18" charset="0"/>
              <a:cs typeface="Times New Roman" panose="02020603050405020304" pitchFamily="18" charset="0"/>
            </a:rPr>
            <a:t>Establecimientos accesibles a la población.</a:t>
          </a:r>
        </a:p>
        <a:p>
          <a:r>
            <a:rPr lang="es-ES" sz="1600">
              <a:latin typeface="Times New Roman" panose="02020603050405020304" pitchFamily="18" charset="0"/>
              <a:cs typeface="Times New Roman" panose="02020603050405020304" pitchFamily="18" charset="0"/>
            </a:rPr>
            <a:t>Incorporación de nuevas tecnologíasde la información y comunicación.</a:t>
          </a:r>
        </a:p>
        <a:p>
          <a:r>
            <a:rPr lang="es-ES" sz="1600">
              <a:latin typeface="Times New Roman" panose="02020603050405020304" pitchFamily="18" charset="0"/>
              <a:cs typeface="Times New Roman" panose="02020603050405020304" pitchFamily="18" charset="0"/>
            </a:rPr>
            <a:t>Integración de la atención social y sanitaria.</a:t>
          </a:r>
        </a:p>
        <a:p>
          <a:r>
            <a:rPr lang="es-ES" sz="1600">
              <a:latin typeface="Times New Roman" panose="02020603050405020304" pitchFamily="18" charset="0"/>
              <a:cs typeface="Times New Roman" panose="02020603050405020304" pitchFamily="18" charset="0"/>
            </a:rPr>
            <a:t>Posible mejora de la eficienia asistencial</a:t>
          </a:r>
          <a:endParaRPr lang="es-EC" sz="1600"/>
        </a:p>
      </dgm:t>
    </dgm:pt>
    <dgm:pt modelId="{5611769C-CB7D-4504-B8C7-78CDFB4FB4A6}" type="parTrans" cxnId="{635326E3-15C3-4623-8637-49EBE845033A}">
      <dgm:prSet/>
      <dgm:spPr/>
      <dgm:t>
        <a:bodyPr/>
        <a:lstStyle/>
        <a:p>
          <a:endParaRPr lang="es-EC" sz="3600"/>
        </a:p>
      </dgm:t>
    </dgm:pt>
    <dgm:pt modelId="{F42BBFC3-FCC0-42A6-943D-E51414EC1E62}" type="sibTrans" cxnId="{635326E3-15C3-4623-8637-49EBE845033A}">
      <dgm:prSet/>
      <dgm:spPr/>
      <dgm:t>
        <a:bodyPr/>
        <a:lstStyle/>
        <a:p>
          <a:endParaRPr lang="es-EC" sz="3600"/>
        </a:p>
      </dgm:t>
    </dgm:pt>
    <dgm:pt modelId="{C494F40A-9622-45F1-A4A7-580102304F96}">
      <dgm:prSet phldrT="[Texto]" custT="1"/>
      <dgm:spPr/>
      <dgm:t>
        <a:bodyPr/>
        <a:lstStyle/>
        <a:p>
          <a:r>
            <a:rPr lang="es-EC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Debilidades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Desorganización en procedimientos.</a:t>
          </a:r>
        </a:p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Falta de interés en actividades por el personal.</a:t>
          </a:r>
        </a:p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Falta de agilidad en procedimientos.</a:t>
          </a:r>
        </a:p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Escaso tiempo para consultas médicas.</a:t>
          </a:r>
        </a:p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Atención no personalizada.</a:t>
          </a:r>
          <a:endParaRPr lang="es-EC" sz="1600" dirty="0"/>
        </a:p>
      </dgm:t>
    </dgm:pt>
    <dgm:pt modelId="{F4DEF707-B606-434A-95BA-99ABDB88B44D}" type="parTrans" cxnId="{73FDEC74-A055-4D2D-B935-C603A0594173}">
      <dgm:prSet/>
      <dgm:spPr/>
      <dgm:t>
        <a:bodyPr/>
        <a:lstStyle/>
        <a:p>
          <a:endParaRPr lang="es-EC" sz="3600"/>
        </a:p>
      </dgm:t>
    </dgm:pt>
    <dgm:pt modelId="{E26868F8-5E29-4D28-9A38-6B22A4B94699}" type="sibTrans" cxnId="{73FDEC74-A055-4D2D-B935-C603A0594173}">
      <dgm:prSet/>
      <dgm:spPr/>
      <dgm:t>
        <a:bodyPr/>
        <a:lstStyle/>
        <a:p>
          <a:endParaRPr lang="es-EC" sz="3600"/>
        </a:p>
      </dgm:t>
    </dgm:pt>
    <dgm:pt modelId="{C2859F9C-03D5-427F-8C22-1B5165302D7F}">
      <dgm:prSet phldrT="[Texto]" custT="1"/>
      <dgm:spPr/>
      <dgm:t>
        <a:bodyPr/>
        <a:lstStyle/>
        <a:p>
          <a:r>
            <a:rPr lang="es-EC" sz="1600" b="1">
              <a:latin typeface="Times New Roman" panose="02020603050405020304" pitchFamily="18" charset="0"/>
              <a:cs typeface="Times New Roman" panose="02020603050405020304" pitchFamily="18" charset="0"/>
            </a:rPr>
            <a:t>Amenazas</a:t>
          </a:r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" sz="1600">
              <a:latin typeface="Times New Roman" panose="02020603050405020304" pitchFamily="18" charset="0"/>
              <a:cs typeface="Times New Roman" panose="02020603050405020304" pitchFamily="18" charset="0"/>
            </a:rPr>
            <a:t>Demanada elevada y creciente población.</a:t>
          </a:r>
        </a:p>
        <a:p>
          <a:r>
            <a:rPr lang="es-ES" sz="1600">
              <a:latin typeface="Times New Roman" panose="02020603050405020304" pitchFamily="18" charset="0"/>
              <a:cs typeface="Times New Roman" panose="02020603050405020304" pitchFamily="18" charset="0"/>
            </a:rPr>
            <a:t>Desigual distribución de cargas de trabajo</a:t>
          </a:r>
        </a:p>
        <a:p>
          <a:r>
            <a:rPr lang="es-ES" sz="1600">
              <a:latin typeface="Times New Roman" panose="02020603050405020304" pitchFamily="18" charset="0"/>
              <a:cs typeface="Times New Roman" panose="02020603050405020304" pitchFamily="18" charset="0"/>
            </a:rPr>
            <a:t>Crisis economica</a:t>
          </a:r>
        </a:p>
        <a:p>
          <a:r>
            <a:rPr lang="es-ES" sz="1600">
              <a:latin typeface="Times New Roman" panose="02020603050405020304" pitchFamily="18" charset="0"/>
              <a:cs typeface="Times New Roman" panose="02020603050405020304" pitchFamily="18" charset="0"/>
            </a:rPr>
            <a:t>Escaso reconocimiento del trabajo de los profesionales de la salud.</a:t>
          </a:r>
          <a:endParaRPr lang="es-EC" sz="1600"/>
        </a:p>
      </dgm:t>
    </dgm:pt>
    <dgm:pt modelId="{3E669B5A-BB55-4FEC-807D-91972498BD6E}" type="parTrans" cxnId="{A5D5CF65-DAF7-4B72-B5A9-195DED945CC2}">
      <dgm:prSet/>
      <dgm:spPr/>
      <dgm:t>
        <a:bodyPr/>
        <a:lstStyle/>
        <a:p>
          <a:endParaRPr lang="es-EC" sz="3600"/>
        </a:p>
      </dgm:t>
    </dgm:pt>
    <dgm:pt modelId="{783078A9-CCC6-49D0-928A-0833BCBEEBC8}" type="sibTrans" cxnId="{A5D5CF65-DAF7-4B72-B5A9-195DED945CC2}">
      <dgm:prSet/>
      <dgm:spPr/>
      <dgm:t>
        <a:bodyPr/>
        <a:lstStyle/>
        <a:p>
          <a:endParaRPr lang="es-EC" sz="3600"/>
        </a:p>
      </dgm:t>
    </dgm:pt>
    <dgm:pt modelId="{3257A669-C462-47BE-B3EA-2CC5AC15452A}" type="pres">
      <dgm:prSet presAssocID="{0BA7C560-5DCB-4393-ADE8-1E979535424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9C5630-AB3C-4A43-AC1D-AD5500C4BF18}" type="pres">
      <dgm:prSet presAssocID="{0BA7C560-5DCB-4393-ADE8-1E9795354249}" presName="matrix" presStyleCnt="0"/>
      <dgm:spPr/>
    </dgm:pt>
    <dgm:pt modelId="{26E0D281-567E-4C13-903F-7C8866044FDA}" type="pres">
      <dgm:prSet presAssocID="{0BA7C560-5DCB-4393-ADE8-1E9795354249}" presName="tile1" presStyleLbl="node1" presStyleIdx="0" presStyleCnt="4"/>
      <dgm:spPr/>
    </dgm:pt>
    <dgm:pt modelId="{780E08CE-D411-414E-AFAD-F3EE9F723CDE}" type="pres">
      <dgm:prSet presAssocID="{0BA7C560-5DCB-4393-ADE8-1E979535424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7B8F73E-58C1-431A-B7BE-64FC3561451F}" type="pres">
      <dgm:prSet presAssocID="{0BA7C560-5DCB-4393-ADE8-1E9795354249}" presName="tile2" presStyleLbl="node1" presStyleIdx="1" presStyleCnt="4"/>
      <dgm:spPr/>
    </dgm:pt>
    <dgm:pt modelId="{58752525-6283-490C-975F-124F7A652541}" type="pres">
      <dgm:prSet presAssocID="{0BA7C560-5DCB-4393-ADE8-1E979535424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FBC3037-56D9-4B8A-B036-030AC192C819}" type="pres">
      <dgm:prSet presAssocID="{0BA7C560-5DCB-4393-ADE8-1E9795354249}" presName="tile3" presStyleLbl="node1" presStyleIdx="2" presStyleCnt="4"/>
      <dgm:spPr/>
    </dgm:pt>
    <dgm:pt modelId="{1BCD3FB0-90E9-4341-8C22-C51E89DF074C}" type="pres">
      <dgm:prSet presAssocID="{0BA7C560-5DCB-4393-ADE8-1E979535424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F7E5C4C-9959-4FE7-B74D-D3353096D9DB}" type="pres">
      <dgm:prSet presAssocID="{0BA7C560-5DCB-4393-ADE8-1E9795354249}" presName="tile4" presStyleLbl="node1" presStyleIdx="3" presStyleCnt="4"/>
      <dgm:spPr/>
    </dgm:pt>
    <dgm:pt modelId="{DB0BFA0B-9C9A-4133-86FC-70C928CE1EAC}" type="pres">
      <dgm:prSet presAssocID="{0BA7C560-5DCB-4393-ADE8-1E979535424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66E09E6-175D-4EE0-949E-0AB6EBA14798}" type="pres">
      <dgm:prSet presAssocID="{0BA7C560-5DCB-4393-ADE8-1E979535424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C35AA1A-29D4-4C93-BA0B-04E0DB531D8D}" type="presOf" srcId="{C494F40A-9622-45F1-A4A7-580102304F96}" destId="{9FBC3037-56D9-4B8A-B036-030AC192C819}" srcOrd="0" destOrd="0" presId="urn:microsoft.com/office/officeart/2005/8/layout/matrix1"/>
    <dgm:cxn modelId="{95B24B26-F0F3-45EB-A825-BB208D4B2A16}" type="presOf" srcId="{C2859F9C-03D5-427F-8C22-1B5165302D7F}" destId="{DF7E5C4C-9959-4FE7-B74D-D3353096D9DB}" srcOrd="0" destOrd="0" presId="urn:microsoft.com/office/officeart/2005/8/layout/matrix1"/>
    <dgm:cxn modelId="{E17A4236-FD5F-421D-990E-D5828C5BB487}" type="presOf" srcId="{78768B2F-A0F1-4C1D-9ACF-E88D33E2CB91}" destId="{780E08CE-D411-414E-AFAD-F3EE9F723CDE}" srcOrd="1" destOrd="0" presId="urn:microsoft.com/office/officeart/2005/8/layout/matrix1"/>
    <dgm:cxn modelId="{A5D5CF65-DAF7-4B72-B5A9-195DED945CC2}" srcId="{81D5144F-2166-4127-B3A0-185D929B19F4}" destId="{C2859F9C-03D5-427F-8C22-1B5165302D7F}" srcOrd="3" destOrd="0" parTransId="{3E669B5A-BB55-4FEC-807D-91972498BD6E}" sibTransId="{783078A9-CCC6-49D0-928A-0833BCBEEBC8}"/>
    <dgm:cxn modelId="{9D37AD4B-9C5D-454B-A9AB-30BDCE1E4DB0}" srcId="{81D5144F-2166-4127-B3A0-185D929B19F4}" destId="{78768B2F-A0F1-4C1D-9ACF-E88D33E2CB91}" srcOrd="0" destOrd="0" parTransId="{7247D8D7-4F69-44F6-9446-05EDAA07D8D5}" sibTransId="{C2B6C8C7-691E-4426-9A47-ACBA595C58E2}"/>
    <dgm:cxn modelId="{0FCCC56D-3207-4031-83F6-D032A3F90CE9}" type="presOf" srcId="{C2859F9C-03D5-427F-8C22-1B5165302D7F}" destId="{DB0BFA0B-9C9A-4133-86FC-70C928CE1EAC}" srcOrd="1" destOrd="0" presId="urn:microsoft.com/office/officeart/2005/8/layout/matrix1"/>
    <dgm:cxn modelId="{B98A0B72-A23C-42C6-B2D8-101A78192B9D}" type="presOf" srcId="{81D5144F-2166-4127-B3A0-185D929B19F4}" destId="{166E09E6-175D-4EE0-949E-0AB6EBA14798}" srcOrd="0" destOrd="0" presId="urn:microsoft.com/office/officeart/2005/8/layout/matrix1"/>
    <dgm:cxn modelId="{73FDEC74-A055-4D2D-B935-C603A0594173}" srcId="{81D5144F-2166-4127-B3A0-185D929B19F4}" destId="{C494F40A-9622-45F1-A4A7-580102304F96}" srcOrd="2" destOrd="0" parTransId="{F4DEF707-B606-434A-95BA-99ABDB88B44D}" sibTransId="{E26868F8-5E29-4D28-9A38-6B22A4B94699}"/>
    <dgm:cxn modelId="{4FAFD29A-82D1-4A55-8686-03402BEC23C3}" type="presOf" srcId="{C494F40A-9622-45F1-A4A7-580102304F96}" destId="{1BCD3FB0-90E9-4341-8C22-C51E89DF074C}" srcOrd="1" destOrd="0" presId="urn:microsoft.com/office/officeart/2005/8/layout/matrix1"/>
    <dgm:cxn modelId="{5760ABA3-DCCF-475D-9249-39B466958B71}" type="presOf" srcId="{78768B2F-A0F1-4C1D-9ACF-E88D33E2CB91}" destId="{26E0D281-567E-4C13-903F-7C8866044FDA}" srcOrd="0" destOrd="0" presId="urn:microsoft.com/office/officeart/2005/8/layout/matrix1"/>
    <dgm:cxn modelId="{1DC0FBBB-8FAC-42AF-A07B-FDEC331B5759}" srcId="{0BA7C560-5DCB-4393-ADE8-1E9795354249}" destId="{81D5144F-2166-4127-B3A0-185D929B19F4}" srcOrd="0" destOrd="0" parTransId="{35DF58FD-E345-4CC7-8AB1-41A4C3707AF2}" sibTransId="{27C81943-2623-4FEA-AB8B-1D802C46806F}"/>
    <dgm:cxn modelId="{6355AADF-E6A0-43DB-B395-62EA7FA7C016}" type="presOf" srcId="{AA2B704F-1290-4276-A98D-3FF015A4DC60}" destId="{A7B8F73E-58C1-431A-B7BE-64FC3561451F}" srcOrd="0" destOrd="0" presId="urn:microsoft.com/office/officeart/2005/8/layout/matrix1"/>
    <dgm:cxn modelId="{B1CF2EE2-A857-4953-AC33-EECCCCF772F8}" type="presOf" srcId="{0BA7C560-5DCB-4393-ADE8-1E9795354249}" destId="{3257A669-C462-47BE-B3EA-2CC5AC15452A}" srcOrd="0" destOrd="0" presId="urn:microsoft.com/office/officeart/2005/8/layout/matrix1"/>
    <dgm:cxn modelId="{635326E3-15C3-4623-8637-49EBE845033A}" srcId="{81D5144F-2166-4127-B3A0-185D929B19F4}" destId="{AA2B704F-1290-4276-A98D-3FF015A4DC60}" srcOrd="1" destOrd="0" parTransId="{5611769C-CB7D-4504-B8C7-78CDFB4FB4A6}" sibTransId="{F42BBFC3-FCC0-42A6-943D-E51414EC1E62}"/>
    <dgm:cxn modelId="{A8A5F2FE-82E3-42B4-A0BF-CCF339FF16CD}" type="presOf" srcId="{AA2B704F-1290-4276-A98D-3FF015A4DC60}" destId="{58752525-6283-490C-975F-124F7A652541}" srcOrd="1" destOrd="0" presId="urn:microsoft.com/office/officeart/2005/8/layout/matrix1"/>
    <dgm:cxn modelId="{A45AEF66-ADC5-4182-BB3C-6CE902A2B0B8}" type="presParOf" srcId="{3257A669-C462-47BE-B3EA-2CC5AC15452A}" destId="{A49C5630-AB3C-4A43-AC1D-AD5500C4BF18}" srcOrd="0" destOrd="0" presId="urn:microsoft.com/office/officeart/2005/8/layout/matrix1"/>
    <dgm:cxn modelId="{A3E8FD99-7496-42CB-AC33-6AE10A1D52D6}" type="presParOf" srcId="{A49C5630-AB3C-4A43-AC1D-AD5500C4BF18}" destId="{26E0D281-567E-4C13-903F-7C8866044FDA}" srcOrd="0" destOrd="0" presId="urn:microsoft.com/office/officeart/2005/8/layout/matrix1"/>
    <dgm:cxn modelId="{DA8DBA3C-2FB1-4B35-A32D-88F7424329F5}" type="presParOf" srcId="{A49C5630-AB3C-4A43-AC1D-AD5500C4BF18}" destId="{780E08CE-D411-414E-AFAD-F3EE9F723CDE}" srcOrd="1" destOrd="0" presId="urn:microsoft.com/office/officeart/2005/8/layout/matrix1"/>
    <dgm:cxn modelId="{E647010A-422C-4FAF-A86A-3FF2B1F4CFC7}" type="presParOf" srcId="{A49C5630-AB3C-4A43-AC1D-AD5500C4BF18}" destId="{A7B8F73E-58C1-431A-B7BE-64FC3561451F}" srcOrd="2" destOrd="0" presId="urn:microsoft.com/office/officeart/2005/8/layout/matrix1"/>
    <dgm:cxn modelId="{3C589A9A-BADA-4CC8-A066-920C8353FD69}" type="presParOf" srcId="{A49C5630-AB3C-4A43-AC1D-AD5500C4BF18}" destId="{58752525-6283-490C-975F-124F7A652541}" srcOrd="3" destOrd="0" presId="urn:microsoft.com/office/officeart/2005/8/layout/matrix1"/>
    <dgm:cxn modelId="{929ECFE0-EE81-4AA2-AD1D-CE3EBF6C6789}" type="presParOf" srcId="{A49C5630-AB3C-4A43-AC1D-AD5500C4BF18}" destId="{9FBC3037-56D9-4B8A-B036-030AC192C819}" srcOrd="4" destOrd="0" presId="urn:microsoft.com/office/officeart/2005/8/layout/matrix1"/>
    <dgm:cxn modelId="{43EEA968-893B-480F-92BA-1E09177D69C5}" type="presParOf" srcId="{A49C5630-AB3C-4A43-AC1D-AD5500C4BF18}" destId="{1BCD3FB0-90E9-4341-8C22-C51E89DF074C}" srcOrd="5" destOrd="0" presId="urn:microsoft.com/office/officeart/2005/8/layout/matrix1"/>
    <dgm:cxn modelId="{B1B8862C-23E3-4D8D-9EAC-7AA4089855E4}" type="presParOf" srcId="{A49C5630-AB3C-4A43-AC1D-AD5500C4BF18}" destId="{DF7E5C4C-9959-4FE7-B74D-D3353096D9DB}" srcOrd="6" destOrd="0" presId="urn:microsoft.com/office/officeart/2005/8/layout/matrix1"/>
    <dgm:cxn modelId="{A09FEBEB-73C1-4D46-A77C-999BA03B7E4F}" type="presParOf" srcId="{A49C5630-AB3C-4A43-AC1D-AD5500C4BF18}" destId="{DB0BFA0B-9C9A-4133-86FC-70C928CE1EAC}" srcOrd="7" destOrd="0" presId="urn:microsoft.com/office/officeart/2005/8/layout/matrix1"/>
    <dgm:cxn modelId="{24A95541-1BD8-42DF-837B-F03DF45DA501}" type="presParOf" srcId="{3257A669-C462-47BE-B3EA-2CC5AC15452A}" destId="{166E09E6-175D-4EE0-949E-0AB6EBA1479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7598C9-5459-4070-A2C6-69F41B94D28B}" type="doc">
      <dgm:prSet loTypeId="urn:microsoft.com/office/officeart/2008/layout/VerticalCurved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3EF342F-8C68-4E4F-813C-5BBB25AFA830}">
      <dgm:prSet phldrT="[Texto]"/>
      <dgm:spPr/>
      <dgm:t>
        <a:bodyPr/>
        <a:lstStyle/>
        <a:p>
          <a:r>
            <a:rPr lang="es-EC" dirty="0"/>
            <a:t>Fortalecer la relación personal médico, los pacientes y acompañantes</a:t>
          </a:r>
        </a:p>
      </dgm:t>
    </dgm:pt>
    <dgm:pt modelId="{EEDD01C5-1F06-4813-8762-491CC06605BA}" type="parTrans" cxnId="{16A6129C-CE15-4EE6-A91F-4EA542172669}">
      <dgm:prSet/>
      <dgm:spPr/>
      <dgm:t>
        <a:bodyPr/>
        <a:lstStyle/>
        <a:p>
          <a:endParaRPr lang="es-EC"/>
        </a:p>
      </dgm:t>
    </dgm:pt>
    <dgm:pt modelId="{07E55865-EEF0-44F7-9D4A-7C6ABD7CFB20}" type="sibTrans" cxnId="{16A6129C-CE15-4EE6-A91F-4EA542172669}">
      <dgm:prSet/>
      <dgm:spPr/>
      <dgm:t>
        <a:bodyPr/>
        <a:lstStyle/>
        <a:p>
          <a:endParaRPr lang="es-EC"/>
        </a:p>
      </dgm:t>
    </dgm:pt>
    <dgm:pt modelId="{C2857C31-9B13-4861-B1B4-C55E99081111}">
      <dgm:prSet phldrT="[Texto]"/>
      <dgm:spPr/>
      <dgm:t>
        <a:bodyPr/>
        <a:lstStyle/>
        <a:p>
          <a:r>
            <a:rPr lang="es-EC" dirty="0"/>
            <a:t>Atención despersonalizada e ineficiente</a:t>
          </a:r>
        </a:p>
      </dgm:t>
    </dgm:pt>
    <dgm:pt modelId="{3386413E-9DE1-4425-886B-1658EC37D5BA}" type="parTrans" cxnId="{C215CA6E-2BD1-4C19-A8F5-A1DD5CE2DAD8}">
      <dgm:prSet/>
      <dgm:spPr/>
      <dgm:t>
        <a:bodyPr/>
        <a:lstStyle/>
        <a:p>
          <a:endParaRPr lang="es-EC"/>
        </a:p>
      </dgm:t>
    </dgm:pt>
    <dgm:pt modelId="{858D7DB4-2154-4912-B16B-A9B019C429D1}" type="sibTrans" cxnId="{C215CA6E-2BD1-4C19-A8F5-A1DD5CE2DAD8}">
      <dgm:prSet/>
      <dgm:spPr/>
      <dgm:t>
        <a:bodyPr/>
        <a:lstStyle/>
        <a:p>
          <a:endParaRPr lang="es-EC"/>
        </a:p>
      </dgm:t>
    </dgm:pt>
    <dgm:pt modelId="{8A306A81-4193-48C3-AD37-8CD6EB054548}">
      <dgm:prSet phldrT="[Texto]"/>
      <dgm:spPr/>
      <dgm:t>
        <a:bodyPr/>
        <a:lstStyle/>
        <a:p>
          <a:r>
            <a:rPr lang="es-EC" dirty="0"/>
            <a:t>Aumento en el número de pacientes</a:t>
          </a:r>
        </a:p>
      </dgm:t>
    </dgm:pt>
    <dgm:pt modelId="{C60C0E9B-1E43-4347-988A-7B2FA8E5B22E}" type="parTrans" cxnId="{3562EDE3-662B-44FF-B51F-44DDBFBCC8DF}">
      <dgm:prSet/>
      <dgm:spPr/>
      <dgm:t>
        <a:bodyPr/>
        <a:lstStyle/>
        <a:p>
          <a:endParaRPr lang="es-EC"/>
        </a:p>
      </dgm:t>
    </dgm:pt>
    <dgm:pt modelId="{D14A0003-7AB8-48B8-B2D8-25ACBF02F96E}" type="sibTrans" cxnId="{3562EDE3-662B-44FF-B51F-44DDBFBCC8DF}">
      <dgm:prSet/>
      <dgm:spPr/>
      <dgm:t>
        <a:bodyPr/>
        <a:lstStyle/>
        <a:p>
          <a:endParaRPr lang="es-EC"/>
        </a:p>
      </dgm:t>
    </dgm:pt>
    <dgm:pt modelId="{98169B45-BC8D-4CC6-B007-2377B4979B3B}" type="pres">
      <dgm:prSet presAssocID="{1E7598C9-5459-4070-A2C6-69F41B94D28B}" presName="Name0" presStyleCnt="0">
        <dgm:presLayoutVars>
          <dgm:chMax val="7"/>
          <dgm:chPref val="7"/>
          <dgm:dir/>
        </dgm:presLayoutVars>
      </dgm:prSet>
      <dgm:spPr/>
    </dgm:pt>
    <dgm:pt modelId="{B4DB0A55-D3F9-4202-97FC-022470913FA3}" type="pres">
      <dgm:prSet presAssocID="{1E7598C9-5459-4070-A2C6-69F41B94D28B}" presName="Name1" presStyleCnt="0"/>
      <dgm:spPr/>
    </dgm:pt>
    <dgm:pt modelId="{3A75FCD3-5D5C-484F-8AFA-A5E44E481403}" type="pres">
      <dgm:prSet presAssocID="{1E7598C9-5459-4070-A2C6-69F41B94D28B}" presName="cycle" presStyleCnt="0"/>
      <dgm:spPr/>
    </dgm:pt>
    <dgm:pt modelId="{57CF8FF4-8FFD-4A58-8B59-BC5303BF3B69}" type="pres">
      <dgm:prSet presAssocID="{1E7598C9-5459-4070-A2C6-69F41B94D28B}" presName="srcNode" presStyleLbl="node1" presStyleIdx="0" presStyleCnt="3"/>
      <dgm:spPr/>
    </dgm:pt>
    <dgm:pt modelId="{22A4D3DB-DCD2-4300-B277-267DC1192F0F}" type="pres">
      <dgm:prSet presAssocID="{1E7598C9-5459-4070-A2C6-69F41B94D28B}" presName="conn" presStyleLbl="parChTrans1D2" presStyleIdx="0" presStyleCnt="1"/>
      <dgm:spPr/>
    </dgm:pt>
    <dgm:pt modelId="{1E0CF925-42AE-4524-B6F6-EAB35843CD74}" type="pres">
      <dgm:prSet presAssocID="{1E7598C9-5459-4070-A2C6-69F41B94D28B}" presName="extraNode" presStyleLbl="node1" presStyleIdx="0" presStyleCnt="3"/>
      <dgm:spPr/>
    </dgm:pt>
    <dgm:pt modelId="{6A581BA7-8FA0-42A5-9DAF-41B3A694F4D2}" type="pres">
      <dgm:prSet presAssocID="{1E7598C9-5459-4070-A2C6-69F41B94D28B}" presName="dstNode" presStyleLbl="node1" presStyleIdx="0" presStyleCnt="3"/>
      <dgm:spPr/>
    </dgm:pt>
    <dgm:pt modelId="{139FED33-4C31-490E-97B3-4FA171B72B76}" type="pres">
      <dgm:prSet presAssocID="{A3EF342F-8C68-4E4F-813C-5BBB25AFA830}" presName="text_1" presStyleLbl="node1" presStyleIdx="0" presStyleCnt="3" custLinFactNeighborX="-510" custLinFactNeighborY="-5606">
        <dgm:presLayoutVars>
          <dgm:bulletEnabled val="1"/>
        </dgm:presLayoutVars>
      </dgm:prSet>
      <dgm:spPr/>
    </dgm:pt>
    <dgm:pt modelId="{A5910A5C-70AE-43DF-BB7F-D09016063EEC}" type="pres">
      <dgm:prSet presAssocID="{A3EF342F-8C68-4E4F-813C-5BBB25AFA830}" presName="accent_1" presStyleCnt="0"/>
      <dgm:spPr/>
    </dgm:pt>
    <dgm:pt modelId="{23EBCCED-9DDA-411E-8D4E-F5DDE3D2DBC1}" type="pres">
      <dgm:prSet presAssocID="{A3EF342F-8C68-4E4F-813C-5BBB25AFA830}" presName="accentRepeatNode" presStyleLbl="solidFgAcc1" presStyleIdx="0" presStyleCnt="3"/>
      <dgm:spPr/>
    </dgm:pt>
    <dgm:pt modelId="{D81029AC-86EC-4948-B72F-9B8C3D005F01}" type="pres">
      <dgm:prSet presAssocID="{C2857C31-9B13-4861-B1B4-C55E99081111}" presName="text_2" presStyleLbl="node1" presStyleIdx="1" presStyleCnt="3">
        <dgm:presLayoutVars>
          <dgm:bulletEnabled val="1"/>
        </dgm:presLayoutVars>
      </dgm:prSet>
      <dgm:spPr/>
    </dgm:pt>
    <dgm:pt modelId="{19A952D9-684D-4594-B2F7-58EF91A1EA7F}" type="pres">
      <dgm:prSet presAssocID="{C2857C31-9B13-4861-B1B4-C55E99081111}" presName="accent_2" presStyleCnt="0"/>
      <dgm:spPr/>
    </dgm:pt>
    <dgm:pt modelId="{EA17CA80-8D67-425A-8395-246B1B96C6A5}" type="pres">
      <dgm:prSet presAssocID="{C2857C31-9B13-4861-B1B4-C55E99081111}" presName="accentRepeatNode" presStyleLbl="solidFgAcc1" presStyleIdx="1" presStyleCnt="3"/>
      <dgm:spPr/>
    </dgm:pt>
    <dgm:pt modelId="{F4F1F255-A4E2-4341-AA10-CCE9861C87C4}" type="pres">
      <dgm:prSet presAssocID="{8A306A81-4193-48C3-AD37-8CD6EB054548}" presName="text_3" presStyleLbl="node1" presStyleIdx="2" presStyleCnt="3">
        <dgm:presLayoutVars>
          <dgm:bulletEnabled val="1"/>
        </dgm:presLayoutVars>
      </dgm:prSet>
      <dgm:spPr/>
    </dgm:pt>
    <dgm:pt modelId="{1C6BC3FC-E306-4606-9E84-9D1E17985CC0}" type="pres">
      <dgm:prSet presAssocID="{8A306A81-4193-48C3-AD37-8CD6EB054548}" presName="accent_3" presStyleCnt="0"/>
      <dgm:spPr/>
    </dgm:pt>
    <dgm:pt modelId="{6346E8F8-EE4E-4C24-BEAD-F7B4184A285F}" type="pres">
      <dgm:prSet presAssocID="{8A306A81-4193-48C3-AD37-8CD6EB054548}" presName="accentRepeatNode" presStyleLbl="solidFgAcc1" presStyleIdx="2" presStyleCnt="3"/>
      <dgm:spPr/>
    </dgm:pt>
  </dgm:ptLst>
  <dgm:cxnLst>
    <dgm:cxn modelId="{8A7ABC2D-3CA2-4E27-9F18-2311B92B1D3F}" type="presOf" srcId="{8A306A81-4193-48C3-AD37-8CD6EB054548}" destId="{F4F1F255-A4E2-4341-AA10-CCE9861C87C4}" srcOrd="0" destOrd="0" presId="urn:microsoft.com/office/officeart/2008/layout/VerticalCurvedList"/>
    <dgm:cxn modelId="{784DD363-C95E-44DA-A52B-3BACFFB396B9}" type="presOf" srcId="{1E7598C9-5459-4070-A2C6-69F41B94D28B}" destId="{98169B45-BC8D-4CC6-B007-2377B4979B3B}" srcOrd="0" destOrd="0" presId="urn:microsoft.com/office/officeart/2008/layout/VerticalCurvedList"/>
    <dgm:cxn modelId="{C215CA6E-2BD1-4C19-A8F5-A1DD5CE2DAD8}" srcId="{1E7598C9-5459-4070-A2C6-69F41B94D28B}" destId="{C2857C31-9B13-4861-B1B4-C55E99081111}" srcOrd="1" destOrd="0" parTransId="{3386413E-9DE1-4425-886B-1658EC37D5BA}" sibTransId="{858D7DB4-2154-4912-B16B-A9B019C429D1}"/>
    <dgm:cxn modelId="{B6A49A51-B830-4D7A-9883-63E07E879974}" type="presOf" srcId="{07E55865-EEF0-44F7-9D4A-7C6ABD7CFB20}" destId="{22A4D3DB-DCD2-4300-B277-267DC1192F0F}" srcOrd="0" destOrd="0" presId="urn:microsoft.com/office/officeart/2008/layout/VerticalCurvedList"/>
    <dgm:cxn modelId="{1766907B-08B6-47E3-AC28-EA1653849E94}" type="presOf" srcId="{C2857C31-9B13-4861-B1B4-C55E99081111}" destId="{D81029AC-86EC-4948-B72F-9B8C3D005F01}" srcOrd="0" destOrd="0" presId="urn:microsoft.com/office/officeart/2008/layout/VerticalCurvedList"/>
    <dgm:cxn modelId="{16A6129C-CE15-4EE6-A91F-4EA542172669}" srcId="{1E7598C9-5459-4070-A2C6-69F41B94D28B}" destId="{A3EF342F-8C68-4E4F-813C-5BBB25AFA830}" srcOrd="0" destOrd="0" parTransId="{EEDD01C5-1F06-4813-8762-491CC06605BA}" sibTransId="{07E55865-EEF0-44F7-9D4A-7C6ABD7CFB20}"/>
    <dgm:cxn modelId="{E39E35C5-8FD2-4421-A698-B8E99F68B151}" type="presOf" srcId="{A3EF342F-8C68-4E4F-813C-5BBB25AFA830}" destId="{139FED33-4C31-490E-97B3-4FA171B72B76}" srcOrd="0" destOrd="0" presId="urn:microsoft.com/office/officeart/2008/layout/VerticalCurvedList"/>
    <dgm:cxn modelId="{3562EDE3-662B-44FF-B51F-44DDBFBCC8DF}" srcId="{1E7598C9-5459-4070-A2C6-69F41B94D28B}" destId="{8A306A81-4193-48C3-AD37-8CD6EB054548}" srcOrd="2" destOrd="0" parTransId="{C60C0E9B-1E43-4347-988A-7B2FA8E5B22E}" sibTransId="{D14A0003-7AB8-48B8-B2D8-25ACBF02F96E}"/>
    <dgm:cxn modelId="{4A5B9F91-13AA-4D1D-9654-94E4D5E8AD9C}" type="presParOf" srcId="{98169B45-BC8D-4CC6-B007-2377B4979B3B}" destId="{B4DB0A55-D3F9-4202-97FC-022470913FA3}" srcOrd="0" destOrd="0" presId="urn:microsoft.com/office/officeart/2008/layout/VerticalCurvedList"/>
    <dgm:cxn modelId="{3CB705FA-7260-40FE-AFB4-023AA5A1DA7F}" type="presParOf" srcId="{B4DB0A55-D3F9-4202-97FC-022470913FA3}" destId="{3A75FCD3-5D5C-484F-8AFA-A5E44E481403}" srcOrd="0" destOrd="0" presId="urn:microsoft.com/office/officeart/2008/layout/VerticalCurvedList"/>
    <dgm:cxn modelId="{F531B069-717C-4CC7-B326-783A1E8F2179}" type="presParOf" srcId="{3A75FCD3-5D5C-484F-8AFA-A5E44E481403}" destId="{57CF8FF4-8FFD-4A58-8B59-BC5303BF3B69}" srcOrd="0" destOrd="0" presId="urn:microsoft.com/office/officeart/2008/layout/VerticalCurvedList"/>
    <dgm:cxn modelId="{0BA98AD2-3C7D-4D9A-935F-6DF1B2824B40}" type="presParOf" srcId="{3A75FCD3-5D5C-484F-8AFA-A5E44E481403}" destId="{22A4D3DB-DCD2-4300-B277-267DC1192F0F}" srcOrd="1" destOrd="0" presId="urn:microsoft.com/office/officeart/2008/layout/VerticalCurvedList"/>
    <dgm:cxn modelId="{20FE74EC-0F8A-4509-8F01-D0FF895899B6}" type="presParOf" srcId="{3A75FCD3-5D5C-484F-8AFA-A5E44E481403}" destId="{1E0CF925-42AE-4524-B6F6-EAB35843CD74}" srcOrd="2" destOrd="0" presId="urn:microsoft.com/office/officeart/2008/layout/VerticalCurvedList"/>
    <dgm:cxn modelId="{B6CD5F49-8A47-4530-8E77-8AE9757750AE}" type="presParOf" srcId="{3A75FCD3-5D5C-484F-8AFA-A5E44E481403}" destId="{6A581BA7-8FA0-42A5-9DAF-41B3A694F4D2}" srcOrd="3" destOrd="0" presId="urn:microsoft.com/office/officeart/2008/layout/VerticalCurvedList"/>
    <dgm:cxn modelId="{41DA99CC-90F9-43CB-9351-DB47F1CF1010}" type="presParOf" srcId="{B4DB0A55-D3F9-4202-97FC-022470913FA3}" destId="{139FED33-4C31-490E-97B3-4FA171B72B76}" srcOrd="1" destOrd="0" presId="urn:microsoft.com/office/officeart/2008/layout/VerticalCurvedList"/>
    <dgm:cxn modelId="{EEC8DBD1-EEE0-4402-BEFF-9456618FB5D9}" type="presParOf" srcId="{B4DB0A55-D3F9-4202-97FC-022470913FA3}" destId="{A5910A5C-70AE-43DF-BB7F-D09016063EEC}" srcOrd="2" destOrd="0" presId="urn:microsoft.com/office/officeart/2008/layout/VerticalCurvedList"/>
    <dgm:cxn modelId="{E6408801-64C0-4628-94DB-06DF007D5B68}" type="presParOf" srcId="{A5910A5C-70AE-43DF-BB7F-D09016063EEC}" destId="{23EBCCED-9DDA-411E-8D4E-F5DDE3D2DBC1}" srcOrd="0" destOrd="0" presId="urn:microsoft.com/office/officeart/2008/layout/VerticalCurvedList"/>
    <dgm:cxn modelId="{7DEB6E29-2F79-46A4-9D59-2A64286A8779}" type="presParOf" srcId="{B4DB0A55-D3F9-4202-97FC-022470913FA3}" destId="{D81029AC-86EC-4948-B72F-9B8C3D005F01}" srcOrd="3" destOrd="0" presId="urn:microsoft.com/office/officeart/2008/layout/VerticalCurvedList"/>
    <dgm:cxn modelId="{A94A7FD6-8845-4079-8D55-15DB053489B5}" type="presParOf" srcId="{B4DB0A55-D3F9-4202-97FC-022470913FA3}" destId="{19A952D9-684D-4594-B2F7-58EF91A1EA7F}" srcOrd="4" destOrd="0" presId="urn:microsoft.com/office/officeart/2008/layout/VerticalCurvedList"/>
    <dgm:cxn modelId="{EAD55E3F-E0C6-474B-B238-D6A3A9B50989}" type="presParOf" srcId="{19A952D9-684D-4594-B2F7-58EF91A1EA7F}" destId="{EA17CA80-8D67-425A-8395-246B1B96C6A5}" srcOrd="0" destOrd="0" presId="urn:microsoft.com/office/officeart/2008/layout/VerticalCurvedList"/>
    <dgm:cxn modelId="{001B6DDF-538E-4E0F-9BB2-551614FEBCF6}" type="presParOf" srcId="{B4DB0A55-D3F9-4202-97FC-022470913FA3}" destId="{F4F1F255-A4E2-4341-AA10-CCE9861C87C4}" srcOrd="5" destOrd="0" presId="urn:microsoft.com/office/officeart/2008/layout/VerticalCurvedList"/>
    <dgm:cxn modelId="{B23CF0B1-0569-402A-BAC3-30F994B4E91A}" type="presParOf" srcId="{B4DB0A55-D3F9-4202-97FC-022470913FA3}" destId="{1C6BC3FC-E306-4606-9E84-9D1E17985CC0}" srcOrd="6" destOrd="0" presId="urn:microsoft.com/office/officeart/2008/layout/VerticalCurvedList"/>
    <dgm:cxn modelId="{546CA474-261C-40A1-8E91-E06203378966}" type="presParOf" srcId="{1C6BC3FC-E306-4606-9E84-9D1E17985CC0}" destId="{6346E8F8-EE4E-4C24-BEAD-F7B4184A28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A0F044-2664-4028-AF48-E2EE67C71E3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5EF0092-8EA4-466F-8D5E-85735E572B06}">
      <dgm:prSet phldrT="[Texto]" custT="1"/>
      <dgm:spPr/>
      <dgm:t>
        <a:bodyPr/>
        <a:lstStyle/>
        <a:p>
          <a:r>
            <a:rPr lang="es-ES" sz="2800" b="1" dirty="0"/>
            <a:t>Inducción, formación y evaluación del personal de salud</a:t>
          </a:r>
          <a:endParaRPr lang="es-EC" sz="2800" b="1" dirty="0"/>
        </a:p>
      </dgm:t>
    </dgm:pt>
    <dgm:pt modelId="{D3A2A334-C764-4060-AF89-3714E7094A43}" type="parTrans" cxnId="{73693E56-A62C-4BCD-AF0D-BEDA3EB40640}">
      <dgm:prSet/>
      <dgm:spPr/>
      <dgm:t>
        <a:bodyPr/>
        <a:lstStyle/>
        <a:p>
          <a:endParaRPr lang="es-EC"/>
        </a:p>
      </dgm:t>
    </dgm:pt>
    <dgm:pt modelId="{AAEAA6EF-EEBE-475E-A30A-F5C8B3AB60E9}" type="sibTrans" cxnId="{73693E56-A62C-4BCD-AF0D-BEDA3EB40640}">
      <dgm:prSet/>
      <dgm:spPr/>
      <dgm:t>
        <a:bodyPr/>
        <a:lstStyle/>
        <a:p>
          <a:endParaRPr lang="es-EC"/>
        </a:p>
      </dgm:t>
    </dgm:pt>
    <dgm:pt modelId="{9005A863-07AE-4146-A10C-651647FD1663}">
      <dgm:prSet phldrT="[Texto]" custT="1"/>
      <dgm:spPr/>
      <dgm:t>
        <a:bodyPr/>
        <a:lstStyle/>
        <a:p>
          <a:r>
            <a:rPr lang="es-EC" sz="2800" b="1" dirty="0"/>
            <a:t>Objetivo</a:t>
          </a:r>
        </a:p>
      </dgm:t>
    </dgm:pt>
    <dgm:pt modelId="{64526B51-6A7C-4E2A-B89D-4554C8A0F975}" type="parTrans" cxnId="{11FD84A0-0009-49B9-8ED3-45CAFD820F09}">
      <dgm:prSet/>
      <dgm:spPr/>
      <dgm:t>
        <a:bodyPr/>
        <a:lstStyle/>
        <a:p>
          <a:endParaRPr lang="es-EC"/>
        </a:p>
      </dgm:t>
    </dgm:pt>
    <dgm:pt modelId="{5382508B-FACF-4277-9393-313DFC4145CF}" type="sibTrans" cxnId="{11FD84A0-0009-49B9-8ED3-45CAFD820F09}">
      <dgm:prSet/>
      <dgm:spPr/>
      <dgm:t>
        <a:bodyPr/>
        <a:lstStyle/>
        <a:p>
          <a:endParaRPr lang="es-EC"/>
        </a:p>
      </dgm:t>
    </dgm:pt>
    <dgm:pt modelId="{1AB828BD-BA27-49D6-923F-335A0B9FAC56}">
      <dgm:prSet phldrT="[Texto]"/>
      <dgm:spPr/>
      <dgm:t>
        <a:bodyPr/>
        <a:lstStyle/>
        <a:p>
          <a:r>
            <a:rPr lang="es-ES" dirty="0"/>
            <a:t>Crear el sentido de pertenencia e identidad institucional y compromiso</a:t>
          </a:r>
          <a:endParaRPr lang="es-EC" dirty="0"/>
        </a:p>
      </dgm:t>
    </dgm:pt>
    <dgm:pt modelId="{75291362-14AF-455A-A242-865887E326AF}" type="parTrans" cxnId="{0470C358-2D1D-41A5-9E45-9FBFB5DB50F1}">
      <dgm:prSet/>
      <dgm:spPr/>
      <dgm:t>
        <a:bodyPr/>
        <a:lstStyle/>
        <a:p>
          <a:endParaRPr lang="es-EC"/>
        </a:p>
      </dgm:t>
    </dgm:pt>
    <dgm:pt modelId="{1ED9A123-B3F6-4EC1-92AD-729C5CC3B7D0}" type="sibTrans" cxnId="{0470C358-2D1D-41A5-9E45-9FBFB5DB50F1}">
      <dgm:prSet/>
      <dgm:spPr/>
      <dgm:t>
        <a:bodyPr/>
        <a:lstStyle/>
        <a:p>
          <a:endParaRPr lang="es-EC"/>
        </a:p>
      </dgm:t>
    </dgm:pt>
    <dgm:pt modelId="{C0D85469-C8F2-4086-9DC2-85C4A8F45CDA}">
      <dgm:prSet phldrT="[Texto]" custT="1"/>
      <dgm:spPr/>
      <dgm:t>
        <a:bodyPr/>
        <a:lstStyle/>
        <a:p>
          <a:r>
            <a:rPr lang="es-EC" sz="3200" b="1" dirty="0"/>
            <a:t>A través de </a:t>
          </a:r>
        </a:p>
      </dgm:t>
    </dgm:pt>
    <dgm:pt modelId="{AC22E47A-669D-4BD4-B631-73DACAA37B0A}" type="parTrans" cxnId="{3E319BAC-8557-4CB6-BF3E-8FCD5C29A019}">
      <dgm:prSet/>
      <dgm:spPr/>
      <dgm:t>
        <a:bodyPr/>
        <a:lstStyle/>
        <a:p>
          <a:endParaRPr lang="es-EC"/>
        </a:p>
      </dgm:t>
    </dgm:pt>
    <dgm:pt modelId="{D3004CCA-0961-4B8B-9CD5-F351BB7DDD61}" type="sibTrans" cxnId="{3E319BAC-8557-4CB6-BF3E-8FCD5C29A019}">
      <dgm:prSet/>
      <dgm:spPr/>
      <dgm:t>
        <a:bodyPr/>
        <a:lstStyle/>
        <a:p>
          <a:endParaRPr lang="es-EC"/>
        </a:p>
      </dgm:t>
    </dgm:pt>
    <dgm:pt modelId="{6903EE23-8648-4744-A37C-F88A7F2F4C76}">
      <dgm:prSet phldrT="[Texto]"/>
      <dgm:spPr/>
      <dgm:t>
        <a:bodyPr/>
        <a:lstStyle/>
        <a:p>
          <a:r>
            <a:rPr lang="es-ES" dirty="0"/>
            <a:t>Charlas, mesas de trabajo, talleres de capacitación permanente, notas escritas (correos electrónicos, etc.</a:t>
          </a:r>
          <a:endParaRPr lang="es-EC" dirty="0"/>
        </a:p>
      </dgm:t>
    </dgm:pt>
    <dgm:pt modelId="{9D67E8F8-87C1-4EF8-A27A-4378F8A56448}" type="parTrans" cxnId="{A59BB267-C7A7-41EC-A2B1-C1E48E28A180}">
      <dgm:prSet/>
      <dgm:spPr/>
      <dgm:t>
        <a:bodyPr/>
        <a:lstStyle/>
        <a:p>
          <a:endParaRPr lang="es-EC"/>
        </a:p>
      </dgm:t>
    </dgm:pt>
    <dgm:pt modelId="{B416D9BC-5312-4A5A-9C10-BECA536C0861}" type="sibTrans" cxnId="{A59BB267-C7A7-41EC-A2B1-C1E48E28A180}">
      <dgm:prSet/>
      <dgm:spPr/>
      <dgm:t>
        <a:bodyPr/>
        <a:lstStyle/>
        <a:p>
          <a:endParaRPr lang="es-EC"/>
        </a:p>
      </dgm:t>
    </dgm:pt>
    <dgm:pt modelId="{FC015BEB-6982-4CDE-AB2F-2D5A2E10FA31}" type="pres">
      <dgm:prSet presAssocID="{B5A0F044-2664-4028-AF48-E2EE67C71E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79234A-244C-45B5-89EF-E137AECED568}" type="pres">
      <dgm:prSet presAssocID="{E5EF0092-8EA4-466F-8D5E-85735E572B06}" presName="root1" presStyleCnt="0"/>
      <dgm:spPr/>
    </dgm:pt>
    <dgm:pt modelId="{C2E18B6D-B658-42B7-82ED-DC758569183C}" type="pres">
      <dgm:prSet presAssocID="{E5EF0092-8EA4-466F-8D5E-85735E572B06}" presName="LevelOneTextNode" presStyleLbl="node0" presStyleIdx="0" presStyleCnt="1" custScaleY="186765">
        <dgm:presLayoutVars>
          <dgm:chPref val="3"/>
        </dgm:presLayoutVars>
      </dgm:prSet>
      <dgm:spPr/>
    </dgm:pt>
    <dgm:pt modelId="{47FCFED1-A1FC-46AB-9472-EEEAE1ADC92E}" type="pres">
      <dgm:prSet presAssocID="{E5EF0092-8EA4-466F-8D5E-85735E572B06}" presName="level2hierChild" presStyleCnt="0"/>
      <dgm:spPr/>
    </dgm:pt>
    <dgm:pt modelId="{6576AF1C-02AB-48A7-B489-2F81DCB02FFC}" type="pres">
      <dgm:prSet presAssocID="{64526B51-6A7C-4E2A-B89D-4554C8A0F975}" presName="conn2-1" presStyleLbl="parChTrans1D2" presStyleIdx="0" presStyleCnt="2"/>
      <dgm:spPr/>
    </dgm:pt>
    <dgm:pt modelId="{2AA5DC00-6964-4855-89F3-A389F719C9C8}" type="pres">
      <dgm:prSet presAssocID="{64526B51-6A7C-4E2A-B89D-4554C8A0F975}" presName="connTx" presStyleLbl="parChTrans1D2" presStyleIdx="0" presStyleCnt="2"/>
      <dgm:spPr/>
    </dgm:pt>
    <dgm:pt modelId="{9066C9C0-3770-4191-B671-0E569011EFBA}" type="pres">
      <dgm:prSet presAssocID="{9005A863-07AE-4146-A10C-651647FD1663}" presName="root2" presStyleCnt="0"/>
      <dgm:spPr/>
    </dgm:pt>
    <dgm:pt modelId="{20045A82-F3FD-49D3-84D0-69E2309AE7F0}" type="pres">
      <dgm:prSet presAssocID="{9005A863-07AE-4146-A10C-651647FD1663}" presName="LevelTwoTextNode" presStyleLbl="node2" presStyleIdx="0" presStyleCnt="2" custScaleY="142761">
        <dgm:presLayoutVars>
          <dgm:chPref val="3"/>
        </dgm:presLayoutVars>
      </dgm:prSet>
      <dgm:spPr/>
    </dgm:pt>
    <dgm:pt modelId="{59D83EA2-7CF8-4656-AB89-4A9BEAC4D9AD}" type="pres">
      <dgm:prSet presAssocID="{9005A863-07AE-4146-A10C-651647FD1663}" presName="level3hierChild" presStyleCnt="0"/>
      <dgm:spPr/>
    </dgm:pt>
    <dgm:pt modelId="{E31463B1-73BF-400B-9729-1FA0C6B1EFF0}" type="pres">
      <dgm:prSet presAssocID="{75291362-14AF-455A-A242-865887E326AF}" presName="conn2-1" presStyleLbl="parChTrans1D3" presStyleIdx="0" presStyleCnt="2"/>
      <dgm:spPr/>
    </dgm:pt>
    <dgm:pt modelId="{9445A37B-14D7-4235-BC4C-95775BAF6CD4}" type="pres">
      <dgm:prSet presAssocID="{75291362-14AF-455A-A242-865887E326AF}" presName="connTx" presStyleLbl="parChTrans1D3" presStyleIdx="0" presStyleCnt="2"/>
      <dgm:spPr/>
    </dgm:pt>
    <dgm:pt modelId="{410523FC-6207-4D11-A0F8-19BCBB982A67}" type="pres">
      <dgm:prSet presAssocID="{1AB828BD-BA27-49D6-923F-335A0B9FAC56}" presName="root2" presStyleCnt="0"/>
      <dgm:spPr/>
    </dgm:pt>
    <dgm:pt modelId="{B705714B-0EF8-408A-88FD-0E5D91E13677}" type="pres">
      <dgm:prSet presAssocID="{1AB828BD-BA27-49D6-923F-335A0B9FAC56}" presName="LevelTwoTextNode" presStyleLbl="node3" presStyleIdx="0" presStyleCnt="2" custScaleY="142761">
        <dgm:presLayoutVars>
          <dgm:chPref val="3"/>
        </dgm:presLayoutVars>
      </dgm:prSet>
      <dgm:spPr/>
    </dgm:pt>
    <dgm:pt modelId="{1A68333C-72B2-4FD4-ACBD-6E85EB5641BC}" type="pres">
      <dgm:prSet presAssocID="{1AB828BD-BA27-49D6-923F-335A0B9FAC56}" presName="level3hierChild" presStyleCnt="0"/>
      <dgm:spPr/>
    </dgm:pt>
    <dgm:pt modelId="{2FE47D5E-8F60-4B2E-B66E-824FA6066CA5}" type="pres">
      <dgm:prSet presAssocID="{AC22E47A-669D-4BD4-B631-73DACAA37B0A}" presName="conn2-1" presStyleLbl="parChTrans1D2" presStyleIdx="1" presStyleCnt="2"/>
      <dgm:spPr/>
    </dgm:pt>
    <dgm:pt modelId="{08117DC7-BABB-4357-86C6-F00F54006058}" type="pres">
      <dgm:prSet presAssocID="{AC22E47A-669D-4BD4-B631-73DACAA37B0A}" presName="connTx" presStyleLbl="parChTrans1D2" presStyleIdx="1" presStyleCnt="2"/>
      <dgm:spPr/>
    </dgm:pt>
    <dgm:pt modelId="{EB0A35C6-6ECB-4C93-B3A7-00B879C710E9}" type="pres">
      <dgm:prSet presAssocID="{C0D85469-C8F2-4086-9DC2-85C4A8F45CDA}" presName="root2" presStyleCnt="0"/>
      <dgm:spPr/>
    </dgm:pt>
    <dgm:pt modelId="{56D69CCE-FE11-416A-A778-B5D10D02D702}" type="pres">
      <dgm:prSet presAssocID="{C0D85469-C8F2-4086-9DC2-85C4A8F45CDA}" presName="LevelTwoTextNode" presStyleLbl="node2" presStyleIdx="1" presStyleCnt="2" custScaleY="129373">
        <dgm:presLayoutVars>
          <dgm:chPref val="3"/>
        </dgm:presLayoutVars>
      </dgm:prSet>
      <dgm:spPr/>
    </dgm:pt>
    <dgm:pt modelId="{4AD30B12-33E0-4959-A016-AEBB964A995F}" type="pres">
      <dgm:prSet presAssocID="{C0D85469-C8F2-4086-9DC2-85C4A8F45CDA}" presName="level3hierChild" presStyleCnt="0"/>
      <dgm:spPr/>
    </dgm:pt>
    <dgm:pt modelId="{A0F9052E-60A1-4B3A-BBEF-F1F7F45F4369}" type="pres">
      <dgm:prSet presAssocID="{9D67E8F8-87C1-4EF8-A27A-4378F8A56448}" presName="conn2-1" presStyleLbl="parChTrans1D3" presStyleIdx="1" presStyleCnt="2"/>
      <dgm:spPr/>
    </dgm:pt>
    <dgm:pt modelId="{5C37B666-5495-4B63-970F-E948B9ADBB9F}" type="pres">
      <dgm:prSet presAssocID="{9D67E8F8-87C1-4EF8-A27A-4378F8A56448}" presName="connTx" presStyleLbl="parChTrans1D3" presStyleIdx="1" presStyleCnt="2"/>
      <dgm:spPr/>
    </dgm:pt>
    <dgm:pt modelId="{B856250D-98E9-4EC2-9BD4-06B361C4847C}" type="pres">
      <dgm:prSet presAssocID="{6903EE23-8648-4744-A37C-F88A7F2F4C76}" presName="root2" presStyleCnt="0"/>
      <dgm:spPr/>
    </dgm:pt>
    <dgm:pt modelId="{06CEF56F-FBCF-4999-97F4-66189C8C4EC6}" type="pres">
      <dgm:prSet presAssocID="{6903EE23-8648-4744-A37C-F88A7F2F4C76}" presName="LevelTwoTextNode" presStyleLbl="node3" presStyleIdx="1" presStyleCnt="2" custScaleY="189337">
        <dgm:presLayoutVars>
          <dgm:chPref val="3"/>
        </dgm:presLayoutVars>
      </dgm:prSet>
      <dgm:spPr/>
    </dgm:pt>
    <dgm:pt modelId="{181A52DD-2255-4432-82EE-2095D171CF5E}" type="pres">
      <dgm:prSet presAssocID="{6903EE23-8648-4744-A37C-F88A7F2F4C76}" presName="level3hierChild" presStyleCnt="0"/>
      <dgm:spPr/>
    </dgm:pt>
  </dgm:ptLst>
  <dgm:cxnLst>
    <dgm:cxn modelId="{6CC01422-7C9C-4649-94A0-EDE3A5E8DDAA}" type="presOf" srcId="{1AB828BD-BA27-49D6-923F-335A0B9FAC56}" destId="{B705714B-0EF8-408A-88FD-0E5D91E13677}" srcOrd="0" destOrd="0" presId="urn:microsoft.com/office/officeart/2005/8/layout/hierarchy2"/>
    <dgm:cxn modelId="{D37E3122-4E2F-4EBC-89AA-E08F3FDF103D}" type="presOf" srcId="{9005A863-07AE-4146-A10C-651647FD1663}" destId="{20045A82-F3FD-49D3-84D0-69E2309AE7F0}" srcOrd="0" destOrd="0" presId="urn:microsoft.com/office/officeart/2005/8/layout/hierarchy2"/>
    <dgm:cxn modelId="{E6FCE82F-14D3-4EFF-8207-3DD2F0A5631A}" type="presOf" srcId="{9D67E8F8-87C1-4EF8-A27A-4378F8A56448}" destId="{5C37B666-5495-4B63-970F-E948B9ADBB9F}" srcOrd="1" destOrd="0" presId="urn:microsoft.com/office/officeart/2005/8/layout/hierarchy2"/>
    <dgm:cxn modelId="{6F224435-DD71-4601-9232-ED122C6D70E1}" type="presOf" srcId="{64526B51-6A7C-4E2A-B89D-4554C8A0F975}" destId="{6576AF1C-02AB-48A7-B489-2F81DCB02FFC}" srcOrd="0" destOrd="0" presId="urn:microsoft.com/office/officeart/2005/8/layout/hierarchy2"/>
    <dgm:cxn modelId="{58E26C44-AF84-4F46-A77E-358C38940C92}" type="presOf" srcId="{B5A0F044-2664-4028-AF48-E2EE67C71E3B}" destId="{FC015BEB-6982-4CDE-AB2F-2D5A2E10FA31}" srcOrd="0" destOrd="0" presId="urn:microsoft.com/office/officeart/2005/8/layout/hierarchy2"/>
    <dgm:cxn modelId="{A59BB267-C7A7-41EC-A2B1-C1E48E28A180}" srcId="{C0D85469-C8F2-4086-9DC2-85C4A8F45CDA}" destId="{6903EE23-8648-4744-A37C-F88A7F2F4C76}" srcOrd="0" destOrd="0" parTransId="{9D67E8F8-87C1-4EF8-A27A-4378F8A56448}" sibTransId="{B416D9BC-5312-4A5A-9C10-BECA536C0861}"/>
    <dgm:cxn modelId="{228ECB6D-22C4-489B-B649-7657B9410B08}" type="presOf" srcId="{E5EF0092-8EA4-466F-8D5E-85735E572B06}" destId="{C2E18B6D-B658-42B7-82ED-DC758569183C}" srcOrd="0" destOrd="0" presId="urn:microsoft.com/office/officeart/2005/8/layout/hierarchy2"/>
    <dgm:cxn modelId="{73693E56-A62C-4BCD-AF0D-BEDA3EB40640}" srcId="{B5A0F044-2664-4028-AF48-E2EE67C71E3B}" destId="{E5EF0092-8EA4-466F-8D5E-85735E572B06}" srcOrd="0" destOrd="0" parTransId="{D3A2A334-C764-4060-AF89-3714E7094A43}" sibTransId="{AAEAA6EF-EEBE-475E-A30A-F5C8B3AB60E9}"/>
    <dgm:cxn modelId="{73A3BF78-CD5A-460C-B20D-32E6EA45B1A9}" type="presOf" srcId="{C0D85469-C8F2-4086-9DC2-85C4A8F45CDA}" destId="{56D69CCE-FE11-416A-A778-B5D10D02D702}" srcOrd="0" destOrd="0" presId="urn:microsoft.com/office/officeart/2005/8/layout/hierarchy2"/>
    <dgm:cxn modelId="{0470C358-2D1D-41A5-9E45-9FBFB5DB50F1}" srcId="{9005A863-07AE-4146-A10C-651647FD1663}" destId="{1AB828BD-BA27-49D6-923F-335A0B9FAC56}" srcOrd="0" destOrd="0" parTransId="{75291362-14AF-455A-A242-865887E326AF}" sibTransId="{1ED9A123-B3F6-4EC1-92AD-729C5CC3B7D0}"/>
    <dgm:cxn modelId="{F0838C84-CAFA-46E1-9E98-EEA2580CA690}" type="presOf" srcId="{AC22E47A-669D-4BD4-B631-73DACAA37B0A}" destId="{08117DC7-BABB-4357-86C6-F00F54006058}" srcOrd="1" destOrd="0" presId="urn:microsoft.com/office/officeart/2005/8/layout/hierarchy2"/>
    <dgm:cxn modelId="{11FD84A0-0009-49B9-8ED3-45CAFD820F09}" srcId="{E5EF0092-8EA4-466F-8D5E-85735E572B06}" destId="{9005A863-07AE-4146-A10C-651647FD1663}" srcOrd="0" destOrd="0" parTransId="{64526B51-6A7C-4E2A-B89D-4554C8A0F975}" sibTransId="{5382508B-FACF-4277-9393-313DFC4145CF}"/>
    <dgm:cxn modelId="{4D2E0DA5-FF0B-46FA-A488-90BC8942A030}" type="presOf" srcId="{75291362-14AF-455A-A242-865887E326AF}" destId="{E31463B1-73BF-400B-9729-1FA0C6B1EFF0}" srcOrd="0" destOrd="0" presId="urn:microsoft.com/office/officeart/2005/8/layout/hierarchy2"/>
    <dgm:cxn modelId="{F5FBDCA9-1CC1-4D16-9A54-24D024EF6301}" type="presOf" srcId="{9D67E8F8-87C1-4EF8-A27A-4378F8A56448}" destId="{A0F9052E-60A1-4B3A-BBEF-F1F7F45F4369}" srcOrd="0" destOrd="0" presId="urn:microsoft.com/office/officeart/2005/8/layout/hierarchy2"/>
    <dgm:cxn modelId="{3E319BAC-8557-4CB6-BF3E-8FCD5C29A019}" srcId="{E5EF0092-8EA4-466F-8D5E-85735E572B06}" destId="{C0D85469-C8F2-4086-9DC2-85C4A8F45CDA}" srcOrd="1" destOrd="0" parTransId="{AC22E47A-669D-4BD4-B631-73DACAA37B0A}" sibTransId="{D3004CCA-0961-4B8B-9CD5-F351BB7DDD61}"/>
    <dgm:cxn modelId="{A0A340E1-2102-4EA6-B7F8-C583D1D96EF2}" type="presOf" srcId="{6903EE23-8648-4744-A37C-F88A7F2F4C76}" destId="{06CEF56F-FBCF-4999-97F4-66189C8C4EC6}" srcOrd="0" destOrd="0" presId="urn:microsoft.com/office/officeart/2005/8/layout/hierarchy2"/>
    <dgm:cxn modelId="{6C0CE0EA-008D-4AD8-B54A-6942E028D17B}" type="presOf" srcId="{75291362-14AF-455A-A242-865887E326AF}" destId="{9445A37B-14D7-4235-BC4C-95775BAF6CD4}" srcOrd="1" destOrd="0" presId="urn:microsoft.com/office/officeart/2005/8/layout/hierarchy2"/>
    <dgm:cxn modelId="{FF4850EE-F126-45E0-8486-C0018B700000}" type="presOf" srcId="{64526B51-6A7C-4E2A-B89D-4554C8A0F975}" destId="{2AA5DC00-6964-4855-89F3-A389F719C9C8}" srcOrd="1" destOrd="0" presId="urn:microsoft.com/office/officeart/2005/8/layout/hierarchy2"/>
    <dgm:cxn modelId="{546490F9-D8BA-404F-A570-9C80830AF6C8}" type="presOf" srcId="{AC22E47A-669D-4BD4-B631-73DACAA37B0A}" destId="{2FE47D5E-8F60-4B2E-B66E-824FA6066CA5}" srcOrd="0" destOrd="0" presId="urn:microsoft.com/office/officeart/2005/8/layout/hierarchy2"/>
    <dgm:cxn modelId="{C6FD5D32-1817-428F-B7AE-DAFCDF99BAA1}" type="presParOf" srcId="{FC015BEB-6982-4CDE-AB2F-2D5A2E10FA31}" destId="{CF79234A-244C-45B5-89EF-E137AECED568}" srcOrd="0" destOrd="0" presId="urn:microsoft.com/office/officeart/2005/8/layout/hierarchy2"/>
    <dgm:cxn modelId="{5C5B644D-F9A0-48DD-8D67-83DC00098766}" type="presParOf" srcId="{CF79234A-244C-45B5-89EF-E137AECED568}" destId="{C2E18B6D-B658-42B7-82ED-DC758569183C}" srcOrd="0" destOrd="0" presId="urn:microsoft.com/office/officeart/2005/8/layout/hierarchy2"/>
    <dgm:cxn modelId="{FC3A8C73-57E3-408F-BB22-A84022A97C32}" type="presParOf" srcId="{CF79234A-244C-45B5-89EF-E137AECED568}" destId="{47FCFED1-A1FC-46AB-9472-EEEAE1ADC92E}" srcOrd="1" destOrd="0" presId="urn:microsoft.com/office/officeart/2005/8/layout/hierarchy2"/>
    <dgm:cxn modelId="{9C4B055B-C98F-4D09-B738-88E9FF7586C8}" type="presParOf" srcId="{47FCFED1-A1FC-46AB-9472-EEEAE1ADC92E}" destId="{6576AF1C-02AB-48A7-B489-2F81DCB02FFC}" srcOrd="0" destOrd="0" presId="urn:microsoft.com/office/officeart/2005/8/layout/hierarchy2"/>
    <dgm:cxn modelId="{FF516AFA-A7B4-4B3E-ABFE-763D8DF9CBCD}" type="presParOf" srcId="{6576AF1C-02AB-48A7-B489-2F81DCB02FFC}" destId="{2AA5DC00-6964-4855-89F3-A389F719C9C8}" srcOrd="0" destOrd="0" presId="urn:microsoft.com/office/officeart/2005/8/layout/hierarchy2"/>
    <dgm:cxn modelId="{6935E23D-17F1-4EDE-975A-88ADBE2EE44F}" type="presParOf" srcId="{47FCFED1-A1FC-46AB-9472-EEEAE1ADC92E}" destId="{9066C9C0-3770-4191-B671-0E569011EFBA}" srcOrd="1" destOrd="0" presId="urn:microsoft.com/office/officeart/2005/8/layout/hierarchy2"/>
    <dgm:cxn modelId="{ABD94B0E-9B87-4443-9E1E-6F409F87D359}" type="presParOf" srcId="{9066C9C0-3770-4191-B671-0E569011EFBA}" destId="{20045A82-F3FD-49D3-84D0-69E2309AE7F0}" srcOrd="0" destOrd="0" presId="urn:microsoft.com/office/officeart/2005/8/layout/hierarchy2"/>
    <dgm:cxn modelId="{54D16DA1-7114-4925-B535-CDDDDC8B84B8}" type="presParOf" srcId="{9066C9C0-3770-4191-B671-0E569011EFBA}" destId="{59D83EA2-7CF8-4656-AB89-4A9BEAC4D9AD}" srcOrd="1" destOrd="0" presId="urn:microsoft.com/office/officeart/2005/8/layout/hierarchy2"/>
    <dgm:cxn modelId="{37C95E9E-52F4-4F8F-A246-8728E20DC604}" type="presParOf" srcId="{59D83EA2-7CF8-4656-AB89-4A9BEAC4D9AD}" destId="{E31463B1-73BF-400B-9729-1FA0C6B1EFF0}" srcOrd="0" destOrd="0" presId="urn:microsoft.com/office/officeart/2005/8/layout/hierarchy2"/>
    <dgm:cxn modelId="{2FD81E24-060D-4341-9457-F075A1689A6F}" type="presParOf" srcId="{E31463B1-73BF-400B-9729-1FA0C6B1EFF0}" destId="{9445A37B-14D7-4235-BC4C-95775BAF6CD4}" srcOrd="0" destOrd="0" presId="urn:microsoft.com/office/officeart/2005/8/layout/hierarchy2"/>
    <dgm:cxn modelId="{AF924E69-3AAA-445B-90E8-B9D4DDFD3351}" type="presParOf" srcId="{59D83EA2-7CF8-4656-AB89-4A9BEAC4D9AD}" destId="{410523FC-6207-4D11-A0F8-19BCBB982A67}" srcOrd="1" destOrd="0" presId="urn:microsoft.com/office/officeart/2005/8/layout/hierarchy2"/>
    <dgm:cxn modelId="{1AD7E97E-CBA9-4AF8-B49B-7D1C50C814DB}" type="presParOf" srcId="{410523FC-6207-4D11-A0F8-19BCBB982A67}" destId="{B705714B-0EF8-408A-88FD-0E5D91E13677}" srcOrd="0" destOrd="0" presId="urn:microsoft.com/office/officeart/2005/8/layout/hierarchy2"/>
    <dgm:cxn modelId="{7BB729F8-6DE5-43E0-9C10-155A37A833E6}" type="presParOf" srcId="{410523FC-6207-4D11-A0F8-19BCBB982A67}" destId="{1A68333C-72B2-4FD4-ACBD-6E85EB5641BC}" srcOrd="1" destOrd="0" presId="urn:microsoft.com/office/officeart/2005/8/layout/hierarchy2"/>
    <dgm:cxn modelId="{F0976B08-0E4C-41BA-B9A0-3B4951A2C5A6}" type="presParOf" srcId="{47FCFED1-A1FC-46AB-9472-EEEAE1ADC92E}" destId="{2FE47D5E-8F60-4B2E-B66E-824FA6066CA5}" srcOrd="2" destOrd="0" presId="urn:microsoft.com/office/officeart/2005/8/layout/hierarchy2"/>
    <dgm:cxn modelId="{55514F47-5BD4-4302-9AB0-A083465CB4E8}" type="presParOf" srcId="{2FE47D5E-8F60-4B2E-B66E-824FA6066CA5}" destId="{08117DC7-BABB-4357-86C6-F00F54006058}" srcOrd="0" destOrd="0" presId="urn:microsoft.com/office/officeart/2005/8/layout/hierarchy2"/>
    <dgm:cxn modelId="{A7616CB7-5974-4257-837F-1E127D0A7ABF}" type="presParOf" srcId="{47FCFED1-A1FC-46AB-9472-EEEAE1ADC92E}" destId="{EB0A35C6-6ECB-4C93-B3A7-00B879C710E9}" srcOrd="3" destOrd="0" presId="urn:microsoft.com/office/officeart/2005/8/layout/hierarchy2"/>
    <dgm:cxn modelId="{CD3E6643-1714-44F2-A333-1DC5E89F3218}" type="presParOf" srcId="{EB0A35C6-6ECB-4C93-B3A7-00B879C710E9}" destId="{56D69CCE-FE11-416A-A778-B5D10D02D702}" srcOrd="0" destOrd="0" presId="urn:microsoft.com/office/officeart/2005/8/layout/hierarchy2"/>
    <dgm:cxn modelId="{AED51CE4-0718-4A3F-9EF2-15BDF87F1FCD}" type="presParOf" srcId="{EB0A35C6-6ECB-4C93-B3A7-00B879C710E9}" destId="{4AD30B12-33E0-4959-A016-AEBB964A995F}" srcOrd="1" destOrd="0" presId="urn:microsoft.com/office/officeart/2005/8/layout/hierarchy2"/>
    <dgm:cxn modelId="{38C66303-1604-4A8C-AD5D-F022F679D15A}" type="presParOf" srcId="{4AD30B12-33E0-4959-A016-AEBB964A995F}" destId="{A0F9052E-60A1-4B3A-BBEF-F1F7F45F4369}" srcOrd="0" destOrd="0" presId="urn:microsoft.com/office/officeart/2005/8/layout/hierarchy2"/>
    <dgm:cxn modelId="{30A70D7D-0CA6-4B49-AEE8-BF46233AB552}" type="presParOf" srcId="{A0F9052E-60A1-4B3A-BBEF-F1F7F45F4369}" destId="{5C37B666-5495-4B63-970F-E948B9ADBB9F}" srcOrd="0" destOrd="0" presId="urn:microsoft.com/office/officeart/2005/8/layout/hierarchy2"/>
    <dgm:cxn modelId="{A418B6FA-7F80-48F4-A94E-63D311F231F5}" type="presParOf" srcId="{4AD30B12-33E0-4959-A016-AEBB964A995F}" destId="{B856250D-98E9-4EC2-9BD4-06B361C4847C}" srcOrd="1" destOrd="0" presId="urn:microsoft.com/office/officeart/2005/8/layout/hierarchy2"/>
    <dgm:cxn modelId="{C44D617E-4229-438E-BB8B-C63087BDF6D7}" type="presParOf" srcId="{B856250D-98E9-4EC2-9BD4-06B361C4847C}" destId="{06CEF56F-FBCF-4999-97F4-66189C8C4EC6}" srcOrd="0" destOrd="0" presId="urn:microsoft.com/office/officeart/2005/8/layout/hierarchy2"/>
    <dgm:cxn modelId="{AC0F7FFB-7F34-4863-933E-B6173B4133F6}" type="presParOf" srcId="{B856250D-98E9-4EC2-9BD4-06B361C4847C}" destId="{181A52DD-2255-4432-82EE-2095D171CF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A0F044-2664-4028-AF48-E2EE67C71E3B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E5EF0092-8EA4-466F-8D5E-85735E572B06}">
      <dgm:prSet phldrT="[Texto]" custT="1"/>
      <dgm:spPr/>
      <dgm:t>
        <a:bodyPr/>
        <a:lstStyle/>
        <a:p>
          <a:r>
            <a:rPr lang="es-ES" sz="3200" dirty="0"/>
            <a:t>Fortalecer el trabajo en equipo y compañerismo</a:t>
          </a:r>
          <a:endParaRPr lang="es-EC" sz="3200" b="1" dirty="0"/>
        </a:p>
      </dgm:t>
    </dgm:pt>
    <dgm:pt modelId="{D3A2A334-C764-4060-AF89-3714E7094A43}" type="parTrans" cxnId="{73693E56-A62C-4BCD-AF0D-BEDA3EB40640}">
      <dgm:prSet/>
      <dgm:spPr/>
      <dgm:t>
        <a:bodyPr/>
        <a:lstStyle/>
        <a:p>
          <a:endParaRPr lang="es-EC"/>
        </a:p>
      </dgm:t>
    </dgm:pt>
    <dgm:pt modelId="{AAEAA6EF-EEBE-475E-A30A-F5C8B3AB60E9}" type="sibTrans" cxnId="{73693E56-A62C-4BCD-AF0D-BEDA3EB40640}">
      <dgm:prSet/>
      <dgm:spPr/>
      <dgm:t>
        <a:bodyPr/>
        <a:lstStyle/>
        <a:p>
          <a:endParaRPr lang="es-EC"/>
        </a:p>
      </dgm:t>
    </dgm:pt>
    <dgm:pt modelId="{9005A863-07AE-4146-A10C-651647FD1663}">
      <dgm:prSet phldrT="[Texto]" custT="1"/>
      <dgm:spPr/>
      <dgm:t>
        <a:bodyPr/>
        <a:lstStyle/>
        <a:p>
          <a:r>
            <a:rPr lang="es-EC" sz="2800" b="1" dirty="0"/>
            <a:t>Objetivo</a:t>
          </a:r>
        </a:p>
      </dgm:t>
    </dgm:pt>
    <dgm:pt modelId="{64526B51-6A7C-4E2A-B89D-4554C8A0F975}" type="parTrans" cxnId="{11FD84A0-0009-49B9-8ED3-45CAFD820F09}">
      <dgm:prSet/>
      <dgm:spPr/>
      <dgm:t>
        <a:bodyPr/>
        <a:lstStyle/>
        <a:p>
          <a:endParaRPr lang="es-EC"/>
        </a:p>
      </dgm:t>
    </dgm:pt>
    <dgm:pt modelId="{5382508B-FACF-4277-9393-313DFC4145CF}" type="sibTrans" cxnId="{11FD84A0-0009-49B9-8ED3-45CAFD820F09}">
      <dgm:prSet/>
      <dgm:spPr/>
      <dgm:t>
        <a:bodyPr/>
        <a:lstStyle/>
        <a:p>
          <a:endParaRPr lang="es-EC"/>
        </a:p>
      </dgm:t>
    </dgm:pt>
    <dgm:pt modelId="{1AB828BD-BA27-49D6-923F-335A0B9FAC56}">
      <dgm:prSet phldrT="[Texto]"/>
      <dgm:spPr/>
      <dgm:t>
        <a:bodyPr/>
        <a:lstStyle/>
        <a:p>
          <a:r>
            <a:rPr lang="es-ES" dirty="0"/>
            <a:t>Mejorar los niveles de compañerismo</a:t>
          </a:r>
          <a:endParaRPr lang="es-EC" dirty="0"/>
        </a:p>
      </dgm:t>
    </dgm:pt>
    <dgm:pt modelId="{75291362-14AF-455A-A242-865887E326AF}" type="parTrans" cxnId="{0470C358-2D1D-41A5-9E45-9FBFB5DB50F1}">
      <dgm:prSet/>
      <dgm:spPr/>
      <dgm:t>
        <a:bodyPr/>
        <a:lstStyle/>
        <a:p>
          <a:endParaRPr lang="es-EC"/>
        </a:p>
      </dgm:t>
    </dgm:pt>
    <dgm:pt modelId="{1ED9A123-B3F6-4EC1-92AD-729C5CC3B7D0}" type="sibTrans" cxnId="{0470C358-2D1D-41A5-9E45-9FBFB5DB50F1}">
      <dgm:prSet/>
      <dgm:spPr/>
      <dgm:t>
        <a:bodyPr/>
        <a:lstStyle/>
        <a:p>
          <a:endParaRPr lang="es-EC"/>
        </a:p>
      </dgm:t>
    </dgm:pt>
    <dgm:pt modelId="{C0D85469-C8F2-4086-9DC2-85C4A8F45CDA}">
      <dgm:prSet phldrT="[Texto]" custT="1"/>
      <dgm:spPr/>
      <dgm:t>
        <a:bodyPr/>
        <a:lstStyle/>
        <a:p>
          <a:r>
            <a:rPr lang="es-EC" sz="3200" b="1" dirty="0"/>
            <a:t>A través de </a:t>
          </a:r>
        </a:p>
      </dgm:t>
    </dgm:pt>
    <dgm:pt modelId="{AC22E47A-669D-4BD4-B631-73DACAA37B0A}" type="parTrans" cxnId="{3E319BAC-8557-4CB6-BF3E-8FCD5C29A019}">
      <dgm:prSet/>
      <dgm:spPr/>
      <dgm:t>
        <a:bodyPr/>
        <a:lstStyle/>
        <a:p>
          <a:endParaRPr lang="es-EC"/>
        </a:p>
      </dgm:t>
    </dgm:pt>
    <dgm:pt modelId="{D3004CCA-0961-4B8B-9CD5-F351BB7DDD61}" type="sibTrans" cxnId="{3E319BAC-8557-4CB6-BF3E-8FCD5C29A019}">
      <dgm:prSet/>
      <dgm:spPr/>
      <dgm:t>
        <a:bodyPr/>
        <a:lstStyle/>
        <a:p>
          <a:endParaRPr lang="es-EC"/>
        </a:p>
      </dgm:t>
    </dgm:pt>
    <dgm:pt modelId="{6903EE23-8648-4744-A37C-F88A7F2F4C76}">
      <dgm:prSet phldrT="[Texto]"/>
      <dgm:spPr/>
      <dgm:t>
        <a:bodyPr/>
        <a:lstStyle/>
        <a:p>
          <a:r>
            <a:rPr lang="es-ES" dirty="0"/>
            <a:t>Equipo de gestión que realicen el surgimiento al trabajo desarrollado.</a:t>
          </a:r>
          <a:endParaRPr lang="es-EC" dirty="0"/>
        </a:p>
      </dgm:t>
    </dgm:pt>
    <dgm:pt modelId="{9D67E8F8-87C1-4EF8-A27A-4378F8A56448}" type="parTrans" cxnId="{A59BB267-C7A7-41EC-A2B1-C1E48E28A180}">
      <dgm:prSet/>
      <dgm:spPr/>
      <dgm:t>
        <a:bodyPr/>
        <a:lstStyle/>
        <a:p>
          <a:endParaRPr lang="es-EC"/>
        </a:p>
      </dgm:t>
    </dgm:pt>
    <dgm:pt modelId="{B416D9BC-5312-4A5A-9C10-BECA536C0861}" type="sibTrans" cxnId="{A59BB267-C7A7-41EC-A2B1-C1E48E28A180}">
      <dgm:prSet/>
      <dgm:spPr/>
      <dgm:t>
        <a:bodyPr/>
        <a:lstStyle/>
        <a:p>
          <a:endParaRPr lang="es-EC"/>
        </a:p>
      </dgm:t>
    </dgm:pt>
    <dgm:pt modelId="{FC015BEB-6982-4CDE-AB2F-2D5A2E10FA31}" type="pres">
      <dgm:prSet presAssocID="{B5A0F044-2664-4028-AF48-E2EE67C71E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79234A-244C-45B5-89EF-E137AECED568}" type="pres">
      <dgm:prSet presAssocID="{E5EF0092-8EA4-466F-8D5E-85735E572B06}" presName="root1" presStyleCnt="0"/>
      <dgm:spPr/>
    </dgm:pt>
    <dgm:pt modelId="{C2E18B6D-B658-42B7-82ED-DC758569183C}" type="pres">
      <dgm:prSet presAssocID="{E5EF0092-8EA4-466F-8D5E-85735E572B06}" presName="LevelOneTextNode" presStyleLbl="node0" presStyleIdx="0" presStyleCnt="1" custScaleY="186765">
        <dgm:presLayoutVars>
          <dgm:chPref val="3"/>
        </dgm:presLayoutVars>
      </dgm:prSet>
      <dgm:spPr/>
    </dgm:pt>
    <dgm:pt modelId="{47FCFED1-A1FC-46AB-9472-EEEAE1ADC92E}" type="pres">
      <dgm:prSet presAssocID="{E5EF0092-8EA4-466F-8D5E-85735E572B06}" presName="level2hierChild" presStyleCnt="0"/>
      <dgm:spPr/>
    </dgm:pt>
    <dgm:pt modelId="{6576AF1C-02AB-48A7-B489-2F81DCB02FFC}" type="pres">
      <dgm:prSet presAssocID="{64526B51-6A7C-4E2A-B89D-4554C8A0F975}" presName="conn2-1" presStyleLbl="parChTrans1D2" presStyleIdx="0" presStyleCnt="2"/>
      <dgm:spPr/>
    </dgm:pt>
    <dgm:pt modelId="{2AA5DC00-6964-4855-89F3-A389F719C9C8}" type="pres">
      <dgm:prSet presAssocID="{64526B51-6A7C-4E2A-B89D-4554C8A0F975}" presName="connTx" presStyleLbl="parChTrans1D2" presStyleIdx="0" presStyleCnt="2"/>
      <dgm:spPr/>
    </dgm:pt>
    <dgm:pt modelId="{9066C9C0-3770-4191-B671-0E569011EFBA}" type="pres">
      <dgm:prSet presAssocID="{9005A863-07AE-4146-A10C-651647FD1663}" presName="root2" presStyleCnt="0"/>
      <dgm:spPr/>
    </dgm:pt>
    <dgm:pt modelId="{20045A82-F3FD-49D3-84D0-69E2309AE7F0}" type="pres">
      <dgm:prSet presAssocID="{9005A863-07AE-4146-A10C-651647FD1663}" presName="LevelTwoTextNode" presStyleLbl="node2" presStyleIdx="0" presStyleCnt="2" custScaleY="142761">
        <dgm:presLayoutVars>
          <dgm:chPref val="3"/>
        </dgm:presLayoutVars>
      </dgm:prSet>
      <dgm:spPr/>
    </dgm:pt>
    <dgm:pt modelId="{59D83EA2-7CF8-4656-AB89-4A9BEAC4D9AD}" type="pres">
      <dgm:prSet presAssocID="{9005A863-07AE-4146-A10C-651647FD1663}" presName="level3hierChild" presStyleCnt="0"/>
      <dgm:spPr/>
    </dgm:pt>
    <dgm:pt modelId="{E31463B1-73BF-400B-9729-1FA0C6B1EFF0}" type="pres">
      <dgm:prSet presAssocID="{75291362-14AF-455A-A242-865887E326AF}" presName="conn2-1" presStyleLbl="parChTrans1D3" presStyleIdx="0" presStyleCnt="2"/>
      <dgm:spPr/>
    </dgm:pt>
    <dgm:pt modelId="{9445A37B-14D7-4235-BC4C-95775BAF6CD4}" type="pres">
      <dgm:prSet presAssocID="{75291362-14AF-455A-A242-865887E326AF}" presName="connTx" presStyleLbl="parChTrans1D3" presStyleIdx="0" presStyleCnt="2"/>
      <dgm:spPr/>
    </dgm:pt>
    <dgm:pt modelId="{410523FC-6207-4D11-A0F8-19BCBB982A67}" type="pres">
      <dgm:prSet presAssocID="{1AB828BD-BA27-49D6-923F-335A0B9FAC56}" presName="root2" presStyleCnt="0"/>
      <dgm:spPr/>
    </dgm:pt>
    <dgm:pt modelId="{B705714B-0EF8-408A-88FD-0E5D91E13677}" type="pres">
      <dgm:prSet presAssocID="{1AB828BD-BA27-49D6-923F-335A0B9FAC56}" presName="LevelTwoTextNode" presStyleLbl="node3" presStyleIdx="0" presStyleCnt="2" custScaleY="142761">
        <dgm:presLayoutVars>
          <dgm:chPref val="3"/>
        </dgm:presLayoutVars>
      </dgm:prSet>
      <dgm:spPr/>
    </dgm:pt>
    <dgm:pt modelId="{1A68333C-72B2-4FD4-ACBD-6E85EB5641BC}" type="pres">
      <dgm:prSet presAssocID="{1AB828BD-BA27-49D6-923F-335A0B9FAC56}" presName="level3hierChild" presStyleCnt="0"/>
      <dgm:spPr/>
    </dgm:pt>
    <dgm:pt modelId="{2FE47D5E-8F60-4B2E-B66E-824FA6066CA5}" type="pres">
      <dgm:prSet presAssocID="{AC22E47A-669D-4BD4-B631-73DACAA37B0A}" presName="conn2-1" presStyleLbl="parChTrans1D2" presStyleIdx="1" presStyleCnt="2"/>
      <dgm:spPr/>
    </dgm:pt>
    <dgm:pt modelId="{08117DC7-BABB-4357-86C6-F00F54006058}" type="pres">
      <dgm:prSet presAssocID="{AC22E47A-669D-4BD4-B631-73DACAA37B0A}" presName="connTx" presStyleLbl="parChTrans1D2" presStyleIdx="1" presStyleCnt="2"/>
      <dgm:spPr/>
    </dgm:pt>
    <dgm:pt modelId="{EB0A35C6-6ECB-4C93-B3A7-00B879C710E9}" type="pres">
      <dgm:prSet presAssocID="{C0D85469-C8F2-4086-9DC2-85C4A8F45CDA}" presName="root2" presStyleCnt="0"/>
      <dgm:spPr/>
    </dgm:pt>
    <dgm:pt modelId="{56D69CCE-FE11-416A-A778-B5D10D02D702}" type="pres">
      <dgm:prSet presAssocID="{C0D85469-C8F2-4086-9DC2-85C4A8F45CDA}" presName="LevelTwoTextNode" presStyleLbl="node2" presStyleIdx="1" presStyleCnt="2" custScaleY="129373">
        <dgm:presLayoutVars>
          <dgm:chPref val="3"/>
        </dgm:presLayoutVars>
      </dgm:prSet>
      <dgm:spPr/>
    </dgm:pt>
    <dgm:pt modelId="{4AD30B12-33E0-4959-A016-AEBB964A995F}" type="pres">
      <dgm:prSet presAssocID="{C0D85469-C8F2-4086-9DC2-85C4A8F45CDA}" presName="level3hierChild" presStyleCnt="0"/>
      <dgm:spPr/>
    </dgm:pt>
    <dgm:pt modelId="{A0F9052E-60A1-4B3A-BBEF-F1F7F45F4369}" type="pres">
      <dgm:prSet presAssocID="{9D67E8F8-87C1-4EF8-A27A-4378F8A56448}" presName="conn2-1" presStyleLbl="parChTrans1D3" presStyleIdx="1" presStyleCnt="2"/>
      <dgm:spPr/>
    </dgm:pt>
    <dgm:pt modelId="{5C37B666-5495-4B63-970F-E948B9ADBB9F}" type="pres">
      <dgm:prSet presAssocID="{9D67E8F8-87C1-4EF8-A27A-4378F8A56448}" presName="connTx" presStyleLbl="parChTrans1D3" presStyleIdx="1" presStyleCnt="2"/>
      <dgm:spPr/>
    </dgm:pt>
    <dgm:pt modelId="{B856250D-98E9-4EC2-9BD4-06B361C4847C}" type="pres">
      <dgm:prSet presAssocID="{6903EE23-8648-4744-A37C-F88A7F2F4C76}" presName="root2" presStyleCnt="0"/>
      <dgm:spPr/>
    </dgm:pt>
    <dgm:pt modelId="{06CEF56F-FBCF-4999-97F4-66189C8C4EC6}" type="pres">
      <dgm:prSet presAssocID="{6903EE23-8648-4744-A37C-F88A7F2F4C76}" presName="LevelTwoTextNode" presStyleLbl="node3" presStyleIdx="1" presStyleCnt="2" custScaleY="189337">
        <dgm:presLayoutVars>
          <dgm:chPref val="3"/>
        </dgm:presLayoutVars>
      </dgm:prSet>
      <dgm:spPr/>
    </dgm:pt>
    <dgm:pt modelId="{181A52DD-2255-4432-82EE-2095D171CF5E}" type="pres">
      <dgm:prSet presAssocID="{6903EE23-8648-4744-A37C-F88A7F2F4C76}" presName="level3hierChild" presStyleCnt="0"/>
      <dgm:spPr/>
    </dgm:pt>
  </dgm:ptLst>
  <dgm:cxnLst>
    <dgm:cxn modelId="{F22D881B-1F9C-46AD-8E4D-6D74516F5B57}" type="presOf" srcId="{6903EE23-8648-4744-A37C-F88A7F2F4C76}" destId="{06CEF56F-FBCF-4999-97F4-66189C8C4EC6}" srcOrd="0" destOrd="0" presId="urn:microsoft.com/office/officeart/2005/8/layout/hierarchy2"/>
    <dgm:cxn modelId="{EE3BF15D-E599-41B4-B7BF-0CE7E962D6EA}" type="presOf" srcId="{E5EF0092-8EA4-466F-8D5E-85735E572B06}" destId="{C2E18B6D-B658-42B7-82ED-DC758569183C}" srcOrd="0" destOrd="0" presId="urn:microsoft.com/office/officeart/2005/8/layout/hierarchy2"/>
    <dgm:cxn modelId="{F34B8562-C2F0-460C-859B-0DEF397613CE}" type="presOf" srcId="{64526B51-6A7C-4E2A-B89D-4554C8A0F975}" destId="{2AA5DC00-6964-4855-89F3-A389F719C9C8}" srcOrd="1" destOrd="0" presId="urn:microsoft.com/office/officeart/2005/8/layout/hierarchy2"/>
    <dgm:cxn modelId="{A59BB267-C7A7-41EC-A2B1-C1E48E28A180}" srcId="{C0D85469-C8F2-4086-9DC2-85C4A8F45CDA}" destId="{6903EE23-8648-4744-A37C-F88A7F2F4C76}" srcOrd="0" destOrd="0" parTransId="{9D67E8F8-87C1-4EF8-A27A-4378F8A56448}" sibTransId="{B416D9BC-5312-4A5A-9C10-BECA536C0861}"/>
    <dgm:cxn modelId="{F5670D68-3E4B-4188-99F1-EC6536A53993}" type="presOf" srcId="{75291362-14AF-455A-A242-865887E326AF}" destId="{9445A37B-14D7-4235-BC4C-95775BAF6CD4}" srcOrd="1" destOrd="0" presId="urn:microsoft.com/office/officeart/2005/8/layout/hierarchy2"/>
    <dgm:cxn modelId="{73693E56-A62C-4BCD-AF0D-BEDA3EB40640}" srcId="{B5A0F044-2664-4028-AF48-E2EE67C71E3B}" destId="{E5EF0092-8EA4-466F-8D5E-85735E572B06}" srcOrd="0" destOrd="0" parTransId="{D3A2A334-C764-4060-AF89-3714E7094A43}" sibTransId="{AAEAA6EF-EEBE-475E-A30A-F5C8B3AB60E9}"/>
    <dgm:cxn modelId="{396D5C58-0E0E-4FF6-A601-0450D64F76AC}" type="presOf" srcId="{75291362-14AF-455A-A242-865887E326AF}" destId="{E31463B1-73BF-400B-9729-1FA0C6B1EFF0}" srcOrd="0" destOrd="0" presId="urn:microsoft.com/office/officeart/2005/8/layout/hierarchy2"/>
    <dgm:cxn modelId="{0470C358-2D1D-41A5-9E45-9FBFB5DB50F1}" srcId="{9005A863-07AE-4146-A10C-651647FD1663}" destId="{1AB828BD-BA27-49D6-923F-335A0B9FAC56}" srcOrd="0" destOrd="0" parTransId="{75291362-14AF-455A-A242-865887E326AF}" sibTransId="{1ED9A123-B3F6-4EC1-92AD-729C5CC3B7D0}"/>
    <dgm:cxn modelId="{75F57A7A-556E-43C8-92B3-B6481EDB0A8B}" type="presOf" srcId="{9005A863-07AE-4146-A10C-651647FD1663}" destId="{20045A82-F3FD-49D3-84D0-69E2309AE7F0}" srcOrd="0" destOrd="0" presId="urn:microsoft.com/office/officeart/2005/8/layout/hierarchy2"/>
    <dgm:cxn modelId="{9756CF8A-1B19-479D-ADC8-ADB7B379BECF}" type="presOf" srcId="{AC22E47A-669D-4BD4-B631-73DACAA37B0A}" destId="{2FE47D5E-8F60-4B2E-B66E-824FA6066CA5}" srcOrd="0" destOrd="0" presId="urn:microsoft.com/office/officeart/2005/8/layout/hierarchy2"/>
    <dgm:cxn modelId="{4CC5479A-0B6F-442D-B4FA-0AE21658EEB7}" type="presOf" srcId="{1AB828BD-BA27-49D6-923F-335A0B9FAC56}" destId="{B705714B-0EF8-408A-88FD-0E5D91E13677}" srcOrd="0" destOrd="0" presId="urn:microsoft.com/office/officeart/2005/8/layout/hierarchy2"/>
    <dgm:cxn modelId="{11FD84A0-0009-49B9-8ED3-45CAFD820F09}" srcId="{E5EF0092-8EA4-466F-8D5E-85735E572B06}" destId="{9005A863-07AE-4146-A10C-651647FD1663}" srcOrd="0" destOrd="0" parTransId="{64526B51-6A7C-4E2A-B89D-4554C8A0F975}" sibTransId="{5382508B-FACF-4277-9393-313DFC4145CF}"/>
    <dgm:cxn modelId="{EED9C4A4-1915-47A0-BBBE-CD85A9F696CA}" type="presOf" srcId="{AC22E47A-669D-4BD4-B631-73DACAA37B0A}" destId="{08117DC7-BABB-4357-86C6-F00F54006058}" srcOrd="1" destOrd="0" presId="urn:microsoft.com/office/officeart/2005/8/layout/hierarchy2"/>
    <dgm:cxn modelId="{3E319BAC-8557-4CB6-BF3E-8FCD5C29A019}" srcId="{E5EF0092-8EA4-466F-8D5E-85735E572B06}" destId="{C0D85469-C8F2-4086-9DC2-85C4A8F45CDA}" srcOrd="1" destOrd="0" parTransId="{AC22E47A-669D-4BD4-B631-73DACAA37B0A}" sibTransId="{D3004CCA-0961-4B8B-9CD5-F351BB7DDD61}"/>
    <dgm:cxn modelId="{A4C423E6-29B6-40D3-93EA-A001BF7D5A3E}" type="presOf" srcId="{9D67E8F8-87C1-4EF8-A27A-4378F8A56448}" destId="{A0F9052E-60A1-4B3A-BBEF-F1F7F45F4369}" srcOrd="0" destOrd="0" presId="urn:microsoft.com/office/officeart/2005/8/layout/hierarchy2"/>
    <dgm:cxn modelId="{8A9F8CE6-3BEB-494A-8B64-54C1173FE840}" type="presOf" srcId="{64526B51-6A7C-4E2A-B89D-4554C8A0F975}" destId="{6576AF1C-02AB-48A7-B489-2F81DCB02FFC}" srcOrd="0" destOrd="0" presId="urn:microsoft.com/office/officeart/2005/8/layout/hierarchy2"/>
    <dgm:cxn modelId="{C73C41EA-9984-4DB8-A278-27C498862460}" type="presOf" srcId="{B5A0F044-2664-4028-AF48-E2EE67C71E3B}" destId="{FC015BEB-6982-4CDE-AB2F-2D5A2E10FA31}" srcOrd="0" destOrd="0" presId="urn:microsoft.com/office/officeart/2005/8/layout/hierarchy2"/>
    <dgm:cxn modelId="{5F2AADEE-22AC-453E-8AB5-9B6733A90342}" type="presOf" srcId="{9D67E8F8-87C1-4EF8-A27A-4378F8A56448}" destId="{5C37B666-5495-4B63-970F-E948B9ADBB9F}" srcOrd="1" destOrd="0" presId="urn:microsoft.com/office/officeart/2005/8/layout/hierarchy2"/>
    <dgm:cxn modelId="{0FE34BF8-70D5-41D3-A3E6-8126FA80345B}" type="presOf" srcId="{C0D85469-C8F2-4086-9DC2-85C4A8F45CDA}" destId="{56D69CCE-FE11-416A-A778-B5D10D02D702}" srcOrd="0" destOrd="0" presId="urn:microsoft.com/office/officeart/2005/8/layout/hierarchy2"/>
    <dgm:cxn modelId="{F45A4593-AA02-4E8F-9BD0-654545EFF99E}" type="presParOf" srcId="{FC015BEB-6982-4CDE-AB2F-2D5A2E10FA31}" destId="{CF79234A-244C-45B5-89EF-E137AECED568}" srcOrd="0" destOrd="0" presId="urn:microsoft.com/office/officeart/2005/8/layout/hierarchy2"/>
    <dgm:cxn modelId="{DDF18DCD-7B6A-4F98-9050-CABFC9A5E4B3}" type="presParOf" srcId="{CF79234A-244C-45B5-89EF-E137AECED568}" destId="{C2E18B6D-B658-42B7-82ED-DC758569183C}" srcOrd="0" destOrd="0" presId="urn:microsoft.com/office/officeart/2005/8/layout/hierarchy2"/>
    <dgm:cxn modelId="{584A2BA9-AAA0-4250-BDEB-6A8D8D185D93}" type="presParOf" srcId="{CF79234A-244C-45B5-89EF-E137AECED568}" destId="{47FCFED1-A1FC-46AB-9472-EEEAE1ADC92E}" srcOrd="1" destOrd="0" presId="urn:microsoft.com/office/officeart/2005/8/layout/hierarchy2"/>
    <dgm:cxn modelId="{1AA4D0C5-B44A-4CAD-B7BF-F7D621769383}" type="presParOf" srcId="{47FCFED1-A1FC-46AB-9472-EEEAE1ADC92E}" destId="{6576AF1C-02AB-48A7-B489-2F81DCB02FFC}" srcOrd="0" destOrd="0" presId="urn:microsoft.com/office/officeart/2005/8/layout/hierarchy2"/>
    <dgm:cxn modelId="{577EA0CA-2432-476F-B1E6-F5D8E2078B7D}" type="presParOf" srcId="{6576AF1C-02AB-48A7-B489-2F81DCB02FFC}" destId="{2AA5DC00-6964-4855-89F3-A389F719C9C8}" srcOrd="0" destOrd="0" presId="urn:microsoft.com/office/officeart/2005/8/layout/hierarchy2"/>
    <dgm:cxn modelId="{DC6E2EB0-AD9D-49A0-B6A5-1501239301D3}" type="presParOf" srcId="{47FCFED1-A1FC-46AB-9472-EEEAE1ADC92E}" destId="{9066C9C0-3770-4191-B671-0E569011EFBA}" srcOrd="1" destOrd="0" presId="urn:microsoft.com/office/officeart/2005/8/layout/hierarchy2"/>
    <dgm:cxn modelId="{93D6F534-CB9F-4A1D-B4D1-BA47446CB403}" type="presParOf" srcId="{9066C9C0-3770-4191-B671-0E569011EFBA}" destId="{20045A82-F3FD-49D3-84D0-69E2309AE7F0}" srcOrd="0" destOrd="0" presId="urn:microsoft.com/office/officeart/2005/8/layout/hierarchy2"/>
    <dgm:cxn modelId="{B95DA6E5-E8DF-4789-8407-3670302944C8}" type="presParOf" srcId="{9066C9C0-3770-4191-B671-0E569011EFBA}" destId="{59D83EA2-7CF8-4656-AB89-4A9BEAC4D9AD}" srcOrd="1" destOrd="0" presId="urn:microsoft.com/office/officeart/2005/8/layout/hierarchy2"/>
    <dgm:cxn modelId="{F008BA4C-81AA-4663-9216-1CDB46A864ED}" type="presParOf" srcId="{59D83EA2-7CF8-4656-AB89-4A9BEAC4D9AD}" destId="{E31463B1-73BF-400B-9729-1FA0C6B1EFF0}" srcOrd="0" destOrd="0" presId="urn:microsoft.com/office/officeart/2005/8/layout/hierarchy2"/>
    <dgm:cxn modelId="{158C400F-857A-487E-A508-5D390333AF9D}" type="presParOf" srcId="{E31463B1-73BF-400B-9729-1FA0C6B1EFF0}" destId="{9445A37B-14D7-4235-BC4C-95775BAF6CD4}" srcOrd="0" destOrd="0" presId="urn:microsoft.com/office/officeart/2005/8/layout/hierarchy2"/>
    <dgm:cxn modelId="{4D505EE1-6735-409D-91E8-553076A86A9D}" type="presParOf" srcId="{59D83EA2-7CF8-4656-AB89-4A9BEAC4D9AD}" destId="{410523FC-6207-4D11-A0F8-19BCBB982A67}" srcOrd="1" destOrd="0" presId="urn:microsoft.com/office/officeart/2005/8/layout/hierarchy2"/>
    <dgm:cxn modelId="{9ABB62ED-C7BC-4197-B4D2-B119D712E933}" type="presParOf" srcId="{410523FC-6207-4D11-A0F8-19BCBB982A67}" destId="{B705714B-0EF8-408A-88FD-0E5D91E13677}" srcOrd="0" destOrd="0" presId="urn:microsoft.com/office/officeart/2005/8/layout/hierarchy2"/>
    <dgm:cxn modelId="{F3C7D84E-2B42-4C9D-837B-8392B7D156A3}" type="presParOf" srcId="{410523FC-6207-4D11-A0F8-19BCBB982A67}" destId="{1A68333C-72B2-4FD4-ACBD-6E85EB5641BC}" srcOrd="1" destOrd="0" presId="urn:microsoft.com/office/officeart/2005/8/layout/hierarchy2"/>
    <dgm:cxn modelId="{84E34269-D688-4AAE-95C1-58478E456FDE}" type="presParOf" srcId="{47FCFED1-A1FC-46AB-9472-EEEAE1ADC92E}" destId="{2FE47D5E-8F60-4B2E-B66E-824FA6066CA5}" srcOrd="2" destOrd="0" presId="urn:microsoft.com/office/officeart/2005/8/layout/hierarchy2"/>
    <dgm:cxn modelId="{0EE3D2E3-8D12-4E47-B709-F3DB029FC119}" type="presParOf" srcId="{2FE47D5E-8F60-4B2E-B66E-824FA6066CA5}" destId="{08117DC7-BABB-4357-86C6-F00F54006058}" srcOrd="0" destOrd="0" presId="urn:microsoft.com/office/officeart/2005/8/layout/hierarchy2"/>
    <dgm:cxn modelId="{D9F5F132-50D2-4DF1-AFB0-315CFDB0CF6F}" type="presParOf" srcId="{47FCFED1-A1FC-46AB-9472-EEEAE1ADC92E}" destId="{EB0A35C6-6ECB-4C93-B3A7-00B879C710E9}" srcOrd="3" destOrd="0" presId="urn:microsoft.com/office/officeart/2005/8/layout/hierarchy2"/>
    <dgm:cxn modelId="{8ED2A42C-F0CF-4AAD-B418-1F00E31EFB78}" type="presParOf" srcId="{EB0A35C6-6ECB-4C93-B3A7-00B879C710E9}" destId="{56D69CCE-FE11-416A-A778-B5D10D02D702}" srcOrd="0" destOrd="0" presId="urn:microsoft.com/office/officeart/2005/8/layout/hierarchy2"/>
    <dgm:cxn modelId="{D9CC11B7-FAE7-4A90-8AC9-BE758A44F1BB}" type="presParOf" srcId="{EB0A35C6-6ECB-4C93-B3A7-00B879C710E9}" destId="{4AD30B12-33E0-4959-A016-AEBB964A995F}" srcOrd="1" destOrd="0" presId="urn:microsoft.com/office/officeart/2005/8/layout/hierarchy2"/>
    <dgm:cxn modelId="{E4CAB1B0-2553-4692-A466-46F1245A19E1}" type="presParOf" srcId="{4AD30B12-33E0-4959-A016-AEBB964A995F}" destId="{A0F9052E-60A1-4B3A-BBEF-F1F7F45F4369}" srcOrd="0" destOrd="0" presId="urn:microsoft.com/office/officeart/2005/8/layout/hierarchy2"/>
    <dgm:cxn modelId="{0B73B275-FC6E-4A89-87A0-F5BF2D1058E0}" type="presParOf" srcId="{A0F9052E-60A1-4B3A-BBEF-F1F7F45F4369}" destId="{5C37B666-5495-4B63-970F-E948B9ADBB9F}" srcOrd="0" destOrd="0" presId="urn:microsoft.com/office/officeart/2005/8/layout/hierarchy2"/>
    <dgm:cxn modelId="{B7D2E499-0D3B-4833-97C7-9AFC0D34A0DC}" type="presParOf" srcId="{4AD30B12-33E0-4959-A016-AEBB964A995F}" destId="{B856250D-98E9-4EC2-9BD4-06B361C4847C}" srcOrd="1" destOrd="0" presId="urn:microsoft.com/office/officeart/2005/8/layout/hierarchy2"/>
    <dgm:cxn modelId="{269C7F7F-5710-42D3-8DEE-39D1E9D4D3C5}" type="presParOf" srcId="{B856250D-98E9-4EC2-9BD4-06B361C4847C}" destId="{06CEF56F-FBCF-4999-97F4-66189C8C4EC6}" srcOrd="0" destOrd="0" presId="urn:microsoft.com/office/officeart/2005/8/layout/hierarchy2"/>
    <dgm:cxn modelId="{26786825-8F24-49CA-B8EE-2A2DAB39D479}" type="presParOf" srcId="{B856250D-98E9-4EC2-9BD4-06B361C4847C}" destId="{181A52DD-2255-4432-82EE-2095D171CF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A0F044-2664-4028-AF48-E2EE67C71E3B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5EF0092-8EA4-466F-8D5E-85735E572B06}">
      <dgm:prSet phldrT="[Texto]" custT="1"/>
      <dgm:spPr/>
      <dgm:t>
        <a:bodyPr/>
        <a:lstStyle/>
        <a:p>
          <a:r>
            <a:rPr lang="es-ES" sz="3200" dirty="0"/>
            <a:t>Coordinación del trabajo</a:t>
          </a:r>
          <a:endParaRPr lang="es-EC" sz="3200" b="1" dirty="0"/>
        </a:p>
      </dgm:t>
    </dgm:pt>
    <dgm:pt modelId="{D3A2A334-C764-4060-AF89-3714E7094A43}" type="parTrans" cxnId="{73693E56-A62C-4BCD-AF0D-BEDA3EB40640}">
      <dgm:prSet/>
      <dgm:spPr/>
      <dgm:t>
        <a:bodyPr/>
        <a:lstStyle/>
        <a:p>
          <a:endParaRPr lang="es-EC"/>
        </a:p>
      </dgm:t>
    </dgm:pt>
    <dgm:pt modelId="{AAEAA6EF-EEBE-475E-A30A-F5C8B3AB60E9}" type="sibTrans" cxnId="{73693E56-A62C-4BCD-AF0D-BEDA3EB40640}">
      <dgm:prSet/>
      <dgm:spPr/>
      <dgm:t>
        <a:bodyPr/>
        <a:lstStyle/>
        <a:p>
          <a:endParaRPr lang="es-EC"/>
        </a:p>
      </dgm:t>
    </dgm:pt>
    <dgm:pt modelId="{9005A863-07AE-4146-A10C-651647FD1663}">
      <dgm:prSet phldrT="[Texto]" custT="1"/>
      <dgm:spPr/>
      <dgm:t>
        <a:bodyPr/>
        <a:lstStyle/>
        <a:p>
          <a:r>
            <a:rPr lang="es-EC" sz="2800" b="1" dirty="0"/>
            <a:t>Objetivo</a:t>
          </a:r>
        </a:p>
      </dgm:t>
    </dgm:pt>
    <dgm:pt modelId="{64526B51-6A7C-4E2A-B89D-4554C8A0F975}" type="parTrans" cxnId="{11FD84A0-0009-49B9-8ED3-45CAFD820F09}">
      <dgm:prSet/>
      <dgm:spPr/>
      <dgm:t>
        <a:bodyPr/>
        <a:lstStyle/>
        <a:p>
          <a:endParaRPr lang="es-EC"/>
        </a:p>
      </dgm:t>
    </dgm:pt>
    <dgm:pt modelId="{5382508B-FACF-4277-9393-313DFC4145CF}" type="sibTrans" cxnId="{11FD84A0-0009-49B9-8ED3-45CAFD820F09}">
      <dgm:prSet/>
      <dgm:spPr/>
      <dgm:t>
        <a:bodyPr/>
        <a:lstStyle/>
        <a:p>
          <a:endParaRPr lang="es-EC"/>
        </a:p>
      </dgm:t>
    </dgm:pt>
    <dgm:pt modelId="{1AB828BD-BA27-49D6-923F-335A0B9FAC56}">
      <dgm:prSet phldrT="[Texto]"/>
      <dgm:spPr/>
      <dgm:t>
        <a:bodyPr/>
        <a:lstStyle/>
        <a:p>
          <a:r>
            <a:rPr lang="es-ES" dirty="0"/>
            <a:t>Mantener la armonía </a:t>
          </a:r>
          <a:r>
            <a:rPr lang="es-ES" dirty="0" err="1"/>
            <a:t>convivencial</a:t>
          </a:r>
          <a:endParaRPr lang="es-EC" dirty="0"/>
        </a:p>
      </dgm:t>
    </dgm:pt>
    <dgm:pt modelId="{75291362-14AF-455A-A242-865887E326AF}" type="parTrans" cxnId="{0470C358-2D1D-41A5-9E45-9FBFB5DB50F1}">
      <dgm:prSet/>
      <dgm:spPr/>
      <dgm:t>
        <a:bodyPr/>
        <a:lstStyle/>
        <a:p>
          <a:endParaRPr lang="es-EC"/>
        </a:p>
      </dgm:t>
    </dgm:pt>
    <dgm:pt modelId="{1ED9A123-B3F6-4EC1-92AD-729C5CC3B7D0}" type="sibTrans" cxnId="{0470C358-2D1D-41A5-9E45-9FBFB5DB50F1}">
      <dgm:prSet/>
      <dgm:spPr/>
      <dgm:t>
        <a:bodyPr/>
        <a:lstStyle/>
        <a:p>
          <a:endParaRPr lang="es-EC"/>
        </a:p>
      </dgm:t>
    </dgm:pt>
    <dgm:pt modelId="{C0D85469-C8F2-4086-9DC2-85C4A8F45CDA}">
      <dgm:prSet phldrT="[Texto]" custT="1"/>
      <dgm:spPr/>
      <dgm:t>
        <a:bodyPr/>
        <a:lstStyle/>
        <a:p>
          <a:r>
            <a:rPr lang="es-EC" sz="3200" b="1" dirty="0"/>
            <a:t>A través de </a:t>
          </a:r>
        </a:p>
      </dgm:t>
    </dgm:pt>
    <dgm:pt modelId="{AC22E47A-669D-4BD4-B631-73DACAA37B0A}" type="parTrans" cxnId="{3E319BAC-8557-4CB6-BF3E-8FCD5C29A019}">
      <dgm:prSet/>
      <dgm:spPr/>
      <dgm:t>
        <a:bodyPr/>
        <a:lstStyle/>
        <a:p>
          <a:endParaRPr lang="es-EC"/>
        </a:p>
      </dgm:t>
    </dgm:pt>
    <dgm:pt modelId="{D3004CCA-0961-4B8B-9CD5-F351BB7DDD61}" type="sibTrans" cxnId="{3E319BAC-8557-4CB6-BF3E-8FCD5C29A019}">
      <dgm:prSet/>
      <dgm:spPr/>
      <dgm:t>
        <a:bodyPr/>
        <a:lstStyle/>
        <a:p>
          <a:endParaRPr lang="es-EC"/>
        </a:p>
      </dgm:t>
    </dgm:pt>
    <dgm:pt modelId="{6903EE23-8648-4744-A37C-F88A7F2F4C76}">
      <dgm:prSet phldrT="[Texto]"/>
      <dgm:spPr/>
      <dgm:t>
        <a:bodyPr/>
        <a:lstStyle/>
        <a:p>
          <a:r>
            <a:rPr lang="es-ES" dirty="0"/>
            <a:t>Informes de actividades y calendarización de actividades</a:t>
          </a:r>
          <a:endParaRPr lang="es-EC" dirty="0"/>
        </a:p>
      </dgm:t>
    </dgm:pt>
    <dgm:pt modelId="{9D67E8F8-87C1-4EF8-A27A-4378F8A56448}" type="parTrans" cxnId="{A59BB267-C7A7-41EC-A2B1-C1E48E28A180}">
      <dgm:prSet/>
      <dgm:spPr/>
      <dgm:t>
        <a:bodyPr/>
        <a:lstStyle/>
        <a:p>
          <a:endParaRPr lang="es-EC"/>
        </a:p>
      </dgm:t>
    </dgm:pt>
    <dgm:pt modelId="{B416D9BC-5312-4A5A-9C10-BECA536C0861}" type="sibTrans" cxnId="{A59BB267-C7A7-41EC-A2B1-C1E48E28A180}">
      <dgm:prSet/>
      <dgm:spPr/>
      <dgm:t>
        <a:bodyPr/>
        <a:lstStyle/>
        <a:p>
          <a:endParaRPr lang="es-EC"/>
        </a:p>
      </dgm:t>
    </dgm:pt>
    <dgm:pt modelId="{FC015BEB-6982-4CDE-AB2F-2D5A2E10FA31}" type="pres">
      <dgm:prSet presAssocID="{B5A0F044-2664-4028-AF48-E2EE67C71E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79234A-244C-45B5-89EF-E137AECED568}" type="pres">
      <dgm:prSet presAssocID="{E5EF0092-8EA4-466F-8D5E-85735E572B06}" presName="root1" presStyleCnt="0"/>
      <dgm:spPr/>
    </dgm:pt>
    <dgm:pt modelId="{C2E18B6D-B658-42B7-82ED-DC758569183C}" type="pres">
      <dgm:prSet presAssocID="{E5EF0092-8EA4-466F-8D5E-85735E572B06}" presName="LevelOneTextNode" presStyleLbl="node0" presStyleIdx="0" presStyleCnt="1" custScaleY="186765">
        <dgm:presLayoutVars>
          <dgm:chPref val="3"/>
        </dgm:presLayoutVars>
      </dgm:prSet>
      <dgm:spPr/>
    </dgm:pt>
    <dgm:pt modelId="{47FCFED1-A1FC-46AB-9472-EEEAE1ADC92E}" type="pres">
      <dgm:prSet presAssocID="{E5EF0092-8EA4-466F-8D5E-85735E572B06}" presName="level2hierChild" presStyleCnt="0"/>
      <dgm:spPr/>
    </dgm:pt>
    <dgm:pt modelId="{6576AF1C-02AB-48A7-B489-2F81DCB02FFC}" type="pres">
      <dgm:prSet presAssocID="{64526B51-6A7C-4E2A-B89D-4554C8A0F975}" presName="conn2-1" presStyleLbl="parChTrans1D2" presStyleIdx="0" presStyleCnt="2"/>
      <dgm:spPr/>
    </dgm:pt>
    <dgm:pt modelId="{2AA5DC00-6964-4855-89F3-A389F719C9C8}" type="pres">
      <dgm:prSet presAssocID="{64526B51-6A7C-4E2A-B89D-4554C8A0F975}" presName="connTx" presStyleLbl="parChTrans1D2" presStyleIdx="0" presStyleCnt="2"/>
      <dgm:spPr/>
    </dgm:pt>
    <dgm:pt modelId="{9066C9C0-3770-4191-B671-0E569011EFBA}" type="pres">
      <dgm:prSet presAssocID="{9005A863-07AE-4146-A10C-651647FD1663}" presName="root2" presStyleCnt="0"/>
      <dgm:spPr/>
    </dgm:pt>
    <dgm:pt modelId="{20045A82-F3FD-49D3-84D0-69E2309AE7F0}" type="pres">
      <dgm:prSet presAssocID="{9005A863-07AE-4146-A10C-651647FD1663}" presName="LevelTwoTextNode" presStyleLbl="node2" presStyleIdx="0" presStyleCnt="2" custScaleY="142761">
        <dgm:presLayoutVars>
          <dgm:chPref val="3"/>
        </dgm:presLayoutVars>
      </dgm:prSet>
      <dgm:spPr/>
    </dgm:pt>
    <dgm:pt modelId="{59D83EA2-7CF8-4656-AB89-4A9BEAC4D9AD}" type="pres">
      <dgm:prSet presAssocID="{9005A863-07AE-4146-A10C-651647FD1663}" presName="level3hierChild" presStyleCnt="0"/>
      <dgm:spPr/>
    </dgm:pt>
    <dgm:pt modelId="{E31463B1-73BF-400B-9729-1FA0C6B1EFF0}" type="pres">
      <dgm:prSet presAssocID="{75291362-14AF-455A-A242-865887E326AF}" presName="conn2-1" presStyleLbl="parChTrans1D3" presStyleIdx="0" presStyleCnt="2"/>
      <dgm:spPr/>
    </dgm:pt>
    <dgm:pt modelId="{9445A37B-14D7-4235-BC4C-95775BAF6CD4}" type="pres">
      <dgm:prSet presAssocID="{75291362-14AF-455A-A242-865887E326AF}" presName="connTx" presStyleLbl="parChTrans1D3" presStyleIdx="0" presStyleCnt="2"/>
      <dgm:spPr/>
    </dgm:pt>
    <dgm:pt modelId="{410523FC-6207-4D11-A0F8-19BCBB982A67}" type="pres">
      <dgm:prSet presAssocID="{1AB828BD-BA27-49D6-923F-335A0B9FAC56}" presName="root2" presStyleCnt="0"/>
      <dgm:spPr/>
    </dgm:pt>
    <dgm:pt modelId="{B705714B-0EF8-408A-88FD-0E5D91E13677}" type="pres">
      <dgm:prSet presAssocID="{1AB828BD-BA27-49D6-923F-335A0B9FAC56}" presName="LevelTwoTextNode" presStyleLbl="node3" presStyleIdx="0" presStyleCnt="2" custScaleY="142761">
        <dgm:presLayoutVars>
          <dgm:chPref val="3"/>
        </dgm:presLayoutVars>
      </dgm:prSet>
      <dgm:spPr/>
    </dgm:pt>
    <dgm:pt modelId="{1A68333C-72B2-4FD4-ACBD-6E85EB5641BC}" type="pres">
      <dgm:prSet presAssocID="{1AB828BD-BA27-49D6-923F-335A0B9FAC56}" presName="level3hierChild" presStyleCnt="0"/>
      <dgm:spPr/>
    </dgm:pt>
    <dgm:pt modelId="{2FE47D5E-8F60-4B2E-B66E-824FA6066CA5}" type="pres">
      <dgm:prSet presAssocID="{AC22E47A-669D-4BD4-B631-73DACAA37B0A}" presName="conn2-1" presStyleLbl="parChTrans1D2" presStyleIdx="1" presStyleCnt="2"/>
      <dgm:spPr/>
    </dgm:pt>
    <dgm:pt modelId="{08117DC7-BABB-4357-86C6-F00F54006058}" type="pres">
      <dgm:prSet presAssocID="{AC22E47A-669D-4BD4-B631-73DACAA37B0A}" presName="connTx" presStyleLbl="parChTrans1D2" presStyleIdx="1" presStyleCnt="2"/>
      <dgm:spPr/>
    </dgm:pt>
    <dgm:pt modelId="{EB0A35C6-6ECB-4C93-B3A7-00B879C710E9}" type="pres">
      <dgm:prSet presAssocID="{C0D85469-C8F2-4086-9DC2-85C4A8F45CDA}" presName="root2" presStyleCnt="0"/>
      <dgm:spPr/>
    </dgm:pt>
    <dgm:pt modelId="{56D69CCE-FE11-416A-A778-B5D10D02D702}" type="pres">
      <dgm:prSet presAssocID="{C0D85469-C8F2-4086-9DC2-85C4A8F45CDA}" presName="LevelTwoTextNode" presStyleLbl="node2" presStyleIdx="1" presStyleCnt="2" custScaleY="129373">
        <dgm:presLayoutVars>
          <dgm:chPref val="3"/>
        </dgm:presLayoutVars>
      </dgm:prSet>
      <dgm:spPr/>
    </dgm:pt>
    <dgm:pt modelId="{4AD30B12-33E0-4959-A016-AEBB964A995F}" type="pres">
      <dgm:prSet presAssocID="{C0D85469-C8F2-4086-9DC2-85C4A8F45CDA}" presName="level3hierChild" presStyleCnt="0"/>
      <dgm:spPr/>
    </dgm:pt>
    <dgm:pt modelId="{A0F9052E-60A1-4B3A-BBEF-F1F7F45F4369}" type="pres">
      <dgm:prSet presAssocID="{9D67E8F8-87C1-4EF8-A27A-4378F8A56448}" presName="conn2-1" presStyleLbl="parChTrans1D3" presStyleIdx="1" presStyleCnt="2"/>
      <dgm:spPr/>
    </dgm:pt>
    <dgm:pt modelId="{5C37B666-5495-4B63-970F-E948B9ADBB9F}" type="pres">
      <dgm:prSet presAssocID="{9D67E8F8-87C1-4EF8-A27A-4378F8A56448}" presName="connTx" presStyleLbl="parChTrans1D3" presStyleIdx="1" presStyleCnt="2"/>
      <dgm:spPr/>
    </dgm:pt>
    <dgm:pt modelId="{B856250D-98E9-4EC2-9BD4-06B361C4847C}" type="pres">
      <dgm:prSet presAssocID="{6903EE23-8648-4744-A37C-F88A7F2F4C76}" presName="root2" presStyleCnt="0"/>
      <dgm:spPr/>
    </dgm:pt>
    <dgm:pt modelId="{06CEF56F-FBCF-4999-97F4-66189C8C4EC6}" type="pres">
      <dgm:prSet presAssocID="{6903EE23-8648-4744-A37C-F88A7F2F4C76}" presName="LevelTwoTextNode" presStyleLbl="node3" presStyleIdx="1" presStyleCnt="2" custScaleY="189337">
        <dgm:presLayoutVars>
          <dgm:chPref val="3"/>
        </dgm:presLayoutVars>
      </dgm:prSet>
      <dgm:spPr/>
    </dgm:pt>
    <dgm:pt modelId="{181A52DD-2255-4432-82EE-2095D171CF5E}" type="pres">
      <dgm:prSet presAssocID="{6903EE23-8648-4744-A37C-F88A7F2F4C76}" presName="level3hierChild" presStyleCnt="0"/>
      <dgm:spPr/>
    </dgm:pt>
  </dgm:ptLst>
  <dgm:cxnLst>
    <dgm:cxn modelId="{9AA9C803-AE9F-4D04-83B0-FA6A53821B3D}" type="presOf" srcId="{75291362-14AF-455A-A242-865887E326AF}" destId="{E31463B1-73BF-400B-9729-1FA0C6B1EFF0}" srcOrd="0" destOrd="0" presId="urn:microsoft.com/office/officeart/2005/8/layout/hierarchy2"/>
    <dgm:cxn modelId="{5F704D16-8307-428C-BC65-1924E8F46977}" type="presOf" srcId="{6903EE23-8648-4744-A37C-F88A7F2F4C76}" destId="{06CEF56F-FBCF-4999-97F4-66189C8C4EC6}" srcOrd="0" destOrd="0" presId="urn:microsoft.com/office/officeart/2005/8/layout/hierarchy2"/>
    <dgm:cxn modelId="{F45A8719-76F4-41C2-8A75-1F6F56856E6C}" type="presOf" srcId="{C0D85469-C8F2-4086-9DC2-85C4A8F45CDA}" destId="{56D69CCE-FE11-416A-A778-B5D10D02D702}" srcOrd="0" destOrd="0" presId="urn:microsoft.com/office/officeart/2005/8/layout/hierarchy2"/>
    <dgm:cxn modelId="{E5010B20-1E08-4FAE-98CA-0204CB85A856}" type="presOf" srcId="{9D67E8F8-87C1-4EF8-A27A-4378F8A56448}" destId="{5C37B666-5495-4B63-970F-E948B9ADBB9F}" srcOrd="1" destOrd="0" presId="urn:microsoft.com/office/officeart/2005/8/layout/hierarchy2"/>
    <dgm:cxn modelId="{BC54FE22-17D2-4FDB-BDA6-746E8E50808F}" type="presOf" srcId="{B5A0F044-2664-4028-AF48-E2EE67C71E3B}" destId="{FC015BEB-6982-4CDE-AB2F-2D5A2E10FA31}" srcOrd="0" destOrd="0" presId="urn:microsoft.com/office/officeart/2005/8/layout/hierarchy2"/>
    <dgm:cxn modelId="{377DA92E-C17C-401D-96A7-A403999FD25D}" type="presOf" srcId="{9D67E8F8-87C1-4EF8-A27A-4378F8A56448}" destId="{A0F9052E-60A1-4B3A-BBEF-F1F7F45F4369}" srcOrd="0" destOrd="0" presId="urn:microsoft.com/office/officeart/2005/8/layout/hierarchy2"/>
    <dgm:cxn modelId="{A59BB267-C7A7-41EC-A2B1-C1E48E28A180}" srcId="{C0D85469-C8F2-4086-9DC2-85C4A8F45CDA}" destId="{6903EE23-8648-4744-A37C-F88A7F2F4C76}" srcOrd="0" destOrd="0" parTransId="{9D67E8F8-87C1-4EF8-A27A-4378F8A56448}" sibTransId="{B416D9BC-5312-4A5A-9C10-BECA536C0861}"/>
    <dgm:cxn modelId="{5534E668-7280-4412-B7C5-4FB98494FCFF}" type="presOf" srcId="{E5EF0092-8EA4-466F-8D5E-85735E572B06}" destId="{C2E18B6D-B658-42B7-82ED-DC758569183C}" srcOrd="0" destOrd="0" presId="urn:microsoft.com/office/officeart/2005/8/layout/hierarchy2"/>
    <dgm:cxn modelId="{73693E56-A62C-4BCD-AF0D-BEDA3EB40640}" srcId="{B5A0F044-2664-4028-AF48-E2EE67C71E3B}" destId="{E5EF0092-8EA4-466F-8D5E-85735E572B06}" srcOrd="0" destOrd="0" parTransId="{D3A2A334-C764-4060-AF89-3714E7094A43}" sibTransId="{AAEAA6EF-EEBE-475E-A30A-F5C8B3AB60E9}"/>
    <dgm:cxn modelId="{E69B6458-ABEA-492B-98CF-E216D1B2EB41}" type="presOf" srcId="{75291362-14AF-455A-A242-865887E326AF}" destId="{9445A37B-14D7-4235-BC4C-95775BAF6CD4}" srcOrd="1" destOrd="0" presId="urn:microsoft.com/office/officeart/2005/8/layout/hierarchy2"/>
    <dgm:cxn modelId="{0470C358-2D1D-41A5-9E45-9FBFB5DB50F1}" srcId="{9005A863-07AE-4146-A10C-651647FD1663}" destId="{1AB828BD-BA27-49D6-923F-335A0B9FAC56}" srcOrd="0" destOrd="0" parTransId="{75291362-14AF-455A-A242-865887E326AF}" sibTransId="{1ED9A123-B3F6-4EC1-92AD-729C5CC3B7D0}"/>
    <dgm:cxn modelId="{4389FA88-73A3-4D06-86A6-E7828D4541E5}" type="presOf" srcId="{9005A863-07AE-4146-A10C-651647FD1663}" destId="{20045A82-F3FD-49D3-84D0-69E2309AE7F0}" srcOrd="0" destOrd="0" presId="urn:microsoft.com/office/officeart/2005/8/layout/hierarchy2"/>
    <dgm:cxn modelId="{1DA9C78B-A91A-4F8F-A57B-FA30CEE32DBB}" type="presOf" srcId="{64526B51-6A7C-4E2A-B89D-4554C8A0F975}" destId="{6576AF1C-02AB-48A7-B489-2F81DCB02FFC}" srcOrd="0" destOrd="0" presId="urn:microsoft.com/office/officeart/2005/8/layout/hierarchy2"/>
    <dgm:cxn modelId="{AAE7A191-624F-4E88-B7CB-4DB10035E67D}" type="presOf" srcId="{1AB828BD-BA27-49D6-923F-335A0B9FAC56}" destId="{B705714B-0EF8-408A-88FD-0E5D91E13677}" srcOrd="0" destOrd="0" presId="urn:microsoft.com/office/officeart/2005/8/layout/hierarchy2"/>
    <dgm:cxn modelId="{11FD84A0-0009-49B9-8ED3-45CAFD820F09}" srcId="{E5EF0092-8EA4-466F-8D5E-85735E572B06}" destId="{9005A863-07AE-4146-A10C-651647FD1663}" srcOrd="0" destOrd="0" parTransId="{64526B51-6A7C-4E2A-B89D-4554C8A0F975}" sibTransId="{5382508B-FACF-4277-9393-313DFC4145CF}"/>
    <dgm:cxn modelId="{3E319BAC-8557-4CB6-BF3E-8FCD5C29A019}" srcId="{E5EF0092-8EA4-466F-8D5E-85735E572B06}" destId="{C0D85469-C8F2-4086-9DC2-85C4A8F45CDA}" srcOrd="1" destOrd="0" parTransId="{AC22E47A-669D-4BD4-B631-73DACAA37B0A}" sibTransId="{D3004CCA-0961-4B8B-9CD5-F351BB7DDD61}"/>
    <dgm:cxn modelId="{7CCF27B7-919D-4F6C-A266-3F3A8AFCE646}" type="presOf" srcId="{64526B51-6A7C-4E2A-B89D-4554C8A0F975}" destId="{2AA5DC00-6964-4855-89F3-A389F719C9C8}" srcOrd="1" destOrd="0" presId="urn:microsoft.com/office/officeart/2005/8/layout/hierarchy2"/>
    <dgm:cxn modelId="{009CC2C8-D8F4-4D4B-983C-8E9D982CC2CE}" type="presOf" srcId="{AC22E47A-669D-4BD4-B631-73DACAA37B0A}" destId="{2FE47D5E-8F60-4B2E-B66E-824FA6066CA5}" srcOrd="0" destOrd="0" presId="urn:microsoft.com/office/officeart/2005/8/layout/hierarchy2"/>
    <dgm:cxn modelId="{05E88CEF-915D-40B9-B6C8-B05B990A8494}" type="presOf" srcId="{AC22E47A-669D-4BD4-B631-73DACAA37B0A}" destId="{08117DC7-BABB-4357-86C6-F00F54006058}" srcOrd="1" destOrd="0" presId="urn:microsoft.com/office/officeart/2005/8/layout/hierarchy2"/>
    <dgm:cxn modelId="{3B8F0158-FBEC-48C7-ADB8-DCB31652F267}" type="presParOf" srcId="{FC015BEB-6982-4CDE-AB2F-2D5A2E10FA31}" destId="{CF79234A-244C-45B5-89EF-E137AECED568}" srcOrd="0" destOrd="0" presId="urn:microsoft.com/office/officeart/2005/8/layout/hierarchy2"/>
    <dgm:cxn modelId="{718D59D9-7C17-4865-91AB-5512343E7F8E}" type="presParOf" srcId="{CF79234A-244C-45B5-89EF-E137AECED568}" destId="{C2E18B6D-B658-42B7-82ED-DC758569183C}" srcOrd="0" destOrd="0" presId="urn:microsoft.com/office/officeart/2005/8/layout/hierarchy2"/>
    <dgm:cxn modelId="{50D87932-C02C-4A5A-B2BB-F8E82E1D6FDC}" type="presParOf" srcId="{CF79234A-244C-45B5-89EF-E137AECED568}" destId="{47FCFED1-A1FC-46AB-9472-EEEAE1ADC92E}" srcOrd="1" destOrd="0" presId="urn:microsoft.com/office/officeart/2005/8/layout/hierarchy2"/>
    <dgm:cxn modelId="{BC6E90D8-829C-49C2-8AFE-0C45709BD9EE}" type="presParOf" srcId="{47FCFED1-A1FC-46AB-9472-EEEAE1ADC92E}" destId="{6576AF1C-02AB-48A7-B489-2F81DCB02FFC}" srcOrd="0" destOrd="0" presId="urn:microsoft.com/office/officeart/2005/8/layout/hierarchy2"/>
    <dgm:cxn modelId="{86B7F972-CE3D-439D-A276-5C4D151A35CE}" type="presParOf" srcId="{6576AF1C-02AB-48A7-B489-2F81DCB02FFC}" destId="{2AA5DC00-6964-4855-89F3-A389F719C9C8}" srcOrd="0" destOrd="0" presId="urn:microsoft.com/office/officeart/2005/8/layout/hierarchy2"/>
    <dgm:cxn modelId="{FE209EED-50BB-4459-9572-BDD6C6C4A98C}" type="presParOf" srcId="{47FCFED1-A1FC-46AB-9472-EEEAE1ADC92E}" destId="{9066C9C0-3770-4191-B671-0E569011EFBA}" srcOrd="1" destOrd="0" presId="urn:microsoft.com/office/officeart/2005/8/layout/hierarchy2"/>
    <dgm:cxn modelId="{FBE4926F-2B1F-46C0-8D49-FDE992CD0C56}" type="presParOf" srcId="{9066C9C0-3770-4191-B671-0E569011EFBA}" destId="{20045A82-F3FD-49D3-84D0-69E2309AE7F0}" srcOrd="0" destOrd="0" presId="urn:microsoft.com/office/officeart/2005/8/layout/hierarchy2"/>
    <dgm:cxn modelId="{9E7D8A43-94A2-485C-B46A-83ADD5D11B88}" type="presParOf" srcId="{9066C9C0-3770-4191-B671-0E569011EFBA}" destId="{59D83EA2-7CF8-4656-AB89-4A9BEAC4D9AD}" srcOrd="1" destOrd="0" presId="urn:microsoft.com/office/officeart/2005/8/layout/hierarchy2"/>
    <dgm:cxn modelId="{86C6B9F7-321D-4669-AFD3-C241B8CB1D0E}" type="presParOf" srcId="{59D83EA2-7CF8-4656-AB89-4A9BEAC4D9AD}" destId="{E31463B1-73BF-400B-9729-1FA0C6B1EFF0}" srcOrd="0" destOrd="0" presId="urn:microsoft.com/office/officeart/2005/8/layout/hierarchy2"/>
    <dgm:cxn modelId="{1E6E94B0-C7AC-4809-ADF2-063FD5BFA448}" type="presParOf" srcId="{E31463B1-73BF-400B-9729-1FA0C6B1EFF0}" destId="{9445A37B-14D7-4235-BC4C-95775BAF6CD4}" srcOrd="0" destOrd="0" presId="urn:microsoft.com/office/officeart/2005/8/layout/hierarchy2"/>
    <dgm:cxn modelId="{4500E8BA-3C6B-430C-844E-C6F7E77E4944}" type="presParOf" srcId="{59D83EA2-7CF8-4656-AB89-4A9BEAC4D9AD}" destId="{410523FC-6207-4D11-A0F8-19BCBB982A67}" srcOrd="1" destOrd="0" presId="urn:microsoft.com/office/officeart/2005/8/layout/hierarchy2"/>
    <dgm:cxn modelId="{BADD2FA8-819E-40AC-A82B-C29ABC54A003}" type="presParOf" srcId="{410523FC-6207-4D11-A0F8-19BCBB982A67}" destId="{B705714B-0EF8-408A-88FD-0E5D91E13677}" srcOrd="0" destOrd="0" presId="urn:microsoft.com/office/officeart/2005/8/layout/hierarchy2"/>
    <dgm:cxn modelId="{4D47BE65-C68A-47C3-A7B8-81C6B2A06F1F}" type="presParOf" srcId="{410523FC-6207-4D11-A0F8-19BCBB982A67}" destId="{1A68333C-72B2-4FD4-ACBD-6E85EB5641BC}" srcOrd="1" destOrd="0" presId="urn:microsoft.com/office/officeart/2005/8/layout/hierarchy2"/>
    <dgm:cxn modelId="{C7E6AC73-7892-4DB3-884C-9828FD0716C4}" type="presParOf" srcId="{47FCFED1-A1FC-46AB-9472-EEEAE1ADC92E}" destId="{2FE47D5E-8F60-4B2E-B66E-824FA6066CA5}" srcOrd="2" destOrd="0" presId="urn:microsoft.com/office/officeart/2005/8/layout/hierarchy2"/>
    <dgm:cxn modelId="{721B0A6B-D872-4B52-BB9F-8ED7204822D2}" type="presParOf" srcId="{2FE47D5E-8F60-4B2E-B66E-824FA6066CA5}" destId="{08117DC7-BABB-4357-86C6-F00F54006058}" srcOrd="0" destOrd="0" presId="urn:microsoft.com/office/officeart/2005/8/layout/hierarchy2"/>
    <dgm:cxn modelId="{4DB5BEC6-2293-427D-94FA-94F4F7B2723A}" type="presParOf" srcId="{47FCFED1-A1FC-46AB-9472-EEEAE1ADC92E}" destId="{EB0A35C6-6ECB-4C93-B3A7-00B879C710E9}" srcOrd="3" destOrd="0" presId="urn:microsoft.com/office/officeart/2005/8/layout/hierarchy2"/>
    <dgm:cxn modelId="{D865293A-4096-4F68-8E29-507DC17AE1D8}" type="presParOf" srcId="{EB0A35C6-6ECB-4C93-B3A7-00B879C710E9}" destId="{56D69CCE-FE11-416A-A778-B5D10D02D702}" srcOrd="0" destOrd="0" presId="urn:microsoft.com/office/officeart/2005/8/layout/hierarchy2"/>
    <dgm:cxn modelId="{E99AA921-F22F-4A5F-862B-F112754869EF}" type="presParOf" srcId="{EB0A35C6-6ECB-4C93-B3A7-00B879C710E9}" destId="{4AD30B12-33E0-4959-A016-AEBB964A995F}" srcOrd="1" destOrd="0" presId="urn:microsoft.com/office/officeart/2005/8/layout/hierarchy2"/>
    <dgm:cxn modelId="{AD09BD97-DCC7-409E-9477-B999377109D1}" type="presParOf" srcId="{4AD30B12-33E0-4959-A016-AEBB964A995F}" destId="{A0F9052E-60A1-4B3A-BBEF-F1F7F45F4369}" srcOrd="0" destOrd="0" presId="urn:microsoft.com/office/officeart/2005/8/layout/hierarchy2"/>
    <dgm:cxn modelId="{7A7D67F3-B9E2-4E21-9AB0-60FA61DD8E29}" type="presParOf" srcId="{A0F9052E-60A1-4B3A-BBEF-F1F7F45F4369}" destId="{5C37B666-5495-4B63-970F-E948B9ADBB9F}" srcOrd="0" destOrd="0" presId="urn:microsoft.com/office/officeart/2005/8/layout/hierarchy2"/>
    <dgm:cxn modelId="{0DA041BD-DD47-4D1B-A16B-D94A21A366F1}" type="presParOf" srcId="{4AD30B12-33E0-4959-A016-AEBB964A995F}" destId="{B856250D-98E9-4EC2-9BD4-06B361C4847C}" srcOrd="1" destOrd="0" presId="urn:microsoft.com/office/officeart/2005/8/layout/hierarchy2"/>
    <dgm:cxn modelId="{BFF8FCF8-4E02-4539-BA75-1140430C6A59}" type="presParOf" srcId="{B856250D-98E9-4EC2-9BD4-06B361C4847C}" destId="{06CEF56F-FBCF-4999-97F4-66189C8C4EC6}" srcOrd="0" destOrd="0" presId="urn:microsoft.com/office/officeart/2005/8/layout/hierarchy2"/>
    <dgm:cxn modelId="{D90BD1A3-545A-41B0-B668-6294E7C718BD}" type="presParOf" srcId="{B856250D-98E9-4EC2-9BD4-06B361C4847C}" destId="{181A52DD-2255-4432-82EE-2095D171CF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A0F044-2664-4028-AF48-E2EE67C71E3B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5EF0092-8EA4-466F-8D5E-85735E572B06}">
      <dgm:prSet phldrT="[Texto]" custT="1"/>
      <dgm:spPr/>
      <dgm:t>
        <a:bodyPr/>
        <a:lstStyle/>
        <a:p>
          <a:r>
            <a:rPr lang="es-ES" sz="3200" dirty="0"/>
            <a:t>Convivencia dinámica</a:t>
          </a:r>
          <a:endParaRPr lang="es-EC" sz="3200" b="1" dirty="0"/>
        </a:p>
      </dgm:t>
    </dgm:pt>
    <dgm:pt modelId="{D3A2A334-C764-4060-AF89-3714E7094A43}" type="parTrans" cxnId="{73693E56-A62C-4BCD-AF0D-BEDA3EB40640}">
      <dgm:prSet/>
      <dgm:spPr/>
      <dgm:t>
        <a:bodyPr/>
        <a:lstStyle/>
        <a:p>
          <a:endParaRPr lang="es-EC"/>
        </a:p>
      </dgm:t>
    </dgm:pt>
    <dgm:pt modelId="{AAEAA6EF-EEBE-475E-A30A-F5C8B3AB60E9}" type="sibTrans" cxnId="{73693E56-A62C-4BCD-AF0D-BEDA3EB40640}">
      <dgm:prSet/>
      <dgm:spPr/>
      <dgm:t>
        <a:bodyPr/>
        <a:lstStyle/>
        <a:p>
          <a:endParaRPr lang="es-EC"/>
        </a:p>
      </dgm:t>
    </dgm:pt>
    <dgm:pt modelId="{9005A863-07AE-4146-A10C-651647FD1663}">
      <dgm:prSet phldrT="[Texto]" custT="1"/>
      <dgm:spPr/>
      <dgm:t>
        <a:bodyPr/>
        <a:lstStyle/>
        <a:p>
          <a:r>
            <a:rPr lang="es-EC" sz="2800" b="1" dirty="0"/>
            <a:t>Objetivo</a:t>
          </a:r>
        </a:p>
      </dgm:t>
    </dgm:pt>
    <dgm:pt modelId="{64526B51-6A7C-4E2A-B89D-4554C8A0F975}" type="parTrans" cxnId="{11FD84A0-0009-49B9-8ED3-45CAFD820F09}">
      <dgm:prSet/>
      <dgm:spPr/>
      <dgm:t>
        <a:bodyPr/>
        <a:lstStyle/>
        <a:p>
          <a:endParaRPr lang="es-EC"/>
        </a:p>
      </dgm:t>
    </dgm:pt>
    <dgm:pt modelId="{5382508B-FACF-4277-9393-313DFC4145CF}" type="sibTrans" cxnId="{11FD84A0-0009-49B9-8ED3-45CAFD820F09}">
      <dgm:prSet/>
      <dgm:spPr/>
      <dgm:t>
        <a:bodyPr/>
        <a:lstStyle/>
        <a:p>
          <a:endParaRPr lang="es-EC"/>
        </a:p>
      </dgm:t>
    </dgm:pt>
    <dgm:pt modelId="{1AB828BD-BA27-49D6-923F-335A0B9FAC56}">
      <dgm:prSet phldrT="[Texto]"/>
      <dgm:spPr/>
      <dgm:t>
        <a:bodyPr/>
        <a:lstStyle/>
        <a:p>
          <a:r>
            <a:rPr lang="es-ES" dirty="0"/>
            <a:t>Controlar conflictos surgidos </a:t>
          </a:r>
          <a:endParaRPr lang="es-EC" dirty="0"/>
        </a:p>
      </dgm:t>
    </dgm:pt>
    <dgm:pt modelId="{75291362-14AF-455A-A242-865887E326AF}" type="parTrans" cxnId="{0470C358-2D1D-41A5-9E45-9FBFB5DB50F1}">
      <dgm:prSet/>
      <dgm:spPr/>
      <dgm:t>
        <a:bodyPr/>
        <a:lstStyle/>
        <a:p>
          <a:endParaRPr lang="es-EC"/>
        </a:p>
      </dgm:t>
    </dgm:pt>
    <dgm:pt modelId="{1ED9A123-B3F6-4EC1-92AD-729C5CC3B7D0}" type="sibTrans" cxnId="{0470C358-2D1D-41A5-9E45-9FBFB5DB50F1}">
      <dgm:prSet/>
      <dgm:spPr/>
      <dgm:t>
        <a:bodyPr/>
        <a:lstStyle/>
        <a:p>
          <a:endParaRPr lang="es-EC"/>
        </a:p>
      </dgm:t>
    </dgm:pt>
    <dgm:pt modelId="{C0D85469-C8F2-4086-9DC2-85C4A8F45CDA}">
      <dgm:prSet phldrT="[Texto]" custT="1"/>
      <dgm:spPr/>
      <dgm:t>
        <a:bodyPr/>
        <a:lstStyle/>
        <a:p>
          <a:r>
            <a:rPr lang="es-EC" sz="3200" b="1" dirty="0"/>
            <a:t>A través de </a:t>
          </a:r>
        </a:p>
      </dgm:t>
    </dgm:pt>
    <dgm:pt modelId="{AC22E47A-669D-4BD4-B631-73DACAA37B0A}" type="parTrans" cxnId="{3E319BAC-8557-4CB6-BF3E-8FCD5C29A019}">
      <dgm:prSet/>
      <dgm:spPr/>
      <dgm:t>
        <a:bodyPr/>
        <a:lstStyle/>
        <a:p>
          <a:endParaRPr lang="es-EC"/>
        </a:p>
      </dgm:t>
    </dgm:pt>
    <dgm:pt modelId="{D3004CCA-0961-4B8B-9CD5-F351BB7DDD61}" type="sibTrans" cxnId="{3E319BAC-8557-4CB6-BF3E-8FCD5C29A019}">
      <dgm:prSet/>
      <dgm:spPr/>
      <dgm:t>
        <a:bodyPr/>
        <a:lstStyle/>
        <a:p>
          <a:endParaRPr lang="es-EC"/>
        </a:p>
      </dgm:t>
    </dgm:pt>
    <dgm:pt modelId="{6903EE23-8648-4744-A37C-F88A7F2F4C76}">
      <dgm:prSet phldrT="[Texto]"/>
      <dgm:spPr/>
      <dgm:t>
        <a:bodyPr/>
        <a:lstStyle/>
        <a:p>
          <a:r>
            <a:rPr lang="es-ES" dirty="0"/>
            <a:t>Dinámicas de comunicación activa</a:t>
          </a:r>
          <a:endParaRPr lang="es-EC" dirty="0"/>
        </a:p>
      </dgm:t>
    </dgm:pt>
    <dgm:pt modelId="{9D67E8F8-87C1-4EF8-A27A-4378F8A56448}" type="parTrans" cxnId="{A59BB267-C7A7-41EC-A2B1-C1E48E28A180}">
      <dgm:prSet/>
      <dgm:spPr/>
      <dgm:t>
        <a:bodyPr/>
        <a:lstStyle/>
        <a:p>
          <a:endParaRPr lang="es-EC"/>
        </a:p>
      </dgm:t>
    </dgm:pt>
    <dgm:pt modelId="{B416D9BC-5312-4A5A-9C10-BECA536C0861}" type="sibTrans" cxnId="{A59BB267-C7A7-41EC-A2B1-C1E48E28A180}">
      <dgm:prSet/>
      <dgm:spPr/>
      <dgm:t>
        <a:bodyPr/>
        <a:lstStyle/>
        <a:p>
          <a:endParaRPr lang="es-EC"/>
        </a:p>
      </dgm:t>
    </dgm:pt>
    <dgm:pt modelId="{FC015BEB-6982-4CDE-AB2F-2D5A2E10FA31}" type="pres">
      <dgm:prSet presAssocID="{B5A0F044-2664-4028-AF48-E2EE67C71E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79234A-244C-45B5-89EF-E137AECED568}" type="pres">
      <dgm:prSet presAssocID="{E5EF0092-8EA4-466F-8D5E-85735E572B06}" presName="root1" presStyleCnt="0"/>
      <dgm:spPr/>
    </dgm:pt>
    <dgm:pt modelId="{C2E18B6D-B658-42B7-82ED-DC758569183C}" type="pres">
      <dgm:prSet presAssocID="{E5EF0092-8EA4-466F-8D5E-85735E572B06}" presName="LevelOneTextNode" presStyleLbl="node0" presStyleIdx="0" presStyleCnt="1" custScaleY="186765">
        <dgm:presLayoutVars>
          <dgm:chPref val="3"/>
        </dgm:presLayoutVars>
      </dgm:prSet>
      <dgm:spPr/>
    </dgm:pt>
    <dgm:pt modelId="{47FCFED1-A1FC-46AB-9472-EEEAE1ADC92E}" type="pres">
      <dgm:prSet presAssocID="{E5EF0092-8EA4-466F-8D5E-85735E572B06}" presName="level2hierChild" presStyleCnt="0"/>
      <dgm:spPr/>
    </dgm:pt>
    <dgm:pt modelId="{6576AF1C-02AB-48A7-B489-2F81DCB02FFC}" type="pres">
      <dgm:prSet presAssocID="{64526B51-6A7C-4E2A-B89D-4554C8A0F975}" presName="conn2-1" presStyleLbl="parChTrans1D2" presStyleIdx="0" presStyleCnt="2"/>
      <dgm:spPr/>
    </dgm:pt>
    <dgm:pt modelId="{2AA5DC00-6964-4855-89F3-A389F719C9C8}" type="pres">
      <dgm:prSet presAssocID="{64526B51-6A7C-4E2A-B89D-4554C8A0F975}" presName="connTx" presStyleLbl="parChTrans1D2" presStyleIdx="0" presStyleCnt="2"/>
      <dgm:spPr/>
    </dgm:pt>
    <dgm:pt modelId="{9066C9C0-3770-4191-B671-0E569011EFBA}" type="pres">
      <dgm:prSet presAssocID="{9005A863-07AE-4146-A10C-651647FD1663}" presName="root2" presStyleCnt="0"/>
      <dgm:spPr/>
    </dgm:pt>
    <dgm:pt modelId="{20045A82-F3FD-49D3-84D0-69E2309AE7F0}" type="pres">
      <dgm:prSet presAssocID="{9005A863-07AE-4146-A10C-651647FD1663}" presName="LevelTwoTextNode" presStyleLbl="node2" presStyleIdx="0" presStyleCnt="2" custScaleY="142761">
        <dgm:presLayoutVars>
          <dgm:chPref val="3"/>
        </dgm:presLayoutVars>
      </dgm:prSet>
      <dgm:spPr/>
    </dgm:pt>
    <dgm:pt modelId="{59D83EA2-7CF8-4656-AB89-4A9BEAC4D9AD}" type="pres">
      <dgm:prSet presAssocID="{9005A863-07AE-4146-A10C-651647FD1663}" presName="level3hierChild" presStyleCnt="0"/>
      <dgm:spPr/>
    </dgm:pt>
    <dgm:pt modelId="{E31463B1-73BF-400B-9729-1FA0C6B1EFF0}" type="pres">
      <dgm:prSet presAssocID="{75291362-14AF-455A-A242-865887E326AF}" presName="conn2-1" presStyleLbl="parChTrans1D3" presStyleIdx="0" presStyleCnt="2"/>
      <dgm:spPr/>
    </dgm:pt>
    <dgm:pt modelId="{9445A37B-14D7-4235-BC4C-95775BAF6CD4}" type="pres">
      <dgm:prSet presAssocID="{75291362-14AF-455A-A242-865887E326AF}" presName="connTx" presStyleLbl="parChTrans1D3" presStyleIdx="0" presStyleCnt="2"/>
      <dgm:spPr/>
    </dgm:pt>
    <dgm:pt modelId="{410523FC-6207-4D11-A0F8-19BCBB982A67}" type="pres">
      <dgm:prSet presAssocID="{1AB828BD-BA27-49D6-923F-335A0B9FAC56}" presName="root2" presStyleCnt="0"/>
      <dgm:spPr/>
    </dgm:pt>
    <dgm:pt modelId="{B705714B-0EF8-408A-88FD-0E5D91E13677}" type="pres">
      <dgm:prSet presAssocID="{1AB828BD-BA27-49D6-923F-335A0B9FAC56}" presName="LevelTwoTextNode" presStyleLbl="node3" presStyleIdx="0" presStyleCnt="2" custScaleY="142761">
        <dgm:presLayoutVars>
          <dgm:chPref val="3"/>
        </dgm:presLayoutVars>
      </dgm:prSet>
      <dgm:spPr/>
    </dgm:pt>
    <dgm:pt modelId="{1A68333C-72B2-4FD4-ACBD-6E85EB5641BC}" type="pres">
      <dgm:prSet presAssocID="{1AB828BD-BA27-49D6-923F-335A0B9FAC56}" presName="level3hierChild" presStyleCnt="0"/>
      <dgm:spPr/>
    </dgm:pt>
    <dgm:pt modelId="{2FE47D5E-8F60-4B2E-B66E-824FA6066CA5}" type="pres">
      <dgm:prSet presAssocID="{AC22E47A-669D-4BD4-B631-73DACAA37B0A}" presName="conn2-1" presStyleLbl="parChTrans1D2" presStyleIdx="1" presStyleCnt="2"/>
      <dgm:spPr/>
    </dgm:pt>
    <dgm:pt modelId="{08117DC7-BABB-4357-86C6-F00F54006058}" type="pres">
      <dgm:prSet presAssocID="{AC22E47A-669D-4BD4-B631-73DACAA37B0A}" presName="connTx" presStyleLbl="parChTrans1D2" presStyleIdx="1" presStyleCnt="2"/>
      <dgm:spPr/>
    </dgm:pt>
    <dgm:pt modelId="{EB0A35C6-6ECB-4C93-B3A7-00B879C710E9}" type="pres">
      <dgm:prSet presAssocID="{C0D85469-C8F2-4086-9DC2-85C4A8F45CDA}" presName="root2" presStyleCnt="0"/>
      <dgm:spPr/>
    </dgm:pt>
    <dgm:pt modelId="{56D69CCE-FE11-416A-A778-B5D10D02D702}" type="pres">
      <dgm:prSet presAssocID="{C0D85469-C8F2-4086-9DC2-85C4A8F45CDA}" presName="LevelTwoTextNode" presStyleLbl="node2" presStyleIdx="1" presStyleCnt="2" custScaleY="129373">
        <dgm:presLayoutVars>
          <dgm:chPref val="3"/>
        </dgm:presLayoutVars>
      </dgm:prSet>
      <dgm:spPr/>
    </dgm:pt>
    <dgm:pt modelId="{4AD30B12-33E0-4959-A016-AEBB964A995F}" type="pres">
      <dgm:prSet presAssocID="{C0D85469-C8F2-4086-9DC2-85C4A8F45CDA}" presName="level3hierChild" presStyleCnt="0"/>
      <dgm:spPr/>
    </dgm:pt>
    <dgm:pt modelId="{A0F9052E-60A1-4B3A-BBEF-F1F7F45F4369}" type="pres">
      <dgm:prSet presAssocID="{9D67E8F8-87C1-4EF8-A27A-4378F8A56448}" presName="conn2-1" presStyleLbl="parChTrans1D3" presStyleIdx="1" presStyleCnt="2"/>
      <dgm:spPr/>
    </dgm:pt>
    <dgm:pt modelId="{5C37B666-5495-4B63-970F-E948B9ADBB9F}" type="pres">
      <dgm:prSet presAssocID="{9D67E8F8-87C1-4EF8-A27A-4378F8A56448}" presName="connTx" presStyleLbl="parChTrans1D3" presStyleIdx="1" presStyleCnt="2"/>
      <dgm:spPr/>
    </dgm:pt>
    <dgm:pt modelId="{B856250D-98E9-4EC2-9BD4-06B361C4847C}" type="pres">
      <dgm:prSet presAssocID="{6903EE23-8648-4744-A37C-F88A7F2F4C76}" presName="root2" presStyleCnt="0"/>
      <dgm:spPr/>
    </dgm:pt>
    <dgm:pt modelId="{06CEF56F-FBCF-4999-97F4-66189C8C4EC6}" type="pres">
      <dgm:prSet presAssocID="{6903EE23-8648-4744-A37C-F88A7F2F4C76}" presName="LevelTwoTextNode" presStyleLbl="node3" presStyleIdx="1" presStyleCnt="2" custScaleY="189337">
        <dgm:presLayoutVars>
          <dgm:chPref val="3"/>
        </dgm:presLayoutVars>
      </dgm:prSet>
      <dgm:spPr/>
    </dgm:pt>
    <dgm:pt modelId="{181A52DD-2255-4432-82EE-2095D171CF5E}" type="pres">
      <dgm:prSet presAssocID="{6903EE23-8648-4744-A37C-F88A7F2F4C76}" presName="level3hierChild" presStyleCnt="0"/>
      <dgm:spPr/>
    </dgm:pt>
  </dgm:ptLst>
  <dgm:cxnLst>
    <dgm:cxn modelId="{1A74EA07-4F53-43F1-94D7-36A2E26E8D36}" type="presOf" srcId="{6903EE23-8648-4744-A37C-F88A7F2F4C76}" destId="{06CEF56F-FBCF-4999-97F4-66189C8C4EC6}" srcOrd="0" destOrd="0" presId="urn:microsoft.com/office/officeart/2005/8/layout/hierarchy2"/>
    <dgm:cxn modelId="{906ACE18-98F2-4DAF-8A2C-67352A263116}" type="presOf" srcId="{B5A0F044-2664-4028-AF48-E2EE67C71E3B}" destId="{FC015BEB-6982-4CDE-AB2F-2D5A2E10FA31}" srcOrd="0" destOrd="0" presId="urn:microsoft.com/office/officeart/2005/8/layout/hierarchy2"/>
    <dgm:cxn modelId="{128A9F27-19D8-4449-9B2E-BB901DCEDCF5}" type="presOf" srcId="{AC22E47A-669D-4BD4-B631-73DACAA37B0A}" destId="{08117DC7-BABB-4357-86C6-F00F54006058}" srcOrd="1" destOrd="0" presId="urn:microsoft.com/office/officeart/2005/8/layout/hierarchy2"/>
    <dgm:cxn modelId="{7A2C7936-0D87-49F9-BCB6-C5FC34C55772}" type="presOf" srcId="{9005A863-07AE-4146-A10C-651647FD1663}" destId="{20045A82-F3FD-49D3-84D0-69E2309AE7F0}" srcOrd="0" destOrd="0" presId="urn:microsoft.com/office/officeart/2005/8/layout/hierarchy2"/>
    <dgm:cxn modelId="{A59BB267-C7A7-41EC-A2B1-C1E48E28A180}" srcId="{C0D85469-C8F2-4086-9DC2-85C4A8F45CDA}" destId="{6903EE23-8648-4744-A37C-F88A7F2F4C76}" srcOrd="0" destOrd="0" parTransId="{9D67E8F8-87C1-4EF8-A27A-4378F8A56448}" sibTransId="{B416D9BC-5312-4A5A-9C10-BECA536C0861}"/>
    <dgm:cxn modelId="{62FAA24E-B3F0-4562-A559-D7D86E409611}" type="presOf" srcId="{9D67E8F8-87C1-4EF8-A27A-4378F8A56448}" destId="{A0F9052E-60A1-4B3A-BBEF-F1F7F45F4369}" srcOrd="0" destOrd="0" presId="urn:microsoft.com/office/officeart/2005/8/layout/hierarchy2"/>
    <dgm:cxn modelId="{73693E56-A62C-4BCD-AF0D-BEDA3EB40640}" srcId="{B5A0F044-2664-4028-AF48-E2EE67C71E3B}" destId="{E5EF0092-8EA4-466F-8D5E-85735E572B06}" srcOrd="0" destOrd="0" parTransId="{D3A2A334-C764-4060-AF89-3714E7094A43}" sibTransId="{AAEAA6EF-EEBE-475E-A30A-F5C8B3AB60E9}"/>
    <dgm:cxn modelId="{0470C358-2D1D-41A5-9E45-9FBFB5DB50F1}" srcId="{9005A863-07AE-4146-A10C-651647FD1663}" destId="{1AB828BD-BA27-49D6-923F-335A0B9FAC56}" srcOrd="0" destOrd="0" parTransId="{75291362-14AF-455A-A242-865887E326AF}" sibTransId="{1ED9A123-B3F6-4EC1-92AD-729C5CC3B7D0}"/>
    <dgm:cxn modelId="{51718781-900A-4E88-A1FF-EBA2F37EA074}" type="presOf" srcId="{1AB828BD-BA27-49D6-923F-335A0B9FAC56}" destId="{B705714B-0EF8-408A-88FD-0E5D91E13677}" srcOrd="0" destOrd="0" presId="urn:microsoft.com/office/officeart/2005/8/layout/hierarchy2"/>
    <dgm:cxn modelId="{A2F9238E-DA2B-4D8C-BA0D-B4FFA784C16D}" type="presOf" srcId="{9D67E8F8-87C1-4EF8-A27A-4378F8A56448}" destId="{5C37B666-5495-4B63-970F-E948B9ADBB9F}" srcOrd="1" destOrd="0" presId="urn:microsoft.com/office/officeart/2005/8/layout/hierarchy2"/>
    <dgm:cxn modelId="{7F1DE893-9BD3-49E2-ADA5-A79B8474D9C7}" type="presOf" srcId="{C0D85469-C8F2-4086-9DC2-85C4A8F45CDA}" destId="{56D69CCE-FE11-416A-A778-B5D10D02D702}" srcOrd="0" destOrd="0" presId="urn:microsoft.com/office/officeart/2005/8/layout/hierarchy2"/>
    <dgm:cxn modelId="{8284A39F-954F-47BF-A087-F4FABF4664F7}" type="presOf" srcId="{75291362-14AF-455A-A242-865887E326AF}" destId="{9445A37B-14D7-4235-BC4C-95775BAF6CD4}" srcOrd="1" destOrd="0" presId="urn:microsoft.com/office/officeart/2005/8/layout/hierarchy2"/>
    <dgm:cxn modelId="{11FD84A0-0009-49B9-8ED3-45CAFD820F09}" srcId="{E5EF0092-8EA4-466F-8D5E-85735E572B06}" destId="{9005A863-07AE-4146-A10C-651647FD1663}" srcOrd="0" destOrd="0" parTransId="{64526B51-6A7C-4E2A-B89D-4554C8A0F975}" sibTransId="{5382508B-FACF-4277-9393-313DFC4145CF}"/>
    <dgm:cxn modelId="{35A7A0A5-81CC-4AF6-A1C3-68AA4DEEC411}" type="presOf" srcId="{64526B51-6A7C-4E2A-B89D-4554C8A0F975}" destId="{6576AF1C-02AB-48A7-B489-2F81DCB02FFC}" srcOrd="0" destOrd="0" presId="urn:microsoft.com/office/officeart/2005/8/layout/hierarchy2"/>
    <dgm:cxn modelId="{862BD8AA-31BA-4FAE-B3FA-72BCD36CDAE8}" type="presOf" srcId="{75291362-14AF-455A-A242-865887E326AF}" destId="{E31463B1-73BF-400B-9729-1FA0C6B1EFF0}" srcOrd="0" destOrd="0" presId="urn:microsoft.com/office/officeart/2005/8/layout/hierarchy2"/>
    <dgm:cxn modelId="{3E319BAC-8557-4CB6-BF3E-8FCD5C29A019}" srcId="{E5EF0092-8EA4-466F-8D5E-85735E572B06}" destId="{C0D85469-C8F2-4086-9DC2-85C4A8F45CDA}" srcOrd="1" destOrd="0" parTransId="{AC22E47A-669D-4BD4-B631-73DACAA37B0A}" sibTransId="{D3004CCA-0961-4B8B-9CD5-F351BB7DDD61}"/>
    <dgm:cxn modelId="{9FC856BB-32FD-4D84-9F7D-CBE91564D4E4}" type="presOf" srcId="{64526B51-6A7C-4E2A-B89D-4554C8A0F975}" destId="{2AA5DC00-6964-4855-89F3-A389F719C9C8}" srcOrd="1" destOrd="0" presId="urn:microsoft.com/office/officeart/2005/8/layout/hierarchy2"/>
    <dgm:cxn modelId="{B7FFD0C1-7162-4090-ADB0-3C0BA1E70E38}" type="presOf" srcId="{AC22E47A-669D-4BD4-B631-73DACAA37B0A}" destId="{2FE47D5E-8F60-4B2E-B66E-824FA6066CA5}" srcOrd="0" destOrd="0" presId="urn:microsoft.com/office/officeart/2005/8/layout/hierarchy2"/>
    <dgm:cxn modelId="{837CE6C4-78D2-4D69-9095-590BBF812376}" type="presOf" srcId="{E5EF0092-8EA4-466F-8D5E-85735E572B06}" destId="{C2E18B6D-B658-42B7-82ED-DC758569183C}" srcOrd="0" destOrd="0" presId="urn:microsoft.com/office/officeart/2005/8/layout/hierarchy2"/>
    <dgm:cxn modelId="{52BF419A-0B59-45E5-9F35-8DAF4B099C21}" type="presParOf" srcId="{FC015BEB-6982-4CDE-AB2F-2D5A2E10FA31}" destId="{CF79234A-244C-45B5-89EF-E137AECED568}" srcOrd="0" destOrd="0" presId="urn:microsoft.com/office/officeart/2005/8/layout/hierarchy2"/>
    <dgm:cxn modelId="{9288460F-13A2-41BB-861C-59AF54B89A57}" type="presParOf" srcId="{CF79234A-244C-45B5-89EF-E137AECED568}" destId="{C2E18B6D-B658-42B7-82ED-DC758569183C}" srcOrd="0" destOrd="0" presId="urn:microsoft.com/office/officeart/2005/8/layout/hierarchy2"/>
    <dgm:cxn modelId="{39448E3F-DC6D-4390-B33E-D3CD896B7975}" type="presParOf" srcId="{CF79234A-244C-45B5-89EF-E137AECED568}" destId="{47FCFED1-A1FC-46AB-9472-EEEAE1ADC92E}" srcOrd="1" destOrd="0" presId="urn:microsoft.com/office/officeart/2005/8/layout/hierarchy2"/>
    <dgm:cxn modelId="{2C7EDBD7-9BC7-4E17-B398-ED2064E27C71}" type="presParOf" srcId="{47FCFED1-A1FC-46AB-9472-EEEAE1ADC92E}" destId="{6576AF1C-02AB-48A7-B489-2F81DCB02FFC}" srcOrd="0" destOrd="0" presId="urn:microsoft.com/office/officeart/2005/8/layout/hierarchy2"/>
    <dgm:cxn modelId="{0FA69FD5-0504-4BB3-9862-4F4BC4D30852}" type="presParOf" srcId="{6576AF1C-02AB-48A7-B489-2F81DCB02FFC}" destId="{2AA5DC00-6964-4855-89F3-A389F719C9C8}" srcOrd="0" destOrd="0" presId="urn:microsoft.com/office/officeart/2005/8/layout/hierarchy2"/>
    <dgm:cxn modelId="{83ADDC07-3013-4E50-9EC8-DEC6046AA7FF}" type="presParOf" srcId="{47FCFED1-A1FC-46AB-9472-EEEAE1ADC92E}" destId="{9066C9C0-3770-4191-B671-0E569011EFBA}" srcOrd="1" destOrd="0" presId="urn:microsoft.com/office/officeart/2005/8/layout/hierarchy2"/>
    <dgm:cxn modelId="{FDC53727-8BC5-4EF6-9B42-2ABC5B2425EA}" type="presParOf" srcId="{9066C9C0-3770-4191-B671-0E569011EFBA}" destId="{20045A82-F3FD-49D3-84D0-69E2309AE7F0}" srcOrd="0" destOrd="0" presId="urn:microsoft.com/office/officeart/2005/8/layout/hierarchy2"/>
    <dgm:cxn modelId="{19C12006-21B6-44A2-B849-AC2A26750EFB}" type="presParOf" srcId="{9066C9C0-3770-4191-B671-0E569011EFBA}" destId="{59D83EA2-7CF8-4656-AB89-4A9BEAC4D9AD}" srcOrd="1" destOrd="0" presId="urn:microsoft.com/office/officeart/2005/8/layout/hierarchy2"/>
    <dgm:cxn modelId="{6103940F-D120-434F-B3AE-E22A8C13E2CA}" type="presParOf" srcId="{59D83EA2-7CF8-4656-AB89-4A9BEAC4D9AD}" destId="{E31463B1-73BF-400B-9729-1FA0C6B1EFF0}" srcOrd="0" destOrd="0" presId="urn:microsoft.com/office/officeart/2005/8/layout/hierarchy2"/>
    <dgm:cxn modelId="{E02C1056-9AF6-421B-AF1C-AB85AB627AB6}" type="presParOf" srcId="{E31463B1-73BF-400B-9729-1FA0C6B1EFF0}" destId="{9445A37B-14D7-4235-BC4C-95775BAF6CD4}" srcOrd="0" destOrd="0" presId="urn:microsoft.com/office/officeart/2005/8/layout/hierarchy2"/>
    <dgm:cxn modelId="{B7139510-3899-4865-AD99-459EE9477AA4}" type="presParOf" srcId="{59D83EA2-7CF8-4656-AB89-4A9BEAC4D9AD}" destId="{410523FC-6207-4D11-A0F8-19BCBB982A67}" srcOrd="1" destOrd="0" presId="urn:microsoft.com/office/officeart/2005/8/layout/hierarchy2"/>
    <dgm:cxn modelId="{5BC17956-69B9-4C53-8D0A-89BBB30A950C}" type="presParOf" srcId="{410523FC-6207-4D11-A0F8-19BCBB982A67}" destId="{B705714B-0EF8-408A-88FD-0E5D91E13677}" srcOrd="0" destOrd="0" presId="urn:microsoft.com/office/officeart/2005/8/layout/hierarchy2"/>
    <dgm:cxn modelId="{44DA10BA-DCBC-4A8B-A174-9888E0855D8F}" type="presParOf" srcId="{410523FC-6207-4D11-A0F8-19BCBB982A67}" destId="{1A68333C-72B2-4FD4-ACBD-6E85EB5641BC}" srcOrd="1" destOrd="0" presId="urn:microsoft.com/office/officeart/2005/8/layout/hierarchy2"/>
    <dgm:cxn modelId="{34FE9948-CDA5-46ED-973D-D98816740854}" type="presParOf" srcId="{47FCFED1-A1FC-46AB-9472-EEEAE1ADC92E}" destId="{2FE47D5E-8F60-4B2E-B66E-824FA6066CA5}" srcOrd="2" destOrd="0" presId="urn:microsoft.com/office/officeart/2005/8/layout/hierarchy2"/>
    <dgm:cxn modelId="{6D67E298-EF48-4C85-83CB-7E5243AD5C52}" type="presParOf" srcId="{2FE47D5E-8F60-4B2E-B66E-824FA6066CA5}" destId="{08117DC7-BABB-4357-86C6-F00F54006058}" srcOrd="0" destOrd="0" presId="urn:microsoft.com/office/officeart/2005/8/layout/hierarchy2"/>
    <dgm:cxn modelId="{E91EAC0A-B06E-4EB1-99B2-550A68B7C3F1}" type="presParOf" srcId="{47FCFED1-A1FC-46AB-9472-EEEAE1ADC92E}" destId="{EB0A35C6-6ECB-4C93-B3A7-00B879C710E9}" srcOrd="3" destOrd="0" presId="urn:microsoft.com/office/officeart/2005/8/layout/hierarchy2"/>
    <dgm:cxn modelId="{4D3BE2AB-2EDF-420D-995E-9ADC2C2D514A}" type="presParOf" srcId="{EB0A35C6-6ECB-4C93-B3A7-00B879C710E9}" destId="{56D69CCE-FE11-416A-A778-B5D10D02D702}" srcOrd="0" destOrd="0" presId="urn:microsoft.com/office/officeart/2005/8/layout/hierarchy2"/>
    <dgm:cxn modelId="{6657E4FC-F2CE-4036-A97E-12457B2EF251}" type="presParOf" srcId="{EB0A35C6-6ECB-4C93-B3A7-00B879C710E9}" destId="{4AD30B12-33E0-4959-A016-AEBB964A995F}" srcOrd="1" destOrd="0" presId="urn:microsoft.com/office/officeart/2005/8/layout/hierarchy2"/>
    <dgm:cxn modelId="{347D4B2F-E56D-4A0C-A20B-6FAFA0F0260E}" type="presParOf" srcId="{4AD30B12-33E0-4959-A016-AEBB964A995F}" destId="{A0F9052E-60A1-4B3A-BBEF-F1F7F45F4369}" srcOrd="0" destOrd="0" presId="urn:microsoft.com/office/officeart/2005/8/layout/hierarchy2"/>
    <dgm:cxn modelId="{C327F191-2331-4507-AEAD-76ECF7D41150}" type="presParOf" srcId="{A0F9052E-60A1-4B3A-BBEF-F1F7F45F4369}" destId="{5C37B666-5495-4B63-970F-E948B9ADBB9F}" srcOrd="0" destOrd="0" presId="urn:microsoft.com/office/officeart/2005/8/layout/hierarchy2"/>
    <dgm:cxn modelId="{0891C38B-DA56-47AE-91DB-ADAC5C696169}" type="presParOf" srcId="{4AD30B12-33E0-4959-A016-AEBB964A995F}" destId="{B856250D-98E9-4EC2-9BD4-06B361C4847C}" srcOrd="1" destOrd="0" presId="urn:microsoft.com/office/officeart/2005/8/layout/hierarchy2"/>
    <dgm:cxn modelId="{26C67F56-A4D3-41FC-904C-71DC889C6CD6}" type="presParOf" srcId="{B856250D-98E9-4EC2-9BD4-06B361C4847C}" destId="{06CEF56F-FBCF-4999-97F4-66189C8C4EC6}" srcOrd="0" destOrd="0" presId="urn:microsoft.com/office/officeart/2005/8/layout/hierarchy2"/>
    <dgm:cxn modelId="{0FC0A3B5-6FEA-4F9E-BF29-A1648D7C26A6}" type="presParOf" srcId="{B856250D-98E9-4EC2-9BD4-06B361C4847C}" destId="{181A52DD-2255-4432-82EE-2095D171CF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A0F044-2664-4028-AF48-E2EE67C71E3B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5EF0092-8EA4-466F-8D5E-85735E572B06}">
      <dgm:prSet phldrT="[Texto]" custT="1"/>
      <dgm:spPr/>
      <dgm:t>
        <a:bodyPr/>
        <a:lstStyle/>
        <a:p>
          <a:r>
            <a:rPr lang="es-ES" sz="3200" dirty="0"/>
            <a:t>Fortalecimiento de la gestión y el liderazgo </a:t>
          </a:r>
          <a:endParaRPr lang="es-EC" sz="3200" b="1" dirty="0"/>
        </a:p>
      </dgm:t>
    </dgm:pt>
    <dgm:pt modelId="{D3A2A334-C764-4060-AF89-3714E7094A43}" type="parTrans" cxnId="{73693E56-A62C-4BCD-AF0D-BEDA3EB40640}">
      <dgm:prSet/>
      <dgm:spPr/>
      <dgm:t>
        <a:bodyPr/>
        <a:lstStyle/>
        <a:p>
          <a:endParaRPr lang="es-EC"/>
        </a:p>
      </dgm:t>
    </dgm:pt>
    <dgm:pt modelId="{AAEAA6EF-EEBE-475E-A30A-F5C8B3AB60E9}" type="sibTrans" cxnId="{73693E56-A62C-4BCD-AF0D-BEDA3EB40640}">
      <dgm:prSet/>
      <dgm:spPr/>
      <dgm:t>
        <a:bodyPr/>
        <a:lstStyle/>
        <a:p>
          <a:endParaRPr lang="es-EC"/>
        </a:p>
      </dgm:t>
    </dgm:pt>
    <dgm:pt modelId="{9005A863-07AE-4146-A10C-651647FD1663}">
      <dgm:prSet phldrT="[Texto]" custT="1"/>
      <dgm:spPr/>
      <dgm:t>
        <a:bodyPr/>
        <a:lstStyle/>
        <a:p>
          <a:r>
            <a:rPr lang="es-EC" sz="2800" b="1" dirty="0"/>
            <a:t>Objetivo</a:t>
          </a:r>
        </a:p>
      </dgm:t>
    </dgm:pt>
    <dgm:pt modelId="{64526B51-6A7C-4E2A-B89D-4554C8A0F975}" type="parTrans" cxnId="{11FD84A0-0009-49B9-8ED3-45CAFD820F09}">
      <dgm:prSet/>
      <dgm:spPr/>
      <dgm:t>
        <a:bodyPr/>
        <a:lstStyle/>
        <a:p>
          <a:endParaRPr lang="es-EC"/>
        </a:p>
      </dgm:t>
    </dgm:pt>
    <dgm:pt modelId="{5382508B-FACF-4277-9393-313DFC4145CF}" type="sibTrans" cxnId="{11FD84A0-0009-49B9-8ED3-45CAFD820F09}">
      <dgm:prSet/>
      <dgm:spPr/>
      <dgm:t>
        <a:bodyPr/>
        <a:lstStyle/>
        <a:p>
          <a:endParaRPr lang="es-EC"/>
        </a:p>
      </dgm:t>
    </dgm:pt>
    <dgm:pt modelId="{1AB828BD-BA27-49D6-923F-335A0B9FAC56}">
      <dgm:prSet phldrT="[Texto]"/>
      <dgm:spPr/>
      <dgm:t>
        <a:bodyPr/>
        <a:lstStyle/>
        <a:p>
          <a:r>
            <a:rPr lang="es-ES" dirty="0"/>
            <a:t>Actualizar al personal</a:t>
          </a:r>
          <a:endParaRPr lang="es-EC" dirty="0"/>
        </a:p>
      </dgm:t>
    </dgm:pt>
    <dgm:pt modelId="{75291362-14AF-455A-A242-865887E326AF}" type="parTrans" cxnId="{0470C358-2D1D-41A5-9E45-9FBFB5DB50F1}">
      <dgm:prSet/>
      <dgm:spPr/>
      <dgm:t>
        <a:bodyPr/>
        <a:lstStyle/>
        <a:p>
          <a:endParaRPr lang="es-EC"/>
        </a:p>
      </dgm:t>
    </dgm:pt>
    <dgm:pt modelId="{1ED9A123-B3F6-4EC1-92AD-729C5CC3B7D0}" type="sibTrans" cxnId="{0470C358-2D1D-41A5-9E45-9FBFB5DB50F1}">
      <dgm:prSet/>
      <dgm:spPr/>
      <dgm:t>
        <a:bodyPr/>
        <a:lstStyle/>
        <a:p>
          <a:endParaRPr lang="es-EC"/>
        </a:p>
      </dgm:t>
    </dgm:pt>
    <dgm:pt modelId="{C0D85469-C8F2-4086-9DC2-85C4A8F45CDA}">
      <dgm:prSet phldrT="[Texto]" custT="1"/>
      <dgm:spPr/>
      <dgm:t>
        <a:bodyPr/>
        <a:lstStyle/>
        <a:p>
          <a:r>
            <a:rPr lang="es-EC" sz="3200" b="1" dirty="0"/>
            <a:t>A través de </a:t>
          </a:r>
        </a:p>
      </dgm:t>
    </dgm:pt>
    <dgm:pt modelId="{AC22E47A-669D-4BD4-B631-73DACAA37B0A}" type="parTrans" cxnId="{3E319BAC-8557-4CB6-BF3E-8FCD5C29A019}">
      <dgm:prSet/>
      <dgm:spPr/>
      <dgm:t>
        <a:bodyPr/>
        <a:lstStyle/>
        <a:p>
          <a:endParaRPr lang="es-EC"/>
        </a:p>
      </dgm:t>
    </dgm:pt>
    <dgm:pt modelId="{D3004CCA-0961-4B8B-9CD5-F351BB7DDD61}" type="sibTrans" cxnId="{3E319BAC-8557-4CB6-BF3E-8FCD5C29A019}">
      <dgm:prSet/>
      <dgm:spPr/>
      <dgm:t>
        <a:bodyPr/>
        <a:lstStyle/>
        <a:p>
          <a:endParaRPr lang="es-EC"/>
        </a:p>
      </dgm:t>
    </dgm:pt>
    <dgm:pt modelId="{6903EE23-8648-4744-A37C-F88A7F2F4C76}">
      <dgm:prSet phldrT="[Texto]"/>
      <dgm:spPr/>
      <dgm:t>
        <a:bodyPr/>
        <a:lstStyle/>
        <a:p>
          <a:r>
            <a:rPr lang="es-ES" dirty="0"/>
            <a:t>Capacitaciones constantes en humanización del servicio</a:t>
          </a:r>
          <a:endParaRPr lang="es-EC" dirty="0"/>
        </a:p>
      </dgm:t>
    </dgm:pt>
    <dgm:pt modelId="{9D67E8F8-87C1-4EF8-A27A-4378F8A56448}" type="parTrans" cxnId="{A59BB267-C7A7-41EC-A2B1-C1E48E28A180}">
      <dgm:prSet/>
      <dgm:spPr/>
      <dgm:t>
        <a:bodyPr/>
        <a:lstStyle/>
        <a:p>
          <a:endParaRPr lang="es-EC"/>
        </a:p>
      </dgm:t>
    </dgm:pt>
    <dgm:pt modelId="{B416D9BC-5312-4A5A-9C10-BECA536C0861}" type="sibTrans" cxnId="{A59BB267-C7A7-41EC-A2B1-C1E48E28A180}">
      <dgm:prSet/>
      <dgm:spPr/>
      <dgm:t>
        <a:bodyPr/>
        <a:lstStyle/>
        <a:p>
          <a:endParaRPr lang="es-EC"/>
        </a:p>
      </dgm:t>
    </dgm:pt>
    <dgm:pt modelId="{FC015BEB-6982-4CDE-AB2F-2D5A2E10FA31}" type="pres">
      <dgm:prSet presAssocID="{B5A0F044-2664-4028-AF48-E2EE67C71E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79234A-244C-45B5-89EF-E137AECED568}" type="pres">
      <dgm:prSet presAssocID="{E5EF0092-8EA4-466F-8D5E-85735E572B06}" presName="root1" presStyleCnt="0"/>
      <dgm:spPr/>
    </dgm:pt>
    <dgm:pt modelId="{C2E18B6D-B658-42B7-82ED-DC758569183C}" type="pres">
      <dgm:prSet presAssocID="{E5EF0092-8EA4-466F-8D5E-85735E572B06}" presName="LevelOneTextNode" presStyleLbl="node0" presStyleIdx="0" presStyleCnt="1" custScaleY="186765">
        <dgm:presLayoutVars>
          <dgm:chPref val="3"/>
        </dgm:presLayoutVars>
      </dgm:prSet>
      <dgm:spPr/>
    </dgm:pt>
    <dgm:pt modelId="{47FCFED1-A1FC-46AB-9472-EEEAE1ADC92E}" type="pres">
      <dgm:prSet presAssocID="{E5EF0092-8EA4-466F-8D5E-85735E572B06}" presName="level2hierChild" presStyleCnt="0"/>
      <dgm:spPr/>
    </dgm:pt>
    <dgm:pt modelId="{6576AF1C-02AB-48A7-B489-2F81DCB02FFC}" type="pres">
      <dgm:prSet presAssocID="{64526B51-6A7C-4E2A-B89D-4554C8A0F975}" presName="conn2-1" presStyleLbl="parChTrans1D2" presStyleIdx="0" presStyleCnt="2"/>
      <dgm:spPr/>
    </dgm:pt>
    <dgm:pt modelId="{2AA5DC00-6964-4855-89F3-A389F719C9C8}" type="pres">
      <dgm:prSet presAssocID="{64526B51-6A7C-4E2A-B89D-4554C8A0F975}" presName="connTx" presStyleLbl="parChTrans1D2" presStyleIdx="0" presStyleCnt="2"/>
      <dgm:spPr/>
    </dgm:pt>
    <dgm:pt modelId="{9066C9C0-3770-4191-B671-0E569011EFBA}" type="pres">
      <dgm:prSet presAssocID="{9005A863-07AE-4146-A10C-651647FD1663}" presName="root2" presStyleCnt="0"/>
      <dgm:spPr/>
    </dgm:pt>
    <dgm:pt modelId="{20045A82-F3FD-49D3-84D0-69E2309AE7F0}" type="pres">
      <dgm:prSet presAssocID="{9005A863-07AE-4146-A10C-651647FD1663}" presName="LevelTwoTextNode" presStyleLbl="node2" presStyleIdx="0" presStyleCnt="2" custScaleY="142761">
        <dgm:presLayoutVars>
          <dgm:chPref val="3"/>
        </dgm:presLayoutVars>
      </dgm:prSet>
      <dgm:spPr/>
    </dgm:pt>
    <dgm:pt modelId="{59D83EA2-7CF8-4656-AB89-4A9BEAC4D9AD}" type="pres">
      <dgm:prSet presAssocID="{9005A863-07AE-4146-A10C-651647FD1663}" presName="level3hierChild" presStyleCnt="0"/>
      <dgm:spPr/>
    </dgm:pt>
    <dgm:pt modelId="{E31463B1-73BF-400B-9729-1FA0C6B1EFF0}" type="pres">
      <dgm:prSet presAssocID="{75291362-14AF-455A-A242-865887E326AF}" presName="conn2-1" presStyleLbl="parChTrans1D3" presStyleIdx="0" presStyleCnt="2"/>
      <dgm:spPr/>
    </dgm:pt>
    <dgm:pt modelId="{9445A37B-14D7-4235-BC4C-95775BAF6CD4}" type="pres">
      <dgm:prSet presAssocID="{75291362-14AF-455A-A242-865887E326AF}" presName="connTx" presStyleLbl="parChTrans1D3" presStyleIdx="0" presStyleCnt="2"/>
      <dgm:spPr/>
    </dgm:pt>
    <dgm:pt modelId="{410523FC-6207-4D11-A0F8-19BCBB982A67}" type="pres">
      <dgm:prSet presAssocID="{1AB828BD-BA27-49D6-923F-335A0B9FAC56}" presName="root2" presStyleCnt="0"/>
      <dgm:spPr/>
    </dgm:pt>
    <dgm:pt modelId="{B705714B-0EF8-408A-88FD-0E5D91E13677}" type="pres">
      <dgm:prSet presAssocID="{1AB828BD-BA27-49D6-923F-335A0B9FAC56}" presName="LevelTwoTextNode" presStyleLbl="node3" presStyleIdx="0" presStyleCnt="2" custScaleY="142761">
        <dgm:presLayoutVars>
          <dgm:chPref val="3"/>
        </dgm:presLayoutVars>
      </dgm:prSet>
      <dgm:spPr/>
    </dgm:pt>
    <dgm:pt modelId="{1A68333C-72B2-4FD4-ACBD-6E85EB5641BC}" type="pres">
      <dgm:prSet presAssocID="{1AB828BD-BA27-49D6-923F-335A0B9FAC56}" presName="level3hierChild" presStyleCnt="0"/>
      <dgm:spPr/>
    </dgm:pt>
    <dgm:pt modelId="{2FE47D5E-8F60-4B2E-B66E-824FA6066CA5}" type="pres">
      <dgm:prSet presAssocID="{AC22E47A-669D-4BD4-B631-73DACAA37B0A}" presName="conn2-1" presStyleLbl="parChTrans1D2" presStyleIdx="1" presStyleCnt="2"/>
      <dgm:spPr/>
    </dgm:pt>
    <dgm:pt modelId="{08117DC7-BABB-4357-86C6-F00F54006058}" type="pres">
      <dgm:prSet presAssocID="{AC22E47A-669D-4BD4-B631-73DACAA37B0A}" presName="connTx" presStyleLbl="parChTrans1D2" presStyleIdx="1" presStyleCnt="2"/>
      <dgm:spPr/>
    </dgm:pt>
    <dgm:pt modelId="{EB0A35C6-6ECB-4C93-B3A7-00B879C710E9}" type="pres">
      <dgm:prSet presAssocID="{C0D85469-C8F2-4086-9DC2-85C4A8F45CDA}" presName="root2" presStyleCnt="0"/>
      <dgm:spPr/>
    </dgm:pt>
    <dgm:pt modelId="{56D69CCE-FE11-416A-A778-B5D10D02D702}" type="pres">
      <dgm:prSet presAssocID="{C0D85469-C8F2-4086-9DC2-85C4A8F45CDA}" presName="LevelTwoTextNode" presStyleLbl="node2" presStyleIdx="1" presStyleCnt="2" custScaleY="129373">
        <dgm:presLayoutVars>
          <dgm:chPref val="3"/>
        </dgm:presLayoutVars>
      </dgm:prSet>
      <dgm:spPr/>
    </dgm:pt>
    <dgm:pt modelId="{4AD30B12-33E0-4959-A016-AEBB964A995F}" type="pres">
      <dgm:prSet presAssocID="{C0D85469-C8F2-4086-9DC2-85C4A8F45CDA}" presName="level3hierChild" presStyleCnt="0"/>
      <dgm:spPr/>
    </dgm:pt>
    <dgm:pt modelId="{A0F9052E-60A1-4B3A-BBEF-F1F7F45F4369}" type="pres">
      <dgm:prSet presAssocID="{9D67E8F8-87C1-4EF8-A27A-4378F8A56448}" presName="conn2-1" presStyleLbl="parChTrans1D3" presStyleIdx="1" presStyleCnt="2"/>
      <dgm:spPr/>
    </dgm:pt>
    <dgm:pt modelId="{5C37B666-5495-4B63-970F-E948B9ADBB9F}" type="pres">
      <dgm:prSet presAssocID="{9D67E8F8-87C1-4EF8-A27A-4378F8A56448}" presName="connTx" presStyleLbl="parChTrans1D3" presStyleIdx="1" presStyleCnt="2"/>
      <dgm:spPr/>
    </dgm:pt>
    <dgm:pt modelId="{B856250D-98E9-4EC2-9BD4-06B361C4847C}" type="pres">
      <dgm:prSet presAssocID="{6903EE23-8648-4744-A37C-F88A7F2F4C76}" presName="root2" presStyleCnt="0"/>
      <dgm:spPr/>
    </dgm:pt>
    <dgm:pt modelId="{06CEF56F-FBCF-4999-97F4-66189C8C4EC6}" type="pres">
      <dgm:prSet presAssocID="{6903EE23-8648-4744-A37C-F88A7F2F4C76}" presName="LevelTwoTextNode" presStyleLbl="node3" presStyleIdx="1" presStyleCnt="2" custScaleY="189337">
        <dgm:presLayoutVars>
          <dgm:chPref val="3"/>
        </dgm:presLayoutVars>
      </dgm:prSet>
      <dgm:spPr/>
    </dgm:pt>
    <dgm:pt modelId="{181A52DD-2255-4432-82EE-2095D171CF5E}" type="pres">
      <dgm:prSet presAssocID="{6903EE23-8648-4744-A37C-F88A7F2F4C76}" presName="level3hierChild" presStyleCnt="0"/>
      <dgm:spPr/>
    </dgm:pt>
  </dgm:ptLst>
  <dgm:cxnLst>
    <dgm:cxn modelId="{B3F07B0B-9A46-43C6-9F23-CBC8226E098D}" type="presOf" srcId="{C0D85469-C8F2-4086-9DC2-85C4A8F45CDA}" destId="{56D69CCE-FE11-416A-A778-B5D10D02D702}" srcOrd="0" destOrd="0" presId="urn:microsoft.com/office/officeart/2005/8/layout/hierarchy2"/>
    <dgm:cxn modelId="{19307B0C-82C0-42F4-997F-33BBED0FA3F4}" type="presOf" srcId="{64526B51-6A7C-4E2A-B89D-4554C8A0F975}" destId="{2AA5DC00-6964-4855-89F3-A389F719C9C8}" srcOrd="1" destOrd="0" presId="urn:microsoft.com/office/officeart/2005/8/layout/hierarchy2"/>
    <dgm:cxn modelId="{9739E418-0175-4243-887B-A23D13290F74}" type="presOf" srcId="{6903EE23-8648-4744-A37C-F88A7F2F4C76}" destId="{06CEF56F-FBCF-4999-97F4-66189C8C4EC6}" srcOrd="0" destOrd="0" presId="urn:microsoft.com/office/officeart/2005/8/layout/hierarchy2"/>
    <dgm:cxn modelId="{12E3781B-8AEE-4ADB-8688-33D39A24BA77}" type="presOf" srcId="{9D67E8F8-87C1-4EF8-A27A-4378F8A56448}" destId="{5C37B666-5495-4B63-970F-E948B9ADBB9F}" srcOrd="1" destOrd="0" presId="urn:microsoft.com/office/officeart/2005/8/layout/hierarchy2"/>
    <dgm:cxn modelId="{76A85621-DE64-45CD-A0E8-9BA9F07C68BF}" type="presOf" srcId="{64526B51-6A7C-4E2A-B89D-4554C8A0F975}" destId="{6576AF1C-02AB-48A7-B489-2F81DCB02FFC}" srcOrd="0" destOrd="0" presId="urn:microsoft.com/office/officeart/2005/8/layout/hierarchy2"/>
    <dgm:cxn modelId="{AC317A21-9C6A-40F6-9002-5FF94A378585}" type="presOf" srcId="{B5A0F044-2664-4028-AF48-E2EE67C71E3B}" destId="{FC015BEB-6982-4CDE-AB2F-2D5A2E10FA31}" srcOrd="0" destOrd="0" presId="urn:microsoft.com/office/officeart/2005/8/layout/hierarchy2"/>
    <dgm:cxn modelId="{A59BB267-C7A7-41EC-A2B1-C1E48E28A180}" srcId="{C0D85469-C8F2-4086-9DC2-85C4A8F45CDA}" destId="{6903EE23-8648-4744-A37C-F88A7F2F4C76}" srcOrd="0" destOrd="0" parTransId="{9D67E8F8-87C1-4EF8-A27A-4378F8A56448}" sibTransId="{B416D9BC-5312-4A5A-9C10-BECA536C0861}"/>
    <dgm:cxn modelId="{C44F5C6C-7799-4E87-A0FA-F4AE680B931E}" type="presOf" srcId="{9D67E8F8-87C1-4EF8-A27A-4378F8A56448}" destId="{A0F9052E-60A1-4B3A-BBEF-F1F7F45F4369}" srcOrd="0" destOrd="0" presId="urn:microsoft.com/office/officeart/2005/8/layout/hierarchy2"/>
    <dgm:cxn modelId="{6084F052-E110-4F41-8013-C7FB7E613969}" type="presOf" srcId="{AC22E47A-669D-4BD4-B631-73DACAA37B0A}" destId="{08117DC7-BABB-4357-86C6-F00F54006058}" srcOrd="1" destOrd="0" presId="urn:microsoft.com/office/officeart/2005/8/layout/hierarchy2"/>
    <dgm:cxn modelId="{73693E56-A62C-4BCD-AF0D-BEDA3EB40640}" srcId="{B5A0F044-2664-4028-AF48-E2EE67C71E3B}" destId="{E5EF0092-8EA4-466F-8D5E-85735E572B06}" srcOrd="0" destOrd="0" parTransId="{D3A2A334-C764-4060-AF89-3714E7094A43}" sibTransId="{AAEAA6EF-EEBE-475E-A30A-F5C8B3AB60E9}"/>
    <dgm:cxn modelId="{0470C358-2D1D-41A5-9E45-9FBFB5DB50F1}" srcId="{9005A863-07AE-4146-A10C-651647FD1663}" destId="{1AB828BD-BA27-49D6-923F-335A0B9FAC56}" srcOrd="0" destOrd="0" parTransId="{75291362-14AF-455A-A242-865887E326AF}" sibTransId="{1ED9A123-B3F6-4EC1-92AD-729C5CC3B7D0}"/>
    <dgm:cxn modelId="{CF05C25A-D577-417C-BAE2-9DEBE1D7806E}" type="presOf" srcId="{75291362-14AF-455A-A242-865887E326AF}" destId="{E31463B1-73BF-400B-9729-1FA0C6B1EFF0}" srcOrd="0" destOrd="0" presId="urn:microsoft.com/office/officeart/2005/8/layout/hierarchy2"/>
    <dgm:cxn modelId="{11FD84A0-0009-49B9-8ED3-45CAFD820F09}" srcId="{E5EF0092-8EA4-466F-8D5E-85735E572B06}" destId="{9005A863-07AE-4146-A10C-651647FD1663}" srcOrd="0" destOrd="0" parTransId="{64526B51-6A7C-4E2A-B89D-4554C8A0F975}" sibTransId="{5382508B-FACF-4277-9393-313DFC4145CF}"/>
    <dgm:cxn modelId="{8553CEA4-AC67-4A0A-8835-9A9B05DB63C8}" type="presOf" srcId="{E5EF0092-8EA4-466F-8D5E-85735E572B06}" destId="{C2E18B6D-B658-42B7-82ED-DC758569183C}" srcOrd="0" destOrd="0" presId="urn:microsoft.com/office/officeart/2005/8/layout/hierarchy2"/>
    <dgm:cxn modelId="{3E319BAC-8557-4CB6-BF3E-8FCD5C29A019}" srcId="{E5EF0092-8EA4-466F-8D5E-85735E572B06}" destId="{C0D85469-C8F2-4086-9DC2-85C4A8F45CDA}" srcOrd="1" destOrd="0" parTransId="{AC22E47A-669D-4BD4-B631-73DACAA37B0A}" sibTransId="{D3004CCA-0961-4B8B-9CD5-F351BB7DDD61}"/>
    <dgm:cxn modelId="{7ABAB5C6-384A-4E01-94F3-8A6058249693}" type="presOf" srcId="{AC22E47A-669D-4BD4-B631-73DACAA37B0A}" destId="{2FE47D5E-8F60-4B2E-B66E-824FA6066CA5}" srcOrd="0" destOrd="0" presId="urn:microsoft.com/office/officeart/2005/8/layout/hierarchy2"/>
    <dgm:cxn modelId="{17EF2DD9-C52A-4501-925B-9272CD27F9C6}" type="presOf" srcId="{1AB828BD-BA27-49D6-923F-335A0B9FAC56}" destId="{B705714B-0EF8-408A-88FD-0E5D91E13677}" srcOrd="0" destOrd="0" presId="urn:microsoft.com/office/officeart/2005/8/layout/hierarchy2"/>
    <dgm:cxn modelId="{3D7884DB-7EF6-412B-BDC9-87CA5459C88D}" type="presOf" srcId="{75291362-14AF-455A-A242-865887E326AF}" destId="{9445A37B-14D7-4235-BC4C-95775BAF6CD4}" srcOrd="1" destOrd="0" presId="urn:microsoft.com/office/officeart/2005/8/layout/hierarchy2"/>
    <dgm:cxn modelId="{AEAA54F1-BDD5-4F38-A899-79F6A17F866C}" type="presOf" srcId="{9005A863-07AE-4146-A10C-651647FD1663}" destId="{20045A82-F3FD-49D3-84D0-69E2309AE7F0}" srcOrd="0" destOrd="0" presId="urn:microsoft.com/office/officeart/2005/8/layout/hierarchy2"/>
    <dgm:cxn modelId="{6EBBEA18-D43A-4668-BE9A-11E4431EF245}" type="presParOf" srcId="{FC015BEB-6982-4CDE-AB2F-2D5A2E10FA31}" destId="{CF79234A-244C-45B5-89EF-E137AECED568}" srcOrd="0" destOrd="0" presId="urn:microsoft.com/office/officeart/2005/8/layout/hierarchy2"/>
    <dgm:cxn modelId="{00C40091-A773-49BA-A615-E2A5FA40D8CE}" type="presParOf" srcId="{CF79234A-244C-45B5-89EF-E137AECED568}" destId="{C2E18B6D-B658-42B7-82ED-DC758569183C}" srcOrd="0" destOrd="0" presId="urn:microsoft.com/office/officeart/2005/8/layout/hierarchy2"/>
    <dgm:cxn modelId="{C89C38B4-E87C-49E7-B118-6B7A93B85862}" type="presParOf" srcId="{CF79234A-244C-45B5-89EF-E137AECED568}" destId="{47FCFED1-A1FC-46AB-9472-EEEAE1ADC92E}" srcOrd="1" destOrd="0" presId="urn:microsoft.com/office/officeart/2005/8/layout/hierarchy2"/>
    <dgm:cxn modelId="{FFD6365C-318D-4658-9EFB-1FB60A2B198B}" type="presParOf" srcId="{47FCFED1-A1FC-46AB-9472-EEEAE1ADC92E}" destId="{6576AF1C-02AB-48A7-B489-2F81DCB02FFC}" srcOrd="0" destOrd="0" presId="urn:microsoft.com/office/officeart/2005/8/layout/hierarchy2"/>
    <dgm:cxn modelId="{7DFA6100-EDD3-4C91-A7A0-6F58C4058248}" type="presParOf" srcId="{6576AF1C-02AB-48A7-B489-2F81DCB02FFC}" destId="{2AA5DC00-6964-4855-89F3-A389F719C9C8}" srcOrd="0" destOrd="0" presId="urn:microsoft.com/office/officeart/2005/8/layout/hierarchy2"/>
    <dgm:cxn modelId="{6BA5587D-AB93-4FB3-A442-054793A07313}" type="presParOf" srcId="{47FCFED1-A1FC-46AB-9472-EEEAE1ADC92E}" destId="{9066C9C0-3770-4191-B671-0E569011EFBA}" srcOrd="1" destOrd="0" presId="urn:microsoft.com/office/officeart/2005/8/layout/hierarchy2"/>
    <dgm:cxn modelId="{42D632E2-B256-4788-9BED-45310227A516}" type="presParOf" srcId="{9066C9C0-3770-4191-B671-0E569011EFBA}" destId="{20045A82-F3FD-49D3-84D0-69E2309AE7F0}" srcOrd="0" destOrd="0" presId="urn:microsoft.com/office/officeart/2005/8/layout/hierarchy2"/>
    <dgm:cxn modelId="{D4CB08BF-AB6D-48D5-86A2-D34B8E607E8D}" type="presParOf" srcId="{9066C9C0-3770-4191-B671-0E569011EFBA}" destId="{59D83EA2-7CF8-4656-AB89-4A9BEAC4D9AD}" srcOrd="1" destOrd="0" presId="urn:microsoft.com/office/officeart/2005/8/layout/hierarchy2"/>
    <dgm:cxn modelId="{79303E93-6BF5-4350-B93C-5EA6B41D1252}" type="presParOf" srcId="{59D83EA2-7CF8-4656-AB89-4A9BEAC4D9AD}" destId="{E31463B1-73BF-400B-9729-1FA0C6B1EFF0}" srcOrd="0" destOrd="0" presId="urn:microsoft.com/office/officeart/2005/8/layout/hierarchy2"/>
    <dgm:cxn modelId="{E01FF8AE-4C0B-418E-8924-185C657E3ABF}" type="presParOf" srcId="{E31463B1-73BF-400B-9729-1FA0C6B1EFF0}" destId="{9445A37B-14D7-4235-BC4C-95775BAF6CD4}" srcOrd="0" destOrd="0" presId="urn:microsoft.com/office/officeart/2005/8/layout/hierarchy2"/>
    <dgm:cxn modelId="{9547A36F-6D3E-4391-AFB1-1FA335A5EAC8}" type="presParOf" srcId="{59D83EA2-7CF8-4656-AB89-4A9BEAC4D9AD}" destId="{410523FC-6207-4D11-A0F8-19BCBB982A67}" srcOrd="1" destOrd="0" presId="urn:microsoft.com/office/officeart/2005/8/layout/hierarchy2"/>
    <dgm:cxn modelId="{679A241A-EACD-4C70-A3DE-3D6B7EC24999}" type="presParOf" srcId="{410523FC-6207-4D11-A0F8-19BCBB982A67}" destId="{B705714B-0EF8-408A-88FD-0E5D91E13677}" srcOrd="0" destOrd="0" presId="urn:microsoft.com/office/officeart/2005/8/layout/hierarchy2"/>
    <dgm:cxn modelId="{10D2D36F-0C50-4E97-8C00-B8F43EBAE2C8}" type="presParOf" srcId="{410523FC-6207-4D11-A0F8-19BCBB982A67}" destId="{1A68333C-72B2-4FD4-ACBD-6E85EB5641BC}" srcOrd="1" destOrd="0" presId="urn:microsoft.com/office/officeart/2005/8/layout/hierarchy2"/>
    <dgm:cxn modelId="{03217C50-DC87-40F9-823A-84C78072F613}" type="presParOf" srcId="{47FCFED1-A1FC-46AB-9472-EEEAE1ADC92E}" destId="{2FE47D5E-8F60-4B2E-B66E-824FA6066CA5}" srcOrd="2" destOrd="0" presId="urn:microsoft.com/office/officeart/2005/8/layout/hierarchy2"/>
    <dgm:cxn modelId="{2ADC486F-3DD6-4B86-8E51-D5BBD23AAEAA}" type="presParOf" srcId="{2FE47D5E-8F60-4B2E-B66E-824FA6066CA5}" destId="{08117DC7-BABB-4357-86C6-F00F54006058}" srcOrd="0" destOrd="0" presId="urn:microsoft.com/office/officeart/2005/8/layout/hierarchy2"/>
    <dgm:cxn modelId="{AE21DB8B-E33D-4C46-A417-95F1752BAD16}" type="presParOf" srcId="{47FCFED1-A1FC-46AB-9472-EEEAE1ADC92E}" destId="{EB0A35C6-6ECB-4C93-B3A7-00B879C710E9}" srcOrd="3" destOrd="0" presId="urn:microsoft.com/office/officeart/2005/8/layout/hierarchy2"/>
    <dgm:cxn modelId="{BA48D11E-A345-4DD0-90E5-1E250A12BF76}" type="presParOf" srcId="{EB0A35C6-6ECB-4C93-B3A7-00B879C710E9}" destId="{56D69CCE-FE11-416A-A778-B5D10D02D702}" srcOrd="0" destOrd="0" presId="urn:microsoft.com/office/officeart/2005/8/layout/hierarchy2"/>
    <dgm:cxn modelId="{5140F268-4DD9-4D1E-AF43-113580C53CDA}" type="presParOf" srcId="{EB0A35C6-6ECB-4C93-B3A7-00B879C710E9}" destId="{4AD30B12-33E0-4959-A016-AEBB964A995F}" srcOrd="1" destOrd="0" presId="urn:microsoft.com/office/officeart/2005/8/layout/hierarchy2"/>
    <dgm:cxn modelId="{4006F053-22ED-4DA3-B8A5-5412F8253497}" type="presParOf" srcId="{4AD30B12-33E0-4959-A016-AEBB964A995F}" destId="{A0F9052E-60A1-4B3A-BBEF-F1F7F45F4369}" srcOrd="0" destOrd="0" presId="urn:microsoft.com/office/officeart/2005/8/layout/hierarchy2"/>
    <dgm:cxn modelId="{A0331131-3EB7-4B8B-B604-5EADE8853BAA}" type="presParOf" srcId="{A0F9052E-60A1-4B3A-BBEF-F1F7F45F4369}" destId="{5C37B666-5495-4B63-970F-E948B9ADBB9F}" srcOrd="0" destOrd="0" presId="urn:microsoft.com/office/officeart/2005/8/layout/hierarchy2"/>
    <dgm:cxn modelId="{2D39F132-E374-4E2B-AC51-C0D2A22D6AD9}" type="presParOf" srcId="{4AD30B12-33E0-4959-A016-AEBB964A995F}" destId="{B856250D-98E9-4EC2-9BD4-06B361C4847C}" srcOrd="1" destOrd="0" presId="urn:microsoft.com/office/officeart/2005/8/layout/hierarchy2"/>
    <dgm:cxn modelId="{45B7F4BB-B519-4566-9A35-1014D76EDB88}" type="presParOf" srcId="{B856250D-98E9-4EC2-9BD4-06B361C4847C}" destId="{06CEF56F-FBCF-4999-97F4-66189C8C4EC6}" srcOrd="0" destOrd="0" presId="urn:microsoft.com/office/officeart/2005/8/layout/hierarchy2"/>
    <dgm:cxn modelId="{50839445-C665-4679-BF01-90D10CE6A66F}" type="presParOf" srcId="{B856250D-98E9-4EC2-9BD4-06B361C4847C}" destId="{181A52DD-2255-4432-82EE-2095D171CF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EB105-1484-4BCC-A823-8CCC04944AD1}">
      <dsp:nvSpPr>
        <dsp:cNvPr id="0" name=""/>
        <dsp:cNvSpPr/>
      </dsp:nvSpPr>
      <dsp:spPr>
        <a:xfrm>
          <a:off x="162869" y="2312474"/>
          <a:ext cx="2684708" cy="2118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Bajo nivel de satisfacción del paciente</a:t>
          </a:r>
          <a:endParaRPr lang="es-EC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928" y="2374533"/>
        <a:ext cx="2560590" cy="1994748"/>
      </dsp:txXfrm>
    </dsp:sp>
    <dsp:sp modelId="{11EA5865-D9A9-4AF0-988A-4ED9AF494A09}">
      <dsp:nvSpPr>
        <dsp:cNvPr id="0" name=""/>
        <dsp:cNvSpPr/>
      </dsp:nvSpPr>
      <dsp:spPr>
        <a:xfrm rot="17540386">
          <a:off x="2149209" y="2312166"/>
          <a:ext cx="2253160" cy="35429"/>
        </a:xfrm>
        <a:custGeom>
          <a:avLst/>
          <a:gdLst/>
          <a:ahLst/>
          <a:cxnLst/>
          <a:rect l="0" t="0" r="0" b="0"/>
          <a:pathLst>
            <a:path>
              <a:moveTo>
                <a:pt x="0" y="17714"/>
              </a:moveTo>
              <a:lnTo>
                <a:pt x="2253160" y="1771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9460" y="2273552"/>
        <a:ext cx="112658" cy="112658"/>
      </dsp:txXfrm>
    </dsp:sp>
    <dsp:sp modelId="{C9897A86-B39F-407D-B643-2CE4569F1F94}">
      <dsp:nvSpPr>
        <dsp:cNvPr id="0" name=""/>
        <dsp:cNvSpPr/>
      </dsp:nvSpPr>
      <dsp:spPr>
        <a:xfrm>
          <a:off x="3704000" y="616677"/>
          <a:ext cx="2684708" cy="13423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Escaso rendimiento laboral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3316" y="655993"/>
        <a:ext cx="2606076" cy="1263722"/>
      </dsp:txXfrm>
    </dsp:sp>
    <dsp:sp modelId="{4D2D4058-61CC-487B-A91A-73796C9BE74D}">
      <dsp:nvSpPr>
        <dsp:cNvPr id="0" name=""/>
        <dsp:cNvSpPr/>
      </dsp:nvSpPr>
      <dsp:spPr>
        <a:xfrm rot="21556979">
          <a:off x="6388667" y="1263341"/>
          <a:ext cx="1086640" cy="35429"/>
        </a:xfrm>
        <a:custGeom>
          <a:avLst/>
          <a:gdLst/>
          <a:ahLst/>
          <a:cxnLst/>
          <a:rect l="0" t="0" r="0" b="0"/>
          <a:pathLst>
            <a:path>
              <a:moveTo>
                <a:pt x="0" y="17714"/>
              </a:moveTo>
              <a:lnTo>
                <a:pt x="1086640" y="177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4821" y="1253889"/>
        <a:ext cx="54332" cy="54332"/>
      </dsp:txXfrm>
    </dsp:sp>
    <dsp:sp modelId="{50EE7A5B-6ACD-4514-BEF8-C88A49008701}">
      <dsp:nvSpPr>
        <dsp:cNvPr id="0" name=""/>
        <dsp:cNvSpPr/>
      </dsp:nvSpPr>
      <dsp:spPr>
        <a:xfrm>
          <a:off x="7475265" y="603079"/>
          <a:ext cx="2684708" cy="13423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Baja productividad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4581" y="642395"/>
        <a:ext cx="2606076" cy="1263722"/>
      </dsp:txXfrm>
    </dsp:sp>
    <dsp:sp modelId="{BFB21516-A74C-42C1-AA0C-A2ADF130B509}">
      <dsp:nvSpPr>
        <dsp:cNvPr id="0" name=""/>
        <dsp:cNvSpPr/>
      </dsp:nvSpPr>
      <dsp:spPr>
        <a:xfrm rot="21526740">
          <a:off x="2847474" y="3344390"/>
          <a:ext cx="920043" cy="35429"/>
        </a:xfrm>
        <a:custGeom>
          <a:avLst/>
          <a:gdLst/>
          <a:ahLst/>
          <a:cxnLst/>
          <a:rect l="0" t="0" r="0" b="0"/>
          <a:pathLst>
            <a:path>
              <a:moveTo>
                <a:pt x="0" y="17714"/>
              </a:moveTo>
              <a:lnTo>
                <a:pt x="920043" y="1771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4494" y="3339103"/>
        <a:ext cx="46002" cy="46002"/>
      </dsp:txXfrm>
    </dsp:sp>
    <dsp:sp modelId="{36BA55B3-0F6B-4FB4-96FE-AF066DEFF35F}">
      <dsp:nvSpPr>
        <dsp:cNvPr id="0" name=""/>
        <dsp:cNvSpPr/>
      </dsp:nvSpPr>
      <dsp:spPr>
        <a:xfrm>
          <a:off x="3767413" y="2533465"/>
          <a:ext cx="2684708" cy="16376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Insuficiente capacitación del personal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5379" y="2581431"/>
        <a:ext cx="2588776" cy="1541740"/>
      </dsp:txXfrm>
    </dsp:sp>
    <dsp:sp modelId="{D33D3DFF-B3D9-4113-806B-19C82C24B754}">
      <dsp:nvSpPr>
        <dsp:cNvPr id="0" name=""/>
        <dsp:cNvSpPr/>
      </dsp:nvSpPr>
      <dsp:spPr>
        <a:xfrm>
          <a:off x="6452122" y="3334587"/>
          <a:ext cx="1073883" cy="35429"/>
        </a:xfrm>
        <a:custGeom>
          <a:avLst/>
          <a:gdLst/>
          <a:ahLst/>
          <a:cxnLst/>
          <a:rect l="0" t="0" r="0" b="0"/>
          <a:pathLst>
            <a:path>
              <a:moveTo>
                <a:pt x="0" y="17714"/>
              </a:moveTo>
              <a:lnTo>
                <a:pt x="1073883" y="177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2122" y="3334587"/>
        <a:ext cx="1073883" cy="35429"/>
      </dsp:txXfrm>
    </dsp:sp>
    <dsp:sp modelId="{8A4027E5-DD80-480E-97F3-46C32A31CD5E}">
      <dsp:nvSpPr>
        <dsp:cNvPr id="0" name=""/>
        <dsp:cNvSpPr/>
      </dsp:nvSpPr>
      <dsp:spPr>
        <a:xfrm>
          <a:off x="7526006" y="2533465"/>
          <a:ext cx="2684708" cy="16376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Inadecuado manejo de protocolos de atención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73972" y="2581431"/>
        <a:ext cx="2588776" cy="1541740"/>
      </dsp:txXfrm>
    </dsp:sp>
    <dsp:sp modelId="{6DB8F38A-C34E-4898-A4F1-374B87F521CE}">
      <dsp:nvSpPr>
        <dsp:cNvPr id="0" name=""/>
        <dsp:cNvSpPr/>
      </dsp:nvSpPr>
      <dsp:spPr>
        <a:xfrm rot="3897042">
          <a:off x="2123604" y="4491683"/>
          <a:ext cx="2511173" cy="35429"/>
        </a:xfrm>
        <a:custGeom>
          <a:avLst/>
          <a:gdLst/>
          <a:ahLst/>
          <a:cxnLst/>
          <a:rect l="0" t="0" r="0" b="0"/>
          <a:pathLst>
            <a:path>
              <a:moveTo>
                <a:pt x="0" y="17714"/>
              </a:moveTo>
              <a:lnTo>
                <a:pt x="2511173" y="1771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3604" y="4491683"/>
        <a:ext cx="2511173" cy="35429"/>
      </dsp:txXfrm>
    </dsp:sp>
    <dsp:sp modelId="{36F2370F-ED08-4055-964C-780DBABD5A2D}">
      <dsp:nvSpPr>
        <dsp:cNvPr id="0" name=""/>
        <dsp:cNvSpPr/>
      </dsp:nvSpPr>
      <dsp:spPr>
        <a:xfrm>
          <a:off x="3910803" y="4854879"/>
          <a:ext cx="2684708" cy="15840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Escasa comunicación entre departamentos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7197" y="4901273"/>
        <a:ext cx="2591920" cy="1491230"/>
      </dsp:txXfrm>
    </dsp:sp>
    <dsp:sp modelId="{B58D4FE9-A325-45B0-A950-B24F7E5D1F1A}">
      <dsp:nvSpPr>
        <dsp:cNvPr id="0" name=""/>
        <dsp:cNvSpPr/>
      </dsp:nvSpPr>
      <dsp:spPr>
        <a:xfrm>
          <a:off x="6595512" y="5629174"/>
          <a:ext cx="939314" cy="35429"/>
        </a:xfrm>
        <a:custGeom>
          <a:avLst/>
          <a:gdLst/>
          <a:ahLst/>
          <a:cxnLst/>
          <a:rect l="0" t="0" r="0" b="0"/>
          <a:pathLst>
            <a:path>
              <a:moveTo>
                <a:pt x="0" y="17714"/>
              </a:moveTo>
              <a:lnTo>
                <a:pt x="939314" y="177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5512" y="5629174"/>
        <a:ext cx="939314" cy="35429"/>
      </dsp:txXfrm>
    </dsp:sp>
    <dsp:sp modelId="{9195CE27-D039-4D33-B0A1-ED4879F01394}">
      <dsp:nvSpPr>
        <dsp:cNvPr id="0" name=""/>
        <dsp:cNvSpPr/>
      </dsp:nvSpPr>
      <dsp:spPr>
        <a:xfrm>
          <a:off x="7534827" y="4854879"/>
          <a:ext cx="2684708" cy="15840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Retraso en la atención y desinformación del paciente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1221" y="4901273"/>
        <a:ext cx="2591920" cy="14912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18B6D-B658-42B7-82ED-DC758569183C}">
      <dsp:nvSpPr>
        <dsp:cNvPr id="0" name=""/>
        <dsp:cNvSpPr/>
      </dsp:nvSpPr>
      <dsp:spPr>
        <a:xfrm>
          <a:off x="1549" y="1904972"/>
          <a:ext cx="2831233" cy="26438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Desarrollar una cultura de evaluación</a:t>
          </a:r>
          <a:endParaRPr lang="es-EC" sz="3200" b="1" kern="1200" dirty="0"/>
        </a:p>
      </dsp:txBody>
      <dsp:txXfrm>
        <a:off x="78985" y="1982408"/>
        <a:ext cx="2676361" cy="2489004"/>
      </dsp:txXfrm>
    </dsp:sp>
    <dsp:sp modelId="{6576AF1C-02AB-48A7-B489-2F81DCB02FFC}">
      <dsp:nvSpPr>
        <dsp:cNvPr id="0" name=""/>
        <dsp:cNvSpPr/>
      </dsp:nvSpPr>
      <dsp:spPr>
        <a:xfrm rot="18752496">
          <a:off x="2561541" y="2591337"/>
          <a:ext cx="1674975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674975" y="1852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357154" y="2567986"/>
        <a:ext cx="83748" cy="83748"/>
      </dsp:txXfrm>
    </dsp:sp>
    <dsp:sp modelId="{20045A82-F3FD-49D3-84D0-69E2309AE7F0}">
      <dsp:nvSpPr>
        <dsp:cNvPr id="0" name=""/>
        <dsp:cNvSpPr/>
      </dsp:nvSpPr>
      <dsp:spPr>
        <a:xfrm>
          <a:off x="3965275" y="982337"/>
          <a:ext cx="2831233" cy="20209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/>
            <a:t>Objetivo</a:t>
          </a:r>
        </a:p>
      </dsp:txBody>
      <dsp:txXfrm>
        <a:off x="4024467" y="1041529"/>
        <a:ext cx="2712849" cy="1902564"/>
      </dsp:txXfrm>
    </dsp:sp>
    <dsp:sp modelId="{E31463B1-73BF-400B-9729-1FA0C6B1EFF0}">
      <dsp:nvSpPr>
        <dsp:cNvPr id="0" name=""/>
        <dsp:cNvSpPr/>
      </dsp:nvSpPr>
      <dsp:spPr>
        <a:xfrm>
          <a:off x="6796509" y="1974288"/>
          <a:ext cx="1132493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132493" y="1852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34443" y="1964498"/>
        <a:ext cx="56624" cy="56624"/>
      </dsp:txXfrm>
    </dsp:sp>
    <dsp:sp modelId="{B705714B-0EF8-408A-88FD-0E5D91E13677}">
      <dsp:nvSpPr>
        <dsp:cNvPr id="0" name=""/>
        <dsp:cNvSpPr/>
      </dsp:nvSpPr>
      <dsp:spPr>
        <a:xfrm>
          <a:off x="7929002" y="982337"/>
          <a:ext cx="2831233" cy="20209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Implementar la estrategia de estrategia de Planear, Hacer, verificar, actuar.</a:t>
          </a:r>
          <a:endParaRPr lang="es-EC" sz="2700" kern="1200" dirty="0"/>
        </a:p>
      </dsp:txBody>
      <dsp:txXfrm>
        <a:off x="7988194" y="1041529"/>
        <a:ext cx="2712849" cy="1902564"/>
      </dsp:txXfrm>
    </dsp:sp>
    <dsp:sp modelId="{2FE47D5E-8F60-4B2E-B66E-824FA6066CA5}">
      <dsp:nvSpPr>
        <dsp:cNvPr id="0" name=""/>
        <dsp:cNvSpPr/>
      </dsp:nvSpPr>
      <dsp:spPr>
        <a:xfrm rot="2973684">
          <a:off x="2526044" y="3872817"/>
          <a:ext cx="1745970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745970" y="1852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355380" y="3847691"/>
        <a:ext cx="87298" cy="87298"/>
      </dsp:txXfrm>
    </dsp:sp>
    <dsp:sp modelId="{56D69CCE-FE11-416A-A778-B5D10D02D702}">
      <dsp:nvSpPr>
        <dsp:cNvPr id="0" name=""/>
        <dsp:cNvSpPr/>
      </dsp:nvSpPr>
      <dsp:spPr>
        <a:xfrm>
          <a:off x="3965275" y="3640058"/>
          <a:ext cx="2831233" cy="1831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dirty="0"/>
            <a:t>A través de </a:t>
          </a:r>
        </a:p>
      </dsp:txBody>
      <dsp:txXfrm>
        <a:off x="4018916" y="3693699"/>
        <a:ext cx="2723951" cy="1724143"/>
      </dsp:txXfrm>
    </dsp:sp>
    <dsp:sp modelId="{A0F9052E-60A1-4B3A-BBEF-F1F7F45F4369}">
      <dsp:nvSpPr>
        <dsp:cNvPr id="0" name=""/>
        <dsp:cNvSpPr/>
      </dsp:nvSpPr>
      <dsp:spPr>
        <a:xfrm>
          <a:off x="6796509" y="4537248"/>
          <a:ext cx="1132493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132493" y="1852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34443" y="4527458"/>
        <a:ext cx="56624" cy="56624"/>
      </dsp:txXfrm>
    </dsp:sp>
    <dsp:sp modelId="{06CEF56F-FBCF-4999-97F4-66189C8C4EC6}">
      <dsp:nvSpPr>
        <dsp:cNvPr id="0" name=""/>
        <dsp:cNvSpPr/>
      </dsp:nvSpPr>
      <dsp:spPr>
        <a:xfrm>
          <a:off x="7929002" y="3215627"/>
          <a:ext cx="2831233" cy="26802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Implementación periódica de evaluaciones FODA </a:t>
          </a:r>
          <a:endParaRPr lang="es-EC" sz="2700" kern="1200" dirty="0"/>
        </a:p>
      </dsp:txBody>
      <dsp:txXfrm>
        <a:off x="8007505" y="3294130"/>
        <a:ext cx="2674227" cy="25232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E6FA9-053D-48A1-8CBB-3B00C15A3957}">
      <dsp:nvSpPr>
        <dsp:cNvPr id="0" name=""/>
        <dsp:cNvSpPr/>
      </dsp:nvSpPr>
      <dsp:spPr>
        <a:xfrm>
          <a:off x="-6177767" y="-945420"/>
          <a:ext cx="7356073" cy="735607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74630-5043-47EB-A538-766F0AFC3338}">
      <dsp:nvSpPr>
        <dsp:cNvPr id="0" name=""/>
        <dsp:cNvSpPr/>
      </dsp:nvSpPr>
      <dsp:spPr>
        <a:xfrm>
          <a:off x="758574" y="546523"/>
          <a:ext cx="10418205" cy="10930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60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Falencias en cuanto a la fiabilidad del servicio brindado</a:t>
          </a:r>
          <a:endParaRPr lang="es-EC" sz="3500" kern="1200" dirty="0"/>
        </a:p>
      </dsp:txBody>
      <dsp:txXfrm>
        <a:off x="758574" y="546523"/>
        <a:ext cx="10418205" cy="1093046"/>
      </dsp:txXfrm>
    </dsp:sp>
    <dsp:sp modelId="{41F7AE4A-5A7D-49A7-B738-B5930FD6046D}">
      <dsp:nvSpPr>
        <dsp:cNvPr id="0" name=""/>
        <dsp:cNvSpPr/>
      </dsp:nvSpPr>
      <dsp:spPr>
        <a:xfrm>
          <a:off x="75420" y="409892"/>
          <a:ext cx="1366308" cy="1366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2BBE3-19E3-47C1-BD73-5F098B22476F}">
      <dsp:nvSpPr>
        <dsp:cNvPr id="0" name=""/>
        <dsp:cNvSpPr/>
      </dsp:nvSpPr>
      <dsp:spPr>
        <a:xfrm>
          <a:off x="1155896" y="2186093"/>
          <a:ext cx="10020883" cy="10930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60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La capacidad de respuesta del personal es baja</a:t>
          </a:r>
          <a:endParaRPr lang="es-EC" sz="3500" kern="1200" dirty="0"/>
        </a:p>
      </dsp:txBody>
      <dsp:txXfrm>
        <a:off x="1155896" y="2186093"/>
        <a:ext cx="10020883" cy="1093046"/>
      </dsp:txXfrm>
    </dsp:sp>
    <dsp:sp modelId="{DE47378F-35AF-48A4-8868-5A1CF83A96D5}">
      <dsp:nvSpPr>
        <dsp:cNvPr id="0" name=""/>
        <dsp:cNvSpPr/>
      </dsp:nvSpPr>
      <dsp:spPr>
        <a:xfrm>
          <a:off x="472742" y="2049462"/>
          <a:ext cx="1366308" cy="1366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1C183-3684-4BE3-9753-2D5756462F52}">
      <dsp:nvSpPr>
        <dsp:cNvPr id="0" name=""/>
        <dsp:cNvSpPr/>
      </dsp:nvSpPr>
      <dsp:spPr>
        <a:xfrm>
          <a:off x="758574" y="3825663"/>
          <a:ext cx="10418205" cy="10930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60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Baja credibilidad y confianza en los pacientes y acompañantes </a:t>
          </a:r>
          <a:r>
            <a:rPr lang="es-EC" sz="3500" kern="1200" dirty="0"/>
            <a:t> por la escasa comunicación</a:t>
          </a:r>
        </a:p>
      </dsp:txBody>
      <dsp:txXfrm>
        <a:off x="758574" y="3825663"/>
        <a:ext cx="10418205" cy="1093046"/>
      </dsp:txXfrm>
    </dsp:sp>
    <dsp:sp modelId="{C3D437BF-543B-4F84-8436-9303276542EA}">
      <dsp:nvSpPr>
        <dsp:cNvPr id="0" name=""/>
        <dsp:cNvSpPr/>
      </dsp:nvSpPr>
      <dsp:spPr>
        <a:xfrm>
          <a:off x="75420" y="3689032"/>
          <a:ext cx="1366308" cy="1366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E6FA9-053D-48A1-8CBB-3B00C15A3957}">
      <dsp:nvSpPr>
        <dsp:cNvPr id="0" name=""/>
        <dsp:cNvSpPr/>
      </dsp:nvSpPr>
      <dsp:spPr>
        <a:xfrm>
          <a:off x="-6131176" y="-945420"/>
          <a:ext cx="7356073" cy="735607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74630-5043-47EB-A538-766F0AFC3338}">
      <dsp:nvSpPr>
        <dsp:cNvPr id="0" name=""/>
        <dsp:cNvSpPr/>
      </dsp:nvSpPr>
      <dsp:spPr>
        <a:xfrm>
          <a:off x="1004646" y="780763"/>
          <a:ext cx="10218724" cy="15613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9288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 dirty="0"/>
            <a:t>Intercambio impersonal</a:t>
          </a:r>
          <a:endParaRPr lang="es-EC" sz="5000" kern="1200" dirty="0"/>
        </a:p>
      </dsp:txBody>
      <dsp:txXfrm>
        <a:off x="1004646" y="780763"/>
        <a:ext cx="10218724" cy="1561307"/>
      </dsp:txXfrm>
    </dsp:sp>
    <dsp:sp modelId="{41F7AE4A-5A7D-49A7-B738-B5930FD6046D}">
      <dsp:nvSpPr>
        <dsp:cNvPr id="0" name=""/>
        <dsp:cNvSpPr/>
      </dsp:nvSpPr>
      <dsp:spPr>
        <a:xfrm>
          <a:off x="28829" y="585599"/>
          <a:ext cx="1951634" cy="1951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2BBE3-19E3-47C1-BD73-5F098B22476F}">
      <dsp:nvSpPr>
        <dsp:cNvPr id="0" name=""/>
        <dsp:cNvSpPr/>
      </dsp:nvSpPr>
      <dsp:spPr>
        <a:xfrm>
          <a:off x="1004646" y="3123162"/>
          <a:ext cx="10218724" cy="156130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9288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 dirty="0"/>
            <a:t>La infraestructura y equipos es moderna, confiable y de vanguardia</a:t>
          </a:r>
          <a:endParaRPr lang="es-EC" sz="5000" kern="1200" dirty="0"/>
        </a:p>
      </dsp:txBody>
      <dsp:txXfrm>
        <a:off x="1004646" y="3123162"/>
        <a:ext cx="10218724" cy="1561307"/>
      </dsp:txXfrm>
    </dsp:sp>
    <dsp:sp modelId="{DE47378F-35AF-48A4-8868-5A1CF83A96D5}">
      <dsp:nvSpPr>
        <dsp:cNvPr id="0" name=""/>
        <dsp:cNvSpPr/>
      </dsp:nvSpPr>
      <dsp:spPr>
        <a:xfrm>
          <a:off x="28829" y="2927998"/>
          <a:ext cx="1951634" cy="1951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F9D31-F823-4FBC-8F93-66AF66352139}">
      <dsp:nvSpPr>
        <dsp:cNvPr id="0" name=""/>
        <dsp:cNvSpPr/>
      </dsp:nvSpPr>
      <dsp:spPr>
        <a:xfrm>
          <a:off x="3804" y="0"/>
          <a:ext cx="720515" cy="72051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E524B0-12D0-4A3A-B777-C46A2FA4A094}">
      <dsp:nvSpPr>
        <dsp:cNvPr id="0" name=""/>
        <dsp:cNvSpPr/>
      </dsp:nvSpPr>
      <dsp:spPr>
        <a:xfrm>
          <a:off x="75856" y="72051"/>
          <a:ext cx="576412" cy="576412"/>
        </a:xfrm>
        <a:prstGeom prst="chord">
          <a:avLst>
            <a:gd name="adj1" fmla="val 1168272"/>
            <a:gd name="adj2" fmla="val 9631728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E97B97-D96F-43E6-8D53-F301029CF087}">
      <dsp:nvSpPr>
        <dsp:cNvPr id="0" name=""/>
        <dsp:cNvSpPr/>
      </dsp:nvSpPr>
      <dsp:spPr>
        <a:xfrm>
          <a:off x="908276" y="0"/>
          <a:ext cx="2131523" cy="72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GENERAL</a:t>
          </a:r>
        </a:p>
      </dsp:txBody>
      <dsp:txXfrm>
        <a:off x="908276" y="0"/>
        <a:ext cx="2131523" cy="720515"/>
      </dsp:txXfrm>
    </dsp:sp>
    <dsp:sp modelId="{119D2F45-7B11-4B1A-9FFA-1E75E29F2E48}">
      <dsp:nvSpPr>
        <dsp:cNvPr id="0" name=""/>
        <dsp:cNvSpPr/>
      </dsp:nvSpPr>
      <dsp:spPr>
        <a:xfrm>
          <a:off x="3843134" y="15562"/>
          <a:ext cx="720515" cy="72051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DDC773F-7DF8-4BBA-A17F-BFBC80377987}">
      <dsp:nvSpPr>
        <dsp:cNvPr id="0" name=""/>
        <dsp:cNvSpPr/>
      </dsp:nvSpPr>
      <dsp:spPr>
        <a:xfrm>
          <a:off x="3915185" y="87614"/>
          <a:ext cx="576412" cy="576412"/>
        </a:xfrm>
        <a:prstGeom prst="chord">
          <a:avLst>
            <a:gd name="adj1" fmla="val 20431728"/>
            <a:gd name="adj2" fmla="val 11968272"/>
          </a:avLst>
        </a:prstGeom>
        <a:blipFill>
          <a:blip xmlns:r="http://schemas.openxmlformats.org/officeDocument/2006/relationships" r:embed="rId1">
            <a:duotone>
              <a:schemeClr val="accent4">
                <a:hueOff val="-2232385"/>
                <a:satOff val="13449"/>
                <a:lumOff val="1078"/>
                <a:alphaOff val="0"/>
                <a:shade val="74000"/>
                <a:satMod val="130000"/>
                <a:lumMod val="90000"/>
              </a:schemeClr>
              <a:schemeClr val="accent4">
                <a:hueOff val="-2232385"/>
                <a:satOff val="13449"/>
                <a:lumOff val="107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B28332-B8B1-4BDC-AE4E-248C658628E4}">
      <dsp:nvSpPr>
        <dsp:cNvPr id="0" name=""/>
        <dsp:cNvSpPr/>
      </dsp:nvSpPr>
      <dsp:spPr>
        <a:xfrm>
          <a:off x="4070409" y="767202"/>
          <a:ext cx="3418218" cy="296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</dsp:txBody>
      <dsp:txXfrm>
        <a:off x="4070409" y="767202"/>
        <a:ext cx="3418218" cy="2969917"/>
      </dsp:txXfrm>
    </dsp:sp>
    <dsp:sp modelId="{3471B1C5-D8E8-48AC-A4DA-7736FADE5802}">
      <dsp:nvSpPr>
        <dsp:cNvPr id="0" name=""/>
        <dsp:cNvSpPr/>
      </dsp:nvSpPr>
      <dsp:spPr>
        <a:xfrm>
          <a:off x="4525980" y="0"/>
          <a:ext cx="2507077" cy="72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ESPECÍFICOS</a:t>
          </a:r>
        </a:p>
      </dsp:txBody>
      <dsp:txXfrm>
        <a:off x="4525980" y="0"/>
        <a:ext cx="2507077" cy="720515"/>
      </dsp:txXfrm>
    </dsp:sp>
    <dsp:sp modelId="{9B4D1F8F-A273-473F-84E0-B5784DC8ABEA}">
      <dsp:nvSpPr>
        <dsp:cNvPr id="0" name=""/>
        <dsp:cNvSpPr/>
      </dsp:nvSpPr>
      <dsp:spPr>
        <a:xfrm>
          <a:off x="7638735" y="0"/>
          <a:ext cx="720515" cy="72051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09F3E17-CBAF-44A3-911B-22725CD44F24}">
      <dsp:nvSpPr>
        <dsp:cNvPr id="0" name=""/>
        <dsp:cNvSpPr/>
      </dsp:nvSpPr>
      <dsp:spPr>
        <a:xfrm>
          <a:off x="7710786" y="72051"/>
          <a:ext cx="576412" cy="576412"/>
        </a:xfrm>
        <a:prstGeom prst="chord">
          <a:avLst>
            <a:gd name="adj1" fmla="val 16200000"/>
            <a:gd name="adj2" fmla="val 1620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-4464770"/>
                <a:satOff val="26899"/>
                <a:lumOff val="2156"/>
                <a:alphaOff val="0"/>
                <a:shade val="74000"/>
                <a:satMod val="130000"/>
                <a:lumMod val="90000"/>
              </a:schemeClr>
              <a:schemeClr val="accent4">
                <a:hueOff val="-4464770"/>
                <a:satOff val="26899"/>
                <a:lumOff val="215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326ABB-AD6C-4A5E-B4EC-930814B6E58B}">
      <dsp:nvSpPr>
        <dsp:cNvPr id="0" name=""/>
        <dsp:cNvSpPr/>
      </dsp:nvSpPr>
      <dsp:spPr>
        <a:xfrm>
          <a:off x="7826108" y="720515"/>
          <a:ext cx="3498022" cy="3032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</dsp:txBody>
      <dsp:txXfrm>
        <a:off x="7826108" y="720515"/>
        <a:ext cx="3498022" cy="3032167"/>
      </dsp:txXfrm>
    </dsp:sp>
    <dsp:sp modelId="{187B6FA1-A8BE-4B78-8C83-67EFC431C4A0}">
      <dsp:nvSpPr>
        <dsp:cNvPr id="0" name=""/>
        <dsp:cNvSpPr/>
      </dsp:nvSpPr>
      <dsp:spPr>
        <a:xfrm>
          <a:off x="8189629" y="0"/>
          <a:ext cx="2770981" cy="72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ESPECÍFICOS</a:t>
          </a:r>
        </a:p>
      </dsp:txBody>
      <dsp:txXfrm>
        <a:off x="8189629" y="0"/>
        <a:ext cx="2770981" cy="720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0D281-567E-4C13-903F-7C8866044FDA}">
      <dsp:nvSpPr>
        <dsp:cNvPr id="0" name=""/>
        <dsp:cNvSpPr/>
      </dsp:nvSpPr>
      <dsp:spPr>
        <a:xfrm rot="16200000">
          <a:off x="1236540" y="-1236540"/>
          <a:ext cx="2778369" cy="5251449"/>
        </a:xfrm>
        <a:prstGeom prst="round1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Fortalezas: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Instituciónes públicas y privadas con atención de salud que brinda a gran parte de la población.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Personal médico capacitado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Compromiso y respaldo de autoridades de salud pública.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Atención diaria  </a:t>
          </a:r>
          <a:endParaRPr lang="es-EC" sz="1600" kern="1200"/>
        </a:p>
      </dsp:txBody>
      <dsp:txXfrm rot="5400000">
        <a:off x="0" y="0"/>
        <a:ext cx="5251449" cy="2083777"/>
      </dsp:txXfrm>
    </dsp:sp>
    <dsp:sp modelId="{A7B8F73E-58C1-431A-B7BE-64FC3561451F}">
      <dsp:nvSpPr>
        <dsp:cNvPr id="0" name=""/>
        <dsp:cNvSpPr/>
      </dsp:nvSpPr>
      <dsp:spPr>
        <a:xfrm>
          <a:off x="5251449" y="0"/>
          <a:ext cx="5251449" cy="2778369"/>
        </a:xfrm>
        <a:prstGeom prst="round1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-1488257"/>
                <a:satOff val="8966"/>
                <a:lumOff val="719"/>
                <a:alphaOff val="0"/>
                <a:shade val="74000"/>
                <a:satMod val="130000"/>
                <a:lumMod val="90000"/>
              </a:schemeClr>
              <a:schemeClr val="accent4">
                <a:hueOff val="-1488257"/>
                <a:satOff val="8966"/>
                <a:lumOff val="71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Oportunidades: </a:t>
          </a: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Establecimientos accesibles a la población.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Incorporación de nuevas tecnologíasde la información y comunicación.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Integración de la atención social y sanitaria.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Posible mejora de la eficienia asistencial</a:t>
          </a:r>
          <a:endParaRPr lang="es-EC" sz="1600" kern="1200"/>
        </a:p>
      </dsp:txBody>
      <dsp:txXfrm>
        <a:off x="5251449" y="0"/>
        <a:ext cx="5251449" cy="2083777"/>
      </dsp:txXfrm>
    </dsp:sp>
    <dsp:sp modelId="{9FBC3037-56D9-4B8A-B036-030AC192C819}">
      <dsp:nvSpPr>
        <dsp:cNvPr id="0" name=""/>
        <dsp:cNvSpPr/>
      </dsp:nvSpPr>
      <dsp:spPr>
        <a:xfrm rot="10800000">
          <a:off x="0" y="2778369"/>
          <a:ext cx="5251449" cy="2778369"/>
        </a:xfrm>
        <a:prstGeom prst="round1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-2976513"/>
                <a:satOff val="17933"/>
                <a:lumOff val="1437"/>
                <a:alphaOff val="0"/>
                <a:shade val="74000"/>
                <a:satMod val="130000"/>
                <a:lumMod val="90000"/>
              </a:schemeClr>
              <a:schemeClr val="accent4">
                <a:hueOff val="-2976513"/>
                <a:satOff val="17933"/>
                <a:lumOff val="14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Debilidades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Desorganización en procedimientos.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Falta de interés en actividades por el personal.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Falta de agilidad en procedimientos.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Escaso tiempo para consultas médicas.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Atención no personalizada.</a:t>
          </a:r>
          <a:endParaRPr lang="es-EC" sz="1600" kern="1200" dirty="0"/>
        </a:p>
      </dsp:txBody>
      <dsp:txXfrm rot="10800000">
        <a:off x="0" y="3472961"/>
        <a:ext cx="5251449" cy="2083777"/>
      </dsp:txXfrm>
    </dsp:sp>
    <dsp:sp modelId="{DF7E5C4C-9959-4FE7-B74D-D3353096D9DB}">
      <dsp:nvSpPr>
        <dsp:cNvPr id="0" name=""/>
        <dsp:cNvSpPr/>
      </dsp:nvSpPr>
      <dsp:spPr>
        <a:xfrm rot="5400000">
          <a:off x="6487989" y="1541829"/>
          <a:ext cx="2778369" cy="5251449"/>
        </a:xfrm>
        <a:prstGeom prst="round1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-4464770"/>
                <a:satOff val="26899"/>
                <a:lumOff val="2156"/>
                <a:alphaOff val="0"/>
                <a:shade val="74000"/>
                <a:satMod val="130000"/>
                <a:lumMod val="90000"/>
              </a:schemeClr>
              <a:schemeClr val="accent4">
                <a:hueOff val="-4464770"/>
                <a:satOff val="26899"/>
                <a:lumOff val="215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Amenazas</a:t>
          </a: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Demanada elevada y creciente población.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Desigual distribución de cargas de trabajo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Crisis economica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Escaso reconocimiento del trabajo de los profesionales de la salud.</a:t>
          </a:r>
          <a:endParaRPr lang="es-EC" sz="1600" kern="1200"/>
        </a:p>
      </dsp:txBody>
      <dsp:txXfrm rot="-5400000">
        <a:off x="5251449" y="3472961"/>
        <a:ext cx="5251449" cy="2083777"/>
      </dsp:txXfrm>
    </dsp:sp>
    <dsp:sp modelId="{166E09E6-175D-4EE0-949E-0AB6EBA14798}">
      <dsp:nvSpPr>
        <dsp:cNvPr id="0" name=""/>
        <dsp:cNvSpPr/>
      </dsp:nvSpPr>
      <dsp:spPr>
        <a:xfrm>
          <a:off x="3676014" y="2083777"/>
          <a:ext cx="3150869" cy="1389184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b="1" kern="1200"/>
            <a:t>FODA</a:t>
          </a:r>
        </a:p>
      </dsp:txBody>
      <dsp:txXfrm>
        <a:off x="3743828" y="2151591"/>
        <a:ext cx="3015241" cy="12535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D3DB-DCD2-4300-B277-267DC1192F0F}">
      <dsp:nvSpPr>
        <dsp:cNvPr id="0" name=""/>
        <dsp:cNvSpPr/>
      </dsp:nvSpPr>
      <dsp:spPr>
        <a:xfrm>
          <a:off x="-5877791" y="-899735"/>
          <a:ext cx="6999093" cy="6999093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FED33-4C31-490E-97B3-4FA171B72B76}">
      <dsp:nvSpPr>
        <dsp:cNvPr id="0" name=""/>
        <dsp:cNvSpPr/>
      </dsp:nvSpPr>
      <dsp:spPr>
        <a:xfrm>
          <a:off x="670931" y="461664"/>
          <a:ext cx="9956087" cy="10399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44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Fortalecer la relación personal médico, los pacientes y acompañantes</a:t>
          </a:r>
        </a:p>
      </dsp:txBody>
      <dsp:txXfrm>
        <a:off x="670931" y="461664"/>
        <a:ext cx="9956087" cy="1039924"/>
      </dsp:txXfrm>
    </dsp:sp>
    <dsp:sp modelId="{23EBCCED-9DDA-411E-8D4E-F5DDE3D2DBC1}">
      <dsp:nvSpPr>
        <dsp:cNvPr id="0" name=""/>
        <dsp:cNvSpPr/>
      </dsp:nvSpPr>
      <dsp:spPr>
        <a:xfrm>
          <a:off x="71754" y="389971"/>
          <a:ext cx="1299905" cy="1299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29AC-86EC-4948-B72F-9B8C3D005F01}">
      <dsp:nvSpPr>
        <dsp:cNvPr id="0" name=""/>
        <dsp:cNvSpPr/>
      </dsp:nvSpPr>
      <dsp:spPr>
        <a:xfrm>
          <a:off x="1099720" y="2079849"/>
          <a:ext cx="9578074" cy="1039924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44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Atención despersonalizada e ineficiente</a:t>
          </a:r>
        </a:p>
      </dsp:txBody>
      <dsp:txXfrm>
        <a:off x="1099720" y="2079849"/>
        <a:ext cx="9578074" cy="1039924"/>
      </dsp:txXfrm>
    </dsp:sp>
    <dsp:sp modelId="{EA17CA80-8D67-425A-8395-246B1B96C6A5}">
      <dsp:nvSpPr>
        <dsp:cNvPr id="0" name=""/>
        <dsp:cNvSpPr/>
      </dsp:nvSpPr>
      <dsp:spPr>
        <a:xfrm>
          <a:off x="449767" y="1949858"/>
          <a:ext cx="1299905" cy="1299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1F255-A4E2-4341-AA10-CCE9861C87C4}">
      <dsp:nvSpPr>
        <dsp:cNvPr id="0" name=""/>
        <dsp:cNvSpPr/>
      </dsp:nvSpPr>
      <dsp:spPr>
        <a:xfrm>
          <a:off x="721707" y="3639736"/>
          <a:ext cx="9956087" cy="103992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44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Aumento en el número de pacientes</a:t>
          </a:r>
        </a:p>
      </dsp:txBody>
      <dsp:txXfrm>
        <a:off x="721707" y="3639736"/>
        <a:ext cx="9956087" cy="1039924"/>
      </dsp:txXfrm>
    </dsp:sp>
    <dsp:sp modelId="{6346E8F8-EE4E-4C24-BEAD-F7B4184A285F}">
      <dsp:nvSpPr>
        <dsp:cNvPr id="0" name=""/>
        <dsp:cNvSpPr/>
      </dsp:nvSpPr>
      <dsp:spPr>
        <a:xfrm>
          <a:off x="71754" y="3509745"/>
          <a:ext cx="1299905" cy="1299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18B6D-B658-42B7-82ED-DC758569183C}">
      <dsp:nvSpPr>
        <dsp:cNvPr id="0" name=""/>
        <dsp:cNvSpPr/>
      </dsp:nvSpPr>
      <dsp:spPr>
        <a:xfrm>
          <a:off x="6802" y="1906470"/>
          <a:ext cx="2828468" cy="2641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Inducción, formación y evaluación del personal de salud</a:t>
          </a:r>
          <a:endParaRPr lang="es-EC" sz="2800" b="1" kern="1200" dirty="0"/>
        </a:p>
      </dsp:txBody>
      <dsp:txXfrm>
        <a:off x="84163" y="1983831"/>
        <a:ext cx="2673746" cy="2486572"/>
      </dsp:txXfrm>
    </dsp:sp>
    <dsp:sp modelId="{6576AF1C-02AB-48A7-B489-2F81DCB02FFC}">
      <dsp:nvSpPr>
        <dsp:cNvPr id="0" name=""/>
        <dsp:cNvSpPr/>
      </dsp:nvSpPr>
      <dsp:spPr>
        <a:xfrm rot="18752496">
          <a:off x="2564294" y="2592165"/>
          <a:ext cx="1673339" cy="37009"/>
        </a:xfrm>
        <a:custGeom>
          <a:avLst/>
          <a:gdLst/>
          <a:ahLst/>
          <a:cxnLst/>
          <a:rect l="0" t="0" r="0" b="0"/>
          <a:pathLst>
            <a:path>
              <a:moveTo>
                <a:pt x="0" y="18504"/>
              </a:moveTo>
              <a:lnTo>
                <a:pt x="1673339" y="1850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359131" y="2568837"/>
        <a:ext cx="83666" cy="83666"/>
      </dsp:txXfrm>
    </dsp:sp>
    <dsp:sp modelId="{20045A82-F3FD-49D3-84D0-69E2309AE7F0}">
      <dsp:nvSpPr>
        <dsp:cNvPr id="0" name=""/>
        <dsp:cNvSpPr/>
      </dsp:nvSpPr>
      <dsp:spPr>
        <a:xfrm>
          <a:off x="3966658" y="984736"/>
          <a:ext cx="2828468" cy="20189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/>
            <a:t>Objetivo</a:t>
          </a:r>
        </a:p>
      </dsp:txBody>
      <dsp:txXfrm>
        <a:off x="4025792" y="1043870"/>
        <a:ext cx="2710200" cy="1900706"/>
      </dsp:txXfrm>
    </dsp:sp>
    <dsp:sp modelId="{E31463B1-73BF-400B-9729-1FA0C6B1EFF0}">
      <dsp:nvSpPr>
        <dsp:cNvPr id="0" name=""/>
        <dsp:cNvSpPr/>
      </dsp:nvSpPr>
      <dsp:spPr>
        <a:xfrm>
          <a:off x="6795126" y="1975718"/>
          <a:ext cx="1131387" cy="37009"/>
        </a:xfrm>
        <a:custGeom>
          <a:avLst/>
          <a:gdLst/>
          <a:ahLst/>
          <a:cxnLst/>
          <a:rect l="0" t="0" r="0" b="0"/>
          <a:pathLst>
            <a:path>
              <a:moveTo>
                <a:pt x="0" y="18504"/>
              </a:moveTo>
              <a:lnTo>
                <a:pt x="1131387" y="1850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32535" y="1965938"/>
        <a:ext cx="56569" cy="56569"/>
      </dsp:txXfrm>
    </dsp:sp>
    <dsp:sp modelId="{B705714B-0EF8-408A-88FD-0E5D91E13677}">
      <dsp:nvSpPr>
        <dsp:cNvPr id="0" name=""/>
        <dsp:cNvSpPr/>
      </dsp:nvSpPr>
      <dsp:spPr>
        <a:xfrm>
          <a:off x="7926513" y="984736"/>
          <a:ext cx="2828468" cy="20189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Crear el sentido de pertenencia e identidad institucional y compromiso</a:t>
          </a:r>
          <a:endParaRPr lang="es-EC" sz="2500" kern="1200" dirty="0"/>
        </a:p>
      </dsp:txBody>
      <dsp:txXfrm>
        <a:off x="7985647" y="1043870"/>
        <a:ext cx="2710200" cy="1900706"/>
      </dsp:txXfrm>
    </dsp:sp>
    <dsp:sp modelId="{2FE47D5E-8F60-4B2E-B66E-824FA6066CA5}">
      <dsp:nvSpPr>
        <dsp:cNvPr id="0" name=""/>
        <dsp:cNvSpPr/>
      </dsp:nvSpPr>
      <dsp:spPr>
        <a:xfrm rot="2973684">
          <a:off x="2528832" y="3872394"/>
          <a:ext cx="1744264" cy="37009"/>
        </a:xfrm>
        <a:custGeom>
          <a:avLst/>
          <a:gdLst/>
          <a:ahLst/>
          <a:cxnLst/>
          <a:rect l="0" t="0" r="0" b="0"/>
          <a:pathLst>
            <a:path>
              <a:moveTo>
                <a:pt x="0" y="18504"/>
              </a:moveTo>
              <a:lnTo>
                <a:pt x="1744264" y="1850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357358" y="3847292"/>
        <a:ext cx="87213" cy="87213"/>
      </dsp:txXfrm>
    </dsp:sp>
    <dsp:sp modelId="{56D69CCE-FE11-416A-A778-B5D10D02D702}">
      <dsp:nvSpPr>
        <dsp:cNvPr id="0" name=""/>
        <dsp:cNvSpPr/>
      </dsp:nvSpPr>
      <dsp:spPr>
        <a:xfrm>
          <a:off x="3966658" y="3639861"/>
          <a:ext cx="2828468" cy="18296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dirty="0"/>
            <a:t>A través de </a:t>
          </a:r>
        </a:p>
      </dsp:txBody>
      <dsp:txXfrm>
        <a:off x="4020246" y="3693449"/>
        <a:ext cx="2721292" cy="1722461"/>
      </dsp:txXfrm>
    </dsp:sp>
    <dsp:sp modelId="{A0F9052E-60A1-4B3A-BBEF-F1F7F45F4369}">
      <dsp:nvSpPr>
        <dsp:cNvPr id="0" name=""/>
        <dsp:cNvSpPr/>
      </dsp:nvSpPr>
      <dsp:spPr>
        <a:xfrm>
          <a:off x="6795126" y="4536175"/>
          <a:ext cx="1131387" cy="37009"/>
        </a:xfrm>
        <a:custGeom>
          <a:avLst/>
          <a:gdLst/>
          <a:ahLst/>
          <a:cxnLst/>
          <a:rect l="0" t="0" r="0" b="0"/>
          <a:pathLst>
            <a:path>
              <a:moveTo>
                <a:pt x="0" y="18504"/>
              </a:moveTo>
              <a:lnTo>
                <a:pt x="1131387" y="1850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32535" y="4526395"/>
        <a:ext cx="56569" cy="56569"/>
      </dsp:txXfrm>
    </dsp:sp>
    <dsp:sp modelId="{06CEF56F-FBCF-4999-97F4-66189C8C4EC6}">
      <dsp:nvSpPr>
        <dsp:cNvPr id="0" name=""/>
        <dsp:cNvSpPr/>
      </dsp:nvSpPr>
      <dsp:spPr>
        <a:xfrm>
          <a:off x="7926513" y="3215846"/>
          <a:ext cx="2828468" cy="2677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Charlas, mesas de trabajo, talleres de capacitación permanente, notas escritas (correos electrónicos, etc.</a:t>
          </a:r>
          <a:endParaRPr lang="es-EC" sz="2500" kern="1200" dirty="0"/>
        </a:p>
      </dsp:txBody>
      <dsp:txXfrm>
        <a:off x="8004939" y="3294272"/>
        <a:ext cx="2671616" cy="2520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18B6D-B658-42B7-82ED-DC758569183C}">
      <dsp:nvSpPr>
        <dsp:cNvPr id="0" name=""/>
        <dsp:cNvSpPr/>
      </dsp:nvSpPr>
      <dsp:spPr>
        <a:xfrm>
          <a:off x="6802" y="1906470"/>
          <a:ext cx="2828468" cy="26412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Fortalecer el trabajo en equipo y compañerismo</a:t>
          </a:r>
          <a:endParaRPr lang="es-EC" sz="3200" b="1" kern="1200" dirty="0"/>
        </a:p>
      </dsp:txBody>
      <dsp:txXfrm>
        <a:off x="84163" y="1983831"/>
        <a:ext cx="2673746" cy="2486572"/>
      </dsp:txXfrm>
    </dsp:sp>
    <dsp:sp modelId="{6576AF1C-02AB-48A7-B489-2F81DCB02FFC}">
      <dsp:nvSpPr>
        <dsp:cNvPr id="0" name=""/>
        <dsp:cNvSpPr/>
      </dsp:nvSpPr>
      <dsp:spPr>
        <a:xfrm rot="18752496">
          <a:off x="2564294" y="2592165"/>
          <a:ext cx="1673339" cy="37009"/>
        </a:xfrm>
        <a:custGeom>
          <a:avLst/>
          <a:gdLst/>
          <a:ahLst/>
          <a:cxnLst/>
          <a:rect l="0" t="0" r="0" b="0"/>
          <a:pathLst>
            <a:path>
              <a:moveTo>
                <a:pt x="0" y="18504"/>
              </a:moveTo>
              <a:lnTo>
                <a:pt x="1673339" y="1850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359131" y="2568837"/>
        <a:ext cx="83666" cy="83666"/>
      </dsp:txXfrm>
    </dsp:sp>
    <dsp:sp modelId="{20045A82-F3FD-49D3-84D0-69E2309AE7F0}">
      <dsp:nvSpPr>
        <dsp:cNvPr id="0" name=""/>
        <dsp:cNvSpPr/>
      </dsp:nvSpPr>
      <dsp:spPr>
        <a:xfrm>
          <a:off x="3966658" y="984736"/>
          <a:ext cx="2828468" cy="20189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/>
            <a:t>Objetivo</a:t>
          </a:r>
        </a:p>
      </dsp:txBody>
      <dsp:txXfrm>
        <a:off x="4025792" y="1043870"/>
        <a:ext cx="2710200" cy="1900706"/>
      </dsp:txXfrm>
    </dsp:sp>
    <dsp:sp modelId="{E31463B1-73BF-400B-9729-1FA0C6B1EFF0}">
      <dsp:nvSpPr>
        <dsp:cNvPr id="0" name=""/>
        <dsp:cNvSpPr/>
      </dsp:nvSpPr>
      <dsp:spPr>
        <a:xfrm>
          <a:off x="6795126" y="1975718"/>
          <a:ext cx="1131387" cy="37009"/>
        </a:xfrm>
        <a:custGeom>
          <a:avLst/>
          <a:gdLst/>
          <a:ahLst/>
          <a:cxnLst/>
          <a:rect l="0" t="0" r="0" b="0"/>
          <a:pathLst>
            <a:path>
              <a:moveTo>
                <a:pt x="0" y="18504"/>
              </a:moveTo>
              <a:lnTo>
                <a:pt x="1131387" y="1850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32535" y="1965938"/>
        <a:ext cx="56569" cy="56569"/>
      </dsp:txXfrm>
    </dsp:sp>
    <dsp:sp modelId="{B705714B-0EF8-408A-88FD-0E5D91E13677}">
      <dsp:nvSpPr>
        <dsp:cNvPr id="0" name=""/>
        <dsp:cNvSpPr/>
      </dsp:nvSpPr>
      <dsp:spPr>
        <a:xfrm>
          <a:off x="7926513" y="984736"/>
          <a:ext cx="2828468" cy="20189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Mejorar los niveles de compañerismo</a:t>
          </a:r>
          <a:endParaRPr lang="es-EC" sz="3100" kern="1200" dirty="0"/>
        </a:p>
      </dsp:txBody>
      <dsp:txXfrm>
        <a:off x="7985647" y="1043870"/>
        <a:ext cx="2710200" cy="1900706"/>
      </dsp:txXfrm>
    </dsp:sp>
    <dsp:sp modelId="{2FE47D5E-8F60-4B2E-B66E-824FA6066CA5}">
      <dsp:nvSpPr>
        <dsp:cNvPr id="0" name=""/>
        <dsp:cNvSpPr/>
      </dsp:nvSpPr>
      <dsp:spPr>
        <a:xfrm rot="2973684">
          <a:off x="2528832" y="3872394"/>
          <a:ext cx="1744264" cy="37009"/>
        </a:xfrm>
        <a:custGeom>
          <a:avLst/>
          <a:gdLst/>
          <a:ahLst/>
          <a:cxnLst/>
          <a:rect l="0" t="0" r="0" b="0"/>
          <a:pathLst>
            <a:path>
              <a:moveTo>
                <a:pt x="0" y="18504"/>
              </a:moveTo>
              <a:lnTo>
                <a:pt x="1744264" y="1850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357358" y="3847292"/>
        <a:ext cx="87213" cy="87213"/>
      </dsp:txXfrm>
    </dsp:sp>
    <dsp:sp modelId="{56D69CCE-FE11-416A-A778-B5D10D02D702}">
      <dsp:nvSpPr>
        <dsp:cNvPr id="0" name=""/>
        <dsp:cNvSpPr/>
      </dsp:nvSpPr>
      <dsp:spPr>
        <a:xfrm>
          <a:off x="3966658" y="3639861"/>
          <a:ext cx="2828468" cy="18296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dirty="0"/>
            <a:t>A través de </a:t>
          </a:r>
        </a:p>
      </dsp:txBody>
      <dsp:txXfrm>
        <a:off x="4020246" y="3693449"/>
        <a:ext cx="2721292" cy="1722461"/>
      </dsp:txXfrm>
    </dsp:sp>
    <dsp:sp modelId="{A0F9052E-60A1-4B3A-BBEF-F1F7F45F4369}">
      <dsp:nvSpPr>
        <dsp:cNvPr id="0" name=""/>
        <dsp:cNvSpPr/>
      </dsp:nvSpPr>
      <dsp:spPr>
        <a:xfrm>
          <a:off x="6795126" y="4536175"/>
          <a:ext cx="1131387" cy="37009"/>
        </a:xfrm>
        <a:custGeom>
          <a:avLst/>
          <a:gdLst/>
          <a:ahLst/>
          <a:cxnLst/>
          <a:rect l="0" t="0" r="0" b="0"/>
          <a:pathLst>
            <a:path>
              <a:moveTo>
                <a:pt x="0" y="18504"/>
              </a:moveTo>
              <a:lnTo>
                <a:pt x="1131387" y="1850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32535" y="4526395"/>
        <a:ext cx="56569" cy="56569"/>
      </dsp:txXfrm>
    </dsp:sp>
    <dsp:sp modelId="{06CEF56F-FBCF-4999-97F4-66189C8C4EC6}">
      <dsp:nvSpPr>
        <dsp:cNvPr id="0" name=""/>
        <dsp:cNvSpPr/>
      </dsp:nvSpPr>
      <dsp:spPr>
        <a:xfrm>
          <a:off x="7926513" y="3215846"/>
          <a:ext cx="2828468" cy="2677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Equipo de gestión que realicen el surgimiento al trabajo desarrollado.</a:t>
          </a:r>
          <a:endParaRPr lang="es-EC" sz="3100" kern="1200" dirty="0"/>
        </a:p>
      </dsp:txBody>
      <dsp:txXfrm>
        <a:off x="8004939" y="3294272"/>
        <a:ext cx="2671616" cy="25208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18B6D-B658-42B7-82ED-DC758569183C}">
      <dsp:nvSpPr>
        <dsp:cNvPr id="0" name=""/>
        <dsp:cNvSpPr/>
      </dsp:nvSpPr>
      <dsp:spPr>
        <a:xfrm>
          <a:off x="1549" y="1904972"/>
          <a:ext cx="2831233" cy="26438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Coordinación del trabajo</a:t>
          </a:r>
          <a:endParaRPr lang="es-EC" sz="3200" b="1" kern="1200" dirty="0"/>
        </a:p>
      </dsp:txBody>
      <dsp:txXfrm>
        <a:off x="78985" y="1982408"/>
        <a:ext cx="2676361" cy="2489004"/>
      </dsp:txXfrm>
    </dsp:sp>
    <dsp:sp modelId="{6576AF1C-02AB-48A7-B489-2F81DCB02FFC}">
      <dsp:nvSpPr>
        <dsp:cNvPr id="0" name=""/>
        <dsp:cNvSpPr/>
      </dsp:nvSpPr>
      <dsp:spPr>
        <a:xfrm rot="18752496">
          <a:off x="2561541" y="2591337"/>
          <a:ext cx="1674975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674975" y="1852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357154" y="2567986"/>
        <a:ext cx="83748" cy="83748"/>
      </dsp:txXfrm>
    </dsp:sp>
    <dsp:sp modelId="{20045A82-F3FD-49D3-84D0-69E2309AE7F0}">
      <dsp:nvSpPr>
        <dsp:cNvPr id="0" name=""/>
        <dsp:cNvSpPr/>
      </dsp:nvSpPr>
      <dsp:spPr>
        <a:xfrm>
          <a:off x="3965275" y="982337"/>
          <a:ext cx="2831233" cy="20209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/>
            <a:t>Objetivo</a:t>
          </a:r>
        </a:p>
      </dsp:txBody>
      <dsp:txXfrm>
        <a:off x="4024467" y="1041529"/>
        <a:ext cx="2712849" cy="1902564"/>
      </dsp:txXfrm>
    </dsp:sp>
    <dsp:sp modelId="{E31463B1-73BF-400B-9729-1FA0C6B1EFF0}">
      <dsp:nvSpPr>
        <dsp:cNvPr id="0" name=""/>
        <dsp:cNvSpPr/>
      </dsp:nvSpPr>
      <dsp:spPr>
        <a:xfrm>
          <a:off x="6796509" y="1974288"/>
          <a:ext cx="1132493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132493" y="1852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34443" y="1964498"/>
        <a:ext cx="56624" cy="56624"/>
      </dsp:txXfrm>
    </dsp:sp>
    <dsp:sp modelId="{B705714B-0EF8-408A-88FD-0E5D91E13677}">
      <dsp:nvSpPr>
        <dsp:cNvPr id="0" name=""/>
        <dsp:cNvSpPr/>
      </dsp:nvSpPr>
      <dsp:spPr>
        <a:xfrm>
          <a:off x="7929002" y="982337"/>
          <a:ext cx="2831233" cy="20209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Mantener la armonía </a:t>
          </a:r>
          <a:r>
            <a:rPr lang="es-ES" sz="3200" kern="1200" dirty="0" err="1"/>
            <a:t>convivencial</a:t>
          </a:r>
          <a:endParaRPr lang="es-EC" sz="3200" kern="1200" dirty="0"/>
        </a:p>
      </dsp:txBody>
      <dsp:txXfrm>
        <a:off x="7988194" y="1041529"/>
        <a:ext cx="2712849" cy="1902564"/>
      </dsp:txXfrm>
    </dsp:sp>
    <dsp:sp modelId="{2FE47D5E-8F60-4B2E-B66E-824FA6066CA5}">
      <dsp:nvSpPr>
        <dsp:cNvPr id="0" name=""/>
        <dsp:cNvSpPr/>
      </dsp:nvSpPr>
      <dsp:spPr>
        <a:xfrm rot="2973684">
          <a:off x="2526044" y="3872817"/>
          <a:ext cx="1745970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745970" y="1852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355380" y="3847691"/>
        <a:ext cx="87298" cy="87298"/>
      </dsp:txXfrm>
    </dsp:sp>
    <dsp:sp modelId="{56D69CCE-FE11-416A-A778-B5D10D02D702}">
      <dsp:nvSpPr>
        <dsp:cNvPr id="0" name=""/>
        <dsp:cNvSpPr/>
      </dsp:nvSpPr>
      <dsp:spPr>
        <a:xfrm>
          <a:off x="3965275" y="3640058"/>
          <a:ext cx="2831233" cy="1831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dirty="0"/>
            <a:t>A través de </a:t>
          </a:r>
        </a:p>
      </dsp:txBody>
      <dsp:txXfrm>
        <a:off x="4018916" y="3693699"/>
        <a:ext cx="2723951" cy="1724143"/>
      </dsp:txXfrm>
    </dsp:sp>
    <dsp:sp modelId="{A0F9052E-60A1-4B3A-BBEF-F1F7F45F4369}">
      <dsp:nvSpPr>
        <dsp:cNvPr id="0" name=""/>
        <dsp:cNvSpPr/>
      </dsp:nvSpPr>
      <dsp:spPr>
        <a:xfrm>
          <a:off x="6796509" y="4537248"/>
          <a:ext cx="1132493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132493" y="1852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34443" y="4527458"/>
        <a:ext cx="56624" cy="56624"/>
      </dsp:txXfrm>
    </dsp:sp>
    <dsp:sp modelId="{06CEF56F-FBCF-4999-97F4-66189C8C4EC6}">
      <dsp:nvSpPr>
        <dsp:cNvPr id="0" name=""/>
        <dsp:cNvSpPr/>
      </dsp:nvSpPr>
      <dsp:spPr>
        <a:xfrm>
          <a:off x="7929002" y="3215627"/>
          <a:ext cx="2831233" cy="26802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Informes de actividades y calendarización de actividades</a:t>
          </a:r>
          <a:endParaRPr lang="es-EC" sz="3200" kern="1200" dirty="0"/>
        </a:p>
      </dsp:txBody>
      <dsp:txXfrm>
        <a:off x="8007505" y="3294130"/>
        <a:ext cx="2674227" cy="2523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18B6D-B658-42B7-82ED-DC758569183C}">
      <dsp:nvSpPr>
        <dsp:cNvPr id="0" name=""/>
        <dsp:cNvSpPr/>
      </dsp:nvSpPr>
      <dsp:spPr>
        <a:xfrm>
          <a:off x="1549" y="1904972"/>
          <a:ext cx="2831233" cy="26438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Convivencia dinámica</a:t>
          </a:r>
          <a:endParaRPr lang="es-EC" sz="3200" b="1" kern="1200" dirty="0"/>
        </a:p>
      </dsp:txBody>
      <dsp:txXfrm>
        <a:off x="78985" y="1982408"/>
        <a:ext cx="2676361" cy="2489004"/>
      </dsp:txXfrm>
    </dsp:sp>
    <dsp:sp modelId="{6576AF1C-02AB-48A7-B489-2F81DCB02FFC}">
      <dsp:nvSpPr>
        <dsp:cNvPr id="0" name=""/>
        <dsp:cNvSpPr/>
      </dsp:nvSpPr>
      <dsp:spPr>
        <a:xfrm rot="18752496">
          <a:off x="2561541" y="2591337"/>
          <a:ext cx="1674975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674975" y="1852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357154" y="2567986"/>
        <a:ext cx="83748" cy="83748"/>
      </dsp:txXfrm>
    </dsp:sp>
    <dsp:sp modelId="{20045A82-F3FD-49D3-84D0-69E2309AE7F0}">
      <dsp:nvSpPr>
        <dsp:cNvPr id="0" name=""/>
        <dsp:cNvSpPr/>
      </dsp:nvSpPr>
      <dsp:spPr>
        <a:xfrm>
          <a:off x="3965275" y="982337"/>
          <a:ext cx="2831233" cy="20209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/>
            <a:t>Objetivo</a:t>
          </a:r>
        </a:p>
      </dsp:txBody>
      <dsp:txXfrm>
        <a:off x="4024467" y="1041529"/>
        <a:ext cx="2712849" cy="1902564"/>
      </dsp:txXfrm>
    </dsp:sp>
    <dsp:sp modelId="{E31463B1-73BF-400B-9729-1FA0C6B1EFF0}">
      <dsp:nvSpPr>
        <dsp:cNvPr id="0" name=""/>
        <dsp:cNvSpPr/>
      </dsp:nvSpPr>
      <dsp:spPr>
        <a:xfrm>
          <a:off x="6796509" y="1974288"/>
          <a:ext cx="1132493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132493" y="18522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34443" y="1964498"/>
        <a:ext cx="56624" cy="56624"/>
      </dsp:txXfrm>
    </dsp:sp>
    <dsp:sp modelId="{B705714B-0EF8-408A-88FD-0E5D91E13677}">
      <dsp:nvSpPr>
        <dsp:cNvPr id="0" name=""/>
        <dsp:cNvSpPr/>
      </dsp:nvSpPr>
      <dsp:spPr>
        <a:xfrm>
          <a:off x="7929002" y="982337"/>
          <a:ext cx="2831233" cy="20209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Controlar conflictos surgidos </a:t>
          </a:r>
          <a:endParaRPr lang="es-EC" sz="3600" kern="1200" dirty="0"/>
        </a:p>
      </dsp:txBody>
      <dsp:txXfrm>
        <a:off x="7988194" y="1041529"/>
        <a:ext cx="2712849" cy="1902564"/>
      </dsp:txXfrm>
    </dsp:sp>
    <dsp:sp modelId="{2FE47D5E-8F60-4B2E-B66E-824FA6066CA5}">
      <dsp:nvSpPr>
        <dsp:cNvPr id="0" name=""/>
        <dsp:cNvSpPr/>
      </dsp:nvSpPr>
      <dsp:spPr>
        <a:xfrm rot="2973684">
          <a:off x="2526044" y="3872817"/>
          <a:ext cx="1745970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745970" y="1852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355380" y="3847691"/>
        <a:ext cx="87298" cy="87298"/>
      </dsp:txXfrm>
    </dsp:sp>
    <dsp:sp modelId="{56D69CCE-FE11-416A-A778-B5D10D02D702}">
      <dsp:nvSpPr>
        <dsp:cNvPr id="0" name=""/>
        <dsp:cNvSpPr/>
      </dsp:nvSpPr>
      <dsp:spPr>
        <a:xfrm>
          <a:off x="3965275" y="3640058"/>
          <a:ext cx="2831233" cy="1831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dirty="0"/>
            <a:t>A través de </a:t>
          </a:r>
        </a:p>
      </dsp:txBody>
      <dsp:txXfrm>
        <a:off x="4018916" y="3693699"/>
        <a:ext cx="2723951" cy="1724143"/>
      </dsp:txXfrm>
    </dsp:sp>
    <dsp:sp modelId="{A0F9052E-60A1-4B3A-BBEF-F1F7F45F4369}">
      <dsp:nvSpPr>
        <dsp:cNvPr id="0" name=""/>
        <dsp:cNvSpPr/>
      </dsp:nvSpPr>
      <dsp:spPr>
        <a:xfrm>
          <a:off x="6796509" y="4537248"/>
          <a:ext cx="1132493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132493" y="18522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34443" y="4527458"/>
        <a:ext cx="56624" cy="56624"/>
      </dsp:txXfrm>
    </dsp:sp>
    <dsp:sp modelId="{06CEF56F-FBCF-4999-97F4-66189C8C4EC6}">
      <dsp:nvSpPr>
        <dsp:cNvPr id="0" name=""/>
        <dsp:cNvSpPr/>
      </dsp:nvSpPr>
      <dsp:spPr>
        <a:xfrm>
          <a:off x="7929002" y="3215627"/>
          <a:ext cx="2831233" cy="26802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Dinámicas de comunicación activa</a:t>
          </a:r>
          <a:endParaRPr lang="es-EC" sz="3500" kern="1200" dirty="0"/>
        </a:p>
      </dsp:txBody>
      <dsp:txXfrm>
        <a:off x="8007505" y="3294130"/>
        <a:ext cx="2674227" cy="2523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18B6D-B658-42B7-82ED-DC758569183C}">
      <dsp:nvSpPr>
        <dsp:cNvPr id="0" name=""/>
        <dsp:cNvSpPr/>
      </dsp:nvSpPr>
      <dsp:spPr>
        <a:xfrm>
          <a:off x="1549" y="1904972"/>
          <a:ext cx="2831233" cy="26438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Fortalecimiento de la gestión y el liderazgo </a:t>
          </a:r>
          <a:endParaRPr lang="es-EC" sz="3200" b="1" kern="1200" dirty="0"/>
        </a:p>
      </dsp:txBody>
      <dsp:txXfrm>
        <a:off x="78985" y="1982408"/>
        <a:ext cx="2676361" cy="2489004"/>
      </dsp:txXfrm>
    </dsp:sp>
    <dsp:sp modelId="{6576AF1C-02AB-48A7-B489-2F81DCB02FFC}">
      <dsp:nvSpPr>
        <dsp:cNvPr id="0" name=""/>
        <dsp:cNvSpPr/>
      </dsp:nvSpPr>
      <dsp:spPr>
        <a:xfrm rot="18752496">
          <a:off x="2561541" y="2591337"/>
          <a:ext cx="1674975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674975" y="1852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357154" y="2567986"/>
        <a:ext cx="83748" cy="83748"/>
      </dsp:txXfrm>
    </dsp:sp>
    <dsp:sp modelId="{20045A82-F3FD-49D3-84D0-69E2309AE7F0}">
      <dsp:nvSpPr>
        <dsp:cNvPr id="0" name=""/>
        <dsp:cNvSpPr/>
      </dsp:nvSpPr>
      <dsp:spPr>
        <a:xfrm>
          <a:off x="3965275" y="982337"/>
          <a:ext cx="2831233" cy="20209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/>
            <a:t>Objetivo</a:t>
          </a:r>
        </a:p>
      </dsp:txBody>
      <dsp:txXfrm>
        <a:off x="4024467" y="1041529"/>
        <a:ext cx="2712849" cy="1902564"/>
      </dsp:txXfrm>
    </dsp:sp>
    <dsp:sp modelId="{E31463B1-73BF-400B-9729-1FA0C6B1EFF0}">
      <dsp:nvSpPr>
        <dsp:cNvPr id="0" name=""/>
        <dsp:cNvSpPr/>
      </dsp:nvSpPr>
      <dsp:spPr>
        <a:xfrm>
          <a:off x="6796509" y="1974288"/>
          <a:ext cx="1132493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132493" y="1852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34443" y="1964498"/>
        <a:ext cx="56624" cy="56624"/>
      </dsp:txXfrm>
    </dsp:sp>
    <dsp:sp modelId="{B705714B-0EF8-408A-88FD-0E5D91E13677}">
      <dsp:nvSpPr>
        <dsp:cNvPr id="0" name=""/>
        <dsp:cNvSpPr/>
      </dsp:nvSpPr>
      <dsp:spPr>
        <a:xfrm>
          <a:off x="7929002" y="982337"/>
          <a:ext cx="2831233" cy="20209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Actualizar al personal</a:t>
          </a:r>
          <a:endParaRPr lang="es-EC" sz="3500" kern="1200" dirty="0"/>
        </a:p>
      </dsp:txBody>
      <dsp:txXfrm>
        <a:off x="7988194" y="1041529"/>
        <a:ext cx="2712849" cy="1902564"/>
      </dsp:txXfrm>
    </dsp:sp>
    <dsp:sp modelId="{2FE47D5E-8F60-4B2E-B66E-824FA6066CA5}">
      <dsp:nvSpPr>
        <dsp:cNvPr id="0" name=""/>
        <dsp:cNvSpPr/>
      </dsp:nvSpPr>
      <dsp:spPr>
        <a:xfrm rot="2973684">
          <a:off x="2526044" y="3872817"/>
          <a:ext cx="1745970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745970" y="1852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3355380" y="3847691"/>
        <a:ext cx="87298" cy="87298"/>
      </dsp:txXfrm>
    </dsp:sp>
    <dsp:sp modelId="{56D69CCE-FE11-416A-A778-B5D10D02D702}">
      <dsp:nvSpPr>
        <dsp:cNvPr id="0" name=""/>
        <dsp:cNvSpPr/>
      </dsp:nvSpPr>
      <dsp:spPr>
        <a:xfrm>
          <a:off x="3965275" y="3640058"/>
          <a:ext cx="2831233" cy="1831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dirty="0"/>
            <a:t>A través de </a:t>
          </a:r>
        </a:p>
      </dsp:txBody>
      <dsp:txXfrm>
        <a:off x="4018916" y="3693699"/>
        <a:ext cx="2723951" cy="1724143"/>
      </dsp:txXfrm>
    </dsp:sp>
    <dsp:sp modelId="{A0F9052E-60A1-4B3A-BBEF-F1F7F45F4369}">
      <dsp:nvSpPr>
        <dsp:cNvPr id="0" name=""/>
        <dsp:cNvSpPr/>
      </dsp:nvSpPr>
      <dsp:spPr>
        <a:xfrm>
          <a:off x="6796509" y="4537248"/>
          <a:ext cx="1132493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132493" y="1852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34443" y="4527458"/>
        <a:ext cx="56624" cy="56624"/>
      </dsp:txXfrm>
    </dsp:sp>
    <dsp:sp modelId="{06CEF56F-FBCF-4999-97F4-66189C8C4EC6}">
      <dsp:nvSpPr>
        <dsp:cNvPr id="0" name=""/>
        <dsp:cNvSpPr/>
      </dsp:nvSpPr>
      <dsp:spPr>
        <a:xfrm>
          <a:off x="7929002" y="3215627"/>
          <a:ext cx="2831233" cy="26802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Capacitaciones constantes en humanización del servicio</a:t>
          </a:r>
          <a:endParaRPr lang="es-EC" sz="3500" kern="1200" dirty="0"/>
        </a:p>
      </dsp:txBody>
      <dsp:txXfrm>
        <a:off x="8007505" y="3294130"/>
        <a:ext cx="2674227" cy="252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39612-64AC-4FFC-B390-BBA5AB81D61D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B0ABB-4D59-4069-AB1A-F85CDB7E91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405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180720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B0ABB-4D59-4069-AB1A-F85CDB7E91B1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578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94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63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03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08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0075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07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049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413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012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8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3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710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34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314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3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2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781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2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335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B90629-1B1D-46A8-9116-068C181835FB}" type="datetimeFigureOut">
              <a:rPr lang="es-EC" smtClean="0"/>
              <a:t>14/07/2018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840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0FAFF5-7BE5-4162-9E46-42B3F50EA11F}"/>
              </a:ext>
            </a:extLst>
          </p:cNvPr>
          <p:cNvSpPr txBox="1"/>
          <p:nvPr/>
        </p:nvSpPr>
        <p:spPr>
          <a:xfrm>
            <a:off x="2423592" y="116632"/>
            <a:ext cx="18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C0FA2C-0D90-4690-9E1B-1BAA8BF36511}"/>
              </a:ext>
            </a:extLst>
          </p:cNvPr>
          <p:cNvPicPr/>
          <p:nvPr/>
        </p:nvPicPr>
        <p:blipFill rotWithShape="1">
          <a:blip r:embed="rId3"/>
          <a:srcRect l="4144" t="28085" r="3809" b="28541"/>
          <a:stretch/>
        </p:blipFill>
        <p:spPr bwMode="auto">
          <a:xfrm>
            <a:off x="4367808" y="164712"/>
            <a:ext cx="4543425" cy="1000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88427C1-F4DC-4EFB-96A2-0585C527525F}"/>
              </a:ext>
            </a:extLst>
          </p:cNvPr>
          <p:cNvSpPr/>
          <p:nvPr/>
        </p:nvSpPr>
        <p:spPr>
          <a:xfrm>
            <a:off x="2931108" y="1164837"/>
            <a:ext cx="74168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tabLst>
                <a:tab pos="180340" algn="l"/>
              </a:tabLs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DEPARTAMENTO DE CIENCIAS ECONÓMICAS ADMINISTRATIVAS Y DE COMERCIO</a:t>
            </a:r>
            <a:r>
              <a:rPr lang="es-EC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r">
              <a:tabLst>
                <a:tab pos="180340" algn="l"/>
              </a:tabLs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tabLst>
                <a:tab pos="180340" algn="l"/>
              </a:tabLs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CARRERA DE COMERCIO Y MARKETING</a:t>
            </a:r>
          </a:p>
          <a:p>
            <a:pPr indent="180340" algn="ctr">
              <a:tabLst>
                <a:tab pos="180340" algn="l"/>
              </a:tabLst>
            </a:pP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tabLst>
                <a:tab pos="180340" algn="l"/>
              </a:tabLs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TEMA: “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 DE SATISFACCIÓN DE LOS USUARIOS EN LA PRESTACIÓN DE SERVICIOS DE LAS CASAS DE SALUD PÚBLICAS Y PRIVADAS DEL CANTÓN SANTO DOMINGO DE LOS COLORADOS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tabLst>
                <a:tab pos="180340" algn="l"/>
              </a:tabLs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tabLst>
                <a:tab pos="180340" algn="l"/>
              </a:tabLs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AUTOR: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ALCÍVAR CEDEÑO, GISSELA MARIBEL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tabLst>
                <a:tab pos="180340" algn="l"/>
              </a:tabLst>
            </a:pPr>
            <a:r>
              <a:rPr lang="es-ES_tradn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>
              <a:tabLst>
                <a:tab pos="180340" algn="l"/>
              </a:tabLs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DIRECTOR: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PAZMIÑO REYES, ANDRÉS GABRIEL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tabLst>
                <a:tab pos="180340" algn="l"/>
              </a:tabLs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tabLst>
                <a:tab pos="180340" algn="l"/>
              </a:tabLs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</a:p>
          <a:p>
            <a:pPr indent="180340" algn="ctr">
              <a:tabLst>
                <a:tab pos="180340" algn="l"/>
              </a:tabLst>
            </a:pP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2018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C15D7A-3D4A-4562-B876-D1B03CE4E3EE}"/>
              </a:ext>
            </a:extLst>
          </p:cNvPr>
          <p:cNvSpPr txBox="1"/>
          <p:nvPr/>
        </p:nvSpPr>
        <p:spPr>
          <a:xfrm>
            <a:off x="1181686" y="116632"/>
            <a:ext cx="2461846" cy="77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301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7843" y="13757"/>
            <a:ext cx="971741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43082" y="476672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chemeClr val="accent4"/>
                </a:solidFill>
              </a:rPr>
              <a:t>esultados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098707855"/>
              </p:ext>
            </p:extLst>
          </p:nvPr>
        </p:nvGraphicFramePr>
        <p:xfrm>
          <a:off x="685800" y="1282700"/>
          <a:ext cx="10706099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92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7843" y="13757"/>
            <a:ext cx="971741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43082" y="476672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chemeClr val="accent4"/>
                </a:solidFill>
              </a:rPr>
              <a:t>esultados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824446705"/>
              </p:ext>
            </p:extLst>
          </p:nvPr>
        </p:nvGraphicFramePr>
        <p:xfrm>
          <a:off x="803712" y="1460306"/>
          <a:ext cx="10372287" cy="492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01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7843" y="13757"/>
            <a:ext cx="971741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43082" y="476672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chemeClr val="accent4"/>
                </a:solidFill>
              </a:rPr>
              <a:t>esultados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19450060"/>
              </p:ext>
            </p:extLst>
          </p:nvPr>
        </p:nvGraphicFramePr>
        <p:xfrm>
          <a:off x="647700" y="1308100"/>
          <a:ext cx="10896599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6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811" y="197798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99592397"/>
              </p:ext>
            </p:extLst>
          </p:nvPr>
        </p:nvGraphicFramePr>
        <p:xfrm>
          <a:off x="762000" y="773723"/>
          <a:ext cx="10502899" cy="5556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510669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71427" y="-46175"/>
            <a:ext cx="1160895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H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344210" y="6557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/>
              <a:t>allazgos</a:t>
            </a:r>
            <a:endParaRPr lang="es-ES" sz="2800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63546842"/>
              </p:ext>
            </p:extLst>
          </p:nvPr>
        </p:nvGraphicFramePr>
        <p:xfrm>
          <a:off x="516620" y="938710"/>
          <a:ext cx="10749550" cy="5199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255" y="12880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5991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92660" y="52299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48538" y="600408"/>
            <a:ext cx="149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ropuesta</a:t>
            </a: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96" y="197798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448878346"/>
              </p:ext>
            </p:extLst>
          </p:nvPr>
        </p:nvGraphicFramePr>
        <p:xfrm>
          <a:off x="633045" y="197798"/>
          <a:ext cx="10761785" cy="6878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475148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92660" y="52299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48538" y="600408"/>
            <a:ext cx="149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ropuesta</a:t>
            </a: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96" y="197798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773277147"/>
              </p:ext>
            </p:extLst>
          </p:nvPr>
        </p:nvGraphicFramePr>
        <p:xfrm>
          <a:off x="633045" y="197798"/>
          <a:ext cx="10761785" cy="6878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457357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92660" y="52299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48538" y="600408"/>
            <a:ext cx="149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ropuesta</a:t>
            </a: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96" y="197798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452112448"/>
              </p:ext>
            </p:extLst>
          </p:nvPr>
        </p:nvGraphicFramePr>
        <p:xfrm>
          <a:off x="633045" y="197798"/>
          <a:ext cx="10761785" cy="6878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689692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92660" y="52299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48538" y="600408"/>
            <a:ext cx="149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ropuesta</a:t>
            </a: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96" y="197798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479221612"/>
              </p:ext>
            </p:extLst>
          </p:nvPr>
        </p:nvGraphicFramePr>
        <p:xfrm>
          <a:off x="633045" y="197798"/>
          <a:ext cx="10761785" cy="6878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266181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92660" y="52299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48538" y="600408"/>
            <a:ext cx="149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ropuesta</a:t>
            </a: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96" y="197798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610494148"/>
              </p:ext>
            </p:extLst>
          </p:nvPr>
        </p:nvGraphicFramePr>
        <p:xfrm>
          <a:off x="633045" y="197798"/>
          <a:ext cx="10761785" cy="6878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469279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2426" y="0"/>
            <a:ext cx="925253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77979" y="577859"/>
            <a:ext cx="2849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4"/>
                </a:solidFill>
              </a:rPr>
              <a:t>rbol de Problema</a:t>
            </a: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422" y="309660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09699868"/>
              </p:ext>
            </p:extLst>
          </p:nvPr>
        </p:nvGraphicFramePr>
        <p:xfrm>
          <a:off x="476886" y="-115781"/>
          <a:ext cx="10219536" cy="681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7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92660" y="52299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48538" y="600408"/>
            <a:ext cx="149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ropuesta</a:t>
            </a: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96" y="197798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555628763"/>
              </p:ext>
            </p:extLst>
          </p:nvPr>
        </p:nvGraphicFramePr>
        <p:xfrm>
          <a:off x="633045" y="197798"/>
          <a:ext cx="10761785" cy="6878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876225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543291" y="5472752"/>
            <a:ext cx="9144000" cy="1091821"/>
          </a:xfrm>
          <a:prstGeom prst="rect">
            <a:avLst/>
          </a:prstGeom>
          <a:solidFill>
            <a:srgbClr val="0070C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tIns="137160" rIns="205740" rtlCol="0" anchor="t" anchorCtr="0"/>
          <a:lstStyle/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>
                <a:solidFill>
                  <a:schemeClr val="bg1"/>
                </a:solidFill>
              </a:rPr>
              <a:t>                   </a:t>
            </a:r>
            <a:r>
              <a:rPr lang="es-ES" sz="3200" b="1" dirty="0" err="1">
                <a:solidFill>
                  <a:schemeClr val="bg1"/>
                </a:solidFill>
              </a:rPr>
              <a:t>onclusiones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72" name="3 CuadroTexto"/>
          <p:cNvSpPr txBox="1"/>
          <p:nvPr/>
        </p:nvSpPr>
        <p:spPr>
          <a:xfrm>
            <a:off x="543291" y="5087638"/>
            <a:ext cx="998991" cy="18620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11500" b="1" dirty="0">
                <a:solidFill>
                  <a:schemeClr val="bg1"/>
                </a:solidFill>
              </a:rPr>
              <a:t>C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95912811"/>
              </p:ext>
            </p:extLst>
          </p:nvPr>
        </p:nvGraphicFramePr>
        <p:xfrm>
          <a:off x="762000" y="165100"/>
          <a:ext cx="11252200" cy="546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197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543291" y="5472752"/>
            <a:ext cx="9144000" cy="1091821"/>
          </a:xfrm>
          <a:prstGeom prst="rect">
            <a:avLst/>
          </a:prstGeom>
          <a:solidFill>
            <a:srgbClr val="0070C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tIns="137160" rIns="205740" rtlCol="0" anchor="t" anchorCtr="0"/>
          <a:lstStyle/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                  </a:t>
            </a:r>
            <a:r>
              <a:rPr lang="es-ES" sz="3200" b="1" dirty="0" err="1">
                <a:solidFill>
                  <a:schemeClr val="bg1"/>
                </a:solidFill>
              </a:rPr>
              <a:t>onclusiones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72" name="3 CuadroTexto"/>
          <p:cNvSpPr txBox="1"/>
          <p:nvPr/>
        </p:nvSpPr>
        <p:spPr>
          <a:xfrm>
            <a:off x="441691" y="5095276"/>
            <a:ext cx="998991" cy="18620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11500" b="1" dirty="0">
                <a:solidFill>
                  <a:schemeClr val="bg1"/>
                </a:solidFill>
              </a:rPr>
              <a:t>C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17929442"/>
              </p:ext>
            </p:extLst>
          </p:nvPr>
        </p:nvGraphicFramePr>
        <p:xfrm>
          <a:off x="762000" y="165100"/>
          <a:ext cx="11252200" cy="546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156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041" y="769444"/>
            <a:ext cx="1534511" cy="153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para GRA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2" descr="Resultado de imagen para conclusio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03" name="Picture 7" descr="Resultado de imagen para grac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25" y="1400175"/>
            <a:ext cx="8196416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5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CuadroTexto"/>
          <p:cNvSpPr txBox="1">
            <a:spLocks noChangeArrowheads="1"/>
          </p:cNvSpPr>
          <p:nvPr/>
        </p:nvSpPr>
        <p:spPr bwMode="auto">
          <a:xfrm>
            <a:off x="2624032" y="671069"/>
            <a:ext cx="6048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b="1" dirty="0">
                <a:solidFill>
                  <a:schemeClr val="accent4"/>
                </a:solidFill>
              </a:rPr>
              <a:t>bjetivos</a:t>
            </a:r>
            <a:endParaRPr lang="en-US" altLang="es-MX" b="1" dirty="0">
              <a:solidFill>
                <a:schemeClr val="accent4"/>
              </a:solidFill>
            </a:endParaRPr>
          </a:p>
        </p:txBody>
      </p:sp>
      <p:sp>
        <p:nvSpPr>
          <p:cNvPr id="34" name="3 CuadroTexto"/>
          <p:cNvSpPr txBox="1"/>
          <p:nvPr/>
        </p:nvSpPr>
        <p:spPr>
          <a:xfrm>
            <a:off x="1614467" y="178627"/>
            <a:ext cx="1159292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9600" b="1" dirty="0">
                <a:solidFill>
                  <a:schemeClr val="accent4"/>
                </a:solidFill>
              </a:rPr>
              <a:t>O</a:t>
            </a:r>
          </a:p>
        </p:txBody>
      </p:sp>
      <p:graphicFrame>
        <p:nvGraphicFramePr>
          <p:cNvPr id="8" name="3 Diagrama"/>
          <p:cNvGraphicFramePr/>
          <p:nvPr>
            <p:extLst>
              <p:ext uri="{D42A27DB-BD31-4B8C-83A1-F6EECF244321}">
                <p14:modId xmlns:p14="http://schemas.microsoft.com/office/powerpoint/2010/main" val="3330057099"/>
              </p:ext>
            </p:extLst>
          </p:nvPr>
        </p:nvGraphicFramePr>
        <p:xfrm>
          <a:off x="409139" y="1217397"/>
          <a:ext cx="11327936" cy="537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0" y="1748287"/>
            <a:ext cx="4839233" cy="5109714"/>
          </a:xfrm>
          <a:prstGeom prst="rightArrow">
            <a:avLst>
              <a:gd name="adj1" fmla="val 50000"/>
              <a:gd name="adj2" fmla="val 502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b="1" dirty="0"/>
              <a:t>Determinar el nivel de satisfacción de los usuarios  de atención ambulatoria que asisten a las casas de salud públicas y privadas del cantón Santo Domingo, mediante la aplicación del modelo SERVQUAL con la finalidad de conocer las principales causas que afectan la atención al paciente</a:t>
            </a:r>
            <a:endParaRPr lang="es-EC" b="1" dirty="0"/>
          </a:p>
        </p:txBody>
      </p:sp>
      <p:sp>
        <p:nvSpPr>
          <p:cNvPr id="10" name="Rectángulo 9"/>
          <p:cNvSpPr/>
          <p:nvPr/>
        </p:nvSpPr>
        <p:spPr>
          <a:xfrm>
            <a:off x="4839233" y="2002952"/>
            <a:ext cx="3078051" cy="19060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b="1" dirty="0"/>
              <a:t>Conocer la habilidad que tiene el personal para realizar el servicio de modo cuidadoso y fiable (fiabilidad)</a:t>
            </a:r>
            <a:endParaRPr lang="es-EC" b="1" dirty="0"/>
          </a:p>
        </p:txBody>
      </p:sp>
      <p:sp>
        <p:nvSpPr>
          <p:cNvPr id="11" name="Rectángulo 10"/>
          <p:cNvSpPr/>
          <p:nvPr/>
        </p:nvSpPr>
        <p:spPr>
          <a:xfrm>
            <a:off x="4839233" y="4487011"/>
            <a:ext cx="3078051" cy="19833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Conocer la capacidad de respuesta que tiene el personal para atención a los usuarios (capacidad de respuesta)</a:t>
            </a:r>
            <a:endParaRPr lang="es-EC" b="1" dirty="0"/>
          </a:p>
          <a:p>
            <a:pPr lvl="0" algn="ctr"/>
            <a:endParaRPr lang="es-EC" b="1" dirty="0"/>
          </a:p>
        </p:txBody>
      </p:sp>
      <p:sp>
        <p:nvSpPr>
          <p:cNvPr id="13" name="Rectángulo 12"/>
          <p:cNvSpPr/>
          <p:nvPr/>
        </p:nvSpPr>
        <p:spPr>
          <a:xfrm>
            <a:off x="8195859" y="2002952"/>
            <a:ext cx="3715559" cy="12508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b="1" dirty="0"/>
              <a:t>Identificar los conocimientos y habilidades que tiene el personal para generar credibilidad y confianza a los usuarios (seguridad)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195861" y="3467089"/>
            <a:ext cx="3715557" cy="1411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b="1" dirty="0"/>
              <a:t>Conocer el tipo de atención personalizada que prestan las casas de salud hacia sus clientes (empatía)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203065" y="4990275"/>
            <a:ext cx="3715555" cy="17676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b="1" dirty="0"/>
              <a:t>Identificar el tipo de infraestructura y equipos con los que cuenta las casas de salud pública y privada (elementos tangibles)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6337621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4582" y="-446658"/>
            <a:ext cx="1218603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M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43060" y="77724"/>
            <a:ext cx="5427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4"/>
                </a:solidFill>
              </a:rPr>
              <a:t>atriz de Síntesis del Marco Teórico</a:t>
            </a: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478" y="74062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34118"/>
              </p:ext>
            </p:extLst>
          </p:nvPr>
        </p:nvGraphicFramePr>
        <p:xfrm>
          <a:off x="532263" y="999892"/>
          <a:ext cx="11027391" cy="5408889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872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8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3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PAPERS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TEORIA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MODELOS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VARIABLES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2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Sistema de Salud en Ecuador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(</a:t>
                      </a:r>
                      <a:r>
                        <a:rPr lang="es-EC" sz="1400" dirty="0">
                          <a:effectLst/>
                        </a:rPr>
                        <a:t>fiabilidad</a:t>
                      </a:r>
                      <a:r>
                        <a:rPr lang="es-EC" sz="1800" dirty="0">
                          <a:effectLst/>
                        </a:rPr>
                        <a:t>).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Prestación de Servicio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Sistema De Salud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Confiabilidad</a:t>
                      </a:r>
                      <a:br>
                        <a:rPr lang="es-EC" sz="1800" dirty="0">
                          <a:effectLst/>
                        </a:rPr>
                      </a:br>
                      <a:r>
                        <a:rPr lang="es-EC" sz="1800" dirty="0">
                          <a:effectLst/>
                        </a:rPr>
                        <a:t>Habilidad en atención.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La Excelencia</a:t>
                      </a:r>
                      <a:r>
                        <a:rPr lang="es-EC" sz="2000" baseline="0" dirty="0">
                          <a:effectLst/>
                        </a:rPr>
                        <a:t> en Educación Medica </a:t>
                      </a:r>
                      <a:r>
                        <a:rPr lang="es-EC" sz="1400" dirty="0">
                          <a:effectLst/>
                        </a:rPr>
                        <a:t>(capacidad de respuesta).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Prestación de Servicio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La Excelencia en el servicio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Tiempo de atención 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La</a:t>
                      </a:r>
                      <a:r>
                        <a:rPr lang="es-EC" sz="2000" baseline="0" dirty="0">
                          <a:effectLst/>
                        </a:rPr>
                        <a:t> Gestión de la Calidad en los Servicios </a:t>
                      </a:r>
                      <a:r>
                        <a:rPr lang="es-EC" sz="1200" baseline="0" dirty="0">
                          <a:effectLst/>
                        </a:rPr>
                        <a:t> </a:t>
                      </a:r>
                      <a:r>
                        <a:rPr lang="es-EC" sz="1400" dirty="0">
                          <a:effectLst/>
                        </a:rPr>
                        <a:t>(empatía).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Calidad de Servicio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dirty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effectLst/>
                        </a:rPr>
                        <a:t>Dimensiones de la calidad de Servicio 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dirty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effectLst/>
                        </a:rPr>
                        <a:t>Empatía</a:t>
                      </a:r>
                      <a:br>
                        <a:rPr lang="es-EC" sz="1800" dirty="0">
                          <a:effectLst/>
                        </a:rPr>
                      </a:br>
                      <a:r>
                        <a:rPr lang="es-EC" sz="1800" dirty="0">
                          <a:effectLst/>
                        </a:rPr>
                        <a:t>Atención personalizada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99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Satisfacción usuaria desde la perspectiva de Enfermería </a:t>
                      </a: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(seguridad).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Calidad de Servicio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Características de los Servicios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capacitado</a:t>
                      </a:r>
                      <a:br>
                        <a:rPr lang="es-EC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C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Confianza de los usuarios</a:t>
                      </a:r>
                    </a:p>
                    <a:p>
                      <a:r>
                        <a:rPr lang="es-EC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81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Satisfacción</a:t>
                      </a:r>
                      <a:r>
                        <a:rPr lang="es-EC" sz="2000" baseline="0" dirty="0">
                          <a:effectLst/>
                        </a:rPr>
                        <a:t> del Cliente del Centenario Hospital Miguel Hidalgo</a:t>
                      </a:r>
                      <a:r>
                        <a:rPr lang="es-EC" sz="1400" baseline="0" dirty="0">
                          <a:effectLst/>
                        </a:rPr>
                        <a:t> </a:t>
                      </a:r>
                      <a:r>
                        <a:rPr lang="es-EC" sz="1400" dirty="0">
                          <a:effectLst/>
                        </a:rPr>
                        <a:t>(elementos tangibles). 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Satisfacción de Servicio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Satisfacción del Cliente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Infraestructura </a:t>
                      </a:r>
                      <a:br>
                        <a:rPr lang="es-EC" sz="1800" dirty="0">
                          <a:effectLst/>
                        </a:rPr>
                      </a:br>
                      <a:r>
                        <a:rPr lang="es-EC" sz="1800" dirty="0">
                          <a:effectLst/>
                        </a:rPr>
                        <a:t>Mobiliario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143" marR="1714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8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5803" y="-95909"/>
            <a:ext cx="1218603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M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10087" y="478259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chemeClr val="accent4"/>
                </a:solidFill>
              </a:rPr>
              <a:t>uestra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740" y="364506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5546435" y="371710"/>
                <a:ext cx="2883225" cy="74603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b="1" smtClean="0"/>
                        <m:t>n</m:t>
                      </m:r>
                      <m:r>
                        <m:rPr>
                          <m:nor/>
                        </m:rPr>
                        <a:rPr lang="es-ES" b="1" smtClean="0"/>
                        <m:t>= </m:t>
                      </m:r>
                      <m:f>
                        <m:fPr>
                          <m:ctrlPr>
                            <a:rPr lang="es-EC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1" i="1">
                              <a:latin typeface="Cambria Math"/>
                            </a:rPr>
                            <m:t>𝑵</m:t>
                          </m:r>
                          <m:r>
                            <a:rPr lang="es-ES" b="1" i="1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latin typeface="Cambria Math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s-E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b="1" i="1">
                              <a:latin typeface="Cambria Math"/>
                            </a:rPr>
                            <m:t>.</m:t>
                          </m:r>
                          <m:r>
                            <a:rPr lang="es-ES" b="1" i="1">
                              <a:latin typeface="Cambria Math"/>
                            </a:rPr>
                            <m:t>𝑷</m:t>
                          </m:r>
                          <m:r>
                            <a:rPr lang="es-ES" b="1" i="1">
                              <a:latin typeface="Cambria Math"/>
                            </a:rPr>
                            <m:t>.</m:t>
                          </m:r>
                          <m:r>
                            <a:rPr lang="es-ES" b="1" i="1">
                              <a:latin typeface="Cambria Math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latin typeface="Cambria Math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s-E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b="1" i="1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1" i="1">
                                  <a:latin typeface="Cambria Math"/>
                                </a:rPr>
                                <m:t>𝑵</m:t>
                              </m:r>
                              <m:r>
                                <a:rPr lang="es-E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s-ES" b="1" i="1"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latin typeface="Cambria Math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s-E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b="1" i="1">
                              <a:latin typeface="Cambria Math"/>
                            </a:rPr>
                            <m:t>.</m:t>
                          </m:r>
                          <m:r>
                            <a:rPr lang="es-ES" b="1" i="1">
                              <a:latin typeface="Cambria Math"/>
                            </a:rPr>
                            <m:t>𝑷</m:t>
                          </m:r>
                          <m:r>
                            <a:rPr lang="es-ES" b="1" i="1">
                              <a:latin typeface="Cambria Math"/>
                            </a:rPr>
                            <m:t>.</m:t>
                          </m:r>
                          <m:r>
                            <a:rPr lang="es-ES" b="1" i="1">
                              <a:latin typeface="Cambria Math"/>
                            </a:rPr>
                            <m:t>𝑸</m:t>
                          </m:r>
                          <m:r>
                            <a:rPr lang="es-ES" b="1" i="1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435" y="371710"/>
                <a:ext cx="2883225" cy="7460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69230"/>
              </p:ext>
            </p:extLst>
          </p:nvPr>
        </p:nvGraphicFramePr>
        <p:xfrm>
          <a:off x="416639" y="1001479"/>
          <a:ext cx="3879857" cy="5699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7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 =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q =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E² =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-------&gt;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5%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σ² =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3,8416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-------&gt;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95%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 =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4.041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 - 1 =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4040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(σ²) x (p) x (q) x (N)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 =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----------------------------------------------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{[E² (N - 1)] + [(σ²) x (p) x (q)]}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(3,8416) x (50) x (50) x (4041)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 =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----------------------------------------------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{[0,025 (4040)] + [(3,8416) x (50) x (50)]}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38811684,8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 =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----------------------------------------------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101005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+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9604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38811685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 =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----------------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110609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 =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351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28143" marR="28143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49787"/>
              </p:ext>
            </p:extLst>
          </p:nvPr>
        </p:nvGraphicFramePr>
        <p:xfrm>
          <a:off x="4676312" y="1350631"/>
          <a:ext cx="7250258" cy="532015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200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Hospital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Pacientes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Muestra 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Hospital Santo Domingo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474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Hospital Dr. Gustavo Domínguez 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417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Hospital General IESS Santo Domingo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325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Hospital Básico San Marcos. Hospism Cía. Ltda.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312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Hospital Básico Torre Medica San Andrés Hosmedisan Cía. Ltda.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215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Agrupación Medica Clínica Santiago Ameclisa Cía. Ltda.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Hermanas Hospitalarias Del Sagrado Corazón De Jesús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187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Clínica De Medicina Familiar Santo Domingo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183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Clínica Metropolitana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175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Clínica Central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168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Clínica Siglo XXI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Clínica Araujo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152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Hospital General Clínica Bermúdez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144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Clínica Montelibano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136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Clínica Santa Mónica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128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Clínica Cuba Center 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Clínica Novaclinica Santa Anita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112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Clínica De Especialidades 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104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Clínica Asmec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96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Clínica Barrezueta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89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Hospital Básico Clínica Saludesa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Clínica Internacional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72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C" sz="1600" dirty="0"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37368" marR="373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4.041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351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68" marR="37368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895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57012" y="-241780"/>
            <a:ext cx="1218603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M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329955" y="219885"/>
            <a:ext cx="2880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4"/>
                </a:solidFill>
              </a:rPr>
              <a:t>atriz Operacional</a:t>
            </a: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60" y="18723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08390"/>
              </p:ext>
            </p:extLst>
          </p:nvPr>
        </p:nvGraphicFramePr>
        <p:xfrm>
          <a:off x="558799" y="1113062"/>
          <a:ext cx="10854976" cy="5135337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886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7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Objetivo</a:t>
                      </a:r>
                      <a:endParaRPr lang="es-EC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Variables</a:t>
                      </a:r>
                      <a:endParaRPr lang="es-EC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ÍTEMS</a:t>
                      </a:r>
                      <a:endParaRPr lang="es-EC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593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Conocer la habilidad que tiene el personal para realizar el servicio de modo cuidadoso y fiable </a:t>
                      </a:r>
                      <a:endParaRPr lang="es-EC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1 Fiabilidad</a:t>
                      </a:r>
                      <a:endParaRPr lang="es-EC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Compromiso</a:t>
                      </a:r>
                      <a:endParaRPr lang="es-EC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Tiempo establecido</a:t>
                      </a:r>
                      <a:endParaRPr lang="es-EC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Registros sin errores</a:t>
                      </a:r>
                      <a:endParaRPr lang="es-EC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Interés</a:t>
                      </a:r>
                      <a:endParaRPr lang="es-EC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Promesa</a:t>
                      </a:r>
                      <a:endParaRPr lang="es-EC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593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Conocer la capacidad de respuesta que tiene el personal para atención a los usuarios </a:t>
                      </a:r>
                      <a:endParaRPr lang="es-EC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2 Capacidad de respuesta</a:t>
                      </a:r>
                      <a:endParaRPr lang="es-EC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Información precisa</a:t>
                      </a:r>
                      <a:endParaRPr lang="es-EC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Rapidez</a:t>
                      </a:r>
                      <a:endParaRPr lang="es-EC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Disposición de ayuda</a:t>
                      </a:r>
                      <a:endParaRPr lang="es-EC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9" marR="708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0014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57012" y="-241780"/>
            <a:ext cx="1218603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M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329955" y="219885"/>
            <a:ext cx="3033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4"/>
                </a:solidFill>
              </a:rPr>
              <a:t>atriz Operacional</a:t>
            </a: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60" y="18723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5022"/>
              </p:ext>
            </p:extLst>
          </p:nvPr>
        </p:nvGraphicFramePr>
        <p:xfrm>
          <a:off x="586854" y="1175977"/>
          <a:ext cx="11081982" cy="5250864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98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9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Objetivo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Variables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ÍTEMS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86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 Identificar los conocimientos y habilidades que tiene el personal para generar credibilidad y confianza a los usuarios 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 Seguridad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Comportamiento confiable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Seguridad de procedimientos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Amabilidad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Conocimientos suficientes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86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Conocer el tipo de atención personalizada que prestan las casas de salud hacia sus clientes 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4. Empatía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Atención individualizada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Atención personalizada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7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Preocupación intereses del paciente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3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Necesidades específicas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3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Horarios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3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Identificar el tipo de infraestructura y equipos con los que cuenta las casas de salud pública y privada 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5. Elementos tangibles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Equipos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87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Instalaciones físicas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955" marR="3395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3547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7843" y="13757"/>
            <a:ext cx="971741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43082" y="476672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chemeClr val="accent4"/>
                </a:solidFill>
              </a:rPr>
              <a:t>esultados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446726327"/>
              </p:ext>
            </p:extLst>
          </p:nvPr>
        </p:nvGraphicFramePr>
        <p:xfrm>
          <a:off x="803713" y="1117600"/>
          <a:ext cx="10462457" cy="494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38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7843" y="13757"/>
            <a:ext cx="971741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43082" y="476672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chemeClr val="accent4"/>
                </a:solidFill>
              </a:rPr>
              <a:t>esultados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973962673"/>
              </p:ext>
            </p:extLst>
          </p:nvPr>
        </p:nvGraphicFramePr>
        <p:xfrm>
          <a:off x="803714" y="1130300"/>
          <a:ext cx="10562786" cy="492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534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2711</TotalTime>
  <Words>1091</Words>
  <Application>Microsoft Office PowerPoint</Application>
  <PresentationFormat>Panorámica</PresentationFormat>
  <Paragraphs>315</Paragraphs>
  <Slides>23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MS PGothic</vt:lpstr>
      <vt:lpstr>Arial</vt:lpstr>
      <vt:lpstr>Calibri</vt:lpstr>
      <vt:lpstr>Cambria Math</vt:lpstr>
      <vt:lpstr>Garamond</vt:lpstr>
      <vt:lpstr>Times New Roman</vt:lpstr>
      <vt:lpstr>Orgánico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SEGURIDAD Y DEFENSA CARRERA DE INGENIERÍA EN SEGURIDAD  TEMA DE TESIS:  “DISEÑO DE UN MODELO DE GESTIÓN DE SEGURIDAD INTEGRAL DENTRO DEL PROYECTO COCA CODO SINCLAIR”</dc:title>
  <dc:creator>Windows User</dc:creator>
  <cp:lastModifiedBy>Jorge Chuva</cp:lastModifiedBy>
  <cp:revision>141</cp:revision>
  <cp:lastPrinted>2018-05-11T22:26:11Z</cp:lastPrinted>
  <dcterms:created xsi:type="dcterms:W3CDTF">2017-11-18T17:21:04Z</dcterms:created>
  <dcterms:modified xsi:type="dcterms:W3CDTF">2018-07-14T18:15:33Z</dcterms:modified>
</cp:coreProperties>
</file>