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52" r:id="rId1"/>
  </p:sldMasterIdLst>
  <p:notesMasterIdLst>
    <p:notesMasterId r:id="rId28"/>
  </p:notesMasterIdLst>
  <p:sldIdLst>
    <p:sldId id="256" r:id="rId2"/>
    <p:sldId id="274" r:id="rId3"/>
    <p:sldId id="271" r:id="rId4"/>
    <p:sldId id="272" r:id="rId5"/>
    <p:sldId id="273" r:id="rId6"/>
    <p:sldId id="275" r:id="rId7"/>
    <p:sldId id="276" r:id="rId8"/>
    <p:sldId id="278" r:id="rId9"/>
    <p:sldId id="280" r:id="rId10"/>
    <p:sldId id="277" r:id="rId11"/>
    <p:sldId id="288" r:id="rId12"/>
    <p:sldId id="290" r:id="rId13"/>
    <p:sldId id="286" r:id="rId14"/>
    <p:sldId id="291" r:id="rId15"/>
    <p:sldId id="292" r:id="rId16"/>
    <p:sldId id="293" r:id="rId17"/>
    <p:sldId id="294" r:id="rId18"/>
    <p:sldId id="281" r:id="rId19"/>
    <p:sldId id="282" r:id="rId20"/>
    <p:sldId id="283" r:id="rId21"/>
    <p:sldId id="296" r:id="rId22"/>
    <p:sldId id="284" r:id="rId23"/>
    <p:sldId id="297" r:id="rId24"/>
    <p:sldId id="298" r:id="rId25"/>
    <p:sldId id="295" r:id="rId26"/>
    <p:sldId id="299" r:id="rId27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64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c%20One\Downloads\gr&#225;ficos-pregunta-3-nacionales-y-extranjeros%20(1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784912671440358"/>
          <c:y val="2.5428331875182269E-2"/>
          <c:w val="0.84525252292122255"/>
          <c:h val="0.684914698162729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'[gráficos-pregunta-3-nacionales-y-extranjeros (1).xlsx]Extranjeros'!$K$3</c:f>
              <c:strCache>
                <c:ptCount val="1"/>
                <c:pt idx="0">
                  <c:v>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'[gráficos-pregunta-3-nacionales-y-extranjeros (1).xlsx]Extranjeros'!$L$2:$P$2</c:f>
              <c:strCache>
                <c:ptCount val="5"/>
                <c:pt idx="0">
                  <c:v>Gastronomía</c:v>
                </c:pt>
                <c:pt idx="1">
                  <c:v>Visita a Comunidades</c:v>
                </c:pt>
                <c:pt idx="2">
                  <c:v>Naturaleza</c:v>
                </c:pt>
                <c:pt idx="3">
                  <c:v>Compra de Artesanías</c:v>
                </c:pt>
                <c:pt idx="4">
                  <c:v>Cultura</c:v>
                </c:pt>
              </c:strCache>
            </c:strRef>
          </c:cat>
          <c:val>
            <c:numRef>
              <c:f>'[gráficos-pregunta-3-nacionales-y-extranjeros (1).xlsx]Extranjeros'!$L$3:$P$3</c:f>
              <c:numCache>
                <c:formatCode>0.00%</c:formatCode>
                <c:ptCount val="5"/>
                <c:pt idx="0">
                  <c:v>0.37619999999999998</c:v>
                </c:pt>
                <c:pt idx="1">
                  <c:v>0.3498</c:v>
                </c:pt>
                <c:pt idx="2">
                  <c:v>0.69310000000000005</c:v>
                </c:pt>
                <c:pt idx="3">
                  <c:v>0.1419</c:v>
                </c:pt>
                <c:pt idx="4">
                  <c:v>0.53139999999999998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0EC-44FB-B406-53157132E596}"/>
            </c:ext>
          </c:extLst>
        </c:ser>
        <c:ser>
          <c:idx val="1"/>
          <c:order val="1"/>
          <c:tx>
            <c:strRef>
              <c:f>'[gráficos-pregunta-3-nacionales-y-extranjeros (1).xlsx]Extranjeros'!$K$4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'[gráficos-pregunta-3-nacionales-y-extranjeros (1).xlsx]Extranjeros'!$L$2:$P$2</c:f>
              <c:strCache>
                <c:ptCount val="5"/>
                <c:pt idx="0">
                  <c:v>Gastronomía</c:v>
                </c:pt>
                <c:pt idx="1">
                  <c:v>Visita a Comunidades</c:v>
                </c:pt>
                <c:pt idx="2">
                  <c:v>Naturaleza</c:v>
                </c:pt>
                <c:pt idx="3">
                  <c:v>Compra de Artesanías</c:v>
                </c:pt>
                <c:pt idx="4">
                  <c:v>Cultura</c:v>
                </c:pt>
              </c:strCache>
            </c:strRef>
          </c:cat>
          <c:val>
            <c:numRef>
              <c:f>'[gráficos-pregunta-3-nacionales-y-extranjeros (1).xlsx]Extranjeros'!$L$4:$P$4</c:f>
              <c:numCache>
                <c:formatCode>0.00%</c:formatCode>
                <c:ptCount val="5"/>
                <c:pt idx="0">
                  <c:v>0.18479999999999999</c:v>
                </c:pt>
                <c:pt idx="1">
                  <c:v>0.35970000000000002</c:v>
                </c:pt>
                <c:pt idx="2">
                  <c:v>0.2079</c:v>
                </c:pt>
                <c:pt idx="3">
                  <c:v>0.2046</c:v>
                </c:pt>
                <c:pt idx="4">
                  <c:v>0.31680000000000003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0EC-44FB-B406-53157132E596}"/>
            </c:ext>
          </c:extLst>
        </c:ser>
        <c:ser>
          <c:idx val="2"/>
          <c:order val="2"/>
          <c:tx>
            <c:strRef>
              <c:f>'[gráficos-pregunta-3-nacionales-y-extranjeros (1).xlsx]Extranjeros'!$K$5</c:f>
              <c:strCache>
                <c:ptCount val="1"/>
                <c:pt idx="0">
                  <c:v>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'[gráficos-pregunta-3-nacionales-y-extranjeros (1).xlsx]Extranjeros'!$L$2:$P$2</c:f>
              <c:strCache>
                <c:ptCount val="5"/>
                <c:pt idx="0">
                  <c:v>Gastronomía</c:v>
                </c:pt>
                <c:pt idx="1">
                  <c:v>Visita a Comunidades</c:v>
                </c:pt>
                <c:pt idx="2">
                  <c:v>Naturaleza</c:v>
                </c:pt>
                <c:pt idx="3">
                  <c:v>Compra de Artesanías</c:v>
                </c:pt>
                <c:pt idx="4">
                  <c:v>Cultura</c:v>
                </c:pt>
              </c:strCache>
            </c:strRef>
          </c:cat>
          <c:val>
            <c:numRef>
              <c:f>'[gráficos-pregunta-3-nacionales-y-extranjeros (1).xlsx]Extranjeros'!$L$5:$P$5</c:f>
              <c:numCache>
                <c:formatCode>0.00%</c:formatCode>
                <c:ptCount val="5"/>
                <c:pt idx="0">
                  <c:v>0.25409999999999999</c:v>
                </c:pt>
                <c:pt idx="1">
                  <c:v>0.19800000000000001</c:v>
                </c:pt>
                <c:pt idx="2">
                  <c:v>1.9800000000000002E-2</c:v>
                </c:pt>
                <c:pt idx="3">
                  <c:v>0.2442</c:v>
                </c:pt>
                <c:pt idx="4">
                  <c:v>9.2399999999999996E-2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0EC-44FB-B406-53157132E596}"/>
            </c:ext>
          </c:extLst>
        </c:ser>
        <c:ser>
          <c:idx val="3"/>
          <c:order val="3"/>
          <c:tx>
            <c:strRef>
              <c:f>'[gráficos-pregunta-3-nacionales-y-extranjeros (1).xlsx]Extranjeros'!$K$6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'[gráficos-pregunta-3-nacionales-y-extranjeros (1).xlsx]Extranjeros'!$L$2:$P$2</c:f>
              <c:strCache>
                <c:ptCount val="5"/>
                <c:pt idx="0">
                  <c:v>Gastronomía</c:v>
                </c:pt>
                <c:pt idx="1">
                  <c:v>Visita a Comunidades</c:v>
                </c:pt>
                <c:pt idx="2">
                  <c:v>Naturaleza</c:v>
                </c:pt>
                <c:pt idx="3">
                  <c:v>Compra de Artesanías</c:v>
                </c:pt>
                <c:pt idx="4">
                  <c:v>Cultura</c:v>
                </c:pt>
              </c:strCache>
            </c:strRef>
          </c:cat>
          <c:val>
            <c:numRef>
              <c:f>'[gráficos-pregunta-3-nacionales-y-extranjeros (1).xlsx]Extranjeros'!$L$6:$P$6</c:f>
              <c:numCache>
                <c:formatCode>0.00%</c:formatCode>
                <c:ptCount val="5"/>
                <c:pt idx="0">
                  <c:v>0.11219999999999999</c:v>
                </c:pt>
                <c:pt idx="1">
                  <c:v>3.9600000000000003E-2</c:v>
                </c:pt>
                <c:pt idx="2">
                  <c:v>5.28E-2</c:v>
                </c:pt>
                <c:pt idx="3">
                  <c:v>0.2112</c:v>
                </c:pt>
                <c:pt idx="4">
                  <c:v>4.6199999999999998E-2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90EC-44FB-B406-53157132E596}"/>
            </c:ext>
          </c:extLst>
        </c:ser>
        <c:ser>
          <c:idx val="4"/>
          <c:order val="4"/>
          <c:tx>
            <c:strRef>
              <c:f>'[gráficos-pregunta-3-nacionales-y-extranjeros (1).xlsx]Extranjeros'!$K$7</c:f>
              <c:strCache>
                <c:ptCount val="1"/>
                <c:pt idx="0">
                  <c:v>1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'[gráficos-pregunta-3-nacionales-y-extranjeros (1).xlsx]Extranjeros'!$L$2:$P$2</c:f>
              <c:strCache>
                <c:ptCount val="5"/>
                <c:pt idx="0">
                  <c:v>Gastronomía</c:v>
                </c:pt>
                <c:pt idx="1">
                  <c:v>Visita a Comunidades</c:v>
                </c:pt>
                <c:pt idx="2">
                  <c:v>Naturaleza</c:v>
                </c:pt>
                <c:pt idx="3">
                  <c:v>Compra de Artesanías</c:v>
                </c:pt>
                <c:pt idx="4">
                  <c:v>Cultura</c:v>
                </c:pt>
              </c:strCache>
            </c:strRef>
          </c:cat>
          <c:val>
            <c:numRef>
              <c:f>'[gráficos-pregunta-3-nacionales-y-extranjeros (1).xlsx]Extranjeros'!$L$7:$P$7</c:f>
              <c:numCache>
                <c:formatCode>0.00%</c:formatCode>
                <c:ptCount val="5"/>
                <c:pt idx="0">
                  <c:v>7.2599999999999998E-2</c:v>
                </c:pt>
                <c:pt idx="1">
                  <c:v>5.28E-2</c:v>
                </c:pt>
                <c:pt idx="2">
                  <c:v>2.64E-2</c:v>
                </c:pt>
                <c:pt idx="3">
                  <c:v>0.19800000000000001</c:v>
                </c:pt>
                <c:pt idx="4">
                  <c:v>1.32E-2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90EC-44FB-B406-53157132E5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0024552"/>
        <c:axId val="200033128"/>
      </c:barChart>
      <c:catAx>
        <c:axId val="200024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00033128"/>
        <c:crosses val="autoZero"/>
        <c:auto val="1"/>
        <c:lblAlgn val="ctr"/>
        <c:lblOffset val="100"/>
        <c:noMultiLvlLbl val="0"/>
      </c:catAx>
      <c:valAx>
        <c:axId val="200033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000245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accent2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png"/><Relationship Id="rId1" Type="http://schemas.openxmlformats.org/officeDocument/2006/relationships/image" Target="../media/image49.png"/><Relationship Id="rId5" Type="http://schemas.openxmlformats.org/officeDocument/2006/relationships/image" Target="../media/image53.jpg"/><Relationship Id="rId4" Type="http://schemas.openxmlformats.org/officeDocument/2006/relationships/image" Target="../media/image52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png"/><Relationship Id="rId1" Type="http://schemas.openxmlformats.org/officeDocument/2006/relationships/image" Target="../media/image49.png"/><Relationship Id="rId5" Type="http://schemas.openxmlformats.org/officeDocument/2006/relationships/image" Target="../media/image53.jpg"/><Relationship Id="rId4" Type="http://schemas.openxmlformats.org/officeDocument/2006/relationships/image" Target="../media/image5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03697E-2544-4864-BE9E-88C10040D139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0DFF3BCC-3891-48B6-9F03-9E632D25D15B}">
      <dgm:prSet phldrT="[Texto]"/>
      <dgm:spPr/>
      <dgm:t>
        <a:bodyPr/>
        <a:lstStyle/>
        <a:p>
          <a:r>
            <a:rPr lang="es-ES" dirty="0"/>
            <a:t>-Vals europeo, guitara, mandolina </a:t>
          </a:r>
        </a:p>
        <a:p>
          <a:r>
            <a:rPr lang="es-ES" dirty="0"/>
            <a:t>- Guerras independentistas  </a:t>
          </a:r>
        </a:p>
      </dgm:t>
    </dgm:pt>
    <dgm:pt modelId="{923E1CDD-0563-446C-9F52-625A9253FBED}" type="parTrans" cxnId="{079FC97F-48E0-4556-83F0-9E0BC1A0ED39}">
      <dgm:prSet/>
      <dgm:spPr/>
      <dgm:t>
        <a:bodyPr/>
        <a:lstStyle/>
        <a:p>
          <a:endParaRPr lang="es-ES"/>
        </a:p>
      </dgm:t>
    </dgm:pt>
    <dgm:pt modelId="{77708CF0-0238-436D-9D5A-8F92EC6E26C7}" type="sibTrans" cxnId="{079FC97F-48E0-4556-83F0-9E0BC1A0ED39}">
      <dgm:prSet/>
      <dgm:spPr/>
      <dgm:t>
        <a:bodyPr/>
        <a:lstStyle/>
        <a:p>
          <a:endParaRPr lang="es-ES"/>
        </a:p>
      </dgm:t>
    </dgm:pt>
    <dgm:pt modelId="{0148209B-EC6D-4A32-910D-B7FEFB5477B8}">
      <dgm:prSet phldrT="[Texto]"/>
      <dgm:spPr/>
      <dgm:t>
        <a:bodyPr/>
        <a:lstStyle/>
        <a:p>
          <a:r>
            <a:rPr lang="es-ES" dirty="0"/>
            <a:t>- Se puede vestir de poncho o frac</a:t>
          </a:r>
        </a:p>
        <a:p>
          <a:r>
            <a:rPr lang="es-ES" dirty="0"/>
            <a:t>- Música popular y académica  </a:t>
          </a:r>
        </a:p>
      </dgm:t>
    </dgm:pt>
    <dgm:pt modelId="{4B4D99A1-22DE-4DDF-9634-E472B2AEBC23}" type="parTrans" cxnId="{11DA9FED-7D3A-4D2B-B2D9-C3AB562405CD}">
      <dgm:prSet/>
      <dgm:spPr/>
      <dgm:t>
        <a:bodyPr/>
        <a:lstStyle/>
        <a:p>
          <a:endParaRPr lang="es-ES"/>
        </a:p>
      </dgm:t>
    </dgm:pt>
    <dgm:pt modelId="{61A9C541-7755-4B4F-84F2-92C9A5276F41}" type="sibTrans" cxnId="{11DA9FED-7D3A-4D2B-B2D9-C3AB562405CD}">
      <dgm:prSet/>
      <dgm:spPr/>
      <dgm:t>
        <a:bodyPr/>
        <a:lstStyle/>
        <a:p>
          <a:endParaRPr lang="es-ES"/>
        </a:p>
      </dgm:t>
    </dgm:pt>
    <dgm:pt modelId="{8528C2FD-CA18-4F31-9F52-20E380DD3126}">
      <dgm:prSet phldrT="[Texto]"/>
      <dgm:spPr/>
      <dgm:t>
        <a:bodyPr/>
        <a:lstStyle/>
        <a:p>
          <a:r>
            <a:rPr lang="es-ES" dirty="0"/>
            <a:t>-Identidad histórico popular</a:t>
          </a:r>
        </a:p>
        <a:p>
          <a:r>
            <a:rPr lang="es-ES" dirty="0"/>
            <a:t>- Ambiente de reflexión  </a:t>
          </a:r>
        </a:p>
      </dgm:t>
    </dgm:pt>
    <dgm:pt modelId="{5C09C162-9A7F-4144-8DAD-0397D137C745}" type="parTrans" cxnId="{819C4D1E-BF5D-43A6-9B88-A94396BF6698}">
      <dgm:prSet/>
      <dgm:spPr/>
      <dgm:t>
        <a:bodyPr/>
        <a:lstStyle/>
        <a:p>
          <a:endParaRPr lang="es-ES"/>
        </a:p>
      </dgm:t>
    </dgm:pt>
    <dgm:pt modelId="{70D6F61D-6065-413C-B7AC-1552155A84A9}" type="sibTrans" cxnId="{819C4D1E-BF5D-43A6-9B88-A94396BF6698}">
      <dgm:prSet/>
      <dgm:spPr/>
      <dgm:t>
        <a:bodyPr/>
        <a:lstStyle/>
        <a:p>
          <a:endParaRPr lang="es-ES"/>
        </a:p>
      </dgm:t>
    </dgm:pt>
    <dgm:pt modelId="{E349042B-6ADA-4C88-9738-048AAA4443D5}">
      <dgm:prSet/>
      <dgm:spPr/>
      <dgm:t>
        <a:bodyPr/>
        <a:lstStyle/>
        <a:p>
          <a:endParaRPr lang="es-ES"/>
        </a:p>
      </dgm:t>
    </dgm:pt>
    <dgm:pt modelId="{103F838A-400C-45C7-BB20-64F36E12C2E1}" type="parTrans" cxnId="{94942263-818A-4EAE-A6CB-AB7ED10ACA5B}">
      <dgm:prSet/>
      <dgm:spPr/>
      <dgm:t>
        <a:bodyPr/>
        <a:lstStyle/>
        <a:p>
          <a:endParaRPr lang="es-ES"/>
        </a:p>
      </dgm:t>
    </dgm:pt>
    <dgm:pt modelId="{7C742B7B-2F33-4604-9B38-9CF23C476EF0}" type="sibTrans" cxnId="{94942263-818A-4EAE-A6CB-AB7ED10ACA5B}">
      <dgm:prSet/>
      <dgm:spPr/>
      <dgm:t>
        <a:bodyPr/>
        <a:lstStyle/>
        <a:p>
          <a:endParaRPr lang="es-ES"/>
        </a:p>
      </dgm:t>
    </dgm:pt>
    <dgm:pt modelId="{22B1BD7F-F4CE-4C07-9F8D-E9AE440A08ED}" type="pres">
      <dgm:prSet presAssocID="{5403697E-2544-4864-BE9E-88C10040D139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6B0E88C3-B397-45D8-A963-D11606637EC5}" type="pres">
      <dgm:prSet presAssocID="{0DFF3BCC-3891-48B6-9F03-9E632D25D15B}" presName="composite" presStyleCnt="0"/>
      <dgm:spPr/>
    </dgm:pt>
    <dgm:pt modelId="{94A82E34-AAFA-4E24-B08E-A22A785AB466}" type="pres">
      <dgm:prSet presAssocID="{0DFF3BCC-3891-48B6-9F03-9E632D25D15B}" presName="LShape" presStyleLbl="alignNode1" presStyleIdx="0" presStyleCnt="7" custLinFactNeighborY="0"/>
      <dgm:spPr/>
    </dgm:pt>
    <dgm:pt modelId="{6D2AE492-8B1C-42E9-B39D-D542FD00C11C}" type="pres">
      <dgm:prSet presAssocID="{0DFF3BCC-3891-48B6-9F03-9E632D25D15B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FFED3D6-6A91-4839-AFAE-91F6197B934F}" type="pres">
      <dgm:prSet presAssocID="{0DFF3BCC-3891-48B6-9F03-9E632D25D15B}" presName="Triangle" presStyleLbl="alignNode1" presStyleIdx="1" presStyleCnt="7"/>
      <dgm:spPr/>
    </dgm:pt>
    <dgm:pt modelId="{764347F9-2286-429D-B952-20158697D297}" type="pres">
      <dgm:prSet presAssocID="{77708CF0-0238-436D-9D5A-8F92EC6E26C7}" presName="sibTrans" presStyleCnt="0"/>
      <dgm:spPr/>
    </dgm:pt>
    <dgm:pt modelId="{587BB739-F989-4607-9D9E-70F5C14BE083}" type="pres">
      <dgm:prSet presAssocID="{77708CF0-0238-436D-9D5A-8F92EC6E26C7}" presName="space" presStyleCnt="0"/>
      <dgm:spPr/>
    </dgm:pt>
    <dgm:pt modelId="{4CC4DC25-F612-467F-A902-161CD6CD4AAC}" type="pres">
      <dgm:prSet presAssocID="{E349042B-6ADA-4C88-9738-048AAA4443D5}" presName="composite" presStyleCnt="0"/>
      <dgm:spPr/>
    </dgm:pt>
    <dgm:pt modelId="{6B4E6BF5-FC36-419D-BDBE-F237970D3B25}" type="pres">
      <dgm:prSet presAssocID="{E349042B-6ADA-4C88-9738-048AAA4443D5}" presName="LShape" presStyleLbl="alignNode1" presStyleIdx="2" presStyleCnt="7" custLinFactNeighborX="-1232" custLinFactNeighborY="1346"/>
      <dgm:spPr/>
    </dgm:pt>
    <dgm:pt modelId="{C28F5CA9-8135-48DA-9E22-3D39EF303682}" type="pres">
      <dgm:prSet presAssocID="{E349042B-6ADA-4C88-9738-048AAA4443D5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76C0E26-57C0-4549-ABFC-5F93C1B387CF}" type="pres">
      <dgm:prSet presAssocID="{E349042B-6ADA-4C88-9738-048AAA4443D5}" presName="Triangle" presStyleLbl="alignNode1" presStyleIdx="3" presStyleCnt="7"/>
      <dgm:spPr/>
    </dgm:pt>
    <dgm:pt modelId="{D43B400E-9A0B-4D5F-B6C0-6D0A5B29A0D4}" type="pres">
      <dgm:prSet presAssocID="{7C742B7B-2F33-4604-9B38-9CF23C476EF0}" presName="sibTrans" presStyleCnt="0"/>
      <dgm:spPr/>
    </dgm:pt>
    <dgm:pt modelId="{91DB569A-99F3-4255-9EA1-D1CB288EC253}" type="pres">
      <dgm:prSet presAssocID="{7C742B7B-2F33-4604-9B38-9CF23C476EF0}" presName="space" presStyleCnt="0"/>
      <dgm:spPr/>
    </dgm:pt>
    <dgm:pt modelId="{D53E5A99-4DBF-4BB5-B6C4-B74180DDB496}" type="pres">
      <dgm:prSet presAssocID="{0148209B-EC6D-4A32-910D-B7FEFB5477B8}" presName="composite" presStyleCnt="0"/>
      <dgm:spPr/>
    </dgm:pt>
    <dgm:pt modelId="{7796D7B8-5CFD-4E9F-BE64-CD9022E9BA0E}" type="pres">
      <dgm:prSet presAssocID="{0148209B-EC6D-4A32-910D-B7FEFB5477B8}" presName="LShape" presStyleLbl="alignNode1" presStyleIdx="4" presStyleCnt="7"/>
      <dgm:spPr/>
    </dgm:pt>
    <dgm:pt modelId="{CF97523A-F499-46D2-A22E-4BBC14C8D917}" type="pres">
      <dgm:prSet presAssocID="{0148209B-EC6D-4A32-910D-B7FEFB5477B8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0A8372E-72F6-497C-A962-844D54D1696C}" type="pres">
      <dgm:prSet presAssocID="{0148209B-EC6D-4A32-910D-B7FEFB5477B8}" presName="Triangle" presStyleLbl="alignNode1" presStyleIdx="5" presStyleCnt="7"/>
      <dgm:spPr/>
    </dgm:pt>
    <dgm:pt modelId="{09D4AF9D-DBE2-496E-AD95-FC91F65A6294}" type="pres">
      <dgm:prSet presAssocID="{61A9C541-7755-4B4F-84F2-92C9A5276F41}" presName="sibTrans" presStyleCnt="0"/>
      <dgm:spPr/>
    </dgm:pt>
    <dgm:pt modelId="{60050C8E-0601-45C0-8F37-FD36A1BFC8B7}" type="pres">
      <dgm:prSet presAssocID="{61A9C541-7755-4B4F-84F2-92C9A5276F41}" presName="space" presStyleCnt="0"/>
      <dgm:spPr/>
    </dgm:pt>
    <dgm:pt modelId="{46B07B1D-B729-439B-9578-9F6D1E7E1F68}" type="pres">
      <dgm:prSet presAssocID="{8528C2FD-CA18-4F31-9F52-20E380DD3126}" presName="composite" presStyleCnt="0"/>
      <dgm:spPr/>
    </dgm:pt>
    <dgm:pt modelId="{32888931-BA1F-42B9-995C-9A2DBF364EEA}" type="pres">
      <dgm:prSet presAssocID="{8528C2FD-CA18-4F31-9F52-20E380DD3126}" presName="LShape" presStyleLbl="alignNode1" presStyleIdx="6" presStyleCnt="7"/>
      <dgm:spPr/>
    </dgm:pt>
    <dgm:pt modelId="{7A2F42D0-51F2-494B-9B01-2FDA2441DFD7}" type="pres">
      <dgm:prSet presAssocID="{8528C2FD-CA18-4F31-9F52-20E380DD3126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C864C71-067A-4B31-B447-CF5C49AE303D}" type="presOf" srcId="{0148209B-EC6D-4A32-910D-B7FEFB5477B8}" destId="{CF97523A-F499-46D2-A22E-4BBC14C8D917}" srcOrd="0" destOrd="0" presId="urn:microsoft.com/office/officeart/2009/3/layout/StepUpProcess"/>
    <dgm:cxn modelId="{DB9F608D-62E0-416F-849A-1BFCDE4D7622}" type="presOf" srcId="{0DFF3BCC-3891-48B6-9F03-9E632D25D15B}" destId="{6D2AE492-8B1C-42E9-B39D-D542FD00C11C}" srcOrd="0" destOrd="0" presId="urn:microsoft.com/office/officeart/2009/3/layout/StepUpProcess"/>
    <dgm:cxn modelId="{E2F6FBE7-20F1-4D8B-BD47-A12144B1CF70}" type="presOf" srcId="{5403697E-2544-4864-BE9E-88C10040D139}" destId="{22B1BD7F-F4CE-4C07-9F8D-E9AE440A08ED}" srcOrd="0" destOrd="0" presId="urn:microsoft.com/office/officeart/2009/3/layout/StepUpProcess"/>
    <dgm:cxn modelId="{134CEC16-9B16-4FCA-B43D-CD619E20802A}" type="presOf" srcId="{8528C2FD-CA18-4F31-9F52-20E380DD3126}" destId="{7A2F42D0-51F2-494B-9B01-2FDA2441DFD7}" srcOrd="0" destOrd="0" presId="urn:microsoft.com/office/officeart/2009/3/layout/StepUpProcess"/>
    <dgm:cxn modelId="{819C4D1E-BF5D-43A6-9B88-A94396BF6698}" srcId="{5403697E-2544-4864-BE9E-88C10040D139}" destId="{8528C2FD-CA18-4F31-9F52-20E380DD3126}" srcOrd="3" destOrd="0" parTransId="{5C09C162-9A7F-4144-8DAD-0397D137C745}" sibTransId="{70D6F61D-6065-413C-B7AC-1552155A84A9}"/>
    <dgm:cxn modelId="{94942263-818A-4EAE-A6CB-AB7ED10ACA5B}" srcId="{5403697E-2544-4864-BE9E-88C10040D139}" destId="{E349042B-6ADA-4C88-9738-048AAA4443D5}" srcOrd="1" destOrd="0" parTransId="{103F838A-400C-45C7-BB20-64F36E12C2E1}" sibTransId="{7C742B7B-2F33-4604-9B38-9CF23C476EF0}"/>
    <dgm:cxn modelId="{A1928BC4-1551-4389-B513-20628C1B5F5B}" type="presOf" srcId="{E349042B-6ADA-4C88-9738-048AAA4443D5}" destId="{C28F5CA9-8135-48DA-9E22-3D39EF303682}" srcOrd="0" destOrd="0" presId="urn:microsoft.com/office/officeart/2009/3/layout/StepUpProcess"/>
    <dgm:cxn modelId="{11DA9FED-7D3A-4D2B-B2D9-C3AB562405CD}" srcId="{5403697E-2544-4864-BE9E-88C10040D139}" destId="{0148209B-EC6D-4A32-910D-B7FEFB5477B8}" srcOrd="2" destOrd="0" parTransId="{4B4D99A1-22DE-4DDF-9634-E472B2AEBC23}" sibTransId="{61A9C541-7755-4B4F-84F2-92C9A5276F41}"/>
    <dgm:cxn modelId="{079FC97F-48E0-4556-83F0-9E0BC1A0ED39}" srcId="{5403697E-2544-4864-BE9E-88C10040D139}" destId="{0DFF3BCC-3891-48B6-9F03-9E632D25D15B}" srcOrd="0" destOrd="0" parTransId="{923E1CDD-0563-446C-9F52-625A9253FBED}" sibTransId="{77708CF0-0238-436D-9D5A-8F92EC6E26C7}"/>
    <dgm:cxn modelId="{F2EDBEDF-A578-4DF1-AD68-45A3D94FEA01}" type="presParOf" srcId="{22B1BD7F-F4CE-4C07-9F8D-E9AE440A08ED}" destId="{6B0E88C3-B397-45D8-A963-D11606637EC5}" srcOrd="0" destOrd="0" presId="urn:microsoft.com/office/officeart/2009/3/layout/StepUpProcess"/>
    <dgm:cxn modelId="{18D3207F-543C-4045-97FE-234F8244B613}" type="presParOf" srcId="{6B0E88C3-B397-45D8-A963-D11606637EC5}" destId="{94A82E34-AAFA-4E24-B08E-A22A785AB466}" srcOrd="0" destOrd="0" presId="urn:microsoft.com/office/officeart/2009/3/layout/StepUpProcess"/>
    <dgm:cxn modelId="{66ED5E4B-B374-496E-B98B-C5B3A43ECAF6}" type="presParOf" srcId="{6B0E88C3-B397-45D8-A963-D11606637EC5}" destId="{6D2AE492-8B1C-42E9-B39D-D542FD00C11C}" srcOrd="1" destOrd="0" presId="urn:microsoft.com/office/officeart/2009/3/layout/StepUpProcess"/>
    <dgm:cxn modelId="{AFADB0B8-EAB1-4563-92D0-99EE55B3EF90}" type="presParOf" srcId="{6B0E88C3-B397-45D8-A963-D11606637EC5}" destId="{9FFED3D6-6A91-4839-AFAE-91F6197B934F}" srcOrd="2" destOrd="0" presId="urn:microsoft.com/office/officeart/2009/3/layout/StepUpProcess"/>
    <dgm:cxn modelId="{C90EEAB9-674C-470A-9C01-2485AC71840C}" type="presParOf" srcId="{22B1BD7F-F4CE-4C07-9F8D-E9AE440A08ED}" destId="{764347F9-2286-429D-B952-20158697D297}" srcOrd="1" destOrd="0" presId="urn:microsoft.com/office/officeart/2009/3/layout/StepUpProcess"/>
    <dgm:cxn modelId="{AFC075D6-2D5A-4036-8416-69194AF09595}" type="presParOf" srcId="{764347F9-2286-429D-B952-20158697D297}" destId="{587BB739-F989-4607-9D9E-70F5C14BE083}" srcOrd="0" destOrd="0" presId="urn:microsoft.com/office/officeart/2009/3/layout/StepUpProcess"/>
    <dgm:cxn modelId="{768FF081-CE75-4E8E-822C-9292ADC1DF4D}" type="presParOf" srcId="{22B1BD7F-F4CE-4C07-9F8D-E9AE440A08ED}" destId="{4CC4DC25-F612-467F-A902-161CD6CD4AAC}" srcOrd="2" destOrd="0" presId="urn:microsoft.com/office/officeart/2009/3/layout/StepUpProcess"/>
    <dgm:cxn modelId="{2B022BB7-3798-4E66-9362-2F00DBBA0BF8}" type="presParOf" srcId="{4CC4DC25-F612-467F-A902-161CD6CD4AAC}" destId="{6B4E6BF5-FC36-419D-BDBE-F237970D3B25}" srcOrd="0" destOrd="0" presId="urn:microsoft.com/office/officeart/2009/3/layout/StepUpProcess"/>
    <dgm:cxn modelId="{C99C727D-7EA4-4175-A684-D00844E72190}" type="presParOf" srcId="{4CC4DC25-F612-467F-A902-161CD6CD4AAC}" destId="{C28F5CA9-8135-48DA-9E22-3D39EF303682}" srcOrd="1" destOrd="0" presId="urn:microsoft.com/office/officeart/2009/3/layout/StepUpProcess"/>
    <dgm:cxn modelId="{C31D2558-42B3-40FE-A4AC-8B5DCF7B8087}" type="presParOf" srcId="{4CC4DC25-F612-467F-A902-161CD6CD4AAC}" destId="{C76C0E26-57C0-4549-ABFC-5F93C1B387CF}" srcOrd="2" destOrd="0" presId="urn:microsoft.com/office/officeart/2009/3/layout/StepUpProcess"/>
    <dgm:cxn modelId="{495072A5-D7C4-4885-A59F-F061EAD4B396}" type="presParOf" srcId="{22B1BD7F-F4CE-4C07-9F8D-E9AE440A08ED}" destId="{D43B400E-9A0B-4D5F-B6C0-6D0A5B29A0D4}" srcOrd="3" destOrd="0" presId="urn:microsoft.com/office/officeart/2009/3/layout/StepUpProcess"/>
    <dgm:cxn modelId="{BC772241-4D9C-432A-9DBB-826071FCF38A}" type="presParOf" srcId="{D43B400E-9A0B-4D5F-B6C0-6D0A5B29A0D4}" destId="{91DB569A-99F3-4255-9EA1-D1CB288EC253}" srcOrd="0" destOrd="0" presId="urn:microsoft.com/office/officeart/2009/3/layout/StepUpProcess"/>
    <dgm:cxn modelId="{BEE99019-7B29-4248-93FC-71FD1F8FE152}" type="presParOf" srcId="{22B1BD7F-F4CE-4C07-9F8D-E9AE440A08ED}" destId="{D53E5A99-4DBF-4BB5-B6C4-B74180DDB496}" srcOrd="4" destOrd="0" presId="urn:microsoft.com/office/officeart/2009/3/layout/StepUpProcess"/>
    <dgm:cxn modelId="{9A3C543B-BC14-492A-81AE-E2A6172E6127}" type="presParOf" srcId="{D53E5A99-4DBF-4BB5-B6C4-B74180DDB496}" destId="{7796D7B8-5CFD-4E9F-BE64-CD9022E9BA0E}" srcOrd="0" destOrd="0" presId="urn:microsoft.com/office/officeart/2009/3/layout/StepUpProcess"/>
    <dgm:cxn modelId="{7ACD071B-E7DD-442C-908F-48A3B874827E}" type="presParOf" srcId="{D53E5A99-4DBF-4BB5-B6C4-B74180DDB496}" destId="{CF97523A-F499-46D2-A22E-4BBC14C8D917}" srcOrd="1" destOrd="0" presId="urn:microsoft.com/office/officeart/2009/3/layout/StepUpProcess"/>
    <dgm:cxn modelId="{7E6FEC99-7B47-498A-BD96-85760336B3A9}" type="presParOf" srcId="{D53E5A99-4DBF-4BB5-B6C4-B74180DDB496}" destId="{50A8372E-72F6-497C-A962-844D54D1696C}" srcOrd="2" destOrd="0" presId="urn:microsoft.com/office/officeart/2009/3/layout/StepUpProcess"/>
    <dgm:cxn modelId="{C414AA6C-9D67-4333-BA01-6628A9CF6651}" type="presParOf" srcId="{22B1BD7F-F4CE-4C07-9F8D-E9AE440A08ED}" destId="{09D4AF9D-DBE2-496E-AD95-FC91F65A6294}" srcOrd="5" destOrd="0" presId="urn:microsoft.com/office/officeart/2009/3/layout/StepUpProcess"/>
    <dgm:cxn modelId="{68FCFF26-881E-4891-B661-9D7B8B7C7C30}" type="presParOf" srcId="{09D4AF9D-DBE2-496E-AD95-FC91F65A6294}" destId="{60050C8E-0601-45C0-8F37-FD36A1BFC8B7}" srcOrd="0" destOrd="0" presId="urn:microsoft.com/office/officeart/2009/3/layout/StepUpProcess"/>
    <dgm:cxn modelId="{B7D61F08-17DE-4F56-AAC6-E5C03ED390A9}" type="presParOf" srcId="{22B1BD7F-F4CE-4C07-9F8D-E9AE440A08ED}" destId="{46B07B1D-B729-439B-9578-9F6D1E7E1F68}" srcOrd="6" destOrd="0" presId="urn:microsoft.com/office/officeart/2009/3/layout/StepUpProcess"/>
    <dgm:cxn modelId="{DAA748DC-E131-4BAB-A98C-A06A65A56B87}" type="presParOf" srcId="{46B07B1D-B729-439B-9578-9F6D1E7E1F68}" destId="{32888931-BA1F-42B9-995C-9A2DBF364EEA}" srcOrd="0" destOrd="0" presId="urn:microsoft.com/office/officeart/2009/3/layout/StepUpProcess"/>
    <dgm:cxn modelId="{7B7026E7-BE70-4B2B-A30C-C29DF166D0FF}" type="presParOf" srcId="{46B07B1D-B729-439B-9578-9F6D1E7E1F68}" destId="{7A2F42D0-51F2-494B-9B01-2FDA2441DFD7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AE1CF60-EE8B-4FB7-B763-A3A7AF933316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760576A4-FB93-4330-AC72-671A2A61E6A5}">
      <dgm:prSet phldrT="[Texto]"/>
      <dgm:spPr/>
      <dgm:t>
        <a:bodyPr/>
        <a:lstStyle/>
        <a:p>
          <a:r>
            <a:rPr lang="es-EC" dirty="0"/>
            <a:t>Aprovechamiento de estas fuentes de información para desarrollar actividades que impulsen su difusión en la sociedad y su posterior inclusión en la oferta en la ciudad para la diversificación de la misma.</a:t>
          </a:r>
          <a:endParaRPr lang="es-ES" dirty="0"/>
        </a:p>
      </dgm:t>
    </dgm:pt>
    <dgm:pt modelId="{13C81535-DC97-4133-9944-2D66B66AD883}" type="parTrans" cxnId="{1341F0BC-17E9-4C36-AEDF-C84811AE1A4C}">
      <dgm:prSet/>
      <dgm:spPr/>
      <dgm:t>
        <a:bodyPr/>
        <a:lstStyle/>
        <a:p>
          <a:endParaRPr lang="es-ES"/>
        </a:p>
      </dgm:t>
    </dgm:pt>
    <dgm:pt modelId="{139EEA4B-6FF0-4DF7-9757-B8B7D53432B2}" type="sibTrans" cxnId="{1341F0BC-17E9-4C36-AEDF-C84811AE1A4C}">
      <dgm:prSet/>
      <dgm:spPr/>
      <dgm:t>
        <a:bodyPr/>
        <a:lstStyle/>
        <a:p>
          <a:endParaRPr lang="es-ES"/>
        </a:p>
      </dgm:t>
    </dgm:pt>
    <dgm:pt modelId="{8BEE9532-9286-4CD2-886F-619B6C985256}">
      <dgm:prSet phldrT="[Texto]"/>
      <dgm:spPr/>
      <dgm:t>
        <a:bodyPr/>
        <a:lstStyle/>
        <a:p>
          <a:r>
            <a:rPr lang="es-EC" dirty="0"/>
            <a:t>Establecer una alianza entre el Ministerio de Cultura y el Ministerio de Educación, para que en el diseño de las mallas curriculares esté presente la música tradicional del Ecuador y que de esta manera se motive a crear una identidad musical desde la escolaridad. </a:t>
          </a:r>
          <a:endParaRPr lang="es-ES" dirty="0"/>
        </a:p>
      </dgm:t>
    </dgm:pt>
    <dgm:pt modelId="{D2677EBE-AEF9-4B40-8BEC-A7CC3BC2CEA2}" type="parTrans" cxnId="{B128F262-8743-4E1B-9A5D-3C70FA750008}">
      <dgm:prSet/>
      <dgm:spPr/>
      <dgm:t>
        <a:bodyPr/>
        <a:lstStyle/>
        <a:p>
          <a:endParaRPr lang="es-ES"/>
        </a:p>
      </dgm:t>
    </dgm:pt>
    <dgm:pt modelId="{04D5402D-7473-4B75-8C56-D0E026B9CF1D}" type="sibTrans" cxnId="{B128F262-8743-4E1B-9A5D-3C70FA750008}">
      <dgm:prSet/>
      <dgm:spPr/>
      <dgm:t>
        <a:bodyPr/>
        <a:lstStyle/>
        <a:p>
          <a:endParaRPr lang="es-ES"/>
        </a:p>
      </dgm:t>
    </dgm:pt>
    <dgm:pt modelId="{D663802F-537D-4E2D-8A08-BCE4A1020EF0}">
      <dgm:prSet phldrT="[Texto]"/>
      <dgm:spPr/>
      <dgm:t>
        <a:bodyPr/>
        <a:lstStyle/>
        <a:p>
          <a:r>
            <a:rPr lang="es-EC" dirty="0"/>
            <a:t>aprendizaje de estos temas en los estudiantes de carreras afines al turismo, para que en su etapa profesional consideren a la música en el desarrollo de nuevos productos.</a:t>
          </a:r>
          <a:endParaRPr lang="es-ES" dirty="0"/>
        </a:p>
      </dgm:t>
    </dgm:pt>
    <dgm:pt modelId="{F5FA1DEB-71BA-49B5-85F4-899FCB2680C6}" type="parTrans" cxnId="{51DEC9AB-90F2-4481-822C-D55A8891FBBE}">
      <dgm:prSet/>
      <dgm:spPr/>
      <dgm:t>
        <a:bodyPr/>
        <a:lstStyle/>
        <a:p>
          <a:endParaRPr lang="es-ES"/>
        </a:p>
      </dgm:t>
    </dgm:pt>
    <dgm:pt modelId="{08CA1DC8-F69B-4AE8-B07A-31A5555FA10C}" type="sibTrans" cxnId="{51DEC9AB-90F2-4481-822C-D55A8891FBBE}">
      <dgm:prSet/>
      <dgm:spPr/>
      <dgm:t>
        <a:bodyPr/>
        <a:lstStyle/>
        <a:p>
          <a:endParaRPr lang="es-ES"/>
        </a:p>
      </dgm:t>
    </dgm:pt>
    <dgm:pt modelId="{7E9797A6-7CE8-4AE6-A5E4-C66299411CB7}">
      <dgm:prSet phldrT="[Texto]"/>
      <dgm:spPr/>
      <dgm:t>
        <a:bodyPr/>
        <a:lstStyle/>
        <a:p>
          <a:r>
            <a:rPr lang="es-EC" dirty="0"/>
            <a:t>realizar un estudio a futuro en el que se analice la viabilidad de que la música tradicional del Ecuador pueda convertirse en una motivación principal de viaje o atractivo turístico </a:t>
          </a:r>
          <a:endParaRPr lang="es-ES" dirty="0"/>
        </a:p>
      </dgm:t>
    </dgm:pt>
    <dgm:pt modelId="{A2E29EA4-0A4C-438F-8159-E9B8FB9DA3CD}" type="parTrans" cxnId="{7FE0F593-8216-48D8-9DB0-13717AA83F16}">
      <dgm:prSet/>
      <dgm:spPr/>
      <dgm:t>
        <a:bodyPr/>
        <a:lstStyle/>
        <a:p>
          <a:endParaRPr lang="es-ES"/>
        </a:p>
      </dgm:t>
    </dgm:pt>
    <dgm:pt modelId="{9125FD3B-A134-448D-AEDC-8D0296F50F02}" type="sibTrans" cxnId="{7FE0F593-8216-48D8-9DB0-13717AA83F16}">
      <dgm:prSet/>
      <dgm:spPr/>
      <dgm:t>
        <a:bodyPr/>
        <a:lstStyle/>
        <a:p>
          <a:endParaRPr lang="es-ES"/>
        </a:p>
      </dgm:t>
    </dgm:pt>
    <dgm:pt modelId="{E518BB49-2583-4C4D-88A0-03038877243D}">
      <dgm:prSet/>
      <dgm:spPr/>
      <dgm:t>
        <a:bodyPr/>
        <a:lstStyle/>
        <a:p>
          <a:r>
            <a:rPr lang="es-EC" dirty="0"/>
            <a:t>el Ministerio de Turismo, enfocadas a promover el turismo interno, ya que esto ayudará a que los ciudadanos valoren de mejor manera este patrimonio intangible y sea más fácil darlo a conocer al resto del mundo.</a:t>
          </a:r>
          <a:endParaRPr lang="es-ES" dirty="0"/>
        </a:p>
      </dgm:t>
    </dgm:pt>
    <dgm:pt modelId="{AA9C0E93-6484-4B3E-932C-8902E87CC182}" type="parTrans" cxnId="{576E2E45-CE6E-4C9A-8A1E-F4E6753108EF}">
      <dgm:prSet/>
      <dgm:spPr/>
      <dgm:t>
        <a:bodyPr/>
        <a:lstStyle/>
        <a:p>
          <a:endParaRPr lang="es-ES"/>
        </a:p>
      </dgm:t>
    </dgm:pt>
    <dgm:pt modelId="{01E468C6-6317-4941-9729-03B111C2571F}" type="sibTrans" cxnId="{576E2E45-CE6E-4C9A-8A1E-F4E6753108EF}">
      <dgm:prSet/>
      <dgm:spPr/>
      <dgm:t>
        <a:bodyPr/>
        <a:lstStyle/>
        <a:p>
          <a:endParaRPr lang="es-ES"/>
        </a:p>
      </dgm:t>
    </dgm:pt>
    <dgm:pt modelId="{FF4C177A-0906-4958-899F-6DE501CEEECD}">
      <dgm:prSet/>
      <dgm:spPr/>
      <dgm:t>
        <a:bodyPr/>
        <a:lstStyle/>
        <a:p>
          <a:endParaRPr lang="es-ES"/>
        </a:p>
      </dgm:t>
    </dgm:pt>
    <dgm:pt modelId="{0EC45415-F7F3-4D5B-96D5-6508107E31F8}" type="parTrans" cxnId="{2A26B289-7032-4A4D-BE60-307889734B15}">
      <dgm:prSet/>
      <dgm:spPr/>
      <dgm:t>
        <a:bodyPr/>
        <a:lstStyle/>
        <a:p>
          <a:endParaRPr lang="es-ES"/>
        </a:p>
      </dgm:t>
    </dgm:pt>
    <dgm:pt modelId="{0DC45B01-955F-462F-8BAA-D59C2D5D0B31}" type="sibTrans" cxnId="{2A26B289-7032-4A4D-BE60-307889734B15}">
      <dgm:prSet/>
      <dgm:spPr/>
      <dgm:t>
        <a:bodyPr/>
        <a:lstStyle/>
        <a:p>
          <a:endParaRPr lang="es-ES"/>
        </a:p>
      </dgm:t>
    </dgm:pt>
    <dgm:pt modelId="{54AA558E-0746-4109-B800-E395B0802717}" type="pres">
      <dgm:prSet presAssocID="{FAE1CF60-EE8B-4FB7-B763-A3A7AF93331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D6B36B3C-1FC4-486F-9736-F8658A25B59B}" type="pres">
      <dgm:prSet presAssocID="{760576A4-FB93-4330-AC72-671A2A61E6A5}" presName="parentText" presStyleLbl="node1" presStyleIdx="0" presStyleCnt="3" custLinFactNeighborX="5863" custLinFactNeighborY="-81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F04376C-0B12-4AD9-A693-436A771A8817}" type="pres">
      <dgm:prSet presAssocID="{760576A4-FB93-4330-AC72-671A2A61E6A5}" presName="childTex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70BAFA9-7CEB-48F4-8A7A-1B0C4266E28E}" type="pres">
      <dgm:prSet presAssocID="{D663802F-537D-4E2D-8A08-BCE4A1020EF0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BB3D504-D368-415B-A351-F5F9122311F3}" type="pres">
      <dgm:prSet presAssocID="{D663802F-537D-4E2D-8A08-BCE4A1020EF0}" presName="child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66D808C-AFF4-4149-929C-843E4263E5DB}" type="pres">
      <dgm:prSet presAssocID="{E518BB49-2583-4C4D-88A0-03038877243D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DB587E9-46BD-44B4-9841-8DC67BC8D8A8}" type="pres">
      <dgm:prSet presAssocID="{E518BB49-2583-4C4D-88A0-03038877243D}" presName="childTex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128F262-8743-4E1B-9A5D-3C70FA750008}" srcId="{760576A4-FB93-4330-AC72-671A2A61E6A5}" destId="{8BEE9532-9286-4CD2-886F-619B6C985256}" srcOrd="0" destOrd="0" parTransId="{D2677EBE-AEF9-4B40-8BEC-A7CC3BC2CEA2}" sibTransId="{04D5402D-7473-4B75-8C56-D0E026B9CF1D}"/>
    <dgm:cxn modelId="{1341F0BC-17E9-4C36-AEDF-C84811AE1A4C}" srcId="{FAE1CF60-EE8B-4FB7-B763-A3A7AF933316}" destId="{760576A4-FB93-4330-AC72-671A2A61E6A5}" srcOrd="0" destOrd="0" parTransId="{13C81535-DC97-4133-9944-2D66B66AD883}" sibTransId="{139EEA4B-6FF0-4DF7-9757-B8B7D53432B2}"/>
    <dgm:cxn modelId="{576E2E45-CE6E-4C9A-8A1E-F4E6753108EF}" srcId="{FAE1CF60-EE8B-4FB7-B763-A3A7AF933316}" destId="{E518BB49-2583-4C4D-88A0-03038877243D}" srcOrd="2" destOrd="0" parTransId="{AA9C0E93-6484-4B3E-932C-8902E87CC182}" sibTransId="{01E468C6-6317-4941-9729-03B111C2571F}"/>
    <dgm:cxn modelId="{A2C4DA23-0259-471F-B46B-62B3DFEDC881}" type="presOf" srcId="{FAE1CF60-EE8B-4FB7-B763-A3A7AF933316}" destId="{54AA558E-0746-4109-B800-E395B0802717}" srcOrd="0" destOrd="0" presId="urn:microsoft.com/office/officeart/2005/8/layout/vList2"/>
    <dgm:cxn modelId="{51DEC9AB-90F2-4481-822C-D55A8891FBBE}" srcId="{FAE1CF60-EE8B-4FB7-B763-A3A7AF933316}" destId="{D663802F-537D-4E2D-8A08-BCE4A1020EF0}" srcOrd="1" destOrd="0" parTransId="{F5FA1DEB-71BA-49B5-85F4-899FCB2680C6}" sibTransId="{08CA1DC8-F69B-4AE8-B07A-31A5555FA10C}"/>
    <dgm:cxn modelId="{7FE0F593-8216-48D8-9DB0-13717AA83F16}" srcId="{D663802F-537D-4E2D-8A08-BCE4A1020EF0}" destId="{7E9797A6-7CE8-4AE6-A5E4-C66299411CB7}" srcOrd="0" destOrd="0" parTransId="{A2E29EA4-0A4C-438F-8159-E9B8FB9DA3CD}" sibTransId="{9125FD3B-A134-448D-AEDC-8D0296F50F02}"/>
    <dgm:cxn modelId="{F4C151A9-B84C-41CF-BB05-78AA5EC98DC4}" type="presOf" srcId="{D663802F-537D-4E2D-8A08-BCE4A1020EF0}" destId="{D70BAFA9-7CEB-48F4-8A7A-1B0C4266E28E}" srcOrd="0" destOrd="0" presId="urn:microsoft.com/office/officeart/2005/8/layout/vList2"/>
    <dgm:cxn modelId="{F17891CA-9FAF-4B64-BBDD-D5F77BB3CA1F}" type="presOf" srcId="{E518BB49-2583-4C4D-88A0-03038877243D}" destId="{366D808C-AFF4-4149-929C-843E4263E5DB}" srcOrd="0" destOrd="0" presId="urn:microsoft.com/office/officeart/2005/8/layout/vList2"/>
    <dgm:cxn modelId="{6F6A18C8-D874-4E55-B0C2-13D085543E9D}" type="presOf" srcId="{760576A4-FB93-4330-AC72-671A2A61E6A5}" destId="{D6B36B3C-1FC4-486F-9736-F8658A25B59B}" srcOrd="0" destOrd="0" presId="urn:microsoft.com/office/officeart/2005/8/layout/vList2"/>
    <dgm:cxn modelId="{2A26B289-7032-4A4D-BE60-307889734B15}" srcId="{E518BB49-2583-4C4D-88A0-03038877243D}" destId="{FF4C177A-0906-4958-899F-6DE501CEEECD}" srcOrd="0" destOrd="0" parTransId="{0EC45415-F7F3-4D5B-96D5-6508107E31F8}" sibTransId="{0DC45B01-955F-462F-8BAA-D59C2D5D0B31}"/>
    <dgm:cxn modelId="{3930EC17-0CBB-470F-A82C-C0302C86C7BF}" type="presOf" srcId="{FF4C177A-0906-4958-899F-6DE501CEEECD}" destId="{BDB587E9-46BD-44B4-9841-8DC67BC8D8A8}" srcOrd="0" destOrd="0" presId="urn:microsoft.com/office/officeart/2005/8/layout/vList2"/>
    <dgm:cxn modelId="{87F7AEC7-3BAE-4B4C-B205-C4CAF7EE0A56}" type="presOf" srcId="{8BEE9532-9286-4CD2-886F-619B6C985256}" destId="{1F04376C-0B12-4AD9-A693-436A771A8817}" srcOrd="0" destOrd="0" presId="urn:microsoft.com/office/officeart/2005/8/layout/vList2"/>
    <dgm:cxn modelId="{35E42540-0218-4183-AD8E-7DD124FB3C55}" type="presOf" srcId="{7E9797A6-7CE8-4AE6-A5E4-C66299411CB7}" destId="{CBB3D504-D368-415B-A351-F5F9122311F3}" srcOrd="0" destOrd="0" presId="urn:microsoft.com/office/officeart/2005/8/layout/vList2"/>
    <dgm:cxn modelId="{6135BEFD-DC4A-42A2-8D78-47EBD489A00D}" type="presParOf" srcId="{54AA558E-0746-4109-B800-E395B0802717}" destId="{D6B36B3C-1FC4-486F-9736-F8658A25B59B}" srcOrd="0" destOrd="0" presId="urn:microsoft.com/office/officeart/2005/8/layout/vList2"/>
    <dgm:cxn modelId="{BB350000-426F-4BF5-8F64-45C733A9E387}" type="presParOf" srcId="{54AA558E-0746-4109-B800-E395B0802717}" destId="{1F04376C-0B12-4AD9-A693-436A771A8817}" srcOrd="1" destOrd="0" presId="urn:microsoft.com/office/officeart/2005/8/layout/vList2"/>
    <dgm:cxn modelId="{A6EE81F4-68BC-4B92-B4CE-A40B33E8D2C3}" type="presParOf" srcId="{54AA558E-0746-4109-B800-E395B0802717}" destId="{D70BAFA9-7CEB-48F4-8A7A-1B0C4266E28E}" srcOrd="2" destOrd="0" presId="urn:microsoft.com/office/officeart/2005/8/layout/vList2"/>
    <dgm:cxn modelId="{6AA3E2E0-A8BE-4471-9613-CBD4C483DA37}" type="presParOf" srcId="{54AA558E-0746-4109-B800-E395B0802717}" destId="{CBB3D504-D368-415B-A351-F5F9122311F3}" srcOrd="3" destOrd="0" presId="urn:microsoft.com/office/officeart/2005/8/layout/vList2"/>
    <dgm:cxn modelId="{99EAC484-2A5F-4513-A059-BF4D7C13FCF8}" type="presParOf" srcId="{54AA558E-0746-4109-B800-E395B0802717}" destId="{366D808C-AFF4-4149-929C-843E4263E5DB}" srcOrd="4" destOrd="0" presId="urn:microsoft.com/office/officeart/2005/8/layout/vList2"/>
    <dgm:cxn modelId="{EA191695-02C2-4F11-8497-E5E4B1E72124}" type="presParOf" srcId="{54AA558E-0746-4109-B800-E395B0802717}" destId="{BDB587E9-46BD-44B4-9841-8DC67BC8D8A8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B7D7346-B85C-4C19-8014-BAF986D1A2CD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72B96222-024F-41F3-B3D4-9F2D6D5C19AF}">
      <dgm:prSet phldrT="[Texto]"/>
      <dgm:spPr/>
      <dgm:t>
        <a:bodyPr/>
        <a:lstStyle/>
        <a:p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Pasodoble español </a:t>
          </a:r>
        </a:p>
      </dgm:t>
    </dgm:pt>
    <dgm:pt modelId="{EF324631-B981-4D9A-B0CE-7B9B510903EE}" type="parTrans" cxnId="{A96E285A-D17D-44FF-92F2-83485BC9F343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D811AF3-B1CC-469B-85B4-211C773515A8}" type="sibTrans" cxnId="{A96E285A-D17D-44FF-92F2-83485BC9F343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B3C3CBD-F89F-4A39-AB4F-34A39CF02259}">
      <dgm:prSet phldrT="[Texto]"/>
      <dgm:spPr/>
      <dgm:t>
        <a:bodyPr/>
        <a:lstStyle/>
        <a:p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Siglo XIX </a:t>
          </a:r>
        </a:p>
      </dgm:t>
    </dgm:pt>
    <dgm:pt modelId="{283EEE44-C9B8-483F-BDE1-86281C251BFC}" type="parTrans" cxnId="{762F1E14-C264-4E14-95B3-CF9E24E6C391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B54E7BA-6121-4804-B5D3-2AFAD5C44EA9}" type="sibTrans" cxnId="{762F1E14-C264-4E14-95B3-CF9E24E6C391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AE0DC45-BAF9-4363-9090-BFA5346EBAC3}">
      <dgm:prSet phldrT="[Texto]"/>
      <dgm:spPr/>
      <dgm:t>
        <a:bodyPr/>
        <a:lstStyle/>
        <a:p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Agrada a compositores </a:t>
          </a:r>
        </a:p>
      </dgm:t>
    </dgm:pt>
    <dgm:pt modelId="{02D41A13-B0AF-4361-A574-1D3D5967A7C8}" type="parTrans" cxnId="{B64A3486-C734-4201-B54C-008486915DFC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0EC8DC5-AF9A-4E2A-876F-64BAF0695E03}" type="sibTrans" cxnId="{B64A3486-C734-4201-B54C-008486915DFC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F3CA32C-E245-4FDD-97F5-22019AE3D281}">
      <dgm:prSet phldrT="[Texto]"/>
      <dgm:spPr/>
      <dgm:t>
        <a:bodyPr/>
        <a:lstStyle/>
        <a:p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Contexto festivo </a:t>
          </a:r>
        </a:p>
      </dgm:t>
    </dgm:pt>
    <dgm:pt modelId="{8FA1B7F8-2429-4C2C-8307-DE77D164D415}" type="parTrans" cxnId="{1F6281AC-F52E-4EB9-B9E6-68FE235377A4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0DF540B-3981-449C-A5BD-49AC06AAC6E4}" type="sibTrans" cxnId="{1F6281AC-F52E-4EB9-B9E6-68FE235377A4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81A9E31-D7E1-478A-A809-9D87C505BE59}">
      <dgm:prSet phldrT="[Texto]"/>
      <dgm:spPr/>
      <dgm:t>
        <a:bodyPr/>
        <a:lstStyle/>
        <a:p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Baile rápido y alegre </a:t>
          </a:r>
        </a:p>
      </dgm:t>
    </dgm:pt>
    <dgm:pt modelId="{DD971543-5F6F-474C-82BA-59E2AAFA5158}" type="parTrans" cxnId="{F35DBBF2-03AB-4127-9FC6-5479C603BDCC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0BE039D-0631-4468-B5CD-14D6852CF1FF}" type="sibTrans" cxnId="{F35DBBF2-03AB-4127-9FC6-5479C603BDCC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209EAA5-8EF9-4E1A-BE4C-ECD94270D41B}">
      <dgm:prSet phldrT="[Texto]"/>
      <dgm:spPr/>
      <dgm:t>
        <a:bodyPr/>
        <a:lstStyle/>
        <a:p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Baile rápido y alegre </a:t>
          </a:r>
        </a:p>
      </dgm:t>
    </dgm:pt>
    <dgm:pt modelId="{709D0861-5376-47E7-8681-31C6873AF8AA}" type="parTrans" cxnId="{31C3AD18-0018-402D-BCDF-FC7481119610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ACF5CE3-177F-4BD2-8E64-7A5C7B582879}" type="sibTrans" cxnId="{31C3AD18-0018-402D-BCDF-FC7481119610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E6D041E-150E-4FB8-8B47-F84E70F4D0DE}">
      <dgm:prSet/>
      <dgm:spPr/>
      <dgm:t>
        <a:bodyPr/>
        <a:lstStyle/>
        <a:p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Chulla Quiteño </a:t>
          </a:r>
        </a:p>
      </dgm:t>
    </dgm:pt>
    <dgm:pt modelId="{6758AFF0-F2D1-4D08-B92D-B78E25C55E16}" type="parTrans" cxnId="{2BB2A7D5-1BBB-4C3C-BC1A-7B8A91FA1F58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434DDEA-C38F-4CB3-85F6-D249CA455B56}" type="sibTrans" cxnId="{2BB2A7D5-1BBB-4C3C-BC1A-7B8A91FA1F58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00E242D-32E9-4ECE-AFE0-E8C65E7F73DD}" type="pres">
      <dgm:prSet presAssocID="{1B7D7346-B85C-4C19-8014-BAF986D1A2CD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8C7EA9CB-146D-4A07-ADDB-7399A4EDF393}" type="pres">
      <dgm:prSet presAssocID="{72B96222-024F-41F3-B3D4-9F2D6D5C19AF}" presName="composite" presStyleCnt="0"/>
      <dgm:spPr/>
    </dgm:pt>
    <dgm:pt modelId="{D33179A8-7F0E-4B75-9695-C9FFDC2CC68A}" type="pres">
      <dgm:prSet presAssocID="{72B96222-024F-41F3-B3D4-9F2D6D5C19AF}" presName="bentUpArrow1" presStyleLbl="alignImgPlace1" presStyleIdx="0" presStyleCnt="3"/>
      <dgm:spPr/>
    </dgm:pt>
    <dgm:pt modelId="{AFAAA7E4-9BF9-4A13-AD7F-CDEA8A88A452}" type="pres">
      <dgm:prSet presAssocID="{72B96222-024F-41F3-B3D4-9F2D6D5C19AF}" presName="ParentText" presStyleLbl="node1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D57FD21-227F-4A51-A010-E00471466386}" type="pres">
      <dgm:prSet presAssocID="{72B96222-024F-41F3-B3D4-9F2D6D5C19AF}" presName="Child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E937593-E2D7-4EED-A766-61D2E54547D8}" type="pres">
      <dgm:prSet presAssocID="{2D811AF3-B1CC-469B-85B4-211C773515A8}" presName="sibTrans" presStyleCnt="0"/>
      <dgm:spPr/>
    </dgm:pt>
    <dgm:pt modelId="{BC572BBC-1000-45FA-AA05-FA696E6897F7}" type="pres">
      <dgm:prSet presAssocID="{DAE0DC45-BAF9-4363-9090-BFA5346EBAC3}" presName="composite" presStyleCnt="0"/>
      <dgm:spPr/>
    </dgm:pt>
    <dgm:pt modelId="{29A91933-5067-471D-BE0C-39BC088322EE}" type="pres">
      <dgm:prSet presAssocID="{DAE0DC45-BAF9-4363-9090-BFA5346EBAC3}" presName="bentUpArrow1" presStyleLbl="alignImgPlace1" presStyleIdx="1" presStyleCnt="3"/>
      <dgm:spPr/>
    </dgm:pt>
    <dgm:pt modelId="{B76A700B-9FC6-4FD3-B984-7325E6C2A892}" type="pres">
      <dgm:prSet presAssocID="{DAE0DC45-BAF9-4363-9090-BFA5346EBAC3}" presName="ParentText" presStyleLbl="node1" presStyleIdx="1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E56E4C5-414D-4BCA-8845-FF3DDEE2574C}" type="pres">
      <dgm:prSet presAssocID="{DAE0DC45-BAF9-4363-9090-BFA5346EBAC3}" presName="Child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1810F8E-D92E-489C-A79C-AD55F33AF86A}" type="pres">
      <dgm:prSet presAssocID="{C0EC8DC5-AF9A-4E2A-876F-64BAF0695E03}" presName="sibTrans" presStyleCnt="0"/>
      <dgm:spPr/>
    </dgm:pt>
    <dgm:pt modelId="{EDF01803-D309-4974-AE01-CC12714585C9}" type="pres">
      <dgm:prSet presAssocID="{881A9E31-D7E1-478A-A809-9D87C505BE59}" presName="composite" presStyleCnt="0"/>
      <dgm:spPr/>
    </dgm:pt>
    <dgm:pt modelId="{7ACBD0E9-A202-4F4D-9917-3C282744CFA1}" type="pres">
      <dgm:prSet presAssocID="{881A9E31-D7E1-478A-A809-9D87C505BE59}" presName="bentUpArrow1" presStyleLbl="alignImgPlace1" presStyleIdx="2" presStyleCnt="3"/>
      <dgm:spPr/>
    </dgm:pt>
    <dgm:pt modelId="{FD464D1B-51FC-45B5-884A-41088F5C0BC6}" type="pres">
      <dgm:prSet presAssocID="{881A9E31-D7E1-478A-A809-9D87C505BE59}" presName="ParentText" presStyleLbl="node1" presStyleIdx="2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F7F4453-48DB-4048-838E-F0D3BD287456}" type="pres">
      <dgm:prSet presAssocID="{881A9E31-D7E1-478A-A809-9D87C505BE59}" presName="Child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6770C93-6061-45E1-800F-97C87BDAD1EF}" type="pres">
      <dgm:prSet presAssocID="{60BE039D-0631-4468-B5CD-14D6852CF1FF}" presName="sibTrans" presStyleCnt="0"/>
      <dgm:spPr/>
    </dgm:pt>
    <dgm:pt modelId="{1B23B34A-78F7-40FE-8E8C-50E60746A56A}" type="pres">
      <dgm:prSet presAssocID="{AE6D041E-150E-4FB8-8B47-F84E70F4D0DE}" presName="composite" presStyleCnt="0"/>
      <dgm:spPr/>
    </dgm:pt>
    <dgm:pt modelId="{6C61613B-E2FC-4773-970A-92EAE7A14BFF}" type="pres">
      <dgm:prSet presAssocID="{AE6D041E-150E-4FB8-8B47-F84E70F4D0DE}" presName="ParentText" presStyleLbl="node1" presStyleIdx="3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96E285A-D17D-44FF-92F2-83485BC9F343}" srcId="{1B7D7346-B85C-4C19-8014-BAF986D1A2CD}" destId="{72B96222-024F-41F3-B3D4-9F2D6D5C19AF}" srcOrd="0" destOrd="0" parTransId="{EF324631-B981-4D9A-B0CE-7B9B510903EE}" sibTransId="{2D811AF3-B1CC-469B-85B4-211C773515A8}"/>
    <dgm:cxn modelId="{7C2FD217-C70E-4A87-B306-CEDEE751DA32}" type="presOf" srcId="{1B7D7346-B85C-4C19-8014-BAF986D1A2CD}" destId="{C00E242D-32E9-4ECE-AFE0-E8C65E7F73DD}" srcOrd="0" destOrd="0" presId="urn:microsoft.com/office/officeart/2005/8/layout/StepDownProcess"/>
    <dgm:cxn modelId="{BEE47D04-4FEB-42F6-AC66-AFBF6BD78305}" type="presOf" srcId="{DAE0DC45-BAF9-4363-9090-BFA5346EBAC3}" destId="{B76A700B-9FC6-4FD3-B984-7325E6C2A892}" srcOrd="0" destOrd="0" presId="urn:microsoft.com/office/officeart/2005/8/layout/StepDownProcess"/>
    <dgm:cxn modelId="{95DD3D35-805F-4EB7-B065-0D9C5B31B551}" type="presOf" srcId="{8F3CA32C-E245-4FDD-97F5-22019AE3D281}" destId="{3E56E4C5-414D-4BCA-8845-FF3DDEE2574C}" srcOrd="0" destOrd="0" presId="urn:microsoft.com/office/officeart/2005/8/layout/StepDownProcess"/>
    <dgm:cxn modelId="{1F6281AC-F52E-4EB9-B9E6-68FE235377A4}" srcId="{DAE0DC45-BAF9-4363-9090-BFA5346EBAC3}" destId="{8F3CA32C-E245-4FDD-97F5-22019AE3D281}" srcOrd="0" destOrd="0" parTransId="{8FA1B7F8-2429-4C2C-8307-DE77D164D415}" sibTransId="{E0DF540B-3981-449C-A5BD-49AC06AAC6E4}"/>
    <dgm:cxn modelId="{F35DBBF2-03AB-4127-9FC6-5479C603BDCC}" srcId="{1B7D7346-B85C-4C19-8014-BAF986D1A2CD}" destId="{881A9E31-D7E1-478A-A809-9D87C505BE59}" srcOrd="2" destOrd="0" parTransId="{DD971543-5F6F-474C-82BA-59E2AAFA5158}" sibTransId="{60BE039D-0631-4468-B5CD-14D6852CF1FF}"/>
    <dgm:cxn modelId="{762F1E14-C264-4E14-95B3-CF9E24E6C391}" srcId="{72B96222-024F-41F3-B3D4-9F2D6D5C19AF}" destId="{9B3C3CBD-F89F-4A39-AB4F-34A39CF02259}" srcOrd="0" destOrd="0" parTransId="{283EEE44-C9B8-483F-BDE1-86281C251BFC}" sibTransId="{3B54E7BA-6121-4804-B5D3-2AFAD5C44EA9}"/>
    <dgm:cxn modelId="{31C3AD18-0018-402D-BCDF-FC7481119610}" srcId="{881A9E31-D7E1-478A-A809-9D87C505BE59}" destId="{B209EAA5-8EF9-4E1A-BE4C-ECD94270D41B}" srcOrd="0" destOrd="0" parTransId="{709D0861-5376-47E7-8681-31C6873AF8AA}" sibTransId="{7ACF5CE3-177F-4BD2-8E64-7A5C7B582879}"/>
    <dgm:cxn modelId="{A5915525-77BF-4E1F-8D8B-F72C07C57D5B}" type="presOf" srcId="{881A9E31-D7E1-478A-A809-9D87C505BE59}" destId="{FD464D1B-51FC-45B5-884A-41088F5C0BC6}" srcOrd="0" destOrd="0" presId="urn:microsoft.com/office/officeart/2005/8/layout/StepDownProcess"/>
    <dgm:cxn modelId="{B64A3486-C734-4201-B54C-008486915DFC}" srcId="{1B7D7346-B85C-4C19-8014-BAF986D1A2CD}" destId="{DAE0DC45-BAF9-4363-9090-BFA5346EBAC3}" srcOrd="1" destOrd="0" parTransId="{02D41A13-B0AF-4361-A574-1D3D5967A7C8}" sibTransId="{C0EC8DC5-AF9A-4E2A-876F-64BAF0695E03}"/>
    <dgm:cxn modelId="{2BB2A7D5-1BBB-4C3C-BC1A-7B8A91FA1F58}" srcId="{1B7D7346-B85C-4C19-8014-BAF986D1A2CD}" destId="{AE6D041E-150E-4FB8-8B47-F84E70F4D0DE}" srcOrd="3" destOrd="0" parTransId="{6758AFF0-F2D1-4D08-B92D-B78E25C55E16}" sibTransId="{8434DDEA-C38F-4CB3-85F6-D249CA455B56}"/>
    <dgm:cxn modelId="{57CFD112-02E5-41AC-A893-0FC828DC6F3D}" type="presOf" srcId="{72B96222-024F-41F3-B3D4-9F2D6D5C19AF}" destId="{AFAAA7E4-9BF9-4A13-AD7F-CDEA8A88A452}" srcOrd="0" destOrd="0" presId="urn:microsoft.com/office/officeart/2005/8/layout/StepDownProcess"/>
    <dgm:cxn modelId="{70B95A76-2336-4051-8EDB-CD10F76D9658}" type="presOf" srcId="{AE6D041E-150E-4FB8-8B47-F84E70F4D0DE}" destId="{6C61613B-E2FC-4773-970A-92EAE7A14BFF}" srcOrd="0" destOrd="0" presId="urn:microsoft.com/office/officeart/2005/8/layout/StepDownProcess"/>
    <dgm:cxn modelId="{55BCAA33-6B39-475D-A30A-2077B5D6010D}" type="presOf" srcId="{9B3C3CBD-F89F-4A39-AB4F-34A39CF02259}" destId="{5D57FD21-227F-4A51-A010-E00471466386}" srcOrd="0" destOrd="0" presId="urn:microsoft.com/office/officeart/2005/8/layout/StepDownProcess"/>
    <dgm:cxn modelId="{E9A9419B-0132-4432-8C76-B725305E82A9}" type="presOf" srcId="{B209EAA5-8EF9-4E1A-BE4C-ECD94270D41B}" destId="{2F7F4453-48DB-4048-838E-F0D3BD287456}" srcOrd="0" destOrd="0" presId="urn:microsoft.com/office/officeart/2005/8/layout/StepDownProcess"/>
    <dgm:cxn modelId="{FC7937A1-B942-4CCD-9F14-ADD99A29A658}" type="presParOf" srcId="{C00E242D-32E9-4ECE-AFE0-E8C65E7F73DD}" destId="{8C7EA9CB-146D-4A07-ADDB-7399A4EDF393}" srcOrd="0" destOrd="0" presId="urn:microsoft.com/office/officeart/2005/8/layout/StepDownProcess"/>
    <dgm:cxn modelId="{69506058-2EA8-48A0-AEF5-E32443896D06}" type="presParOf" srcId="{8C7EA9CB-146D-4A07-ADDB-7399A4EDF393}" destId="{D33179A8-7F0E-4B75-9695-C9FFDC2CC68A}" srcOrd="0" destOrd="0" presId="urn:microsoft.com/office/officeart/2005/8/layout/StepDownProcess"/>
    <dgm:cxn modelId="{BBAB7611-5ECA-483A-BE31-7508090DD52C}" type="presParOf" srcId="{8C7EA9CB-146D-4A07-ADDB-7399A4EDF393}" destId="{AFAAA7E4-9BF9-4A13-AD7F-CDEA8A88A452}" srcOrd="1" destOrd="0" presId="urn:microsoft.com/office/officeart/2005/8/layout/StepDownProcess"/>
    <dgm:cxn modelId="{A84D31AD-4931-4E16-B61D-8DBF2086FAA2}" type="presParOf" srcId="{8C7EA9CB-146D-4A07-ADDB-7399A4EDF393}" destId="{5D57FD21-227F-4A51-A010-E00471466386}" srcOrd="2" destOrd="0" presId="urn:microsoft.com/office/officeart/2005/8/layout/StepDownProcess"/>
    <dgm:cxn modelId="{A3057AE4-EA36-4871-AB70-C3CECB226867}" type="presParOf" srcId="{C00E242D-32E9-4ECE-AFE0-E8C65E7F73DD}" destId="{CE937593-E2D7-4EED-A766-61D2E54547D8}" srcOrd="1" destOrd="0" presId="urn:microsoft.com/office/officeart/2005/8/layout/StepDownProcess"/>
    <dgm:cxn modelId="{760DFD0A-2716-47A7-979D-DE8900A1346B}" type="presParOf" srcId="{C00E242D-32E9-4ECE-AFE0-E8C65E7F73DD}" destId="{BC572BBC-1000-45FA-AA05-FA696E6897F7}" srcOrd="2" destOrd="0" presId="urn:microsoft.com/office/officeart/2005/8/layout/StepDownProcess"/>
    <dgm:cxn modelId="{F26F9BC5-4F46-4DBF-B7C0-3607C0647D21}" type="presParOf" srcId="{BC572BBC-1000-45FA-AA05-FA696E6897F7}" destId="{29A91933-5067-471D-BE0C-39BC088322EE}" srcOrd="0" destOrd="0" presId="urn:microsoft.com/office/officeart/2005/8/layout/StepDownProcess"/>
    <dgm:cxn modelId="{60F0E6B7-C512-4958-B67C-262A370054CF}" type="presParOf" srcId="{BC572BBC-1000-45FA-AA05-FA696E6897F7}" destId="{B76A700B-9FC6-4FD3-B984-7325E6C2A892}" srcOrd="1" destOrd="0" presId="urn:microsoft.com/office/officeart/2005/8/layout/StepDownProcess"/>
    <dgm:cxn modelId="{5B9CF175-F5F4-482D-AD20-64213833F85E}" type="presParOf" srcId="{BC572BBC-1000-45FA-AA05-FA696E6897F7}" destId="{3E56E4C5-414D-4BCA-8845-FF3DDEE2574C}" srcOrd="2" destOrd="0" presId="urn:microsoft.com/office/officeart/2005/8/layout/StepDownProcess"/>
    <dgm:cxn modelId="{3FE3F33F-773A-409D-B7D6-198045D7932F}" type="presParOf" srcId="{C00E242D-32E9-4ECE-AFE0-E8C65E7F73DD}" destId="{01810F8E-D92E-489C-A79C-AD55F33AF86A}" srcOrd="3" destOrd="0" presId="urn:microsoft.com/office/officeart/2005/8/layout/StepDownProcess"/>
    <dgm:cxn modelId="{B4BB2D68-4FD7-4C49-86BF-0310AA943D22}" type="presParOf" srcId="{C00E242D-32E9-4ECE-AFE0-E8C65E7F73DD}" destId="{EDF01803-D309-4974-AE01-CC12714585C9}" srcOrd="4" destOrd="0" presId="urn:microsoft.com/office/officeart/2005/8/layout/StepDownProcess"/>
    <dgm:cxn modelId="{2B1B3544-73CC-4EDE-A4A4-A969EE18C047}" type="presParOf" srcId="{EDF01803-D309-4974-AE01-CC12714585C9}" destId="{7ACBD0E9-A202-4F4D-9917-3C282744CFA1}" srcOrd="0" destOrd="0" presId="urn:microsoft.com/office/officeart/2005/8/layout/StepDownProcess"/>
    <dgm:cxn modelId="{26FBDCD9-46E6-484C-A422-D533D94484F2}" type="presParOf" srcId="{EDF01803-D309-4974-AE01-CC12714585C9}" destId="{FD464D1B-51FC-45B5-884A-41088F5C0BC6}" srcOrd="1" destOrd="0" presId="urn:microsoft.com/office/officeart/2005/8/layout/StepDownProcess"/>
    <dgm:cxn modelId="{DDE34ACB-B884-4A6F-B5DD-C05BD8D8F903}" type="presParOf" srcId="{EDF01803-D309-4974-AE01-CC12714585C9}" destId="{2F7F4453-48DB-4048-838E-F0D3BD287456}" srcOrd="2" destOrd="0" presId="urn:microsoft.com/office/officeart/2005/8/layout/StepDownProcess"/>
    <dgm:cxn modelId="{A07EE0A6-4166-4606-BA61-12795C1ED2A1}" type="presParOf" srcId="{C00E242D-32E9-4ECE-AFE0-E8C65E7F73DD}" destId="{06770C93-6061-45E1-800F-97C87BDAD1EF}" srcOrd="5" destOrd="0" presId="urn:microsoft.com/office/officeart/2005/8/layout/StepDownProcess"/>
    <dgm:cxn modelId="{D644C9AB-AE7A-4235-A743-341CEC9EC440}" type="presParOf" srcId="{C00E242D-32E9-4ECE-AFE0-E8C65E7F73DD}" destId="{1B23B34A-78F7-40FE-8E8C-50E60746A56A}" srcOrd="6" destOrd="0" presId="urn:microsoft.com/office/officeart/2005/8/layout/StepDownProcess"/>
    <dgm:cxn modelId="{0E4BE08B-4BBE-4214-9B2B-4828812703CB}" type="presParOf" srcId="{1B23B34A-78F7-40FE-8E8C-50E60746A56A}" destId="{6C61613B-E2FC-4773-970A-92EAE7A14BFF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98ABF29-1817-4329-B2C8-6A052499CF47}" type="doc">
      <dgm:prSet loTypeId="urn:microsoft.com/office/officeart/2008/layout/IncreasingCircle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763ACE71-B4B1-4CD3-B755-CE59391B1D4D}">
      <dgm:prSet phldrT="[Texto]"/>
      <dgm:spPr/>
      <dgm:t>
        <a:bodyPr/>
        <a:lstStyle/>
        <a:p>
          <a:r>
            <a:rPr lang="es-ES" dirty="0"/>
            <a:t>Indígena </a:t>
          </a:r>
        </a:p>
      </dgm:t>
    </dgm:pt>
    <dgm:pt modelId="{057963BB-B476-426E-96FC-021DD47F9F71}" type="parTrans" cxnId="{96A79193-F9D9-45FE-9FC5-959A8DD01435}">
      <dgm:prSet/>
      <dgm:spPr/>
      <dgm:t>
        <a:bodyPr/>
        <a:lstStyle/>
        <a:p>
          <a:endParaRPr lang="es-ES"/>
        </a:p>
      </dgm:t>
    </dgm:pt>
    <dgm:pt modelId="{02C9FFBC-7C2A-4FC8-9B80-0FA0F127272E}" type="sibTrans" cxnId="{96A79193-F9D9-45FE-9FC5-959A8DD01435}">
      <dgm:prSet/>
      <dgm:spPr/>
      <dgm:t>
        <a:bodyPr/>
        <a:lstStyle/>
        <a:p>
          <a:endParaRPr lang="es-ES"/>
        </a:p>
      </dgm:t>
    </dgm:pt>
    <dgm:pt modelId="{F8602D69-5355-4EDA-ACD6-245BDF5FADE9}">
      <dgm:prSet phldrT="[Texto]"/>
      <dgm:spPr/>
      <dgm:t>
        <a:bodyPr/>
        <a:lstStyle/>
        <a:p>
          <a:r>
            <a:rPr lang="es-ES" dirty="0"/>
            <a:t>Festivo </a:t>
          </a:r>
        </a:p>
      </dgm:t>
    </dgm:pt>
    <dgm:pt modelId="{AF40DF90-D03F-4B17-A7E9-96A083A20A46}" type="parTrans" cxnId="{554F470C-A1E1-4C87-8702-CEADC75E48BB}">
      <dgm:prSet/>
      <dgm:spPr/>
      <dgm:t>
        <a:bodyPr/>
        <a:lstStyle/>
        <a:p>
          <a:endParaRPr lang="es-ES"/>
        </a:p>
      </dgm:t>
    </dgm:pt>
    <dgm:pt modelId="{F667800A-23B6-4D97-8C98-4C33CFE8F612}" type="sibTrans" cxnId="{554F470C-A1E1-4C87-8702-CEADC75E48BB}">
      <dgm:prSet/>
      <dgm:spPr/>
      <dgm:t>
        <a:bodyPr/>
        <a:lstStyle/>
        <a:p>
          <a:endParaRPr lang="es-ES"/>
        </a:p>
      </dgm:t>
    </dgm:pt>
    <dgm:pt modelId="{182D8C6B-CBA3-4139-A4C4-2C32B18C20F1}">
      <dgm:prSet phldrT="[Texto]"/>
      <dgm:spPr/>
      <dgm:t>
        <a:bodyPr/>
        <a:lstStyle/>
        <a:p>
          <a:r>
            <a:rPr lang="es-ES" dirty="0"/>
            <a:t>Pre colonial </a:t>
          </a:r>
        </a:p>
      </dgm:t>
    </dgm:pt>
    <dgm:pt modelId="{7EB8D158-73DA-47AD-8875-C9E1C137D601}" type="parTrans" cxnId="{CE4F3CCB-81C1-406E-BECA-E0D564AE72FD}">
      <dgm:prSet/>
      <dgm:spPr/>
      <dgm:t>
        <a:bodyPr/>
        <a:lstStyle/>
        <a:p>
          <a:endParaRPr lang="es-ES"/>
        </a:p>
      </dgm:t>
    </dgm:pt>
    <dgm:pt modelId="{565D134C-0328-424F-9E1A-74A82D1B395B}" type="sibTrans" cxnId="{CE4F3CCB-81C1-406E-BECA-E0D564AE72FD}">
      <dgm:prSet/>
      <dgm:spPr/>
      <dgm:t>
        <a:bodyPr/>
        <a:lstStyle/>
        <a:p>
          <a:endParaRPr lang="es-ES"/>
        </a:p>
      </dgm:t>
    </dgm:pt>
    <dgm:pt modelId="{CB2F82E0-D482-47EA-87C9-204FB764FA66}">
      <dgm:prSet phldrT="[Texto]"/>
      <dgm:spPr/>
      <dgm:t>
        <a:bodyPr/>
        <a:lstStyle/>
        <a:p>
          <a:r>
            <a:rPr lang="es-ES" dirty="0"/>
            <a:t>Influencia español </a:t>
          </a:r>
        </a:p>
      </dgm:t>
    </dgm:pt>
    <dgm:pt modelId="{6B3ED911-9BAC-4D5C-BFEC-739D3AE63D9B}" type="parTrans" cxnId="{D8A0BDDA-4C96-486A-8DF0-1969B242848D}">
      <dgm:prSet/>
      <dgm:spPr/>
      <dgm:t>
        <a:bodyPr/>
        <a:lstStyle/>
        <a:p>
          <a:endParaRPr lang="es-ES"/>
        </a:p>
      </dgm:t>
    </dgm:pt>
    <dgm:pt modelId="{F13E38D7-804D-4C2F-9F2B-ADCCC15870B4}" type="sibTrans" cxnId="{D8A0BDDA-4C96-486A-8DF0-1969B242848D}">
      <dgm:prSet/>
      <dgm:spPr/>
      <dgm:t>
        <a:bodyPr/>
        <a:lstStyle/>
        <a:p>
          <a:endParaRPr lang="es-ES"/>
        </a:p>
      </dgm:t>
    </dgm:pt>
    <dgm:pt modelId="{706A4E20-498E-46DE-97F9-D37FD2C39681}">
      <dgm:prSet phldrT="[Texto]"/>
      <dgm:spPr/>
      <dgm:t>
        <a:bodyPr/>
        <a:lstStyle/>
        <a:p>
          <a:r>
            <a:rPr lang="es-ES" dirty="0"/>
            <a:t>Fiestas del Inti Raymi </a:t>
          </a:r>
        </a:p>
      </dgm:t>
    </dgm:pt>
    <dgm:pt modelId="{F7115F03-0214-4175-A37D-E8590008AC99}" type="parTrans" cxnId="{F98EE2BE-9AA2-4801-9C6D-6A5AD44B62A2}">
      <dgm:prSet/>
      <dgm:spPr/>
      <dgm:t>
        <a:bodyPr/>
        <a:lstStyle/>
        <a:p>
          <a:endParaRPr lang="es-ES"/>
        </a:p>
      </dgm:t>
    </dgm:pt>
    <dgm:pt modelId="{9F22151A-9771-4BFA-A79E-549FC038E377}" type="sibTrans" cxnId="{F98EE2BE-9AA2-4801-9C6D-6A5AD44B62A2}">
      <dgm:prSet/>
      <dgm:spPr/>
      <dgm:t>
        <a:bodyPr/>
        <a:lstStyle/>
        <a:p>
          <a:endParaRPr lang="es-ES"/>
        </a:p>
      </dgm:t>
    </dgm:pt>
    <dgm:pt modelId="{C78F9697-1193-4E36-971F-4C3A0EDAF030}">
      <dgm:prSet phldrT="[Texto]"/>
      <dgm:spPr/>
      <dgm:t>
        <a:bodyPr/>
        <a:lstStyle/>
        <a:p>
          <a:r>
            <a:rPr lang="es-ES" dirty="0"/>
            <a:t>Guitarra, violín </a:t>
          </a:r>
        </a:p>
      </dgm:t>
    </dgm:pt>
    <dgm:pt modelId="{EBB59B3A-CAE8-4F8F-B608-434F17DAB768}" type="parTrans" cxnId="{1F54D1F5-326B-4FBB-9C56-41BA08CF5312}">
      <dgm:prSet/>
      <dgm:spPr/>
      <dgm:t>
        <a:bodyPr/>
        <a:lstStyle/>
        <a:p>
          <a:endParaRPr lang="es-ES"/>
        </a:p>
      </dgm:t>
    </dgm:pt>
    <dgm:pt modelId="{FE6D05D4-487B-4520-856D-F7FB4E02A506}" type="sibTrans" cxnId="{1F54D1F5-326B-4FBB-9C56-41BA08CF5312}">
      <dgm:prSet/>
      <dgm:spPr/>
      <dgm:t>
        <a:bodyPr/>
        <a:lstStyle/>
        <a:p>
          <a:endParaRPr lang="es-ES"/>
        </a:p>
      </dgm:t>
    </dgm:pt>
    <dgm:pt modelId="{13896B28-1137-4152-836C-9C9C66C487DE}" type="pres">
      <dgm:prSet presAssocID="{098ABF29-1817-4329-B2C8-6A052499CF47}" presName="Name0" presStyleCnt="0">
        <dgm:presLayoutVars>
          <dgm:chMax val="7"/>
          <dgm:chPref val="7"/>
          <dgm:dir/>
          <dgm:animOne val="branch"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E89F81DA-07A9-4C3F-92E8-C61AFD693261}" type="pres">
      <dgm:prSet presAssocID="{763ACE71-B4B1-4CD3-B755-CE59391B1D4D}" presName="composite" presStyleCnt="0"/>
      <dgm:spPr/>
    </dgm:pt>
    <dgm:pt modelId="{FBBA52AD-A166-4BC5-9B49-5F01BB5DAC1C}" type="pres">
      <dgm:prSet presAssocID="{763ACE71-B4B1-4CD3-B755-CE59391B1D4D}" presName="BackAccent" presStyleLbl="bgShp" presStyleIdx="0" presStyleCnt="3"/>
      <dgm:spPr/>
    </dgm:pt>
    <dgm:pt modelId="{06D47393-CA4F-4288-8927-F157EDF92D6F}" type="pres">
      <dgm:prSet presAssocID="{763ACE71-B4B1-4CD3-B755-CE59391B1D4D}" presName="Accent" presStyleLbl="alignNode1" presStyleIdx="0" presStyleCnt="3"/>
      <dgm:spPr/>
    </dgm:pt>
    <dgm:pt modelId="{4CEC305C-2FFC-4EB1-9B08-738ABE6F0BA7}" type="pres">
      <dgm:prSet presAssocID="{763ACE71-B4B1-4CD3-B755-CE59391B1D4D}" presName="Child" presStyleLbl="revTx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43F9F6A-E812-4AB5-8B1B-2A26B4355924}" type="pres">
      <dgm:prSet presAssocID="{763ACE71-B4B1-4CD3-B755-CE59391B1D4D}" presName="Parent" presStyleLbl="revTx" presStyleIdx="1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CF00321-05FC-4C9F-BBBD-5B01C1CA512F}" type="pres">
      <dgm:prSet presAssocID="{02C9FFBC-7C2A-4FC8-9B80-0FA0F127272E}" presName="sibTrans" presStyleCnt="0"/>
      <dgm:spPr/>
    </dgm:pt>
    <dgm:pt modelId="{27686B62-AD7D-46D8-81B8-12A03B8913B7}" type="pres">
      <dgm:prSet presAssocID="{182D8C6B-CBA3-4139-A4C4-2C32B18C20F1}" presName="composite" presStyleCnt="0"/>
      <dgm:spPr/>
    </dgm:pt>
    <dgm:pt modelId="{67E50FB5-3481-4031-862E-A97702490270}" type="pres">
      <dgm:prSet presAssocID="{182D8C6B-CBA3-4139-A4C4-2C32B18C20F1}" presName="BackAccent" presStyleLbl="bgShp" presStyleIdx="1" presStyleCnt="3"/>
      <dgm:spPr/>
    </dgm:pt>
    <dgm:pt modelId="{ED4B47A1-4E79-43EB-806B-88519DEE0559}" type="pres">
      <dgm:prSet presAssocID="{182D8C6B-CBA3-4139-A4C4-2C32B18C20F1}" presName="Accent" presStyleLbl="alignNode1" presStyleIdx="1" presStyleCnt="3"/>
      <dgm:spPr/>
    </dgm:pt>
    <dgm:pt modelId="{8E4CC509-8564-4BA7-9FC9-72CFB88FBC03}" type="pres">
      <dgm:prSet presAssocID="{182D8C6B-CBA3-4139-A4C4-2C32B18C20F1}" presName="Child" presStyleLbl="revTx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6914BFC-788F-4ACA-8DE8-C5BFEB860324}" type="pres">
      <dgm:prSet presAssocID="{182D8C6B-CBA3-4139-A4C4-2C32B18C20F1}" presName="Parent" presStyleLbl="revTx" presStyleIdx="3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2D010BF-FC37-45B2-ADF2-575CAE7C7581}" type="pres">
      <dgm:prSet presAssocID="{565D134C-0328-424F-9E1A-74A82D1B395B}" presName="sibTrans" presStyleCnt="0"/>
      <dgm:spPr/>
    </dgm:pt>
    <dgm:pt modelId="{F3E0D4B6-910C-42BC-96E4-5A78D90B71BD}" type="pres">
      <dgm:prSet presAssocID="{706A4E20-498E-46DE-97F9-D37FD2C39681}" presName="composite" presStyleCnt="0"/>
      <dgm:spPr/>
    </dgm:pt>
    <dgm:pt modelId="{D1066500-F00F-490D-9E52-A639C22ECD9A}" type="pres">
      <dgm:prSet presAssocID="{706A4E20-498E-46DE-97F9-D37FD2C39681}" presName="BackAccent" presStyleLbl="bgShp" presStyleIdx="2" presStyleCnt="3"/>
      <dgm:spPr/>
    </dgm:pt>
    <dgm:pt modelId="{26533D4E-4ACF-4F76-AACC-9945EB3975AF}" type="pres">
      <dgm:prSet presAssocID="{706A4E20-498E-46DE-97F9-D37FD2C39681}" presName="Accent" presStyleLbl="alignNode1" presStyleIdx="2" presStyleCnt="3"/>
      <dgm:spPr/>
    </dgm:pt>
    <dgm:pt modelId="{B0B0B99F-6EDC-4520-9898-AA70B4EA8DF5}" type="pres">
      <dgm:prSet presAssocID="{706A4E20-498E-46DE-97F9-D37FD2C39681}" presName="Child" presStyleLbl="revTx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24AA4F8-DD6A-4E47-BAAE-7FFD33B33477}" type="pres">
      <dgm:prSet presAssocID="{706A4E20-498E-46DE-97F9-D37FD2C39681}" presName="Parent" presStyleLbl="revTx" presStyleIdx="5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F54D1F5-326B-4FBB-9C56-41BA08CF5312}" srcId="{706A4E20-498E-46DE-97F9-D37FD2C39681}" destId="{C78F9697-1193-4E36-971F-4C3A0EDAF030}" srcOrd="0" destOrd="0" parTransId="{EBB59B3A-CAE8-4F8F-B608-434F17DAB768}" sibTransId="{FE6D05D4-487B-4520-856D-F7FB4E02A506}"/>
    <dgm:cxn modelId="{29080E71-ECA3-458F-BA7F-1C56770BA27F}" type="presOf" srcId="{C78F9697-1193-4E36-971F-4C3A0EDAF030}" destId="{B0B0B99F-6EDC-4520-9898-AA70B4EA8DF5}" srcOrd="0" destOrd="0" presId="urn:microsoft.com/office/officeart/2008/layout/IncreasingCircleProcess"/>
    <dgm:cxn modelId="{DEB9D7BA-C7B0-4DEF-8C31-FBC0F23BFEE8}" type="presOf" srcId="{706A4E20-498E-46DE-97F9-D37FD2C39681}" destId="{A24AA4F8-DD6A-4E47-BAAE-7FFD33B33477}" srcOrd="0" destOrd="0" presId="urn:microsoft.com/office/officeart/2008/layout/IncreasingCircleProcess"/>
    <dgm:cxn modelId="{96A79193-F9D9-45FE-9FC5-959A8DD01435}" srcId="{098ABF29-1817-4329-B2C8-6A052499CF47}" destId="{763ACE71-B4B1-4CD3-B755-CE59391B1D4D}" srcOrd="0" destOrd="0" parTransId="{057963BB-B476-426E-96FC-021DD47F9F71}" sibTransId="{02C9FFBC-7C2A-4FC8-9B80-0FA0F127272E}"/>
    <dgm:cxn modelId="{80E16984-53AE-43EC-8DF6-DA769F9C03C1}" type="presOf" srcId="{182D8C6B-CBA3-4139-A4C4-2C32B18C20F1}" destId="{76914BFC-788F-4ACA-8DE8-C5BFEB860324}" srcOrd="0" destOrd="0" presId="urn:microsoft.com/office/officeart/2008/layout/IncreasingCircleProcess"/>
    <dgm:cxn modelId="{CD0ED688-7711-4065-A5E6-2B5F9F380F5A}" type="presOf" srcId="{F8602D69-5355-4EDA-ACD6-245BDF5FADE9}" destId="{4CEC305C-2FFC-4EB1-9B08-738ABE6F0BA7}" srcOrd="0" destOrd="0" presId="urn:microsoft.com/office/officeart/2008/layout/IncreasingCircleProcess"/>
    <dgm:cxn modelId="{554F470C-A1E1-4C87-8702-CEADC75E48BB}" srcId="{763ACE71-B4B1-4CD3-B755-CE59391B1D4D}" destId="{F8602D69-5355-4EDA-ACD6-245BDF5FADE9}" srcOrd="0" destOrd="0" parTransId="{AF40DF90-D03F-4B17-A7E9-96A083A20A46}" sibTransId="{F667800A-23B6-4D97-8C98-4C33CFE8F612}"/>
    <dgm:cxn modelId="{52F0CC03-9655-4711-9583-B343D9F21E6D}" type="presOf" srcId="{098ABF29-1817-4329-B2C8-6A052499CF47}" destId="{13896B28-1137-4152-836C-9C9C66C487DE}" srcOrd="0" destOrd="0" presId="urn:microsoft.com/office/officeart/2008/layout/IncreasingCircleProcess"/>
    <dgm:cxn modelId="{E8BD275B-33DC-43B3-87AE-93B77837DF60}" type="presOf" srcId="{763ACE71-B4B1-4CD3-B755-CE59391B1D4D}" destId="{843F9F6A-E812-4AB5-8B1B-2A26B4355924}" srcOrd="0" destOrd="0" presId="urn:microsoft.com/office/officeart/2008/layout/IncreasingCircleProcess"/>
    <dgm:cxn modelId="{F98EE2BE-9AA2-4801-9C6D-6A5AD44B62A2}" srcId="{098ABF29-1817-4329-B2C8-6A052499CF47}" destId="{706A4E20-498E-46DE-97F9-D37FD2C39681}" srcOrd="2" destOrd="0" parTransId="{F7115F03-0214-4175-A37D-E8590008AC99}" sibTransId="{9F22151A-9771-4BFA-A79E-549FC038E377}"/>
    <dgm:cxn modelId="{CE4F3CCB-81C1-406E-BECA-E0D564AE72FD}" srcId="{098ABF29-1817-4329-B2C8-6A052499CF47}" destId="{182D8C6B-CBA3-4139-A4C4-2C32B18C20F1}" srcOrd="1" destOrd="0" parTransId="{7EB8D158-73DA-47AD-8875-C9E1C137D601}" sibTransId="{565D134C-0328-424F-9E1A-74A82D1B395B}"/>
    <dgm:cxn modelId="{FED59D4A-456C-422F-87EA-AD7BFC62D0DF}" type="presOf" srcId="{CB2F82E0-D482-47EA-87C9-204FB764FA66}" destId="{8E4CC509-8564-4BA7-9FC9-72CFB88FBC03}" srcOrd="0" destOrd="0" presId="urn:microsoft.com/office/officeart/2008/layout/IncreasingCircleProcess"/>
    <dgm:cxn modelId="{D8A0BDDA-4C96-486A-8DF0-1969B242848D}" srcId="{182D8C6B-CBA3-4139-A4C4-2C32B18C20F1}" destId="{CB2F82E0-D482-47EA-87C9-204FB764FA66}" srcOrd="0" destOrd="0" parTransId="{6B3ED911-9BAC-4D5C-BFEC-739D3AE63D9B}" sibTransId="{F13E38D7-804D-4C2F-9F2B-ADCCC15870B4}"/>
    <dgm:cxn modelId="{3AE1DCFC-4740-4261-A840-F8477D6F34D9}" type="presParOf" srcId="{13896B28-1137-4152-836C-9C9C66C487DE}" destId="{E89F81DA-07A9-4C3F-92E8-C61AFD693261}" srcOrd="0" destOrd="0" presId="urn:microsoft.com/office/officeart/2008/layout/IncreasingCircleProcess"/>
    <dgm:cxn modelId="{667E9838-BAC5-4BDD-9821-60C9379595CD}" type="presParOf" srcId="{E89F81DA-07A9-4C3F-92E8-C61AFD693261}" destId="{FBBA52AD-A166-4BC5-9B49-5F01BB5DAC1C}" srcOrd="0" destOrd="0" presId="urn:microsoft.com/office/officeart/2008/layout/IncreasingCircleProcess"/>
    <dgm:cxn modelId="{4AEF6E7F-EDA5-4A41-892A-BF3256CBBD56}" type="presParOf" srcId="{E89F81DA-07A9-4C3F-92E8-C61AFD693261}" destId="{06D47393-CA4F-4288-8927-F157EDF92D6F}" srcOrd="1" destOrd="0" presId="urn:microsoft.com/office/officeart/2008/layout/IncreasingCircleProcess"/>
    <dgm:cxn modelId="{431FC938-4545-49DC-B78D-114EC8601617}" type="presParOf" srcId="{E89F81DA-07A9-4C3F-92E8-C61AFD693261}" destId="{4CEC305C-2FFC-4EB1-9B08-738ABE6F0BA7}" srcOrd="2" destOrd="0" presId="urn:microsoft.com/office/officeart/2008/layout/IncreasingCircleProcess"/>
    <dgm:cxn modelId="{1382919A-17AA-42F4-9A0C-CFEB9F5AFE01}" type="presParOf" srcId="{E89F81DA-07A9-4C3F-92E8-C61AFD693261}" destId="{843F9F6A-E812-4AB5-8B1B-2A26B4355924}" srcOrd="3" destOrd="0" presId="urn:microsoft.com/office/officeart/2008/layout/IncreasingCircleProcess"/>
    <dgm:cxn modelId="{2AB3035F-DD4D-4BEE-9BA3-7BA897241E6A}" type="presParOf" srcId="{13896B28-1137-4152-836C-9C9C66C487DE}" destId="{BCF00321-05FC-4C9F-BBBD-5B01C1CA512F}" srcOrd="1" destOrd="0" presId="urn:microsoft.com/office/officeart/2008/layout/IncreasingCircleProcess"/>
    <dgm:cxn modelId="{F864158D-0588-406D-B82D-50DA861C9524}" type="presParOf" srcId="{13896B28-1137-4152-836C-9C9C66C487DE}" destId="{27686B62-AD7D-46D8-81B8-12A03B8913B7}" srcOrd="2" destOrd="0" presId="urn:microsoft.com/office/officeart/2008/layout/IncreasingCircleProcess"/>
    <dgm:cxn modelId="{C934DA7D-A3AB-4785-BC96-BF476A35650D}" type="presParOf" srcId="{27686B62-AD7D-46D8-81B8-12A03B8913B7}" destId="{67E50FB5-3481-4031-862E-A97702490270}" srcOrd="0" destOrd="0" presId="urn:microsoft.com/office/officeart/2008/layout/IncreasingCircleProcess"/>
    <dgm:cxn modelId="{E7019026-E8E3-4D5C-8D7C-69FA5FFDDFC3}" type="presParOf" srcId="{27686B62-AD7D-46D8-81B8-12A03B8913B7}" destId="{ED4B47A1-4E79-43EB-806B-88519DEE0559}" srcOrd="1" destOrd="0" presId="urn:microsoft.com/office/officeart/2008/layout/IncreasingCircleProcess"/>
    <dgm:cxn modelId="{0700AA15-E178-4CD7-AAAF-6F6D2F0C714F}" type="presParOf" srcId="{27686B62-AD7D-46D8-81B8-12A03B8913B7}" destId="{8E4CC509-8564-4BA7-9FC9-72CFB88FBC03}" srcOrd="2" destOrd="0" presId="urn:microsoft.com/office/officeart/2008/layout/IncreasingCircleProcess"/>
    <dgm:cxn modelId="{23CF9D10-6975-43ED-962D-34A7123E32BF}" type="presParOf" srcId="{27686B62-AD7D-46D8-81B8-12A03B8913B7}" destId="{76914BFC-788F-4ACA-8DE8-C5BFEB860324}" srcOrd="3" destOrd="0" presId="urn:microsoft.com/office/officeart/2008/layout/IncreasingCircleProcess"/>
    <dgm:cxn modelId="{482A3367-894E-4171-AD1F-FFD1F26C6C15}" type="presParOf" srcId="{13896B28-1137-4152-836C-9C9C66C487DE}" destId="{E2D010BF-FC37-45B2-ADF2-575CAE7C7581}" srcOrd="3" destOrd="0" presId="urn:microsoft.com/office/officeart/2008/layout/IncreasingCircleProcess"/>
    <dgm:cxn modelId="{11F559B6-F3E2-47CA-AE91-B539DB148BCD}" type="presParOf" srcId="{13896B28-1137-4152-836C-9C9C66C487DE}" destId="{F3E0D4B6-910C-42BC-96E4-5A78D90B71BD}" srcOrd="4" destOrd="0" presId="urn:microsoft.com/office/officeart/2008/layout/IncreasingCircleProcess"/>
    <dgm:cxn modelId="{0FA287D3-DEDB-4A08-B426-F93C142A1847}" type="presParOf" srcId="{F3E0D4B6-910C-42BC-96E4-5A78D90B71BD}" destId="{D1066500-F00F-490D-9E52-A639C22ECD9A}" srcOrd="0" destOrd="0" presId="urn:microsoft.com/office/officeart/2008/layout/IncreasingCircleProcess"/>
    <dgm:cxn modelId="{82BA1C6F-8ED0-4EC8-A753-CDDED65CF6C1}" type="presParOf" srcId="{F3E0D4B6-910C-42BC-96E4-5A78D90B71BD}" destId="{26533D4E-4ACF-4F76-AACC-9945EB3975AF}" srcOrd="1" destOrd="0" presId="urn:microsoft.com/office/officeart/2008/layout/IncreasingCircleProcess"/>
    <dgm:cxn modelId="{D3755B97-0139-4030-AB90-686D878BDBEF}" type="presParOf" srcId="{F3E0D4B6-910C-42BC-96E4-5A78D90B71BD}" destId="{B0B0B99F-6EDC-4520-9898-AA70B4EA8DF5}" srcOrd="2" destOrd="0" presId="urn:microsoft.com/office/officeart/2008/layout/IncreasingCircleProcess"/>
    <dgm:cxn modelId="{71808D21-3E5F-46F0-A7CD-12F104181D83}" type="presParOf" srcId="{F3E0D4B6-910C-42BC-96E4-5A78D90B71BD}" destId="{A24AA4F8-DD6A-4E47-BAAE-7FFD33B33477}" srcOrd="3" destOrd="0" presId="urn:microsoft.com/office/officeart/2008/layout/IncreasingCircle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DACC8F1-1AC9-40FB-8929-93265637568E}" type="doc">
      <dgm:prSet loTypeId="urn:microsoft.com/office/officeart/2005/8/layout/lProcess3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5BD2E2C3-156E-49B3-B687-8992D9517CCA}">
      <dgm:prSet phldrT="[Texto]"/>
      <dgm:spPr/>
      <dgm:t>
        <a:bodyPr/>
        <a:lstStyle/>
        <a:p>
          <a:r>
            <a:rPr lang="es-ES">
              <a:latin typeface="Times New Roman" panose="02020603050405020304" pitchFamily="18" charset="0"/>
              <a:cs typeface="Times New Roman" panose="02020603050405020304" pitchFamily="18" charset="0"/>
            </a:rPr>
            <a:t>Fundamentar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FB2AC3A-1747-42F1-8436-93BD26AD78D4}" type="parTrans" cxnId="{99B7B5F8-E2E5-4BDB-AD8D-8F53881EACB1}">
      <dgm:prSet/>
      <dgm:spPr/>
      <dgm:t>
        <a:bodyPr/>
        <a:lstStyle/>
        <a:p>
          <a:endParaRPr lang="es-ES"/>
        </a:p>
      </dgm:t>
    </dgm:pt>
    <dgm:pt modelId="{B712CDC9-4274-4047-A7E3-F9F22E586548}" type="sibTrans" cxnId="{99B7B5F8-E2E5-4BDB-AD8D-8F53881EACB1}">
      <dgm:prSet/>
      <dgm:spPr/>
      <dgm:t>
        <a:bodyPr/>
        <a:lstStyle/>
        <a:p>
          <a:endParaRPr lang="es-ES"/>
        </a:p>
      </dgm:t>
    </dgm:pt>
    <dgm:pt modelId="{47671E24-F7C9-4D9D-8242-8E463C8386EF}">
      <dgm:prSet phldrT="[Texto]"/>
      <dgm:spPr/>
      <dgm:t>
        <a:bodyPr/>
        <a:lstStyle/>
        <a:p>
          <a:r>
            <a:rPr lang="es-ES">
              <a:latin typeface="Times New Roman" panose="02020603050405020304" pitchFamily="18" charset="0"/>
              <a:cs typeface="Times New Roman" panose="02020603050405020304" pitchFamily="18" charset="0"/>
            </a:rPr>
            <a:t>Pasillo, pasacalle y sanjuanito 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B0112C-6B81-40C6-B9AE-87F7FCBCB549}" type="parTrans" cxnId="{5E5264D2-9DE6-43A1-B390-3399028AC649}">
      <dgm:prSet/>
      <dgm:spPr/>
      <dgm:t>
        <a:bodyPr/>
        <a:lstStyle/>
        <a:p>
          <a:endParaRPr lang="es-ES"/>
        </a:p>
      </dgm:t>
    </dgm:pt>
    <dgm:pt modelId="{6DC0EC76-D3BC-4308-BE01-1B8CDA4AAFF2}" type="sibTrans" cxnId="{5E5264D2-9DE6-43A1-B390-3399028AC649}">
      <dgm:prSet/>
      <dgm:spPr/>
      <dgm:t>
        <a:bodyPr/>
        <a:lstStyle/>
        <a:p>
          <a:endParaRPr lang="es-ES"/>
        </a:p>
      </dgm:t>
    </dgm:pt>
    <dgm:pt modelId="{29967EEB-7C71-42D5-9392-2852733C0055}">
      <dgm:prSet phldrT="[Texto]"/>
      <dgm:spPr/>
      <dgm:t>
        <a:bodyPr/>
        <a:lstStyle/>
        <a:p>
          <a:r>
            <a:rPr lang="es-ES">
              <a:latin typeface="Times New Roman" panose="02020603050405020304" pitchFamily="18" charset="0"/>
              <a:cs typeface="Times New Roman" panose="02020603050405020304" pitchFamily="18" charset="0"/>
            </a:rPr>
            <a:t>Oferta turística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7C2EC7-E9A1-41BD-B30F-F9AED6C5066D}" type="parTrans" cxnId="{00EFF2AC-A6E3-4B31-8664-52DF654EE145}">
      <dgm:prSet/>
      <dgm:spPr/>
      <dgm:t>
        <a:bodyPr/>
        <a:lstStyle/>
        <a:p>
          <a:endParaRPr lang="es-ES"/>
        </a:p>
      </dgm:t>
    </dgm:pt>
    <dgm:pt modelId="{40CDBB57-DAAC-4160-B009-8F897A47AEBA}" type="sibTrans" cxnId="{00EFF2AC-A6E3-4B31-8664-52DF654EE145}">
      <dgm:prSet/>
      <dgm:spPr/>
      <dgm:t>
        <a:bodyPr/>
        <a:lstStyle/>
        <a:p>
          <a:endParaRPr lang="es-ES"/>
        </a:p>
      </dgm:t>
    </dgm:pt>
    <dgm:pt modelId="{628649E2-E51C-479F-9A13-7A2CF3442045}">
      <dgm:prSet phldrT="[Texto]"/>
      <dgm:spPr/>
      <dgm:t>
        <a:bodyPr/>
        <a:lstStyle/>
        <a:p>
          <a:r>
            <a:rPr lang="es-ES">
              <a:latin typeface="Times New Roman" panose="02020603050405020304" pitchFamily="18" charset="0"/>
              <a:cs typeface="Times New Roman" panose="02020603050405020304" pitchFamily="18" charset="0"/>
            </a:rPr>
            <a:t>Analizar</a:t>
          </a:r>
          <a:r>
            <a:rPr lang="es-ES" baseline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BB637C-6FAE-4880-9AB9-2F35D0454E46}" type="parTrans" cxnId="{77931011-ACEB-4298-86F2-3985DD7010D0}">
      <dgm:prSet/>
      <dgm:spPr/>
      <dgm:t>
        <a:bodyPr/>
        <a:lstStyle/>
        <a:p>
          <a:endParaRPr lang="es-ES"/>
        </a:p>
      </dgm:t>
    </dgm:pt>
    <dgm:pt modelId="{D2F02AB2-BAE5-41C0-AA7F-59785F5CCCD4}" type="sibTrans" cxnId="{77931011-ACEB-4298-86F2-3985DD7010D0}">
      <dgm:prSet/>
      <dgm:spPr/>
      <dgm:t>
        <a:bodyPr/>
        <a:lstStyle/>
        <a:p>
          <a:endParaRPr lang="es-ES"/>
        </a:p>
      </dgm:t>
    </dgm:pt>
    <dgm:pt modelId="{9359307F-8C6F-4C46-AF7B-EEFF304282B9}">
      <dgm:prSet phldrT="[Texto]"/>
      <dgm:spPr/>
      <dgm:t>
        <a:bodyPr/>
        <a:lstStyle/>
        <a:p>
          <a:r>
            <a:rPr lang="es-ES">
              <a:latin typeface="Times New Roman" panose="02020603050405020304" pitchFamily="18" charset="0"/>
              <a:cs typeface="Times New Roman" panose="02020603050405020304" pitchFamily="18" charset="0"/>
            </a:rPr>
            <a:t>Géneros musicales 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2BAAB9-1438-4725-B534-09AC23165446}" type="parTrans" cxnId="{A859B84D-4D50-4EEF-939C-74D6B4E31722}">
      <dgm:prSet/>
      <dgm:spPr/>
      <dgm:t>
        <a:bodyPr/>
        <a:lstStyle/>
        <a:p>
          <a:endParaRPr lang="es-ES"/>
        </a:p>
      </dgm:t>
    </dgm:pt>
    <dgm:pt modelId="{07BAD77F-C3B6-4CE8-89FF-92B45D0F9C81}" type="sibTrans" cxnId="{A859B84D-4D50-4EEF-939C-74D6B4E31722}">
      <dgm:prSet/>
      <dgm:spPr/>
      <dgm:t>
        <a:bodyPr/>
        <a:lstStyle/>
        <a:p>
          <a:endParaRPr lang="es-ES"/>
        </a:p>
      </dgm:t>
    </dgm:pt>
    <dgm:pt modelId="{B4B15E50-9BC1-4D89-9C24-C88D24BDCD48}">
      <dgm:prSet phldrT="[Texto]"/>
      <dgm:spPr/>
      <dgm:t>
        <a:bodyPr/>
        <a:lstStyle/>
        <a:p>
          <a:r>
            <a:rPr lang="es-ES">
              <a:latin typeface="Times New Roman" panose="02020603050405020304" pitchFamily="18" charset="0"/>
              <a:cs typeface="Times New Roman" panose="02020603050405020304" pitchFamily="18" charset="0"/>
            </a:rPr>
            <a:t>Turistas</a:t>
          </a:r>
          <a:r>
            <a:rPr lang="es-ES" baseline="0">
              <a:latin typeface="Times New Roman" panose="02020603050405020304" pitchFamily="18" charset="0"/>
              <a:cs typeface="Times New Roman" panose="02020603050405020304" pitchFamily="18" charset="0"/>
            </a:rPr>
            <a:t> – prestadores se servicios 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44EA28-BC80-47C9-B389-97CD863A5287}" type="parTrans" cxnId="{6D5C8A26-F209-4F81-8AF9-16CF03A3379B}">
      <dgm:prSet/>
      <dgm:spPr/>
      <dgm:t>
        <a:bodyPr/>
        <a:lstStyle/>
        <a:p>
          <a:endParaRPr lang="es-ES"/>
        </a:p>
      </dgm:t>
    </dgm:pt>
    <dgm:pt modelId="{B3B68E04-2226-4906-82F0-C9BFF1951CF8}" type="sibTrans" cxnId="{6D5C8A26-F209-4F81-8AF9-16CF03A3379B}">
      <dgm:prSet/>
      <dgm:spPr/>
      <dgm:t>
        <a:bodyPr/>
        <a:lstStyle/>
        <a:p>
          <a:endParaRPr lang="es-ES"/>
        </a:p>
      </dgm:t>
    </dgm:pt>
    <dgm:pt modelId="{0E4EE481-65B7-4959-AECF-739BE28BDCFD}">
      <dgm:prSet phldrT="[Texto]"/>
      <dgm:spPr/>
      <dgm:t>
        <a:bodyPr/>
        <a:lstStyle/>
        <a:p>
          <a:r>
            <a:rPr lang="es-ES">
              <a:latin typeface="Times New Roman" panose="02020603050405020304" pitchFamily="18" charset="0"/>
              <a:cs typeface="Times New Roman" panose="02020603050405020304" pitchFamily="18" charset="0"/>
            </a:rPr>
            <a:t>Identificar 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2B38F87-40CD-435A-99A2-19C78D82122F}" type="parTrans" cxnId="{4AFD3E46-C8CE-4108-867C-8DD05A1425FC}">
      <dgm:prSet/>
      <dgm:spPr/>
      <dgm:t>
        <a:bodyPr/>
        <a:lstStyle/>
        <a:p>
          <a:endParaRPr lang="es-ES"/>
        </a:p>
      </dgm:t>
    </dgm:pt>
    <dgm:pt modelId="{1A0E160D-C0CD-4FC4-8C33-DD99793F2BB6}" type="sibTrans" cxnId="{4AFD3E46-C8CE-4108-867C-8DD05A1425FC}">
      <dgm:prSet/>
      <dgm:spPr/>
      <dgm:t>
        <a:bodyPr/>
        <a:lstStyle/>
        <a:p>
          <a:endParaRPr lang="es-ES"/>
        </a:p>
      </dgm:t>
    </dgm:pt>
    <dgm:pt modelId="{A7E3C15B-9BF4-4E4B-A055-EDD99AD00F66}">
      <dgm:prSet phldrT="[Texto]"/>
      <dgm:spPr/>
      <dgm:t>
        <a:bodyPr/>
        <a:lstStyle/>
        <a:p>
          <a:r>
            <a:rPr lang="es-ES">
              <a:latin typeface="Times New Roman" panose="02020603050405020304" pitchFamily="18" charset="0"/>
              <a:cs typeface="Times New Roman" panose="02020603050405020304" pitchFamily="18" charset="0"/>
            </a:rPr>
            <a:t>Acciones</a:t>
          </a:r>
          <a:r>
            <a:rPr lang="es-ES" baseline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E7DBA3A-6814-44A3-83D8-A145214BD276}" type="parTrans" cxnId="{502B165F-0809-45D5-A1C1-F395F03F538C}">
      <dgm:prSet/>
      <dgm:spPr/>
      <dgm:t>
        <a:bodyPr/>
        <a:lstStyle/>
        <a:p>
          <a:endParaRPr lang="es-ES"/>
        </a:p>
      </dgm:t>
    </dgm:pt>
    <dgm:pt modelId="{D8FCDA0A-91DC-4176-ACFF-A8F31CF141FB}" type="sibTrans" cxnId="{502B165F-0809-45D5-A1C1-F395F03F538C}">
      <dgm:prSet/>
      <dgm:spPr/>
      <dgm:t>
        <a:bodyPr/>
        <a:lstStyle/>
        <a:p>
          <a:endParaRPr lang="es-ES"/>
        </a:p>
      </dgm:t>
    </dgm:pt>
    <dgm:pt modelId="{140B93C5-8E0D-4B8C-B1A3-B29E8F28A0E8}">
      <dgm:prSet phldrT="[Texto]"/>
      <dgm:spPr/>
      <dgm:t>
        <a:bodyPr/>
        <a:lstStyle/>
        <a:p>
          <a:r>
            <a:rPr lang="es-ES">
              <a:latin typeface="Times New Roman" panose="02020603050405020304" pitchFamily="18" charset="0"/>
              <a:cs typeface="Times New Roman" panose="02020603050405020304" pitchFamily="18" charset="0"/>
            </a:rPr>
            <a:t>Inclusión 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61B687-3CA1-4408-8F96-F26E9D5AD64F}" type="parTrans" cxnId="{024339E9-C7CB-497A-B5FA-A7CA78877416}">
      <dgm:prSet/>
      <dgm:spPr/>
      <dgm:t>
        <a:bodyPr/>
        <a:lstStyle/>
        <a:p>
          <a:endParaRPr lang="es-ES"/>
        </a:p>
      </dgm:t>
    </dgm:pt>
    <dgm:pt modelId="{9D817EA3-E981-429F-947C-E6D339F32B19}" type="sibTrans" cxnId="{024339E9-C7CB-497A-B5FA-A7CA78877416}">
      <dgm:prSet/>
      <dgm:spPr/>
      <dgm:t>
        <a:bodyPr/>
        <a:lstStyle/>
        <a:p>
          <a:endParaRPr lang="es-ES"/>
        </a:p>
      </dgm:t>
    </dgm:pt>
    <dgm:pt modelId="{BFE7063C-A3F8-4D28-BDBA-06DB1EAAE9A4}" type="pres">
      <dgm:prSet presAssocID="{7DACC8F1-1AC9-40FB-8929-93265637568E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BEE06514-B7BE-47A9-B06B-7336CB44E3F0}" type="pres">
      <dgm:prSet presAssocID="{5BD2E2C3-156E-49B3-B687-8992D9517CCA}" presName="horFlow" presStyleCnt="0"/>
      <dgm:spPr/>
    </dgm:pt>
    <dgm:pt modelId="{6CD7B84F-147E-47AE-9EE3-EA892A005489}" type="pres">
      <dgm:prSet presAssocID="{5BD2E2C3-156E-49B3-B687-8992D9517CCA}" presName="bigChev" presStyleLbl="node1" presStyleIdx="0" presStyleCnt="3"/>
      <dgm:spPr/>
      <dgm:t>
        <a:bodyPr/>
        <a:lstStyle/>
        <a:p>
          <a:endParaRPr lang="es-ES"/>
        </a:p>
      </dgm:t>
    </dgm:pt>
    <dgm:pt modelId="{842E197F-7454-44FB-AAC8-C49E89AB2A27}" type="pres">
      <dgm:prSet presAssocID="{C5B0112C-6B81-40C6-B9AE-87F7FCBCB549}" presName="parTrans" presStyleCnt="0"/>
      <dgm:spPr/>
    </dgm:pt>
    <dgm:pt modelId="{CD816055-4BC4-4181-AEA2-E32A2012163D}" type="pres">
      <dgm:prSet presAssocID="{47671E24-F7C9-4D9D-8242-8E463C8386EF}" presName="node" presStyleLbl="align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C354E57-AE33-413D-983D-E60B5B77B468}" type="pres">
      <dgm:prSet presAssocID="{6DC0EC76-D3BC-4308-BE01-1B8CDA4AAFF2}" presName="sibTrans" presStyleCnt="0"/>
      <dgm:spPr/>
    </dgm:pt>
    <dgm:pt modelId="{C1E8D744-83D5-45E9-A74D-90C2F9427805}" type="pres">
      <dgm:prSet presAssocID="{29967EEB-7C71-42D5-9392-2852733C0055}" presName="node" presStyleLbl="align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7F5557E-FC6A-482E-BEAB-70884B13AF42}" type="pres">
      <dgm:prSet presAssocID="{5BD2E2C3-156E-49B3-B687-8992D9517CCA}" presName="vSp" presStyleCnt="0"/>
      <dgm:spPr/>
    </dgm:pt>
    <dgm:pt modelId="{A1AC9D37-3190-4E51-8B3F-E121410389F8}" type="pres">
      <dgm:prSet presAssocID="{628649E2-E51C-479F-9A13-7A2CF3442045}" presName="horFlow" presStyleCnt="0"/>
      <dgm:spPr/>
    </dgm:pt>
    <dgm:pt modelId="{EFE5D3D4-3471-42A0-B880-A31ED02A76B1}" type="pres">
      <dgm:prSet presAssocID="{628649E2-E51C-479F-9A13-7A2CF3442045}" presName="bigChev" presStyleLbl="node1" presStyleIdx="1" presStyleCnt="3"/>
      <dgm:spPr/>
      <dgm:t>
        <a:bodyPr/>
        <a:lstStyle/>
        <a:p>
          <a:endParaRPr lang="es-ES"/>
        </a:p>
      </dgm:t>
    </dgm:pt>
    <dgm:pt modelId="{3BC84532-3C5B-4B3B-B749-D3D6E01296B2}" type="pres">
      <dgm:prSet presAssocID="{DD2BAAB9-1438-4725-B534-09AC23165446}" presName="parTrans" presStyleCnt="0"/>
      <dgm:spPr/>
    </dgm:pt>
    <dgm:pt modelId="{5CF8E602-EA35-44F2-B42C-702DB8262710}" type="pres">
      <dgm:prSet presAssocID="{9359307F-8C6F-4C46-AF7B-EEFF304282B9}" presName="node" presStyleLbl="align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B903B18-B34B-4AE9-8A9A-D625B36C1960}" type="pres">
      <dgm:prSet presAssocID="{07BAD77F-C3B6-4CE8-89FF-92B45D0F9C81}" presName="sibTrans" presStyleCnt="0"/>
      <dgm:spPr/>
    </dgm:pt>
    <dgm:pt modelId="{56F58A43-087F-41F1-AE10-C2BEE75038E9}" type="pres">
      <dgm:prSet presAssocID="{B4B15E50-9BC1-4D89-9C24-C88D24BDCD48}" presName="node" presStyleLbl="align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068EA71-C048-4E89-84D4-61CC0F82A345}" type="pres">
      <dgm:prSet presAssocID="{628649E2-E51C-479F-9A13-7A2CF3442045}" presName="vSp" presStyleCnt="0"/>
      <dgm:spPr/>
    </dgm:pt>
    <dgm:pt modelId="{0A7D88B1-59CE-473E-A990-2AA666D79A88}" type="pres">
      <dgm:prSet presAssocID="{0E4EE481-65B7-4959-AECF-739BE28BDCFD}" presName="horFlow" presStyleCnt="0"/>
      <dgm:spPr/>
    </dgm:pt>
    <dgm:pt modelId="{2A081DFD-ECBC-464A-9359-543FADC8DBE3}" type="pres">
      <dgm:prSet presAssocID="{0E4EE481-65B7-4959-AECF-739BE28BDCFD}" presName="bigChev" presStyleLbl="node1" presStyleIdx="2" presStyleCnt="3"/>
      <dgm:spPr/>
      <dgm:t>
        <a:bodyPr/>
        <a:lstStyle/>
        <a:p>
          <a:endParaRPr lang="es-ES"/>
        </a:p>
      </dgm:t>
    </dgm:pt>
    <dgm:pt modelId="{2C57786B-EF84-4E88-B322-9CC46DB8E4DF}" type="pres">
      <dgm:prSet presAssocID="{DE7DBA3A-6814-44A3-83D8-A145214BD276}" presName="parTrans" presStyleCnt="0"/>
      <dgm:spPr/>
    </dgm:pt>
    <dgm:pt modelId="{2466D347-00D6-468E-93D9-83CB2C3A4041}" type="pres">
      <dgm:prSet presAssocID="{A7E3C15B-9BF4-4E4B-A055-EDD99AD00F66}" presName="node" presStyleLbl="align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F620DC2-BBC1-43E8-82CD-E0C69BC12E6A}" type="pres">
      <dgm:prSet presAssocID="{D8FCDA0A-91DC-4176-ACFF-A8F31CF141FB}" presName="sibTrans" presStyleCnt="0"/>
      <dgm:spPr/>
    </dgm:pt>
    <dgm:pt modelId="{2E20AE12-B8BC-4005-84DF-CB41F24AE5A7}" type="pres">
      <dgm:prSet presAssocID="{140B93C5-8E0D-4B8C-B1A3-B29E8F28A0E8}" presName="node" presStyleLbl="align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4398361-F665-4F57-A8C5-BBF56FA717B8}" type="presOf" srcId="{29967EEB-7C71-42D5-9392-2852733C0055}" destId="{C1E8D744-83D5-45E9-A74D-90C2F9427805}" srcOrd="0" destOrd="0" presId="urn:microsoft.com/office/officeart/2005/8/layout/lProcess3"/>
    <dgm:cxn modelId="{77931011-ACEB-4298-86F2-3985DD7010D0}" srcId="{7DACC8F1-1AC9-40FB-8929-93265637568E}" destId="{628649E2-E51C-479F-9A13-7A2CF3442045}" srcOrd="1" destOrd="0" parTransId="{BFBB637C-6FAE-4880-9AB9-2F35D0454E46}" sibTransId="{D2F02AB2-BAE5-41C0-AA7F-59785F5CCCD4}"/>
    <dgm:cxn modelId="{ABBFE47C-6767-4894-B4F0-93D0B1EB4E05}" type="presOf" srcId="{140B93C5-8E0D-4B8C-B1A3-B29E8F28A0E8}" destId="{2E20AE12-B8BC-4005-84DF-CB41F24AE5A7}" srcOrd="0" destOrd="0" presId="urn:microsoft.com/office/officeart/2005/8/layout/lProcess3"/>
    <dgm:cxn modelId="{A859B84D-4D50-4EEF-939C-74D6B4E31722}" srcId="{628649E2-E51C-479F-9A13-7A2CF3442045}" destId="{9359307F-8C6F-4C46-AF7B-EEFF304282B9}" srcOrd="0" destOrd="0" parTransId="{DD2BAAB9-1438-4725-B534-09AC23165446}" sibTransId="{07BAD77F-C3B6-4CE8-89FF-92B45D0F9C81}"/>
    <dgm:cxn modelId="{502B165F-0809-45D5-A1C1-F395F03F538C}" srcId="{0E4EE481-65B7-4959-AECF-739BE28BDCFD}" destId="{A7E3C15B-9BF4-4E4B-A055-EDD99AD00F66}" srcOrd="0" destOrd="0" parTransId="{DE7DBA3A-6814-44A3-83D8-A145214BD276}" sibTransId="{D8FCDA0A-91DC-4176-ACFF-A8F31CF141FB}"/>
    <dgm:cxn modelId="{6CD93198-6BAB-43AA-B366-6DCDBAB2CECD}" type="presOf" srcId="{9359307F-8C6F-4C46-AF7B-EEFF304282B9}" destId="{5CF8E602-EA35-44F2-B42C-702DB8262710}" srcOrd="0" destOrd="0" presId="urn:microsoft.com/office/officeart/2005/8/layout/lProcess3"/>
    <dgm:cxn modelId="{5E5264D2-9DE6-43A1-B390-3399028AC649}" srcId="{5BD2E2C3-156E-49B3-B687-8992D9517CCA}" destId="{47671E24-F7C9-4D9D-8242-8E463C8386EF}" srcOrd="0" destOrd="0" parTransId="{C5B0112C-6B81-40C6-B9AE-87F7FCBCB549}" sibTransId="{6DC0EC76-D3BC-4308-BE01-1B8CDA4AAFF2}"/>
    <dgm:cxn modelId="{1D3B37A8-03CD-4A5D-9D91-75C1B11B1E76}" type="presOf" srcId="{7DACC8F1-1AC9-40FB-8929-93265637568E}" destId="{BFE7063C-A3F8-4D28-BDBA-06DB1EAAE9A4}" srcOrd="0" destOrd="0" presId="urn:microsoft.com/office/officeart/2005/8/layout/lProcess3"/>
    <dgm:cxn modelId="{E345DC96-9EDE-4EDE-AE07-04F733B89A85}" type="presOf" srcId="{47671E24-F7C9-4D9D-8242-8E463C8386EF}" destId="{CD816055-4BC4-4181-AEA2-E32A2012163D}" srcOrd="0" destOrd="0" presId="urn:microsoft.com/office/officeart/2005/8/layout/lProcess3"/>
    <dgm:cxn modelId="{4AFD3E46-C8CE-4108-867C-8DD05A1425FC}" srcId="{7DACC8F1-1AC9-40FB-8929-93265637568E}" destId="{0E4EE481-65B7-4959-AECF-739BE28BDCFD}" srcOrd="2" destOrd="0" parTransId="{C2B38F87-40CD-435A-99A2-19C78D82122F}" sibTransId="{1A0E160D-C0CD-4FC4-8C33-DD99793F2BB6}"/>
    <dgm:cxn modelId="{024339E9-C7CB-497A-B5FA-A7CA78877416}" srcId="{0E4EE481-65B7-4959-AECF-739BE28BDCFD}" destId="{140B93C5-8E0D-4B8C-B1A3-B29E8F28A0E8}" srcOrd="1" destOrd="0" parTransId="{9A61B687-3CA1-4408-8F96-F26E9D5AD64F}" sibTransId="{9D817EA3-E981-429F-947C-E6D339F32B19}"/>
    <dgm:cxn modelId="{5284B733-09D3-40C5-AAA9-DA5A0D0F5465}" type="presOf" srcId="{5BD2E2C3-156E-49B3-B687-8992D9517CCA}" destId="{6CD7B84F-147E-47AE-9EE3-EA892A005489}" srcOrd="0" destOrd="0" presId="urn:microsoft.com/office/officeart/2005/8/layout/lProcess3"/>
    <dgm:cxn modelId="{6D5C8A26-F209-4F81-8AF9-16CF03A3379B}" srcId="{628649E2-E51C-479F-9A13-7A2CF3442045}" destId="{B4B15E50-9BC1-4D89-9C24-C88D24BDCD48}" srcOrd="1" destOrd="0" parTransId="{7C44EA28-BC80-47C9-B389-97CD863A5287}" sibTransId="{B3B68E04-2226-4906-82F0-C9BFF1951CF8}"/>
    <dgm:cxn modelId="{5F6D1FA1-BB86-4C30-A75B-015B09C83B7C}" type="presOf" srcId="{A7E3C15B-9BF4-4E4B-A055-EDD99AD00F66}" destId="{2466D347-00D6-468E-93D9-83CB2C3A4041}" srcOrd="0" destOrd="0" presId="urn:microsoft.com/office/officeart/2005/8/layout/lProcess3"/>
    <dgm:cxn modelId="{72278BFB-4AC0-4633-8716-839EEC35D236}" type="presOf" srcId="{0E4EE481-65B7-4959-AECF-739BE28BDCFD}" destId="{2A081DFD-ECBC-464A-9359-543FADC8DBE3}" srcOrd="0" destOrd="0" presId="urn:microsoft.com/office/officeart/2005/8/layout/lProcess3"/>
    <dgm:cxn modelId="{99B7B5F8-E2E5-4BDB-AD8D-8F53881EACB1}" srcId="{7DACC8F1-1AC9-40FB-8929-93265637568E}" destId="{5BD2E2C3-156E-49B3-B687-8992D9517CCA}" srcOrd="0" destOrd="0" parTransId="{6FB2AC3A-1747-42F1-8436-93BD26AD78D4}" sibTransId="{B712CDC9-4274-4047-A7E3-F9F22E586548}"/>
    <dgm:cxn modelId="{F6FF4CC3-4AC3-4A1A-878A-7C6D879E808A}" type="presOf" srcId="{628649E2-E51C-479F-9A13-7A2CF3442045}" destId="{EFE5D3D4-3471-42A0-B880-A31ED02A76B1}" srcOrd="0" destOrd="0" presId="urn:microsoft.com/office/officeart/2005/8/layout/lProcess3"/>
    <dgm:cxn modelId="{EC23DC7A-4E03-489A-9B30-C6704866E1DD}" type="presOf" srcId="{B4B15E50-9BC1-4D89-9C24-C88D24BDCD48}" destId="{56F58A43-087F-41F1-AE10-C2BEE75038E9}" srcOrd="0" destOrd="0" presId="urn:microsoft.com/office/officeart/2005/8/layout/lProcess3"/>
    <dgm:cxn modelId="{00EFF2AC-A6E3-4B31-8664-52DF654EE145}" srcId="{5BD2E2C3-156E-49B3-B687-8992D9517CCA}" destId="{29967EEB-7C71-42D5-9392-2852733C0055}" srcOrd="1" destOrd="0" parTransId="{8D7C2EC7-E9A1-41BD-B30F-F9AED6C5066D}" sibTransId="{40CDBB57-DAAC-4160-B009-8F897A47AEBA}"/>
    <dgm:cxn modelId="{07E76DE6-6460-4BE8-AFBC-CD540382D3F8}" type="presParOf" srcId="{BFE7063C-A3F8-4D28-BDBA-06DB1EAAE9A4}" destId="{BEE06514-B7BE-47A9-B06B-7336CB44E3F0}" srcOrd="0" destOrd="0" presId="urn:microsoft.com/office/officeart/2005/8/layout/lProcess3"/>
    <dgm:cxn modelId="{DE6C4DAF-C585-4585-B3FA-1E0E45D92314}" type="presParOf" srcId="{BEE06514-B7BE-47A9-B06B-7336CB44E3F0}" destId="{6CD7B84F-147E-47AE-9EE3-EA892A005489}" srcOrd="0" destOrd="0" presId="urn:microsoft.com/office/officeart/2005/8/layout/lProcess3"/>
    <dgm:cxn modelId="{B10F81DA-1C8A-4710-B540-FA1F328DD4B8}" type="presParOf" srcId="{BEE06514-B7BE-47A9-B06B-7336CB44E3F0}" destId="{842E197F-7454-44FB-AAC8-C49E89AB2A27}" srcOrd="1" destOrd="0" presId="urn:microsoft.com/office/officeart/2005/8/layout/lProcess3"/>
    <dgm:cxn modelId="{5ACB38BB-4436-42F3-A98E-FE1464E7D576}" type="presParOf" srcId="{BEE06514-B7BE-47A9-B06B-7336CB44E3F0}" destId="{CD816055-4BC4-4181-AEA2-E32A2012163D}" srcOrd="2" destOrd="0" presId="urn:microsoft.com/office/officeart/2005/8/layout/lProcess3"/>
    <dgm:cxn modelId="{F986A6DC-8E31-4E8B-A4CE-3FC48E60200B}" type="presParOf" srcId="{BEE06514-B7BE-47A9-B06B-7336CB44E3F0}" destId="{1C354E57-AE33-413D-983D-E60B5B77B468}" srcOrd="3" destOrd="0" presId="urn:microsoft.com/office/officeart/2005/8/layout/lProcess3"/>
    <dgm:cxn modelId="{275DDC91-100C-4BAC-86D7-D9CEC1046E29}" type="presParOf" srcId="{BEE06514-B7BE-47A9-B06B-7336CB44E3F0}" destId="{C1E8D744-83D5-45E9-A74D-90C2F9427805}" srcOrd="4" destOrd="0" presId="urn:microsoft.com/office/officeart/2005/8/layout/lProcess3"/>
    <dgm:cxn modelId="{0B0C2EBE-69DB-49B8-A404-67B8A450DA49}" type="presParOf" srcId="{BFE7063C-A3F8-4D28-BDBA-06DB1EAAE9A4}" destId="{B7F5557E-FC6A-482E-BEAB-70884B13AF42}" srcOrd="1" destOrd="0" presId="urn:microsoft.com/office/officeart/2005/8/layout/lProcess3"/>
    <dgm:cxn modelId="{69C1DAE0-EE85-4096-A324-CC86B8455E93}" type="presParOf" srcId="{BFE7063C-A3F8-4D28-BDBA-06DB1EAAE9A4}" destId="{A1AC9D37-3190-4E51-8B3F-E121410389F8}" srcOrd="2" destOrd="0" presId="urn:microsoft.com/office/officeart/2005/8/layout/lProcess3"/>
    <dgm:cxn modelId="{60592CCE-EA74-47D2-BDAB-ABAAB95B34B5}" type="presParOf" srcId="{A1AC9D37-3190-4E51-8B3F-E121410389F8}" destId="{EFE5D3D4-3471-42A0-B880-A31ED02A76B1}" srcOrd="0" destOrd="0" presId="urn:microsoft.com/office/officeart/2005/8/layout/lProcess3"/>
    <dgm:cxn modelId="{DB30EB91-5542-440E-BB5D-4F0D37F0297B}" type="presParOf" srcId="{A1AC9D37-3190-4E51-8B3F-E121410389F8}" destId="{3BC84532-3C5B-4B3B-B749-D3D6E01296B2}" srcOrd="1" destOrd="0" presId="urn:microsoft.com/office/officeart/2005/8/layout/lProcess3"/>
    <dgm:cxn modelId="{AE39F428-23F2-4628-959B-583171157987}" type="presParOf" srcId="{A1AC9D37-3190-4E51-8B3F-E121410389F8}" destId="{5CF8E602-EA35-44F2-B42C-702DB8262710}" srcOrd="2" destOrd="0" presId="urn:microsoft.com/office/officeart/2005/8/layout/lProcess3"/>
    <dgm:cxn modelId="{6E967F9D-94E9-44C6-A185-2207A6FEE8DC}" type="presParOf" srcId="{A1AC9D37-3190-4E51-8B3F-E121410389F8}" destId="{3B903B18-B34B-4AE9-8A9A-D625B36C1960}" srcOrd="3" destOrd="0" presId="urn:microsoft.com/office/officeart/2005/8/layout/lProcess3"/>
    <dgm:cxn modelId="{6727A819-7FE5-40FE-BD0F-AB9948937152}" type="presParOf" srcId="{A1AC9D37-3190-4E51-8B3F-E121410389F8}" destId="{56F58A43-087F-41F1-AE10-C2BEE75038E9}" srcOrd="4" destOrd="0" presId="urn:microsoft.com/office/officeart/2005/8/layout/lProcess3"/>
    <dgm:cxn modelId="{AB76F6B3-19AA-47BF-A570-20125722FDAB}" type="presParOf" srcId="{BFE7063C-A3F8-4D28-BDBA-06DB1EAAE9A4}" destId="{2068EA71-C048-4E89-84D4-61CC0F82A345}" srcOrd="3" destOrd="0" presId="urn:microsoft.com/office/officeart/2005/8/layout/lProcess3"/>
    <dgm:cxn modelId="{9798E395-A095-48C2-A65F-D845ABB6ED84}" type="presParOf" srcId="{BFE7063C-A3F8-4D28-BDBA-06DB1EAAE9A4}" destId="{0A7D88B1-59CE-473E-A990-2AA666D79A88}" srcOrd="4" destOrd="0" presId="urn:microsoft.com/office/officeart/2005/8/layout/lProcess3"/>
    <dgm:cxn modelId="{DFEA7D1D-1F27-4600-B8ED-138477A6CA1E}" type="presParOf" srcId="{0A7D88B1-59CE-473E-A990-2AA666D79A88}" destId="{2A081DFD-ECBC-464A-9359-543FADC8DBE3}" srcOrd="0" destOrd="0" presId="urn:microsoft.com/office/officeart/2005/8/layout/lProcess3"/>
    <dgm:cxn modelId="{2320926D-746A-4A89-A2EC-4BEC6D2E3231}" type="presParOf" srcId="{0A7D88B1-59CE-473E-A990-2AA666D79A88}" destId="{2C57786B-EF84-4E88-B322-9CC46DB8E4DF}" srcOrd="1" destOrd="0" presId="urn:microsoft.com/office/officeart/2005/8/layout/lProcess3"/>
    <dgm:cxn modelId="{5E31B149-5502-45AA-8E90-5DC645F26020}" type="presParOf" srcId="{0A7D88B1-59CE-473E-A990-2AA666D79A88}" destId="{2466D347-00D6-468E-93D9-83CB2C3A4041}" srcOrd="2" destOrd="0" presId="urn:microsoft.com/office/officeart/2005/8/layout/lProcess3"/>
    <dgm:cxn modelId="{79A97D2F-CF94-4F3F-948D-044F090C2D2E}" type="presParOf" srcId="{0A7D88B1-59CE-473E-A990-2AA666D79A88}" destId="{6F620DC2-BBC1-43E8-82CD-E0C69BC12E6A}" srcOrd="3" destOrd="0" presId="urn:microsoft.com/office/officeart/2005/8/layout/lProcess3"/>
    <dgm:cxn modelId="{F92466C2-B91D-4075-9B02-F54F843FC0F7}" type="presParOf" srcId="{0A7D88B1-59CE-473E-A990-2AA666D79A88}" destId="{2E20AE12-B8BC-4005-84DF-CB41F24AE5A7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B8C3D0E-5D34-4A84-911D-CC191A030820}" type="doc">
      <dgm:prSet loTypeId="urn:microsoft.com/office/officeart/2005/8/layout/venn3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DC050F7B-B492-4CEF-B003-802354E422B0}">
      <dgm:prSet phldrT="[Texto]"/>
      <dgm:spPr/>
      <dgm:t>
        <a:bodyPr/>
        <a:lstStyle/>
        <a:p>
          <a:r>
            <a:rPr lang="es-ES" dirty="0"/>
            <a:t>Valor diferencial </a:t>
          </a:r>
        </a:p>
      </dgm:t>
    </dgm:pt>
    <dgm:pt modelId="{41AD420C-33FD-4BFB-BFC6-EF8C6A08FBDB}" type="parTrans" cxnId="{4FE64B9E-7E63-4516-95B6-94CC44F56E28}">
      <dgm:prSet/>
      <dgm:spPr/>
      <dgm:t>
        <a:bodyPr/>
        <a:lstStyle/>
        <a:p>
          <a:endParaRPr lang="es-ES"/>
        </a:p>
      </dgm:t>
    </dgm:pt>
    <dgm:pt modelId="{D876C654-2F30-424E-96D7-9F6D89EEF7CB}" type="sibTrans" cxnId="{4FE64B9E-7E63-4516-95B6-94CC44F56E28}">
      <dgm:prSet/>
      <dgm:spPr/>
      <dgm:t>
        <a:bodyPr/>
        <a:lstStyle/>
        <a:p>
          <a:endParaRPr lang="es-ES"/>
        </a:p>
      </dgm:t>
    </dgm:pt>
    <dgm:pt modelId="{511831F5-DE14-4C93-9910-F2480C4C22D0}">
      <dgm:prSet phldrT="[Texto]"/>
      <dgm:spPr/>
      <dgm:t>
        <a:bodyPr/>
        <a:lstStyle/>
        <a:p>
          <a:r>
            <a:rPr lang="es-ES" dirty="0"/>
            <a:t>Diferenciación de productos </a:t>
          </a:r>
        </a:p>
      </dgm:t>
    </dgm:pt>
    <dgm:pt modelId="{BE5ED684-FB53-4B9D-8083-63B44CF4A11A}" type="parTrans" cxnId="{70006EEE-30AF-4C70-9B3C-41C407011122}">
      <dgm:prSet/>
      <dgm:spPr/>
      <dgm:t>
        <a:bodyPr/>
        <a:lstStyle/>
        <a:p>
          <a:endParaRPr lang="es-ES"/>
        </a:p>
      </dgm:t>
    </dgm:pt>
    <dgm:pt modelId="{B59FFDBC-AF4D-4D77-BBBB-9F0608D653CD}" type="sibTrans" cxnId="{70006EEE-30AF-4C70-9B3C-41C407011122}">
      <dgm:prSet/>
      <dgm:spPr/>
      <dgm:t>
        <a:bodyPr/>
        <a:lstStyle/>
        <a:p>
          <a:endParaRPr lang="es-ES"/>
        </a:p>
      </dgm:t>
    </dgm:pt>
    <dgm:pt modelId="{1A981F51-2528-4E7D-93D0-1FF1BB80AC4E}">
      <dgm:prSet phldrT="[Texto]"/>
      <dgm:spPr/>
      <dgm:t>
        <a:bodyPr/>
        <a:lstStyle/>
        <a:p>
          <a:r>
            <a:rPr lang="es-ES" dirty="0"/>
            <a:t>Característica  -  origen </a:t>
          </a:r>
        </a:p>
      </dgm:t>
    </dgm:pt>
    <dgm:pt modelId="{897E7D53-B69E-43BA-A516-4C6EBD952863}" type="parTrans" cxnId="{D87FDA50-34BC-42D1-A66E-5B4752B43F03}">
      <dgm:prSet/>
      <dgm:spPr/>
      <dgm:t>
        <a:bodyPr/>
        <a:lstStyle/>
        <a:p>
          <a:endParaRPr lang="es-ES"/>
        </a:p>
      </dgm:t>
    </dgm:pt>
    <dgm:pt modelId="{901EA09D-54C4-4783-A68E-D7B114F6574F}" type="sibTrans" cxnId="{D87FDA50-34BC-42D1-A66E-5B4752B43F03}">
      <dgm:prSet/>
      <dgm:spPr/>
      <dgm:t>
        <a:bodyPr/>
        <a:lstStyle/>
        <a:p>
          <a:endParaRPr lang="es-ES"/>
        </a:p>
      </dgm:t>
    </dgm:pt>
    <dgm:pt modelId="{7889BEA0-B567-400F-A6B2-6ACB3DDDCD54}">
      <dgm:prSet phldrT="[Texto]"/>
      <dgm:spPr/>
      <dgm:t>
        <a:bodyPr/>
        <a:lstStyle/>
        <a:p>
          <a:r>
            <a:rPr lang="es-ES" dirty="0"/>
            <a:t>Posición superior </a:t>
          </a:r>
        </a:p>
      </dgm:t>
    </dgm:pt>
    <dgm:pt modelId="{B247A442-7B85-4914-A61C-3BFD6D36D49A}" type="parTrans" cxnId="{D07DA8D4-D39A-4245-BF50-73A03BD59E79}">
      <dgm:prSet/>
      <dgm:spPr/>
      <dgm:t>
        <a:bodyPr/>
        <a:lstStyle/>
        <a:p>
          <a:endParaRPr lang="es-ES"/>
        </a:p>
      </dgm:t>
    </dgm:pt>
    <dgm:pt modelId="{69F943E6-B43F-41CF-B805-8A85138B6238}" type="sibTrans" cxnId="{D07DA8D4-D39A-4245-BF50-73A03BD59E79}">
      <dgm:prSet/>
      <dgm:spPr/>
      <dgm:t>
        <a:bodyPr/>
        <a:lstStyle/>
        <a:p>
          <a:endParaRPr lang="es-ES"/>
        </a:p>
      </dgm:t>
    </dgm:pt>
    <dgm:pt modelId="{42472613-AA08-4AC4-978E-538DB1703ECE}" type="pres">
      <dgm:prSet presAssocID="{BB8C3D0E-5D34-4A84-911D-CC191A03082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6B6FC04-DA3C-4698-80BC-68CA9A6EFDB8}" type="pres">
      <dgm:prSet presAssocID="{DC050F7B-B492-4CEF-B003-802354E422B0}" presName="Name5" presStyleLbl="venn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3311B22-0088-44E4-B0A2-DD646D77A5C7}" type="pres">
      <dgm:prSet presAssocID="{D876C654-2F30-424E-96D7-9F6D89EEF7CB}" presName="space" presStyleCnt="0"/>
      <dgm:spPr/>
    </dgm:pt>
    <dgm:pt modelId="{E1C6C818-BC4B-4EB1-81FA-9776A778E8B3}" type="pres">
      <dgm:prSet presAssocID="{511831F5-DE14-4C93-9910-F2480C4C22D0}" presName="Name5" presStyleLbl="venn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A6FCE42-996E-474D-B656-7446178961DA}" type="pres">
      <dgm:prSet presAssocID="{B59FFDBC-AF4D-4D77-BBBB-9F0608D653CD}" presName="space" presStyleCnt="0"/>
      <dgm:spPr/>
    </dgm:pt>
    <dgm:pt modelId="{1795A907-2780-4FA3-8073-AA897AEDE206}" type="pres">
      <dgm:prSet presAssocID="{1A981F51-2528-4E7D-93D0-1FF1BB80AC4E}" presName="Name5" presStyleLbl="venn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266D99A-4223-469D-B0F9-25BA592C8999}" type="pres">
      <dgm:prSet presAssocID="{901EA09D-54C4-4783-A68E-D7B114F6574F}" presName="space" presStyleCnt="0"/>
      <dgm:spPr/>
    </dgm:pt>
    <dgm:pt modelId="{44847D19-1CCE-443A-8D56-D434E6B96C10}" type="pres">
      <dgm:prSet presAssocID="{7889BEA0-B567-400F-A6B2-6ACB3DDDCD54}" presName="Name5" presStyleLbl="venn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9C772A8-6D32-43C6-803F-1FC2FE6963BC}" type="presOf" srcId="{BB8C3D0E-5D34-4A84-911D-CC191A030820}" destId="{42472613-AA08-4AC4-978E-538DB1703ECE}" srcOrd="0" destOrd="0" presId="urn:microsoft.com/office/officeart/2005/8/layout/venn3"/>
    <dgm:cxn modelId="{F07E9DB1-935C-45D7-95D4-F48889AD96FA}" type="presOf" srcId="{7889BEA0-B567-400F-A6B2-6ACB3DDDCD54}" destId="{44847D19-1CCE-443A-8D56-D434E6B96C10}" srcOrd="0" destOrd="0" presId="urn:microsoft.com/office/officeart/2005/8/layout/venn3"/>
    <dgm:cxn modelId="{4FE64B9E-7E63-4516-95B6-94CC44F56E28}" srcId="{BB8C3D0E-5D34-4A84-911D-CC191A030820}" destId="{DC050F7B-B492-4CEF-B003-802354E422B0}" srcOrd="0" destOrd="0" parTransId="{41AD420C-33FD-4BFB-BFC6-EF8C6A08FBDB}" sibTransId="{D876C654-2F30-424E-96D7-9F6D89EEF7CB}"/>
    <dgm:cxn modelId="{70006EEE-30AF-4C70-9B3C-41C407011122}" srcId="{BB8C3D0E-5D34-4A84-911D-CC191A030820}" destId="{511831F5-DE14-4C93-9910-F2480C4C22D0}" srcOrd="1" destOrd="0" parTransId="{BE5ED684-FB53-4B9D-8083-63B44CF4A11A}" sibTransId="{B59FFDBC-AF4D-4D77-BBBB-9F0608D653CD}"/>
    <dgm:cxn modelId="{B04C1028-F5A5-43F8-85DB-6AD0660DE049}" type="presOf" srcId="{511831F5-DE14-4C93-9910-F2480C4C22D0}" destId="{E1C6C818-BC4B-4EB1-81FA-9776A778E8B3}" srcOrd="0" destOrd="0" presId="urn:microsoft.com/office/officeart/2005/8/layout/venn3"/>
    <dgm:cxn modelId="{D07DA8D4-D39A-4245-BF50-73A03BD59E79}" srcId="{BB8C3D0E-5D34-4A84-911D-CC191A030820}" destId="{7889BEA0-B567-400F-A6B2-6ACB3DDDCD54}" srcOrd="3" destOrd="0" parTransId="{B247A442-7B85-4914-A61C-3BFD6D36D49A}" sibTransId="{69F943E6-B43F-41CF-B805-8A85138B6238}"/>
    <dgm:cxn modelId="{E6D64083-4E04-4219-8917-B6676ED419C8}" type="presOf" srcId="{DC050F7B-B492-4CEF-B003-802354E422B0}" destId="{16B6FC04-DA3C-4698-80BC-68CA9A6EFDB8}" srcOrd="0" destOrd="0" presId="urn:microsoft.com/office/officeart/2005/8/layout/venn3"/>
    <dgm:cxn modelId="{D87FDA50-34BC-42D1-A66E-5B4752B43F03}" srcId="{BB8C3D0E-5D34-4A84-911D-CC191A030820}" destId="{1A981F51-2528-4E7D-93D0-1FF1BB80AC4E}" srcOrd="2" destOrd="0" parTransId="{897E7D53-B69E-43BA-A516-4C6EBD952863}" sibTransId="{901EA09D-54C4-4783-A68E-D7B114F6574F}"/>
    <dgm:cxn modelId="{65EE39AC-244C-42F0-A54A-C5F7699F1902}" type="presOf" srcId="{1A981F51-2528-4E7D-93D0-1FF1BB80AC4E}" destId="{1795A907-2780-4FA3-8073-AA897AEDE206}" srcOrd="0" destOrd="0" presId="urn:microsoft.com/office/officeart/2005/8/layout/venn3"/>
    <dgm:cxn modelId="{42CF58AB-F718-4AEE-B06D-4C32C0BF81D4}" type="presParOf" srcId="{42472613-AA08-4AC4-978E-538DB1703ECE}" destId="{16B6FC04-DA3C-4698-80BC-68CA9A6EFDB8}" srcOrd="0" destOrd="0" presId="urn:microsoft.com/office/officeart/2005/8/layout/venn3"/>
    <dgm:cxn modelId="{E6410EAC-AC6E-4DBB-88B0-F9960ABF858C}" type="presParOf" srcId="{42472613-AA08-4AC4-978E-538DB1703ECE}" destId="{03311B22-0088-44E4-B0A2-DD646D77A5C7}" srcOrd="1" destOrd="0" presId="urn:microsoft.com/office/officeart/2005/8/layout/venn3"/>
    <dgm:cxn modelId="{AED6454A-1C27-491F-8040-C747774D1AE8}" type="presParOf" srcId="{42472613-AA08-4AC4-978E-538DB1703ECE}" destId="{E1C6C818-BC4B-4EB1-81FA-9776A778E8B3}" srcOrd="2" destOrd="0" presId="urn:microsoft.com/office/officeart/2005/8/layout/venn3"/>
    <dgm:cxn modelId="{7B984B66-5EB0-49AD-B17B-5C56183AFBE9}" type="presParOf" srcId="{42472613-AA08-4AC4-978E-538DB1703ECE}" destId="{CA6FCE42-996E-474D-B656-7446178961DA}" srcOrd="3" destOrd="0" presId="urn:microsoft.com/office/officeart/2005/8/layout/venn3"/>
    <dgm:cxn modelId="{B0B782AD-4882-4FBC-B466-151A06758221}" type="presParOf" srcId="{42472613-AA08-4AC4-978E-538DB1703ECE}" destId="{1795A907-2780-4FA3-8073-AA897AEDE206}" srcOrd="4" destOrd="0" presId="urn:microsoft.com/office/officeart/2005/8/layout/venn3"/>
    <dgm:cxn modelId="{80C68674-8359-416C-A20D-0F5B78547754}" type="presParOf" srcId="{42472613-AA08-4AC4-978E-538DB1703ECE}" destId="{3266D99A-4223-469D-B0F9-25BA592C8999}" srcOrd="5" destOrd="0" presId="urn:microsoft.com/office/officeart/2005/8/layout/venn3"/>
    <dgm:cxn modelId="{960FB3F1-A67E-49F2-BF02-FC4929EB822C}" type="presParOf" srcId="{42472613-AA08-4AC4-978E-538DB1703ECE}" destId="{44847D19-1CCE-443A-8D56-D434E6B96C10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4DF1D20-2053-41B3-AB3A-5711832EC580}" type="doc">
      <dgm:prSet loTypeId="urn:microsoft.com/office/officeart/2005/8/layout/bProcess3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C"/>
        </a:p>
      </dgm:t>
    </dgm:pt>
    <dgm:pt modelId="{2998FD8D-1937-43FE-9549-885FFDB2F6C1}">
      <dgm:prSet phldrT="[Texto]" custT="1"/>
      <dgm:spPr/>
      <dgm:t>
        <a:bodyPr/>
        <a:lstStyle/>
        <a:p>
          <a:pPr algn="ctr"/>
          <a:r>
            <a:rPr lang="es-EC" sz="1600" dirty="0">
              <a:latin typeface="Arial" panose="020B0604020202020204" pitchFamily="34" charset="0"/>
              <a:cs typeface="Arial" panose="020B0604020202020204" pitchFamily="34" charset="0"/>
            </a:rPr>
            <a:t>Por las fuentes de información: Fuentes primarias / secundarias/ información campo</a:t>
          </a:r>
        </a:p>
      </dgm:t>
    </dgm:pt>
    <dgm:pt modelId="{6F53BAFF-D2D3-4BB3-8E04-87CAF0C79EB0}" type="parTrans" cxnId="{C621839E-149F-4F41-921A-8FB9CADF0552}">
      <dgm:prSet/>
      <dgm:spPr/>
      <dgm:t>
        <a:bodyPr/>
        <a:lstStyle/>
        <a:p>
          <a:pPr algn="ctr"/>
          <a:endParaRPr lang="es-EC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068E7A6-2BCC-410F-911D-1E12ABE10FFD}" type="sibTrans" cxnId="{C621839E-149F-4F41-921A-8FB9CADF0552}">
      <dgm:prSet custT="1"/>
      <dgm:spPr/>
      <dgm:t>
        <a:bodyPr/>
        <a:lstStyle/>
        <a:p>
          <a:pPr algn="ctr"/>
          <a:endParaRPr lang="es-EC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EDADD4-2FA0-4EB4-A60D-5FA052193932}">
      <dgm:prSet phldrT="[Texto]" custT="1"/>
      <dgm:spPr/>
      <dgm:t>
        <a:bodyPr/>
        <a:lstStyle/>
        <a:p>
          <a:pPr algn="ctr"/>
          <a:r>
            <a:rPr lang="es-EC" sz="1600" baseline="0" dirty="0">
              <a:latin typeface="Arial" panose="020B0604020202020204" pitchFamily="34" charset="0"/>
              <a:cs typeface="Arial" panose="020B0604020202020204" pitchFamily="34" charset="0"/>
            </a:rPr>
            <a:t>Por alcance Descriptivo</a:t>
          </a:r>
        </a:p>
        <a:p>
          <a:pPr algn="ctr"/>
          <a:r>
            <a:rPr lang="es-EC" sz="1600" baseline="0" dirty="0">
              <a:latin typeface="Arial" panose="020B0604020202020204" pitchFamily="34" charset="0"/>
              <a:cs typeface="Arial" panose="020B0604020202020204" pitchFamily="34" charset="0"/>
            </a:rPr>
            <a:t>Por las unidades de análisis: in situ  </a:t>
          </a:r>
          <a:endParaRPr lang="es-EC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BCB076A-21AC-41DB-B6B5-498F5993064D}" type="parTrans" cxnId="{251C9B70-442C-47B4-9CB1-83E0F7F3923F}">
      <dgm:prSet/>
      <dgm:spPr/>
      <dgm:t>
        <a:bodyPr/>
        <a:lstStyle/>
        <a:p>
          <a:pPr algn="ctr"/>
          <a:endParaRPr lang="es-EC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9239117-10B5-4CE9-9103-F4C3E8EA5250}" type="sibTrans" cxnId="{251C9B70-442C-47B4-9CB1-83E0F7F3923F}">
      <dgm:prSet custT="1"/>
      <dgm:spPr/>
      <dgm:t>
        <a:bodyPr/>
        <a:lstStyle/>
        <a:p>
          <a:pPr algn="ctr"/>
          <a:endParaRPr lang="es-EC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246D0D6-8309-48B6-8171-513644886D26}">
      <dgm:prSet phldrT="[Texto]" custT="1"/>
      <dgm:spPr/>
      <dgm:t>
        <a:bodyPr/>
        <a:lstStyle/>
        <a:p>
          <a:pPr algn="ctr"/>
          <a:r>
            <a:rPr lang="es-EC" sz="1600" dirty="0">
              <a:latin typeface="Arial" panose="020B0604020202020204" pitchFamily="34" charset="0"/>
              <a:cs typeface="Arial" panose="020B0604020202020204" pitchFamily="34" charset="0"/>
            </a:rPr>
            <a:t>Tipología de la investigación</a:t>
          </a:r>
        </a:p>
        <a:p>
          <a:pPr algn="ctr"/>
          <a:r>
            <a:rPr lang="es-EC" sz="1600" dirty="0">
              <a:latin typeface="Arial" panose="020B0604020202020204" pitchFamily="34" charset="0"/>
              <a:cs typeface="Arial" panose="020B0604020202020204" pitchFamily="34" charset="0"/>
            </a:rPr>
            <a:t>Por su Finalidad: aplicada</a:t>
          </a:r>
        </a:p>
      </dgm:t>
    </dgm:pt>
    <dgm:pt modelId="{868A14EA-834A-4A81-BEA3-5126C34C2C05}" type="parTrans" cxnId="{9317BFE8-172B-41A4-AA4D-FBAA6B408425}">
      <dgm:prSet/>
      <dgm:spPr/>
      <dgm:t>
        <a:bodyPr/>
        <a:lstStyle/>
        <a:p>
          <a:pPr algn="ctr"/>
          <a:endParaRPr lang="es-EC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A6CA3ED-399B-40DE-9AE0-45170774E6C3}" type="sibTrans" cxnId="{9317BFE8-172B-41A4-AA4D-FBAA6B408425}">
      <dgm:prSet custT="1"/>
      <dgm:spPr/>
      <dgm:t>
        <a:bodyPr/>
        <a:lstStyle/>
        <a:p>
          <a:pPr algn="ctr"/>
          <a:endParaRPr lang="es-EC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3DACF27-4A16-4632-8791-E07513D5EACB}">
      <dgm:prSet phldrT="[Texto]" custT="1"/>
      <dgm:spPr/>
      <dgm:t>
        <a:bodyPr/>
        <a:lstStyle/>
        <a:p>
          <a:pPr algn="ctr"/>
          <a:r>
            <a:rPr lang="es-EC" sz="1600" dirty="0">
              <a:latin typeface="Arial" panose="020B0604020202020204" pitchFamily="34" charset="0"/>
              <a:cs typeface="Arial" panose="020B0604020202020204" pitchFamily="34" charset="0"/>
            </a:rPr>
            <a:t>Cobertura de las unidades de análisis: Muestra  </a:t>
          </a:r>
        </a:p>
      </dgm:t>
    </dgm:pt>
    <dgm:pt modelId="{F0EF02D1-E50F-4650-A360-C1A44FA3FE26}" type="parTrans" cxnId="{1580E3E5-8977-4866-8C1C-D2B8870A3EEA}">
      <dgm:prSet/>
      <dgm:spPr/>
      <dgm:t>
        <a:bodyPr/>
        <a:lstStyle/>
        <a:p>
          <a:pPr algn="ctr"/>
          <a:endParaRPr lang="es-EC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4B8994A-E865-49EE-A1DE-D6AB129AE22A}" type="sibTrans" cxnId="{1580E3E5-8977-4866-8C1C-D2B8870A3EEA}">
      <dgm:prSet custT="1"/>
      <dgm:spPr/>
      <dgm:t>
        <a:bodyPr/>
        <a:lstStyle/>
        <a:p>
          <a:pPr algn="ctr"/>
          <a:endParaRPr lang="es-EC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B7DD7B5-50C9-493A-9982-9E93D607B3D9}">
      <dgm:prSet/>
      <dgm:spPr/>
      <dgm:t>
        <a:bodyPr/>
        <a:lstStyle/>
        <a:p>
          <a:pPr algn="ctr"/>
          <a:r>
            <a:rPr lang="es-EC" dirty="0">
              <a:latin typeface="Arial" panose="020B0604020202020204" pitchFamily="34" charset="0"/>
              <a:cs typeface="Arial" panose="020B0604020202020204" pitchFamily="34" charset="0"/>
            </a:rPr>
            <a:t>Instrumentos de recolección de información: Entrevista - Encuesta</a:t>
          </a:r>
        </a:p>
      </dgm:t>
    </dgm:pt>
    <dgm:pt modelId="{E402E65E-92DA-4BCF-AA70-B7A8AA3DA2BE}" type="parTrans" cxnId="{7BD74435-8B41-4B9E-8FF1-08EF7CA7819E}">
      <dgm:prSet/>
      <dgm:spPr/>
      <dgm:t>
        <a:bodyPr/>
        <a:lstStyle/>
        <a:p>
          <a:endParaRPr lang="es-ES"/>
        </a:p>
      </dgm:t>
    </dgm:pt>
    <dgm:pt modelId="{F72A18C6-E17E-4AEB-BD2E-2C40D2DC1CF1}" type="sibTrans" cxnId="{7BD74435-8B41-4B9E-8FF1-08EF7CA7819E}">
      <dgm:prSet/>
      <dgm:spPr/>
      <dgm:t>
        <a:bodyPr/>
        <a:lstStyle/>
        <a:p>
          <a:endParaRPr lang="es-ES"/>
        </a:p>
      </dgm:t>
    </dgm:pt>
    <dgm:pt modelId="{B35E175F-96B3-49A8-97F5-D6E4A8E86B4D}">
      <dgm:prSet/>
      <dgm:spPr/>
      <dgm:t>
        <a:bodyPr/>
        <a:lstStyle/>
        <a:p>
          <a:pPr>
            <a:buFont typeface="Times New Roman" panose="02020603050405020304" pitchFamily="18" charset="0"/>
            <a:buChar char="•"/>
          </a:pPr>
          <a:r>
            <a:rPr lang="es-EC"/>
            <a:t>Procedimiento para tratamiento y análisis de información: Estadística Descriptiva – SPSS</a:t>
          </a:r>
          <a:endParaRPr lang="es-MX"/>
        </a:p>
      </dgm:t>
    </dgm:pt>
    <dgm:pt modelId="{A4481647-97BA-44B2-B783-125B6F1FD13A}" type="parTrans" cxnId="{D5152801-348D-4685-96E5-A77801F1720B}">
      <dgm:prSet/>
      <dgm:spPr/>
      <dgm:t>
        <a:bodyPr/>
        <a:lstStyle/>
        <a:p>
          <a:endParaRPr lang="es-ES"/>
        </a:p>
      </dgm:t>
    </dgm:pt>
    <dgm:pt modelId="{5C8065A5-5130-4D5A-9B58-EC59F9D2EE9D}" type="sibTrans" cxnId="{D5152801-348D-4685-96E5-A77801F1720B}">
      <dgm:prSet/>
      <dgm:spPr/>
      <dgm:t>
        <a:bodyPr/>
        <a:lstStyle/>
        <a:p>
          <a:endParaRPr lang="es-ES"/>
        </a:p>
      </dgm:t>
    </dgm:pt>
    <dgm:pt modelId="{7E29B4AD-C08B-48CA-83AC-34E4ED8A3297}" type="pres">
      <dgm:prSet presAssocID="{44DF1D20-2053-41B3-AB3A-5711832EC58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CAFA5D0-7AFF-4F70-BB3F-2E2311D16A20}" type="pres">
      <dgm:prSet presAssocID="{3246D0D6-8309-48B6-8171-513644886D26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193E22E-F7DF-4353-9C94-3C103364D4F2}" type="pres">
      <dgm:prSet presAssocID="{3A6CA3ED-399B-40DE-9AE0-45170774E6C3}" presName="sibTrans" presStyleLbl="sibTrans1D1" presStyleIdx="0" presStyleCnt="5"/>
      <dgm:spPr/>
      <dgm:t>
        <a:bodyPr/>
        <a:lstStyle/>
        <a:p>
          <a:endParaRPr lang="es-ES"/>
        </a:p>
      </dgm:t>
    </dgm:pt>
    <dgm:pt modelId="{1917EE1E-17A6-4D61-BD2F-0C53DB2D5409}" type="pres">
      <dgm:prSet presAssocID="{3A6CA3ED-399B-40DE-9AE0-45170774E6C3}" presName="connectorText" presStyleLbl="sibTrans1D1" presStyleIdx="0" presStyleCnt="5"/>
      <dgm:spPr/>
      <dgm:t>
        <a:bodyPr/>
        <a:lstStyle/>
        <a:p>
          <a:endParaRPr lang="es-ES"/>
        </a:p>
      </dgm:t>
    </dgm:pt>
    <dgm:pt modelId="{72360205-0679-4B2D-9728-47D644BE66F2}" type="pres">
      <dgm:prSet presAssocID="{2998FD8D-1937-43FE-9549-885FFDB2F6C1}" presName="node" presStyleLbl="node1" presStyleIdx="1" presStyleCnt="6" custScaleY="1143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49723A6-AF2D-48D4-88F0-3F9045ADB4EB}" type="pres">
      <dgm:prSet presAssocID="{4068E7A6-2BCC-410F-911D-1E12ABE10FFD}" presName="sibTrans" presStyleLbl="sibTrans1D1" presStyleIdx="1" presStyleCnt="5"/>
      <dgm:spPr/>
      <dgm:t>
        <a:bodyPr/>
        <a:lstStyle/>
        <a:p>
          <a:endParaRPr lang="es-ES"/>
        </a:p>
      </dgm:t>
    </dgm:pt>
    <dgm:pt modelId="{E91817FF-ABF1-47A6-B73D-310D96BB36C5}" type="pres">
      <dgm:prSet presAssocID="{4068E7A6-2BCC-410F-911D-1E12ABE10FFD}" presName="connectorText" presStyleLbl="sibTrans1D1" presStyleIdx="1" presStyleCnt="5"/>
      <dgm:spPr/>
      <dgm:t>
        <a:bodyPr/>
        <a:lstStyle/>
        <a:p>
          <a:endParaRPr lang="es-ES"/>
        </a:p>
      </dgm:t>
    </dgm:pt>
    <dgm:pt modelId="{8672ED77-3E53-472E-B9B0-C77AEC8FE4A7}" type="pres">
      <dgm:prSet presAssocID="{5FEDADD4-2FA0-4EB4-A60D-5FA052193932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7C4788E-9E35-4E5E-9C9C-1AADAB408AEC}" type="pres">
      <dgm:prSet presAssocID="{29239117-10B5-4CE9-9103-F4C3E8EA5250}" presName="sibTrans" presStyleLbl="sibTrans1D1" presStyleIdx="2" presStyleCnt="5"/>
      <dgm:spPr/>
      <dgm:t>
        <a:bodyPr/>
        <a:lstStyle/>
        <a:p>
          <a:endParaRPr lang="es-ES"/>
        </a:p>
      </dgm:t>
    </dgm:pt>
    <dgm:pt modelId="{1F00D7F3-EA2D-44A0-89EB-645E8F21D24A}" type="pres">
      <dgm:prSet presAssocID="{29239117-10B5-4CE9-9103-F4C3E8EA5250}" presName="connectorText" presStyleLbl="sibTrans1D1" presStyleIdx="2" presStyleCnt="5"/>
      <dgm:spPr/>
      <dgm:t>
        <a:bodyPr/>
        <a:lstStyle/>
        <a:p>
          <a:endParaRPr lang="es-ES"/>
        </a:p>
      </dgm:t>
    </dgm:pt>
    <dgm:pt modelId="{6577E2F1-F53A-4D41-96DA-9902B1840773}" type="pres">
      <dgm:prSet presAssocID="{0B7DD7B5-50C9-493A-9982-9E93D607B3D9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15E6F15-E23F-45DC-B97B-B7ADBFFD7F65}" type="pres">
      <dgm:prSet presAssocID="{F72A18C6-E17E-4AEB-BD2E-2C40D2DC1CF1}" presName="sibTrans" presStyleLbl="sibTrans1D1" presStyleIdx="3" presStyleCnt="5"/>
      <dgm:spPr/>
      <dgm:t>
        <a:bodyPr/>
        <a:lstStyle/>
        <a:p>
          <a:endParaRPr lang="es-ES"/>
        </a:p>
      </dgm:t>
    </dgm:pt>
    <dgm:pt modelId="{FA512FA6-6089-4D36-9A08-51C147C84AF4}" type="pres">
      <dgm:prSet presAssocID="{F72A18C6-E17E-4AEB-BD2E-2C40D2DC1CF1}" presName="connectorText" presStyleLbl="sibTrans1D1" presStyleIdx="3" presStyleCnt="5"/>
      <dgm:spPr/>
      <dgm:t>
        <a:bodyPr/>
        <a:lstStyle/>
        <a:p>
          <a:endParaRPr lang="es-ES"/>
        </a:p>
      </dgm:t>
    </dgm:pt>
    <dgm:pt modelId="{AFE410C8-332F-4CE9-AD30-F4D469DB8E8F}" type="pres">
      <dgm:prSet presAssocID="{53DACF27-4A16-4632-8791-E07513D5EACB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688E54D-17E7-485D-9DF6-43E866EE5F39}" type="pres">
      <dgm:prSet presAssocID="{64B8994A-E865-49EE-A1DE-D6AB129AE22A}" presName="sibTrans" presStyleLbl="sibTrans1D1" presStyleIdx="4" presStyleCnt="5"/>
      <dgm:spPr/>
      <dgm:t>
        <a:bodyPr/>
        <a:lstStyle/>
        <a:p>
          <a:endParaRPr lang="es-ES"/>
        </a:p>
      </dgm:t>
    </dgm:pt>
    <dgm:pt modelId="{D8AF4CD3-2D3B-4EBC-A18F-6A35A799F323}" type="pres">
      <dgm:prSet presAssocID="{64B8994A-E865-49EE-A1DE-D6AB129AE22A}" presName="connectorText" presStyleLbl="sibTrans1D1" presStyleIdx="4" presStyleCnt="5"/>
      <dgm:spPr/>
      <dgm:t>
        <a:bodyPr/>
        <a:lstStyle/>
        <a:p>
          <a:endParaRPr lang="es-ES"/>
        </a:p>
      </dgm:t>
    </dgm:pt>
    <dgm:pt modelId="{93019A72-95C3-4699-B31E-555596102E54}" type="pres">
      <dgm:prSet presAssocID="{B35E175F-96B3-49A8-97F5-D6E4A8E86B4D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571096F-ED99-4306-9246-CB9A145430EB}" type="presOf" srcId="{3A6CA3ED-399B-40DE-9AE0-45170774E6C3}" destId="{D193E22E-F7DF-4353-9C94-3C103364D4F2}" srcOrd="0" destOrd="0" presId="urn:microsoft.com/office/officeart/2005/8/layout/bProcess3"/>
    <dgm:cxn modelId="{251C9B70-442C-47B4-9CB1-83E0F7F3923F}" srcId="{44DF1D20-2053-41B3-AB3A-5711832EC580}" destId="{5FEDADD4-2FA0-4EB4-A60D-5FA052193932}" srcOrd="2" destOrd="0" parTransId="{3BCB076A-21AC-41DB-B6B5-498F5993064D}" sibTransId="{29239117-10B5-4CE9-9103-F4C3E8EA5250}"/>
    <dgm:cxn modelId="{7BD74435-8B41-4B9E-8FF1-08EF7CA7819E}" srcId="{44DF1D20-2053-41B3-AB3A-5711832EC580}" destId="{0B7DD7B5-50C9-493A-9982-9E93D607B3D9}" srcOrd="3" destOrd="0" parTransId="{E402E65E-92DA-4BCF-AA70-B7A8AA3DA2BE}" sibTransId="{F72A18C6-E17E-4AEB-BD2E-2C40D2DC1CF1}"/>
    <dgm:cxn modelId="{1CE81E5F-601E-4084-B665-3F3D5DD2F281}" type="presOf" srcId="{0B7DD7B5-50C9-493A-9982-9E93D607B3D9}" destId="{6577E2F1-F53A-4D41-96DA-9902B1840773}" srcOrd="0" destOrd="0" presId="urn:microsoft.com/office/officeart/2005/8/layout/bProcess3"/>
    <dgm:cxn modelId="{052E2BA7-A14D-4F96-BF62-E8290270D8D0}" type="presOf" srcId="{4068E7A6-2BCC-410F-911D-1E12ABE10FFD}" destId="{C49723A6-AF2D-48D4-88F0-3F9045ADB4EB}" srcOrd="0" destOrd="0" presId="urn:microsoft.com/office/officeart/2005/8/layout/bProcess3"/>
    <dgm:cxn modelId="{2DD75AF9-0906-4934-8703-BF50781CDEBA}" type="presOf" srcId="{4068E7A6-2BCC-410F-911D-1E12ABE10FFD}" destId="{E91817FF-ABF1-47A6-B73D-310D96BB36C5}" srcOrd="1" destOrd="0" presId="urn:microsoft.com/office/officeart/2005/8/layout/bProcess3"/>
    <dgm:cxn modelId="{92E23F64-76D9-4622-9191-3B661083BC74}" type="presOf" srcId="{5FEDADD4-2FA0-4EB4-A60D-5FA052193932}" destId="{8672ED77-3E53-472E-B9B0-C77AEC8FE4A7}" srcOrd="0" destOrd="0" presId="urn:microsoft.com/office/officeart/2005/8/layout/bProcess3"/>
    <dgm:cxn modelId="{9317BFE8-172B-41A4-AA4D-FBAA6B408425}" srcId="{44DF1D20-2053-41B3-AB3A-5711832EC580}" destId="{3246D0D6-8309-48B6-8171-513644886D26}" srcOrd="0" destOrd="0" parTransId="{868A14EA-834A-4A81-BEA3-5126C34C2C05}" sibTransId="{3A6CA3ED-399B-40DE-9AE0-45170774E6C3}"/>
    <dgm:cxn modelId="{93C33706-7956-4B08-922A-C011FF73DD2D}" type="presOf" srcId="{64B8994A-E865-49EE-A1DE-D6AB129AE22A}" destId="{D8AF4CD3-2D3B-4EBC-A18F-6A35A799F323}" srcOrd="1" destOrd="0" presId="urn:microsoft.com/office/officeart/2005/8/layout/bProcess3"/>
    <dgm:cxn modelId="{9A0C5BB3-C46E-43BE-BB26-AC205D91781B}" type="presOf" srcId="{2998FD8D-1937-43FE-9549-885FFDB2F6C1}" destId="{72360205-0679-4B2D-9728-47D644BE66F2}" srcOrd="0" destOrd="0" presId="urn:microsoft.com/office/officeart/2005/8/layout/bProcess3"/>
    <dgm:cxn modelId="{BBA23E00-0C6C-4A57-AFE2-181043429FD4}" type="presOf" srcId="{44DF1D20-2053-41B3-AB3A-5711832EC580}" destId="{7E29B4AD-C08B-48CA-83AC-34E4ED8A3297}" srcOrd="0" destOrd="0" presId="urn:microsoft.com/office/officeart/2005/8/layout/bProcess3"/>
    <dgm:cxn modelId="{3E7DA3FE-41C0-4550-A5A9-D3D0D9A04CB4}" type="presOf" srcId="{29239117-10B5-4CE9-9103-F4C3E8EA5250}" destId="{F7C4788E-9E35-4E5E-9C9C-1AADAB408AEC}" srcOrd="0" destOrd="0" presId="urn:microsoft.com/office/officeart/2005/8/layout/bProcess3"/>
    <dgm:cxn modelId="{8ABF227F-E27E-4DC0-A01E-9351B13D6295}" type="presOf" srcId="{53DACF27-4A16-4632-8791-E07513D5EACB}" destId="{AFE410C8-332F-4CE9-AD30-F4D469DB8E8F}" srcOrd="0" destOrd="0" presId="urn:microsoft.com/office/officeart/2005/8/layout/bProcess3"/>
    <dgm:cxn modelId="{877A6278-3E67-49E5-9F6A-1B9D6116FD2B}" type="presOf" srcId="{F72A18C6-E17E-4AEB-BD2E-2C40D2DC1CF1}" destId="{FA512FA6-6089-4D36-9A08-51C147C84AF4}" srcOrd="1" destOrd="0" presId="urn:microsoft.com/office/officeart/2005/8/layout/bProcess3"/>
    <dgm:cxn modelId="{D5152801-348D-4685-96E5-A77801F1720B}" srcId="{44DF1D20-2053-41B3-AB3A-5711832EC580}" destId="{B35E175F-96B3-49A8-97F5-D6E4A8E86B4D}" srcOrd="5" destOrd="0" parTransId="{A4481647-97BA-44B2-B783-125B6F1FD13A}" sibTransId="{5C8065A5-5130-4D5A-9B58-EC59F9D2EE9D}"/>
    <dgm:cxn modelId="{75A75116-65B8-425F-BF68-B57089BD43B7}" type="presOf" srcId="{29239117-10B5-4CE9-9103-F4C3E8EA5250}" destId="{1F00D7F3-EA2D-44A0-89EB-645E8F21D24A}" srcOrd="1" destOrd="0" presId="urn:microsoft.com/office/officeart/2005/8/layout/bProcess3"/>
    <dgm:cxn modelId="{CFC48DBF-B0A4-40A8-AE19-E59E7003B87D}" type="presOf" srcId="{F72A18C6-E17E-4AEB-BD2E-2C40D2DC1CF1}" destId="{A15E6F15-E23F-45DC-B97B-B7ADBFFD7F65}" srcOrd="0" destOrd="0" presId="urn:microsoft.com/office/officeart/2005/8/layout/bProcess3"/>
    <dgm:cxn modelId="{D8C20B64-424B-457F-B445-3467E79104D8}" type="presOf" srcId="{B35E175F-96B3-49A8-97F5-D6E4A8E86B4D}" destId="{93019A72-95C3-4699-B31E-555596102E54}" srcOrd="0" destOrd="0" presId="urn:microsoft.com/office/officeart/2005/8/layout/bProcess3"/>
    <dgm:cxn modelId="{1E31220F-B772-4340-A24B-4EB92DDE7627}" type="presOf" srcId="{3246D0D6-8309-48B6-8171-513644886D26}" destId="{1CAFA5D0-7AFF-4F70-BB3F-2E2311D16A20}" srcOrd="0" destOrd="0" presId="urn:microsoft.com/office/officeart/2005/8/layout/bProcess3"/>
    <dgm:cxn modelId="{1580E3E5-8977-4866-8C1C-D2B8870A3EEA}" srcId="{44DF1D20-2053-41B3-AB3A-5711832EC580}" destId="{53DACF27-4A16-4632-8791-E07513D5EACB}" srcOrd="4" destOrd="0" parTransId="{F0EF02D1-E50F-4650-A360-C1A44FA3FE26}" sibTransId="{64B8994A-E865-49EE-A1DE-D6AB129AE22A}"/>
    <dgm:cxn modelId="{C621839E-149F-4F41-921A-8FB9CADF0552}" srcId="{44DF1D20-2053-41B3-AB3A-5711832EC580}" destId="{2998FD8D-1937-43FE-9549-885FFDB2F6C1}" srcOrd="1" destOrd="0" parTransId="{6F53BAFF-D2D3-4BB3-8E04-87CAF0C79EB0}" sibTransId="{4068E7A6-2BCC-410F-911D-1E12ABE10FFD}"/>
    <dgm:cxn modelId="{E80F989F-7834-4FC5-B183-D4667F1BCF08}" type="presOf" srcId="{64B8994A-E865-49EE-A1DE-D6AB129AE22A}" destId="{9688E54D-17E7-485D-9DF6-43E866EE5F39}" srcOrd="0" destOrd="0" presId="urn:microsoft.com/office/officeart/2005/8/layout/bProcess3"/>
    <dgm:cxn modelId="{8DDA2167-FA99-4FED-BB21-F90826507A18}" type="presOf" srcId="{3A6CA3ED-399B-40DE-9AE0-45170774E6C3}" destId="{1917EE1E-17A6-4D61-BD2F-0C53DB2D5409}" srcOrd="1" destOrd="0" presId="urn:microsoft.com/office/officeart/2005/8/layout/bProcess3"/>
    <dgm:cxn modelId="{5442698F-E0F7-4CDB-A0EF-00A0E0EB1FD6}" type="presParOf" srcId="{7E29B4AD-C08B-48CA-83AC-34E4ED8A3297}" destId="{1CAFA5D0-7AFF-4F70-BB3F-2E2311D16A20}" srcOrd="0" destOrd="0" presId="urn:microsoft.com/office/officeart/2005/8/layout/bProcess3"/>
    <dgm:cxn modelId="{A162FC69-2D06-42A3-98EC-033CF36AA119}" type="presParOf" srcId="{7E29B4AD-C08B-48CA-83AC-34E4ED8A3297}" destId="{D193E22E-F7DF-4353-9C94-3C103364D4F2}" srcOrd="1" destOrd="0" presId="urn:microsoft.com/office/officeart/2005/8/layout/bProcess3"/>
    <dgm:cxn modelId="{1AB20FE4-63E4-491A-97A5-58BE29E5593E}" type="presParOf" srcId="{D193E22E-F7DF-4353-9C94-3C103364D4F2}" destId="{1917EE1E-17A6-4D61-BD2F-0C53DB2D5409}" srcOrd="0" destOrd="0" presId="urn:microsoft.com/office/officeart/2005/8/layout/bProcess3"/>
    <dgm:cxn modelId="{9869EB8A-51D1-4C2A-BBA8-94BC4E95069D}" type="presParOf" srcId="{7E29B4AD-C08B-48CA-83AC-34E4ED8A3297}" destId="{72360205-0679-4B2D-9728-47D644BE66F2}" srcOrd="2" destOrd="0" presId="urn:microsoft.com/office/officeart/2005/8/layout/bProcess3"/>
    <dgm:cxn modelId="{FF5B2742-1F04-4914-AFAD-3325B801F5D5}" type="presParOf" srcId="{7E29B4AD-C08B-48CA-83AC-34E4ED8A3297}" destId="{C49723A6-AF2D-48D4-88F0-3F9045ADB4EB}" srcOrd="3" destOrd="0" presId="urn:microsoft.com/office/officeart/2005/8/layout/bProcess3"/>
    <dgm:cxn modelId="{45F52171-6F49-4A89-8D27-317E94DA94B1}" type="presParOf" srcId="{C49723A6-AF2D-48D4-88F0-3F9045ADB4EB}" destId="{E91817FF-ABF1-47A6-B73D-310D96BB36C5}" srcOrd="0" destOrd="0" presId="urn:microsoft.com/office/officeart/2005/8/layout/bProcess3"/>
    <dgm:cxn modelId="{C10E3168-7A2B-440A-BE8F-18591253AD9A}" type="presParOf" srcId="{7E29B4AD-C08B-48CA-83AC-34E4ED8A3297}" destId="{8672ED77-3E53-472E-B9B0-C77AEC8FE4A7}" srcOrd="4" destOrd="0" presId="urn:microsoft.com/office/officeart/2005/8/layout/bProcess3"/>
    <dgm:cxn modelId="{98ABF161-6EA3-4211-A9F2-DC94F4BE933F}" type="presParOf" srcId="{7E29B4AD-C08B-48CA-83AC-34E4ED8A3297}" destId="{F7C4788E-9E35-4E5E-9C9C-1AADAB408AEC}" srcOrd="5" destOrd="0" presId="urn:microsoft.com/office/officeart/2005/8/layout/bProcess3"/>
    <dgm:cxn modelId="{F0174CA3-9D71-400C-A6F7-12FD97158946}" type="presParOf" srcId="{F7C4788E-9E35-4E5E-9C9C-1AADAB408AEC}" destId="{1F00D7F3-EA2D-44A0-89EB-645E8F21D24A}" srcOrd="0" destOrd="0" presId="urn:microsoft.com/office/officeart/2005/8/layout/bProcess3"/>
    <dgm:cxn modelId="{226968F9-4B59-477C-8A48-94766213590D}" type="presParOf" srcId="{7E29B4AD-C08B-48CA-83AC-34E4ED8A3297}" destId="{6577E2F1-F53A-4D41-96DA-9902B1840773}" srcOrd="6" destOrd="0" presId="urn:microsoft.com/office/officeart/2005/8/layout/bProcess3"/>
    <dgm:cxn modelId="{F7702DC8-C6A0-4E9B-859E-40A3CE58C5D9}" type="presParOf" srcId="{7E29B4AD-C08B-48CA-83AC-34E4ED8A3297}" destId="{A15E6F15-E23F-45DC-B97B-B7ADBFFD7F65}" srcOrd="7" destOrd="0" presId="urn:microsoft.com/office/officeart/2005/8/layout/bProcess3"/>
    <dgm:cxn modelId="{1E3DB7EE-F036-45AA-AC08-3E46DCE036BA}" type="presParOf" srcId="{A15E6F15-E23F-45DC-B97B-B7ADBFFD7F65}" destId="{FA512FA6-6089-4D36-9A08-51C147C84AF4}" srcOrd="0" destOrd="0" presId="urn:microsoft.com/office/officeart/2005/8/layout/bProcess3"/>
    <dgm:cxn modelId="{C4D90DD4-F384-4AE3-A094-54C1310B123A}" type="presParOf" srcId="{7E29B4AD-C08B-48CA-83AC-34E4ED8A3297}" destId="{AFE410C8-332F-4CE9-AD30-F4D469DB8E8F}" srcOrd="8" destOrd="0" presId="urn:microsoft.com/office/officeart/2005/8/layout/bProcess3"/>
    <dgm:cxn modelId="{2EFBC25C-D22B-4E45-AE97-9A3149B52903}" type="presParOf" srcId="{7E29B4AD-C08B-48CA-83AC-34E4ED8A3297}" destId="{9688E54D-17E7-485D-9DF6-43E866EE5F39}" srcOrd="9" destOrd="0" presId="urn:microsoft.com/office/officeart/2005/8/layout/bProcess3"/>
    <dgm:cxn modelId="{9B35E5A7-6C15-49F5-8A54-52F0D90B3714}" type="presParOf" srcId="{9688E54D-17E7-485D-9DF6-43E866EE5F39}" destId="{D8AF4CD3-2D3B-4EBC-A18F-6A35A799F323}" srcOrd="0" destOrd="0" presId="urn:microsoft.com/office/officeart/2005/8/layout/bProcess3"/>
    <dgm:cxn modelId="{1C02D115-6A55-462C-B967-379024478789}" type="presParOf" srcId="{7E29B4AD-C08B-48CA-83AC-34E4ED8A3297}" destId="{93019A72-95C3-4699-B31E-555596102E54}" srcOrd="10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75DDC05-F658-43FC-811E-5EB17CAFFB0E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12AC6063-EAE3-4862-A8BC-41F76CBBD5F2}">
      <dgm:prSet phldrT="[Texto]" custT="1"/>
      <dgm:spPr/>
      <dgm:t>
        <a:bodyPr/>
        <a:lstStyle/>
        <a:p>
          <a:r>
            <a:rPr lang="es-ES" sz="1800" b="0" dirty="0">
              <a:latin typeface="Arial" panose="020B0604020202020204" pitchFamily="34" charset="0"/>
              <a:cs typeface="Arial" panose="020B0604020202020204" pitchFamily="34" charset="0"/>
            </a:rPr>
            <a:t>Investigador</a:t>
          </a:r>
          <a:r>
            <a:rPr lang="es-ES" sz="18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gm:t>
    </dgm:pt>
    <dgm:pt modelId="{89BA245F-3632-4F36-8EC4-B0ADF61F2237}" type="parTrans" cxnId="{30954426-C14E-4468-9E58-978CA791C4C1}">
      <dgm:prSet/>
      <dgm:spPr/>
      <dgm:t>
        <a:bodyPr/>
        <a:lstStyle/>
        <a:p>
          <a:endParaRPr lang="es-ES"/>
        </a:p>
      </dgm:t>
    </dgm:pt>
    <dgm:pt modelId="{39D71037-CF25-4C9A-B832-FBD147F80BF2}" type="sibTrans" cxnId="{30954426-C14E-4468-9E58-978CA791C4C1}">
      <dgm:prSet/>
      <dgm:spPr/>
      <dgm:t>
        <a:bodyPr/>
        <a:lstStyle/>
        <a:p>
          <a:endParaRPr lang="es-ES"/>
        </a:p>
      </dgm:t>
    </dgm:pt>
    <dgm:pt modelId="{530A2C90-C28A-4538-840F-128FA1E08E57}">
      <dgm:prSet phldrT="[Texto]" custT="1"/>
      <dgm:spPr/>
      <dgm:t>
        <a:bodyPr/>
        <a:lstStyle/>
        <a:p>
          <a:r>
            <a:rPr lang="es-ES" sz="1800" b="0" dirty="0">
              <a:latin typeface="Arial" panose="020B0604020202020204" pitchFamily="34" charset="0"/>
              <a:cs typeface="Arial" panose="020B0604020202020204" pitchFamily="34" charset="0"/>
            </a:rPr>
            <a:t>Intérprete música tradicional </a:t>
          </a:r>
        </a:p>
      </dgm:t>
    </dgm:pt>
    <dgm:pt modelId="{061873F1-A70A-431D-A150-400E255720A2}" type="parTrans" cxnId="{DFA9ABB1-DB16-4A54-9A25-2C9C88CCB468}">
      <dgm:prSet/>
      <dgm:spPr/>
      <dgm:t>
        <a:bodyPr/>
        <a:lstStyle/>
        <a:p>
          <a:endParaRPr lang="es-ES"/>
        </a:p>
      </dgm:t>
    </dgm:pt>
    <dgm:pt modelId="{1FA7A8EB-EBD3-4055-853F-2FA83B9C7537}" type="sibTrans" cxnId="{DFA9ABB1-DB16-4A54-9A25-2C9C88CCB468}">
      <dgm:prSet/>
      <dgm:spPr/>
      <dgm:t>
        <a:bodyPr/>
        <a:lstStyle/>
        <a:p>
          <a:endParaRPr lang="es-ES"/>
        </a:p>
      </dgm:t>
    </dgm:pt>
    <dgm:pt modelId="{D86BBE33-8882-4128-B3DD-466815819F46}">
      <dgm:prSet phldrT="[Texto]" custT="1"/>
      <dgm:spPr/>
      <dgm:t>
        <a:bodyPr/>
        <a:lstStyle/>
        <a:p>
          <a:r>
            <a:rPr lang="es-ES" sz="1800" b="0" dirty="0">
              <a:latin typeface="Arial" panose="020B0604020202020204" pitchFamily="34" charset="0"/>
              <a:cs typeface="Arial" panose="020B0604020202020204" pitchFamily="34" charset="0"/>
            </a:rPr>
            <a:t>Jefe de operaciones e I. Turística </a:t>
          </a:r>
        </a:p>
      </dgm:t>
    </dgm:pt>
    <dgm:pt modelId="{DB638C2C-683B-4F5F-8E11-A36A779C9DC4}" type="parTrans" cxnId="{9CE36A15-4811-4FA2-B89D-049611FDE883}">
      <dgm:prSet/>
      <dgm:spPr/>
      <dgm:t>
        <a:bodyPr/>
        <a:lstStyle/>
        <a:p>
          <a:endParaRPr lang="es-ES"/>
        </a:p>
      </dgm:t>
    </dgm:pt>
    <dgm:pt modelId="{BCB77C19-4FAD-44BE-905A-A44A7EB8D2D9}" type="sibTrans" cxnId="{9CE36A15-4811-4FA2-B89D-049611FDE883}">
      <dgm:prSet/>
      <dgm:spPr/>
      <dgm:t>
        <a:bodyPr/>
        <a:lstStyle/>
        <a:p>
          <a:endParaRPr lang="es-ES"/>
        </a:p>
      </dgm:t>
    </dgm:pt>
    <dgm:pt modelId="{B2A0B825-A27D-4AA2-9A53-6B571FF85BE1}">
      <dgm:prSet phldrT="[Texto]" custT="1"/>
      <dgm:spPr/>
      <dgm:t>
        <a:bodyPr/>
        <a:lstStyle/>
        <a:p>
          <a:r>
            <a:rPr lang="es-ES" sz="1800" b="0" dirty="0">
              <a:latin typeface="Arial" panose="020B0604020202020204" pitchFamily="34" charset="0"/>
              <a:cs typeface="Arial" panose="020B0604020202020204" pitchFamily="34" charset="0"/>
            </a:rPr>
            <a:t>Área Marketing y promoción </a:t>
          </a:r>
        </a:p>
      </dgm:t>
    </dgm:pt>
    <dgm:pt modelId="{1BC211EC-2BDA-4D00-9E89-6E7188A762CC}" type="parTrans" cxnId="{941B0AD8-1DCC-4A7A-A0BF-DCFED3B191D6}">
      <dgm:prSet/>
      <dgm:spPr/>
      <dgm:t>
        <a:bodyPr/>
        <a:lstStyle/>
        <a:p>
          <a:endParaRPr lang="es-ES"/>
        </a:p>
      </dgm:t>
    </dgm:pt>
    <dgm:pt modelId="{C1D9D00C-28D4-42BE-BC76-A423A7027315}" type="sibTrans" cxnId="{941B0AD8-1DCC-4A7A-A0BF-DCFED3B191D6}">
      <dgm:prSet/>
      <dgm:spPr/>
      <dgm:t>
        <a:bodyPr/>
        <a:lstStyle/>
        <a:p>
          <a:endParaRPr lang="es-ES"/>
        </a:p>
      </dgm:t>
    </dgm:pt>
    <dgm:pt modelId="{2B3499AA-30C2-495C-95A6-A1091588175B}">
      <dgm:prSet/>
      <dgm:spPr/>
      <dgm:t>
        <a:bodyPr/>
        <a:lstStyle/>
        <a:p>
          <a:endParaRPr lang="es-ES"/>
        </a:p>
      </dgm:t>
    </dgm:pt>
    <dgm:pt modelId="{66DC8BF1-78C1-483B-8FC1-8D5E819A2578}" type="parTrans" cxnId="{626EAD96-C065-413F-AB33-9944BA585E51}">
      <dgm:prSet/>
      <dgm:spPr/>
      <dgm:t>
        <a:bodyPr/>
        <a:lstStyle/>
        <a:p>
          <a:endParaRPr lang="es-ES"/>
        </a:p>
      </dgm:t>
    </dgm:pt>
    <dgm:pt modelId="{88C2ECF9-E1D5-4CFF-854B-2A8F48279785}" type="sibTrans" cxnId="{626EAD96-C065-413F-AB33-9944BA585E51}">
      <dgm:prSet/>
      <dgm:spPr/>
      <dgm:t>
        <a:bodyPr/>
        <a:lstStyle/>
        <a:p>
          <a:endParaRPr lang="es-ES"/>
        </a:p>
      </dgm:t>
    </dgm:pt>
    <dgm:pt modelId="{1ECACB1A-9405-4D7B-AF1D-F5DF40571D64}" type="pres">
      <dgm:prSet presAssocID="{F75DDC05-F658-43FC-811E-5EB17CAFFB0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634A8C5-0A57-4DCB-85B3-7AAA0B94FC2A}" type="pres">
      <dgm:prSet presAssocID="{12AC6063-EAE3-4862-A8BC-41F76CBBD5F2}" presName="compNode" presStyleCnt="0"/>
      <dgm:spPr/>
    </dgm:pt>
    <dgm:pt modelId="{44D4D145-6905-4202-856D-2999DEA619F9}" type="pres">
      <dgm:prSet presAssocID="{12AC6063-EAE3-4862-A8BC-41F76CBBD5F2}" presName="pictRect" presStyleLbl="node1" presStyleIdx="0" presStyleCnt="5" custLinFactNeighborX="-129" custLinFactNeighborY="246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07C23249-879B-419B-9B2E-119725C90EDA}" type="pres">
      <dgm:prSet presAssocID="{12AC6063-EAE3-4862-A8BC-41F76CBBD5F2}" presName="textRect" presStyleLbl="revTx" presStyleIdx="0" presStyleCnt="5" custLinFactNeighborX="1723" custLinFactNeighborY="-1710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D4DC446-6BB3-416B-A350-985F27B300F6}" type="pres">
      <dgm:prSet presAssocID="{39D71037-CF25-4C9A-B832-FBD147F80BF2}" presName="sibTrans" presStyleLbl="sibTrans2D1" presStyleIdx="0" presStyleCnt="0"/>
      <dgm:spPr/>
      <dgm:t>
        <a:bodyPr/>
        <a:lstStyle/>
        <a:p>
          <a:endParaRPr lang="es-ES"/>
        </a:p>
      </dgm:t>
    </dgm:pt>
    <dgm:pt modelId="{6213A0CF-B44C-4BA7-919D-78ADBC583DC8}" type="pres">
      <dgm:prSet presAssocID="{2B3499AA-30C2-495C-95A6-A1091588175B}" presName="compNode" presStyleCnt="0"/>
      <dgm:spPr/>
    </dgm:pt>
    <dgm:pt modelId="{060DE5F3-9667-4121-91B0-CA1DA59C33C0}" type="pres">
      <dgm:prSet presAssocID="{2B3499AA-30C2-495C-95A6-A1091588175B}" presName="pictRect" presStyleLbl="node1" presStyleIdx="1" presStyleCnt="5" custScaleX="99771" custScaleY="93176" custLinFactNeighborX="5381" custLinFactNeighborY="-2431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E400049C-B879-44AA-850D-DD00432A2F95}" type="pres">
      <dgm:prSet presAssocID="{2B3499AA-30C2-495C-95A6-A1091588175B}" presName="textRect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6509EB9-01BD-4662-AD37-F5A260E70B05}" type="pres">
      <dgm:prSet presAssocID="{88C2ECF9-E1D5-4CFF-854B-2A8F48279785}" presName="sibTrans" presStyleLbl="sibTrans2D1" presStyleIdx="0" presStyleCnt="0"/>
      <dgm:spPr/>
      <dgm:t>
        <a:bodyPr/>
        <a:lstStyle/>
        <a:p>
          <a:endParaRPr lang="es-ES"/>
        </a:p>
      </dgm:t>
    </dgm:pt>
    <dgm:pt modelId="{902645C8-A5B6-42C3-8E9B-FBF2E4394BAB}" type="pres">
      <dgm:prSet presAssocID="{530A2C90-C28A-4538-840F-128FA1E08E57}" presName="compNode" presStyleCnt="0"/>
      <dgm:spPr/>
    </dgm:pt>
    <dgm:pt modelId="{752C8D6A-4C6F-42BA-A78B-1580472BD548}" type="pres">
      <dgm:prSet presAssocID="{530A2C90-C28A-4538-840F-128FA1E08E57}" presName="pictRect" presStyleLbl="node1" presStyleIdx="2" presStyleCnt="5" custLinFactNeighborX="-1499" custLinFactNeighborY="-709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968F2130-1E80-427E-A4BB-7C900CEC1797}" type="pres">
      <dgm:prSet presAssocID="{530A2C90-C28A-4538-840F-128FA1E08E57}" presName="textRect" presStyleLbl="revTx" presStyleIdx="2" presStyleCnt="5" custLinFactNeighborX="3855" custLinFactNeighborY="-1235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B0ABEFD-7FD2-45A2-ABDF-74C66A9BB7CD}" type="pres">
      <dgm:prSet presAssocID="{1FA7A8EB-EBD3-4055-853F-2FA83B9C7537}" presName="sibTrans" presStyleLbl="sibTrans2D1" presStyleIdx="0" presStyleCnt="0"/>
      <dgm:spPr/>
      <dgm:t>
        <a:bodyPr/>
        <a:lstStyle/>
        <a:p>
          <a:endParaRPr lang="es-ES"/>
        </a:p>
      </dgm:t>
    </dgm:pt>
    <dgm:pt modelId="{FFC83CCA-C9C9-4939-B2D8-FAEF73CC0BCB}" type="pres">
      <dgm:prSet presAssocID="{D86BBE33-8882-4128-B3DD-466815819F46}" presName="compNode" presStyleCnt="0"/>
      <dgm:spPr/>
    </dgm:pt>
    <dgm:pt modelId="{4AF7871B-D55D-419F-A27A-A85241FF8AE0}" type="pres">
      <dgm:prSet presAssocID="{D86BBE33-8882-4128-B3DD-466815819F46}" presName="pictRect" presStyleLbl="node1" presStyleIdx="3" presStyleCnt="5" custLinFactNeighborX="3018" custLinFactNeighborY="6722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9000" b="-59000"/>
          </a:stretch>
        </a:blipFill>
      </dgm:spPr>
    </dgm:pt>
    <dgm:pt modelId="{260DB2EE-DBB6-4709-B73E-1FF23434E080}" type="pres">
      <dgm:prSet presAssocID="{D86BBE33-8882-4128-B3DD-466815819F46}" presName="textRect" presStyleLbl="revTx" presStyleIdx="3" presStyleCnt="5" custLinFactNeighborX="3018" custLinFactNeighborY="2236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6746DFB-F7DE-4802-8E1D-2BE7F3BCEFEF}" type="pres">
      <dgm:prSet presAssocID="{BCB77C19-4FAD-44BE-905A-A44A7EB8D2D9}" presName="sibTrans" presStyleLbl="sibTrans2D1" presStyleIdx="0" presStyleCnt="0"/>
      <dgm:spPr/>
      <dgm:t>
        <a:bodyPr/>
        <a:lstStyle/>
        <a:p>
          <a:endParaRPr lang="es-ES"/>
        </a:p>
      </dgm:t>
    </dgm:pt>
    <dgm:pt modelId="{5E2D8D27-6434-4CCC-9A58-8119CE19D1E7}" type="pres">
      <dgm:prSet presAssocID="{B2A0B825-A27D-4AA2-9A53-6B571FF85BE1}" presName="compNode" presStyleCnt="0"/>
      <dgm:spPr/>
    </dgm:pt>
    <dgm:pt modelId="{3BA76486-24A1-421F-887F-19F325FBC966}" type="pres">
      <dgm:prSet presAssocID="{B2A0B825-A27D-4AA2-9A53-6B571FF85BE1}" presName="pictRect" presStyleLbl="node1" presStyleIdx="4" presStyleCnt="5" custLinFactNeighborX="1097" custLinFactNeighborY="11170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</dgm:spPr>
    </dgm:pt>
    <dgm:pt modelId="{C0FAF66C-C064-4F67-AFBD-30713374DF3D}" type="pres">
      <dgm:prSet presAssocID="{B2A0B825-A27D-4AA2-9A53-6B571FF85BE1}" presName="textRect" presStyleLbl="revTx" presStyleIdx="4" presStyleCnt="5" custLinFactNeighborX="5236" custLinFactNeighborY="2432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0BB4D289-B875-4D20-BD8B-CD95F03C3624}" type="presOf" srcId="{530A2C90-C28A-4538-840F-128FA1E08E57}" destId="{968F2130-1E80-427E-A4BB-7C900CEC1797}" srcOrd="0" destOrd="0" presId="urn:microsoft.com/office/officeart/2005/8/layout/pList1"/>
    <dgm:cxn modelId="{6B7F614C-14DF-4EE2-9A8C-6596D50D587B}" type="presOf" srcId="{12AC6063-EAE3-4862-A8BC-41F76CBBD5F2}" destId="{07C23249-879B-419B-9B2E-119725C90EDA}" srcOrd="0" destOrd="0" presId="urn:microsoft.com/office/officeart/2005/8/layout/pList1"/>
    <dgm:cxn modelId="{2B3F0212-243C-4CD1-A4CA-7F628F91B2DC}" type="presOf" srcId="{88C2ECF9-E1D5-4CFF-854B-2A8F48279785}" destId="{B6509EB9-01BD-4662-AD37-F5A260E70B05}" srcOrd="0" destOrd="0" presId="urn:microsoft.com/office/officeart/2005/8/layout/pList1"/>
    <dgm:cxn modelId="{39339B11-3A7C-43E4-86D6-4F6612BE3189}" type="presOf" srcId="{39D71037-CF25-4C9A-B832-FBD147F80BF2}" destId="{CD4DC446-6BB3-416B-A350-985F27B300F6}" srcOrd="0" destOrd="0" presId="urn:microsoft.com/office/officeart/2005/8/layout/pList1"/>
    <dgm:cxn modelId="{0937F462-C857-4420-8F90-24C986785934}" type="presOf" srcId="{B2A0B825-A27D-4AA2-9A53-6B571FF85BE1}" destId="{C0FAF66C-C064-4F67-AFBD-30713374DF3D}" srcOrd="0" destOrd="0" presId="urn:microsoft.com/office/officeart/2005/8/layout/pList1"/>
    <dgm:cxn modelId="{DFA9ABB1-DB16-4A54-9A25-2C9C88CCB468}" srcId="{F75DDC05-F658-43FC-811E-5EB17CAFFB0E}" destId="{530A2C90-C28A-4538-840F-128FA1E08E57}" srcOrd="2" destOrd="0" parTransId="{061873F1-A70A-431D-A150-400E255720A2}" sibTransId="{1FA7A8EB-EBD3-4055-853F-2FA83B9C7537}"/>
    <dgm:cxn modelId="{626EAD96-C065-413F-AB33-9944BA585E51}" srcId="{F75DDC05-F658-43FC-811E-5EB17CAFFB0E}" destId="{2B3499AA-30C2-495C-95A6-A1091588175B}" srcOrd="1" destOrd="0" parTransId="{66DC8BF1-78C1-483B-8FC1-8D5E819A2578}" sibTransId="{88C2ECF9-E1D5-4CFF-854B-2A8F48279785}"/>
    <dgm:cxn modelId="{941B0AD8-1DCC-4A7A-A0BF-DCFED3B191D6}" srcId="{F75DDC05-F658-43FC-811E-5EB17CAFFB0E}" destId="{B2A0B825-A27D-4AA2-9A53-6B571FF85BE1}" srcOrd="4" destOrd="0" parTransId="{1BC211EC-2BDA-4D00-9E89-6E7188A762CC}" sibTransId="{C1D9D00C-28D4-42BE-BC76-A423A7027315}"/>
    <dgm:cxn modelId="{30954426-C14E-4468-9E58-978CA791C4C1}" srcId="{F75DDC05-F658-43FC-811E-5EB17CAFFB0E}" destId="{12AC6063-EAE3-4862-A8BC-41F76CBBD5F2}" srcOrd="0" destOrd="0" parTransId="{89BA245F-3632-4F36-8EC4-B0ADF61F2237}" sibTransId="{39D71037-CF25-4C9A-B832-FBD147F80BF2}"/>
    <dgm:cxn modelId="{9CE36A15-4811-4FA2-B89D-049611FDE883}" srcId="{F75DDC05-F658-43FC-811E-5EB17CAFFB0E}" destId="{D86BBE33-8882-4128-B3DD-466815819F46}" srcOrd="3" destOrd="0" parTransId="{DB638C2C-683B-4F5F-8E11-A36A779C9DC4}" sibTransId="{BCB77C19-4FAD-44BE-905A-A44A7EB8D2D9}"/>
    <dgm:cxn modelId="{9C5CB7F5-355C-4129-AC01-413797B3EE36}" type="presOf" srcId="{D86BBE33-8882-4128-B3DD-466815819F46}" destId="{260DB2EE-DBB6-4709-B73E-1FF23434E080}" srcOrd="0" destOrd="0" presId="urn:microsoft.com/office/officeart/2005/8/layout/pList1"/>
    <dgm:cxn modelId="{34F1FFD1-6915-4AAB-9752-4074158D7188}" type="presOf" srcId="{1FA7A8EB-EBD3-4055-853F-2FA83B9C7537}" destId="{CB0ABEFD-7FD2-45A2-ABDF-74C66A9BB7CD}" srcOrd="0" destOrd="0" presId="urn:microsoft.com/office/officeart/2005/8/layout/pList1"/>
    <dgm:cxn modelId="{EA1B3001-52D1-41C2-AFE7-606C49A00A42}" type="presOf" srcId="{BCB77C19-4FAD-44BE-905A-A44A7EB8D2D9}" destId="{96746DFB-F7DE-4802-8E1D-2BE7F3BCEFEF}" srcOrd="0" destOrd="0" presId="urn:microsoft.com/office/officeart/2005/8/layout/pList1"/>
    <dgm:cxn modelId="{B45D7BE7-5A32-44F2-9E49-69579E5F165B}" type="presOf" srcId="{2B3499AA-30C2-495C-95A6-A1091588175B}" destId="{E400049C-B879-44AA-850D-DD00432A2F95}" srcOrd="0" destOrd="0" presId="urn:microsoft.com/office/officeart/2005/8/layout/pList1"/>
    <dgm:cxn modelId="{C75BFE89-A147-4EDB-B706-3C9B35E03992}" type="presOf" srcId="{F75DDC05-F658-43FC-811E-5EB17CAFFB0E}" destId="{1ECACB1A-9405-4D7B-AF1D-F5DF40571D64}" srcOrd="0" destOrd="0" presId="urn:microsoft.com/office/officeart/2005/8/layout/pList1"/>
    <dgm:cxn modelId="{DBC70765-E9DD-4590-ADA1-05E2ED438AE0}" type="presParOf" srcId="{1ECACB1A-9405-4D7B-AF1D-F5DF40571D64}" destId="{E634A8C5-0A57-4DCB-85B3-7AAA0B94FC2A}" srcOrd="0" destOrd="0" presId="urn:microsoft.com/office/officeart/2005/8/layout/pList1"/>
    <dgm:cxn modelId="{2893A57C-EF15-4E5D-9416-C368D5D8692C}" type="presParOf" srcId="{E634A8C5-0A57-4DCB-85B3-7AAA0B94FC2A}" destId="{44D4D145-6905-4202-856D-2999DEA619F9}" srcOrd="0" destOrd="0" presId="urn:microsoft.com/office/officeart/2005/8/layout/pList1"/>
    <dgm:cxn modelId="{01935C63-9F09-4883-A6D8-D1BD3F6CB67E}" type="presParOf" srcId="{E634A8C5-0A57-4DCB-85B3-7AAA0B94FC2A}" destId="{07C23249-879B-419B-9B2E-119725C90EDA}" srcOrd="1" destOrd="0" presId="urn:microsoft.com/office/officeart/2005/8/layout/pList1"/>
    <dgm:cxn modelId="{AFC4D52E-4226-4309-AEE5-E5F9234F15DE}" type="presParOf" srcId="{1ECACB1A-9405-4D7B-AF1D-F5DF40571D64}" destId="{CD4DC446-6BB3-416B-A350-985F27B300F6}" srcOrd="1" destOrd="0" presId="urn:microsoft.com/office/officeart/2005/8/layout/pList1"/>
    <dgm:cxn modelId="{96366CAC-852C-4642-9BB7-2FE392519192}" type="presParOf" srcId="{1ECACB1A-9405-4D7B-AF1D-F5DF40571D64}" destId="{6213A0CF-B44C-4BA7-919D-78ADBC583DC8}" srcOrd="2" destOrd="0" presId="urn:microsoft.com/office/officeart/2005/8/layout/pList1"/>
    <dgm:cxn modelId="{1D03BB27-E8E2-4C0E-AA3B-0002AEB047FE}" type="presParOf" srcId="{6213A0CF-B44C-4BA7-919D-78ADBC583DC8}" destId="{060DE5F3-9667-4121-91B0-CA1DA59C33C0}" srcOrd="0" destOrd="0" presId="urn:microsoft.com/office/officeart/2005/8/layout/pList1"/>
    <dgm:cxn modelId="{9A1A9915-4091-462D-A606-571036885CAC}" type="presParOf" srcId="{6213A0CF-B44C-4BA7-919D-78ADBC583DC8}" destId="{E400049C-B879-44AA-850D-DD00432A2F95}" srcOrd="1" destOrd="0" presId="urn:microsoft.com/office/officeart/2005/8/layout/pList1"/>
    <dgm:cxn modelId="{4C30AF91-E348-4E8A-902F-2CA0EF36F95F}" type="presParOf" srcId="{1ECACB1A-9405-4D7B-AF1D-F5DF40571D64}" destId="{B6509EB9-01BD-4662-AD37-F5A260E70B05}" srcOrd="3" destOrd="0" presId="urn:microsoft.com/office/officeart/2005/8/layout/pList1"/>
    <dgm:cxn modelId="{CC898813-F541-4397-86B7-AE18747566F1}" type="presParOf" srcId="{1ECACB1A-9405-4D7B-AF1D-F5DF40571D64}" destId="{902645C8-A5B6-42C3-8E9B-FBF2E4394BAB}" srcOrd="4" destOrd="0" presId="urn:microsoft.com/office/officeart/2005/8/layout/pList1"/>
    <dgm:cxn modelId="{C83130FD-E602-4211-B7BC-4500059C6AEF}" type="presParOf" srcId="{902645C8-A5B6-42C3-8E9B-FBF2E4394BAB}" destId="{752C8D6A-4C6F-42BA-A78B-1580472BD548}" srcOrd="0" destOrd="0" presId="urn:microsoft.com/office/officeart/2005/8/layout/pList1"/>
    <dgm:cxn modelId="{7379391C-456C-4750-904D-9A3B8100AECD}" type="presParOf" srcId="{902645C8-A5B6-42C3-8E9B-FBF2E4394BAB}" destId="{968F2130-1E80-427E-A4BB-7C900CEC1797}" srcOrd="1" destOrd="0" presId="urn:microsoft.com/office/officeart/2005/8/layout/pList1"/>
    <dgm:cxn modelId="{72B66FB3-5008-4665-9962-3DA0C482EE12}" type="presParOf" srcId="{1ECACB1A-9405-4D7B-AF1D-F5DF40571D64}" destId="{CB0ABEFD-7FD2-45A2-ABDF-74C66A9BB7CD}" srcOrd="5" destOrd="0" presId="urn:microsoft.com/office/officeart/2005/8/layout/pList1"/>
    <dgm:cxn modelId="{52CF5056-FA22-41F9-B1BD-3A96474D9FC3}" type="presParOf" srcId="{1ECACB1A-9405-4D7B-AF1D-F5DF40571D64}" destId="{FFC83CCA-C9C9-4939-B2D8-FAEF73CC0BCB}" srcOrd="6" destOrd="0" presId="urn:microsoft.com/office/officeart/2005/8/layout/pList1"/>
    <dgm:cxn modelId="{06CCCF99-42E3-4C8B-B26E-B1C8D744C091}" type="presParOf" srcId="{FFC83CCA-C9C9-4939-B2D8-FAEF73CC0BCB}" destId="{4AF7871B-D55D-419F-A27A-A85241FF8AE0}" srcOrd="0" destOrd="0" presId="urn:microsoft.com/office/officeart/2005/8/layout/pList1"/>
    <dgm:cxn modelId="{07C92EB4-8D5D-4AE0-8A27-6230B311DE61}" type="presParOf" srcId="{FFC83CCA-C9C9-4939-B2D8-FAEF73CC0BCB}" destId="{260DB2EE-DBB6-4709-B73E-1FF23434E080}" srcOrd="1" destOrd="0" presId="urn:microsoft.com/office/officeart/2005/8/layout/pList1"/>
    <dgm:cxn modelId="{4B908AD4-371A-4646-B830-3066A36AECD7}" type="presParOf" srcId="{1ECACB1A-9405-4D7B-AF1D-F5DF40571D64}" destId="{96746DFB-F7DE-4802-8E1D-2BE7F3BCEFEF}" srcOrd="7" destOrd="0" presId="urn:microsoft.com/office/officeart/2005/8/layout/pList1"/>
    <dgm:cxn modelId="{F6A419EC-2963-40AD-9CB4-1B528B8DF079}" type="presParOf" srcId="{1ECACB1A-9405-4D7B-AF1D-F5DF40571D64}" destId="{5E2D8D27-6434-4CCC-9A58-8119CE19D1E7}" srcOrd="8" destOrd="0" presId="urn:microsoft.com/office/officeart/2005/8/layout/pList1"/>
    <dgm:cxn modelId="{2B8B2B89-08BB-49D6-8F85-889AB6278378}" type="presParOf" srcId="{5E2D8D27-6434-4CCC-9A58-8119CE19D1E7}" destId="{3BA76486-24A1-421F-887F-19F325FBC966}" srcOrd="0" destOrd="0" presId="urn:microsoft.com/office/officeart/2005/8/layout/pList1"/>
    <dgm:cxn modelId="{80C4A756-BC2C-4B1E-B8AE-E92A9E293A58}" type="presParOf" srcId="{5E2D8D27-6434-4CCC-9A58-8119CE19D1E7}" destId="{C0FAF66C-C064-4F67-AFBD-30713374DF3D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81897B9-0FE1-4FB6-8FD5-FB476E0BD89F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9D404D9D-E624-40B3-B514-7112DCED4122}">
      <dgm:prSet phldrT="[Texto]" custT="1"/>
      <dgm:spPr/>
      <dgm:t>
        <a:bodyPr/>
        <a:lstStyle/>
        <a:p>
          <a:r>
            <a:rPr lang="es-ES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Contenido literario </a:t>
          </a:r>
        </a:p>
      </dgm:t>
    </dgm:pt>
    <dgm:pt modelId="{38C65072-12E5-4059-9C48-8E9029B36ED3}" type="parTrans" cxnId="{E4579EBB-7BFA-4692-8F2A-8A51E686B445}">
      <dgm:prSet/>
      <dgm:spPr/>
      <dgm:t>
        <a:bodyPr/>
        <a:lstStyle/>
        <a:p>
          <a:endParaRPr lang="es-ES"/>
        </a:p>
      </dgm:t>
    </dgm:pt>
    <dgm:pt modelId="{B543FFB8-49BE-466E-9B4F-6D9082EEFF5D}" type="sibTrans" cxnId="{E4579EBB-7BFA-4692-8F2A-8A51E686B445}">
      <dgm:prSet/>
      <dgm:spPr/>
      <dgm:t>
        <a:bodyPr/>
        <a:lstStyle/>
        <a:p>
          <a:endParaRPr lang="es-ES"/>
        </a:p>
      </dgm:t>
    </dgm:pt>
    <dgm:pt modelId="{4DE15AEB-1023-46B6-8936-9B2AD2283D63}">
      <dgm:prSet phldrT="[Texto]" custT="1"/>
      <dgm:spPr/>
      <dgm:t>
        <a:bodyPr/>
        <a:lstStyle/>
        <a:p>
          <a:r>
            <a:rPr lang="es-E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Baile y vestimenta </a:t>
          </a:r>
        </a:p>
      </dgm:t>
    </dgm:pt>
    <dgm:pt modelId="{8D5A7B36-9847-4D20-8B5F-242C77CAB541}" type="parTrans" cxnId="{0364B45D-785B-4A30-8AC4-240CF262C69C}">
      <dgm:prSet/>
      <dgm:spPr/>
      <dgm:t>
        <a:bodyPr/>
        <a:lstStyle/>
        <a:p>
          <a:endParaRPr lang="es-ES"/>
        </a:p>
      </dgm:t>
    </dgm:pt>
    <dgm:pt modelId="{5ABACF4A-E223-4840-8C47-28E4B5CD4AC6}" type="sibTrans" cxnId="{0364B45D-785B-4A30-8AC4-240CF262C69C}">
      <dgm:prSet/>
      <dgm:spPr/>
      <dgm:t>
        <a:bodyPr/>
        <a:lstStyle/>
        <a:p>
          <a:endParaRPr lang="es-ES"/>
        </a:p>
      </dgm:t>
    </dgm:pt>
    <dgm:pt modelId="{A7135757-BB0F-4B97-ACC3-DD90F0082E94}">
      <dgm:prSet phldrT="[Texto]" custT="1"/>
      <dgm:spPr/>
      <dgm:t>
        <a:bodyPr/>
        <a:lstStyle/>
        <a:p>
          <a:r>
            <a:rPr lang="es-E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Ambientación </a:t>
          </a:r>
        </a:p>
      </dgm:t>
    </dgm:pt>
    <dgm:pt modelId="{FE4D286C-7817-4783-971F-70202AE2C602}" type="parTrans" cxnId="{E44AA133-D703-4EEC-AD83-20A41796C1E2}">
      <dgm:prSet/>
      <dgm:spPr/>
      <dgm:t>
        <a:bodyPr/>
        <a:lstStyle/>
        <a:p>
          <a:endParaRPr lang="es-ES"/>
        </a:p>
      </dgm:t>
    </dgm:pt>
    <dgm:pt modelId="{7C51888A-8D42-480F-A0F0-8530105B7E12}" type="sibTrans" cxnId="{E44AA133-D703-4EEC-AD83-20A41796C1E2}">
      <dgm:prSet/>
      <dgm:spPr/>
      <dgm:t>
        <a:bodyPr/>
        <a:lstStyle/>
        <a:p>
          <a:endParaRPr lang="es-ES"/>
        </a:p>
      </dgm:t>
    </dgm:pt>
    <dgm:pt modelId="{C3E0F00F-9183-41CA-8D33-A02CED207D6F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8B9C8FC-E64B-44E9-B8ED-BCB447843AEB}" type="parTrans" cxnId="{06660975-3422-41FD-A70D-2D46EF67A0A9}">
      <dgm:prSet/>
      <dgm:spPr/>
      <dgm:t>
        <a:bodyPr/>
        <a:lstStyle/>
        <a:p>
          <a:endParaRPr lang="es-ES"/>
        </a:p>
      </dgm:t>
    </dgm:pt>
    <dgm:pt modelId="{52A58B88-F9B6-4BC6-AD43-8B306D169CF2}" type="sibTrans" cxnId="{06660975-3422-41FD-A70D-2D46EF67A0A9}">
      <dgm:prSet/>
      <dgm:spPr/>
      <dgm:t>
        <a:bodyPr/>
        <a:lstStyle/>
        <a:p>
          <a:endParaRPr lang="es-ES"/>
        </a:p>
      </dgm:t>
    </dgm:pt>
    <dgm:pt modelId="{742BBF2A-717C-4378-8911-FF54744DF1A4}">
      <dgm:prSet/>
      <dgm:spPr/>
      <dgm:t>
        <a:bodyPr/>
        <a:lstStyle/>
        <a:p>
          <a:r>
            <a:rPr lang="es-E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Intérpretes </a:t>
          </a:r>
        </a:p>
      </dgm:t>
    </dgm:pt>
    <dgm:pt modelId="{27B266C7-4FED-419C-89DF-FD8AABAD802C}" type="parTrans" cxnId="{AD0A10C0-881A-4490-B33C-62108666363A}">
      <dgm:prSet/>
      <dgm:spPr/>
      <dgm:t>
        <a:bodyPr/>
        <a:lstStyle/>
        <a:p>
          <a:endParaRPr lang="es-ES"/>
        </a:p>
      </dgm:t>
    </dgm:pt>
    <dgm:pt modelId="{42623B9E-5DFB-4DBB-9476-45E16CDFF01F}" type="sibTrans" cxnId="{AD0A10C0-881A-4490-B33C-62108666363A}">
      <dgm:prSet/>
      <dgm:spPr/>
      <dgm:t>
        <a:bodyPr/>
        <a:lstStyle/>
        <a:p>
          <a:endParaRPr lang="es-ES"/>
        </a:p>
      </dgm:t>
    </dgm:pt>
    <dgm:pt modelId="{AD6B0B27-F5F9-4A27-BA5B-FE0AE951F7C0}" type="pres">
      <dgm:prSet presAssocID="{D81897B9-0FE1-4FB6-8FD5-FB476E0BD89F}" presName="Name0" presStyleCnt="0">
        <dgm:presLayoutVars>
          <dgm:dir/>
          <dgm:resizeHandles val="exact"/>
        </dgm:presLayoutVars>
      </dgm:prSet>
      <dgm:spPr/>
    </dgm:pt>
    <dgm:pt modelId="{275B6E1C-EECC-49BD-BBA0-9783B7D18A2A}" type="pres">
      <dgm:prSet presAssocID="{9D404D9D-E624-40B3-B514-7112DCED4122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3644A4C-EE0A-4BDE-B50F-AF8C8B68DE95}" type="pres">
      <dgm:prSet presAssocID="{B543FFB8-49BE-466E-9B4F-6D9082EEFF5D}" presName="sibTrans" presStyleLbl="sibTrans2D1" presStyleIdx="0" presStyleCnt="4"/>
      <dgm:spPr/>
      <dgm:t>
        <a:bodyPr/>
        <a:lstStyle/>
        <a:p>
          <a:endParaRPr lang="es-ES"/>
        </a:p>
      </dgm:t>
    </dgm:pt>
    <dgm:pt modelId="{4CAAE10D-BB43-403B-A775-812BAE8D548E}" type="pres">
      <dgm:prSet presAssocID="{B543FFB8-49BE-466E-9B4F-6D9082EEFF5D}" presName="connectorText" presStyleLbl="sibTrans2D1" presStyleIdx="0" presStyleCnt="4"/>
      <dgm:spPr/>
      <dgm:t>
        <a:bodyPr/>
        <a:lstStyle/>
        <a:p>
          <a:endParaRPr lang="es-ES"/>
        </a:p>
      </dgm:t>
    </dgm:pt>
    <dgm:pt modelId="{29841F09-EC5F-41AA-ACAA-0B4EF53B397E}" type="pres">
      <dgm:prSet presAssocID="{C3E0F00F-9183-41CA-8D33-A02CED207D6F}" presName="node" presStyleLbl="node1" presStyleIdx="1" presStyleCnt="5" custScaleX="15204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8DD885C-3EE4-4256-A98B-4AD9BBC03372}" type="pres">
      <dgm:prSet presAssocID="{52A58B88-F9B6-4BC6-AD43-8B306D169CF2}" presName="sibTrans" presStyleLbl="sibTrans2D1" presStyleIdx="1" presStyleCnt="4"/>
      <dgm:spPr/>
      <dgm:t>
        <a:bodyPr/>
        <a:lstStyle/>
        <a:p>
          <a:endParaRPr lang="es-ES"/>
        </a:p>
      </dgm:t>
    </dgm:pt>
    <dgm:pt modelId="{CC22804E-74B1-4558-944B-CC15243BC0B0}" type="pres">
      <dgm:prSet presAssocID="{52A58B88-F9B6-4BC6-AD43-8B306D169CF2}" presName="connectorText" presStyleLbl="sibTrans2D1" presStyleIdx="1" presStyleCnt="4"/>
      <dgm:spPr/>
      <dgm:t>
        <a:bodyPr/>
        <a:lstStyle/>
        <a:p>
          <a:endParaRPr lang="es-ES"/>
        </a:p>
      </dgm:t>
    </dgm:pt>
    <dgm:pt modelId="{72C9C67E-F798-4095-9487-A4D8B18953E4}" type="pres">
      <dgm:prSet presAssocID="{4DE15AEB-1023-46B6-8936-9B2AD2283D63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5F08BA4-FF1B-45D9-9E29-7AFAFAFEAE6B}" type="pres">
      <dgm:prSet presAssocID="{5ABACF4A-E223-4840-8C47-28E4B5CD4AC6}" presName="sibTrans" presStyleLbl="sibTrans2D1" presStyleIdx="2" presStyleCnt="4"/>
      <dgm:spPr/>
      <dgm:t>
        <a:bodyPr/>
        <a:lstStyle/>
        <a:p>
          <a:endParaRPr lang="es-ES"/>
        </a:p>
      </dgm:t>
    </dgm:pt>
    <dgm:pt modelId="{651EAEAD-7BC0-45D1-BC61-DA1177139A9A}" type="pres">
      <dgm:prSet presAssocID="{5ABACF4A-E223-4840-8C47-28E4B5CD4AC6}" presName="connectorText" presStyleLbl="sibTrans2D1" presStyleIdx="2" presStyleCnt="4"/>
      <dgm:spPr/>
      <dgm:t>
        <a:bodyPr/>
        <a:lstStyle/>
        <a:p>
          <a:endParaRPr lang="es-ES"/>
        </a:p>
      </dgm:t>
    </dgm:pt>
    <dgm:pt modelId="{557CFCD4-CCC9-490A-A16A-6BB1A3B63D1B}" type="pres">
      <dgm:prSet presAssocID="{A7135757-BB0F-4B97-ACC3-DD90F0082E94}" presName="node" presStyleLbl="node1" presStyleIdx="3" presStyleCnt="5" custScaleX="12000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859FAB8-D3CB-444E-8FC7-8EB95BC64BBB}" type="pres">
      <dgm:prSet presAssocID="{7C51888A-8D42-480F-A0F0-8530105B7E12}" presName="sibTrans" presStyleLbl="sibTrans2D1" presStyleIdx="3" presStyleCnt="4"/>
      <dgm:spPr/>
      <dgm:t>
        <a:bodyPr/>
        <a:lstStyle/>
        <a:p>
          <a:endParaRPr lang="es-ES"/>
        </a:p>
      </dgm:t>
    </dgm:pt>
    <dgm:pt modelId="{ABC69550-15E5-4E7F-BBD5-CB13D3203B08}" type="pres">
      <dgm:prSet presAssocID="{7C51888A-8D42-480F-A0F0-8530105B7E12}" presName="connectorText" presStyleLbl="sibTrans2D1" presStyleIdx="3" presStyleCnt="4"/>
      <dgm:spPr/>
      <dgm:t>
        <a:bodyPr/>
        <a:lstStyle/>
        <a:p>
          <a:endParaRPr lang="es-ES"/>
        </a:p>
      </dgm:t>
    </dgm:pt>
    <dgm:pt modelId="{3763DC1B-DFE7-43C9-8055-857D55CD35D1}" type="pres">
      <dgm:prSet presAssocID="{742BBF2A-717C-4378-8911-FF54744DF1A4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C92BBB2-2361-4075-A1E6-C67DD424322E}" type="presOf" srcId="{5ABACF4A-E223-4840-8C47-28E4B5CD4AC6}" destId="{45F08BA4-FF1B-45D9-9E29-7AFAFAFEAE6B}" srcOrd="0" destOrd="0" presId="urn:microsoft.com/office/officeart/2005/8/layout/process1"/>
    <dgm:cxn modelId="{E44AA133-D703-4EEC-AD83-20A41796C1E2}" srcId="{D81897B9-0FE1-4FB6-8FD5-FB476E0BD89F}" destId="{A7135757-BB0F-4B97-ACC3-DD90F0082E94}" srcOrd="3" destOrd="0" parTransId="{FE4D286C-7817-4783-971F-70202AE2C602}" sibTransId="{7C51888A-8D42-480F-A0F0-8530105B7E12}"/>
    <dgm:cxn modelId="{A94DBF10-1CAC-48FA-B52B-02B335F10931}" type="presOf" srcId="{52A58B88-F9B6-4BC6-AD43-8B306D169CF2}" destId="{D8DD885C-3EE4-4256-A98B-4AD9BBC03372}" srcOrd="0" destOrd="0" presId="urn:microsoft.com/office/officeart/2005/8/layout/process1"/>
    <dgm:cxn modelId="{70DE9CA2-3E11-4307-96C4-B4C1A0F43F84}" type="presOf" srcId="{4DE15AEB-1023-46B6-8936-9B2AD2283D63}" destId="{72C9C67E-F798-4095-9487-A4D8B18953E4}" srcOrd="0" destOrd="0" presId="urn:microsoft.com/office/officeart/2005/8/layout/process1"/>
    <dgm:cxn modelId="{4C35523C-DEAF-4759-ADEB-F2D691BB930A}" type="presOf" srcId="{9D404D9D-E624-40B3-B514-7112DCED4122}" destId="{275B6E1C-EECC-49BD-BBA0-9783B7D18A2A}" srcOrd="0" destOrd="0" presId="urn:microsoft.com/office/officeart/2005/8/layout/process1"/>
    <dgm:cxn modelId="{FEDF182B-8A65-4230-B9B6-9C55C0CCD319}" type="presOf" srcId="{A7135757-BB0F-4B97-ACC3-DD90F0082E94}" destId="{557CFCD4-CCC9-490A-A16A-6BB1A3B63D1B}" srcOrd="0" destOrd="0" presId="urn:microsoft.com/office/officeart/2005/8/layout/process1"/>
    <dgm:cxn modelId="{14287DB7-D7AA-49CB-9119-D4A9B3AF053E}" type="presOf" srcId="{52A58B88-F9B6-4BC6-AD43-8B306D169CF2}" destId="{CC22804E-74B1-4558-944B-CC15243BC0B0}" srcOrd="1" destOrd="0" presId="urn:microsoft.com/office/officeart/2005/8/layout/process1"/>
    <dgm:cxn modelId="{AD0A10C0-881A-4490-B33C-62108666363A}" srcId="{D81897B9-0FE1-4FB6-8FD5-FB476E0BD89F}" destId="{742BBF2A-717C-4378-8911-FF54744DF1A4}" srcOrd="4" destOrd="0" parTransId="{27B266C7-4FED-419C-89DF-FD8AABAD802C}" sibTransId="{42623B9E-5DFB-4DBB-9476-45E16CDFF01F}"/>
    <dgm:cxn modelId="{0364B45D-785B-4A30-8AC4-240CF262C69C}" srcId="{D81897B9-0FE1-4FB6-8FD5-FB476E0BD89F}" destId="{4DE15AEB-1023-46B6-8936-9B2AD2283D63}" srcOrd="2" destOrd="0" parTransId="{8D5A7B36-9847-4D20-8B5F-242C77CAB541}" sibTransId="{5ABACF4A-E223-4840-8C47-28E4B5CD4AC6}"/>
    <dgm:cxn modelId="{A6FF7D98-3F36-4B53-ACFF-FE86BFF3273C}" type="presOf" srcId="{742BBF2A-717C-4378-8911-FF54744DF1A4}" destId="{3763DC1B-DFE7-43C9-8055-857D55CD35D1}" srcOrd="0" destOrd="0" presId="urn:microsoft.com/office/officeart/2005/8/layout/process1"/>
    <dgm:cxn modelId="{2D11D913-873C-416D-81FB-D89137FB3090}" type="presOf" srcId="{5ABACF4A-E223-4840-8C47-28E4B5CD4AC6}" destId="{651EAEAD-7BC0-45D1-BC61-DA1177139A9A}" srcOrd="1" destOrd="0" presId="urn:microsoft.com/office/officeart/2005/8/layout/process1"/>
    <dgm:cxn modelId="{2795EAFB-CAAC-4569-B4AD-71D59133D4C5}" type="presOf" srcId="{D81897B9-0FE1-4FB6-8FD5-FB476E0BD89F}" destId="{AD6B0B27-F5F9-4A27-BA5B-FE0AE951F7C0}" srcOrd="0" destOrd="0" presId="urn:microsoft.com/office/officeart/2005/8/layout/process1"/>
    <dgm:cxn modelId="{E4579EBB-7BFA-4692-8F2A-8A51E686B445}" srcId="{D81897B9-0FE1-4FB6-8FD5-FB476E0BD89F}" destId="{9D404D9D-E624-40B3-B514-7112DCED4122}" srcOrd="0" destOrd="0" parTransId="{38C65072-12E5-4059-9C48-8E9029B36ED3}" sibTransId="{B543FFB8-49BE-466E-9B4F-6D9082EEFF5D}"/>
    <dgm:cxn modelId="{06660975-3422-41FD-A70D-2D46EF67A0A9}" srcId="{D81897B9-0FE1-4FB6-8FD5-FB476E0BD89F}" destId="{C3E0F00F-9183-41CA-8D33-A02CED207D6F}" srcOrd="1" destOrd="0" parTransId="{48B9C8FC-E64B-44E9-B8ED-BCB447843AEB}" sibTransId="{52A58B88-F9B6-4BC6-AD43-8B306D169CF2}"/>
    <dgm:cxn modelId="{C755DC01-D860-4127-83F5-89FE02E8B451}" type="presOf" srcId="{7C51888A-8D42-480F-A0F0-8530105B7E12}" destId="{ABC69550-15E5-4E7F-BBD5-CB13D3203B08}" srcOrd="1" destOrd="0" presId="urn:microsoft.com/office/officeart/2005/8/layout/process1"/>
    <dgm:cxn modelId="{3C9BF175-0D42-4DE4-B1EC-669B8C7E9AC6}" type="presOf" srcId="{B543FFB8-49BE-466E-9B4F-6D9082EEFF5D}" destId="{4CAAE10D-BB43-403B-A775-812BAE8D548E}" srcOrd="1" destOrd="0" presId="urn:microsoft.com/office/officeart/2005/8/layout/process1"/>
    <dgm:cxn modelId="{3637DDAF-23B8-4A1C-BD3B-21A315221DD3}" type="presOf" srcId="{B543FFB8-49BE-466E-9B4F-6D9082EEFF5D}" destId="{03644A4C-EE0A-4BDE-B50F-AF8C8B68DE95}" srcOrd="0" destOrd="0" presId="urn:microsoft.com/office/officeart/2005/8/layout/process1"/>
    <dgm:cxn modelId="{647D2010-3D2B-4C0C-BF8D-35E7DEB86E24}" type="presOf" srcId="{7C51888A-8D42-480F-A0F0-8530105B7E12}" destId="{B859FAB8-D3CB-444E-8FC7-8EB95BC64BBB}" srcOrd="0" destOrd="0" presId="urn:microsoft.com/office/officeart/2005/8/layout/process1"/>
    <dgm:cxn modelId="{542640AD-6CB8-4CA3-94CD-52691BF54D8D}" type="presOf" srcId="{C3E0F00F-9183-41CA-8D33-A02CED207D6F}" destId="{29841F09-EC5F-41AA-ACAA-0B4EF53B397E}" srcOrd="0" destOrd="0" presId="urn:microsoft.com/office/officeart/2005/8/layout/process1"/>
    <dgm:cxn modelId="{6DFBF23F-72D0-43EB-8060-1D58D863ECCA}" type="presParOf" srcId="{AD6B0B27-F5F9-4A27-BA5B-FE0AE951F7C0}" destId="{275B6E1C-EECC-49BD-BBA0-9783B7D18A2A}" srcOrd="0" destOrd="0" presId="urn:microsoft.com/office/officeart/2005/8/layout/process1"/>
    <dgm:cxn modelId="{4C1E1D07-6ADB-409B-9246-0D7CDB0FD2A3}" type="presParOf" srcId="{AD6B0B27-F5F9-4A27-BA5B-FE0AE951F7C0}" destId="{03644A4C-EE0A-4BDE-B50F-AF8C8B68DE95}" srcOrd="1" destOrd="0" presId="urn:microsoft.com/office/officeart/2005/8/layout/process1"/>
    <dgm:cxn modelId="{5BD1B7C6-2353-42A8-BF46-15A72739140D}" type="presParOf" srcId="{03644A4C-EE0A-4BDE-B50F-AF8C8B68DE95}" destId="{4CAAE10D-BB43-403B-A775-812BAE8D548E}" srcOrd="0" destOrd="0" presId="urn:microsoft.com/office/officeart/2005/8/layout/process1"/>
    <dgm:cxn modelId="{DA3F7542-3889-4AD6-B1B6-6818ED713B02}" type="presParOf" srcId="{AD6B0B27-F5F9-4A27-BA5B-FE0AE951F7C0}" destId="{29841F09-EC5F-41AA-ACAA-0B4EF53B397E}" srcOrd="2" destOrd="0" presId="urn:microsoft.com/office/officeart/2005/8/layout/process1"/>
    <dgm:cxn modelId="{F9A63475-F6A8-4CFE-8D9E-B55E05F4CDCC}" type="presParOf" srcId="{AD6B0B27-F5F9-4A27-BA5B-FE0AE951F7C0}" destId="{D8DD885C-3EE4-4256-A98B-4AD9BBC03372}" srcOrd="3" destOrd="0" presId="urn:microsoft.com/office/officeart/2005/8/layout/process1"/>
    <dgm:cxn modelId="{9CF9984F-D113-4C2A-A001-F24A65A8339B}" type="presParOf" srcId="{D8DD885C-3EE4-4256-A98B-4AD9BBC03372}" destId="{CC22804E-74B1-4558-944B-CC15243BC0B0}" srcOrd="0" destOrd="0" presId="urn:microsoft.com/office/officeart/2005/8/layout/process1"/>
    <dgm:cxn modelId="{8FE626FF-5A43-460C-8AB3-B0329B3D2D94}" type="presParOf" srcId="{AD6B0B27-F5F9-4A27-BA5B-FE0AE951F7C0}" destId="{72C9C67E-F798-4095-9487-A4D8B18953E4}" srcOrd="4" destOrd="0" presId="urn:microsoft.com/office/officeart/2005/8/layout/process1"/>
    <dgm:cxn modelId="{E778C2E5-6278-45EA-A036-8E36E57A8103}" type="presParOf" srcId="{AD6B0B27-F5F9-4A27-BA5B-FE0AE951F7C0}" destId="{45F08BA4-FF1B-45D9-9E29-7AFAFAFEAE6B}" srcOrd="5" destOrd="0" presId="urn:microsoft.com/office/officeart/2005/8/layout/process1"/>
    <dgm:cxn modelId="{A7366474-26CA-4A15-96EA-18403CE78F62}" type="presParOf" srcId="{45F08BA4-FF1B-45D9-9E29-7AFAFAFEAE6B}" destId="{651EAEAD-7BC0-45D1-BC61-DA1177139A9A}" srcOrd="0" destOrd="0" presId="urn:microsoft.com/office/officeart/2005/8/layout/process1"/>
    <dgm:cxn modelId="{85B27E92-418C-47E7-8F3E-54B90EDE4FF3}" type="presParOf" srcId="{AD6B0B27-F5F9-4A27-BA5B-FE0AE951F7C0}" destId="{557CFCD4-CCC9-490A-A16A-6BB1A3B63D1B}" srcOrd="6" destOrd="0" presId="urn:microsoft.com/office/officeart/2005/8/layout/process1"/>
    <dgm:cxn modelId="{4E739077-3A44-4D97-AA33-454EC52CB168}" type="presParOf" srcId="{AD6B0B27-F5F9-4A27-BA5B-FE0AE951F7C0}" destId="{B859FAB8-D3CB-444E-8FC7-8EB95BC64BBB}" srcOrd="7" destOrd="0" presId="urn:microsoft.com/office/officeart/2005/8/layout/process1"/>
    <dgm:cxn modelId="{55A0C7F6-2C0C-4A89-8FCA-6CE259908CD8}" type="presParOf" srcId="{B859FAB8-D3CB-444E-8FC7-8EB95BC64BBB}" destId="{ABC69550-15E5-4E7F-BBD5-CB13D3203B08}" srcOrd="0" destOrd="0" presId="urn:microsoft.com/office/officeart/2005/8/layout/process1"/>
    <dgm:cxn modelId="{B3337D00-4406-4E3C-BA5F-69E8F179870B}" type="presParOf" srcId="{AD6B0B27-F5F9-4A27-BA5B-FE0AE951F7C0}" destId="{3763DC1B-DFE7-43C9-8055-857D55CD35D1}" srcOrd="8" destOrd="0" presId="urn:microsoft.com/office/officeart/2005/8/layout/process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F62EE56-09DE-4381-A1C2-29A053AC321B}" type="doc">
      <dgm:prSet loTypeId="urn:microsoft.com/office/officeart/2008/layout/VerticalAccent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4E94C217-088D-480B-BF8A-72D2465D5FA7}">
      <dgm:prSet phldrT="[Texto]"/>
      <dgm:spPr/>
      <dgm:t>
        <a:bodyPr/>
        <a:lstStyle/>
        <a:p>
          <a:endParaRPr lang="es-ES" dirty="0"/>
        </a:p>
      </dgm:t>
    </dgm:pt>
    <dgm:pt modelId="{49D6B401-8E07-4674-9443-9DBFDF6A1048}" type="parTrans" cxnId="{DB60D3C1-0A0D-401F-8003-7D7BCD527D82}">
      <dgm:prSet/>
      <dgm:spPr/>
      <dgm:t>
        <a:bodyPr/>
        <a:lstStyle/>
        <a:p>
          <a:endParaRPr lang="es-ES"/>
        </a:p>
      </dgm:t>
    </dgm:pt>
    <dgm:pt modelId="{51364FAB-421F-4FF5-948E-5711B4850351}" type="sibTrans" cxnId="{DB60D3C1-0A0D-401F-8003-7D7BCD527D82}">
      <dgm:prSet/>
      <dgm:spPr/>
      <dgm:t>
        <a:bodyPr/>
        <a:lstStyle/>
        <a:p>
          <a:endParaRPr lang="es-ES"/>
        </a:p>
      </dgm:t>
    </dgm:pt>
    <dgm:pt modelId="{6EF2DEFE-6C5D-435A-BC92-FE98F587C120}">
      <dgm:prSet phldrT="[Texto]" custT="1"/>
      <dgm:spPr/>
      <dgm:t>
        <a:bodyPr/>
        <a:lstStyle/>
        <a:p>
          <a:r>
            <a:rPr lang="es-ES" sz="1400" dirty="0"/>
            <a:t>Influencia</a:t>
          </a:r>
          <a:r>
            <a:rPr lang="es-ES" sz="1400" baseline="0" dirty="0"/>
            <a:t> de géneros con éxito comercial influyen  en </a:t>
          </a:r>
          <a:r>
            <a:rPr lang="es-ES" sz="1400" baseline="0" dirty="0" err="1"/>
            <a:t>kos</a:t>
          </a:r>
          <a:r>
            <a:rPr lang="es-ES" sz="1400" baseline="0" dirty="0"/>
            <a:t> géneros tradicionales , pérdida de identidad </a:t>
          </a:r>
          <a:endParaRPr lang="es-ES" sz="1400" dirty="0"/>
        </a:p>
      </dgm:t>
    </dgm:pt>
    <dgm:pt modelId="{57ADEA2D-484B-42F5-93F0-64D5FA5B162C}" type="parTrans" cxnId="{F1E386C7-7EC5-4A7D-BF69-9C5A4C02C31B}">
      <dgm:prSet/>
      <dgm:spPr/>
      <dgm:t>
        <a:bodyPr/>
        <a:lstStyle/>
        <a:p>
          <a:endParaRPr lang="es-ES"/>
        </a:p>
      </dgm:t>
    </dgm:pt>
    <dgm:pt modelId="{42B7647A-88A5-4894-8BFD-AD8DFF63AEF8}" type="sibTrans" cxnId="{F1E386C7-7EC5-4A7D-BF69-9C5A4C02C31B}">
      <dgm:prSet/>
      <dgm:spPr/>
      <dgm:t>
        <a:bodyPr/>
        <a:lstStyle/>
        <a:p>
          <a:endParaRPr lang="es-ES"/>
        </a:p>
      </dgm:t>
    </dgm:pt>
    <dgm:pt modelId="{C726B767-E64F-41D0-9D60-EBD3F2A896D9}">
      <dgm:prSet phldrT="[Texto]" custT="1"/>
      <dgm:spPr/>
      <dgm:t>
        <a:bodyPr/>
        <a:lstStyle/>
        <a:p>
          <a:r>
            <a:rPr lang="es-ES" sz="1400" dirty="0"/>
            <a:t>Ingresan con mayor frecuencia turistas extranjeros que nacionales, los grupos coinciden en que la música tradicional, si constituye un elemento diferenciador </a:t>
          </a:r>
        </a:p>
      </dgm:t>
    </dgm:pt>
    <dgm:pt modelId="{20AD8E12-4DF4-4CFC-8739-D303DD033539}" type="parTrans" cxnId="{655D7A32-1ED6-461E-AF40-C93880902972}">
      <dgm:prSet/>
      <dgm:spPr/>
      <dgm:t>
        <a:bodyPr/>
        <a:lstStyle/>
        <a:p>
          <a:endParaRPr lang="es-ES"/>
        </a:p>
      </dgm:t>
    </dgm:pt>
    <dgm:pt modelId="{CB9F145D-1149-443E-A1B2-182FC5B60EBE}" type="sibTrans" cxnId="{655D7A32-1ED6-461E-AF40-C93880902972}">
      <dgm:prSet/>
      <dgm:spPr/>
      <dgm:t>
        <a:bodyPr/>
        <a:lstStyle/>
        <a:p>
          <a:endParaRPr lang="es-ES"/>
        </a:p>
      </dgm:t>
    </dgm:pt>
    <dgm:pt modelId="{38A5FB21-C305-4B87-8F13-055164D1564F}">
      <dgm:prSet phldrT="[Texto]"/>
      <dgm:spPr/>
      <dgm:t>
        <a:bodyPr/>
        <a:lstStyle/>
        <a:p>
          <a:r>
            <a:rPr lang="es-ES" dirty="0"/>
            <a:t>Por otro lado  se evidencia que el pasillo, pasacalle y sanjuanito se encuentra presente en apenas un 20% de los establecimientos encuestados, los mismos que guardan una temática referente a tradiciones y costumbres tanto quiteñas como ecuatorianas, sin embargo, el 80% de establecimientos encuestados muestran su apertura a involucrar estos géneros como parte de su oferta. </a:t>
          </a:r>
        </a:p>
      </dgm:t>
    </dgm:pt>
    <dgm:pt modelId="{0C8957D4-6519-4AC8-A592-B0E4540E0ABA}" type="parTrans" cxnId="{44FAFA54-F85C-4CD9-9133-1429CEA2DD99}">
      <dgm:prSet/>
      <dgm:spPr/>
      <dgm:t>
        <a:bodyPr/>
        <a:lstStyle/>
        <a:p>
          <a:endParaRPr lang="es-ES"/>
        </a:p>
      </dgm:t>
    </dgm:pt>
    <dgm:pt modelId="{40540A22-371C-4AC1-9080-B5DE64D25CEB}" type="sibTrans" cxnId="{44FAFA54-F85C-4CD9-9133-1429CEA2DD99}">
      <dgm:prSet/>
      <dgm:spPr/>
      <dgm:t>
        <a:bodyPr/>
        <a:lstStyle/>
        <a:p>
          <a:endParaRPr lang="es-ES"/>
        </a:p>
      </dgm:t>
    </dgm:pt>
    <dgm:pt modelId="{CCAF056B-67ED-491D-9195-29DA17354413}">
      <dgm:prSet phldrT="[Texto]" custT="1"/>
      <dgm:spPr/>
      <dgm:t>
        <a:bodyPr/>
        <a:lstStyle/>
        <a:p>
          <a:r>
            <a:rPr lang="es-ES" sz="1400" dirty="0"/>
            <a:t>Concuerdan en que la música tradicional, puede involucrarse en la oferta turística a manera de complemento de la ya existente, mas no como un atractivo que se desarrolle individualmente, </a:t>
          </a:r>
        </a:p>
      </dgm:t>
    </dgm:pt>
    <dgm:pt modelId="{5FC5EAEB-9C13-4B44-8C31-B0D05667635E}" type="parTrans" cxnId="{362F7FCB-58E6-434E-91BC-9A6F9686BFAB}">
      <dgm:prSet/>
      <dgm:spPr/>
      <dgm:t>
        <a:bodyPr/>
        <a:lstStyle/>
        <a:p>
          <a:endParaRPr lang="es-ES"/>
        </a:p>
      </dgm:t>
    </dgm:pt>
    <dgm:pt modelId="{9CFA8BB0-78DF-4796-9121-EEAD16CA4B72}" type="sibTrans" cxnId="{362F7FCB-58E6-434E-91BC-9A6F9686BFAB}">
      <dgm:prSet/>
      <dgm:spPr/>
      <dgm:t>
        <a:bodyPr/>
        <a:lstStyle/>
        <a:p>
          <a:endParaRPr lang="es-ES"/>
        </a:p>
      </dgm:t>
    </dgm:pt>
    <dgm:pt modelId="{94FB4FF1-4B68-4DCE-A37B-37C23D48BF6A}">
      <dgm:prSet phldrT="[Texto]"/>
      <dgm:spPr/>
      <dgm:t>
        <a:bodyPr/>
        <a:lstStyle/>
        <a:p>
          <a:r>
            <a:rPr lang="es-ES" dirty="0"/>
            <a:t>Se ha podido evidenciar que los entes encargados de la gestión turística de la ciudad como el Ministerio de Turismo y Quito Turismo, no han utilizado a la música tradicional como recurso de promoción turística,</a:t>
          </a:r>
        </a:p>
      </dgm:t>
    </dgm:pt>
    <dgm:pt modelId="{BB305B74-FA33-4EF0-998E-8B66FDEE31F2}" type="parTrans" cxnId="{0F13857A-7F13-439D-B0A4-FDAF0B997A97}">
      <dgm:prSet/>
      <dgm:spPr/>
      <dgm:t>
        <a:bodyPr/>
        <a:lstStyle/>
        <a:p>
          <a:endParaRPr lang="es-ES"/>
        </a:p>
      </dgm:t>
    </dgm:pt>
    <dgm:pt modelId="{53185E0A-BFBD-4C7B-9794-5D565294FA34}" type="sibTrans" cxnId="{0F13857A-7F13-439D-B0A4-FDAF0B997A97}">
      <dgm:prSet/>
      <dgm:spPr/>
      <dgm:t>
        <a:bodyPr/>
        <a:lstStyle/>
        <a:p>
          <a:endParaRPr lang="es-ES"/>
        </a:p>
      </dgm:t>
    </dgm:pt>
    <dgm:pt modelId="{99C27EC0-F541-4091-8660-EC60743C6B6D}">
      <dgm:prSet/>
      <dgm:spPr/>
      <dgm:t>
        <a:bodyPr/>
        <a:lstStyle/>
        <a:p>
          <a:endParaRPr lang="es-ES"/>
        </a:p>
      </dgm:t>
    </dgm:pt>
    <dgm:pt modelId="{794201E6-C2CF-4370-A8E3-A7DB20238FB3}" type="parTrans" cxnId="{7A18B31F-3542-41D5-B8C3-F822DBB88667}">
      <dgm:prSet/>
      <dgm:spPr/>
      <dgm:t>
        <a:bodyPr/>
        <a:lstStyle/>
        <a:p>
          <a:endParaRPr lang="es-ES"/>
        </a:p>
      </dgm:t>
    </dgm:pt>
    <dgm:pt modelId="{D57B6CE5-6BC7-4463-AF3A-1D8064D4A3BE}" type="sibTrans" cxnId="{7A18B31F-3542-41D5-B8C3-F822DBB88667}">
      <dgm:prSet/>
      <dgm:spPr/>
      <dgm:t>
        <a:bodyPr/>
        <a:lstStyle/>
        <a:p>
          <a:endParaRPr lang="es-ES"/>
        </a:p>
      </dgm:t>
    </dgm:pt>
    <dgm:pt modelId="{D788647C-517C-49C3-998D-897235005D92}" type="pres">
      <dgm:prSet presAssocID="{7F62EE56-09DE-4381-A1C2-29A053AC321B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s-ES"/>
        </a:p>
      </dgm:t>
    </dgm:pt>
    <dgm:pt modelId="{1F8F34AC-2103-4B42-83E0-C7D5B85170C8}" type="pres">
      <dgm:prSet presAssocID="{4E94C217-088D-480B-BF8A-72D2465D5FA7}" presName="parenttextcomposite" presStyleCnt="0"/>
      <dgm:spPr/>
    </dgm:pt>
    <dgm:pt modelId="{B5A4FF5A-B705-46E9-9528-C921B1A5ADAD}" type="pres">
      <dgm:prSet presAssocID="{4E94C217-088D-480B-BF8A-72D2465D5FA7}" presName="parenttext" presStyleLbl="revTx" presStyleIdx="0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A631D7D-08E0-4B6B-8C56-654A3175B31C}" type="pres">
      <dgm:prSet presAssocID="{4E94C217-088D-480B-BF8A-72D2465D5FA7}" presName="composite" presStyleCnt="0"/>
      <dgm:spPr/>
    </dgm:pt>
    <dgm:pt modelId="{C1F75E6F-9012-47B2-86AC-EBB6A46F6645}" type="pres">
      <dgm:prSet presAssocID="{4E94C217-088D-480B-BF8A-72D2465D5FA7}" presName="chevron1" presStyleLbl="alignNode1" presStyleIdx="0" presStyleCnt="21"/>
      <dgm:spPr/>
    </dgm:pt>
    <dgm:pt modelId="{06F549FF-F506-42BD-B891-292106B11DF3}" type="pres">
      <dgm:prSet presAssocID="{4E94C217-088D-480B-BF8A-72D2465D5FA7}" presName="chevron2" presStyleLbl="alignNode1" presStyleIdx="1" presStyleCnt="21"/>
      <dgm:spPr/>
    </dgm:pt>
    <dgm:pt modelId="{DF7A2D19-593C-4D2C-BE96-176D01ED6D12}" type="pres">
      <dgm:prSet presAssocID="{4E94C217-088D-480B-BF8A-72D2465D5FA7}" presName="chevron3" presStyleLbl="alignNode1" presStyleIdx="2" presStyleCnt="21"/>
      <dgm:spPr/>
    </dgm:pt>
    <dgm:pt modelId="{C8535E3D-3804-4586-B659-23C22B1A42EF}" type="pres">
      <dgm:prSet presAssocID="{4E94C217-088D-480B-BF8A-72D2465D5FA7}" presName="chevron4" presStyleLbl="alignNode1" presStyleIdx="3" presStyleCnt="21"/>
      <dgm:spPr/>
    </dgm:pt>
    <dgm:pt modelId="{0A3E5734-9CA0-4CC8-9DA1-4454AD7655AB}" type="pres">
      <dgm:prSet presAssocID="{4E94C217-088D-480B-BF8A-72D2465D5FA7}" presName="chevron5" presStyleLbl="alignNode1" presStyleIdx="4" presStyleCnt="21"/>
      <dgm:spPr/>
    </dgm:pt>
    <dgm:pt modelId="{2DCEDE45-CC31-469F-8D64-7E9E30536DE6}" type="pres">
      <dgm:prSet presAssocID="{4E94C217-088D-480B-BF8A-72D2465D5FA7}" presName="chevron6" presStyleLbl="alignNode1" presStyleIdx="5" presStyleCnt="21"/>
      <dgm:spPr/>
    </dgm:pt>
    <dgm:pt modelId="{ED3E6B23-C3A6-491B-9024-77EB399B1831}" type="pres">
      <dgm:prSet presAssocID="{4E94C217-088D-480B-BF8A-72D2465D5FA7}" presName="chevron7" presStyleLbl="alignNode1" presStyleIdx="6" presStyleCnt="21"/>
      <dgm:spPr/>
    </dgm:pt>
    <dgm:pt modelId="{D103DAAE-E2AE-4423-BEA4-8971564BC15F}" type="pres">
      <dgm:prSet presAssocID="{4E94C217-088D-480B-BF8A-72D2465D5FA7}" presName="childtext" presStyleLbl="solidFgAcc1" presStyleIdx="0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59C62FD-B7E4-40D0-A1B9-0CDD8D32881C}" type="pres">
      <dgm:prSet presAssocID="{51364FAB-421F-4FF5-948E-5711B4850351}" presName="sibTrans" presStyleCnt="0"/>
      <dgm:spPr/>
    </dgm:pt>
    <dgm:pt modelId="{2814F825-4977-4857-808A-347F6AA219E5}" type="pres">
      <dgm:prSet presAssocID="{C726B767-E64F-41D0-9D60-EBD3F2A896D9}" presName="parenttextcomposite" presStyleCnt="0"/>
      <dgm:spPr/>
    </dgm:pt>
    <dgm:pt modelId="{06978811-E12D-4B28-90D6-3BE23854CA30}" type="pres">
      <dgm:prSet presAssocID="{C726B767-E64F-41D0-9D60-EBD3F2A896D9}" presName="parenttext" presStyleLbl="revTx" presStyleIdx="1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C9E8415-604F-4B1B-8DBB-04B0AF6B4FFB}" type="pres">
      <dgm:prSet presAssocID="{C726B767-E64F-41D0-9D60-EBD3F2A896D9}" presName="composite" presStyleCnt="0"/>
      <dgm:spPr/>
    </dgm:pt>
    <dgm:pt modelId="{46F076AE-7E2C-4447-8C23-9F178629684C}" type="pres">
      <dgm:prSet presAssocID="{C726B767-E64F-41D0-9D60-EBD3F2A896D9}" presName="chevron1" presStyleLbl="alignNode1" presStyleIdx="7" presStyleCnt="21"/>
      <dgm:spPr/>
    </dgm:pt>
    <dgm:pt modelId="{1C344B71-F701-4CFB-BC5F-EC20560AD5CC}" type="pres">
      <dgm:prSet presAssocID="{C726B767-E64F-41D0-9D60-EBD3F2A896D9}" presName="chevron2" presStyleLbl="alignNode1" presStyleIdx="8" presStyleCnt="21"/>
      <dgm:spPr/>
    </dgm:pt>
    <dgm:pt modelId="{D577032B-55F1-495E-B90C-A76E7BD4889B}" type="pres">
      <dgm:prSet presAssocID="{C726B767-E64F-41D0-9D60-EBD3F2A896D9}" presName="chevron3" presStyleLbl="alignNode1" presStyleIdx="9" presStyleCnt="21"/>
      <dgm:spPr/>
    </dgm:pt>
    <dgm:pt modelId="{C320C26F-291C-40CD-9292-80D9B76D095E}" type="pres">
      <dgm:prSet presAssocID="{C726B767-E64F-41D0-9D60-EBD3F2A896D9}" presName="chevron4" presStyleLbl="alignNode1" presStyleIdx="10" presStyleCnt="21"/>
      <dgm:spPr/>
    </dgm:pt>
    <dgm:pt modelId="{07F3593C-B815-4792-8131-7F5924237ACA}" type="pres">
      <dgm:prSet presAssocID="{C726B767-E64F-41D0-9D60-EBD3F2A896D9}" presName="chevron5" presStyleLbl="alignNode1" presStyleIdx="11" presStyleCnt="21"/>
      <dgm:spPr/>
    </dgm:pt>
    <dgm:pt modelId="{0CC8CF9B-30CF-4B2E-9A48-A9B051C92A69}" type="pres">
      <dgm:prSet presAssocID="{C726B767-E64F-41D0-9D60-EBD3F2A896D9}" presName="chevron6" presStyleLbl="alignNode1" presStyleIdx="12" presStyleCnt="21"/>
      <dgm:spPr/>
    </dgm:pt>
    <dgm:pt modelId="{EEA53327-36C8-42BC-953C-5F4A478E277B}" type="pres">
      <dgm:prSet presAssocID="{C726B767-E64F-41D0-9D60-EBD3F2A896D9}" presName="chevron7" presStyleLbl="alignNode1" presStyleIdx="13" presStyleCnt="21"/>
      <dgm:spPr/>
    </dgm:pt>
    <dgm:pt modelId="{B16466B4-8D85-4665-8728-6A7AB0F3E145}" type="pres">
      <dgm:prSet presAssocID="{C726B767-E64F-41D0-9D60-EBD3F2A896D9}" presName="childtext" presStyleLbl="solidFgAcc1" presStyleIdx="1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701E944-2756-4CE4-8276-820A788C7D06}" type="pres">
      <dgm:prSet presAssocID="{CB9F145D-1149-443E-A1B2-182FC5B60EBE}" presName="sibTrans" presStyleCnt="0"/>
      <dgm:spPr/>
    </dgm:pt>
    <dgm:pt modelId="{717F4BB5-4309-4A2F-8BB4-ABD4AE27F480}" type="pres">
      <dgm:prSet presAssocID="{CCAF056B-67ED-491D-9195-29DA17354413}" presName="parenttextcomposite" presStyleCnt="0"/>
      <dgm:spPr/>
    </dgm:pt>
    <dgm:pt modelId="{10EBA296-9F3B-4736-BC70-8C82EB3188B5}" type="pres">
      <dgm:prSet presAssocID="{CCAF056B-67ED-491D-9195-29DA17354413}" presName="parenttext" presStyleLbl="revTx" presStyleIdx="2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578481E-899F-4312-86EF-94274246A2E3}" type="pres">
      <dgm:prSet presAssocID="{CCAF056B-67ED-491D-9195-29DA17354413}" presName="composite" presStyleCnt="0"/>
      <dgm:spPr/>
    </dgm:pt>
    <dgm:pt modelId="{E23656A7-EEBD-4B26-8D31-77D6F0BDB5E0}" type="pres">
      <dgm:prSet presAssocID="{CCAF056B-67ED-491D-9195-29DA17354413}" presName="chevron1" presStyleLbl="alignNode1" presStyleIdx="14" presStyleCnt="21"/>
      <dgm:spPr/>
    </dgm:pt>
    <dgm:pt modelId="{40C09410-9719-4327-9DCB-28990D5594FC}" type="pres">
      <dgm:prSet presAssocID="{CCAF056B-67ED-491D-9195-29DA17354413}" presName="chevron2" presStyleLbl="alignNode1" presStyleIdx="15" presStyleCnt="21"/>
      <dgm:spPr/>
    </dgm:pt>
    <dgm:pt modelId="{721AC379-8B14-4681-AE31-544D687D0D3F}" type="pres">
      <dgm:prSet presAssocID="{CCAF056B-67ED-491D-9195-29DA17354413}" presName="chevron3" presStyleLbl="alignNode1" presStyleIdx="16" presStyleCnt="21"/>
      <dgm:spPr/>
    </dgm:pt>
    <dgm:pt modelId="{7FC18DC8-DD45-40A8-A5B0-A5CF8796270F}" type="pres">
      <dgm:prSet presAssocID="{CCAF056B-67ED-491D-9195-29DA17354413}" presName="chevron4" presStyleLbl="alignNode1" presStyleIdx="17" presStyleCnt="21"/>
      <dgm:spPr/>
    </dgm:pt>
    <dgm:pt modelId="{7D43B9C5-CCAB-4A61-B206-C1B62E119166}" type="pres">
      <dgm:prSet presAssocID="{CCAF056B-67ED-491D-9195-29DA17354413}" presName="chevron5" presStyleLbl="alignNode1" presStyleIdx="18" presStyleCnt="21"/>
      <dgm:spPr/>
    </dgm:pt>
    <dgm:pt modelId="{B5833302-02D1-452F-B4DD-9947DB4D1704}" type="pres">
      <dgm:prSet presAssocID="{CCAF056B-67ED-491D-9195-29DA17354413}" presName="chevron6" presStyleLbl="alignNode1" presStyleIdx="19" presStyleCnt="21"/>
      <dgm:spPr/>
    </dgm:pt>
    <dgm:pt modelId="{51CBFDDA-52ED-41FC-AB1C-7CEFD6874A4E}" type="pres">
      <dgm:prSet presAssocID="{CCAF056B-67ED-491D-9195-29DA17354413}" presName="chevron7" presStyleLbl="alignNode1" presStyleIdx="20" presStyleCnt="21"/>
      <dgm:spPr/>
    </dgm:pt>
    <dgm:pt modelId="{2A0D4547-8C79-4D42-8D51-846DF2E06A88}" type="pres">
      <dgm:prSet presAssocID="{CCAF056B-67ED-491D-9195-29DA17354413}" presName="childtext" presStyleLbl="solidFgAcc1" presStyleIdx="2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655D7A32-1ED6-461E-AF40-C93880902972}" srcId="{7F62EE56-09DE-4381-A1C2-29A053AC321B}" destId="{C726B767-E64F-41D0-9D60-EBD3F2A896D9}" srcOrd="1" destOrd="0" parTransId="{20AD8E12-4DF4-4CFC-8739-D303DD033539}" sibTransId="{CB9F145D-1149-443E-A1B2-182FC5B60EBE}"/>
    <dgm:cxn modelId="{80BDE2BB-CED1-48BF-B38D-4D0EF23F0098}" type="presOf" srcId="{CCAF056B-67ED-491D-9195-29DA17354413}" destId="{10EBA296-9F3B-4736-BC70-8C82EB3188B5}" srcOrd="0" destOrd="0" presId="urn:microsoft.com/office/officeart/2008/layout/VerticalAccentList"/>
    <dgm:cxn modelId="{F76CC0FA-F6F0-40CA-B955-B1C5BF43FD20}" type="presOf" srcId="{6EF2DEFE-6C5D-435A-BC92-FE98F587C120}" destId="{D103DAAE-E2AE-4423-BEA4-8971564BC15F}" srcOrd="0" destOrd="0" presId="urn:microsoft.com/office/officeart/2008/layout/VerticalAccentList"/>
    <dgm:cxn modelId="{0F13857A-7F13-439D-B0A4-FDAF0B997A97}" srcId="{CCAF056B-67ED-491D-9195-29DA17354413}" destId="{94FB4FF1-4B68-4DCE-A37B-37C23D48BF6A}" srcOrd="0" destOrd="0" parTransId="{BB305B74-FA33-4EF0-998E-8B66FDEE31F2}" sibTransId="{53185E0A-BFBD-4C7B-9794-5D565294FA34}"/>
    <dgm:cxn modelId="{F1E386C7-7EC5-4A7D-BF69-9C5A4C02C31B}" srcId="{4E94C217-088D-480B-BF8A-72D2465D5FA7}" destId="{6EF2DEFE-6C5D-435A-BC92-FE98F587C120}" srcOrd="0" destOrd="0" parTransId="{57ADEA2D-484B-42F5-93F0-64D5FA5B162C}" sibTransId="{42B7647A-88A5-4894-8BFD-AD8DFF63AEF8}"/>
    <dgm:cxn modelId="{DB60D3C1-0A0D-401F-8003-7D7BCD527D82}" srcId="{7F62EE56-09DE-4381-A1C2-29A053AC321B}" destId="{4E94C217-088D-480B-BF8A-72D2465D5FA7}" srcOrd="0" destOrd="0" parTransId="{49D6B401-8E07-4674-9443-9DBFDF6A1048}" sibTransId="{51364FAB-421F-4FF5-948E-5711B4850351}"/>
    <dgm:cxn modelId="{AA047BD0-7795-4C55-900F-E2ACEB6AE0B0}" type="presOf" srcId="{99C27EC0-F541-4091-8660-EC60743C6B6D}" destId="{2A0D4547-8C79-4D42-8D51-846DF2E06A88}" srcOrd="0" destOrd="1" presId="urn:microsoft.com/office/officeart/2008/layout/VerticalAccentList"/>
    <dgm:cxn modelId="{7A18B31F-3542-41D5-B8C3-F822DBB88667}" srcId="{CCAF056B-67ED-491D-9195-29DA17354413}" destId="{99C27EC0-F541-4091-8660-EC60743C6B6D}" srcOrd="1" destOrd="0" parTransId="{794201E6-C2CF-4370-A8E3-A7DB20238FB3}" sibTransId="{D57B6CE5-6BC7-4463-AF3A-1D8064D4A3BE}"/>
    <dgm:cxn modelId="{E16A616D-3FF3-4BC5-BB87-F60DB212C2D6}" type="presOf" srcId="{C726B767-E64F-41D0-9D60-EBD3F2A896D9}" destId="{06978811-E12D-4B28-90D6-3BE23854CA30}" srcOrd="0" destOrd="0" presId="urn:microsoft.com/office/officeart/2008/layout/VerticalAccentList"/>
    <dgm:cxn modelId="{D8EEA938-9BC1-4D29-BDBF-850BE94916FF}" type="presOf" srcId="{38A5FB21-C305-4B87-8F13-055164D1564F}" destId="{B16466B4-8D85-4665-8728-6A7AB0F3E145}" srcOrd="0" destOrd="0" presId="urn:microsoft.com/office/officeart/2008/layout/VerticalAccentList"/>
    <dgm:cxn modelId="{87D00EDD-8F2E-4AC9-969D-29537B0452A5}" type="presOf" srcId="{94FB4FF1-4B68-4DCE-A37B-37C23D48BF6A}" destId="{2A0D4547-8C79-4D42-8D51-846DF2E06A88}" srcOrd="0" destOrd="0" presId="urn:microsoft.com/office/officeart/2008/layout/VerticalAccentList"/>
    <dgm:cxn modelId="{44FAFA54-F85C-4CD9-9133-1429CEA2DD99}" srcId="{C726B767-E64F-41D0-9D60-EBD3F2A896D9}" destId="{38A5FB21-C305-4B87-8F13-055164D1564F}" srcOrd="0" destOrd="0" parTransId="{0C8957D4-6519-4AC8-A592-B0E4540E0ABA}" sibTransId="{40540A22-371C-4AC1-9080-B5DE64D25CEB}"/>
    <dgm:cxn modelId="{86436DF8-F840-46A3-B0B6-7E0E62F12BFC}" type="presOf" srcId="{7F62EE56-09DE-4381-A1C2-29A053AC321B}" destId="{D788647C-517C-49C3-998D-897235005D92}" srcOrd="0" destOrd="0" presId="urn:microsoft.com/office/officeart/2008/layout/VerticalAccentList"/>
    <dgm:cxn modelId="{827B0B7D-936B-4839-A96E-7D128C73C735}" type="presOf" srcId="{4E94C217-088D-480B-BF8A-72D2465D5FA7}" destId="{B5A4FF5A-B705-46E9-9528-C921B1A5ADAD}" srcOrd="0" destOrd="0" presId="urn:microsoft.com/office/officeart/2008/layout/VerticalAccentList"/>
    <dgm:cxn modelId="{362F7FCB-58E6-434E-91BC-9A6F9686BFAB}" srcId="{7F62EE56-09DE-4381-A1C2-29A053AC321B}" destId="{CCAF056B-67ED-491D-9195-29DA17354413}" srcOrd="2" destOrd="0" parTransId="{5FC5EAEB-9C13-4B44-8C31-B0D05667635E}" sibTransId="{9CFA8BB0-78DF-4796-9121-EEAD16CA4B72}"/>
    <dgm:cxn modelId="{38BA49EE-FCC2-4F19-A915-414C09C2F454}" type="presParOf" srcId="{D788647C-517C-49C3-998D-897235005D92}" destId="{1F8F34AC-2103-4B42-83E0-C7D5B85170C8}" srcOrd="0" destOrd="0" presId="urn:microsoft.com/office/officeart/2008/layout/VerticalAccentList"/>
    <dgm:cxn modelId="{3D8276FA-F6B6-4892-80FD-32D3A4AA293C}" type="presParOf" srcId="{1F8F34AC-2103-4B42-83E0-C7D5B85170C8}" destId="{B5A4FF5A-B705-46E9-9528-C921B1A5ADAD}" srcOrd="0" destOrd="0" presId="urn:microsoft.com/office/officeart/2008/layout/VerticalAccentList"/>
    <dgm:cxn modelId="{960A8383-F053-46EB-8C8D-4BBF36EE9412}" type="presParOf" srcId="{D788647C-517C-49C3-998D-897235005D92}" destId="{9A631D7D-08E0-4B6B-8C56-654A3175B31C}" srcOrd="1" destOrd="0" presId="urn:microsoft.com/office/officeart/2008/layout/VerticalAccentList"/>
    <dgm:cxn modelId="{9AB8B443-C5F8-4531-9D9C-72DF0A75E5DC}" type="presParOf" srcId="{9A631D7D-08E0-4B6B-8C56-654A3175B31C}" destId="{C1F75E6F-9012-47B2-86AC-EBB6A46F6645}" srcOrd="0" destOrd="0" presId="urn:microsoft.com/office/officeart/2008/layout/VerticalAccentList"/>
    <dgm:cxn modelId="{BC2D086E-ED31-48A2-A276-1B22002727A6}" type="presParOf" srcId="{9A631D7D-08E0-4B6B-8C56-654A3175B31C}" destId="{06F549FF-F506-42BD-B891-292106B11DF3}" srcOrd="1" destOrd="0" presId="urn:microsoft.com/office/officeart/2008/layout/VerticalAccentList"/>
    <dgm:cxn modelId="{F6516CAE-D368-4776-BBA4-41A3DBF0790B}" type="presParOf" srcId="{9A631D7D-08E0-4B6B-8C56-654A3175B31C}" destId="{DF7A2D19-593C-4D2C-BE96-176D01ED6D12}" srcOrd="2" destOrd="0" presId="urn:microsoft.com/office/officeart/2008/layout/VerticalAccentList"/>
    <dgm:cxn modelId="{82F1F84D-7566-485D-8529-97F28544489C}" type="presParOf" srcId="{9A631D7D-08E0-4B6B-8C56-654A3175B31C}" destId="{C8535E3D-3804-4586-B659-23C22B1A42EF}" srcOrd="3" destOrd="0" presId="urn:microsoft.com/office/officeart/2008/layout/VerticalAccentList"/>
    <dgm:cxn modelId="{FC24B299-9869-4538-BBAD-592EBFA61541}" type="presParOf" srcId="{9A631D7D-08E0-4B6B-8C56-654A3175B31C}" destId="{0A3E5734-9CA0-4CC8-9DA1-4454AD7655AB}" srcOrd="4" destOrd="0" presId="urn:microsoft.com/office/officeart/2008/layout/VerticalAccentList"/>
    <dgm:cxn modelId="{116A7C82-D9AC-4710-AF58-E69D30039028}" type="presParOf" srcId="{9A631D7D-08E0-4B6B-8C56-654A3175B31C}" destId="{2DCEDE45-CC31-469F-8D64-7E9E30536DE6}" srcOrd="5" destOrd="0" presId="urn:microsoft.com/office/officeart/2008/layout/VerticalAccentList"/>
    <dgm:cxn modelId="{67C0BE5C-CAA3-409B-AC00-255C0AB1A593}" type="presParOf" srcId="{9A631D7D-08E0-4B6B-8C56-654A3175B31C}" destId="{ED3E6B23-C3A6-491B-9024-77EB399B1831}" srcOrd="6" destOrd="0" presId="urn:microsoft.com/office/officeart/2008/layout/VerticalAccentList"/>
    <dgm:cxn modelId="{8BE705CE-3C3D-4023-904D-0CC765CB660B}" type="presParOf" srcId="{9A631D7D-08E0-4B6B-8C56-654A3175B31C}" destId="{D103DAAE-E2AE-4423-BEA4-8971564BC15F}" srcOrd="7" destOrd="0" presId="urn:microsoft.com/office/officeart/2008/layout/VerticalAccentList"/>
    <dgm:cxn modelId="{003D283D-870B-4833-A838-8B42CE9A552F}" type="presParOf" srcId="{D788647C-517C-49C3-998D-897235005D92}" destId="{159C62FD-B7E4-40D0-A1B9-0CDD8D32881C}" srcOrd="2" destOrd="0" presId="urn:microsoft.com/office/officeart/2008/layout/VerticalAccentList"/>
    <dgm:cxn modelId="{2DA7D977-5344-49A9-9AC2-E4BAE35F32D2}" type="presParOf" srcId="{D788647C-517C-49C3-998D-897235005D92}" destId="{2814F825-4977-4857-808A-347F6AA219E5}" srcOrd="3" destOrd="0" presId="urn:microsoft.com/office/officeart/2008/layout/VerticalAccentList"/>
    <dgm:cxn modelId="{A36060AA-C158-4FB4-B883-E40606A02E0A}" type="presParOf" srcId="{2814F825-4977-4857-808A-347F6AA219E5}" destId="{06978811-E12D-4B28-90D6-3BE23854CA30}" srcOrd="0" destOrd="0" presId="urn:microsoft.com/office/officeart/2008/layout/VerticalAccentList"/>
    <dgm:cxn modelId="{31F3D360-F6D2-423E-9859-70197608D1E2}" type="presParOf" srcId="{D788647C-517C-49C3-998D-897235005D92}" destId="{CC9E8415-604F-4B1B-8DBB-04B0AF6B4FFB}" srcOrd="4" destOrd="0" presId="urn:microsoft.com/office/officeart/2008/layout/VerticalAccentList"/>
    <dgm:cxn modelId="{C7A34E2C-6509-41B9-8334-79B64A52AAAE}" type="presParOf" srcId="{CC9E8415-604F-4B1B-8DBB-04B0AF6B4FFB}" destId="{46F076AE-7E2C-4447-8C23-9F178629684C}" srcOrd="0" destOrd="0" presId="urn:microsoft.com/office/officeart/2008/layout/VerticalAccentList"/>
    <dgm:cxn modelId="{A4ECF12D-717E-473C-8751-630A22058829}" type="presParOf" srcId="{CC9E8415-604F-4B1B-8DBB-04B0AF6B4FFB}" destId="{1C344B71-F701-4CFB-BC5F-EC20560AD5CC}" srcOrd="1" destOrd="0" presId="urn:microsoft.com/office/officeart/2008/layout/VerticalAccentList"/>
    <dgm:cxn modelId="{65BA30A9-89BB-44DD-B005-4834B6D10DC8}" type="presParOf" srcId="{CC9E8415-604F-4B1B-8DBB-04B0AF6B4FFB}" destId="{D577032B-55F1-495E-B90C-A76E7BD4889B}" srcOrd="2" destOrd="0" presId="urn:microsoft.com/office/officeart/2008/layout/VerticalAccentList"/>
    <dgm:cxn modelId="{6738A7FD-D425-4304-B0FC-47C90F948C12}" type="presParOf" srcId="{CC9E8415-604F-4B1B-8DBB-04B0AF6B4FFB}" destId="{C320C26F-291C-40CD-9292-80D9B76D095E}" srcOrd="3" destOrd="0" presId="urn:microsoft.com/office/officeart/2008/layout/VerticalAccentList"/>
    <dgm:cxn modelId="{2FD15FDB-C178-49A1-A5F8-D44387B9C692}" type="presParOf" srcId="{CC9E8415-604F-4B1B-8DBB-04B0AF6B4FFB}" destId="{07F3593C-B815-4792-8131-7F5924237ACA}" srcOrd="4" destOrd="0" presId="urn:microsoft.com/office/officeart/2008/layout/VerticalAccentList"/>
    <dgm:cxn modelId="{A9663C14-191A-4F66-8B89-5C043F81FDF2}" type="presParOf" srcId="{CC9E8415-604F-4B1B-8DBB-04B0AF6B4FFB}" destId="{0CC8CF9B-30CF-4B2E-9A48-A9B051C92A69}" srcOrd="5" destOrd="0" presId="urn:microsoft.com/office/officeart/2008/layout/VerticalAccentList"/>
    <dgm:cxn modelId="{DE24B785-9064-4C06-9B5E-32B07923F612}" type="presParOf" srcId="{CC9E8415-604F-4B1B-8DBB-04B0AF6B4FFB}" destId="{EEA53327-36C8-42BC-953C-5F4A478E277B}" srcOrd="6" destOrd="0" presId="urn:microsoft.com/office/officeart/2008/layout/VerticalAccentList"/>
    <dgm:cxn modelId="{00B896C1-F754-4E33-9503-59568E36CCEA}" type="presParOf" srcId="{CC9E8415-604F-4B1B-8DBB-04B0AF6B4FFB}" destId="{B16466B4-8D85-4665-8728-6A7AB0F3E145}" srcOrd="7" destOrd="0" presId="urn:microsoft.com/office/officeart/2008/layout/VerticalAccentList"/>
    <dgm:cxn modelId="{7E07ADF9-8490-4935-8242-9DA6E80D9712}" type="presParOf" srcId="{D788647C-517C-49C3-998D-897235005D92}" destId="{D701E944-2756-4CE4-8276-820A788C7D06}" srcOrd="5" destOrd="0" presId="urn:microsoft.com/office/officeart/2008/layout/VerticalAccentList"/>
    <dgm:cxn modelId="{A60064F6-2366-4408-A35D-4C4E9B757BD4}" type="presParOf" srcId="{D788647C-517C-49C3-998D-897235005D92}" destId="{717F4BB5-4309-4A2F-8BB4-ABD4AE27F480}" srcOrd="6" destOrd="0" presId="urn:microsoft.com/office/officeart/2008/layout/VerticalAccentList"/>
    <dgm:cxn modelId="{892F1E61-6840-4EFE-82F4-6DFB83FF1121}" type="presParOf" srcId="{717F4BB5-4309-4A2F-8BB4-ABD4AE27F480}" destId="{10EBA296-9F3B-4736-BC70-8C82EB3188B5}" srcOrd="0" destOrd="0" presId="urn:microsoft.com/office/officeart/2008/layout/VerticalAccentList"/>
    <dgm:cxn modelId="{B1A11422-88E9-4D4D-A25A-3C333CDB1BE3}" type="presParOf" srcId="{D788647C-517C-49C3-998D-897235005D92}" destId="{4578481E-899F-4312-86EF-94274246A2E3}" srcOrd="7" destOrd="0" presId="urn:microsoft.com/office/officeart/2008/layout/VerticalAccentList"/>
    <dgm:cxn modelId="{9884B356-9602-4824-832D-ABFEC28AA511}" type="presParOf" srcId="{4578481E-899F-4312-86EF-94274246A2E3}" destId="{E23656A7-EEBD-4B26-8D31-77D6F0BDB5E0}" srcOrd="0" destOrd="0" presId="urn:microsoft.com/office/officeart/2008/layout/VerticalAccentList"/>
    <dgm:cxn modelId="{1BD030F0-A4F1-46E5-8DF1-25458FD9AD39}" type="presParOf" srcId="{4578481E-899F-4312-86EF-94274246A2E3}" destId="{40C09410-9719-4327-9DCB-28990D5594FC}" srcOrd="1" destOrd="0" presId="urn:microsoft.com/office/officeart/2008/layout/VerticalAccentList"/>
    <dgm:cxn modelId="{D44FBAC5-4A05-4CBC-83CA-D5063F872ADD}" type="presParOf" srcId="{4578481E-899F-4312-86EF-94274246A2E3}" destId="{721AC379-8B14-4681-AE31-544D687D0D3F}" srcOrd="2" destOrd="0" presId="urn:microsoft.com/office/officeart/2008/layout/VerticalAccentList"/>
    <dgm:cxn modelId="{D0BC1773-10B2-4B04-B59F-745291599E3C}" type="presParOf" srcId="{4578481E-899F-4312-86EF-94274246A2E3}" destId="{7FC18DC8-DD45-40A8-A5B0-A5CF8796270F}" srcOrd="3" destOrd="0" presId="urn:microsoft.com/office/officeart/2008/layout/VerticalAccentList"/>
    <dgm:cxn modelId="{44645FA0-6E43-4907-B693-225575332234}" type="presParOf" srcId="{4578481E-899F-4312-86EF-94274246A2E3}" destId="{7D43B9C5-CCAB-4A61-B206-C1B62E119166}" srcOrd="4" destOrd="0" presId="urn:microsoft.com/office/officeart/2008/layout/VerticalAccentList"/>
    <dgm:cxn modelId="{1B5A2706-5C76-4A53-AD02-F43085A24AC2}" type="presParOf" srcId="{4578481E-899F-4312-86EF-94274246A2E3}" destId="{B5833302-02D1-452F-B4DD-9947DB4D1704}" srcOrd="5" destOrd="0" presId="urn:microsoft.com/office/officeart/2008/layout/VerticalAccentList"/>
    <dgm:cxn modelId="{DDDEF103-2172-4E7D-857C-72C8E102EA0B}" type="presParOf" srcId="{4578481E-899F-4312-86EF-94274246A2E3}" destId="{51CBFDDA-52ED-41FC-AB1C-7CEFD6874A4E}" srcOrd="6" destOrd="0" presId="urn:microsoft.com/office/officeart/2008/layout/VerticalAccentList"/>
    <dgm:cxn modelId="{289E0FEC-4ED7-464C-B924-5597122299CF}" type="presParOf" srcId="{4578481E-899F-4312-86EF-94274246A2E3}" destId="{2A0D4547-8C79-4D42-8D51-846DF2E06A88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A82E34-AAFA-4E24-B08E-A22A785AB466}">
      <dsp:nvSpPr>
        <dsp:cNvPr id="0" name=""/>
        <dsp:cNvSpPr/>
      </dsp:nvSpPr>
      <dsp:spPr>
        <a:xfrm rot="5400000">
          <a:off x="356576" y="1334819"/>
          <a:ext cx="1066875" cy="1775256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2AE492-8B1C-42E9-B39D-D542FD00C11C}">
      <dsp:nvSpPr>
        <dsp:cNvPr id="0" name=""/>
        <dsp:cNvSpPr/>
      </dsp:nvSpPr>
      <dsp:spPr>
        <a:xfrm>
          <a:off x="178488" y="1865239"/>
          <a:ext cx="1602711" cy="1404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/>
            <a:t>-Vals europeo, guitara, mandolina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/>
            <a:t>- Guerras independentistas  </a:t>
          </a:r>
        </a:p>
      </dsp:txBody>
      <dsp:txXfrm>
        <a:off x="178488" y="1865239"/>
        <a:ext cx="1602711" cy="1404870"/>
      </dsp:txXfrm>
    </dsp:sp>
    <dsp:sp modelId="{9FFED3D6-6A91-4839-AFAE-91F6197B934F}">
      <dsp:nvSpPr>
        <dsp:cNvPr id="0" name=""/>
        <dsp:cNvSpPr/>
      </dsp:nvSpPr>
      <dsp:spPr>
        <a:xfrm>
          <a:off x="1478802" y="1204123"/>
          <a:ext cx="302398" cy="302398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4E6BF5-FC36-419D-BDBE-F237970D3B25}">
      <dsp:nvSpPr>
        <dsp:cNvPr id="0" name=""/>
        <dsp:cNvSpPr/>
      </dsp:nvSpPr>
      <dsp:spPr>
        <a:xfrm rot="5400000">
          <a:off x="2296738" y="863673"/>
          <a:ext cx="1066875" cy="1775256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8F5CA9-8135-48DA-9E22-3D39EF303682}">
      <dsp:nvSpPr>
        <dsp:cNvPr id="0" name=""/>
        <dsp:cNvSpPr/>
      </dsp:nvSpPr>
      <dsp:spPr>
        <a:xfrm>
          <a:off x="2140521" y="1379732"/>
          <a:ext cx="1602711" cy="1404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kern="1200"/>
        </a:p>
      </dsp:txBody>
      <dsp:txXfrm>
        <a:off x="2140521" y="1379732"/>
        <a:ext cx="1602711" cy="1404870"/>
      </dsp:txXfrm>
    </dsp:sp>
    <dsp:sp modelId="{C76C0E26-57C0-4549-ABFC-5F93C1B387CF}">
      <dsp:nvSpPr>
        <dsp:cNvPr id="0" name=""/>
        <dsp:cNvSpPr/>
      </dsp:nvSpPr>
      <dsp:spPr>
        <a:xfrm>
          <a:off x="3440834" y="718616"/>
          <a:ext cx="302398" cy="302398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96D7B8-5CFD-4E9F-BE64-CD9022E9BA0E}">
      <dsp:nvSpPr>
        <dsp:cNvPr id="0" name=""/>
        <dsp:cNvSpPr/>
      </dsp:nvSpPr>
      <dsp:spPr>
        <a:xfrm rot="5400000">
          <a:off x="4280641" y="363806"/>
          <a:ext cx="1066875" cy="1775256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97523A-F499-46D2-A22E-4BBC14C8D917}">
      <dsp:nvSpPr>
        <dsp:cNvPr id="0" name=""/>
        <dsp:cNvSpPr/>
      </dsp:nvSpPr>
      <dsp:spPr>
        <a:xfrm>
          <a:off x="4102553" y="894225"/>
          <a:ext cx="1602711" cy="1404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/>
            <a:t>- Se puede vestir de poncho o frac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/>
            <a:t>- Música popular y académica  </a:t>
          </a:r>
        </a:p>
      </dsp:txBody>
      <dsp:txXfrm>
        <a:off x="4102553" y="894225"/>
        <a:ext cx="1602711" cy="1404870"/>
      </dsp:txXfrm>
    </dsp:sp>
    <dsp:sp modelId="{50A8372E-72F6-497C-A962-844D54D1696C}">
      <dsp:nvSpPr>
        <dsp:cNvPr id="0" name=""/>
        <dsp:cNvSpPr/>
      </dsp:nvSpPr>
      <dsp:spPr>
        <a:xfrm>
          <a:off x="5402867" y="233109"/>
          <a:ext cx="302398" cy="302398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888931-BA1F-42B9-995C-9A2DBF364EEA}">
      <dsp:nvSpPr>
        <dsp:cNvPr id="0" name=""/>
        <dsp:cNvSpPr/>
      </dsp:nvSpPr>
      <dsp:spPr>
        <a:xfrm rot="5400000">
          <a:off x="6242674" y="-121700"/>
          <a:ext cx="1066875" cy="1775256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2F42D0-51F2-494B-9B01-2FDA2441DFD7}">
      <dsp:nvSpPr>
        <dsp:cNvPr id="0" name=""/>
        <dsp:cNvSpPr/>
      </dsp:nvSpPr>
      <dsp:spPr>
        <a:xfrm>
          <a:off x="6064586" y="408718"/>
          <a:ext cx="1602711" cy="1404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/>
            <a:t>-Identidad histórico popular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/>
            <a:t>- Ambiente de reflexión  </a:t>
          </a:r>
        </a:p>
      </dsp:txBody>
      <dsp:txXfrm>
        <a:off x="6064586" y="408718"/>
        <a:ext cx="1602711" cy="140487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B36B3C-1FC4-486F-9736-F8658A25B59B}">
      <dsp:nvSpPr>
        <dsp:cNvPr id="0" name=""/>
        <dsp:cNvSpPr/>
      </dsp:nvSpPr>
      <dsp:spPr>
        <a:xfrm>
          <a:off x="0" y="144016"/>
          <a:ext cx="7368480" cy="104480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/>
            <a:t>Aprovechamiento de estas fuentes de información para desarrollar actividades que impulsen su difusión en la sociedad y su posterior inclusión en la oferta en la ciudad para la diversificación de la misma.</a:t>
          </a:r>
          <a:endParaRPr lang="es-ES" sz="1900" kern="1200" dirty="0"/>
        </a:p>
      </dsp:txBody>
      <dsp:txXfrm>
        <a:off x="51003" y="195019"/>
        <a:ext cx="7266474" cy="942803"/>
      </dsp:txXfrm>
    </dsp:sp>
    <dsp:sp modelId="{1F04376C-0B12-4AD9-A693-436A771A8817}">
      <dsp:nvSpPr>
        <dsp:cNvPr id="0" name=""/>
        <dsp:cNvSpPr/>
      </dsp:nvSpPr>
      <dsp:spPr>
        <a:xfrm>
          <a:off x="0" y="1196172"/>
          <a:ext cx="7368480" cy="9045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3949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1500" kern="1200" dirty="0"/>
            <a:t>Establecer una alianza entre el Ministerio de Cultura y el Ministerio de Educación, para que en el diseño de las mallas curriculares esté presente la música tradicional del Ecuador y que de esta manera se motive a crear una identidad musical desde la escolaridad. </a:t>
          </a:r>
          <a:endParaRPr lang="es-ES" sz="1500" kern="1200" dirty="0"/>
        </a:p>
      </dsp:txBody>
      <dsp:txXfrm>
        <a:off x="0" y="1196172"/>
        <a:ext cx="7368480" cy="904590"/>
      </dsp:txXfrm>
    </dsp:sp>
    <dsp:sp modelId="{D70BAFA9-7CEB-48F4-8A7A-1B0C4266E28E}">
      <dsp:nvSpPr>
        <dsp:cNvPr id="0" name=""/>
        <dsp:cNvSpPr/>
      </dsp:nvSpPr>
      <dsp:spPr>
        <a:xfrm>
          <a:off x="0" y="2100762"/>
          <a:ext cx="7368480" cy="104480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/>
            <a:t>aprendizaje de estos temas en los estudiantes de carreras afines al turismo, para que en su etapa profesional consideren a la música en el desarrollo de nuevos productos.</a:t>
          </a:r>
          <a:endParaRPr lang="es-ES" sz="1900" kern="1200" dirty="0"/>
        </a:p>
      </dsp:txBody>
      <dsp:txXfrm>
        <a:off x="51003" y="2151765"/>
        <a:ext cx="7266474" cy="942803"/>
      </dsp:txXfrm>
    </dsp:sp>
    <dsp:sp modelId="{CBB3D504-D368-415B-A351-F5F9122311F3}">
      <dsp:nvSpPr>
        <dsp:cNvPr id="0" name=""/>
        <dsp:cNvSpPr/>
      </dsp:nvSpPr>
      <dsp:spPr>
        <a:xfrm>
          <a:off x="0" y="3145572"/>
          <a:ext cx="7368480" cy="471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3949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1500" kern="1200" dirty="0"/>
            <a:t>realizar un estudio a futuro en el que se analice la viabilidad de que la música tradicional del Ecuador pueda convertirse en una motivación principal de viaje o atractivo turístico </a:t>
          </a:r>
          <a:endParaRPr lang="es-ES" sz="1500" kern="1200" dirty="0"/>
        </a:p>
      </dsp:txBody>
      <dsp:txXfrm>
        <a:off x="0" y="3145572"/>
        <a:ext cx="7368480" cy="471960"/>
      </dsp:txXfrm>
    </dsp:sp>
    <dsp:sp modelId="{366D808C-AFF4-4149-929C-843E4263E5DB}">
      <dsp:nvSpPr>
        <dsp:cNvPr id="0" name=""/>
        <dsp:cNvSpPr/>
      </dsp:nvSpPr>
      <dsp:spPr>
        <a:xfrm>
          <a:off x="0" y="3617532"/>
          <a:ext cx="7368480" cy="104480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/>
            <a:t>el Ministerio de Turismo, enfocadas a promover el turismo interno, ya que esto ayudará a que los ciudadanos valoren de mejor manera este patrimonio intangible y sea más fácil darlo a conocer al resto del mundo.</a:t>
          </a:r>
          <a:endParaRPr lang="es-ES" sz="1900" kern="1200" dirty="0"/>
        </a:p>
      </dsp:txBody>
      <dsp:txXfrm>
        <a:off x="51003" y="3668535"/>
        <a:ext cx="7266474" cy="942803"/>
      </dsp:txXfrm>
    </dsp:sp>
    <dsp:sp modelId="{BDB587E9-46BD-44B4-9841-8DC67BC8D8A8}">
      <dsp:nvSpPr>
        <dsp:cNvPr id="0" name=""/>
        <dsp:cNvSpPr/>
      </dsp:nvSpPr>
      <dsp:spPr>
        <a:xfrm>
          <a:off x="0" y="4662342"/>
          <a:ext cx="7368480" cy="314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3949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es-ES" sz="1500" kern="1200"/>
        </a:p>
      </dsp:txBody>
      <dsp:txXfrm>
        <a:off x="0" y="4662342"/>
        <a:ext cx="7368480" cy="3146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3179A8-7F0E-4B75-9695-C9FFDC2CC68A}">
      <dsp:nvSpPr>
        <dsp:cNvPr id="0" name=""/>
        <dsp:cNvSpPr/>
      </dsp:nvSpPr>
      <dsp:spPr>
        <a:xfrm rot="5400000">
          <a:off x="903316" y="981189"/>
          <a:ext cx="861697" cy="98101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AAA7E4-9BF9-4A13-AD7F-CDEA8A88A452}">
      <dsp:nvSpPr>
        <dsp:cNvPr id="0" name=""/>
        <dsp:cNvSpPr/>
      </dsp:nvSpPr>
      <dsp:spPr>
        <a:xfrm>
          <a:off x="675018" y="25980"/>
          <a:ext cx="1450591" cy="1015366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>
              <a:latin typeface="Arial" panose="020B0604020202020204" pitchFamily="34" charset="0"/>
              <a:cs typeface="Arial" panose="020B0604020202020204" pitchFamily="34" charset="0"/>
            </a:rPr>
            <a:t>Pasodoble español </a:t>
          </a:r>
        </a:p>
      </dsp:txBody>
      <dsp:txXfrm>
        <a:off x="724593" y="75555"/>
        <a:ext cx="1351441" cy="916216"/>
      </dsp:txXfrm>
    </dsp:sp>
    <dsp:sp modelId="{5D57FD21-227F-4A51-A010-E00471466386}">
      <dsp:nvSpPr>
        <dsp:cNvPr id="0" name=""/>
        <dsp:cNvSpPr/>
      </dsp:nvSpPr>
      <dsp:spPr>
        <a:xfrm>
          <a:off x="2125610" y="122818"/>
          <a:ext cx="1055021" cy="820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200" kern="1200" dirty="0">
              <a:latin typeface="Arial" panose="020B0604020202020204" pitchFamily="34" charset="0"/>
              <a:cs typeface="Arial" panose="020B0604020202020204" pitchFamily="34" charset="0"/>
            </a:rPr>
            <a:t>Siglo XIX </a:t>
          </a:r>
        </a:p>
      </dsp:txBody>
      <dsp:txXfrm>
        <a:off x="2125610" y="122818"/>
        <a:ext cx="1055021" cy="820664"/>
      </dsp:txXfrm>
    </dsp:sp>
    <dsp:sp modelId="{29A91933-5067-471D-BE0C-39BC088322EE}">
      <dsp:nvSpPr>
        <dsp:cNvPr id="0" name=""/>
        <dsp:cNvSpPr/>
      </dsp:nvSpPr>
      <dsp:spPr>
        <a:xfrm rot="5400000">
          <a:off x="2106010" y="2121781"/>
          <a:ext cx="861697" cy="98101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6A700B-9FC6-4FD3-B984-7325E6C2A892}">
      <dsp:nvSpPr>
        <dsp:cNvPr id="0" name=""/>
        <dsp:cNvSpPr/>
      </dsp:nvSpPr>
      <dsp:spPr>
        <a:xfrm>
          <a:off x="1877713" y="1166572"/>
          <a:ext cx="1450591" cy="1015366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>
              <a:latin typeface="Arial" panose="020B0604020202020204" pitchFamily="34" charset="0"/>
              <a:cs typeface="Arial" panose="020B0604020202020204" pitchFamily="34" charset="0"/>
            </a:rPr>
            <a:t>Agrada a compositores </a:t>
          </a:r>
        </a:p>
      </dsp:txBody>
      <dsp:txXfrm>
        <a:off x="1927288" y="1216147"/>
        <a:ext cx="1351441" cy="916216"/>
      </dsp:txXfrm>
    </dsp:sp>
    <dsp:sp modelId="{3E56E4C5-414D-4BCA-8845-FF3DDEE2574C}">
      <dsp:nvSpPr>
        <dsp:cNvPr id="0" name=""/>
        <dsp:cNvSpPr/>
      </dsp:nvSpPr>
      <dsp:spPr>
        <a:xfrm>
          <a:off x="3328304" y="1263410"/>
          <a:ext cx="1055021" cy="820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200" kern="1200" dirty="0">
              <a:latin typeface="Arial" panose="020B0604020202020204" pitchFamily="34" charset="0"/>
              <a:cs typeface="Arial" panose="020B0604020202020204" pitchFamily="34" charset="0"/>
            </a:rPr>
            <a:t>Contexto festivo </a:t>
          </a:r>
        </a:p>
      </dsp:txBody>
      <dsp:txXfrm>
        <a:off x="3328304" y="1263410"/>
        <a:ext cx="1055021" cy="820664"/>
      </dsp:txXfrm>
    </dsp:sp>
    <dsp:sp modelId="{7ACBD0E9-A202-4F4D-9917-3C282744CFA1}">
      <dsp:nvSpPr>
        <dsp:cNvPr id="0" name=""/>
        <dsp:cNvSpPr/>
      </dsp:nvSpPr>
      <dsp:spPr>
        <a:xfrm rot="5400000">
          <a:off x="3308705" y="3262373"/>
          <a:ext cx="861697" cy="98101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464D1B-51FC-45B5-884A-41088F5C0BC6}">
      <dsp:nvSpPr>
        <dsp:cNvPr id="0" name=""/>
        <dsp:cNvSpPr/>
      </dsp:nvSpPr>
      <dsp:spPr>
        <a:xfrm>
          <a:off x="3080407" y="2307164"/>
          <a:ext cx="1450591" cy="1015366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>
              <a:latin typeface="Arial" panose="020B0604020202020204" pitchFamily="34" charset="0"/>
              <a:cs typeface="Arial" panose="020B0604020202020204" pitchFamily="34" charset="0"/>
            </a:rPr>
            <a:t>Baile rápido y alegre </a:t>
          </a:r>
        </a:p>
      </dsp:txBody>
      <dsp:txXfrm>
        <a:off x="3129982" y="2356739"/>
        <a:ext cx="1351441" cy="916216"/>
      </dsp:txXfrm>
    </dsp:sp>
    <dsp:sp modelId="{2F7F4453-48DB-4048-838E-F0D3BD287456}">
      <dsp:nvSpPr>
        <dsp:cNvPr id="0" name=""/>
        <dsp:cNvSpPr/>
      </dsp:nvSpPr>
      <dsp:spPr>
        <a:xfrm>
          <a:off x="4530998" y="2404002"/>
          <a:ext cx="1055021" cy="820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200" kern="1200" dirty="0">
              <a:latin typeface="Arial" panose="020B0604020202020204" pitchFamily="34" charset="0"/>
              <a:cs typeface="Arial" panose="020B0604020202020204" pitchFamily="34" charset="0"/>
            </a:rPr>
            <a:t>Baile rápido y alegre </a:t>
          </a:r>
        </a:p>
      </dsp:txBody>
      <dsp:txXfrm>
        <a:off x="4530998" y="2404002"/>
        <a:ext cx="1055021" cy="820664"/>
      </dsp:txXfrm>
    </dsp:sp>
    <dsp:sp modelId="{6C61613B-E2FC-4773-970A-92EAE7A14BFF}">
      <dsp:nvSpPr>
        <dsp:cNvPr id="0" name=""/>
        <dsp:cNvSpPr/>
      </dsp:nvSpPr>
      <dsp:spPr>
        <a:xfrm>
          <a:off x="4283101" y="3447756"/>
          <a:ext cx="1450591" cy="1015366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>
              <a:latin typeface="Arial" panose="020B0604020202020204" pitchFamily="34" charset="0"/>
              <a:cs typeface="Arial" panose="020B0604020202020204" pitchFamily="34" charset="0"/>
            </a:rPr>
            <a:t>Chulla Quiteño </a:t>
          </a:r>
        </a:p>
      </dsp:txBody>
      <dsp:txXfrm>
        <a:off x="4332676" y="3497331"/>
        <a:ext cx="1351441" cy="91621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BA52AD-A166-4BC5-9B49-5F01BB5DAC1C}">
      <dsp:nvSpPr>
        <dsp:cNvPr id="0" name=""/>
        <dsp:cNvSpPr/>
      </dsp:nvSpPr>
      <dsp:spPr>
        <a:xfrm>
          <a:off x="3971" y="0"/>
          <a:ext cx="471333" cy="471333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D47393-CA4F-4288-8927-F157EDF92D6F}">
      <dsp:nvSpPr>
        <dsp:cNvPr id="0" name=""/>
        <dsp:cNvSpPr/>
      </dsp:nvSpPr>
      <dsp:spPr>
        <a:xfrm>
          <a:off x="51105" y="47133"/>
          <a:ext cx="377066" cy="377066"/>
        </a:xfrm>
        <a:prstGeom prst="chord">
          <a:avLst>
            <a:gd name="adj1" fmla="val 1168272"/>
            <a:gd name="adj2" fmla="val 963172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EC305C-2FFC-4EB1-9B08-738ABE6F0BA7}">
      <dsp:nvSpPr>
        <dsp:cNvPr id="0" name=""/>
        <dsp:cNvSpPr/>
      </dsp:nvSpPr>
      <dsp:spPr>
        <a:xfrm>
          <a:off x="573499" y="471333"/>
          <a:ext cx="1394361" cy="19835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/>
            <a:t>Festivo </a:t>
          </a:r>
        </a:p>
      </dsp:txBody>
      <dsp:txXfrm>
        <a:off x="573499" y="471333"/>
        <a:ext cx="1394361" cy="1983528"/>
      </dsp:txXfrm>
    </dsp:sp>
    <dsp:sp modelId="{843F9F6A-E812-4AB5-8B1B-2A26B4355924}">
      <dsp:nvSpPr>
        <dsp:cNvPr id="0" name=""/>
        <dsp:cNvSpPr/>
      </dsp:nvSpPr>
      <dsp:spPr>
        <a:xfrm>
          <a:off x="573499" y="0"/>
          <a:ext cx="1394361" cy="4713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b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/>
            <a:t>Indígena </a:t>
          </a:r>
        </a:p>
      </dsp:txBody>
      <dsp:txXfrm>
        <a:off x="573499" y="0"/>
        <a:ext cx="1394361" cy="471333"/>
      </dsp:txXfrm>
    </dsp:sp>
    <dsp:sp modelId="{67E50FB5-3481-4031-862E-A97702490270}">
      <dsp:nvSpPr>
        <dsp:cNvPr id="0" name=""/>
        <dsp:cNvSpPr/>
      </dsp:nvSpPr>
      <dsp:spPr>
        <a:xfrm>
          <a:off x="2066055" y="0"/>
          <a:ext cx="471333" cy="471333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4B47A1-4E79-43EB-806B-88519DEE0559}">
      <dsp:nvSpPr>
        <dsp:cNvPr id="0" name=""/>
        <dsp:cNvSpPr/>
      </dsp:nvSpPr>
      <dsp:spPr>
        <a:xfrm>
          <a:off x="2113188" y="47133"/>
          <a:ext cx="377066" cy="377066"/>
        </a:xfrm>
        <a:prstGeom prst="chord">
          <a:avLst>
            <a:gd name="adj1" fmla="val 20431728"/>
            <a:gd name="adj2" fmla="val 1196827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4CC509-8564-4BA7-9FC9-72CFB88FBC03}">
      <dsp:nvSpPr>
        <dsp:cNvPr id="0" name=""/>
        <dsp:cNvSpPr/>
      </dsp:nvSpPr>
      <dsp:spPr>
        <a:xfrm>
          <a:off x="2635583" y="471333"/>
          <a:ext cx="1394361" cy="19835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/>
            <a:t>Influencia español </a:t>
          </a:r>
        </a:p>
      </dsp:txBody>
      <dsp:txXfrm>
        <a:off x="2635583" y="471333"/>
        <a:ext cx="1394361" cy="1983528"/>
      </dsp:txXfrm>
    </dsp:sp>
    <dsp:sp modelId="{76914BFC-788F-4ACA-8DE8-C5BFEB860324}">
      <dsp:nvSpPr>
        <dsp:cNvPr id="0" name=""/>
        <dsp:cNvSpPr/>
      </dsp:nvSpPr>
      <dsp:spPr>
        <a:xfrm>
          <a:off x="2635583" y="0"/>
          <a:ext cx="1394361" cy="4713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b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/>
            <a:t>Pre colonial </a:t>
          </a:r>
        </a:p>
      </dsp:txBody>
      <dsp:txXfrm>
        <a:off x="2635583" y="0"/>
        <a:ext cx="1394361" cy="471333"/>
      </dsp:txXfrm>
    </dsp:sp>
    <dsp:sp modelId="{D1066500-F00F-490D-9E52-A639C22ECD9A}">
      <dsp:nvSpPr>
        <dsp:cNvPr id="0" name=""/>
        <dsp:cNvSpPr/>
      </dsp:nvSpPr>
      <dsp:spPr>
        <a:xfrm>
          <a:off x="4128139" y="0"/>
          <a:ext cx="471333" cy="471333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533D4E-4ACF-4F76-AACC-9945EB3975AF}">
      <dsp:nvSpPr>
        <dsp:cNvPr id="0" name=""/>
        <dsp:cNvSpPr/>
      </dsp:nvSpPr>
      <dsp:spPr>
        <a:xfrm>
          <a:off x="4175272" y="47133"/>
          <a:ext cx="377066" cy="377066"/>
        </a:xfrm>
        <a:prstGeom prst="chord">
          <a:avLst>
            <a:gd name="adj1" fmla="val 162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B0B99F-6EDC-4520-9898-AA70B4EA8DF5}">
      <dsp:nvSpPr>
        <dsp:cNvPr id="0" name=""/>
        <dsp:cNvSpPr/>
      </dsp:nvSpPr>
      <dsp:spPr>
        <a:xfrm>
          <a:off x="4697666" y="471333"/>
          <a:ext cx="1394361" cy="19835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/>
            <a:t>Guitarra, violín </a:t>
          </a:r>
        </a:p>
      </dsp:txBody>
      <dsp:txXfrm>
        <a:off x="4697666" y="471333"/>
        <a:ext cx="1394361" cy="1983528"/>
      </dsp:txXfrm>
    </dsp:sp>
    <dsp:sp modelId="{A24AA4F8-DD6A-4E47-BAAE-7FFD33B33477}">
      <dsp:nvSpPr>
        <dsp:cNvPr id="0" name=""/>
        <dsp:cNvSpPr/>
      </dsp:nvSpPr>
      <dsp:spPr>
        <a:xfrm>
          <a:off x="4697666" y="0"/>
          <a:ext cx="1394361" cy="4713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b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/>
            <a:t>Fiestas del Inti Raymi </a:t>
          </a:r>
        </a:p>
      </dsp:txBody>
      <dsp:txXfrm>
        <a:off x="4697666" y="0"/>
        <a:ext cx="1394361" cy="47133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D7B84F-147E-47AE-9EE3-EA892A005489}">
      <dsp:nvSpPr>
        <dsp:cNvPr id="0" name=""/>
        <dsp:cNvSpPr/>
      </dsp:nvSpPr>
      <dsp:spPr>
        <a:xfrm>
          <a:off x="1775" y="909889"/>
          <a:ext cx="2743054" cy="1097221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>
              <a:latin typeface="Times New Roman" panose="02020603050405020304" pitchFamily="18" charset="0"/>
              <a:cs typeface="Times New Roman" panose="02020603050405020304" pitchFamily="18" charset="0"/>
            </a:rPr>
            <a:t>Fundamentar</a:t>
          </a:r>
          <a:endParaRPr lang="es-E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0386" y="909889"/>
        <a:ext cx="1645833" cy="1097221"/>
      </dsp:txXfrm>
    </dsp:sp>
    <dsp:sp modelId="{CD816055-4BC4-4181-AEA2-E32A2012163D}">
      <dsp:nvSpPr>
        <dsp:cNvPr id="0" name=""/>
        <dsp:cNvSpPr/>
      </dsp:nvSpPr>
      <dsp:spPr>
        <a:xfrm>
          <a:off x="2388232" y="1003153"/>
          <a:ext cx="2276735" cy="910694"/>
        </a:xfrm>
        <a:prstGeom prst="chevron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>
              <a:latin typeface="Times New Roman" panose="02020603050405020304" pitchFamily="18" charset="0"/>
              <a:cs typeface="Times New Roman" panose="02020603050405020304" pitchFamily="18" charset="0"/>
            </a:rPr>
            <a:t>Pasillo, pasacalle y sanjuanito </a:t>
          </a:r>
          <a:endParaRPr lang="es-ES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43579" y="1003153"/>
        <a:ext cx="1366041" cy="910694"/>
      </dsp:txXfrm>
    </dsp:sp>
    <dsp:sp modelId="{C1E8D744-83D5-45E9-A74D-90C2F9427805}">
      <dsp:nvSpPr>
        <dsp:cNvPr id="0" name=""/>
        <dsp:cNvSpPr/>
      </dsp:nvSpPr>
      <dsp:spPr>
        <a:xfrm>
          <a:off x="4346225" y="1003153"/>
          <a:ext cx="2276735" cy="910694"/>
        </a:xfrm>
        <a:prstGeom prst="chevron">
          <a:avLst/>
        </a:prstGeom>
        <a:solidFill>
          <a:schemeClr val="accent3">
            <a:tint val="40000"/>
            <a:alpha val="90000"/>
            <a:hueOff val="681483"/>
            <a:satOff val="-17636"/>
            <a:lumOff val="-1057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681483"/>
              <a:satOff val="-17636"/>
              <a:lumOff val="-105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>
              <a:latin typeface="Times New Roman" panose="02020603050405020304" pitchFamily="18" charset="0"/>
              <a:cs typeface="Times New Roman" panose="02020603050405020304" pitchFamily="18" charset="0"/>
            </a:rPr>
            <a:t>Oferta turística</a:t>
          </a:r>
          <a:endParaRPr lang="es-ES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01572" y="1003153"/>
        <a:ext cx="1366041" cy="910694"/>
      </dsp:txXfrm>
    </dsp:sp>
    <dsp:sp modelId="{EFE5D3D4-3471-42A0-B880-A31ED02A76B1}">
      <dsp:nvSpPr>
        <dsp:cNvPr id="0" name=""/>
        <dsp:cNvSpPr/>
      </dsp:nvSpPr>
      <dsp:spPr>
        <a:xfrm>
          <a:off x="1775" y="2160722"/>
          <a:ext cx="2743054" cy="1097221"/>
        </a:xfrm>
        <a:prstGeom prst="chevron">
          <a:avLst/>
        </a:prstGeom>
        <a:solidFill>
          <a:schemeClr val="accent3">
            <a:hueOff val="1226198"/>
            <a:satOff val="-40562"/>
            <a:lumOff val="-5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>
              <a:latin typeface="Times New Roman" panose="02020603050405020304" pitchFamily="18" charset="0"/>
              <a:cs typeface="Times New Roman" panose="02020603050405020304" pitchFamily="18" charset="0"/>
            </a:rPr>
            <a:t>Analizar</a:t>
          </a:r>
          <a:r>
            <a:rPr lang="es-ES" sz="2400" kern="1200" baseline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s-E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0386" y="2160722"/>
        <a:ext cx="1645833" cy="1097221"/>
      </dsp:txXfrm>
    </dsp:sp>
    <dsp:sp modelId="{5CF8E602-EA35-44F2-B42C-702DB8262710}">
      <dsp:nvSpPr>
        <dsp:cNvPr id="0" name=""/>
        <dsp:cNvSpPr/>
      </dsp:nvSpPr>
      <dsp:spPr>
        <a:xfrm>
          <a:off x="2388232" y="2253986"/>
          <a:ext cx="2276735" cy="910694"/>
        </a:xfrm>
        <a:prstGeom prst="chevron">
          <a:avLst/>
        </a:prstGeom>
        <a:solidFill>
          <a:schemeClr val="accent3">
            <a:tint val="40000"/>
            <a:alpha val="90000"/>
            <a:hueOff val="1362967"/>
            <a:satOff val="-35272"/>
            <a:lumOff val="-2114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1362967"/>
              <a:satOff val="-35272"/>
              <a:lumOff val="-21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>
              <a:latin typeface="Times New Roman" panose="02020603050405020304" pitchFamily="18" charset="0"/>
              <a:cs typeface="Times New Roman" panose="02020603050405020304" pitchFamily="18" charset="0"/>
            </a:rPr>
            <a:t>Géneros musicales </a:t>
          </a:r>
          <a:endParaRPr lang="es-ES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43579" y="2253986"/>
        <a:ext cx="1366041" cy="910694"/>
      </dsp:txXfrm>
    </dsp:sp>
    <dsp:sp modelId="{56F58A43-087F-41F1-AE10-C2BEE75038E9}">
      <dsp:nvSpPr>
        <dsp:cNvPr id="0" name=""/>
        <dsp:cNvSpPr/>
      </dsp:nvSpPr>
      <dsp:spPr>
        <a:xfrm>
          <a:off x="4346225" y="2253986"/>
          <a:ext cx="2276735" cy="910694"/>
        </a:xfrm>
        <a:prstGeom prst="chevron">
          <a:avLst/>
        </a:prstGeom>
        <a:solidFill>
          <a:schemeClr val="accent3">
            <a:tint val="40000"/>
            <a:alpha val="90000"/>
            <a:hueOff val="2044450"/>
            <a:satOff val="-52908"/>
            <a:lumOff val="-3171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2044450"/>
              <a:satOff val="-52908"/>
              <a:lumOff val="-317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>
              <a:latin typeface="Times New Roman" panose="02020603050405020304" pitchFamily="18" charset="0"/>
              <a:cs typeface="Times New Roman" panose="02020603050405020304" pitchFamily="18" charset="0"/>
            </a:rPr>
            <a:t>Turistas</a:t>
          </a:r>
          <a:r>
            <a:rPr lang="es-ES" sz="2200" kern="1200" baseline="0">
              <a:latin typeface="Times New Roman" panose="02020603050405020304" pitchFamily="18" charset="0"/>
              <a:cs typeface="Times New Roman" panose="02020603050405020304" pitchFamily="18" charset="0"/>
            </a:rPr>
            <a:t> – prestadores se servicios </a:t>
          </a:r>
          <a:endParaRPr lang="es-ES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01572" y="2253986"/>
        <a:ext cx="1366041" cy="910694"/>
      </dsp:txXfrm>
    </dsp:sp>
    <dsp:sp modelId="{2A081DFD-ECBC-464A-9359-543FADC8DBE3}">
      <dsp:nvSpPr>
        <dsp:cNvPr id="0" name=""/>
        <dsp:cNvSpPr/>
      </dsp:nvSpPr>
      <dsp:spPr>
        <a:xfrm>
          <a:off x="1775" y="3411555"/>
          <a:ext cx="2743054" cy="1097221"/>
        </a:xfrm>
        <a:prstGeom prst="chevron">
          <a:avLst/>
        </a:prstGeom>
        <a:solidFill>
          <a:schemeClr val="accent3">
            <a:hueOff val="2452395"/>
            <a:satOff val="-81125"/>
            <a:lumOff val="-11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>
              <a:latin typeface="Times New Roman" panose="02020603050405020304" pitchFamily="18" charset="0"/>
              <a:cs typeface="Times New Roman" panose="02020603050405020304" pitchFamily="18" charset="0"/>
            </a:rPr>
            <a:t>Identificar </a:t>
          </a:r>
          <a:endParaRPr lang="es-E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0386" y="3411555"/>
        <a:ext cx="1645833" cy="1097221"/>
      </dsp:txXfrm>
    </dsp:sp>
    <dsp:sp modelId="{2466D347-00D6-468E-93D9-83CB2C3A4041}">
      <dsp:nvSpPr>
        <dsp:cNvPr id="0" name=""/>
        <dsp:cNvSpPr/>
      </dsp:nvSpPr>
      <dsp:spPr>
        <a:xfrm>
          <a:off x="2388232" y="3504819"/>
          <a:ext cx="2276735" cy="910694"/>
        </a:xfrm>
        <a:prstGeom prst="chevron">
          <a:avLst/>
        </a:prstGeom>
        <a:solidFill>
          <a:schemeClr val="accent3">
            <a:tint val="40000"/>
            <a:alpha val="90000"/>
            <a:hueOff val="2725934"/>
            <a:satOff val="-70544"/>
            <a:lumOff val="-4228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2725934"/>
              <a:satOff val="-70544"/>
              <a:lumOff val="-42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>
              <a:latin typeface="Times New Roman" panose="02020603050405020304" pitchFamily="18" charset="0"/>
              <a:cs typeface="Times New Roman" panose="02020603050405020304" pitchFamily="18" charset="0"/>
            </a:rPr>
            <a:t>Acciones</a:t>
          </a:r>
          <a:r>
            <a:rPr lang="es-ES" sz="2200" kern="1200" baseline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s-ES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43579" y="3504819"/>
        <a:ext cx="1366041" cy="910694"/>
      </dsp:txXfrm>
    </dsp:sp>
    <dsp:sp modelId="{2E20AE12-B8BC-4005-84DF-CB41F24AE5A7}">
      <dsp:nvSpPr>
        <dsp:cNvPr id="0" name=""/>
        <dsp:cNvSpPr/>
      </dsp:nvSpPr>
      <dsp:spPr>
        <a:xfrm>
          <a:off x="4346225" y="3504819"/>
          <a:ext cx="2276735" cy="910694"/>
        </a:xfrm>
        <a:prstGeom prst="chevron">
          <a:avLst/>
        </a:prstGeom>
        <a:solidFill>
          <a:schemeClr val="accent3">
            <a:tint val="40000"/>
            <a:alpha val="90000"/>
            <a:hueOff val="3407417"/>
            <a:satOff val="-88180"/>
            <a:lumOff val="-5285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3407417"/>
              <a:satOff val="-88180"/>
              <a:lumOff val="-528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>
              <a:latin typeface="Times New Roman" panose="02020603050405020304" pitchFamily="18" charset="0"/>
              <a:cs typeface="Times New Roman" panose="02020603050405020304" pitchFamily="18" charset="0"/>
            </a:rPr>
            <a:t>Inclusión </a:t>
          </a:r>
          <a:endParaRPr lang="es-ES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01572" y="3504819"/>
        <a:ext cx="1366041" cy="91069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B6FC04-DA3C-4698-80BC-68CA9A6EFDB8}">
      <dsp:nvSpPr>
        <dsp:cNvPr id="0" name=""/>
        <dsp:cNvSpPr/>
      </dsp:nvSpPr>
      <dsp:spPr>
        <a:xfrm>
          <a:off x="1785" y="1136054"/>
          <a:ext cx="1791890" cy="1791890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8614" tIns="17780" rIns="98614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/>
            <a:t>Valor diferencial </a:t>
          </a:r>
        </a:p>
      </dsp:txBody>
      <dsp:txXfrm>
        <a:off x="264201" y="1398470"/>
        <a:ext cx="1267058" cy="1267058"/>
      </dsp:txXfrm>
    </dsp:sp>
    <dsp:sp modelId="{E1C6C818-BC4B-4EB1-81FA-9776A778E8B3}">
      <dsp:nvSpPr>
        <dsp:cNvPr id="0" name=""/>
        <dsp:cNvSpPr/>
      </dsp:nvSpPr>
      <dsp:spPr>
        <a:xfrm>
          <a:off x="1435298" y="1136054"/>
          <a:ext cx="1791890" cy="1791890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8614" tIns="17780" rIns="98614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/>
            <a:t>Diferenciación de productos </a:t>
          </a:r>
        </a:p>
      </dsp:txBody>
      <dsp:txXfrm>
        <a:off x="1697714" y="1398470"/>
        <a:ext cx="1267058" cy="1267058"/>
      </dsp:txXfrm>
    </dsp:sp>
    <dsp:sp modelId="{1795A907-2780-4FA3-8073-AA897AEDE206}">
      <dsp:nvSpPr>
        <dsp:cNvPr id="0" name=""/>
        <dsp:cNvSpPr/>
      </dsp:nvSpPr>
      <dsp:spPr>
        <a:xfrm>
          <a:off x="2868810" y="1136054"/>
          <a:ext cx="1791890" cy="1791890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8614" tIns="17780" rIns="98614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/>
            <a:t>Característica  -  origen </a:t>
          </a:r>
        </a:p>
      </dsp:txBody>
      <dsp:txXfrm>
        <a:off x="3131226" y="1398470"/>
        <a:ext cx="1267058" cy="1267058"/>
      </dsp:txXfrm>
    </dsp:sp>
    <dsp:sp modelId="{44847D19-1CCE-443A-8D56-D434E6B96C10}">
      <dsp:nvSpPr>
        <dsp:cNvPr id="0" name=""/>
        <dsp:cNvSpPr/>
      </dsp:nvSpPr>
      <dsp:spPr>
        <a:xfrm>
          <a:off x="4302323" y="1136054"/>
          <a:ext cx="1791890" cy="1791890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8614" tIns="17780" rIns="98614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/>
            <a:t>Posición superior </a:t>
          </a:r>
        </a:p>
      </dsp:txBody>
      <dsp:txXfrm>
        <a:off x="4564739" y="1398470"/>
        <a:ext cx="1267058" cy="126705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93E22E-F7DF-4353-9C94-3C103364D4F2}">
      <dsp:nvSpPr>
        <dsp:cNvPr id="0" name=""/>
        <dsp:cNvSpPr/>
      </dsp:nvSpPr>
      <dsp:spPr>
        <a:xfrm>
          <a:off x="2624593" y="713880"/>
          <a:ext cx="47725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77253" y="4572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6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50523" y="757060"/>
        <a:ext cx="25392" cy="5078"/>
      </dsp:txXfrm>
    </dsp:sp>
    <dsp:sp modelId="{1CAFA5D0-7AFF-4F70-BB3F-2E2311D16A20}">
      <dsp:nvSpPr>
        <dsp:cNvPr id="0" name=""/>
        <dsp:cNvSpPr/>
      </dsp:nvSpPr>
      <dsp:spPr>
        <a:xfrm>
          <a:off x="418335" y="97182"/>
          <a:ext cx="2208057" cy="132483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>
              <a:latin typeface="Arial" panose="020B0604020202020204" pitchFamily="34" charset="0"/>
              <a:cs typeface="Arial" panose="020B0604020202020204" pitchFamily="34" charset="0"/>
            </a:rPr>
            <a:t>Tipología de la investigación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>
              <a:latin typeface="Arial" panose="020B0604020202020204" pitchFamily="34" charset="0"/>
              <a:cs typeface="Arial" panose="020B0604020202020204" pitchFamily="34" charset="0"/>
            </a:rPr>
            <a:t>Por su Finalidad: aplicada</a:t>
          </a:r>
        </a:p>
      </dsp:txBody>
      <dsp:txXfrm>
        <a:off x="418335" y="97182"/>
        <a:ext cx="2208057" cy="1324834"/>
      </dsp:txXfrm>
    </dsp:sp>
    <dsp:sp modelId="{C49723A6-AF2D-48D4-88F0-3F9045ADB4EB}">
      <dsp:nvSpPr>
        <dsp:cNvPr id="0" name=""/>
        <dsp:cNvSpPr/>
      </dsp:nvSpPr>
      <dsp:spPr>
        <a:xfrm>
          <a:off x="1522364" y="1515002"/>
          <a:ext cx="2715911" cy="477253"/>
        </a:xfrm>
        <a:custGeom>
          <a:avLst/>
          <a:gdLst/>
          <a:ahLst/>
          <a:cxnLst/>
          <a:rect l="0" t="0" r="0" b="0"/>
          <a:pathLst>
            <a:path>
              <a:moveTo>
                <a:pt x="2715911" y="0"/>
              </a:moveTo>
              <a:lnTo>
                <a:pt x="2715911" y="255726"/>
              </a:lnTo>
              <a:lnTo>
                <a:pt x="0" y="255726"/>
              </a:lnTo>
              <a:lnTo>
                <a:pt x="0" y="477253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6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11245" y="1751090"/>
        <a:ext cx="138149" cy="5078"/>
      </dsp:txXfrm>
    </dsp:sp>
    <dsp:sp modelId="{72360205-0679-4B2D-9728-47D644BE66F2}">
      <dsp:nvSpPr>
        <dsp:cNvPr id="0" name=""/>
        <dsp:cNvSpPr/>
      </dsp:nvSpPr>
      <dsp:spPr>
        <a:xfrm>
          <a:off x="3134246" y="2397"/>
          <a:ext cx="2208057" cy="151440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>
              <a:latin typeface="Arial" panose="020B0604020202020204" pitchFamily="34" charset="0"/>
              <a:cs typeface="Arial" panose="020B0604020202020204" pitchFamily="34" charset="0"/>
            </a:rPr>
            <a:t>Por las fuentes de información: Fuentes primarias / secundarias/ información campo</a:t>
          </a:r>
        </a:p>
      </dsp:txBody>
      <dsp:txXfrm>
        <a:off x="3134246" y="2397"/>
        <a:ext cx="2208057" cy="1514405"/>
      </dsp:txXfrm>
    </dsp:sp>
    <dsp:sp modelId="{F7C4788E-9E35-4E5E-9C9C-1AADAB408AEC}">
      <dsp:nvSpPr>
        <dsp:cNvPr id="0" name=""/>
        <dsp:cNvSpPr/>
      </dsp:nvSpPr>
      <dsp:spPr>
        <a:xfrm>
          <a:off x="2624593" y="2641353"/>
          <a:ext cx="47725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77253" y="4572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6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50523" y="2684534"/>
        <a:ext cx="25392" cy="5078"/>
      </dsp:txXfrm>
    </dsp:sp>
    <dsp:sp modelId="{8672ED77-3E53-472E-B9B0-C77AEC8FE4A7}">
      <dsp:nvSpPr>
        <dsp:cNvPr id="0" name=""/>
        <dsp:cNvSpPr/>
      </dsp:nvSpPr>
      <dsp:spPr>
        <a:xfrm>
          <a:off x="418335" y="2024655"/>
          <a:ext cx="2208057" cy="132483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baseline="0" dirty="0">
              <a:latin typeface="Arial" panose="020B0604020202020204" pitchFamily="34" charset="0"/>
              <a:cs typeface="Arial" panose="020B0604020202020204" pitchFamily="34" charset="0"/>
            </a:rPr>
            <a:t>Por alcance Descriptivo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baseline="0" dirty="0">
              <a:latin typeface="Arial" panose="020B0604020202020204" pitchFamily="34" charset="0"/>
              <a:cs typeface="Arial" panose="020B0604020202020204" pitchFamily="34" charset="0"/>
            </a:rPr>
            <a:t>Por las unidades de análisis: in situ  </a:t>
          </a:r>
          <a:endParaRPr lang="es-EC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18335" y="2024655"/>
        <a:ext cx="2208057" cy="1324834"/>
      </dsp:txXfrm>
    </dsp:sp>
    <dsp:sp modelId="{A15E6F15-E23F-45DC-B97B-B7ADBFFD7F65}">
      <dsp:nvSpPr>
        <dsp:cNvPr id="0" name=""/>
        <dsp:cNvSpPr/>
      </dsp:nvSpPr>
      <dsp:spPr>
        <a:xfrm>
          <a:off x="1522364" y="3347690"/>
          <a:ext cx="2715911" cy="477253"/>
        </a:xfrm>
        <a:custGeom>
          <a:avLst/>
          <a:gdLst/>
          <a:ahLst/>
          <a:cxnLst/>
          <a:rect l="0" t="0" r="0" b="0"/>
          <a:pathLst>
            <a:path>
              <a:moveTo>
                <a:pt x="2715911" y="0"/>
              </a:moveTo>
              <a:lnTo>
                <a:pt x="2715911" y="255726"/>
              </a:lnTo>
              <a:lnTo>
                <a:pt x="0" y="255726"/>
              </a:lnTo>
              <a:lnTo>
                <a:pt x="0" y="477253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2811245" y="3583778"/>
        <a:ext cx="138149" cy="5078"/>
      </dsp:txXfrm>
    </dsp:sp>
    <dsp:sp modelId="{6577E2F1-F53A-4D41-96DA-9902B1840773}">
      <dsp:nvSpPr>
        <dsp:cNvPr id="0" name=""/>
        <dsp:cNvSpPr/>
      </dsp:nvSpPr>
      <dsp:spPr>
        <a:xfrm>
          <a:off x="3134246" y="2024655"/>
          <a:ext cx="2208057" cy="132483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>
              <a:latin typeface="Arial" panose="020B0604020202020204" pitchFamily="34" charset="0"/>
              <a:cs typeface="Arial" panose="020B0604020202020204" pitchFamily="34" charset="0"/>
            </a:rPr>
            <a:t>Instrumentos de recolección de información: Entrevista - Encuesta</a:t>
          </a:r>
        </a:p>
      </dsp:txBody>
      <dsp:txXfrm>
        <a:off x="3134246" y="2024655"/>
        <a:ext cx="2208057" cy="1324834"/>
      </dsp:txXfrm>
    </dsp:sp>
    <dsp:sp modelId="{9688E54D-17E7-485D-9DF6-43E866EE5F39}">
      <dsp:nvSpPr>
        <dsp:cNvPr id="0" name=""/>
        <dsp:cNvSpPr/>
      </dsp:nvSpPr>
      <dsp:spPr>
        <a:xfrm>
          <a:off x="2624593" y="4474041"/>
          <a:ext cx="47725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77253" y="4572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6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50523" y="4517222"/>
        <a:ext cx="25392" cy="5078"/>
      </dsp:txXfrm>
    </dsp:sp>
    <dsp:sp modelId="{AFE410C8-332F-4CE9-AD30-F4D469DB8E8F}">
      <dsp:nvSpPr>
        <dsp:cNvPr id="0" name=""/>
        <dsp:cNvSpPr/>
      </dsp:nvSpPr>
      <dsp:spPr>
        <a:xfrm>
          <a:off x="418335" y="3857343"/>
          <a:ext cx="2208057" cy="132483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>
              <a:latin typeface="Arial" panose="020B0604020202020204" pitchFamily="34" charset="0"/>
              <a:cs typeface="Arial" panose="020B0604020202020204" pitchFamily="34" charset="0"/>
            </a:rPr>
            <a:t>Cobertura de las unidades de análisis: Muestra  </a:t>
          </a:r>
        </a:p>
      </dsp:txBody>
      <dsp:txXfrm>
        <a:off x="418335" y="3857343"/>
        <a:ext cx="2208057" cy="1324834"/>
      </dsp:txXfrm>
    </dsp:sp>
    <dsp:sp modelId="{93019A72-95C3-4699-B31E-555596102E54}">
      <dsp:nvSpPr>
        <dsp:cNvPr id="0" name=""/>
        <dsp:cNvSpPr/>
      </dsp:nvSpPr>
      <dsp:spPr>
        <a:xfrm>
          <a:off x="3134246" y="3857343"/>
          <a:ext cx="2208057" cy="132483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Times New Roman" panose="02020603050405020304" pitchFamily="18" charset="0"/>
            <a:buChar char="•"/>
          </a:pPr>
          <a:r>
            <a:rPr lang="es-EC" sz="1500" kern="1200"/>
            <a:t>Procedimiento para tratamiento y análisis de información: Estadística Descriptiva – SPSS</a:t>
          </a:r>
          <a:endParaRPr lang="es-MX" sz="1500" kern="1200"/>
        </a:p>
      </dsp:txBody>
      <dsp:txXfrm>
        <a:off x="3134246" y="3857343"/>
        <a:ext cx="2208057" cy="132483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D4D145-6905-4202-856D-2999DEA619F9}">
      <dsp:nvSpPr>
        <dsp:cNvPr id="0" name=""/>
        <dsp:cNvSpPr/>
      </dsp:nvSpPr>
      <dsp:spPr>
        <a:xfrm>
          <a:off x="0" y="99397"/>
          <a:ext cx="2346668" cy="1616854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C23249-879B-419B-9B2E-119725C90EDA}">
      <dsp:nvSpPr>
        <dsp:cNvPr id="0" name=""/>
        <dsp:cNvSpPr/>
      </dsp:nvSpPr>
      <dsp:spPr>
        <a:xfrm>
          <a:off x="41912" y="1527429"/>
          <a:ext cx="2346668" cy="8706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0" kern="1200" dirty="0">
              <a:latin typeface="Arial" panose="020B0604020202020204" pitchFamily="34" charset="0"/>
              <a:cs typeface="Arial" panose="020B0604020202020204" pitchFamily="34" charset="0"/>
            </a:rPr>
            <a:t>Investigador</a:t>
          </a:r>
          <a:r>
            <a:rPr lang="es-ES" sz="18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sp:txBody>
      <dsp:txXfrm>
        <a:off x="41912" y="1527429"/>
        <a:ext cx="2346668" cy="870614"/>
      </dsp:txXfrm>
    </dsp:sp>
    <dsp:sp modelId="{060DE5F3-9667-4121-91B0-CA1DA59C33C0}">
      <dsp:nvSpPr>
        <dsp:cNvPr id="0" name=""/>
        <dsp:cNvSpPr/>
      </dsp:nvSpPr>
      <dsp:spPr>
        <a:xfrm>
          <a:off x="2711874" y="47771"/>
          <a:ext cx="2341295" cy="1506520"/>
        </a:xfrm>
        <a:prstGeom prst="round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00049C-B879-44AA-850D-DD00432A2F95}">
      <dsp:nvSpPr>
        <dsp:cNvPr id="0" name=""/>
        <dsp:cNvSpPr/>
      </dsp:nvSpPr>
      <dsp:spPr>
        <a:xfrm>
          <a:off x="2582913" y="1648764"/>
          <a:ext cx="2346668" cy="8706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1592" tIns="291592" rIns="291592" bIns="0" numCol="1" spcCol="1270" anchor="t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4100" kern="1200"/>
        </a:p>
      </dsp:txBody>
      <dsp:txXfrm>
        <a:off x="2582913" y="1648764"/>
        <a:ext cx="2346668" cy="870614"/>
      </dsp:txXfrm>
    </dsp:sp>
    <dsp:sp modelId="{752C8D6A-4C6F-42BA-A78B-1580472BD548}">
      <dsp:nvSpPr>
        <dsp:cNvPr id="0" name=""/>
        <dsp:cNvSpPr/>
      </dsp:nvSpPr>
      <dsp:spPr>
        <a:xfrm>
          <a:off x="5129171" y="0"/>
          <a:ext cx="2346668" cy="1616854"/>
        </a:xfrm>
        <a:prstGeom prst="round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8F2130-1E80-427E-A4BB-7C900CEC1797}">
      <dsp:nvSpPr>
        <dsp:cNvPr id="0" name=""/>
        <dsp:cNvSpPr/>
      </dsp:nvSpPr>
      <dsp:spPr>
        <a:xfrm>
          <a:off x="5165827" y="1568827"/>
          <a:ext cx="2346668" cy="8706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0" kern="1200" dirty="0">
              <a:latin typeface="Arial" panose="020B0604020202020204" pitchFamily="34" charset="0"/>
              <a:cs typeface="Arial" panose="020B0604020202020204" pitchFamily="34" charset="0"/>
            </a:rPr>
            <a:t>Intérprete música tradicional </a:t>
          </a:r>
        </a:p>
      </dsp:txBody>
      <dsp:txXfrm>
        <a:off x="5165827" y="1568827"/>
        <a:ext cx="2346668" cy="870614"/>
      </dsp:txXfrm>
    </dsp:sp>
    <dsp:sp modelId="{4AF7871B-D55D-419F-A27A-A85241FF8AE0}">
      <dsp:nvSpPr>
        <dsp:cNvPr id="0" name=""/>
        <dsp:cNvSpPr/>
      </dsp:nvSpPr>
      <dsp:spPr>
        <a:xfrm>
          <a:off x="1363018" y="2890314"/>
          <a:ext cx="2346668" cy="1616854"/>
        </a:xfrm>
        <a:prstGeom prst="round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9000" b="-5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0DB2EE-DBB6-4709-B73E-1FF23434E080}">
      <dsp:nvSpPr>
        <dsp:cNvPr id="0" name=""/>
        <dsp:cNvSpPr/>
      </dsp:nvSpPr>
      <dsp:spPr>
        <a:xfrm>
          <a:off x="1363018" y="4457977"/>
          <a:ext cx="2346668" cy="8706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0" kern="1200" dirty="0">
              <a:latin typeface="Arial" panose="020B0604020202020204" pitchFamily="34" charset="0"/>
              <a:cs typeface="Arial" panose="020B0604020202020204" pitchFamily="34" charset="0"/>
            </a:rPr>
            <a:t>Jefe de operaciones e I. Turística </a:t>
          </a:r>
        </a:p>
      </dsp:txBody>
      <dsp:txXfrm>
        <a:off x="1363018" y="4457977"/>
        <a:ext cx="2346668" cy="870614"/>
      </dsp:txXfrm>
    </dsp:sp>
    <dsp:sp modelId="{3BA76486-24A1-421F-887F-19F325FBC966}">
      <dsp:nvSpPr>
        <dsp:cNvPr id="0" name=""/>
        <dsp:cNvSpPr/>
      </dsp:nvSpPr>
      <dsp:spPr>
        <a:xfrm>
          <a:off x="3899373" y="2962232"/>
          <a:ext cx="2346668" cy="1616854"/>
        </a:xfrm>
        <a:prstGeom prst="round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FAF66C-C064-4F67-AFBD-30713374DF3D}">
      <dsp:nvSpPr>
        <dsp:cNvPr id="0" name=""/>
        <dsp:cNvSpPr/>
      </dsp:nvSpPr>
      <dsp:spPr>
        <a:xfrm>
          <a:off x="3996502" y="4457977"/>
          <a:ext cx="2346668" cy="8706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0" kern="1200" dirty="0">
              <a:latin typeface="Arial" panose="020B0604020202020204" pitchFamily="34" charset="0"/>
              <a:cs typeface="Arial" panose="020B0604020202020204" pitchFamily="34" charset="0"/>
            </a:rPr>
            <a:t>Área Marketing y promoción </a:t>
          </a:r>
        </a:p>
      </dsp:txBody>
      <dsp:txXfrm>
        <a:off x="3996502" y="4457977"/>
        <a:ext cx="2346668" cy="87061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5B6E1C-EECC-49BD-BBA0-9783B7D18A2A}">
      <dsp:nvSpPr>
        <dsp:cNvPr id="0" name=""/>
        <dsp:cNvSpPr/>
      </dsp:nvSpPr>
      <dsp:spPr>
        <a:xfrm>
          <a:off x="7263" y="1720992"/>
          <a:ext cx="1036692" cy="6220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Contenido literario </a:t>
          </a:r>
        </a:p>
      </dsp:txBody>
      <dsp:txXfrm>
        <a:off x="25481" y="1739210"/>
        <a:ext cx="1000256" cy="585579"/>
      </dsp:txXfrm>
    </dsp:sp>
    <dsp:sp modelId="{03644A4C-EE0A-4BDE-B50F-AF8C8B68DE95}">
      <dsp:nvSpPr>
        <dsp:cNvPr id="0" name=""/>
        <dsp:cNvSpPr/>
      </dsp:nvSpPr>
      <dsp:spPr>
        <a:xfrm>
          <a:off x="1147625" y="1903450"/>
          <a:ext cx="219778" cy="2570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100" kern="1200"/>
        </a:p>
      </dsp:txBody>
      <dsp:txXfrm>
        <a:off x="1147625" y="1954870"/>
        <a:ext cx="153845" cy="154259"/>
      </dsp:txXfrm>
    </dsp:sp>
    <dsp:sp modelId="{29841F09-EC5F-41AA-ACAA-0B4EF53B397E}">
      <dsp:nvSpPr>
        <dsp:cNvPr id="0" name=""/>
        <dsp:cNvSpPr/>
      </dsp:nvSpPr>
      <dsp:spPr>
        <a:xfrm>
          <a:off x="1458633" y="1720992"/>
          <a:ext cx="1576250" cy="6220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76851" y="1739210"/>
        <a:ext cx="1539814" cy="585579"/>
      </dsp:txXfrm>
    </dsp:sp>
    <dsp:sp modelId="{D8DD885C-3EE4-4256-A98B-4AD9BBC03372}">
      <dsp:nvSpPr>
        <dsp:cNvPr id="0" name=""/>
        <dsp:cNvSpPr/>
      </dsp:nvSpPr>
      <dsp:spPr>
        <a:xfrm>
          <a:off x="3138552" y="1903450"/>
          <a:ext cx="219778" cy="2570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100" kern="1200"/>
        </a:p>
      </dsp:txBody>
      <dsp:txXfrm>
        <a:off x="3138552" y="1954870"/>
        <a:ext cx="153845" cy="154259"/>
      </dsp:txXfrm>
    </dsp:sp>
    <dsp:sp modelId="{72C9C67E-F798-4095-9487-A4D8B18953E4}">
      <dsp:nvSpPr>
        <dsp:cNvPr id="0" name=""/>
        <dsp:cNvSpPr/>
      </dsp:nvSpPr>
      <dsp:spPr>
        <a:xfrm>
          <a:off x="3449560" y="1720992"/>
          <a:ext cx="1036692" cy="6220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Baile y vestimenta </a:t>
          </a:r>
        </a:p>
      </dsp:txBody>
      <dsp:txXfrm>
        <a:off x="3467778" y="1739210"/>
        <a:ext cx="1000256" cy="585579"/>
      </dsp:txXfrm>
    </dsp:sp>
    <dsp:sp modelId="{45F08BA4-FF1B-45D9-9E29-7AFAFAFEAE6B}">
      <dsp:nvSpPr>
        <dsp:cNvPr id="0" name=""/>
        <dsp:cNvSpPr/>
      </dsp:nvSpPr>
      <dsp:spPr>
        <a:xfrm>
          <a:off x="4589922" y="1903450"/>
          <a:ext cx="219778" cy="2570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100" kern="1200"/>
        </a:p>
      </dsp:txBody>
      <dsp:txXfrm>
        <a:off x="4589922" y="1954870"/>
        <a:ext cx="153845" cy="154259"/>
      </dsp:txXfrm>
    </dsp:sp>
    <dsp:sp modelId="{557CFCD4-CCC9-490A-A16A-6BB1A3B63D1B}">
      <dsp:nvSpPr>
        <dsp:cNvPr id="0" name=""/>
        <dsp:cNvSpPr/>
      </dsp:nvSpPr>
      <dsp:spPr>
        <a:xfrm>
          <a:off x="4900930" y="1720992"/>
          <a:ext cx="1244093" cy="6220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Ambientación </a:t>
          </a:r>
        </a:p>
      </dsp:txBody>
      <dsp:txXfrm>
        <a:off x="4919148" y="1739210"/>
        <a:ext cx="1207657" cy="585579"/>
      </dsp:txXfrm>
    </dsp:sp>
    <dsp:sp modelId="{B859FAB8-D3CB-444E-8FC7-8EB95BC64BBB}">
      <dsp:nvSpPr>
        <dsp:cNvPr id="0" name=""/>
        <dsp:cNvSpPr/>
      </dsp:nvSpPr>
      <dsp:spPr>
        <a:xfrm>
          <a:off x="6248693" y="1903450"/>
          <a:ext cx="219778" cy="2570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100" kern="1200"/>
        </a:p>
      </dsp:txBody>
      <dsp:txXfrm>
        <a:off x="6248693" y="1954870"/>
        <a:ext cx="153845" cy="154259"/>
      </dsp:txXfrm>
    </dsp:sp>
    <dsp:sp modelId="{3763DC1B-DFE7-43C9-8055-857D55CD35D1}">
      <dsp:nvSpPr>
        <dsp:cNvPr id="0" name=""/>
        <dsp:cNvSpPr/>
      </dsp:nvSpPr>
      <dsp:spPr>
        <a:xfrm>
          <a:off x="6559701" y="1720992"/>
          <a:ext cx="1036692" cy="6220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Intérpretes </a:t>
          </a:r>
        </a:p>
      </dsp:txBody>
      <dsp:txXfrm>
        <a:off x="6577919" y="1739210"/>
        <a:ext cx="1000256" cy="58557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A4FF5A-B705-46E9-9528-C921B1A5ADAD}">
      <dsp:nvSpPr>
        <dsp:cNvPr id="0" name=""/>
        <dsp:cNvSpPr/>
      </dsp:nvSpPr>
      <dsp:spPr>
        <a:xfrm>
          <a:off x="106560" y="233953"/>
          <a:ext cx="6171948" cy="5610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b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600" kern="1200" dirty="0"/>
        </a:p>
      </dsp:txBody>
      <dsp:txXfrm>
        <a:off x="106560" y="233953"/>
        <a:ext cx="6171948" cy="561086"/>
      </dsp:txXfrm>
    </dsp:sp>
    <dsp:sp modelId="{C1F75E6F-9012-47B2-86AC-EBB6A46F6645}">
      <dsp:nvSpPr>
        <dsp:cNvPr id="0" name=""/>
        <dsp:cNvSpPr/>
      </dsp:nvSpPr>
      <dsp:spPr>
        <a:xfrm>
          <a:off x="106560" y="795039"/>
          <a:ext cx="1444235" cy="1142953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F549FF-F506-42BD-B891-292106B11DF3}">
      <dsp:nvSpPr>
        <dsp:cNvPr id="0" name=""/>
        <dsp:cNvSpPr/>
      </dsp:nvSpPr>
      <dsp:spPr>
        <a:xfrm>
          <a:off x="974062" y="795039"/>
          <a:ext cx="1444235" cy="1142953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7A2D19-593C-4D2C-BE96-176D01ED6D12}">
      <dsp:nvSpPr>
        <dsp:cNvPr id="0" name=""/>
        <dsp:cNvSpPr/>
      </dsp:nvSpPr>
      <dsp:spPr>
        <a:xfrm>
          <a:off x="1842249" y="795039"/>
          <a:ext cx="1444235" cy="1142953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535E3D-3804-4586-B659-23C22B1A42EF}">
      <dsp:nvSpPr>
        <dsp:cNvPr id="0" name=""/>
        <dsp:cNvSpPr/>
      </dsp:nvSpPr>
      <dsp:spPr>
        <a:xfrm>
          <a:off x="2709751" y="795039"/>
          <a:ext cx="1444235" cy="1142953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3E5734-9CA0-4CC8-9DA1-4454AD7655AB}">
      <dsp:nvSpPr>
        <dsp:cNvPr id="0" name=""/>
        <dsp:cNvSpPr/>
      </dsp:nvSpPr>
      <dsp:spPr>
        <a:xfrm>
          <a:off x="3577938" y="795039"/>
          <a:ext cx="1444235" cy="1142953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CEDE45-CC31-469F-8D64-7E9E30536DE6}">
      <dsp:nvSpPr>
        <dsp:cNvPr id="0" name=""/>
        <dsp:cNvSpPr/>
      </dsp:nvSpPr>
      <dsp:spPr>
        <a:xfrm>
          <a:off x="4445440" y="795039"/>
          <a:ext cx="1444235" cy="1142953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3E6B23-C3A6-491B-9024-77EB399B1831}">
      <dsp:nvSpPr>
        <dsp:cNvPr id="0" name=""/>
        <dsp:cNvSpPr/>
      </dsp:nvSpPr>
      <dsp:spPr>
        <a:xfrm>
          <a:off x="5313627" y="795039"/>
          <a:ext cx="1444235" cy="1142953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03DAAE-E2AE-4423-BEA4-8971564BC15F}">
      <dsp:nvSpPr>
        <dsp:cNvPr id="0" name=""/>
        <dsp:cNvSpPr/>
      </dsp:nvSpPr>
      <dsp:spPr>
        <a:xfrm>
          <a:off x="106560" y="909334"/>
          <a:ext cx="6252183" cy="9143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/>
            <a:t>Influencia</a:t>
          </a:r>
          <a:r>
            <a:rPr lang="es-ES" sz="1400" kern="1200" baseline="0" dirty="0"/>
            <a:t> de géneros con éxito comercial influyen  en </a:t>
          </a:r>
          <a:r>
            <a:rPr lang="es-ES" sz="1400" kern="1200" baseline="0" dirty="0" err="1"/>
            <a:t>kos</a:t>
          </a:r>
          <a:r>
            <a:rPr lang="es-ES" sz="1400" kern="1200" baseline="0" dirty="0"/>
            <a:t> géneros tradicionales , pérdida de identidad </a:t>
          </a:r>
          <a:endParaRPr lang="es-ES" sz="1400" kern="1200" dirty="0"/>
        </a:p>
      </dsp:txBody>
      <dsp:txXfrm>
        <a:off x="106560" y="909334"/>
        <a:ext cx="6252183" cy="914362"/>
      </dsp:txXfrm>
    </dsp:sp>
    <dsp:sp modelId="{06978811-E12D-4B28-90D6-3BE23854CA30}">
      <dsp:nvSpPr>
        <dsp:cNvPr id="0" name=""/>
        <dsp:cNvSpPr/>
      </dsp:nvSpPr>
      <dsp:spPr>
        <a:xfrm>
          <a:off x="106560" y="2054125"/>
          <a:ext cx="6171948" cy="5610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b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/>
            <a:t>Ingresan con mayor frecuencia turistas extranjeros que nacionales, los grupos coinciden en que la música tradicional, si constituye un elemento diferenciador </a:t>
          </a:r>
        </a:p>
      </dsp:txBody>
      <dsp:txXfrm>
        <a:off x="106560" y="2054125"/>
        <a:ext cx="6171948" cy="561086"/>
      </dsp:txXfrm>
    </dsp:sp>
    <dsp:sp modelId="{46F076AE-7E2C-4447-8C23-9F178629684C}">
      <dsp:nvSpPr>
        <dsp:cNvPr id="0" name=""/>
        <dsp:cNvSpPr/>
      </dsp:nvSpPr>
      <dsp:spPr>
        <a:xfrm>
          <a:off x="106560" y="2615211"/>
          <a:ext cx="1444235" cy="1142953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344B71-F701-4CFB-BC5F-EC20560AD5CC}">
      <dsp:nvSpPr>
        <dsp:cNvPr id="0" name=""/>
        <dsp:cNvSpPr/>
      </dsp:nvSpPr>
      <dsp:spPr>
        <a:xfrm>
          <a:off x="974062" y="2615211"/>
          <a:ext cx="1444235" cy="1142953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77032B-55F1-495E-B90C-A76E7BD4889B}">
      <dsp:nvSpPr>
        <dsp:cNvPr id="0" name=""/>
        <dsp:cNvSpPr/>
      </dsp:nvSpPr>
      <dsp:spPr>
        <a:xfrm>
          <a:off x="1842249" y="2615211"/>
          <a:ext cx="1444235" cy="1142953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20C26F-291C-40CD-9292-80D9B76D095E}">
      <dsp:nvSpPr>
        <dsp:cNvPr id="0" name=""/>
        <dsp:cNvSpPr/>
      </dsp:nvSpPr>
      <dsp:spPr>
        <a:xfrm>
          <a:off x="2709751" y="2615211"/>
          <a:ext cx="1444235" cy="1142953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F3593C-B815-4792-8131-7F5924237ACA}">
      <dsp:nvSpPr>
        <dsp:cNvPr id="0" name=""/>
        <dsp:cNvSpPr/>
      </dsp:nvSpPr>
      <dsp:spPr>
        <a:xfrm>
          <a:off x="3577938" y="2615211"/>
          <a:ext cx="1444235" cy="1142953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C8CF9B-30CF-4B2E-9A48-A9B051C92A69}">
      <dsp:nvSpPr>
        <dsp:cNvPr id="0" name=""/>
        <dsp:cNvSpPr/>
      </dsp:nvSpPr>
      <dsp:spPr>
        <a:xfrm>
          <a:off x="4445440" y="2615211"/>
          <a:ext cx="1444235" cy="1142953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A53327-36C8-42BC-953C-5F4A478E277B}">
      <dsp:nvSpPr>
        <dsp:cNvPr id="0" name=""/>
        <dsp:cNvSpPr/>
      </dsp:nvSpPr>
      <dsp:spPr>
        <a:xfrm>
          <a:off x="5313627" y="2615211"/>
          <a:ext cx="1444235" cy="1142953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6466B4-8D85-4665-8728-6A7AB0F3E145}">
      <dsp:nvSpPr>
        <dsp:cNvPr id="0" name=""/>
        <dsp:cNvSpPr/>
      </dsp:nvSpPr>
      <dsp:spPr>
        <a:xfrm>
          <a:off x="106560" y="2729506"/>
          <a:ext cx="6252183" cy="9143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/>
            <a:t>Por otro lado  se evidencia que el pasillo, pasacalle y sanjuanito se encuentra presente en apenas un 20% de los establecimientos encuestados, los mismos que guardan una temática referente a tradiciones y costumbres tanto quiteñas como ecuatorianas, sin embargo, el 80% de establecimientos encuestados muestran su apertura a involucrar estos géneros como parte de su oferta. </a:t>
          </a:r>
        </a:p>
      </dsp:txBody>
      <dsp:txXfrm>
        <a:off x="106560" y="2729506"/>
        <a:ext cx="6252183" cy="914362"/>
      </dsp:txXfrm>
    </dsp:sp>
    <dsp:sp modelId="{10EBA296-9F3B-4736-BC70-8C82EB3188B5}">
      <dsp:nvSpPr>
        <dsp:cNvPr id="0" name=""/>
        <dsp:cNvSpPr/>
      </dsp:nvSpPr>
      <dsp:spPr>
        <a:xfrm>
          <a:off x="106560" y="3874297"/>
          <a:ext cx="6171948" cy="5610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b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/>
            <a:t>Concuerdan en que la música tradicional, puede involucrarse en la oferta turística a manera de complemento de la ya existente, mas no como un atractivo que se desarrolle individualmente, </a:t>
          </a:r>
        </a:p>
      </dsp:txBody>
      <dsp:txXfrm>
        <a:off x="106560" y="3874297"/>
        <a:ext cx="6171948" cy="561086"/>
      </dsp:txXfrm>
    </dsp:sp>
    <dsp:sp modelId="{E23656A7-EEBD-4B26-8D31-77D6F0BDB5E0}">
      <dsp:nvSpPr>
        <dsp:cNvPr id="0" name=""/>
        <dsp:cNvSpPr/>
      </dsp:nvSpPr>
      <dsp:spPr>
        <a:xfrm>
          <a:off x="106560" y="4435383"/>
          <a:ext cx="1444235" cy="1142953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C09410-9719-4327-9DCB-28990D5594FC}">
      <dsp:nvSpPr>
        <dsp:cNvPr id="0" name=""/>
        <dsp:cNvSpPr/>
      </dsp:nvSpPr>
      <dsp:spPr>
        <a:xfrm>
          <a:off x="974062" y="4435383"/>
          <a:ext cx="1444235" cy="1142953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1AC379-8B14-4681-AE31-544D687D0D3F}">
      <dsp:nvSpPr>
        <dsp:cNvPr id="0" name=""/>
        <dsp:cNvSpPr/>
      </dsp:nvSpPr>
      <dsp:spPr>
        <a:xfrm>
          <a:off x="1842249" y="4435383"/>
          <a:ext cx="1444235" cy="1142953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C18DC8-DD45-40A8-A5B0-A5CF8796270F}">
      <dsp:nvSpPr>
        <dsp:cNvPr id="0" name=""/>
        <dsp:cNvSpPr/>
      </dsp:nvSpPr>
      <dsp:spPr>
        <a:xfrm>
          <a:off x="2709751" y="4435383"/>
          <a:ext cx="1444235" cy="1142953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43B9C5-CCAB-4A61-B206-C1B62E119166}">
      <dsp:nvSpPr>
        <dsp:cNvPr id="0" name=""/>
        <dsp:cNvSpPr/>
      </dsp:nvSpPr>
      <dsp:spPr>
        <a:xfrm>
          <a:off x="3577938" y="4435383"/>
          <a:ext cx="1444235" cy="1142953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833302-02D1-452F-B4DD-9947DB4D1704}">
      <dsp:nvSpPr>
        <dsp:cNvPr id="0" name=""/>
        <dsp:cNvSpPr/>
      </dsp:nvSpPr>
      <dsp:spPr>
        <a:xfrm>
          <a:off x="4445440" y="4435383"/>
          <a:ext cx="1444235" cy="1142953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CBFDDA-52ED-41FC-AB1C-7CEFD6874A4E}">
      <dsp:nvSpPr>
        <dsp:cNvPr id="0" name=""/>
        <dsp:cNvSpPr/>
      </dsp:nvSpPr>
      <dsp:spPr>
        <a:xfrm>
          <a:off x="5313627" y="4435383"/>
          <a:ext cx="1444235" cy="1142953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0D4547-8C79-4D42-8D51-846DF2E06A88}">
      <dsp:nvSpPr>
        <dsp:cNvPr id="0" name=""/>
        <dsp:cNvSpPr/>
      </dsp:nvSpPr>
      <dsp:spPr>
        <a:xfrm>
          <a:off x="106560" y="4549678"/>
          <a:ext cx="6252183" cy="9143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/>
            <a:t>Se ha podido evidenciar que los entes encargados de la gestión turística de la ciudad como el Ministerio de Turismo y Quito Turismo, no han utilizado a la música tradicional como recurso de promoción turística,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kern="1200"/>
        </a:p>
      </dsp:txBody>
      <dsp:txXfrm>
        <a:off x="106560" y="4549678"/>
        <a:ext cx="6252183" cy="9143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IncreasingCircleProcess">
  <dgm:title val=""/>
  <dgm:desc val=""/>
  <dgm:catLst>
    <dgm:cat type="list" pri="8300"/>
    <dgm:cat type="process" pri="43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7"/>
      <dgm:chPref val="7"/>
      <dgm:dir/>
      <dgm:animOne val="branch"/>
      <dgm:animLvl val="lvl"/>
    </dgm:varLst>
    <dgm:choose name="Name1">
      <dgm:if name="Name2" func="var" arg="dir" op="equ" val="norm">
        <dgm:alg type="lin">
          <dgm:param type="linDir" val="fromL"/>
          <dgm:param type="horzAlign" val="ctr"/>
          <dgm:param type="vertAlign" val="t"/>
        </dgm:alg>
      </dgm:if>
      <dgm:else name="Name3">
        <dgm:alg type="lin">
          <dgm:param type="linDir" val="fromR"/>
          <dgm:param type="horzAlign" val="ctr"/>
          <dgm:param type="vertAlign" val="t"/>
        </dgm:alg>
      </dgm:else>
    </dgm:choose>
    <dgm:shape xmlns:r="http://schemas.openxmlformats.org/officeDocument/2006/relationships" r:blip="">
      <dgm:adjLst/>
    </dgm:shape>
    <dgm:constrLst>
      <dgm:constr type="primFontSz" for="des" forName="Child" val="65"/>
      <dgm:constr type="primFontSz" for="des" forName="Parent" val="65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05"/>
      <dgm:constr type="w" for="ch" forName="sibTrans" refType="h" refFor="ch" refForName="composite" op="equ" fact="0.04"/>
    </dgm:constrLst>
    <dgm:forEach name="nodesForEach" axis="ch" ptType="node" cnt="7">
      <dgm:layoutNode name="composite">
        <dgm:alg type="composite">
          <dgm:param type="ar" val="0.8"/>
        </dgm:alg>
        <dgm:choose name="Name4">
          <dgm:if name="Name5" func="var" arg="dir" op="equ" val="norm">
            <dgm:constrLst>
              <dgm:constr type="l" for="ch" forName="Child" refType="w" fact="0.29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l" for="ch" forName="Parent" refType="w" fact="0.29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l" for="ch" forName="BackAccent" refType="w" fact="0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l" for="ch" forName="Accent" refType="w" fact="0.024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if>
          <dgm:else name="Name6">
            <dgm:constrLst>
              <dgm:constr type="r" for="ch" forName="Child" refType="w" fact="0.71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r" for="ch" forName="Parent" refType="w" fact="0.71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r" for="ch" forName="BackAccent" refType="w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r" for="ch" forName="Accent" refType="w" fact="0.976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else>
        </dgm:choose>
        <dgm:layoutNode name="BackAccent" styleLbl="bgShp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Accent" styleLbl="alignNode1">
          <dgm:alg type="sp"/>
          <dgm:choose name="Name7">
            <dgm:if name="Name8" axis="precedSib" ptType="node" func="cnt" op="equ" val="0">
              <dgm:choose name="Name9">
                <dgm:if name="Name1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11" axis="followSib" ptType="node" func="cnt" op="equ" val="1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12" axis="followSib" ptType="node" func="cnt" op="equ" val="2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if name="Name13" axis="followSib" ptType="node" func="cnt" op="equ" val="3">
                  <dgm:shape xmlns:r="http://schemas.openxmlformats.org/officeDocument/2006/relationships" type="chord" r:blip="">
                    <dgm:adjLst>
                      <dgm:adj idx="1" val="30"/>
                      <dgm:adj idx="2" val="150"/>
                    </dgm:adjLst>
                  </dgm:shape>
                </dgm:if>
                <dgm:if name="Name14" axis="followSib" ptType="node" func="cnt" op="equ" val="4">
                  <dgm:shape xmlns:r="http://schemas.openxmlformats.org/officeDocument/2006/relationships" type="chord" r:blip="">
                    <dgm:adjLst>
                      <dgm:adj idx="1" val="38.8699"/>
                      <dgm:adj idx="2" val="143.1301"/>
                    </dgm:adjLst>
                  </dgm:shape>
                </dgm:if>
                <dgm:if name="Name15" axis="followSib" ptType="node" func="cnt" op="equ" val="5">
                  <dgm:shape xmlns:r="http://schemas.openxmlformats.org/officeDocument/2006/relationships" type="chord" r:blip="">
                    <dgm:adjLst>
                      <dgm:adj idx="1" val="41.8103"/>
                      <dgm:adj idx="2" val="138.1897"/>
                    </dgm:adjLst>
                  </dgm:shape>
                </dgm:if>
                <dgm:else name="Name16">
                  <dgm:shape xmlns:r="http://schemas.openxmlformats.org/officeDocument/2006/relationships" type="chord" r:blip="">
                    <dgm:adjLst>
                      <dgm:adj idx="1" val="45.5847"/>
                      <dgm:adj idx="2" val="134.4153"/>
                    </dgm:adjLst>
                  </dgm:shape>
                </dgm:else>
              </dgm:choose>
            </dgm:if>
            <dgm:if name="Name17" axis="precedSib" ptType="node" func="cnt" op="equ" val="1">
              <dgm:choose name="Name18">
                <dgm:if name="Name19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0" axis="followSib" ptType="node" func="cnt" op="equ" val="1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if name="Name21" axis="followSib" ptType="node" func="cnt" op="equ" val="2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22" axis="followSib" ptType="node" func="cnt" op="equ" val="3">
                  <dgm:shape xmlns:r="http://schemas.openxmlformats.org/officeDocument/2006/relationships" type="chord" r:blip="">
                    <dgm:adjLst>
                      <dgm:adj idx="1" val="11.537"/>
                      <dgm:adj idx="2" val="168.463"/>
                    </dgm:adjLst>
                  </dgm:shape>
                </dgm:if>
                <dgm:if name="Name23" axis="followSib" ptType="node" func="cnt" op="equ" val="4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else name="Name24">
                  <dgm:shape xmlns:r="http://schemas.openxmlformats.org/officeDocument/2006/relationships" type="chord" r:blip="">
                    <dgm:adjLst>
                      <dgm:adj idx="1" val="25.3769"/>
                      <dgm:adj idx="2" val="154.6231"/>
                    </dgm:adjLst>
                  </dgm:shape>
                </dgm:else>
              </dgm:choose>
            </dgm:if>
            <dgm:if name="Name25" axis="precedSib" ptType="node" func="cnt" op="equ" val="2">
              <dgm:choose name="Name26">
                <dgm:if name="Name27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8" axis="followSib" ptType="node" func="cnt" op="equ" val="1">
                  <dgm:shape xmlns:r="http://schemas.openxmlformats.org/officeDocument/2006/relationships" type="chord" r:blip="">
                    <dgm:adjLst>
                      <dgm:adj idx="1" val="-30"/>
                      <dgm:adj idx="2" val="-150"/>
                    </dgm:adjLst>
                  </dgm:shape>
                </dgm:if>
                <dgm:if name="Name29" axis="followSib" ptType="node" func="cnt" op="equ" val="2">
                  <dgm:shape xmlns:r="http://schemas.openxmlformats.org/officeDocument/2006/relationships" type="chord" r:blip="">
                    <dgm:adjLst>
                      <dgm:adj idx="1" val="-11.537"/>
                      <dgm:adj idx="2" val="-168.463"/>
                    </dgm:adjLst>
                  </dgm:shape>
                </dgm:if>
                <dgm:if name="Name30" axis="followSib" ptType="node" func="cnt" op="equ" val="3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else name="Name31">
                  <dgm:shape xmlns:r="http://schemas.openxmlformats.org/officeDocument/2006/relationships" type="chord" r:blip="">
                    <dgm:adjLst>
                      <dgm:adj idx="1" val="8.2133"/>
                      <dgm:adj idx="2" val="171.7867"/>
                    </dgm:adjLst>
                  </dgm:shape>
                </dgm:else>
              </dgm:choose>
            </dgm:if>
            <dgm:if name="Name32" axis="precedSib" ptType="node" func="cnt" op="equ" val="3">
              <dgm:choose name="Name33">
                <dgm:if name="Name34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35" axis="followSib" ptType="node" func="cnt" op="equ" val="1">
                  <dgm:shape xmlns:r="http://schemas.openxmlformats.org/officeDocument/2006/relationships" type="chord" r:blip="">
                    <dgm:adjLst>
                      <dgm:adj idx="1" val="-38.8699"/>
                      <dgm:adj idx="2" val="-143.1301"/>
                    </dgm:adjLst>
                  </dgm:shape>
                </dgm:if>
                <dgm:if name="Name36" axis="followSib" ptType="node" func="cnt" op="equ" val="2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else name="Name37">
                  <dgm:shape xmlns:r="http://schemas.openxmlformats.org/officeDocument/2006/relationships" type="chord" r:blip="">
                    <dgm:adjLst>
                      <dgm:adj idx="1" val="-8.2133"/>
                      <dgm:adj idx="2" val="-171.7867"/>
                    </dgm:adjLst>
                  </dgm:shape>
                </dgm:else>
              </dgm:choose>
            </dgm:if>
            <dgm:if name="Name38" axis="precedSib" ptType="node" func="cnt" op="equ" val="4">
              <dgm:choose name="Name39">
                <dgm:if name="Name4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41" axis="followSib" ptType="node" func="cnt" op="equ" val="1">
                  <dgm:shape xmlns:r="http://schemas.openxmlformats.org/officeDocument/2006/relationships" type="chord" r:blip="">
                    <dgm:adjLst>
                      <dgm:adj idx="1" val="-41.8103"/>
                      <dgm:adj idx="2" val="-138.1897"/>
                    </dgm:adjLst>
                  </dgm:shape>
                </dgm:if>
                <dgm:else name="Name42">
                  <dgm:shape xmlns:r="http://schemas.openxmlformats.org/officeDocument/2006/relationships" type="chord" r:blip="">
                    <dgm:adjLst>
                      <dgm:adj idx="1" val="-25.3769"/>
                      <dgm:adj idx="2" val="-154.6231"/>
                    </dgm:adjLst>
                  </dgm:shape>
                </dgm:else>
              </dgm:choose>
            </dgm:if>
            <dgm:if name="Name43" axis="precedSib" ptType="node" func="cnt" op="equ" val="5">
              <dgm:choose name="Name44">
                <dgm:if name="Name45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else name="Name46">
                  <dgm:shape xmlns:r="http://schemas.openxmlformats.org/officeDocument/2006/relationships" type="chord" r:blip="">
                    <dgm:adjLst>
                      <dgm:adj idx="1" val="-45.5847"/>
                      <dgm:adj idx="2" val="-134.4153"/>
                    </dgm:adjLst>
                  </dgm:shape>
                </dgm:else>
              </dgm:choose>
            </dgm:if>
            <dgm:else name="Name47">
              <dgm:shape xmlns:r="http://schemas.openxmlformats.org/officeDocument/2006/relationships" type="chord" r:blip="">
                <dgm:adjLst>
                  <dgm:adj idx="1" val="-90"/>
                  <dgm:adj idx="2" val="-90"/>
                </dgm:adjLst>
              </dgm:shape>
            </dgm:else>
          </dgm:choose>
          <dgm:presOf/>
        </dgm:layoutNode>
        <dgm:layoutNode name="Child" styleLbl="revTx">
          <dgm:varLst>
            <dgm:chMax val="0"/>
            <dgm:chPref val="0"/>
            <dgm:bulletEnabled val="1"/>
          </dgm:varLst>
          <dgm:choose name="Name48">
            <dgm:if name="Name49" func="var" arg="dir" op="equ" val="norm">
              <dgm:alg type="tx">
                <dgm:param type="parTxLTRAlign" val="l"/>
                <dgm:param type="parTxRTLAlign" val="l"/>
                <dgm:param type="txAnchorVert" val="t"/>
              </dgm:alg>
            </dgm:if>
            <dgm:else name="Name50">
              <dgm:alg type="tx">
                <dgm:param type="parTxLTRAlign" val="r"/>
                <dgm:param type="parTxRTLAlign" val="r"/>
                <dgm:param type="txAnchorVert" val="t"/>
              </dgm:alg>
            </dgm:else>
          </dgm:choose>
          <dgm:choose name="Name51">
            <dgm:if name="Name52" axis="ch" ptType="node" func="cnt" op="gte" val="1">
              <dgm:shape xmlns:r="http://schemas.openxmlformats.org/officeDocument/2006/relationships" type="rect" r:blip="">
                <dgm:adjLst/>
              </dgm:shape>
            </dgm:if>
            <dgm:else name="Name53">
              <dgm:shape xmlns:r="http://schemas.openxmlformats.org/officeDocument/2006/relationships" type="rect" r:blip="" hideGeom="1">
                <dgm:adjLst/>
              </dgm:shape>
            </dgm:else>
          </dgm:choose>
          <dgm:choose name="Name54">
            <dgm:if name="Name55" axis="ch" ptType="node" func="cnt" op="gte" val="1">
              <dgm:presOf axis="des" ptType="node"/>
            </dgm:if>
            <dgm:else name="Name56">
              <dgm:presOf/>
            </dgm:else>
          </dgm:choose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Parent" styleLbl="revTx">
          <dgm:varLst>
            <dgm:chMax val="1"/>
            <dgm:chPref val="1"/>
            <dgm:bulletEnabled val="1"/>
          </dgm:varLst>
          <dgm:choose name="Name57">
            <dgm:if name="Name58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  <dgm:param type="txAnchorVert" val="b"/>
                <dgm:param type="txAnchorVertCh" val="b"/>
              </dgm:alg>
            </dgm:if>
            <dgm:else name="Name59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  <dgm:param type="txAnchorVert" val="b"/>
                <dgm:param type="txAnchorVertCh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B5F23A-CEA0-44EE-9B8B-513D20290A49}" type="datetimeFigureOut">
              <a:rPr lang="es-ES" smtClean="0"/>
              <a:t>18/07/2018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177850-7A35-41D8-B522-CC95DB2E503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42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1896A-6522-4B3C-9568-98A064C39534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6615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177850-7A35-41D8-B522-CC95DB2E503D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0425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E299-7BFA-4BEE-BF41-59F444B3DD30}" type="datetimeFigureOut">
              <a:rPr lang="es-ES" smtClean="0"/>
              <a:t>18/07/2018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05414-A20D-4082-A767-238AB132DD35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E299-7BFA-4BEE-BF41-59F444B3DD30}" type="datetimeFigureOut">
              <a:rPr lang="es-ES" smtClean="0"/>
              <a:t>18/07/2018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05414-A20D-4082-A767-238AB132DD35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E299-7BFA-4BEE-BF41-59F444B3DD30}" type="datetimeFigureOut">
              <a:rPr lang="es-ES" smtClean="0"/>
              <a:t>18/07/2018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05414-A20D-4082-A767-238AB132DD35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E299-7BFA-4BEE-BF41-59F444B3DD30}" type="datetimeFigureOut">
              <a:rPr lang="es-ES" smtClean="0"/>
              <a:t>18/07/2018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05414-A20D-4082-A767-238AB132DD35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E299-7BFA-4BEE-BF41-59F444B3DD30}" type="datetimeFigureOut">
              <a:rPr lang="es-ES" smtClean="0"/>
              <a:t>18/07/2018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05414-A20D-4082-A767-238AB132DD35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E299-7BFA-4BEE-BF41-59F444B3DD30}" type="datetimeFigureOut">
              <a:rPr lang="es-ES" smtClean="0"/>
              <a:t>18/07/2018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05414-A20D-4082-A767-238AB132DD35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E299-7BFA-4BEE-BF41-59F444B3DD30}" type="datetimeFigureOut">
              <a:rPr lang="es-ES" smtClean="0"/>
              <a:t>18/07/2018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05414-A20D-4082-A767-238AB132DD35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E299-7BFA-4BEE-BF41-59F444B3DD30}" type="datetimeFigureOut">
              <a:rPr lang="es-ES" smtClean="0"/>
              <a:t>18/07/2018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05414-A20D-4082-A767-238AB132DD35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E299-7BFA-4BEE-BF41-59F444B3DD30}" type="datetimeFigureOut">
              <a:rPr lang="es-ES" smtClean="0"/>
              <a:t>18/07/2018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05414-A20D-4082-A767-238AB132DD35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E299-7BFA-4BEE-BF41-59F444B3DD30}" type="datetimeFigureOut">
              <a:rPr lang="es-ES" smtClean="0"/>
              <a:t>18/07/2018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05414-A20D-4082-A767-238AB132DD35}" type="slidenum">
              <a:rPr lang="es-ES" smtClean="0"/>
              <a:t>‹Nº›</a:t>
            </a:fld>
            <a:endParaRPr lang="es-E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E299-7BFA-4BEE-BF41-59F444B3DD30}" type="datetimeFigureOut">
              <a:rPr lang="es-ES" smtClean="0"/>
              <a:t>18/07/2018</a:t>
            </a:fld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2D05414-A20D-4082-A767-238AB132DD35}" type="slidenum">
              <a:rPr lang="es-ES" smtClean="0"/>
              <a:t>‹Nº›</a:t>
            </a:fld>
            <a:endParaRPr lang="es-E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62D05414-A20D-4082-A767-238AB132DD35}" type="slidenum">
              <a:rPr lang="es-ES" smtClean="0"/>
              <a:t>‹Nº›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9A1CE299-7BFA-4BEE-BF41-59F444B3DD30}" type="datetimeFigureOut">
              <a:rPr lang="es-ES" smtClean="0"/>
              <a:t>18/07/2018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3" r:id="rId1"/>
    <p:sldLayoutId id="2147484154" r:id="rId2"/>
    <p:sldLayoutId id="2147484155" r:id="rId3"/>
    <p:sldLayoutId id="2147484156" r:id="rId4"/>
    <p:sldLayoutId id="2147484157" r:id="rId5"/>
    <p:sldLayoutId id="2147484158" r:id="rId6"/>
    <p:sldLayoutId id="2147484159" r:id="rId7"/>
    <p:sldLayoutId id="2147484160" r:id="rId8"/>
    <p:sldLayoutId id="2147484161" r:id="rId9"/>
    <p:sldLayoutId id="2147484162" r:id="rId10"/>
    <p:sldLayoutId id="214748416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46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4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55.png"/><Relationship Id="rId7" Type="http://schemas.openxmlformats.org/officeDocument/2006/relationships/chart" Target="../charts/chart1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svg"/><Relationship Id="rId5" Type="http://schemas.openxmlformats.org/officeDocument/2006/relationships/image" Target="../media/image56.png"/><Relationship Id="rId4" Type="http://schemas.openxmlformats.org/officeDocument/2006/relationships/image" Target="../media/image56.svg"/><Relationship Id="rId9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77.png"/><Relationship Id="rId7" Type="http://schemas.openxmlformats.org/officeDocument/2006/relationships/image" Target="../media/image80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6.png"/><Relationship Id="rId7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4.jpe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diagramLayout" Target="../diagrams/layout8.xml"/><Relationship Id="rId7" Type="http://schemas.openxmlformats.org/officeDocument/2006/relationships/image" Target="../media/image81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10" Type="http://schemas.openxmlformats.org/officeDocument/2006/relationships/image" Target="../media/image4.jpeg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8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7" Type="http://schemas.openxmlformats.org/officeDocument/2006/relationships/image" Target="../media/image94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8.jpeg"/><Relationship Id="rId4" Type="http://schemas.openxmlformats.org/officeDocument/2006/relationships/image" Target="../media/image9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3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4.jpeg"/><Relationship Id="rId5" Type="http://schemas.openxmlformats.org/officeDocument/2006/relationships/diagramLayout" Target="../diagrams/layout1.xml"/><Relationship Id="rId10" Type="http://schemas.openxmlformats.org/officeDocument/2006/relationships/image" Target="../media/image15.jpeg"/><Relationship Id="rId4" Type="http://schemas.openxmlformats.org/officeDocument/2006/relationships/diagramData" Target="../diagrams/data1.xml"/><Relationship Id="rId9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7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openxmlformats.org/officeDocument/2006/relationships/image" Target="../media/image18.png"/><Relationship Id="rId4" Type="http://schemas.openxmlformats.org/officeDocument/2006/relationships/diagramData" Target="../diagrams/data2.xml"/><Relationship Id="rId9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image" Target="../media/image19.png"/><Relationship Id="rId7" Type="http://schemas.openxmlformats.org/officeDocument/2006/relationships/diagramData" Target="../diagrams/data3.xml"/><Relationship Id="rId12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microsoft.com/office/2007/relationships/diagramDrawing" Target="../diagrams/drawing3.xml"/><Relationship Id="rId5" Type="http://schemas.openxmlformats.org/officeDocument/2006/relationships/image" Target="../media/image21.png"/><Relationship Id="rId10" Type="http://schemas.openxmlformats.org/officeDocument/2006/relationships/diagramColors" Target="../diagrams/colors3.xml"/><Relationship Id="rId4" Type="http://schemas.openxmlformats.org/officeDocument/2006/relationships/image" Target="../media/image20.png"/><Relationship Id="rId9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6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4.jpe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30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10" Type="http://schemas.openxmlformats.org/officeDocument/2006/relationships/image" Target="../media/image4.jpe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33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.jpe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jpeg"/><Relationship Id="rId5" Type="http://schemas.openxmlformats.org/officeDocument/2006/relationships/image" Target="../media/image38.png"/><Relationship Id="rId10" Type="http://schemas.openxmlformats.org/officeDocument/2006/relationships/image" Target="../media/image43.jpe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59A281AA-3F73-456A-AC25-9DBDDF314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72" y="5168255"/>
            <a:ext cx="8352652" cy="1689745"/>
          </a:xfrm>
          <a:prstGeom prst="rect">
            <a:avLst/>
          </a:prstGeom>
        </p:spPr>
      </p:pic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2056" name="Imagen 3" descr="Descripción: Resultado de imagen para esp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62249"/>
            <a:ext cx="2893373" cy="717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539552" y="1641932"/>
            <a:ext cx="7704856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DEPARTAMENTO DE CIENCIA ECON</a:t>
            </a:r>
            <a:r>
              <a:rPr kumimoji="0" lang="es-E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Ó</a:t>
            </a:r>
            <a:r>
              <a:rPr kumimoji="0" lang="es-E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MICAS ADMINISTRATIVAS Y DE COMERCIO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CARRERA DE INGENIER</a:t>
            </a:r>
            <a:r>
              <a:rPr kumimoji="0" lang="es-E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Í</a:t>
            </a:r>
            <a:r>
              <a:rPr kumimoji="0" lang="es-E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 EN ADMINISTRACI</a:t>
            </a:r>
            <a:r>
              <a:rPr kumimoji="0" lang="es-E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Ó</a:t>
            </a:r>
            <a:r>
              <a:rPr kumimoji="0" lang="es-E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 TUR</a:t>
            </a:r>
            <a:r>
              <a:rPr kumimoji="0" lang="es-E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Í</a:t>
            </a:r>
            <a:r>
              <a:rPr kumimoji="0" lang="es-E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STICA Y HOTELERA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TRABAJO DE TITULACI</a:t>
            </a:r>
            <a:r>
              <a:rPr kumimoji="0" lang="es-E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Ó</a:t>
            </a:r>
            <a:r>
              <a:rPr kumimoji="0" lang="es-E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N, PREVIO A LA OBTENCI</a:t>
            </a:r>
            <a:r>
              <a:rPr kumimoji="0" lang="es-E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Ó</a:t>
            </a:r>
            <a:r>
              <a:rPr kumimoji="0" lang="es-E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 DEL T</a:t>
            </a:r>
            <a:r>
              <a:rPr kumimoji="0" lang="es-E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Í</a:t>
            </a:r>
            <a:r>
              <a:rPr kumimoji="0" lang="es-E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TULO DE INGENIER</a:t>
            </a:r>
            <a:r>
              <a:rPr kumimoji="0" lang="es-E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Í</a:t>
            </a:r>
            <a:r>
              <a:rPr kumimoji="0" lang="es-E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 EN ADMINISTRACI</a:t>
            </a:r>
            <a:r>
              <a:rPr kumimoji="0" lang="es-E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Ó</a:t>
            </a:r>
            <a:r>
              <a:rPr kumimoji="0" lang="es-E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 TUR</a:t>
            </a:r>
            <a:r>
              <a:rPr kumimoji="0" lang="es-E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Í</a:t>
            </a:r>
            <a:r>
              <a:rPr kumimoji="0" lang="es-E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STICA Y HOTELERA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TEMA: EL PASILLO, PASACALLE Y SANJUANITO COMO ELEMENTOS DIFERENCIADORES DE LA OFERTA TUR</a:t>
            </a:r>
            <a:r>
              <a:rPr kumimoji="0" lang="es-E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Í</a:t>
            </a:r>
            <a:r>
              <a:rPr kumimoji="0" lang="es-E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STICA EN LA CIUDAD DE QUITO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AUTORES: CUENCA NAGUA, KARLA LISEHT</a:t>
            </a:r>
            <a:endParaRPr kumimoji="0" lang="es-E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ORTEGA BONILLA, JAVIER ALEJANDRO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DIRECTOR: ITURRALDE, JUAN FERNANDO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SANGOLQU</a:t>
            </a:r>
            <a:r>
              <a:rPr kumimoji="0" lang="es-E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Í</a:t>
            </a:r>
            <a:r>
              <a:rPr kumimoji="0" lang="es-E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es-E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2018</a:t>
            </a:r>
            <a:endParaRPr kumimoji="0" lang="es-E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Imagen 7" descr="Resultado de imagen para logo de turismo espe">
            <a:extLst>
              <a:ext uri="{FF2B5EF4-FFF2-40B4-BE49-F238E27FC236}">
                <a16:creationId xmlns:a16="http://schemas.microsoft.com/office/drawing/2014/main" xmlns="" id="{7DE8C2BD-47FF-4D54-BF8B-DF91CCAAAFB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45578"/>
            <a:ext cx="993249" cy="9507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347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F6CCCDAB-4058-43BA-B2B8-142BC5DD90F5}"/>
              </a:ext>
            </a:extLst>
          </p:cNvPr>
          <p:cNvSpPr txBox="1"/>
          <p:nvPr/>
        </p:nvSpPr>
        <p:spPr>
          <a:xfrm>
            <a:off x="1408439" y="569038"/>
            <a:ext cx="6059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METODOLOGÍA</a:t>
            </a:r>
            <a:r>
              <a:rPr lang="es-ES" sz="2800" b="1" dirty="0">
                <a:solidFill>
                  <a:srgbClr val="0070C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 </a:t>
            </a:r>
          </a:p>
        </p:txBody>
      </p:sp>
      <p:graphicFrame>
        <p:nvGraphicFramePr>
          <p:cNvPr id="6" name="3 Diagrama">
            <a:extLst>
              <a:ext uri="{FF2B5EF4-FFF2-40B4-BE49-F238E27FC236}">
                <a16:creationId xmlns:a16="http://schemas.microsoft.com/office/drawing/2014/main" xmlns="" id="{9CC0BEC0-2BD5-4BA7-B676-88C8449FF3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1717772"/>
              </p:ext>
            </p:extLst>
          </p:nvPr>
        </p:nvGraphicFramePr>
        <p:xfrm>
          <a:off x="1835696" y="1268760"/>
          <a:ext cx="5760640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427C7654-CE7E-4568-A026-2B9B5EE7F3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1916832"/>
            <a:ext cx="1822576" cy="93536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4AC0604A-8382-43C2-9F2E-41DE853CE3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529" y="4077072"/>
            <a:ext cx="1864567" cy="1242268"/>
          </a:xfrm>
          <a:prstGeom prst="rect">
            <a:avLst/>
          </a:prstGeom>
        </p:spPr>
      </p:pic>
      <p:pic>
        <p:nvPicPr>
          <p:cNvPr id="10" name="Imagen 9" descr="Resultado de imagen para logo de turismo espe">
            <a:extLst>
              <a:ext uri="{FF2B5EF4-FFF2-40B4-BE49-F238E27FC236}">
                <a16:creationId xmlns:a16="http://schemas.microsoft.com/office/drawing/2014/main" xmlns="" id="{E6D9EC15-E1E9-40EB-8141-6BE350F00AC3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216" y="5399"/>
            <a:ext cx="993249" cy="9507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7387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1052736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1331641" y="2780928"/>
            <a:ext cx="66034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200" b="1" dirty="0">
                <a:ln w="571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Showcard Gothic" panose="04020904020102020604" pitchFamily="82" charset="0"/>
              </a:rPr>
              <a:t>RESULTADOS</a:t>
            </a:r>
          </a:p>
        </p:txBody>
      </p:sp>
      <p:pic>
        <p:nvPicPr>
          <p:cNvPr id="4" name="Imagen 3" descr="Resultado de imagen para logo de turismo espe">
            <a:extLst>
              <a:ext uri="{FF2B5EF4-FFF2-40B4-BE49-F238E27FC236}">
                <a16:creationId xmlns:a16="http://schemas.microsoft.com/office/drawing/2014/main" xmlns="" id="{1ACDB4B3-0819-4155-AE7D-B087B9CF9CC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367" y="19995"/>
            <a:ext cx="993249" cy="9507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2143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xmlns="" id="{596FF04E-0025-4E68-8D8B-C64CF3A05A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26302844"/>
              </p:ext>
            </p:extLst>
          </p:nvPr>
        </p:nvGraphicFramePr>
        <p:xfrm>
          <a:off x="971600" y="1529408"/>
          <a:ext cx="7512496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662F0103-6995-4FDF-888B-8F9E263C39BA}"/>
              </a:ext>
            </a:extLst>
          </p:cNvPr>
          <p:cNvSpPr txBox="1"/>
          <p:nvPr/>
        </p:nvSpPr>
        <p:spPr>
          <a:xfrm>
            <a:off x="4097312" y="3091022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Docencia universitaria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2C74B65F-A0AA-43D3-B46D-B80D9078D989}"/>
              </a:ext>
            </a:extLst>
          </p:cNvPr>
          <p:cNvSpPr txBox="1"/>
          <p:nvPr/>
        </p:nvSpPr>
        <p:spPr>
          <a:xfrm>
            <a:off x="-756592" y="332656"/>
            <a:ext cx="6059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ENTREVISTAS</a:t>
            </a:r>
            <a:r>
              <a:rPr lang="es-ES" sz="2800" b="1" dirty="0">
                <a:solidFill>
                  <a:srgbClr val="0070C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266944AC-B0C8-482A-8B12-AED18483D823}"/>
              </a:ext>
            </a:extLst>
          </p:cNvPr>
          <p:cNvSpPr txBox="1"/>
          <p:nvPr/>
        </p:nvSpPr>
        <p:spPr>
          <a:xfrm>
            <a:off x="1259632" y="1052736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b="1" dirty="0">
                <a:latin typeface="Palatino Linotype" panose="02040502050505030304" pitchFamily="18" charset="0"/>
                <a:cs typeface="Arial" panose="020B0604020202020204" pitchFamily="34" charset="0"/>
              </a:rPr>
              <a:t>Ámbito musical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254F4E5D-F1B7-41BF-B8B1-30D1B88897BF}"/>
              </a:ext>
            </a:extLst>
          </p:cNvPr>
          <p:cNvSpPr txBox="1"/>
          <p:nvPr/>
        </p:nvSpPr>
        <p:spPr>
          <a:xfrm>
            <a:off x="971600" y="3824372"/>
            <a:ext cx="5072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b="1" dirty="0">
                <a:latin typeface="Palatino Linotype" panose="02040502050505030304" pitchFamily="18" charset="0"/>
                <a:cs typeface="Arial" panose="020B0604020202020204" pitchFamily="34" charset="0"/>
              </a:rPr>
              <a:t>Entidades gubernamentales – Turismo  </a:t>
            </a:r>
          </a:p>
        </p:txBody>
      </p:sp>
      <p:pic>
        <p:nvPicPr>
          <p:cNvPr id="7" name="Imagen 6" descr="Resultado de imagen para logo de turismo espe">
            <a:extLst>
              <a:ext uri="{FF2B5EF4-FFF2-40B4-BE49-F238E27FC236}">
                <a16:creationId xmlns:a16="http://schemas.microsoft.com/office/drawing/2014/main" xmlns="" id="{63082073-F9AE-4381-90CC-0B27CC0D208B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367" y="19995"/>
            <a:ext cx="993249" cy="9507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177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4CD2B456-BB0C-42ED-AA1C-240C36AAB0A2}"/>
              </a:ext>
            </a:extLst>
          </p:cNvPr>
          <p:cNvSpPr/>
          <p:nvPr/>
        </p:nvSpPr>
        <p:spPr>
          <a:xfrm>
            <a:off x="2265993" y="476672"/>
            <a:ext cx="41099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ENCUESTAS A TURISTAS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1551DE16-D20A-4123-B56B-CA7AFD43D4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840" b="33200"/>
          <a:stretch/>
        </p:blipFill>
        <p:spPr>
          <a:xfrm>
            <a:off x="309916" y="1442686"/>
            <a:ext cx="2143125" cy="7920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Gráfico 10" descr="Hombre">
            <a:extLst>
              <a:ext uri="{FF2B5EF4-FFF2-40B4-BE49-F238E27FC236}">
                <a16:creationId xmlns:a16="http://schemas.microsoft.com/office/drawing/2014/main" xmlns="" id="{D7219465-7F36-46B0-BB07-5CB4482871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613159" y="1326598"/>
            <a:ext cx="914400" cy="914400"/>
          </a:xfrm>
          <a:prstGeom prst="rect">
            <a:avLst/>
          </a:prstGeom>
        </p:spPr>
      </p:pic>
      <p:pic>
        <p:nvPicPr>
          <p:cNvPr id="13" name="Gráfico 12" descr="Mujer">
            <a:extLst>
              <a:ext uri="{FF2B5EF4-FFF2-40B4-BE49-F238E27FC236}">
                <a16:creationId xmlns:a16="http://schemas.microsoft.com/office/drawing/2014/main" xmlns="" id="{FAD6FD42-1DCC-4347-8E1A-794265E858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135351" y="1321663"/>
            <a:ext cx="914400" cy="914400"/>
          </a:xfrm>
          <a:prstGeom prst="rect">
            <a:avLst/>
          </a:prstGeom>
        </p:spPr>
      </p:pic>
      <p:sp>
        <p:nvSpPr>
          <p:cNvPr id="16" name="Pergamino: horizontal 15">
            <a:extLst>
              <a:ext uri="{FF2B5EF4-FFF2-40B4-BE49-F238E27FC236}">
                <a16:creationId xmlns:a16="http://schemas.microsoft.com/office/drawing/2014/main" xmlns="" id="{22DC46B8-D4A4-4EC9-A455-2B7F86A9B724}"/>
              </a:ext>
            </a:extLst>
          </p:cNvPr>
          <p:cNvSpPr/>
          <p:nvPr/>
        </p:nvSpPr>
        <p:spPr>
          <a:xfrm>
            <a:off x="4654625" y="1277922"/>
            <a:ext cx="2672669" cy="1121615"/>
          </a:xfrm>
          <a:prstGeom prst="horizontalScroll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000" b="1" dirty="0">
                <a:solidFill>
                  <a:srgbClr val="C00000"/>
                </a:solidFill>
              </a:rPr>
              <a:t>21%  81 nacionales</a:t>
            </a:r>
          </a:p>
          <a:p>
            <a:pPr algn="ctr"/>
            <a:r>
              <a:rPr lang="es-MX" sz="2000" b="1" dirty="0">
                <a:solidFill>
                  <a:srgbClr val="002060"/>
                </a:solidFill>
              </a:rPr>
              <a:t>79% 303 extranjeros  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BF8E3F2F-2588-4996-A345-D01763ADB7CA}"/>
              </a:ext>
            </a:extLst>
          </p:cNvPr>
          <p:cNvSpPr/>
          <p:nvPr/>
        </p:nvSpPr>
        <p:spPr>
          <a:xfrm>
            <a:off x="2406278" y="1702161"/>
            <a:ext cx="15754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dirty="0"/>
              <a:t>384 encuestas </a:t>
            </a:r>
          </a:p>
        </p:txBody>
      </p:sp>
      <p:sp>
        <p:nvSpPr>
          <p:cNvPr id="18" name="Flecha: a la derecha con bandas 17">
            <a:extLst>
              <a:ext uri="{FF2B5EF4-FFF2-40B4-BE49-F238E27FC236}">
                <a16:creationId xmlns:a16="http://schemas.microsoft.com/office/drawing/2014/main" xmlns="" id="{D651FE2C-0E6F-405D-865C-1401A95B6E00}"/>
              </a:ext>
            </a:extLst>
          </p:cNvPr>
          <p:cNvSpPr/>
          <p:nvPr/>
        </p:nvSpPr>
        <p:spPr>
          <a:xfrm>
            <a:off x="3971086" y="1640760"/>
            <a:ext cx="595608" cy="492133"/>
          </a:xfrm>
          <a:prstGeom prst="strip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graphicFrame>
        <p:nvGraphicFramePr>
          <p:cNvPr id="19" name="Gráfico 18">
            <a:extLst>
              <a:ext uri="{FF2B5EF4-FFF2-40B4-BE49-F238E27FC236}">
                <a16:creationId xmlns:a16="http://schemas.microsoft.com/office/drawing/2014/main" xmlns="" id="{00000000-0008-0000-0100-000003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36880182"/>
              </p:ext>
            </p:extLst>
          </p:nvPr>
        </p:nvGraphicFramePr>
        <p:xfrm>
          <a:off x="99605" y="3284984"/>
          <a:ext cx="4184363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1" name="CuadroTexto 20">
            <a:extLst>
              <a:ext uri="{FF2B5EF4-FFF2-40B4-BE49-F238E27FC236}">
                <a16:creationId xmlns:a16="http://schemas.microsoft.com/office/drawing/2014/main" xmlns="" id="{FC48D3A7-A744-4234-A3D9-62A6D7FC5717}"/>
              </a:ext>
            </a:extLst>
          </p:cNvPr>
          <p:cNvSpPr txBox="1"/>
          <p:nvPr/>
        </p:nvSpPr>
        <p:spPr>
          <a:xfrm>
            <a:off x="650079" y="2451468"/>
            <a:ext cx="3512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Factor que disfruta más al viajar </a:t>
            </a:r>
          </a:p>
        </p:txBody>
      </p:sp>
      <p:pic>
        <p:nvPicPr>
          <p:cNvPr id="15" name="Imagen 14" descr="Resultado de imagen para logo de turismo espe">
            <a:extLst>
              <a:ext uri="{FF2B5EF4-FFF2-40B4-BE49-F238E27FC236}">
                <a16:creationId xmlns:a16="http://schemas.microsoft.com/office/drawing/2014/main" xmlns="" id="{460AB730-932E-43AB-AD09-2AB0D25CAE43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367" y="19995"/>
            <a:ext cx="993249" cy="95077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/>
          <p:cNvSpPr txBox="1"/>
          <p:nvPr/>
        </p:nvSpPr>
        <p:spPr>
          <a:xfrm>
            <a:off x="971600" y="6309320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T. EXTRANJEROS </a:t>
            </a:r>
            <a:endParaRPr lang="es-E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20978" y="3284984"/>
            <a:ext cx="4206581" cy="2755631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CuadroTexto 19"/>
          <p:cNvSpPr txBox="1"/>
          <p:nvPr/>
        </p:nvSpPr>
        <p:spPr>
          <a:xfrm>
            <a:off x="5380911" y="6309320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T. NACIONALES  </a:t>
            </a:r>
            <a:endParaRPr lang="es-E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31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D21E8088-60AF-418D-8127-E3B5E774936C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2"/>
          <a:stretch/>
        </p:blipFill>
        <p:spPr bwMode="auto">
          <a:xfrm>
            <a:off x="125760" y="438515"/>
            <a:ext cx="4104456" cy="30444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48C0EF74-4915-4AF2-B3C8-D41A2A34FF8E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38"/>
          <a:stretch/>
        </p:blipFill>
        <p:spPr bwMode="auto">
          <a:xfrm>
            <a:off x="0" y="3914089"/>
            <a:ext cx="4355976" cy="29523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578040C0-8BF5-492F-B773-FCDE9541476F}"/>
              </a:ext>
            </a:extLst>
          </p:cNvPr>
          <p:cNvSpPr txBox="1"/>
          <p:nvPr/>
        </p:nvSpPr>
        <p:spPr>
          <a:xfrm>
            <a:off x="-252536" y="10832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Valor de la música tradicional 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oferta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turística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29DC5B11-FBF4-46F2-9B37-11D12698BDD2}"/>
              </a:ext>
            </a:extLst>
          </p:cNvPr>
          <p:cNvSpPr txBox="1"/>
          <p:nvPr/>
        </p:nvSpPr>
        <p:spPr>
          <a:xfrm>
            <a:off x="0" y="3544757"/>
            <a:ext cx="4913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Elemento diferenciador frente a otros destinos </a:t>
            </a: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xmlns="" id="{C8E944AE-91DF-455E-9997-62EAC65F5F54}"/>
              </a:ext>
            </a:extLst>
          </p:cNvPr>
          <p:cNvCxnSpPr/>
          <p:nvPr/>
        </p:nvCxnSpPr>
        <p:spPr>
          <a:xfrm>
            <a:off x="4788024" y="0"/>
            <a:ext cx="0" cy="685558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0BE3ACB4-835D-48FF-9624-29CC94606B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0634" y="310446"/>
            <a:ext cx="4231232" cy="329143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5C3352FB-D073-4DFF-A621-EA83FD0D75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0766" y="3883311"/>
            <a:ext cx="4401754" cy="2983106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2678386" y="6475104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T. EXTRANJEROS </a:t>
            </a:r>
            <a:endParaRPr lang="es-E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7506737" y="6309881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T. NACIONALES  </a:t>
            </a:r>
            <a:endParaRPr lang="es-E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55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D92BF46B-F60A-48F5-B9C2-C7D5657B3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04048" cy="350100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2F75260F-4BEF-4AD6-9BF9-82779D30C93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" y="3817038"/>
            <a:ext cx="4425139" cy="3024336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11AE2B7C-DB11-4BB3-9183-6D4DA3279A96}"/>
              </a:ext>
            </a:extLst>
          </p:cNvPr>
          <p:cNvSpPr txBox="1"/>
          <p:nvPr/>
        </p:nvSpPr>
        <p:spPr>
          <a:xfrm>
            <a:off x="611560" y="32512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Establecimientos 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6AE73B38-53CD-46AF-8719-41C37BB299E5}"/>
              </a:ext>
            </a:extLst>
          </p:cNvPr>
          <p:cNvSpPr txBox="1"/>
          <p:nvPr/>
        </p:nvSpPr>
        <p:spPr>
          <a:xfrm>
            <a:off x="611560" y="3204544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Actividades</a:t>
            </a:r>
            <a:r>
              <a:rPr lang="es-MX" dirty="0"/>
              <a:t> 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1E6763B6-DC13-4480-BCA8-D767A90423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31"/>
          <a:stretch/>
        </p:blipFill>
        <p:spPr>
          <a:xfrm>
            <a:off x="4941562" y="0"/>
            <a:ext cx="4166448" cy="350100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8D93E86D-F236-49D1-8B55-255A6D087E54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00" b="7021"/>
          <a:stretch/>
        </p:blipFill>
        <p:spPr bwMode="auto">
          <a:xfrm>
            <a:off x="5220073" y="3783498"/>
            <a:ext cx="3923928" cy="30578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BEA7A610-32A1-4272-AFFD-3475D413E5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5203" y="25191"/>
            <a:ext cx="24341" cy="6858000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2678386" y="6475104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T. EXTRANJEROS </a:t>
            </a:r>
            <a:endParaRPr lang="es-E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7583173" y="6502820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T. NACIONALES  </a:t>
            </a:r>
            <a:endParaRPr lang="es-E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747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6E6C6D51-B93F-4CB3-8016-421AA2A39750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5"/>
          <a:stretch/>
        </p:blipFill>
        <p:spPr bwMode="auto">
          <a:xfrm>
            <a:off x="272191" y="1412776"/>
            <a:ext cx="3672408" cy="26642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D80AA9B1-356A-4AE4-86C7-69A3B435DE1F}"/>
              </a:ext>
            </a:extLst>
          </p:cNvPr>
          <p:cNvSpPr/>
          <p:nvPr/>
        </p:nvSpPr>
        <p:spPr>
          <a:xfrm>
            <a:off x="2108395" y="188640"/>
            <a:ext cx="46412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ENCUESTAS A </a:t>
            </a:r>
            <a:r>
              <a:rPr lang="es-ES" sz="2000" b="1" dirty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ESTABLECIMIENTOS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4CBEA186-AC4E-46CD-A7BF-05BBED048121}"/>
              </a:ext>
            </a:extLst>
          </p:cNvPr>
          <p:cNvSpPr txBox="1"/>
          <p:nvPr/>
        </p:nvSpPr>
        <p:spPr>
          <a:xfrm>
            <a:off x="-2325" y="764704"/>
            <a:ext cx="482453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Música como parte de la oferta de su establecimiento</a:t>
            </a:r>
            <a:endParaRPr lang="es-MX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381AC609-25ED-4D18-892B-4DF7BD99B2A4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34" b="5988"/>
          <a:stretch/>
        </p:blipFill>
        <p:spPr bwMode="auto">
          <a:xfrm>
            <a:off x="4139952" y="1195591"/>
            <a:ext cx="4313326" cy="269427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EED5B4F0-61B9-4F91-81A4-C6DBD6C734A0}"/>
              </a:ext>
            </a:extLst>
          </p:cNvPr>
          <p:cNvSpPr txBox="1"/>
          <p:nvPr/>
        </p:nvSpPr>
        <p:spPr>
          <a:xfrm>
            <a:off x="5247769" y="837507"/>
            <a:ext cx="3003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Tipos de música 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902E52E2-C0F6-4A82-BF7A-D3050BB1BD69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06"/>
          <a:stretch/>
        </p:blipFill>
        <p:spPr bwMode="auto">
          <a:xfrm>
            <a:off x="-8292" y="4509120"/>
            <a:ext cx="3952891" cy="24037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D49F31D7-5A8F-4120-A009-D46E5907D1A6}"/>
              </a:ext>
            </a:extLst>
          </p:cNvPr>
          <p:cNvSpPr txBox="1"/>
          <p:nvPr/>
        </p:nvSpPr>
        <p:spPr>
          <a:xfrm>
            <a:off x="272191" y="4181828"/>
            <a:ext cx="3291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Complemento de la oferta 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2F7DAA7C-ED5D-4D8D-8307-D2B36162E38E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65"/>
          <a:stretch/>
        </p:blipFill>
        <p:spPr bwMode="auto">
          <a:xfrm>
            <a:off x="4572000" y="4496711"/>
            <a:ext cx="3837305" cy="23680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9316D684-C33E-4CC6-9A44-BD115C14033B}"/>
              </a:ext>
            </a:extLst>
          </p:cNvPr>
          <p:cNvSpPr txBox="1"/>
          <p:nvPr/>
        </p:nvSpPr>
        <p:spPr>
          <a:xfrm>
            <a:off x="4119227" y="4088581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Implementar: Pasillo, pasacalle, sanjuanito </a:t>
            </a:r>
          </a:p>
        </p:txBody>
      </p:sp>
      <p:pic>
        <p:nvPicPr>
          <p:cNvPr id="13" name="Imagen 12" descr="Resultado de imagen para logo de turismo espe">
            <a:extLst>
              <a:ext uri="{FF2B5EF4-FFF2-40B4-BE49-F238E27FC236}">
                <a16:creationId xmlns:a16="http://schemas.microsoft.com/office/drawing/2014/main" xmlns="" id="{C445E2BA-60B1-4D00-9E2D-F68D0E5311E1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367" y="44624"/>
            <a:ext cx="993249" cy="9507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066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0680AC6B-ABDB-45ED-9EAD-B25CC785A83E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98" b="13609"/>
          <a:stretch/>
        </p:blipFill>
        <p:spPr bwMode="auto">
          <a:xfrm>
            <a:off x="0" y="585450"/>
            <a:ext cx="4355976" cy="26708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52457AEF-5100-41A7-B9C3-D5428B54300B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89" b="4902"/>
          <a:stretch/>
        </p:blipFill>
        <p:spPr bwMode="auto">
          <a:xfrm>
            <a:off x="4139952" y="475277"/>
            <a:ext cx="4290913" cy="28911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642538BA-5A25-41A2-96E0-B2212D0196F4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7"/>
          <a:stretch/>
        </p:blipFill>
        <p:spPr bwMode="auto">
          <a:xfrm>
            <a:off x="1" y="4149079"/>
            <a:ext cx="3995936" cy="270707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6151D82E-271A-42D8-B4AF-374E8862B0B7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1"/>
          <a:stretch/>
        </p:blipFill>
        <p:spPr bwMode="auto">
          <a:xfrm>
            <a:off x="4533870" y="4085750"/>
            <a:ext cx="3896995" cy="27444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C38CF12D-D5C9-4C71-91CC-01D7DC36A35D}"/>
              </a:ext>
            </a:extLst>
          </p:cNvPr>
          <p:cNvSpPr txBox="1"/>
          <p:nvPr/>
        </p:nvSpPr>
        <p:spPr>
          <a:xfrm>
            <a:off x="467543" y="116632"/>
            <a:ext cx="35283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Elementos que gusta  a la demanda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9BFB804A-F1A2-489C-A35E-C728EF9ED885}"/>
              </a:ext>
            </a:extLst>
          </p:cNvPr>
          <p:cNvSpPr txBox="1"/>
          <p:nvPr/>
        </p:nvSpPr>
        <p:spPr>
          <a:xfrm>
            <a:off x="4529573" y="116632"/>
            <a:ext cx="3528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Limitantes para la difusión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B54A18CD-81CF-43C8-B6B7-4CD0C74F8FD1}"/>
              </a:ext>
            </a:extLst>
          </p:cNvPr>
          <p:cNvSpPr txBox="1"/>
          <p:nvPr/>
        </p:nvSpPr>
        <p:spPr>
          <a:xfrm>
            <a:off x="4384823" y="3660445"/>
            <a:ext cx="3528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Turistas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1853AA28-5C2B-4141-9A76-D99DF0EFA712}"/>
              </a:ext>
            </a:extLst>
          </p:cNvPr>
          <p:cNvSpPr txBox="1"/>
          <p:nvPr/>
        </p:nvSpPr>
        <p:spPr>
          <a:xfrm>
            <a:off x="233772" y="3518003"/>
            <a:ext cx="3528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Necesario el rescate </a:t>
            </a:r>
          </a:p>
        </p:txBody>
      </p:sp>
    </p:spTree>
    <p:extLst>
      <p:ext uri="{BB962C8B-B14F-4D97-AF65-F5344CB8AC3E}">
        <p14:creationId xmlns:p14="http://schemas.microsoft.com/office/powerpoint/2010/main" val="340696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131E3313-D155-4816-810D-ECA2CE4DD736}"/>
              </a:ext>
            </a:extLst>
          </p:cNvPr>
          <p:cNvSpPr/>
          <p:nvPr/>
        </p:nvSpPr>
        <p:spPr>
          <a:xfrm>
            <a:off x="3131840" y="476672"/>
            <a:ext cx="30107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b="1" dirty="0" smtClean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PROPUESTA  </a:t>
            </a:r>
            <a:endParaRPr lang="es-ES" sz="2800" b="1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31D6D75A-DB46-4494-A733-85DD0C5FD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548" y="1556792"/>
            <a:ext cx="5057369" cy="4638018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EFA73703-BBD7-4264-A0E5-97B0B791FBF7}"/>
              </a:ext>
            </a:extLst>
          </p:cNvPr>
          <p:cNvSpPr/>
          <p:nvPr/>
        </p:nvSpPr>
        <p:spPr>
          <a:xfrm>
            <a:off x="3070463" y="621554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Metodología de la propuesta</a:t>
            </a:r>
            <a:b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es-MX" dirty="0"/>
          </a:p>
        </p:txBody>
      </p:sp>
      <p:pic>
        <p:nvPicPr>
          <p:cNvPr id="7" name="Imagen 6" descr="Resultado de imagen para logo de turismo espe">
            <a:extLst>
              <a:ext uri="{FF2B5EF4-FFF2-40B4-BE49-F238E27FC236}">
                <a16:creationId xmlns:a16="http://schemas.microsoft.com/office/drawing/2014/main" xmlns="" id="{679D033E-E401-4BA4-90EF-C1D7BC1CA35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367" y="19995"/>
            <a:ext cx="993249" cy="9507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5609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letreros  vacios">
            <a:extLst>
              <a:ext uri="{FF2B5EF4-FFF2-40B4-BE49-F238E27FC236}">
                <a16:creationId xmlns:a16="http://schemas.microsoft.com/office/drawing/2014/main" xmlns="" id="{89880131-BD70-46D4-830A-67E32E7646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0" t="15789" r="6142" b="12280"/>
          <a:stretch/>
        </p:blipFill>
        <p:spPr bwMode="auto">
          <a:xfrm>
            <a:off x="539552" y="764704"/>
            <a:ext cx="2232248" cy="1760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C6B62462-98F4-4862-864F-D1F0D901BEBF}"/>
              </a:ext>
            </a:extLst>
          </p:cNvPr>
          <p:cNvSpPr txBox="1"/>
          <p:nvPr/>
        </p:nvSpPr>
        <p:spPr>
          <a:xfrm>
            <a:off x="523815" y="1556792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rgbClr val="C00000"/>
                </a:solidFill>
              </a:rPr>
              <a:t>PERFIL DEL </a:t>
            </a:r>
            <a:r>
              <a:rPr lang="es-MX" b="1" dirty="0" smtClean="0">
                <a:solidFill>
                  <a:srgbClr val="C00000"/>
                </a:solidFill>
              </a:rPr>
              <a:t>TURISTA </a:t>
            </a:r>
            <a:r>
              <a:rPr lang="es-MX" b="1" dirty="0">
                <a:solidFill>
                  <a:srgbClr val="C00000"/>
                </a:solidFill>
              </a:rPr>
              <a:t>EXTRANJERO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3B48071A-D12C-4F1B-B13D-363D6ED705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7866" y="1007050"/>
            <a:ext cx="1944217" cy="132248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672804EF-8DAB-4F63-92E3-8A9A7D3451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6136" y="992950"/>
            <a:ext cx="2260151" cy="125564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2" descr="Image result for letreros  vacios">
            <a:extLst>
              <a:ext uri="{FF2B5EF4-FFF2-40B4-BE49-F238E27FC236}">
                <a16:creationId xmlns:a16="http://schemas.microsoft.com/office/drawing/2014/main" xmlns="" id="{DD963985-AABC-448B-B5CD-9033C796BD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0" t="15789" r="6142" b="12280"/>
          <a:stretch/>
        </p:blipFill>
        <p:spPr bwMode="auto">
          <a:xfrm>
            <a:off x="523815" y="4005064"/>
            <a:ext cx="2232248" cy="1760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C40A8258-E542-488C-AD4F-613900DF90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8831" y="2501006"/>
            <a:ext cx="2266578" cy="125921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BF24DE24-A721-4B03-88C9-01AA2A0738CF}"/>
              </a:ext>
            </a:extLst>
          </p:cNvPr>
          <p:cNvSpPr/>
          <p:nvPr/>
        </p:nvSpPr>
        <p:spPr>
          <a:xfrm>
            <a:off x="395536" y="4853678"/>
            <a:ext cx="23762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solidFill>
                  <a:srgbClr val="C00000"/>
                </a:solidFill>
              </a:rPr>
              <a:t>PERFIL DEL TURISTA NACIONAL 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F65CF5E2-E44E-4E41-9822-634E910121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9637" y="4400297"/>
            <a:ext cx="2456654" cy="1364808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B3282260-AC3E-4FE2-9508-B17726F41C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59865" y="4833160"/>
            <a:ext cx="2338586" cy="1299214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77A344DD-B05B-4C22-95D2-22E0EF3A5A1D}"/>
              </a:ext>
            </a:extLst>
          </p:cNvPr>
          <p:cNvSpPr txBox="1"/>
          <p:nvPr/>
        </p:nvSpPr>
        <p:spPr>
          <a:xfrm>
            <a:off x="1488994" y="217315"/>
            <a:ext cx="6059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PERFIL DE TURISTAS </a:t>
            </a:r>
          </a:p>
        </p:txBody>
      </p:sp>
      <p:pic>
        <p:nvPicPr>
          <p:cNvPr id="12" name="Imagen 11" descr="Resultado de imagen para logo de turismo espe">
            <a:extLst>
              <a:ext uri="{FF2B5EF4-FFF2-40B4-BE49-F238E27FC236}">
                <a16:creationId xmlns:a16="http://schemas.microsoft.com/office/drawing/2014/main" xmlns="" id="{A6D86390-FE19-4149-A626-D719FD2B30DE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367" y="19995"/>
            <a:ext cx="993249" cy="9507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4377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1F0A5FDB-A67C-4318-B35B-A7370AFDEF04}"/>
              </a:ext>
            </a:extLst>
          </p:cNvPr>
          <p:cNvSpPr txBox="1"/>
          <p:nvPr/>
        </p:nvSpPr>
        <p:spPr>
          <a:xfrm>
            <a:off x="1408439" y="569038"/>
            <a:ext cx="6059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IMPORTANCIA DEL PROYECTO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B15D1ECE-2D45-4F21-A786-F571EFC77C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50" t="23387" r="20075" b="47199"/>
          <a:stretch/>
        </p:blipFill>
        <p:spPr>
          <a:xfrm>
            <a:off x="2818857" y="2524109"/>
            <a:ext cx="3485675" cy="126205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E6F29F3D-6CB1-433E-AE4F-85A03C5CE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1094" y="1311705"/>
            <a:ext cx="2659956" cy="14868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Imagen 8" descr="Resultado de imagen para logo de turismo espe">
            <a:extLst>
              <a:ext uri="{FF2B5EF4-FFF2-40B4-BE49-F238E27FC236}">
                <a16:creationId xmlns:a16="http://schemas.microsoft.com/office/drawing/2014/main" xmlns="" id="{AD650C4F-3FCA-4921-A279-1E41E34AAF6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270" y="0"/>
            <a:ext cx="836024" cy="75201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Flecha: a la izquierda y derecha 9">
            <a:extLst>
              <a:ext uri="{FF2B5EF4-FFF2-40B4-BE49-F238E27FC236}">
                <a16:creationId xmlns:a16="http://schemas.microsoft.com/office/drawing/2014/main" xmlns="" id="{AC38AE33-3A29-4D0F-B573-8F85BB77E85C}"/>
              </a:ext>
            </a:extLst>
          </p:cNvPr>
          <p:cNvSpPr/>
          <p:nvPr/>
        </p:nvSpPr>
        <p:spPr>
          <a:xfrm>
            <a:off x="3255430" y="1921637"/>
            <a:ext cx="1008112" cy="266962"/>
          </a:xfrm>
          <a:prstGeom prst="left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4CF32CFB-B7BF-48AE-9602-B945618D7E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621" y="3695329"/>
            <a:ext cx="2911232" cy="14357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2" name="Picture 4" descr="Image result for manifestaciones culturales del ecuador">
            <a:extLst>
              <a:ext uri="{FF2B5EF4-FFF2-40B4-BE49-F238E27FC236}">
                <a16:creationId xmlns:a16="http://schemas.microsoft.com/office/drawing/2014/main" xmlns="" id="{C8CF4843-55E1-45D1-9E47-D2160F8D1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319" y="5383732"/>
            <a:ext cx="2786333" cy="14820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Image result for manifestaciones culturales del ecuador">
            <a:extLst>
              <a:ext uri="{FF2B5EF4-FFF2-40B4-BE49-F238E27FC236}">
                <a16:creationId xmlns:a16="http://schemas.microsoft.com/office/drawing/2014/main" xmlns="" id="{E64A7E6B-71D8-4D8A-9C7E-142B3D809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4" y="5383732"/>
            <a:ext cx="2177230" cy="14820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manifestaciones culturales del ecuador">
            <a:extLst>
              <a:ext uri="{FF2B5EF4-FFF2-40B4-BE49-F238E27FC236}">
                <a16:creationId xmlns:a16="http://schemas.microsoft.com/office/drawing/2014/main" xmlns="" id="{89733210-9C78-4A34-98EE-DF8117BC3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695" y="3655795"/>
            <a:ext cx="2435585" cy="16095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4C88D625-83E8-4807-AA3B-3A5ECFCDEB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2060" y="1085509"/>
            <a:ext cx="2643677" cy="19558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6974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3E467F2D-6F00-42F8-BBFF-A2D1D668D499}"/>
              </a:ext>
            </a:extLst>
          </p:cNvPr>
          <p:cNvSpPr txBox="1"/>
          <p:nvPr/>
        </p:nvSpPr>
        <p:spPr>
          <a:xfrm>
            <a:off x="1408439" y="569038"/>
            <a:ext cx="6059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CARACTERIZACIÓN DE LOS GÉNEROS MUSICALES 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xmlns="" id="{95492B04-DE58-47D7-8198-645BCEBE8C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03551542"/>
              </p:ext>
            </p:extLst>
          </p:nvPr>
        </p:nvGraphicFramePr>
        <p:xfrm>
          <a:off x="712758" y="762557"/>
          <a:ext cx="760365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75A4590D-36BB-4EF1-8603-ACB52626D178}"/>
              </a:ext>
            </a:extLst>
          </p:cNvPr>
          <p:cNvSpPr txBox="1"/>
          <p:nvPr/>
        </p:nvSpPr>
        <p:spPr>
          <a:xfrm>
            <a:off x="2195736" y="2511723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Características musicales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5BD4E14E-B3CF-40E4-9E26-F99FD3684C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540" y="3696578"/>
            <a:ext cx="2592288" cy="14389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Imagen 7" descr="???????????????????????????????">
            <a:extLst>
              <a:ext uri="{FF2B5EF4-FFF2-40B4-BE49-F238E27FC236}">
                <a16:creationId xmlns:a16="http://schemas.microsoft.com/office/drawing/2014/main" xmlns="" id="{7EF2B5C4-C9FA-4D5F-91DD-2A69032C6A1F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686" y="4724442"/>
            <a:ext cx="2545076" cy="15180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Imagen 8" descr="Resultado de imagen para baile circular del sanjuanito">
            <a:extLst>
              <a:ext uri="{FF2B5EF4-FFF2-40B4-BE49-F238E27FC236}">
                <a16:creationId xmlns:a16="http://schemas.microsoft.com/office/drawing/2014/main" xmlns="" id="{78834681-8E11-485A-9273-2CAEBDA5E584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011" y="4004362"/>
            <a:ext cx="2265227" cy="14401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Imagen 9" descr="Resultado de imagen para logo de turismo espe">
            <a:extLst>
              <a:ext uri="{FF2B5EF4-FFF2-40B4-BE49-F238E27FC236}">
                <a16:creationId xmlns:a16="http://schemas.microsoft.com/office/drawing/2014/main" xmlns="" id="{F5B0F9E0-C790-46A1-A24B-A40FA88FCB32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367" y="19995"/>
            <a:ext cx="993249" cy="9507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082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Resultado de imagen para logo de turismo espe">
            <a:extLst>
              <a:ext uri="{FF2B5EF4-FFF2-40B4-BE49-F238E27FC236}">
                <a16:creationId xmlns:a16="http://schemas.microsoft.com/office/drawing/2014/main" xmlns="" id="{82328C11-D802-4286-BAD2-6A67680C1A0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367" y="19995"/>
            <a:ext cx="993249" cy="95077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xmlns="" id="{7168C0A0-8987-4CC2-B8BD-28069089A1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9994901"/>
              </p:ext>
            </p:extLst>
          </p:nvPr>
        </p:nvGraphicFramePr>
        <p:xfrm>
          <a:off x="1043608" y="945303"/>
          <a:ext cx="6174424" cy="54797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24604">
                  <a:extLst>
                    <a:ext uri="{9D8B030D-6E8A-4147-A177-3AD203B41FA5}">
                      <a16:colId xmlns:a16="http://schemas.microsoft.com/office/drawing/2014/main" xmlns="" val="665448346"/>
                    </a:ext>
                  </a:extLst>
                </a:gridCol>
                <a:gridCol w="1324604">
                  <a:extLst>
                    <a:ext uri="{9D8B030D-6E8A-4147-A177-3AD203B41FA5}">
                      <a16:colId xmlns:a16="http://schemas.microsoft.com/office/drawing/2014/main" xmlns="" val="1494467095"/>
                    </a:ext>
                  </a:extLst>
                </a:gridCol>
                <a:gridCol w="1762608">
                  <a:extLst>
                    <a:ext uri="{9D8B030D-6E8A-4147-A177-3AD203B41FA5}">
                      <a16:colId xmlns:a16="http://schemas.microsoft.com/office/drawing/2014/main" xmlns="" val="501351571"/>
                    </a:ext>
                  </a:extLst>
                </a:gridCol>
                <a:gridCol w="1762608">
                  <a:extLst>
                    <a:ext uri="{9D8B030D-6E8A-4147-A177-3AD203B41FA5}">
                      <a16:colId xmlns:a16="http://schemas.microsoft.com/office/drawing/2014/main" xmlns="" val="4017720111"/>
                    </a:ext>
                  </a:extLst>
                </a:gridCol>
              </a:tblGrid>
              <a:tr h="1920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Géneros musicales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89" marR="67289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Oferta turística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89" marR="67289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Aspecto diferenciador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89" marR="67289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Aporte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89" marR="67289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71343887"/>
                  </a:ext>
                </a:extLst>
              </a:tr>
              <a:tr h="768096">
                <a:tc rowSpan="6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Pasillo</a:t>
                      </a:r>
                      <a:endParaRPr lang="es-MX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Pasacalle</a:t>
                      </a:r>
                      <a:endParaRPr lang="es-MX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Sanjuanito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89" marR="67289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Alimentos y bebidas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89" marR="6728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-Prestigio y experiencia</a:t>
                      </a:r>
                      <a:endParaRPr lang="es-MX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-Servicio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89" marR="6728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- Ambientación de espacios.</a:t>
                      </a:r>
                      <a:endParaRPr lang="es-MX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-Presentaciones musicales en establecimientos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89" marR="67289" marT="0" marB="0"/>
                </a:tc>
                <a:extLst>
                  <a:ext uri="{0D108BD9-81ED-4DB2-BD59-A6C34878D82A}">
                    <a16:rowId xmlns:a16="http://schemas.microsoft.com/office/drawing/2014/main" xmlns="" val="2838855260"/>
                  </a:ext>
                </a:extLst>
              </a:tr>
              <a:tr h="768096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Alojamiento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89" marR="6728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-Prestigio y experiencia</a:t>
                      </a:r>
                      <a:endParaRPr lang="es-MX" sz="1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-Servicio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89" marR="6728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-Ambientación de espacios.</a:t>
                      </a:r>
                      <a:endParaRPr lang="es-MX" sz="1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- Presentaciones musicales en establecimientos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89" marR="67289" marT="0" marB="0"/>
                </a:tc>
                <a:extLst>
                  <a:ext uri="{0D108BD9-81ED-4DB2-BD59-A6C34878D82A}">
                    <a16:rowId xmlns:a16="http://schemas.microsoft.com/office/drawing/2014/main" xmlns="" val="65772728"/>
                  </a:ext>
                </a:extLst>
              </a:tr>
              <a:tr h="384048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Agencias de Viajes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89" marR="6728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-Personalización</a:t>
                      </a:r>
                      <a:endParaRPr lang="es-MX" sz="1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-Modo de consumo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89" marR="6728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-Nuevos productos: Talleres para turistas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89" marR="67289" marT="0" marB="0"/>
                </a:tc>
                <a:extLst>
                  <a:ext uri="{0D108BD9-81ED-4DB2-BD59-A6C34878D82A}">
                    <a16:rowId xmlns:a16="http://schemas.microsoft.com/office/drawing/2014/main" xmlns="" val="3622565987"/>
                  </a:ext>
                </a:extLst>
              </a:tr>
              <a:tr h="192024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Transporte turístico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89" marR="6728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-Servicio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89" marR="6728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Ambientación 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89" marR="67289" marT="0" marB="0"/>
                </a:tc>
                <a:extLst>
                  <a:ext uri="{0D108BD9-81ED-4DB2-BD59-A6C34878D82A}">
                    <a16:rowId xmlns:a16="http://schemas.microsoft.com/office/drawing/2014/main" xmlns="" val="1266436260"/>
                  </a:ext>
                </a:extLst>
              </a:tr>
              <a:tr h="384048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Centros de Información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89" marR="6728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-Información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89" marR="6728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-Venta de CD’S 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89" marR="67289" marT="0" marB="0" anchor="ctr"/>
                </a:tc>
                <a:extLst>
                  <a:ext uri="{0D108BD9-81ED-4DB2-BD59-A6C34878D82A}">
                    <a16:rowId xmlns:a16="http://schemas.microsoft.com/office/drawing/2014/main" xmlns="" val="1821998345"/>
                  </a:ext>
                </a:extLst>
              </a:tr>
              <a:tr h="2112264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Recursos Culturales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89" marR="6728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-Información</a:t>
                      </a:r>
                      <a:endParaRPr lang="es-MX" sz="1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-Imagen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89" marR="6728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-Exposición fotográfica y documental en espacios públicos</a:t>
                      </a:r>
                      <a:endParaRPr lang="es-MX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-Ambientación en la ciudad</a:t>
                      </a:r>
                      <a:endParaRPr lang="es-MX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-Conmemoración y puesta en escena de espectáculos musicales en la ciudad</a:t>
                      </a:r>
                      <a:endParaRPr lang="es-MX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-Artesanías referentes a la música tradicional</a:t>
                      </a:r>
                      <a:endParaRPr lang="es-MX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 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89" marR="67289" marT="0" marB="0" anchor="ctr"/>
                </a:tc>
                <a:extLst>
                  <a:ext uri="{0D108BD9-81ED-4DB2-BD59-A6C34878D82A}">
                    <a16:rowId xmlns:a16="http://schemas.microsoft.com/office/drawing/2014/main" xmlns="" val="30316226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535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 result for paneles triples para exposiciÃ³n de fotos">
            <a:extLst>
              <a:ext uri="{FF2B5EF4-FFF2-40B4-BE49-F238E27FC236}">
                <a16:creationId xmlns:a16="http://schemas.microsoft.com/office/drawing/2014/main" xmlns="" id="{FD4FFAEE-8792-434B-8F26-EFC094FD62D7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1970" y="1135935"/>
            <a:ext cx="3484880" cy="27901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995BB5B1-3B60-454F-915E-79F49B49EBE9}"/>
              </a:ext>
            </a:extLst>
          </p:cNvPr>
          <p:cNvSpPr txBox="1"/>
          <p:nvPr/>
        </p:nvSpPr>
        <p:spPr>
          <a:xfrm>
            <a:off x="1405022" y="341342"/>
            <a:ext cx="54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solidFill>
                  <a:srgbClr val="C00000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EXPOSICIÓN FOTOGRÁFICA Y DOCUMENTAL EN ESPACIOS PÚBLICOS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4F5E6708-EA85-4D49-B34F-16C120413473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66850" y="1052750"/>
            <a:ext cx="4151630" cy="28082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xmlns="" id="{04BCA09E-4D5A-427B-993A-3400DD2343E7}"/>
              </a:ext>
            </a:extLst>
          </p:cNvPr>
          <p:cNvGrpSpPr/>
          <p:nvPr/>
        </p:nvGrpSpPr>
        <p:grpSpPr>
          <a:xfrm>
            <a:off x="114969" y="3861048"/>
            <a:ext cx="3816424" cy="2796039"/>
            <a:chOff x="0" y="0"/>
            <a:chExt cx="5721779" cy="4949279"/>
          </a:xfrm>
        </p:grpSpPr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xmlns="" id="{6E09793C-8470-47A5-9729-C1660386B013}"/>
                </a:ext>
              </a:extLst>
            </p:cNvPr>
            <p:cNvGrpSpPr/>
            <p:nvPr/>
          </p:nvGrpSpPr>
          <p:grpSpPr>
            <a:xfrm>
              <a:off x="0" y="0"/>
              <a:ext cx="5721779" cy="4949279"/>
              <a:chOff x="0" y="0"/>
              <a:chExt cx="5448581" cy="4881757"/>
            </a:xfrm>
          </p:grpSpPr>
          <p:pic>
            <p:nvPicPr>
              <p:cNvPr id="11" name="Imagen 10" descr="Image result for paneles triples para exposiciÃ³n de fotos">
                <a:extLst>
                  <a:ext uri="{FF2B5EF4-FFF2-40B4-BE49-F238E27FC236}">
                    <a16:creationId xmlns:a16="http://schemas.microsoft.com/office/drawing/2014/main" xmlns="" id="{4C8C813C-0B4B-4437-B8E8-CA9950F9B1C0}"/>
                  </a:ext>
                </a:extLst>
              </p:cNvPr>
              <p:cNvPicPr/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" t="2550" r="6" b="21"/>
              <a:stretch/>
            </p:blipFill>
            <p:spPr bwMode="auto">
              <a:xfrm>
                <a:off x="212025" y="687711"/>
                <a:ext cx="5148492" cy="4194046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12" name="CuadroTexto 8">
                <a:extLst>
                  <a:ext uri="{FF2B5EF4-FFF2-40B4-BE49-F238E27FC236}">
                    <a16:creationId xmlns:a16="http://schemas.microsoft.com/office/drawing/2014/main" xmlns="" id="{137FAEE3-611C-4521-B574-2D57F3B7460F}"/>
                  </a:ext>
                </a:extLst>
              </p:cNvPr>
              <p:cNvSpPr txBox="1"/>
              <p:nvPr/>
            </p:nvSpPr>
            <p:spPr>
              <a:xfrm>
                <a:off x="212036" y="263769"/>
                <a:ext cx="3962400" cy="42406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noAutofit/>
              </a:bodyPr>
              <a:lstStyle/>
              <a:p>
                <a:endParaRPr lang="es-MX"/>
              </a:p>
            </p:txBody>
          </p:sp>
          <p:sp>
            <p:nvSpPr>
              <p:cNvPr id="13" name="CuadroTexto 9">
                <a:extLst>
                  <a:ext uri="{FF2B5EF4-FFF2-40B4-BE49-F238E27FC236}">
                    <a16:creationId xmlns:a16="http://schemas.microsoft.com/office/drawing/2014/main" xmlns="" id="{721871A0-1ABA-44E8-9C71-FFD842004840}"/>
                  </a:ext>
                </a:extLst>
              </p:cNvPr>
              <p:cNvSpPr txBox="1"/>
              <p:nvPr/>
            </p:nvSpPr>
            <p:spPr>
              <a:xfrm rot="5400000">
                <a:off x="-1769165" y="2405270"/>
                <a:ext cx="3962400" cy="42406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noAutofit/>
              </a:bodyPr>
              <a:lstStyle/>
              <a:p>
                <a:endParaRPr lang="es-MX"/>
              </a:p>
            </p:txBody>
          </p:sp>
          <p:sp>
            <p:nvSpPr>
              <p:cNvPr id="14" name="CuadroTexto 10">
                <a:extLst>
                  <a:ext uri="{FF2B5EF4-FFF2-40B4-BE49-F238E27FC236}">
                    <a16:creationId xmlns:a16="http://schemas.microsoft.com/office/drawing/2014/main" xmlns="" id="{B3CD365B-9CFF-4391-A4AD-0FA4FCB88DAF}"/>
                  </a:ext>
                </a:extLst>
              </p:cNvPr>
              <p:cNvSpPr txBox="1"/>
              <p:nvPr/>
            </p:nvSpPr>
            <p:spPr>
              <a:xfrm rot="5400000">
                <a:off x="3255347" y="1769165"/>
                <a:ext cx="3962400" cy="42406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noAutofit/>
              </a:bodyPr>
              <a:lstStyle/>
              <a:p>
                <a:endParaRPr lang="es-MX"/>
              </a:p>
            </p:txBody>
          </p:sp>
          <p:sp>
            <p:nvSpPr>
              <p:cNvPr id="15" name="CuadroTexto 11">
                <a:extLst>
                  <a:ext uri="{FF2B5EF4-FFF2-40B4-BE49-F238E27FC236}">
                    <a16:creationId xmlns:a16="http://schemas.microsoft.com/office/drawing/2014/main" xmlns="" id="{56034756-2BD3-415B-B99B-808CAD054CA3}"/>
                  </a:ext>
                </a:extLst>
              </p:cNvPr>
              <p:cNvSpPr txBox="1"/>
              <p:nvPr/>
            </p:nvSpPr>
            <p:spPr>
              <a:xfrm>
                <a:off x="743090" y="3384656"/>
                <a:ext cx="4046043" cy="42406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noAutofit/>
              </a:bodyPr>
              <a:lstStyle/>
              <a:p>
                <a:endParaRPr lang="es-MX"/>
              </a:p>
            </p:txBody>
          </p:sp>
        </p:grpSp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xmlns="" id="{64BAD24C-2EAB-4217-B461-2841040106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350" y="884263"/>
              <a:ext cx="4248916" cy="2364965"/>
            </a:xfrm>
            <a:prstGeom prst="rect">
              <a:avLst/>
            </a:prstGeom>
          </p:spPr>
        </p:pic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xmlns="" id="{04A8475D-7299-434D-90E6-8577041D1798}"/>
              </a:ext>
            </a:extLst>
          </p:cNvPr>
          <p:cNvGrpSpPr/>
          <p:nvPr/>
        </p:nvGrpSpPr>
        <p:grpSpPr>
          <a:xfrm>
            <a:off x="3946873" y="3861048"/>
            <a:ext cx="4071607" cy="2857210"/>
            <a:chOff x="0" y="0"/>
            <a:chExt cx="5721779" cy="4950196"/>
          </a:xfrm>
        </p:grpSpPr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xmlns="" id="{6B2699C7-A029-4131-B11D-241B29D9C245}"/>
                </a:ext>
              </a:extLst>
            </p:cNvPr>
            <p:cNvGrpSpPr/>
            <p:nvPr/>
          </p:nvGrpSpPr>
          <p:grpSpPr>
            <a:xfrm>
              <a:off x="0" y="0"/>
              <a:ext cx="5721779" cy="4950196"/>
              <a:chOff x="0" y="0"/>
              <a:chExt cx="5448581" cy="4882661"/>
            </a:xfrm>
          </p:grpSpPr>
          <p:pic>
            <p:nvPicPr>
              <p:cNvPr id="19" name="Imagen 18" descr="Image result for paneles triples para exposiciÃ³n de fotos">
                <a:extLst>
                  <a:ext uri="{FF2B5EF4-FFF2-40B4-BE49-F238E27FC236}">
                    <a16:creationId xmlns:a16="http://schemas.microsoft.com/office/drawing/2014/main" xmlns="" id="{F7086A23-A1D0-4CEC-BE8E-6DC4E844E052}"/>
                  </a:ext>
                </a:extLst>
              </p:cNvPr>
              <p:cNvPicPr/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212036" y="577947"/>
                <a:ext cx="5148775" cy="4304714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20" name="CuadroTexto 8">
                <a:extLst>
                  <a:ext uri="{FF2B5EF4-FFF2-40B4-BE49-F238E27FC236}">
                    <a16:creationId xmlns:a16="http://schemas.microsoft.com/office/drawing/2014/main" xmlns="" id="{EA92DB58-7FB3-44F6-B45B-5A17A703DE0A}"/>
                  </a:ext>
                </a:extLst>
              </p:cNvPr>
              <p:cNvSpPr txBox="1"/>
              <p:nvPr/>
            </p:nvSpPr>
            <p:spPr>
              <a:xfrm>
                <a:off x="212036" y="263769"/>
                <a:ext cx="3962400" cy="42406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noAutofit/>
              </a:bodyPr>
              <a:lstStyle/>
              <a:p>
                <a:endParaRPr lang="es-MX"/>
              </a:p>
            </p:txBody>
          </p:sp>
          <p:sp>
            <p:nvSpPr>
              <p:cNvPr id="21" name="CuadroTexto 9">
                <a:extLst>
                  <a:ext uri="{FF2B5EF4-FFF2-40B4-BE49-F238E27FC236}">
                    <a16:creationId xmlns:a16="http://schemas.microsoft.com/office/drawing/2014/main" xmlns="" id="{BD0DADAE-AC93-49CC-8C49-5FBA8891E700}"/>
                  </a:ext>
                </a:extLst>
              </p:cNvPr>
              <p:cNvSpPr txBox="1"/>
              <p:nvPr/>
            </p:nvSpPr>
            <p:spPr>
              <a:xfrm rot="5400000">
                <a:off x="-1769165" y="2405270"/>
                <a:ext cx="3962400" cy="42406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noAutofit/>
              </a:bodyPr>
              <a:lstStyle/>
              <a:p>
                <a:endParaRPr lang="es-MX"/>
              </a:p>
            </p:txBody>
          </p:sp>
          <p:sp>
            <p:nvSpPr>
              <p:cNvPr id="22" name="CuadroTexto 10">
                <a:extLst>
                  <a:ext uri="{FF2B5EF4-FFF2-40B4-BE49-F238E27FC236}">
                    <a16:creationId xmlns:a16="http://schemas.microsoft.com/office/drawing/2014/main" xmlns="" id="{56D36036-7992-4060-8A16-F41FA5F441FD}"/>
                  </a:ext>
                </a:extLst>
              </p:cNvPr>
              <p:cNvSpPr txBox="1"/>
              <p:nvPr/>
            </p:nvSpPr>
            <p:spPr>
              <a:xfrm rot="5400000">
                <a:off x="3255347" y="1769165"/>
                <a:ext cx="3962400" cy="42406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noAutofit/>
              </a:bodyPr>
              <a:lstStyle/>
              <a:p>
                <a:endParaRPr lang="es-MX"/>
              </a:p>
            </p:txBody>
          </p:sp>
          <p:sp>
            <p:nvSpPr>
              <p:cNvPr id="23" name="CuadroTexto 11">
                <a:extLst>
                  <a:ext uri="{FF2B5EF4-FFF2-40B4-BE49-F238E27FC236}">
                    <a16:creationId xmlns:a16="http://schemas.microsoft.com/office/drawing/2014/main" xmlns="" id="{86B03CCA-448D-4D99-81CE-366C718B52AF}"/>
                  </a:ext>
                </a:extLst>
              </p:cNvPr>
              <p:cNvSpPr txBox="1"/>
              <p:nvPr/>
            </p:nvSpPr>
            <p:spPr>
              <a:xfrm>
                <a:off x="743090" y="3384656"/>
                <a:ext cx="4046043" cy="42406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noAutofit/>
              </a:bodyPr>
              <a:lstStyle/>
              <a:p>
                <a:endParaRPr lang="es-MX"/>
              </a:p>
            </p:txBody>
          </p:sp>
        </p:grpSp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xmlns="" id="{58512523-6BA7-4338-9480-688F1D2016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354" y="845378"/>
              <a:ext cx="4303922" cy="24268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766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8BAC23CE-578F-484E-B473-F8D0D3E5E94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2952328" cy="1872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6A13D36B-4C4E-43DB-A474-799B43FBB5A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5" y="414257"/>
            <a:ext cx="3024336" cy="1862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 descr="El sanjuanito tiene  su propio dÃ­a clÃ¡sico">
            <a:extLst>
              <a:ext uri="{FF2B5EF4-FFF2-40B4-BE49-F238E27FC236}">
                <a16:creationId xmlns:a16="http://schemas.microsoft.com/office/drawing/2014/main" xmlns="" id="{1B2A6E34-DFFC-4C76-9D98-B4EF8C69346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650" y="2603150"/>
            <a:ext cx="2564738" cy="1584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BBCAE67C-88F1-4759-8D77-6BF1E34B0FC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208" y="4783322"/>
            <a:ext cx="2807793" cy="18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A3E52F97-A093-43E0-9FEB-400A53B9022D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960" y="4605938"/>
            <a:ext cx="2590985" cy="2096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03EC9610-7033-4C4D-AB53-1007F19FE1AE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668" y="2590574"/>
            <a:ext cx="2673014" cy="178523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ángulo 1"/>
          <p:cNvSpPr/>
          <p:nvPr/>
        </p:nvSpPr>
        <p:spPr>
          <a:xfrm>
            <a:off x="486452" y="4492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dirty="0" smtClean="0">
                <a:solidFill>
                  <a:srgbClr val="C00000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AMBIENTACIÓN DE LA CIUDAD</a:t>
            </a:r>
            <a:endParaRPr lang="es-MX" dirty="0">
              <a:solidFill>
                <a:srgbClr val="C00000"/>
              </a:solidFill>
              <a:latin typeface="Palatino Linotype" panose="02040502050505030304" pitchFamily="18" charset="0"/>
              <a:cs typeface="Arial" panose="020B06040202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60014" y="2518075"/>
            <a:ext cx="25296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 smtClean="0">
                <a:solidFill>
                  <a:srgbClr val="00206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CONMEMORACIÓN Y PUESTA EN ESCENA DE ESPECTÁCULOS MUSICALES</a:t>
            </a:r>
            <a:endParaRPr lang="es-ES" dirty="0">
              <a:solidFill>
                <a:srgbClr val="002060"/>
              </a:solidFill>
              <a:latin typeface="Palatino Linotype" panose="02040502050505030304" pitchFamily="18" charset="0"/>
              <a:cs typeface="Arial" panose="020B0604020202020204" pitchFamily="34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28208" y="423660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dirty="0" smtClean="0">
                <a:solidFill>
                  <a:srgbClr val="C00000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AMBIENTACIÓN OFERTA TURÍSTICA</a:t>
            </a:r>
            <a:endParaRPr lang="es-MX" dirty="0">
              <a:solidFill>
                <a:srgbClr val="C00000"/>
              </a:solidFill>
              <a:latin typeface="Palatino Linotype" panose="0204050205050503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365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0B13BB10-E129-45A3-9768-AE4F54A294C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53338"/>
            <a:ext cx="2775585" cy="2947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00EED5D4-021A-41B5-A23B-90274A36BE3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41707"/>
            <a:ext cx="2764790" cy="2915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 descr="https://scontent.fuio3-1.fna.fbcdn.net/v/t1.15752-9/36780207_1754337474652536_1404579551333318656_n.png?_nc_cat=0&amp;oh=54626f7749581f2e7a7f21b9a9e7f9e4&amp;oe=5BDA355F">
            <a:extLst>
              <a:ext uri="{FF2B5EF4-FFF2-40B4-BE49-F238E27FC236}">
                <a16:creationId xmlns:a16="http://schemas.microsoft.com/office/drawing/2014/main" xmlns="" id="{D03858CC-B45C-40A9-8859-458C4B1BC4E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767678"/>
            <a:ext cx="2710815" cy="1893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996E596B-740C-43EB-B83B-377758F31C7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674720"/>
            <a:ext cx="4658360" cy="25603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ángulo 1"/>
          <p:cNvSpPr/>
          <p:nvPr/>
        </p:nvSpPr>
        <p:spPr>
          <a:xfrm>
            <a:off x="136413" y="163642"/>
            <a:ext cx="57697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s-ES" sz="1600" dirty="0" smtClean="0">
                <a:solidFill>
                  <a:srgbClr val="00B05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ARTESANÍAS REFERENTES A LOS GÉNEROS MUSICALES</a:t>
            </a:r>
          </a:p>
        </p:txBody>
      </p:sp>
    </p:spTree>
    <p:extLst>
      <p:ext uri="{BB962C8B-B14F-4D97-AF65-F5344CB8AC3E}">
        <p14:creationId xmlns:p14="http://schemas.microsoft.com/office/powerpoint/2010/main" val="399084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65CFAFC8-7D48-43F4-B7DF-2F4146D2205D}"/>
              </a:ext>
            </a:extLst>
          </p:cNvPr>
          <p:cNvSpPr txBox="1"/>
          <p:nvPr/>
        </p:nvSpPr>
        <p:spPr>
          <a:xfrm>
            <a:off x="1408439" y="569038"/>
            <a:ext cx="6059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CONCLUSIONES </a:t>
            </a: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xmlns="" id="{B91C51C4-D853-4AA1-AA69-2B7ED6803C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85308433"/>
              </p:ext>
            </p:extLst>
          </p:nvPr>
        </p:nvGraphicFramePr>
        <p:xfrm>
          <a:off x="1187624" y="569038"/>
          <a:ext cx="6864424" cy="58122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3119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xmlns="" id="{39EB03F6-BB62-40B1-9A7B-32BBAC901D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6184901"/>
              </p:ext>
            </p:extLst>
          </p:nvPr>
        </p:nvGraphicFramePr>
        <p:xfrm>
          <a:off x="539552" y="1196752"/>
          <a:ext cx="7368480" cy="5128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7B047C84-D192-4EF2-9215-A90DA948BCDC}"/>
              </a:ext>
            </a:extLst>
          </p:cNvPr>
          <p:cNvSpPr/>
          <p:nvPr/>
        </p:nvSpPr>
        <p:spPr>
          <a:xfrm>
            <a:off x="1691680" y="55319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RECOMENDACIONES </a:t>
            </a:r>
          </a:p>
        </p:txBody>
      </p:sp>
    </p:spTree>
    <p:extLst>
      <p:ext uri="{BB962C8B-B14F-4D97-AF65-F5344CB8AC3E}">
        <p14:creationId xmlns:p14="http://schemas.microsoft.com/office/powerpoint/2010/main" val="50704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0867" y="548680"/>
            <a:ext cx="7620000" cy="584852"/>
          </a:xfrm>
        </p:spPr>
        <p:txBody>
          <a:bodyPr/>
          <a:lstStyle/>
          <a:p>
            <a:r>
              <a:rPr lang="es-E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3200" b="1" dirty="0">
                <a:solidFill>
                  <a:schemeClr val="accent3">
                    <a:lumMod val="7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El pasillo ecuatoriano</a:t>
            </a:r>
            <a:r>
              <a:rPr lang="es-E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223" y="4867246"/>
            <a:ext cx="1656184" cy="129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 descr="Resultado de imagen para baile pasill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67" y="5023107"/>
            <a:ext cx="1920641" cy="1415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3539003091"/>
              </p:ext>
            </p:extLst>
          </p:nvPr>
        </p:nvGraphicFramePr>
        <p:xfrm>
          <a:off x="181183" y="1285067"/>
          <a:ext cx="7669684" cy="350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uadroTexto 7"/>
          <p:cNvSpPr txBox="1"/>
          <p:nvPr/>
        </p:nvSpPr>
        <p:spPr>
          <a:xfrm>
            <a:off x="2277105" y="2725564"/>
            <a:ext cx="19442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ES" sz="1600" dirty="0"/>
              <a:t>Costa Rica, Venezuela, Colombia</a:t>
            </a:r>
          </a:p>
          <a:p>
            <a:pPr marL="285750" indent="-285750">
              <a:buFontTx/>
              <a:buChar char="-"/>
            </a:pPr>
            <a:r>
              <a:rPr lang="es-ES" sz="1600" dirty="0"/>
              <a:t>Ecuador, (Generación decapitada)</a:t>
            </a:r>
          </a:p>
          <a:p>
            <a:pPr marL="285750" indent="-285750">
              <a:buFontTx/>
              <a:buChar char="-"/>
            </a:pPr>
            <a:r>
              <a:rPr lang="es-ES" sz="1600" dirty="0"/>
              <a:t>Requinto – guitarra – piano   </a:t>
            </a:r>
          </a:p>
        </p:txBody>
      </p:sp>
      <p:pic>
        <p:nvPicPr>
          <p:cNvPr id="1026" name="Picture 2" descr="Resultado de imagen para pasillo ecuatorian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5" y="3612289"/>
            <a:ext cx="1627823" cy="122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para pasillo ecuatorian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924944"/>
            <a:ext cx="1754731" cy="122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n 13" descr="Resultado de imagen para logo de turismo espe">
            <a:extLst>
              <a:ext uri="{FF2B5EF4-FFF2-40B4-BE49-F238E27FC236}">
                <a16:creationId xmlns:a16="http://schemas.microsoft.com/office/drawing/2014/main" xmlns="" id="{41B4CA01-F1E8-43DD-ABC5-998F1D06058D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242" y="13687"/>
            <a:ext cx="993249" cy="9507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705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43608" y="291576"/>
            <a:ext cx="7620000" cy="1143000"/>
          </a:xfrm>
        </p:spPr>
        <p:txBody>
          <a:bodyPr/>
          <a:lstStyle/>
          <a:p>
            <a:r>
              <a:rPr lang="es-ES" sz="3600" b="1" dirty="0">
                <a:solidFill>
                  <a:schemeClr val="accent3">
                    <a:lumMod val="75000"/>
                  </a:schemeClr>
                </a:solidFill>
                <a:latin typeface="Palatino Linotype" panose="02040502050505030304" pitchFamily="18" charset="0"/>
              </a:rPr>
              <a:t>Pasacalle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606" y="2499361"/>
            <a:ext cx="1924834" cy="1441768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2A1B7D4E-096E-4C3C-B7E0-39190404F5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20" y="708002"/>
            <a:ext cx="2308487" cy="147576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xmlns="" id="{96E88B0B-C75A-4671-8B52-84EAADC98A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65436590"/>
              </p:ext>
            </p:extLst>
          </p:nvPr>
        </p:nvGraphicFramePr>
        <p:xfrm>
          <a:off x="683568" y="1748208"/>
          <a:ext cx="6408712" cy="4489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1" name="Imagen 10" descr="Resultado de imagen para logo de turismo espe">
            <a:extLst>
              <a:ext uri="{FF2B5EF4-FFF2-40B4-BE49-F238E27FC236}">
                <a16:creationId xmlns:a16="http://schemas.microsoft.com/office/drawing/2014/main" xmlns="" id="{33B92134-5AD5-4476-9830-D98FD99C014F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816" y="16132"/>
            <a:ext cx="993249" cy="950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10"/>
          <a:srcRect l="23540" r="24801"/>
          <a:stretch/>
        </p:blipFill>
        <p:spPr>
          <a:xfrm>
            <a:off x="6673736" y="4365104"/>
            <a:ext cx="1440160" cy="1753943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707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573" y="2983411"/>
            <a:ext cx="2407087" cy="1696215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176" y="3356992"/>
            <a:ext cx="2119347" cy="1727821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96" y="2942442"/>
            <a:ext cx="2547286" cy="1538954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429" y="5343119"/>
            <a:ext cx="2492144" cy="142648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xmlns="" id="{D3F2F9FB-5D00-44E8-9B73-325DFA62B7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47864351"/>
              </p:ext>
            </p:extLst>
          </p:nvPr>
        </p:nvGraphicFramePr>
        <p:xfrm>
          <a:off x="1193083" y="1836456"/>
          <a:ext cx="6096000" cy="39901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1DC44C64-5730-4572-8B85-F38963E0C3CE}"/>
              </a:ext>
            </a:extLst>
          </p:cNvPr>
          <p:cNvSpPr txBox="1"/>
          <p:nvPr/>
        </p:nvSpPr>
        <p:spPr>
          <a:xfrm>
            <a:off x="683568" y="620688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1" dirty="0">
                <a:solidFill>
                  <a:schemeClr val="accent3">
                    <a:lumMod val="75000"/>
                  </a:schemeClr>
                </a:solidFill>
                <a:latin typeface="Palatino Linotype" panose="02040502050505030304" pitchFamily="18" charset="0"/>
              </a:rPr>
              <a:t>Sanjuanito</a:t>
            </a:r>
            <a:r>
              <a:rPr lang="es-MX" dirty="0"/>
              <a:t> </a:t>
            </a:r>
          </a:p>
        </p:txBody>
      </p:sp>
      <p:pic>
        <p:nvPicPr>
          <p:cNvPr id="14" name="Imagen 13" descr="Resultado de imagen para logo de turismo espe">
            <a:extLst>
              <a:ext uri="{FF2B5EF4-FFF2-40B4-BE49-F238E27FC236}">
                <a16:creationId xmlns:a16="http://schemas.microsoft.com/office/drawing/2014/main" xmlns="" id="{BCEF40ED-F471-4834-92BD-F9BBCB59EE2F}"/>
              </a:ext>
            </a:extLst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0904"/>
            <a:ext cx="993249" cy="9507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5036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CF2F6787-47AB-435F-92FE-C279660E3D05}"/>
              </a:ext>
            </a:extLst>
          </p:cNvPr>
          <p:cNvSpPr txBox="1"/>
          <p:nvPr/>
        </p:nvSpPr>
        <p:spPr>
          <a:xfrm>
            <a:off x="1408439" y="569038"/>
            <a:ext cx="6059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OBJETIVO GENERAL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0583F99A-37BC-4BC9-BF3D-4E6E8BEA5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797" y="1449342"/>
            <a:ext cx="1627773" cy="966808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8AB2E808-551E-4CC9-8E2A-C3B1FF58E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657260"/>
            <a:ext cx="1482610" cy="1110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D5D03C2C-2C3A-4F27-9C4A-4F4A6DCB13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0721" y="1474316"/>
            <a:ext cx="1627555" cy="941834"/>
          </a:xfrm>
          <a:prstGeom prst="rect">
            <a:avLst/>
          </a:prstGeom>
        </p:spPr>
      </p:pic>
      <p:sp>
        <p:nvSpPr>
          <p:cNvPr id="9" name="Flecha: a la derecha 8">
            <a:extLst>
              <a:ext uri="{FF2B5EF4-FFF2-40B4-BE49-F238E27FC236}">
                <a16:creationId xmlns:a16="http://schemas.microsoft.com/office/drawing/2014/main" xmlns="" id="{3FAC73B7-DCB4-46BE-8A02-9BE23B967A66}"/>
              </a:ext>
            </a:extLst>
          </p:cNvPr>
          <p:cNvSpPr/>
          <p:nvPr/>
        </p:nvSpPr>
        <p:spPr>
          <a:xfrm>
            <a:off x="4673842" y="2217970"/>
            <a:ext cx="1410326" cy="576064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2F90721F-78CD-45B1-9C61-C2ABA09756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9734" y="1535181"/>
            <a:ext cx="1841000" cy="136557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1997291B-88D6-4B3C-B0DB-DD86C71875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2904" y="4042506"/>
            <a:ext cx="1832201" cy="1554595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DB717D44-4588-407C-98EC-F68323FA0F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9513" y="4266506"/>
            <a:ext cx="1877735" cy="1043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DA6B74E6-CE6A-4E2A-9A8B-317537F24C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74633" y="5576286"/>
            <a:ext cx="1649760" cy="1099153"/>
          </a:xfrm>
          <a:prstGeom prst="rect">
            <a:avLst/>
          </a:prstGeom>
        </p:spPr>
      </p:pic>
      <p:sp>
        <p:nvSpPr>
          <p:cNvPr id="16" name="Flecha: curvada hacia la izquierda 15">
            <a:extLst>
              <a:ext uri="{FF2B5EF4-FFF2-40B4-BE49-F238E27FC236}">
                <a16:creationId xmlns:a16="http://schemas.microsoft.com/office/drawing/2014/main" xmlns="" id="{D4EA7FC8-ABDF-4933-8FB1-A68B6841CE75}"/>
              </a:ext>
            </a:extLst>
          </p:cNvPr>
          <p:cNvSpPr/>
          <p:nvPr/>
        </p:nvSpPr>
        <p:spPr>
          <a:xfrm rot="2140449">
            <a:off x="6938261" y="3014812"/>
            <a:ext cx="572264" cy="1505949"/>
          </a:xfrm>
          <a:prstGeom prst="curvedLef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dirty="0">
              <a:solidFill>
                <a:schemeClr val="tx1"/>
              </a:solidFill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12220910-A437-4269-BA6B-D099D9C69F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0860" y="4322151"/>
            <a:ext cx="2145827" cy="1416246"/>
          </a:xfrm>
          <a:prstGeom prst="rect">
            <a:avLst/>
          </a:prstGeom>
        </p:spPr>
      </p:pic>
      <p:sp>
        <p:nvSpPr>
          <p:cNvPr id="19" name="Flecha: hacia la izquierda 18">
            <a:extLst>
              <a:ext uri="{FF2B5EF4-FFF2-40B4-BE49-F238E27FC236}">
                <a16:creationId xmlns:a16="http://schemas.microsoft.com/office/drawing/2014/main" xmlns="" id="{E8F698DA-C2D2-4288-A531-44D67B9BA573}"/>
              </a:ext>
            </a:extLst>
          </p:cNvPr>
          <p:cNvSpPr/>
          <p:nvPr/>
        </p:nvSpPr>
        <p:spPr>
          <a:xfrm>
            <a:off x="2952524" y="5298488"/>
            <a:ext cx="1441497" cy="439909"/>
          </a:xfrm>
          <a:prstGeom prst="lef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0" name="Imagen 19" descr="Resultado de imagen para logo de turismo espe">
            <a:extLst>
              <a:ext uri="{FF2B5EF4-FFF2-40B4-BE49-F238E27FC236}">
                <a16:creationId xmlns:a16="http://schemas.microsoft.com/office/drawing/2014/main" xmlns="" id="{18517073-FAA8-4533-AB52-4BB0CC13E663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114" y="13200"/>
            <a:ext cx="993249" cy="9507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042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6568D4E3-25CB-418D-AF23-E28157370278}"/>
              </a:ext>
            </a:extLst>
          </p:cNvPr>
          <p:cNvSpPr txBox="1"/>
          <p:nvPr/>
        </p:nvSpPr>
        <p:spPr>
          <a:xfrm>
            <a:off x="1408439" y="569038"/>
            <a:ext cx="6059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OBJETIVOS ESPECÍFICOS 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xmlns="" id="{D60A1944-2E50-4342-9101-469DAD8EF0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8906793"/>
              </p:ext>
            </p:extLst>
          </p:nvPr>
        </p:nvGraphicFramePr>
        <p:xfrm>
          <a:off x="12645" y="1092258"/>
          <a:ext cx="662473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366E0F40-A0C9-4AE1-8EAC-707DCD8BC4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4024" y="2132856"/>
            <a:ext cx="1681433" cy="94503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85B99689-E6F1-484F-AAC8-E6A6475DFC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07340" y="3363283"/>
            <a:ext cx="1708117" cy="87661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A9E16AAF-A7D0-4CE0-93AC-3C319B6AF5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73029" y="4525288"/>
            <a:ext cx="1512222" cy="1006315"/>
          </a:xfrm>
          <a:prstGeom prst="rect">
            <a:avLst/>
          </a:prstGeom>
        </p:spPr>
      </p:pic>
      <p:pic>
        <p:nvPicPr>
          <p:cNvPr id="11" name="Imagen 10" descr="Resultado de imagen para logo de turismo espe">
            <a:extLst>
              <a:ext uri="{FF2B5EF4-FFF2-40B4-BE49-F238E27FC236}">
                <a16:creationId xmlns:a16="http://schemas.microsoft.com/office/drawing/2014/main" xmlns="" id="{804E0908-DA12-4728-B5C8-E5C54311031A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465" y="0"/>
            <a:ext cx="993249" cy="9507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4214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0D562916-BBB5-4753-BA3B-77442C36315B}"/>
              </a:ext>
            </a:extLst>
          </p:cNvPr>
          <p:cNvSpPr/>
          <p:nvPr/>
        </p:nvSpPr>
        <p:spPr>
          <a:xfrm>
            <a:off x="2234961" y="620688"/>
            <a:ext cx="41338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800" b="1" dirty="0" smtClean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TEORÍA </a:t>
            </a:r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DE SOPORTE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53793CA9-1005-488B-85EE-A53AC30EFB33}"/>
              </a:ext>
            </a:extLst>
          </p:cNvPr>
          <p:cNvSpPr txBox="1"/>
          <p:nvPr/>
        </p:nvSpPr>
        <p:spPr>
          <a:xfrm>
            <a:off x="-252536" y="2953494"/>
            <a:ext cx="2664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TEORÍA DE LA VENTAJA COMPETITIVA 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xmlns="" id="{55C6FEF9-CFEC-45B8-A135-BEC1CC6556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3019124"/>
              </p:ext>
            </p:extLst>
          </p:nvPr>
        </p:nvGraphicFramePr>
        <p:xfrm>
          <a:off x="2195736" y="1383159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ACD5FECD-BF03-4987-86E5-0B1A087254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8144" y="4742314"/>
            <a:ext cx="1985489" cy="1484784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C5489193-8F66-41C0-9C36-73AAE03542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5576" y="4742314"/>
            <a:ext cx="2376264" cy="1483588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 descr="Resultado de imagen para logo de turismo espe">
            <a:extLst>
              <a:ext uri="{FF2B5EF4-FFF2-40B4-BE49-F238E27FC236}">
                <a16:creationId xmlns:a16="http://schemas.microsoft.com/office/drawing/2014/main" xmlns="" id="{2C4FA850-E704-4C23-A4D3-F3C9DED2109B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367" y="19995"/>
            <a:ext cx="993249" cy="9507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478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Graphic spid="6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Image result for pentagramas animados">
            <a:extLst>
              <a:ext uri="{FF2B5EF4-FFF2-40B4-BE49-F238E27FC236}">
                <a16:creationId xmlns:a16="http://schemas.microsoft.com/office/drawing/2014/main" xmlns="" id="{1D6DF40C-11D1-40E9-AFBB-619008666E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1" r="32142" b="34705"/>
          <a:stretch/>
        </p:blipFill>
        <p:spPr bwMode="auto">
          <a:xfrm>
            <a:off x="9548" y="3411575"/>
            <a:ext cx="1807449" cy="101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Image result for pentagramas animados">
            <a:extLst>
              <a:ext uri="{FF2B5EF4-FFF2-40B4-BE49-F238E27FC236}">
                <a16:creationId xmlns:a16="http://schemas.microsoft.com/office/drawing/2014/main" xmlns="" id="{3524C0F4-CEE2-4EE2-8F40-A16DDB70CD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1" r="32142" b="34705"/>
          <a:stretch/>
        </p:blipFill>
        <p:spPr bwMode="auto">
          <a:xfrm>
            <a:off x="19554" y="1511066"/>
            <a:ext cx="1895423" cy="974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7517" y="1021941"/>
            <a:ext cx="1946035" cy="1676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8161" y="4939352"/>
            <a:ext cx="1790990" cy="13620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4983" y="1288501"/>
            <a:ext cx="2057218" cy="12534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3174" y="1511066"/>
            <a:ext cx="1443423" cy="8083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6809" y="3240158"/>
            <a:ext cx="2013429" cy="13224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9117" y="3017328"/>
            <a:ext cx="2142836" cy="16591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5044" y="3474616"/>
            <a:ext cx="1432887" cy="9243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3" name="Picture 19" descr="Resultado de imagen para salsa y turismo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385" r="15732"/>
          <a:stretch/>
        </p:blipFill>
        <p:spPr bwMode="auto">
          <a:xfrm>
            <a:off x="3604244" y="5040971"/>
            <a:ext cx="1560736" cy="13596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Resultado de imagen para salsa y turismo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23770" y="5124194"/>
            <a:ext cx="1048078" cy="14673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3834" y="5324249"/>
            <a:ext cx="1424097" cy="8907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62F122D9-028F-4B8B-B305-04C5A6DBB4B0}"/>
              </a:ext>
            </a:extLst>
          </p:cNvPr>
          <p:cNvSpPr/>
          <p:nvPr/>
        </p:nvSpPr>
        <p:spPr>
          <a:xfrm>
            <a:off x="2236425" y="312607"/>
            <a:ext cx="43813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MARCO REFERENCIAL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F09ECF15-3BE7-4B4E-AD2A-67D335922583}"/>
              </a:ext>
            </a:extLst>
          </p:cNvPr>
          <p:cNvSpPr txBox="1"/>
          <p:nvPr/>
        </p:nvSpPr>
        <p:spPr>
          <a:xfrm>
            <a:off x="446089" y="1772816"/>
            <a:ext cx="1298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rgbClr val="C00000"/>
                </a:solidFill>
                <a:latin typeface="Baskerville Old Face" panose="02020602080505020303" pitchFamily="18" charset="0"/>
                <a:cs typeface="Arial" panose="020B0604020202020204" pitchFamily="34" charset="0"/>
              </a:rPr>
              <a:t>TANGO</a:t>
            </a:r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xmlns="" id="{0C785995-EABE-4F11-87C5-5AF62C3D30EF}"/>
              </a:ext>
            </a:extLst>
          </p:cNvPr>
          <p:cNvSpPr txBox="1"/>
          <p:nvPr/>
        </p:nvSpPr>
        <p:spPr>
          <a:xfrm>
            <a:off x="265354" y="3736745"/>
            <a:ext cx="16871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C00000"/>
                </a:solidFill>
                <a:latin typeface="Baskerville Old Face" panose="02020602080505020303" pitchFamily="18" charset="0"/>
                <a:cs typeface="Arial" panose="020B0604020202020204" pitchFamily="34" charset="0"/>
              </a:rPr>
              <a:t>FLAMENCO</a:t>
            </a:r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9B0A34CB-728E-4434-B80A-F1487E027545}"/>
              </a:ext>
            </a:extLst>
          </p:cNvPr>
          <p:cNvSpPr txBox="1"/>
          <p:nvPr/>
        </p:nvSpPr>
        <p:spPr>
          <a:xfrm>
            <a:off x="845034" y="5657794"/>
            <a:ext cx="12163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SALSA</a:t>
            </a: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4" name="Picture 2" descr="Image result for pentagramas animados">
            <a:extLst>
              <a:ext uri="{FF2B5EF4-FFF2-40B4-BE49-F238E27FC236}">
                <a16:creationId xmlns:a16="http://schemas.microsoft.com/office/drawing/2014/main" xmlns="" id="{58F29FD0-5C8B-4420-8E2E-BA3C79355E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1" r="32142" b="34705"/>
          <a:stretch/>
        </p:blipFill>
        <p:spPr bwMode="auto">
          <a:xfrm>
            <a:off x="97594" y="5374232"/>
            <a:ext cx="1807449" cy="101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xmlns="" id="{3D6C4C77-87ED-4BA7-A29E-7F6A9D39D073}"/>
              </a:ext>
            </a:extLst>
          </p:cNvPr>
          <p:cNvSpPr txBox="1"/>
          <p:nvPr/>
        </p:nvSpPr>
        <p:spPr>
          <a:xfrm>
            <a:off x="302332" y="5629904"/>
            <a:ext cx="16871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rgbClr val="C00000"/>
                </a:solidFill>
                <a:latin typeface="Baskerville Old Face" panose="02020602080505020303" pitchFamily="18" charset="0"/>
                <a:cs typeface="Arial" panose="020B0604020202020204" pitchFamily="34" charset="0"/>
              </a:rPr>
              <a:t>SALSA </a:t>
            </a:r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27" name="Imagen 26" descr="Resultado de imagen para logo de turismo espe">
            <a:extLst>
              <a:ext uri="{FF2B5EF4-FFF2-40B4-BE49-F238E27FC236}">
                <a16:creationId xmlns:a16="http://schemas.microsoft.com/office/drawing/2014/main" xmlns="" id="{1CF7D0BF-1178-4F58-8459-E9A5BB2AEB14}"/>
              </a:ext>
            </a:extLst>
          </p:cNvPr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243" y="-21892"/>
            <a:ext cx="993249" cy="9507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2409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  <p:bldP spid="26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yacencia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yacencia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2251</TotalTime>
  <Words>912</Words>
  <Application>Microsoft Office PowerPoint</Application>
  <PresentationFormat>Presentación en pantalla (4:3)</PresentationFormat>
  <Paragraphs>170</Paragraphs>
  <Slides>26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4" baseType="lpstr">
      <vt:lpstr>Arial</vt:lpstr>
      <vt:lpstr>Baskerville Old Face</vt:lpstr>
      <vt:lpstr>Calibri</vt:lpstr>
      <vt:lpstr>Cambria</vt:lpstr>
      <vt:lpstr>Palatino Linotype</vt:lpstr>
      <vt:lpstr>Showcard Gothic</vt:lpstr>
      <vt:lpstr>Times New Roman</vt:lpstr>
      <vt:lpstr>Adyacencia</vt:lpstr>
      <vt:lpstr>Presentación de PowerPoint</vt:lpstr>
      <vt:lpstr>Presentación de PowerPoint</vt:lpstr>
      <vt:lpstr> El pasillo ecuatoriano </vt:lpstr>
      <vt:lpstr>Pasacalle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Acer</dc:creator>
  <cp:lastModifiedBy>PC-08</cp:lastModifiedBy>
  <cp:revision>98</cp:revision>
  <dcterms:created xsi:type="dcterms:W3CDTF">2017-11-09T15:43:15Z</dcterms:created>
  <dcterms:modified xsi:type="dcterms:W3CDTF">2018-07-18T18:16:43Z</dcterms:modified>
</cp:coreProperties>
</file>