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4600" r:id="rId1"/>
  </p:sldMasterIdLst>
  <p:notesMasterIdLst>
    <p:notesMasterId r:id="rId30"/>
  </p:notesMasterIdLst>
  <p:sldIdLst>
    <p:sldId id="256" r:id="rId2"/>
    <p:sldId id="257" r:id="rId3"/>
    <p:sldId id="283" r:id="rId4"/>
    <p:sldId id="258" r:id="rId5"/>
    <p:sldId id="259" r:id="rId6"/>
    <p:sldId id="262" r:id="rId7"/>
    <p:sldId id="260" r:id="rId8"/>
    <p:sldId id="284" r:id="rId9"/>
    <p:sldId id="263" r:id="rId10"/>
    <p:sldId id="297" r:id="rId11"/>
    <p:sldId id="264" r:id="rId12"/>
    <p:sldId id="291" r:id="rId13"/>
    <p:sldId id="267" r:id="rId14"/>
    <p:sldId id="268" r:id="rId15"/>
    <p:sldId id="292" r:id="rId16"/>
    <p:sldId id="293" r:id="rId17"/>
    <p:sldId id="285" r:id="rId18"/>
    <p:sldId id="270" r:id="rId19"/>
    <p:sldId id="269" r:id="rId20"/>
    <p:sldId id="272" r:id="rId21"/>
    <p:sldId id="273" r:id="rId22"/>
    <p:sldId id="271" r:id="rId23"/>
    <p:sldId id="309" r:id="rId24"/>
    <p:sldId id="275" r:id="rId25"/>
    <p:sldId id="282" r:id="rId26"/>
    <p:sldId id="278" r:id="rId27"/>
    <p:sldId id="279" r:id="rId28"/>
    <p:sldId id="287" r:id="rId29"/>
  </p:sldIdLst>
  <p:sldSz cx="9144000" cy="6858000" type="screen4x3"/>
  <p:notesSz cx="6888163" cy="100203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D8F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1" autoAdjust="0"/>
  </p:normalViewPr>
  <p:slideViewPr>
    <p:cSldViewPr>
      <p:cViewPr varScale="1">
        <p:scale>
          <a:sx n="102" d="100"/>
          <a:sy n="102" d="100"/>
        </p:scale>
        <p:origin x="189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AAP\Moreano\Diapositiv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AAP\Moreano\Diapositiv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31340962115325E-2"/>
          <c:y val="3.2100713764044435E-2"/>
          <c:w val="0.9240717466577788"/>
          <c:h val="0.6347039383683736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(Hoja1!$B$2,Hoja1!$B$21,Hoja1!$B$27,Hoja1!$B$39,Hoja1!$B$57,Hoja1!$B$63,Hoja1!$B$70)</c:f>
              <c:strCache>
                <c:ptCount val="7"/>
                <c:pt idx="0">
                  <c:v>¿Posee delimitado los procesos administrativos, comerciales, servicios y financieros de su Pymes?</c:v>
                </c:pt>
                <c:pt idx="1">
                  <c:v>¿Han logrado los trabajadores las metas de ventas planteadas?</c:v>
                </c:pt>
                <c:pt idx="2">
                  <c:v>¿Cómo fue el cumplimiento de sus objetivos financieros en los últimos 3 años?</c:v>
                </c:pt>
                <c:pt idx="3">
                  <c:v>¿Cuántas marcas de lubricantes comercializa la empresa?</c:v>
                </c:pt>
                <c:pt idx="4">
                  <c:v>¿Qué tiempo aproximado demora entre la facturación y la entrega del producto?</c:v>
                </c:pt>
                <c:pt idx="5">
                  <c:v>¿Cuántos clientes promedio se atienden en la empresa a diario?</c:v>
                </c:pt>
                <c:pt idx="6">
                  <c:v>¿La efectividad de sus ventas por empleado es?</c:v>
                </c:pt>
              </c:strCache>
            </c:strRef>
          </c:cat>
          <c:val>
            <c:numRef>
              <c:f>Hoja2!$B$2:$H$2</c:f>
              <c:numCache>
                <c:formatCode>0.0%</c:formatCode>
                <c:ptCount val="7"/>
                <c:pt idx="0">
                  <c:v>0.111</c:v>
                </c:pt>
                <c:pt idx="1">
                  <c:v>0.33300000000000002</c:v>
                </c:pt>
                <c:pt idx="2">
                  <c:v>0.77800000000000002</c:v>
                </c:pt>
                <c:pt idx="3">
                  <c:v>0.77800000000000002</c:v>
                </c:pt>
                <c:pt idx="4">
                  <c:v>0.77800000000000002</c:v>
                </c:pt>
                <c:pt idx="5">
                  <c:v>0.111</c:v>
                </c:pt>
                <c:pt idx="6">
                  <c:v>0.33300000000000002</c:v>
                </c:pt>
              </c:numCache>
            </c:numRef>
          </c:val>
        </c:ser>
        <c:ser>
          <c:idx val="1"/>
          <c:order val="1"/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(Hoja1!$B$2,Hoja1!$B$21,Hoja1!$B$27,Hoja1!$B$39,Hoja1!$B$57,Hoja1!$B$63,Hoja1!$B$70)</c:f>
              <c:strCache>
                <c:ptCount val="7"/>
                <c:pt idx="0">
                  <c:v>¿Posee delimitado los procesos administrativos, comerciales, servicios y financieros de su Pymes?</c:v>
                </c:pt>
                <c:pt idx="1">
                  <c:v>¿Han logrado los trabajadores las metas de ventas planteadas?</c:v>
                </c:pt>
                <c:pt idx="2">
                  <c:v>¿Cómo fue el cumplimiento de sus objetivos financieros en los últimos 3 años?</c:v>
                </c:pt>
                <c:pt idx="3">
                  <c:v>¿Cuántas marcas de lubricantes comercializa la empresa?</c:v>
                </c:pt>
                <c:pt idx="4">
                  <c:v>¿Qué tiempo aproximado demora entre la facturación y la entrega del producto?</c:v>
                </c:pt>
                <c:pt idx="5">
                  <c:v>¿Cuántos clientes promedio se atienden en la empresa a diario?</c:v>
                </c:pt>
                <c:pt idx="6">
                  <c:v>¿La efectividad de sus ventas por empleado es?</c:v>
                </c:pt>
              </c:strCache>
            </c:strRef>
          </c:cat>
          <c:val>
            <c:numRef>
              <c:f>Hoja2!$B$3:$H$3</c:f>
              <c:numCache>
                <c:formatCode>0.0%</c:formatCode>
                <c:ptCount val="7"/>
                <c:pt idx="0">
                  <c:v>0.77800000000000002</c:v>
                </c:pt>
                <c:pt idx="1">
                  <c:v>0.66700000000000004</c:v>
                </c:pt>
                <c:pt idx="2">
                  <c:v>0.222</c:v>
                </c:pt>
                <c:pt idx="3">
                  <c:v>0.222</c:v>
                </c:pt>
                <c:pt idx="4">
                  <c:v>0.222</c:v>
                </c:pt>
                <c:pt idx="5">
                  <c:v>0.66700000000000004</c:v>
                </c:pt>
                <c:pt idx="6">
                  <c:v>0.111</c:v>
                </c:pt>
              </c:numCache>
            </c:numRef>
          </c:val>
        </c:ser>
        <c:ser>
          <c:idx val="2"/>
          <c:order val="2"/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4985649742621189E-2"/>
                  <c:y val="-2.6323774970276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(Hoja1!$B$2,Hoja1!$B$21,Hoja1!$B$27,Hoja1!$B$39,Hoja1!$B$57,Hoja1!$B$63,Hoja1!$B$70)</c:f>
              <c:strCache>
                <c:ptCount val="7"/>
                <c:pt idx="0">
                  <c:v>¿Posee delimitado los procesos administrativos, comerciales, servicios y financieros de su Pymes?</c:v>
                </c:pt>
                <c:pt idx="1">
                  <c:v>¿Han logrado los trabajadores las metas de ventas planteadas?</c:v>
                </c:pt>
                <c:pt idx="2">
                  <c:v>¿Cómo fue el cumplimiento de sus objetivos financieros en los últimos 3 años?</c:v>
                </c:pt>
                <c:pt idx="3">
                  <c:v>¿Cuántas marcas de lubricantes comercializa la empresa?</c:v>
                </c:pt>
                <c:pt idx="4">
                  <c:v>¿Qué tiempo aproximado demora entre la facturación y la entrega del producto?</c:v>
                </c:pt>
                <c:pt idx="5">
                  <c:v>¿Cuántos clientes promedio se atienden en la empresa a diario?</c:v>
                </c:pt>
                <c:pt idx="6">
                  <c:v>¿La efectividad de sus ventas por empleado es?</c:v>
                </c:pt>
              </c:strCache>
            </c:strRef>
          </c:cat>
          <c:val>
            <c:numRef>
              <c:f>Hoja2!$B$4:$H$4</c:f>
              <c:numCache>
                <c:formatCode>General</c:formatCode>
                <c:ptCount val="7"/>
                <c:pt idx="0" formatCode="0.0%">
                  <c:v>0.111</c:v>
                </c:pt>
                <c:pt idx="5" formatCode="0.0%">
                  <c:v>0.222</c:v>
                </c:pt>
                <c:pt idx="6" formatCode="0.0%">
                  <c:v>0.55600000000000005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000909536"/>
        <c:axId val="-1000911712"/>
      </c:barChart>
      <c:catAx>
        <c:axId val="-1000909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es-EC"/>
          </a:p>
        </c:txPr>
        <c:crossAx val="-1000911712"/>
        <c:crosses val="autoZero"/>
        <c:auto val="1"/>
        <c:lblAlgn val="ctr"/>
        <c:lblOffset val="100"/>
        <c:noMultiLvlLbl val="0"/>
      </c:catAx>
      <c:valAx>
        <c:axId val="-100091171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crossAx val="-1000909536"/>
        <c:crosses val="autoZero"/>
        <c:crossBetween val="between"/>
      </c:valAx>
      <c:spPr>
        <a:noFill/>
        <a:ln w="9525" cap="flat" cmpd="sng" algn="ctr">
          <a:solidFill>
            <a:schemeClr val="accent3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bg1"/>
          </a:solidFill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4083097909756"/>
          <c:y val="2.8078804448459029E-2"/>
          <c:w val="0.83039607702318785"/>
          <c:h val="0.83015172227240452"/>
        </c:manualLayout>
      </c:layout>
      <c:lineChart>
        <c:grouping val="standard"/>
        <c:varyColors val="0"/>
        <c:ser>
          <c:idx val="0"/>
          <c:order val="0"/>
          <c:tx>
            <c:strRef>
              <c:f>Hoja4!$B$4</c:f>
              <c:strCache>
                <c:ptCount val="1"/>
                <c:pt idx="0">
                  <c:v>1</c:v>
                </c:pt>
              </c:strCache>
            </c:strRef>
          </c:tx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9.2668611208924057E-2"/>
                  <c:y val="-7.1570147600347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323809595543998E-2"/>
                  <c:y val="-8.4350531100409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Hoja4!$C$3:$E$3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Hoja4!$C$4:$E$4</c:f>
              <c:numCache>
                <c:formatCode>_("$"* #,##0.00_);_("$"* \(#,##0.00\);_("$"* "-"??_);_(@_)</c:formatCode>
                <c:ptCount val="3"/>
                <c:pt idx="0">
                  <c:v>79530.880000000005</c:v>
                </c:pt>
                <c:pt idx="1">
                  <c:v>108243.14</c:v>
                </c:pt>
                <c:pt idx="2">
                  <c:v>141712.60999999999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Hoja4!$B$5</c:f>
              <c:strCache>
                <c:ptCount val="1"/>
                <c:pt idx="0">
                  <c:v>2</c:v>
                </c:pt>
              </c:strCache>
            </c:strRef>
          </c:tx>
          <c:marker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0.13750826179388734"/>
                  <c:y val="-2.5560767000123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462585136491426E-2"/>
                  <c:y val="-1.7892536900086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893100389974405E-3"/>
                  <c:y val="-3.3228997100161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Hoja4!$C$3:$E$3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Hoja4!$C$5:$E$5</c:f>
              <c:numCache>
                <c:formatCode>"$"#,##0.00_);[Red]\("$"#,##0.00\)</c:formatCode>
                <c:ptCount val="3"/>
                <c:pt idx="0">
                  <c:v>69930.78</c:v>
                </c:pt>
                <c:pt idx="1">
                  <c:v>87338.72</c:v>
                </c:pt>
                <c:pt idx="2">
                  <c:v>31206.27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Hoja4!$B$6</c:f>
              <c:strCache>
                <c:ptCount val="1"/>
                <c:pt idx="0">
                  <c:v>3</c:v>
                </c:pt>
              </c:strCache>
            </c:strRef>
          </c:tx>
          <c:cat>
            <c:numRef>
              <c:f>Hoja4!$C$3:$E$3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Hoja4!$C$6:$E$6</c:f>
              <c:numCache>
                <c:formatCode>"$"#,##0.00_);[Red]\("$"#,##0.00\)</c:formatCode>
                <c:ptCount val="3"/>
                <c:pt idx="0">
                  <c:v>15664.84</c:v>
                </c:pt>
                <c:pt idx="1">
                  <c:v>11548.79</c:v>
                </c:pt>
                <c:pt idx="2">
                  <c:v>7270.39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Hoja4!$B$7</c:f>
              <c:strCache>
                <c:ptCount val="1"/>
                <c:pt idx="0">
                  <c:v>4</c:v>
                </c:pt>
              </c:strCache>
            </c:strRef>
          </c:tx>
          <c:marker>
            <c:spPr>
              <a:solidFill>
                <a:schemeClr val="bg1"/>
              </a:solidFill>
            </c:spPr>
          </c:marker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>
                    <a:solidFill>
                      <a:schemeClr val="accent3">
                        <a:lumMod val="20000"/>
                        <a:lumOff val="80000"/>
                      </a:schemeClr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Hoja4!$C$3:$E$3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Hoja4!$C$7:$E$7</c:f>
              <c:numCache>
                <c:formatCode>"$"#,##0.00_);[Red]\("$"#,##0.00\)</c:formatCode>
                <c:ptCount val="3"/>
                <c:pt idx="0">
                  <c:v>32555.83</c:v>
                </c:pt>
                <c:pt idx="1">
                  <c:v>41824.800000000003</c:v>
                </c:pt>
                <c:pt idx="2">
                  <c:v>22191.02</c:v>
                </c:pt>
              </c:numCache>
            </c:numRef>
          </c:val>
          <c:smooth val="0"/>
        </c:ser>
        <c:ser>
          <c:idx val="4"/>
          <c:order val="4"/>
          <c:tx>
            <c:v>5</c:v>
          </c:tx>
          <c:cat>
            <c:numRef>
              <c:f>Hoja4!$C$3:$E$3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Hoja4!$C$8:$E$8</c:f>
              <c:numCache>
                <c:formatCode>"$"#,##0.00_);[Red]\("$"#,##0.00\)</c:formatCode>
                <c:ptCount val="3"/>
                <c:pt idx="0">
                  <c:v>871.25</c:v>
                </c:pt>
                <c:pt idx="1">
                  <c:v>1293.08</c:v>
                </c:pt>
                <c:pt idx="2">
                  <c:v>819.92</c:v>
                </c:pt>
              </c:numCache>
            </c:numRef>
          </c:val>
          <c:smooth val="0"/>
        </c:ser>
        <c:ser>
          <c:idx val="5"/>
          <c:order val="5"/>
          <c:tx>
            <c:v>6</c:v>
          </c:tx>
          <c:marker>
            <c:spPr>
              <a:solidFill>
                <a:srgbClr val="0070C0"/>
              </a:solidFill>
            </c:spPr>
          </c:marker>
          <c:dLbls>
            <c:dLbl>
              <c:idx val="1"/>
              <c:layout>
                <c:manualLayout>
                  <c:x val="4.3344995565464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441205214486526E-2"/>
                  <c:y val="1.7892536900086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accent1">
                      <a:tint val="60000"/>
                      <a:satMod val="160000"/>
                    </a:schemeClr>
                  </a:gs>
                  <a:gs pos="46000">
                    <a:schemeClr val="accent1">
                      <a:tint val="86000"/>
                      <a:satMod val="160000"/>
                    </a:schemeClr>
                  </a:gs>
                  <a:gs pos="100000">
                    <a:schemeClr val="accent1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1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  <c:txPr>
              <a:bodyPr/>
              <a:lstStyle/>
              <a:p>
                <a:pPr>
                  <a:defRPr sz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Hoja4!$C$3:$E$3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Hoja4!$C$9:$E$9</c:f>
              <c:numCache>
                <c:formatCode>"$"#,##0.00_);[Red]\("$"#,##0.00\)</c:formatCode>
                <c:ptCount val="3"/>
                <c:pt idx="0">
                  <c:v>-102.27</c:v>
                </c:pt>
                <c:pt idx="1">
                  <c:v>-3902.04</c:v>
                </c:pt>
                <c:pt idx="2">
                  <c:v>-2415.1999999999998</c:v>
                </c:pt>
              </c:numCache>
            </c:numRef>
          </c:val>
          <c:smooth val="0"/>
        </c:ser>
        <c:ser>
          <c:idx val="6"/>
          <c:order val="6"/>
          <c:tx>
            <c:v>7</c:v>
          </c:tx>
          <c:marker>
            <c:spPr>
              <a:solidFill>
                <a:srgbClr val="7030A0"/>
              </a:solidFill>
            </c:spPr>
          </c:marker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Hoja4!$C$3:$E$3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Hoja4!$C$10:$E$10</c:f>
              <c:numCache>
                <c:formatCode>"$"#,##0.00_);[Red]\("$"#,##0.00\)</c:formatCode>
                <c:ptCount val="3"/>
                <c:pt idx="0">
                  <c:v>17036.64</c:v>
                </c:pt>
                <c:pt idx="1">
                  <c:v>12582.45</c:v>
                </c:pt>
                <c:pt idx="2">
                  <c:v>5736.79</c:v>
                </c:pt>
              </c:numCache>
            </c:numRef>
          </c:val>
          <c:smooth val="0"/>
        </c:ser>
        <c:ser>
          <c:idx val="7"/>
          <c:order val="7"/>
          <c:tx>
            <c:v>8</c:v>
          </c:tx>
          <c:marker>
            <c:spPr>
              <a:solidFill>
                <a:srgbClr val="92D050"/>
              </a:solidFill>
            </c:spPr>
          </c:marker>
          <c:dLbls>
            <c:dLbl>
              <c:idx val="0"/>
              <c:layout>
                <c:manualLayout>
                  <c:x val="-0.12106705657940078"/>
                  <c:y val="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4732750974938755E-3"/>
                  <c:y val="-4.6009380600223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850340545965814E-2"/>
                  <c:y val="2.5560767000123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accent1">
                      <a:tint val="60000"/>
                      <a:satMod val="160000"/>
                    </a:schemeClr>
                  </a:gs>
                  <a:gs pos="46000">
                    <a:schemeClr val="accent1">
                      <a:tint val="86000"/>
                      <a:satMod val="160000"/>
                    </a:schemeClr>
                  </a:gs>
                  <a:gs pos="100000">
                    <a:schemeClr val="accent1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1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  <c:txPr>
              <a:bodyPr/>
              <a:lstStyle/>
              <a:p>
                <a:pPr>
                  <a:defRPr sz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Hoja4!$C$3:$E$3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Hoja4!$C$11:$E$11</c:f>
              <c:numCache>
                <c:formatCode>"$"#,##0.00_);[Red]\("$"#,##0.00\)</c:formatCode>
                <c:ptCount val="3"/>
                <c:pt idx="0">
                  <c:v>-10331.58</c:v>
                </c:pt>
                <c:pt idx="1">
                  <c:v>13003.44</c:v>
                </c:pt>
                <c:pt idx="2">
                  <c:v>-21580.62</c:v>
                </c:pt>
              </c:numCache>
            </c:numRef>
          </c:val>
          <c:smooth val="0"/>
        </c:ser>
        <c:ser>
          <c:idx val="8"/>
          <c:order val="8"/>
          <c:tx>
            <c:v>9</c:v>
          </c:tx>
          <c:marker>
            <c:spPr>
              <a:solidFill>
                <a:schemeClr val="bg1"/>
              </a:solidFill>
            </c:spPr>
          </c:marker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Hoja4!$C$3:$E$3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Hoja4!$C$12:$E$12</c:f>
              <c:numCache>
                <c:formatCode>"$"#,##0.00_);[Red]\("$"#,##0.00\)</c:formatCode>
                <c:ptCount val="3"/>
                <c:pt idx="0">
                  <c:v>49079.24</c:v>
                </c:pt>
                <c:pt idx="1">
                  <c:v>109502.84</c:v>
                </c:pt>
                <c:pt idx="2" formatCode="_(&quot;$&quot;* #,##0.00_);_(&quot;$&quot;* \(#,##0.00\);_(&quot;$&quot;* &quot;-&quot;??_);_(@_)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00908448"/>
        <c:axId val="-1000911168"/>
      </c:lineChart>
      <c:catAx>
        <c:axId val="-100090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1"/>
                </a:solidFill>
              </a:defRPr>
            </a:pPr>
            <a:endParaRPr lang="es-EC"/>
          </a:p>
        </c:txPr>
        <c:crossAx val="-1000911168"/>
        <c:crosses val="autoZero"/>
        <c:auto val="1"/>
        <c:lblAlgn val="ctr"/>
        <c:lblOffset val="100"/>
        <c:noMultiLvlLbl val="0"/>
      </c:catAx>
      <c:valAx>
        <c:axId val="-1000911168"/>
        <c:scaling>
          <c:orientation val="minMax"/>
        </c:scaling>
        <c:delete val="0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s-EC"/>
          </a:p>
        </c:txPr>
        <c:crossAx val="-1000908448"/>
        <c:crosses val="autoZero"/>
        <c:crossBetween val="between"/>
      </c:valAx>
      <c:spPr>
        <a:solidFill>
          <a:schemeClr val="bg2">
            <a:lumMod val="7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b"/>
      <c:layout>
        <c:manualLayout>
          <c:xMode val="edge"/>
          <c:yMode val="edge"/>
          <c:x val="7.5130776429737561E-2"/>
          <c:y val="0.92711800138148903"/>
          <c:w val="0.88262085756949782"/>
          <c:h val="5.7545538418436598E-2"/>
        </c:manualLayout>
      </c:layout>
      <c:overlay val="0"/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400">
          <a:solidFill>
            <a:schemeClr val="tx1"/>
          </a:solidFill>
        </a:defRPr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c:spPr>
    </c:sideWall>
    <c:backWall>
      <c:thickness val="0"/>
      <c:spPr>
        <a:noFill/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6.5666666666666665E-2"/>
          <c:y val="0"/>
          <c:w val="0.89365288713910762"/>
          <c:h val="0.72159922717993585"/>
        </c:manualLayout>
      </c:layout>
      <c:bar3DChart>
        <c:barDir val="bar"/>
        <c:grouping val="clustered"/>
        <c:varyColors val="0"/>
        <c:ser>
          <c:idx val="0"/>
          <c:order val="0"/>
          <c:tx>
            <c:v>ÍNDICE DE PRODUCTIVIDAD DEL PERIODO</c:v>
          </c:tx>
          <c:invertIfNegative val="0"/>
          <c:dLbls>
            <c:dLbl>
              <c:idx val="5"/>
              <c:layout>
                <c:manualLayout>
                  <c:x val="1.94444444444444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Hoja3!$C$5:$C$13</c:f>
              <c:numCache>
                <c:formatCode>0%</c:formatCode>
                <c:ptCount val="9"/>
                <c:pt idx="0">
                  <c:v>0.04</c:v>
                </c:pt>
                <c:pt idx="1">
                  <c:v>0.03</c:v>
                </c:pt>
                <c:pt idx="2">
                  <c:v>0.03</c:v>
                </c:pt>
                <c:pt idx="3">
                  <c:v>7.0000000000000007E-2</c:v>
                </c:pt>
                <c:pt idx="4">
                  <c:v>0</c:v>
                </c:pt>
                <c:pt idx="5">
                  <c:v>-0.01</c:v>
                </c:pt>
                <c:pt idx="6">
                  <c:v>0.03</c:v>
                </c:pt>
                <c:pt idx="7">
                  <c:v>-0.04</c:v>
                </c:pt>
                <c:pt idx="8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-1000910624"/>
        <c:axId val="-1000912800"/>
        <c:axId val="0"/>
      </c:bar3DChart>
      <c:catAx>
        <c:axId val="-1000910624"/>
        <c:scaling>
          <c:orientation val="minMax"/>
        </c:scaling>
        <c:delete val="0"/>
        <c:axPos val="l"/>
        <c:majorTickMark val="none"/>
        <c:minorTickMark val="none"/>
        <c:tickLblPos val="nextTo"/>
        <c:crossAx val="-1000912800"/>
        <c:crosses val="autoZero"/>
        <c:auto val="1"/>
        <c:lblAlgn val="ctr"/>
        <c:lblOffset val="100"/>
        <c:noMultiLvlLbl val="0"/>
      </c:catAx>
      <c:valAx>
        <c:axId val="-100091280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-1000910624"/>
        <c:crosses val="autoZero"/>
        <c:crossBetween val="between"/>
      </c:valAx>
    </c:plotArea>
    <c:legend>
      <c:legendPos val="b"/>
      <c:overlay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legend>
    <c:plotVisOnly val="1"/>
    <c:dispBlanksAs val="gap"/>
    <c:showDLblsOverMax val="0"/>
  </c:chart>
  <c:txPr>
    <a:bodyPr/>
    <a:lstStyle/>
    <a:p>
      <a:pPr>
        <a:defRPr sz="1600" b="1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13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E6457-2611-4190-9EFC-A8B4FD0F6BA2}" type="doc">
      <dgm:prSet loTypeId="urn:microsoft.com/office/officeart/2005/8/layout/vList3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7BBFFC88-43B6-4E4F-ADCF-93EF96124BD3}">
      <dgm:prSet phldrT="[Texto]" custT="1"/>
      <dgm:spPr/>
      <dgm:t>
        <a:bodyPr/>
        <a:lstStyle/>
        <a:p>
          <a:pPr algn="ctr"/>
          <a:r>
            <a:rPr lang="es-EC" sz="1800" b="1" i="0" dirty="0" smtClean="0">
              <a:solidFill>
                <a:schemeClr val="bg1"/>
              </a:solidFill>
              <a:latin typeface="Sylfaen" pitchFamily="18" charset="0"/>
              <a:cs typeface="Aparajita" pitchFamily="34" charset="0"/>
            </a:rPr>
            <a:t>Panorama empresarial del Ecuador</a:t>
          </a:r>
          <a:endParaRPr lang="es-EC" sz="1800" b="1" i="0" dirty="0">
            <a:solidFill>
              <a:schemeClr val="bg1"/>
            </a:solidFill>
          </a:endParaRPr>
        </a:p>
      </dgm:t>
    </dgm:pt>
    <dgm:pt modelId="{41060182-5106-4121-830E-C62C4CAFA727}" type="parTrans" cxnId="{C54F06DE-44A4-495A-BD6F-9D00C0B3AEF3}">
      <dgm:prSet/>
      <dgm:spPr/>
      <dgm:t>
        <a:bodyPr/>
        <a:lstStyle/>
        <a:p>
          <a:endParaRPr lang="es-EC"/>
        </a:p>
      </dgm:t>
    </dgm:pt>
    <dgm:pt modelId="{E575FD8C-3CCF-4068-B100-BFCAD7A0CF11}" type="sibTrans" cxnId="{C54F06DE-44A4-495A-BD6F-9D00C0B3AEF3}">
      <dgm:prSet/>
      <dgm:spPr/>
      <dgm:t>
        <a:bodyPr/>
        <a:lstStyle/>
        <a:p>
          <a:endParaRPr lang="es-EC"/>
        </a:p>
      </dgm:t>
    </dgm:pt>
    <dgm:pt modelId="{3E3F53DE-0CA8-416E-B1CD-07E072F89A95}">
      <dgm:prSet phldrT="[Texto]" custT="1"/>
      <dgm:spPr/>
      <dgm:t>
        <a:bodyPr/>
        <a:lstStyle/>
        <a:p>
          <a:r>
            <a:rPr lang="es-EC" sz="1800" b="1" i="0" dirty="0" smtClean="0">
              <a:latin typeface="Sylfaen" pitchFamily="18" charset="0"/>
            </a:rPr>
            <a:t>2009-2015</a:t>
          </a:r>
          <a:endParaRPr lang="es-EC" sz="1800" b="1" i="0" dirty="0">
            <a:latin typeface="Sylfaen" pitchFamily="18" charset="0"/>
          </a:endParaRPr>
        </a:p>
      </dgm:t>
    </dgm:pt>
    <dgm:pt modelId="{A28B11F4-8A13-4C1C-9388-D1D90D7CD987}" type="parTrans" cxnId="{CAF16A9D-30C8-4E30-9F6A-44DBFA145177}">
      <dgm:prSet/>
      <dgm:spPr/>
      <dgm:t>
        <a:bodyPr/>
        <a:lstStyle/>
        <a:p>
          <a:endParaRPr lang="es-EC"/>
        </a:p>
      </dgm:t>
    </dgm:pt>
    <dgm:pt modelId="{7ADE2CF1-3E44-4A8C-B2F1-4222BE9E1350}" type="sibTrans" cxnId="{CAF16A9D-30C8-4E30-9F6A-44DBFA145177}">
      <dgm:prSet/>
      <dgm:spPr/>
      <dgm:t>
        <a:bodyPr/>
        <a:lstStyle/>
        <a:p>
          <a:endParaRPr lang="es-EC"/>
        </a:p>
      </dgm:t>
    </dgm:pt>
    <dgm:pt modelId="{0E083F90-8DA4-4082-AEE4-4CF45273E9A9}">
      <dgm:prSet phldrT="[Texto]" custT="1"/>
      <dgm:spPr/>
      <dgm:t>
        <a:bodyPr/>
        <a:lstStyle/>
        <a:p>
          <a:r>
            <a:rPr lang="es-EC" sz="1800" b="1" i="0" dirty="0" smtClean="0">
              <a:latin typeface="Sylfaen" pitchFamily="18" charset="0"/>
            </a:rPr>
            <a:t>Ascenso en la clasificación </a:t>
          </a:r>
          <a:endParaRPr lang="es-EC" sz="1800" b="1" i="0" dirty="0">
            <a:latin typeface="Sylfaen" pitchFamily="18" charset="0"/>
          </a:endParaRPr>
        </a:p>
      </dgm:t>
    </dgm:pt>
    <dgm:pt modelId="{ABA8B8A0-B00C-4F0F-855E-C0F9FC2F3E7F}" type="parTrans" cxnId="{5D53A802-0A30-479A-836F-7759CB664CD4}">
      <dgm:prSet/>
      <dgm:spPr/>
      <dgm:t>
        <a:bodyPr/>
        <a:lstStyle/>
        <a:p>
          <a:endParaRPr lang="es-EC"/>
        </a:p>
      </dgm:t>
    </dgm:pt>
    <dgm:pt modelId="{0AA6B9F7-1CBE-4996-9CCE-55FE1894F92A}" type="sibTrans" cxnId="{5D53A802-0A30-479A-836F-7759CB664CD4}">
      <dgm:prSet/>
      <dgm:spPr/>
      <dgm:t>
        <a:bodyPr/>
        <a:lstStyle/>
        <a:p>
          <a:endParaRPr lang="es-EC"/>
        </a:p>
      </dgm:t>
    </dgm:pt>
    <dgm:pt modelId="{2A67171E-1ED4-4A0A-922D-0013907580DC}">
      <dgm:prSet phldrT="[Texto]" custT="1"/>
      <dgm:spPr/>
      <dgm:t>
        <a:bodyPr/>
        <a:lstStyle/>
        <a:p>
          <a:r>
            <a:rPr lang="es-EC" sz="1800" b="1" i="0" dirty="0" smtClean="0">
              <a:solidFill>
                <a:schemeClr val="bg1"/>
              </a:solidFill>
              <a:latin typeface="Sylfaen" pitchFamily="18" charset="0"/>
              <a:cs typeface="Aparajita" pitchFamily="34" charset="0"/>
            </a:rPr>
            <a:t>Productividad </a:t>
          </a:r>
          <a:endParaRPr lang="es-EC" sz="1600" b="1" i="0" dirty="0">
            <a:solidFill>
              <a:schemeClr val="bg1"/>
            </a:solidFill>
            <a:latin typeface="Sylfaen" pitchFamily="18" charset="0"/>
          </a:endParaRPr>
        </a:p>
      </dgm:t>
    </dgm:pt>
    <dgm:pt modelId="{9BCC5DE6-4DC1-4109-9AFA-6BE90F371BB5}" type="parTrans" cxnId="{AF268540-5EF6-4923-95E0-A9ABA8CBF89C}">
      <dgm:prSet/>
      <dgm:spPr/>
      <dgm:t>
        <a:bodyPr/>
        <a:lstStyle/>
        <a:p>
          <a:endParaRPr lang="es-EC"/>
        </a:p>
      </dgm:t>
    </dgm:pt>
    <dgm:pt modelId="{DF440501-88D9-4008-8FC4-F13EBF3DE1AE}" type="sibTrans" cxnId="{AF268540-5EF6-4923-95E0-A9ABA8CBF89C}">
      <dgm:prSet/>
      <dgm:spPr/>
      <dgm:t>
        <a:bodyPr/>
        <a:lstStyle/>
        <a:p>
          <a:endParaRPr lang="es-EC"/>
        </a:p>
      </dgm:t>
    </dgm:pt>
    <dgm:pt modelId="{B959C9B2-CDAF-475C-A335-97A35282C625}">
      <dgm:prSet phldrT="[Texto]" custT="1"/>
      <dgm:spPr/>
      <dgm:t>
        <a:bodyPr/>
        <a:lstStyle/>
        <a:p>
          <a:r>
            <a:rPr lang="es-EC" sz="1800" b="1" i="0" dirty="0" smtClean="0">
              <a:latin typeface="Sylfaen" pitchFamily="18" charset="0"/>
            </a:rPr>
            <a:t>Pymes </a:t>
          </a:r>
          <a:endParaRPr lang="es-EC" sz="1600" b="1" i="0" dirty="0">
            <a:latin typeface="Sylfaen" pitchFamily="18" charset="0"/>
          </a:endParaRPr>
        </a:p>
      </dgm:t>
    </dgm:pt>
    <dgm:pt modelId="{F2EF307D-7447-4050-9F81-ABA46C9D587B}" type="parTrans" cxnId="{B8F4FCD7-E7BD-4880-AA91-AB1A65ACEC02}">
      <dgm:prSet/>
      <dgm:spPr/>
      <dgm:t>
        <a:bodyPr/>
        <a:lstStyle/>
        <a:p>
          <a:endParaRPr lang="es-EC"/>
        </a:p>
      </dgm:t>
    </dgm:pt>
    <dgm:pt modelId="{9C513D3A-C725-42F1-8ED3-924E9553C635}" type="sibTrans" cxnId="{B8F4FCD7-E7BD-4880-AA91-AB1A65ACEC02}">
      <dgm:prSet/>
      <dgm:spPr/>
      <dgm:t>
        <a:bodyPr/>
        <a:lstStyle/>
        <a:p>
          <a:endParaRPr lang="es-EC"/>
        </a:p>
      </dgm:t>
    </dgm:pt>
    <dgm:pt modelId="{E1D94F18-B851-4609-A5E3-B7C7AB48C547}" type="pres">
      <dgm:prSet presAssocID="{980E6457-2611-4190-9EFC-A8B4FD0F6BA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04F9AC1-E500-41B1-BCE7-4664EADCA1C0}" type="pres">
      <dgm:prSet presAssocID="{7BBFFC88-43B6-4E4F-ADCF-93EF96124BD3}" presName="composite" presStyleCnt="0"/>
      <dgm:spPr/>
    </dgm:pt>
    <dgm:pt modelId="{D96BCFA2-22E7-44D0-BAD0-81A62211D046}" type="pres">
      <dgm:prSet presAssocID="{7BBFFC88-43B6-4E4F-ADCF-93EF96124BD3}" presName="imgShp" presStyleLbl="fgImgPlace1" presStyleIdx="0" presStyleCnt="5" custScaleX="133100" custLinFactX="-21412" custLinFactNeighborX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647073B-13EB-462F-BE9D-48D81519D8C6}" type="pres">
      <dgm:prSet presAssocID="{7BBFFC88-43B6-4E4F-ADCF-93EF96124BD3}" presName="txShp" presStyleLbl="node1" presStyleIdx="0" presStyleCnt="5" custScaleX="1353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64B91A-7359-41F3-85BF-A54C72C3870D}" type="pres">
      <dgm:prSet presAssocID="{E575FD8C-3CCF-4068-B100-BFCAD7A0CF11}" presName="spacing" presStyleCnt="0"/>
      <dgm:spPr/>
    </dgm:pt>
    <dgm:pt modelId="{284D8603-BA22-45ED-AFC1-00D4D6697427}" type="pres">
      <dgm:prSet presAssocID="{3E3F53DE-0CA8-416E-B1CD-07E072F89A95}" presName="composite" presStyleCnt="0"/>
      <dgm:spPr/>
    </dgm:pt>
    <dgm:pt modelId="{774A971D-595B-4391-9390-3F40E952FFD8}" type="pres">
      <dgm:prSet presAssocID="{3E3F53DE-0CA8-416E-B1CD-07E072F89A95}" presName="imgShp" presStyleLbl="fgImgPlace1" presStyleIdx="1" presStyleCnt="5" custScaleX="133100" custLinFactX="-21412" custLinFactNeighborX="-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269373E-E04E-4CE9-8DD6-F5D640193FB5}" type="pres">
      <dgm:prSet presAssocID="{3E3F53DE-0CA8-416E-B1CD-07E072F89A95}" presName="txShp" presStyleLbl="node1" presStyleIdx="1" presStyleCnt="5" custScaleX="133100" custLinFactNeighborX="11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E766BD-8F25-478F-9BFF-9CEFAB8459CA}" type="pres">
      <dgm:prSet presAssocID="{7ADE2CF1-3E44-4A8C-B2F1-4222BE9E1350}" presName="spacing" presStyleCnt="0"/>
      <dgm:spPr/>
    </dgm:pt>
    <dgm:pt modelId="{149B9C66-13A3-4AB0-8C87-64287BE100F1}" type="pres">
      <dgm:prSet presAssocID="{0E083F90-8DA4-4082-AEE4-4CF45273E9A9}" presName="composite" presStyleCnt="0"/>
      <dgm:spPr/>
    </dgm:pt>
    <dgm:pt modelId="{DB086D2E-2C25-4326-A002-B861B169BB15}" type="pres">
      <dgm:prSet presAssocID="{0E083F90-8DA4-4082-AEE4-4CF45273E9A9}" presName="imgShp" presStyleLbl="fgImgPlace1" presStyleIdx="2" presStyleCnt="5" custScaleX="133100" custLinFactX="-21412" custLinFactNeighborX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947B1F8-3BAD-4642-AEF0-D71EF3B28ED3}" type="pres">
      <dgm:prSet presAssocID="{0E083F90-8DA4-4082-AEE4-4CF45273E9A9}" presName="txShp" presStyleLbl="node1" presStyleIdx="2" presStyleCnt="5" custScaleX="133100" custLinFactNeighborX="11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9E0C20-C459-4E4C-8008-4CCB2323B5AB}" type="pres">
      <dgm:prSet presAssocID="{0AA6B9F7-1CBE-4996-9CCE-55FE1894F92A}" presName="spacing" presStyleCnt="0"/>
      <dgm:spPr/>
    </dgm:pt>
    <dgm:pt modelId="{63535072-4B34-4305-92A5-EC954F268BAB}" type="pres">
      <dgm:prSet presAssocID="{2A67171E-1ED4-4A0A-922D-0013907580DC}" presName="composite" presStyleCnt="0"/>
      <dgm:spPr/>
    </dgm:pt>
    <dgm:pt modelId="{24FE078C-C73E-4637-A7F0-F5CC8D061DAD}" type="pres">
      <dgm:prSet presAssocID="{2A67171E-1ED4-4A0A-922D-0013907580DC}" presName="imgShp" presStyleLbl="fgImgPlace1" presStyleIdx="3" presStyleCnt="5" custScaleX="133100" custLinFactX="-21412" custLinFactNeighborX="-10000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7EEA66A-874C-4695-8100-E4DE71BE9A3A}" type="pres">
      <dgm:prSet presAssocID="{2A67171E-1ED4-4A0A-922D-0013907580DC}" presName="txShp" presStyleLbl="node1" presStyleIdx="3" presStyleCnt="5" custScaleX="133100" custLinFactNeighborX="11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73FB8C-67F5-4658-A01C-299E854306A4}" type="pres">
      <dgm:prSet presAssocID="{DF440501-88D9-4008-8FC4-F13EBF3DE1AE}" presName="spacing" presStyleCnt="0"/>
      <dgm:spPr/>
    </dgm:pt>
    <dgm:pt modelId="{DA662616-DE7D-4012-A851-AF0237C977DB}" type="pres">
      <dgm:prSet presAssocID="{B959C9B2-CDAF-475C-A335-97A35282C625}" presName="composite" presStyleCnt="0"/>
      <dgm:spPr/>
    </dgm:pt>
    <dgm:pt modelId="{85F4B34E-6269-4ADF-A131-F5C815EA0E38}" type="pres">
      <dgm:prSet presAssocID="{B959C9B2-CDAF-475C-A335-97A35282C625}" presName="imgShp" presStyleLbl="fgImgPlace1" presStyleIdx="4" presStyleCnt="5" custScaleX="133100" custLinFactX="-21412" custLinFactNeighborX="-10000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592D273B-489D-4557-A556-C38DBCD7D778}" type="pres">
      <dgm:prSet presAssocID="{B959C9B2-CDAF-475C-A335-97A35282C625}" presName="txShp" presStyleLbl="node1" presStyleIdx="4" presStyleCnt="5" custScaleX="133100" custLinFactNeighborX="1387" custLinFactNeighborY="119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EA5843A-B1EA-48B7-866E-09CB14751850}" type="presOf" srcId="{B959C9B2-CDAF-475C-A335-97A35282C625}" destId="{592D273B-489D-4557-A556-C38DBCD7D778}" srcOrd="0" destOrd="0" presId="urn:microsoft.com/office/officeart/2005/8/layout/vList3"/>
    <dgm:cxn modelId="{AF268540-5EF6-4923-95E0-A9ABA8CBF89C}" srcId="{980E6457-2611-4190-9EFC-A8B4FD0F6BA2}" destId="{2A67171E-1ED4-4A0A-922D-0013907580DC}" srcOrd="3" destOrd="0" parTransId="{9BCC5DE6-4DC1-4109-9AFA-6BE90F371BB5}" sibTransId="{DF440501-88D9-4008-8FC4-F13EBF3DE1AE}"/>
    <dgm:cxn modelId="{F7A84B0B-5666-4C66-9C4E-C0A46BEA5653}" type="presOf" srcId="{980E6457-2611-4190-9EFC-A8B4FD0F6BA2}" destId="{E1D94F18-B851-4609-A5E3-B7C7AB48C547}" srcOrd="0" destOrd="0" presId="urn:microsoft.com/office/officeart/2005/8/layout/vList3"/>
    <dgm:cxn modelId="{CAF16A9D-30C8-4E30-9F6A-44DBFA145177}" srcId="{980E6457-2611-4190-9EFC-A8B4FD0F6BA2}" destId="{3E3F53DE-0CA8-416E-B1CD-07E072F89A95}" srcOrd="1" destOrd="0" parTransId="{A28B11F4-8A13-4C1C-9388-D1D90D7CD987}" sibTransId="{7ADE2CF1-3E44-4A8C-B2F1-4222BE9E1350}"/>
    <dgm:cxn modelId="{C54F06DE-44A4-495A-BD6F-9D00C0B3AEF3}" srcId="{980E6457-2611-4190-9EFC-A8B4FD0F6BA2}" destId="{7BBFFC88-43B6-4E4F-ADCF-93EF96124BD3}" srcOrd="0" destOrd="0" parTransId="{41060182-5106-4121-830E-C62C4CAFA727}" sibTransId="{E575FD8C-3CCF-4068-B100-BFCAD7A0CF11}"/>
    <dgm:cxn modelId="{35735852-2688-4E86-8ED3-1FF156423851}" type="presOf" srcId="{3E3F53DE-0CA8-416E-B1CD-07E072F89A95}" destId="{A269373E-E04E-4CE9-8DD6-F5D640193FB5}" srcOrd="0" destOrd="0" presId="urn:microsoft.com/office/officeart/2005/8/layout/vList3"/>
    <dgm:cxn modelId="{5D53A802-0A30-479A-836F-7759CB664CD4}" srcId="{980E6457-2611-4190-9EFC-A8B4FD0F6BA2}" destId="{0E083F90-8DA4-4082-AEE4-4CF45273E9A9}" srcOrd="2" destOrd="0" parTransId="{ABA8B8A0-B00C-4F0F-855E-C0F9FC2F3E7F}" sibTransId="{0AA6B9F7-1CBE-4996-9CCE-55FE1894F92A}"/>
    <dgm:cxn modelId="{ACB03A58-A089-44D0-811B-CF2625FA285C}" type="presOf" srcId="{7BBFFC88-43B6-4E4F-ADCF-93EF96124BD3}" destId="{5647073B-13EB-462F-BE9D-48D81519D8C6}" srcOrd="0" destOrd="0" presId="urn:microsoft.com/office/officeart/2005/8/layout/vList3"/>
    <dgm:cxn modelId="{B8F4FCD7-E7BD-4880-AA91-AB1A65ACEC02}" srcId="{980E6457-2611-4190-9EFC-A8B4FD0F6BA2}" destId="{B959C9B2-CDAF-475C-A335-97A35282C625}" srcOrd="4" destOrd="0" parTransId="{F2EF307D-7447-4050-9F81-ABA46C9D587B}" sibTransId="{9C513D3A-C725-42F1-8ED3-924E9553C635}"/>
    <dgm:cxn modelId="{EE9E5162-2BA0-40FD-B556-4B81EC5D7A32}" type="presOf" srcId="{0E083F90-8DA4-4082-AEE4-4CF45273E9A9}" destId="{A947B1F8-3BAD-4642-AEF0-D71EF3B28ED3}" srcOrd="0" destOrd="0" presId="urn:microsoft.com/office/officeart/2005/8/layout/vList3"/>
    <dgm:cxn modelId="{066C4FF6-E229-431B-AD9B-0D9BBC36896F}" type="presOf" srcId="{2A67171E-1ED4-4A0A-922D-0013907580DC}" destId="{87EEA66A-874C-4695-8100-E4DE71BE9A3A}" srcOrd="0" destOrd="0" presId="urn:microsoft.com/office/officeart/2005/8/layout/vList3"/>
    <dgm:cxn modelId="{92D327EE-FC5B-472F-AF90-5CCDCEBD983C}" type="presParOf" srcId="{E1D94F18-B851-4609-A5E3-B7C7AB48C547}" destId="{304F9AC1-E500-41B1-BCE7-4664EADCA1C0}" srcOrd="0" destOrd="0" presId="urn:microsoft.com/office/officeart/2005/8/layout/vList3"/>
    <dgm:cxn modelId="{C90787E9-3356-4C40-8292-9287CAB415F5}" type="presParOf" srcId="{304F9AC1-E500-41B1-BCE7-4664EADCA1C0}" destId="{D96BCFA2-22E7-44D0-BAD0-81A62211D046}" srcOrd="0" destOrd="0" presId="urn:microsoft.com/office/officeart/2005/8/layout/vList3"/>
    <dgm:cxn modelId="{D9F97FD5-E04E-4D21-81BC-4C982C03984D}" type="presParOf" srcId="{304F9AC1-E500-41B1-BCE7-4664EADCA1C0}" destId="{5647073B-13EB-462F-BE9D-48D81519D8C6}" srcOrd="1" destOrd="0" presId="urn:microsoft.com/office/officeart/2005/8/layout/vList3"/>
    <dgm:cxn modelId="{E6CFDB12-6181-47AE-89B6-476BCF0299F1}" type="presParOf" srcId="{E1D94F18-B851-4609-A5E3-B7C7AB48C547}" destId="{F364B91A-7359-41F3-85BF-A54C72C3870D}" srcOrd="1" destOrd="0" presId="urn:microsoft.com/office/officeart/2005/8/layout/vList3"/>
    <dgm:cxn modelId="{8C992952-C32F-4D29-AD9A-4404F48BFED5}" type="presParOf" srcId="{E1D94F18-B851-4609-A5E3-B7C7AB48C547}" destId="{284D8603-BA22-45ED-AFC1-00D4D6697427}" srcOrd="2" destOrd="0" presId="urn:microsoft.com/office/officeart/2005/8/layout/vList3"/>
    <dgm:cxn modelId="{E812FEED-2604-44F9-8BD5-5701CA740E0F}" type="presParOf" srcId="{284D8603-BA22-45ED-AFC1-00D4D6697427}" destId="{774A971D-595B-4391-9390-3F40E952FFD8}" srcOrd="0" destOrd="0" presId="urn:microsoft.com/office/officeart/2005/8/layout/vList3"/>
    <dgm:cxn modelId="{B3518D8C-862C-4330-B5DB-5D9727450052}" type="presParOf" srcId="{284D8603-BA22-45ED-AFC1-00D4D6697427}" destId="{A269373E-E04E-4CE9-8DD6-F5D640193FB5}" srcOrd="1" destOrd="0" presId="urn:microsoft.com/office/officeart/2005/8/layout/vList3"/>
    <dgm:cxn modelId="{1AAEE00C-B992-4FAE-A4F0-1BEAA4427105}" type="presParOf" srcId="{E1D94F18-B851-4609-A5E3-B7C7AB48C547}" destId="{90E766BD-8F25-478F-9BFF-9CEFAB8459CA}" srcOrd="3" destOrd="0" presId="urn:microsoft.com/office/officeart/2005/8/layout/vList3"/>
    <dgm:cxn modelId="{ACA291F4-DA1E-4260-AD08-1A4D98EBAAD1}" type="presParOf" srcId="{E1D94F18-B851-4609-A5E3-B7C7AB48C547}" destId="{149B9C66-13A3-4AB0-8C87-64287BE100F1}" srcOrd="4" destOrd="0" presId="urn:microsoft.com/office/officeart/2005/8/layout/vList3"/>
    <dgm:cxn modelId="{A8560259-F754-4CE4-A4E7-D4321392AB77}" type="presParOf" srcId="{149B9C66-13A3-4AB0-8C87-64287BE100F1}" destId="{DB086D2E-2C25-4326-A002-B861B169BB15}" srcOrd="0" destOrd="0" presId="urn:microsoft.com/office/officeart/2005/8/layout/vList3"/>
    <dgm:cxn modelId="{64B5FD56-5389-4441-AC64-D6D3F6CE3394}" type="presParOf" srcId="{149B9C66-13A3-4AB0-8C87-64287BE100F1}" destId="{A947B1F8-3BAD-4642-AEF0-D71EF3B28ED3}" srcOrd="1" destOrd="0" presId="urn:microsoft.com/office/officeart/2005/8/layout/vList3"/>
    <dgm:cxn modelId="{3FD3A4F8-E285-4E84-A0F2-6763035EE2AB}" type="presParOf" srcId="{E1D94F18-B851-4609-A5E3-B7C7AB48C547}" destId="{949E0C20-C459-4E4C-8008-4CCB2323B5AB}" srcOrd="5" destOrd="0" presId="urn:microsoft.com/office/officeart/2005/8/layout/vList3"/>
    <dgm:cxn modelId="{DEB971BD-FD37-40EB-B874-8E214AEED581}" type="presParOf" srcId="{E1D94F18-B851-4609-A5E3-B7C7AB48C547}" destId="{63535072-4B34-4305-92A5-EC954F268BAB}" srcOrd="6" destOrd="0" presId="urn:microsoft.com/office/officeart/2005/8/layout/vList3"/>
    <dgm:cxn modelId="{4C1CE38C-60F3-4B8D-BB34-CE99E9C2F388}" type="presParOf" srcId="{63535072-4B34-4305-92A5-EC954F268BAB}" destId="{24FE078C-C73E-4637-A7F0-F5CC8D061DAD}" srcOrd="0" destOrd="0" presId="urn:microsoft.com/office/officeart/2005/8/layout/vList3"/>
    <dgm:cxn modelId="{08EB8C8F-8072-4DB6-8D64-7C65584CC20C}" type="presParOf" srcId="{63535072-4B34-4305-92A5-EC954F268BAB}" destId="{87EEA66A-874C-4695-8100-E4DE71BE9A3A}" srcOrd="1" destOrd="0" presId="urn:microsoft.com/office/officeart/2005/8/layout/vList3"/>
    <dgm:cxn modelId="{C997C2F0-42C9-4CE8-ABFB-7BAC6A2BEE19}" type="presParOf" srcId="{E1D94F18-B851-4609-A5E3-B7C7AB48C547}" destId="{9E73FB8C-67F5-4658-A01C-299E854306A4}" srcOrd="7" destOrd="0" presId="urn:microsoft.com/office/officeart/2005/8/layout/vList3"/>
    <dgm:cxn modelId="{672F65C7-8784-4603-A51C-23A30A117863}" type="presParOf" srcId="{E1D94F18-B851-4609-A5E3-B7C7AB48C547}" destId="{DA662616-DE7D-4012-A851-AF0237C977DB}" srcOrd="8" destOrd="0" presId="urn:microsoft.com/office/officeart/2005/8/layout/vList3"/>
    <dgm:cxn modelId="{30B9020E-E2DF-402E-A190-F4416A744497}" type="presParOf" srcId="{DA662616-DE7D-4012-A851-AF0237C977DB}" destId="{85F4B34E-6269-4ADF-A131-F5C815EA0E38}" srcOrd="0" destOrd="0" presId="urn:microsoft.com/office/officeart/2005/8/layout/vList3"/>
    <dgm:cxn modelId="{32A0D518-FA0F-495B-A4C3-D20F98DD6CDA}" type="presParOf" srcId="{DA662616-DE7D-4012-A851-AF0237C977DB}" destId="{592D273B-489D-4557-A556-C38DBCD7D77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7744E05-365D-4008-B9EB-4EFC14F2F7A1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3832219-24A6-4DB3-8A01-83F4D6232CFE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b="1" dirty="0" smtClean="0">
              <a:solidFill>
                <a:schemeClr val="bg1"/>
              </a:solidFill>
              <a:latin typeface="Sylfaen" pitchFamily="18" charset="0"/>
            </a:rPr>
            <a:t>Hipótesis de la relación entre las variables</a:t>
          </a:r>
          <a:endParaRPr lang="es-EC" sz="1800" dirty="0">
            <a:solidFill>
              <a:schemeClr val="bg1"/>
            </a:solidFill>
          </a:endParaRPr>
        </a:p>
      </dgm:t>
    </dgm:pt>
    <dgm:pt modelId="{7FF1A377-A0E8-41E3-ACA0-42A737609E88}" type="parTrans" cxnId="{7728E67D-48D1-46D0-AA39-78025CEC3225}">
      <dgm:prSet/>
      <dgm:spPr/>
      <dgm:t>
        <a:bodyPr/>
        <a:lstStyle/>
        <a:p>
          <a:endParaRPr lang="es-EC" sz="1400"/>
        </a:p>
      </dgm:t>
    </dgm:pt>
    <dgm:pt modelId="{36FA9E1E-9CB3-4833-AE27-89C314821D1B}" type="sibTrans" cxnId="{7728E67D-48D1-46D0-AA39-78025CEC3225}">
      <dgm:prSet/>
      <dgm:spPr/>
      <dgm:t>
        <a:bodyPr/>
        <a:lstStyle/>
        <a:p>
          <a:endParaRPr lang="es-EC" sz="1400"/>
        </a:p>
      </dgm:t>
    </dgm:pt>
    <dgm:pt modelId="{70751421-6153-4F5F-AA4E-1274B71D0C15}">
      <dgm:prSet phldrT="[Texto]" phldr="1" custT="1"/>
      <dgm:spPr/>
      <dgm:t>
        <a:bodyPr/>
        <a:lstStyle/>
        <a:p>
          <a:endParaRPr lang="es-EC" sz="1400" dirty="0">
            <a:solidFill>
              <a:schemeClr val="bg1"/>
            </a:solidFill>
          </a:endParaRPr>
        </a:p>
      </dgm:t>
    </dgm:pt>
    <dgm:pt modelId="{19236437-1E0B-41DD-A769-836253FDF80C}" type="parTrans" cxnId="{C751E914-E720-42A1-BA4D-566FDB8F5EC3}">
      <dgm:prSet/>
      <dgm:spPr/>
      <dgm:t>
        <a:bodyPr/>
        <a:lstStyle/>
        <a:p>
          <a:endParaRPr lang="es-EC" sz="1400"/>
        </a:p>
      </dgm:t>
    </dgm:pt>
    <dgm:pt modelId="{FE8D81D8-1896-43C2-AF21-9693D9D0FD9B}" type="sibTrans" cxnId="{C751E914-E720-42A1-BA4D-566FDB8F5EC3}">
      <dgm:prSet/>
      <dgm:spPr/>
      <dgm:t>
        <a:bodyPr/>
        <a:lstStyle/>
        <a:p>
          <a:endParaRPr lang="es-EC" sz="1400"/>
        </a:p>
      </dgm:t>
    </dgm:pt>
    <dgm:pt modelId="{AF36048F-E3E9-4C1A-8A9B-6645C0BADCDA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b="1" dirty="0" smtClean="0">
              <a:solidFill>
                <a:schemeClr val="bg1"/>
              </a:solidFill>
              <a:latin typeface="Sylfaen" pitchFamily="18" charset="0"/>
            </a:rPr>
            <a:t>H0:</a:t>
          </a:r>
          <a:r>
            <a:rPr lang="es-EC" sz="1800" dirty="0" smtClean="0">
              <a:solidFill>
                <a:schemeClr val="bg1"/>
              </a:solidFill>
              <a:latin typeface="Sylfaen" pitchFamily="18" charset="0"/>
            </a:rPr>
            <a:t> La productividad de las Pymes es independiente de la eficiencia, eficacia con la que se comercializan al por menor productos lubricantes.</a:t>
          </a:r>
        </a:p>
        <a:p>
          <a:r>
            <a:rPr lang="es-EC" sz="1800" b="1" dirty="0" smtClean="0">
              <a:solidFill>
                <a:schemeClr val="bg1"/>
              </a:solidFill>
              <a:latin typeface="Sylfaen" pitchFamily="18" charset="0"/>
            </a:rPr>
            <a:t>H1:</a:t>
          </a:r>
          <a:r>
            <a:rPr lang="es-EC" sz="1800" dirty="0" smtClean="0">
              <a:solidFill>
                <a:schemeClr val="bg1"/>
              </a:solidFill>
              <a:latin typeface="Sylfaen" pitchFamily="18" charset="0"/>
            </a:rPr>
            <a:t> La productividad de las Pymes depende de la eficiencia, eficacia con la que se comercializan al por menor productos lubricantes para vehículos automotores.</a:t>
          </a:r>
          <a:endParaRPr lang="es-EC" sz="1800" dirty="0">
            <a:solidFill>
              <a:schemeClr val="bg1"/>
            </a:solidFill>
          </a:endParaRPr>
        </a:p>
      </dgm:t>
    </dgm:pt>
    <dgm:pt modelId="{B1E4E46A-039A-4F70-9838-BBA650FB68DF}" type="parTrans" cxnId="{A1AB8894-130A-4BEA-9A51-4E8C8178CEE4}">
      <dgm:prSet/>
      <dgm:spPr/>
      <dgm:t>
        <a:bodyPr/>
        <a:lstStyle/>
        <a:p>
          <a:endParaRPr lang="es-EC" sz="1400"/>
        </a:p>
      </dgm:t>
    </dgm:pt>
    <dgm:pt modelId="{E15464E2-87E3-4547-8EFA-0B54ED165E4C}" type="sibTrans" cxnId="{A1AB8894-130A-4BEA-9A51-4E8C8178CEE4}">
      <dgm:prSet/>
      <dgm:spPr/>
      <dgm:t>
        <a:bodyPr/>
        <a:lstStyle/>
        <a:p>
          <a:endParaRPr lang="es-EC" sz="1400"/>
        </a:p>
      </dgm:t>
    </dgm:pt>
    <dgm:pt modelId="{6625B4B9-C9E6-4CE7-ABD1-2B4B25244C91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s-EC" sz="1800" b="1" dirty="0" smtClean="0">
              <a:solidFill>
                <a:schemeClr val="bg1"/>
              </a:solidFill>
              <a:latin typeface="Sylfaen" pitchFamily="18" charset="0"/>
            </a:rPr>
            <a:t>Criterio de decisión</a:t>
          </a:r>
          <a:endParaRPr lang="es-EC" sz="1800" dirty="0">
            <a:solidFill>
              <a:schemeClr val="bg1"/>
            </a:solidFill>
          </a:endParaRPr>
        </a:p>
      </dgm:t>
    </dgm:pt>
    <dgm:pt modelId="{BD855573-F0D7-4BB1-96CC-AB7EDE099EF5}" type="parTrans" cxnId="{3A975D8A-F784-4E7F-80F5-AA2BEA409073}">
      <dgm:prSet/>
      <dgm:spPr/>
      <dgm:t>
        <a:bodyPr/>
        <a:lstStyle/>
        <a:p>
          <a:endParaRPr lang="es-EC" sz="1400"/>
        </a:p>
      </dgm:t>
    </dgm:pt>
    <dgm:pt modelId="{593279D9-4EF5-4CD6-BBAB-EE7034181774}" type="sibTrans" cxnId="{3A975D8A-F784-4E7F-80F5-AA2BEA409073}">
      <dgm:prSet/>
      <dgm:spPr/>
      <dgm:t>
        <a:bodyPr/>
        <a:lstStyle/>
        <a:p>
          <a:endParaRPr lang="es-EC" sz="1400"/>
        </a:p>
      </dgm:t>
    </dgm:pt>
    <dgm:pt modelId="{EC0D13D2-00CF-4982-B2DD-B52DD16F83E6}">
      <dgm:prSet phldrT="[Texto]" phldr="1" custT="1"/>
      <dgm:spPr/>
      <dgm:t>
        <a:bodyPr/>
        <a:lstStyle/>
        <a:p>
          <a:endParaRPr lang="es-EC" sz="1400">
            <a:solidFill>
              <a:schemeClr val="bg1"/>
            </a:solidFill>
          </a:endParaRPr>
        </a:p>
      </dgm:t>
    </dgm:pt>
    <dgm:pt modelId="{E68E5209-A1A0-45CA-B1A5-6FED54E325D9}" type="parTrans" cxnId="{D4C6458A-84B5-4BDB-B7D3-4E402C4C5831}">
      <dgm:prSet/>
      <dgm:spPr/>
      <dgm:t>
        <a:bodyPr/>
        <a:lstStyle/>
        <a:p>
          <a:endParaRPr lang="es-EC" sz="1400"/>
        </a:p>
      </dgm:t>
    </dgm:pt>
    <dgm:pt modelId="{96A08770-ECE9-49D1-961C-2FDAD4948DD4}" type="sibTrans" cxnId="{D4C6458A-84B5-4BDB-B7D3-4E402C4C5831}">
      <dgm:prSet/>
      <dgm:spPr/>
      <dgm:t>
        <a:bodyPr/>
        <a:lstStyle/>
        <a:p>
          <a:endParaRPr lang="es-EC" sz="1400"/>
        </a:p>
      </dgm:t>
    </dgm:pt>
    <dgm:pt modelId="{CE846099-5859-45CB-B285-8D065EC9C1A0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C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Rechazo P≤0.05 </a:t>
          </a:r>
          <a:endParaRPr lang="es-EC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A3F558-FDBD-41CB-97C4-3C32FB1C7C30}" type="parTrans" cxnId="{CCB4925E-F37F-4371-B3AA-EE3D4E023EBF}">
      <dgm:prSet/>
      <dgm:spPr/>
      <dgm:t>
        <a:bodyPr/>
        <a:lstStyle/>
        <a:p>
          <a:endParaRPr lang="es-EC" sz="1400"/>
        </a:p>
      </dgm:t>
    </dgm:pt>
    <dgm:pt modelId="{B31557DC-F150-43EB-B4AD-D1DC2284F318}" type="sibTrans" cxnId="{CCB4925E-F37F-4371-B3AA-EE3D4E023EBF}">
      <dgm:prSet/>
      <dgm:spPr/>
      <dgm:t>
        <a:bodyPr/>
        <a:lstStyle/>
        <a:p>
          <a:endParaRPr lang="es-EC" sz="1400"/>
        </a:p>
      </dgm:t>
    </dgm:pt>
    <dgm:pt modelId="{EEE422BF-760E-4D19-84FC-ABD35D73C383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C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Aceptación P≥0.05 </a:t>
          </a:r>
          <a:endParaRPr lang="es-EC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647047-41D5-43C9-9281-DBDF3B8F1935}" type="parTrans" cxnId="{0D30B8EA-1DE4-4575-BFEC-1A71404D33C2}">
      <dgm:prSet/>
      <dgm:spPr/>
      <dgm:t>
        <a:bodyPr/>
        <a:lstStyle/>
        <a:p>
          <a:endParaRPr lang="es-EC"/>
        </a:p>
      </dgm:t>
    </dgm:pt>
    <dgm:pt modelId="{C8C77003-9ABA-4DA8-A70A-2531D758EFCA}" type="sibTrans" cxnId="{0D30B8EA-1DE4-4575-BFEC-1A71404D33C2}">
      <dgm:prSet/>
      <dgm:spPr/>
      <dgm:t>
        <a:bodyPr/>
        <a:lstStyle/>
        <a:p>
          <a:endParaRPr lang="es-EC"/>
        </a:p>
      </dgm:t>
    </dgm:pt>
    <dgm:pt modelId="{FC518F3E-2408-4B59-A607-8BA8FB38F405}" type="pres">
      <dgm:prSet presAssocID="{07744E05-365D-4008-B9EB-4EFC14F2F7A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3AF4EAF7-1E52-4E77-8DAA-3F473BDB424A}" type="pres">
      <dgm:prSet presAssocID="{23832219-24A6-4DB3-8A01-83F4D6232CFE}" presName="composite" presStyleCnt="0"/>
      <dgm:spPr/>
    </dgm:pt>
    <dgm:pt modelId="{0A87AE41-893F-490A-ACE9-5A2B2F03CF33}" type="pres">
      <dgm:prSet presAssocID="{23832219-24A6-4DB3-8A01-83F4D6232CFE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51E1F0-2997-48B2-A4A8-C1C073AEEBDC}" type="pres">
      <dgm:prSet presAssocID="{23832219-24A6-4DB3-8A01-83F4D6232CFE}" presName="Parent" presStyleLbl="alignNode1" presStyleIdx="0" presStyleCnt="2" custScaleX="110000" custScaleY="87278" custLinFactNeighborX="2024" custLinFactNeighborY="-7176">
        <dgm:presLayoutVars>
          <dgm:chMax val="3"/>
          <dgm:chPref val="3"/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es-EC"/>
        </a:p>
      </dgm:t>
    </dgm:pt>
    <dgm:pt modelId="{A7F7EAC4-7806-4AC5-ADA9-DFB143A47109}" type="pres">
      <dgm:prSet presAssocID="{23832219-24A6-4DB3-8A01-83F4D6232CFE}" presName="Accent" presStyleLbl="parChTrans1D1" presStyleIdx="0" presStyleCnt="2"/>
      <dgm:spPr/>
    </dgm:pt>
    <dgm:pt modelId="{25838B96-47BB-42B2-AE38-1CE8F1668E3C}" type="pres">
      <dgm:prSet presAssocID="{23832219-24A6-4DB3-8A01-83F4D6232CFE}" presName="Child" presStyleLbl="revTx" presStyleIdx="1" presStyleCnt="4" custScaleY="70482">
        <dgm:presLayoutVars>
          <dgm:chMax val="0"/>
          <dgm:chPref val="0"/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es-EC"/>
        </a:p>
      </dgm:t>
    </dgm:pt>
    <dgm:pt modelId="{EF78EB78-1DAA-45AD-A46C-F70089990652}" type="pres">
      <dgm:prSet presAssocID="{36FA9E1E-9CB3-4833-AE27-89C314821D1B}" presName="sibTrans" presStyleCnt="0"/>
      <dgm:spPr/>
    </dgm:pt>
    <dgm:pt modelId="{3F6476EF-0600-414F-9696-1C58CD193261}" type="pres">
      <dgm:prSet presAssocID="{6625B4B9-C9E6-4CE7-ABD1-2B4B25244C91}" presName="composite" presStyleCnt="0"/>
      <dgm:spPr/>
    </dgm:pt>
    <dgm:pt modelId="{BC87913F-93BB-4613-8EBF-0A70377BA5C5}" type="pres">
      <dgm:prSet presAssocID="{6625B4B9-C9E6-4CE7-ABD1-2B4B25244C91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F6F8A1-3D7D-4780-9EDA-71671107E9A9}" type="pres">
      <dgm:prSet presAssocID="{6625B4B9-C9E6-4CE7-ABD1-2B4B25244C91}" presName="Parent" presStyleLbl="alignNode1" presStyleIdx="1" presStyleCnt="2" custScaleX="110000" custScaleY="73749" custLinFactNeighborX="2500" custLinFactNeighborY="-6326">
        <dgm:presLayoutVars>
          <dgm:chMax val="3"/>
          <dgm:chPref val="3"/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es-EC"/>
        </a:p>
      </dgm:t>
    </dgm:pt>
    <dgm:pt modelId="{F9C5087F-AE15-496C-9570-C764AC2C3236}" type="pres">
      <dgm:prSet presAssocID="{6625B4B9-C9E6-4CE7-ABD1-2B4B25244C91}" presName="Accent" presStyleLbl="parChTrans1D1" presStyleIdx="1" presStyleCnt="2"/>
      <dgm:spPr/>
    </dgm:pt>
    <dgm:pt modelId="{D2A1639C-F08D-4B1F-B1A6-3C68AE6837FC}" type="pres">
      <dgm:prSet presAssocID="{6625B4B9-C9E6-4CE7-ABD1-2B4B25244C91}" presName="Child" presStyleLbl="revTx" presStyleIdx="3" presStyleCnt="4" custScaleY="51316" custLinFactNeighborX="-258" custLinFactNeighborY="-4571">
        <dgm:presLayoutVars>
          <dgm:chMax val="0"/>
          <dgm:chPref val="0"/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es-EC"/>
        </a:p>
      </dgm:t>
    </dgm:pt>
  </dgm:ptLst>
  <dgm:cxnLst>
    <dgm:cxn modelId="{A1AB8894-130A-4BEA-9A51-4E8C8178CEE4}" srcId="{23832219-24A6-4DB3-8A01-83F4D6232CFE}" destId="{AF36048F-E3E9-4C1A-8A9B-6645C0BADCDA}" srcOrd="1" destOrd="0" parTransId="{B1E4E46A-039A-4F70-9838-BBA650FB68DF}" sibTransId="{E15464E2-87E3-4547-8EFA-0B54ED165E4C}"/>
    <dgm:cxn modelId="{C751E914-E720-42A1-BA4D-566FDB8F5EC3}" srcId="{23832219-24A6-4DB3-8A01-83F4D6232CFE}" destId="{70751421-6153-4F5F-AA4E-1274B71D0C15}" srcOrd="0" destOrd="0" parTransId="{19236437-1E0B-41DD-A769-836253FDF80C}" sibTransId="{FE8D81D8-1896-43C2-AF21-9693D9D0FD9B}"/>
    <dgm:cxn modelId="{3A975D8A-F784-4E7F-80F5-AA2BEA409073}" srcId="{07744E05-365D-4008-B9EB-4EFC14F2F7A1}" destId="{6625B4B9-C9E6-4CE7-ABD1-2B4B25244C91}" srcOrd="1" destOrd="0" parTransId="{BD855573-F0D7-4BB1-96CC-AB7EDE099EF5}" sibTransId="{593279D9-4EF5-4CD6-BBAB-EE7034181774}"/>
    <dgm:cxn modelId="{4AF185C9-B7CD-4ADF-AA8C-64E195D7E509}" type="presOf" srcId="{EEE422BF-760E-4D19-84FC-ABD35D73C383}" destId="{D2A1639C-F08D-4B1F-B1A6-3C68AE6837FC}" srcOrd="0" destOrd="1" presId="urn:microsoft.com/office/officeart/2011/layout/TabList"/>
    <dgm:cxn modelId="{CCB4925E-F37F-4371-B3AA-EE3D4E023EBF}" srcId="{6625B4B9-C9E6-4CE7-ABD1-2B4B25244C91}" destId="{CE846099-5859-45CB-B285-8D065EC9C1A0}" srcOrd="1" destOrd="0" parTransId="{4AA3F558-FDBD-41CB-97C4-3C32FB1C7C30}" sibTransId="{B31557DC-F150-43EB-B4AD-D1DC2284F318}"/>
    <dgm:cxn modelId="{43FAF21C-3F3C-4344-9FC6-1C4799FD5B2B}" type="presOf" srcId="{AF36048F-E3E9-4C1A-8A9B-6645C0BADCDA}" destId="{25838B96-47BB-42B2-AE38-1CE8F1668E3C}" srcOrd="0" destOrd="0" presId="urn:microsoft.com/office/officeart/2011/layout/TabList"/>
    <dgm:cxn modelId="{4F4DB2AD-EBA8-403E-B544-29949A85CBE6}" type="presOf" srcId="{6625B4B9-C9E6-4CE7-ABD1-2B4B25244C91}" destId="{05F6F8A1-3D7D-4780-9EDA-71671107E9A9}" srcOrd="0" destOrd="0" presId="urn:microsoft.com/office/officeart/2011/layout/TabList"/>
    <dgm:cxn modelId="{2CD68784-A6F2-49FB-8473-A0038B331ED7}" type="presOf" srcId="{EC0D13D2-00CF-4982-B2DD-B52DD16F83E6}" destId="{BC87913F-93BB-4613-8EBF-0A70377BA5C5}" srcOrd="0" destOrd="0" presId="urn:microsoft.com/office/officeart/2011/layout/TabList"/>
    <dgm:cxn modelId="{1B261CE4-1CF0-430D-BBF3-2DCBAB8DD5DC}" type="presOf" srcId="{CE846099-5859-45CB-B285-8D065EC9C1A0}" destId="{D2A1639C-F08D-4B1F-B1A6-3C68AE6837FC}" srcOrd="0" destOrd="0" presId="urn:microsoft.com/office/officeart/2011/layout/TabList"/>
    <dgm:cxn modelId="{36BC825E-9ADC-4E85-A674-F2B96DCED3C8}" type="presOf" srcId="{70751421-6153-4F5F-AA4E-1274B71D0C15}" destId="{0A87AE41-893F-490A-ACE9-5A2B2F03CF33}" srcOrd="0" destOrd="0" presId="urn:microsoft.com/office/officeart/2011/layout/TabList"/>
    <dgm:cxn modelId="{B06E3923-123F-44E5-9DC4-725AEC49C113}" type="presOf" srcId="{07744E05-365D-4008-B9EB-4EFC14F2F7A1}" destId="{FC518F3E-2408-4B59-A607-8BA8FB38F405}" srcOrd="0" destOrd="0" presId="urn:microsoft.com/office/officeart/2011/layout/TabList"/>
    <dgm:cxn modelId="{1E1B024F-12F1-4981-9248-0507434EC21D}" type="presOf" srcId="{23832219-24A6-4DB3-8A01-83F4D6232CFE}" destId="{9551E1F0-2997-48B2-A4A8-C1C073AEEBDC}" srcOrd="0" destOrd="0" presId="urn:microsoft.com/office/officeart/2011/layout/TabList"/>
    <dgm:cxn modelId="{7728E67D-48D1-46D0-AA39-78025CEC3225}" srcId="{07744E05-365D-4008-B9EB-4EFC14F2F7A1}" destId="{23832219-24A6-4DB3-8A01-83F4D6232CFE}" srcOrd="0" destOrd="0" parTransId="{7FF1A377-A0E8-41E3-ACA0-42A737609E88}" sibTransId="{36FA9E1E-9CB3-4833-AE27-89C314821D1B}"/>
    <dgm:cxn modelId="{0D30B8EA-1DE4-4575-BFEC-1A71404D33C2}" srcId="{6625B4B9-C9E6-4CE7-ABD1-2B4B25244C91}" destId="{EEE422BF-760E-4D19-84FC-ABD35D73C383}" srcOrd="2" destOrd="0" parTransId="{D5647047-41D5-43C9-9281-DBDF3B8F1935}" sibTransId="{C8C77003-9ABA-4DA8-A70A-2531D758EFCA}"/>
    <dgm:cxn modelId="{D4C6458A-84B5-4BDB-B7D3-4E402C4C5831}" srcId="{6625B4B9-C9E6-4CE7-ABD1-2B4B25244C91}" destId="{EC0D13D2-00CF-4982-B2DD-B52DD16F83E6}" srcOrd="0" destOrd="0" parTransId="{E68E5209-A1A0-45CA-B1A5-6FED54E325D9}" sibTransId="{96A08770-ECE9-49D1-961C-2FDAD4948DD4}"/>
    <dgm:cxn modelId="{8B202600-CFE4-4267-B072-D58EEB786978}" type="presParOf" srcId="{FC518F3E-2408-4B59-A607-8BA8FB38F405}" destId="{3AF4EAF7-1E52-4E77-8DAA-3F473BDB424A}" srcOrd="0" destOrd="0" presId="urn:microsoft.com/office/officeart/2011/layout/TabList"/>
    <dgm:cxn modelId="{AAEBA8D5-7031-42C1-9D18-A6AF0F986A79}" type="presParOf" srcId="{3AF4EAF7-1E52-4E77-8DAA-3F473BDB424A}" destId="{0A87AE41-893F-490A-ACE9-5A2B2F03CF33}" srcOrd="0" destOrd="0" presId="urn:microsoft.com/office/officeart/2011/layout/TabList"/>
    <dgm:cxn modelId="{AC2818DF-927D-476B-85EE-E096345E6D13}" type="presParOf" srcId="{3AF4EAF7-1E52-4E77-8DAA-3F473BDB424A}" destId="{9551E1F0-2997-48B2-A4A8-C1C073AEEBDC}" srcOrd="1" destOrd="0" presId="urn:microsoft.com/office/officeart/2011/layout/TabList"/>
    <dgm:cxn modelId="{9AFE34A1-F3BF-404C-8E4A-BEFD07496EFC}" type="presParOf" srcId="{3AF4EAF7-1E52-4E77-8DAA-3F473BDB424A}" destId="{A7F7EAC4-7806-4AC5-ADA9-DFB143A47109}" srcOrd="2" destOrd="0" presId="urn:microsoft.com/office/officeart/2011/layout/TabList"/>
    <dgm:cxn modelId="{819F33E5-962F-4C32-A304-570B6438E310}" type="presParOf" srcId="{FC518F3E-2408-4B59-A607-8BA8FB38F405}" destId="{25838B96-47BB-42B2-AE38-1CE8F1668E3C}" srcOrd="1" destOrd="0" presId="urn:microsoft.com/office/officeart/2011/layout/TabList"/>
    <dgm:cxn modelId="{4D794DE4-A677-4CC9-8438-1CAFBA6C4D1E}" type="presParOf" srcId="{FC518F3E-2408-4B59-A607-8BA8FB38F405}" destId="{EF78EB78-1DAA-45AD-A46C-F70089990652}" srcOrd="2" destOrd="0" presId="urn:microsoft.com/office/officeart/2011/layout/TabList"/>
    <dgm:cxn modelId="{C0258DB5-014F-4405-AF3F-4AA4C5D1ADE4}" type="presParOf" srcId="{FC518F3E-2408-4B59-A607-8BA8FB38F405}" destId="{3F6476EF-0600-414F-9696-1C58CD193261}" srcOrd="3" destOrd="0" presId="urn:microsoft.com/office/officeart/2011/layout/TabList"/>
    <dgm:cxn modelId="{3985AB1B-0B79-46D3-94E3-2F8AC575DDCA}" type="presParOf" srcId="{3F6476EF-0600-414F-9696-1C58CD193261}" destId="{BC87913F-93BB-4613-8EBF-0A70377BA5C5}" srcOrd="0" destOrd="0" presId="urn:microsoft.com/office/officeart/2011/layout/TabList"/>
    <dgm:cxn modelId="{6FFD0900-1E06-45FC-9E09-93A33D4ED371}" type="presParOf" srcId="{3F6476EF-0600-414F-9696-1C58CD193261}" destId="{05F6F8A1-3D7D-4780-9EDA-71671107E9A9}" srcOrd="1" destOrd="0" presId="urn:microsoft.com/office/officeart/2011/layout/TabList"/>
    <dgm:cxn modelId="{7DBB0838-788E-4F7C-A856-88A3BBC72AFC}" type="presParOf" srcId="{3F6476EF-0600-414F-9696-1C58CD193261}" destId="{F9C5087F-AE15-496C-9570-C764AC2C3236}" srcOrd="2" destOrd="0" presId="urn:microsoft.com/office/officeart/2011/layout/TabList"/>
    <dgm:cxn modelId="{065F016A-3652-480C-B152-687C3CE923EE}" type="presParOf" srcId="{FC518F3E-2408-4B59-A607-8BA8FB38F405}" destId="{D2A1639C-F08D-4B1F-B1A6-3C68AE6837FC}" srcOrd="4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80A513-4778-47B6-A8E4-BF36EC80D556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C2955946-DBBD-41FB-BBC2-764AE341A33C}">
      <dgm:prSet phldrT="[Texto]" custT="1"/>
      <dgm:spPr/>
      <dgm:t>
        <a:bodyPr/>
        <a:lstStyle/>
        <a:p>
          <a:r>
            <a:rPr lang="es-EC" sz="2000" b="1" dirty="0" smtClean="0">
              <a:latin typeface="Times New Roman" pitchFamily="18" charset="0"/>
              <a:cs typeface="Times New Roman" pitchFamily="18" charset="0"/>
            </a:rPr>
            <a:t>Objetivos de la Propuesta </a:t>
          </a:r>
          <a:endParaRPr lang="es-EC" sz="2000" dirty="0"/>
        </a:p>
      </dgm:t>
    </dgm:pt>
    <dgm:pt modelId="{863CA482-418B-4BE2-B7F0-522140901F9A}" type="parTrans" cxnId="{559B1F2F-9660-4EE6-A579-E1261FA6BC6E}">
      <dgm:prSet/>
      <dgm:spPr/>
      <dgm:t>
        <a:bodyPr/>
        <a:lstStyle/>
        <a:p>
          <a:endParaRPr lang="es-EC"/>
        </a:p>
      </dgm:t>
    </dgm:pt>
    <dgm:pt modelId="{7B048427-EB8E-4850-998A-D94C72592F2D}" type="sibTrans" cxnId="{559B1F2F-9660-4EE6-A579-E1261FA6BC6E}">
      <dgm:prSet/>
      <dgm:spPr/>
      <dgm:t>
        <a:bodyPr/>
        <a:lstStyle/>
        <a:p>
          <a:endParaRPr lang="es-EC"/>
        </a:p>
      </dgm:t>
    </dgm:pt>
    <dgm:pt modelId="{2D692FF9-7CCE-4D35-AD84-9082FA0BC54A}">
      <dgm:prSet phldrT="[Texto]" custT="1"/>
      <dgm:spPr/>
      <dgm:t>
        <a:bodyPr/>
        <a:lstStyle/>
        <a:p>
          <a:pPr algn="just"/>
          <a:r>
            <a:rPr lang="es-EC" sz="1800" b="1" dirty="0" smtClean="0">
              <a:latin typeface="Sylfaen" pitchFamily="18" charset="0"/>
              <a:cs typeface="Aparajita" pitchFamily="34" charset="0"/>
            </a:rPr>
            <a:t>General</a:t>
          </a:r>
        </a:p>
        <a:p>
          <a:pPr algn="just"/>
          <a:r>
            <a:rPr lang="es-EC" sz="1800" dirty="0" smtClean="0">
              <a:latin typeface="Sylfaen" pitchFamily="18" charset="0"/>
              <a:cs typeface="Aparajita" pitchFamily="34" charset="0"/>
            </a:rPr>
            <a:t>Proponer estrategias de mejora de productividad de las Pymes que comercializan lubricantes para vehículos, que les permitan un mayor posicionamiento en el mercado.</a:t>
          </a:r>
          <a:endParaRPr lang="es-EC" sz="1800" dirty="0">
            <a:latin typeface="Sylfaen" pitchFamily="18" charset="0"/>
          </a:endParaRPr>
        </a:p>
      </dgm:t>
    </dgm:pt>
    <dgm:pt modelId="{AE81EEB2-18A8-40BA-8760-3EE0DE3B29BE}" type="parTrans" cxnId="{C97B9665-80A1-461A-A70C-1AD907190FC4}">
      <dgm:prSet/>
      <dgm:spPr/>
      <dgm:t>
        <a:bodyPr/>
        <a:lstStyle/>
        <a:p>
          <a:endParaRPr lang="es-EC"/>
        </a:p>
      </dgm:t>
    </dgm:pt>
    <dgm:pt modelId="{CCF58BCC-BD7E-4398-B998-39A3ADE48EC9}" type="sibTrans" cxnId="{C97B9665-80A1-461A-A70C-1AD907190FC4}">
      <dgm:prSet/>
      <dgm:spPr/>
      <dgm:t>
        <a:bodyPr/>
        <a:lstStyle/>
        <a:p>
          <a:endParaRPr lang="es-EC"/>
        </a:p>
      </dgm:t>
    </dgm:pt>
    <dgm:pt modelId="{C74590A0-7CC0-4CFF-A008-6D52E35E8CEC}">
      <dgm:prSet phldrT="[Texto]" custT="1"/>
      <dgm:spPr/>
      <dgm:t>
        <a:bodyPr/>
        <a:lstStyle/>
        <a:p>
          <a:pPr algn="just"/>
          <a:r>
            <a:rPr lang="es-EC" sz="1800" b="1" dirty="0" smtClean="0">
              <a:latin typeface="Sylfaen" pitchFamily="18" charset="0"/>
              <a:cs typeface="Aparajita" pitchFamily="34" charset="0"/>
            </a:rPr>
            <a:t>Específicos</a:t>
          </a:r>
        </a:p>
        <a:p>
          <a:pPr marL="87313" indent="0" algn="just"/>
          <a:r>
            <a:rPr lang="es-EC" sz="1600" dirty="0" smtClean="0">
              <a:latin typeface="Sylfaen" pitchFamily="18" charset="0"/>
              <a:cs typeface="Aparajita" pitchFamily="34" charset="0"/>
            </a:rPr>
            <a:t>1. Realizar un diagnóstico de la situación actual de las Pymes derivado del resultado del instrumento aplicado.</a:t>
          </a:r>
        </a:p>
        <a:p>
          <a:pPr marL="87313" indent="0" algn="just"/>
          <a:r>
            <a:rPr lang="es-EC" sz="1600" dirty="0" smtClean="0">
              <a:latin typeface="Sylfaen" pitchFamily="18" charset="0"/>
              <a:cs typeface="Aparajita" pitchFamily="34" charset="0"/>
            </a:rPr>
            <a:t>2. Determinar los elementos que inciden en la productividad de las Pymes.</a:t>
          </a:r>
        </a:p>
        <a:p>
          <a:pPr marL="87313" indent="0" algn="just"/>
          <a:r>
            <a:rPr lang="es-EC" sz="1600" dirty="0" smtClean="0">
              <a:latin typeface="Sylfaen" pitchFamily="18" charset="0"/>
              <a:cs typeface="Aparajita" pitchFamily="34" charset="0"/>
            </a:rPr>
            <a:t>3. Elaborar estrategias de mejora continua que les permitan  a las Pymes obtener mayores resultados económicos,</a:t>
          </a:r>
          <a:endParaRPr lang="es-EC" sz="1600" dirty="0">
            <a:latin typeface="Sylfaen" pitchFamily="18" charset="0"/>
          </a:endParaRPr>
        </a:p>
      </dgm:t>
    </dgm:pt>
    <dgm:pt modelId="{837AED18-8E5F-4ED0-BBDE-4AC60501EA04}" type="parTrans" cxnId="{EAC73ACA-48D4-4113-9DF1-AC0D070DCD37}">
      <dgm:prSet/>
      <dgm:spPr/>
      <dgm:t>
        <a:bodyPr/>
        <a:lstStyle/>
        <a:p>
          <a:endParaRPr lang="es-EC"/>
        </a:p>
      </dgm:t>
    </dgm:pt>
    <dgm:pt modelId="{E4B735F8-0BD9-4071-BD66-2CE3F1FE6CF4}" type="sibTrans" cxnId="{EAC73ACA-48D4-4113-9DF1-AC0D070DCD37}">
      <dgm:prSet/>
      <dgm:spPr/>
      <dgm:t>
        <a:bodyPr/>
        <a:lstStyle/>
        <a:p>
          <a:endParaRPr lang="es-EC"/>
        </a:p>
      </dgm:t>
    </dgm:pt>
    <dgm:pt modelId="{62C80DA8-6120-4A97-83EE-A9D874DCAA9B}" type="pres">
      <dgm:prSet presAssocID="{3980A513-4778-47B6-A8E4-BF36EC80D55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1376DF2-973D-4F83-90D1-9447EB95FBBF}" type="pres">
      <dgm:prSet presAssocID="{3980A513-4778-47B6-A8E4-BF36EC80D556}" presName="hierFlow" presStyleCnt="0"/>
      <dgm:spPr/>
    </dgm:pt>
    <dgm:pt modelId="{9E65815D-D303-405D-A771-5F80A93B837C}" type="pres">
      <dgm:prSet presAssocID="{3980A513-4778-47B6-A8E4-BF36EC80D55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3DA085D-75D7-4E56-B24B-417E19763511}" type="pres">
      <dgm:prSet presAssocID="{C2955946-DBBD-41FB-BBC2-764AE341A33C}" presName="Name14" presStyleCnt="0"/>
      <dgm:spPr/>
    </dgm:pt>
    <dgm:pt modelId="{E1C1D4F6-EDD3-45AD-AE80-039158E52557}" type="pres">
      <dgm:prSet presAssocID="{C2955946-DBBD-41FB-BBC2-764AE341A33C}" presName="level1Shape" presStyleLbl="node0" presStyleIdx="0" presStyleCnt="1" custLinFactNeighborX="-60317" custLinFactNeighborY="-654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41AA5CE-1935-4F00-B459-A0EC2C1AC16A}" type="pres">
      <dgm:prSet presAssocID="{C2955946-DBBD-41FB-BBC2-764AE341A33C}" presName="hierChild2" presStyleCnt="0"/>
      <dgm:spPr/>
    </dgm:pt>
    <dgm:pt modelId="{19BACCEC-CFAA-4D1B-8E85-A2EA409D09F0}" type="pres">
      <dgm:prSet presAssocID="{AE81EEB2-18A8-40BA-8760-3EE0DE3B29BE}" presName="Name19" presStyleLbl="parChTrans1D2" presStyleIdx="0" presStyleCnt="2"/>
      <dgm:spPr/>
      <dgm:t>
        <a:bodyPr/>
        <a:lstStyle/>
        <a:p>
          <a:endParaRPr lang="es-EC"/>
        </a:p>
      </dgm:t>
    </dgm:pt>
    <dgm:pt modelId="{566DF152-CEBB-4DAA-9199-013FCCAA6E57}" type="pres">
      <dgm:prSet presAssocID="{2D692FF9-7CCE-4D35-AD84-9082FA0BC54A}" presName="Name21" presStyleCnt="0"/>
      <dgm:spPr/>
    </dgm:pt>
    <dgm:pt modelId="{A9E2FF55-9C6C-40F9-B465-A3CE88846403}" type="pres">
      <dgm:prSet presAssocID="{2D692FF9-7CCE-4D35-AD84-9082FA0BC54A}" presName="level2Shape" presStyleLbl="node2" presStyleIdx="0" presStyleCnt="2" custScaleX="167960" custScaleY="174984"/>
      <dgm:spPr/>
      <dgm:t>
        <a:bodyPr/>
        <a:lstStyle/>
        <a:p>
          <a:endParaRPr lang="es-EC"/>
        </a:p>
      </dgm:t>
    </dgm:pt>
    <dgm:pt modelId="{E781A6B0-0D8A-425F-97B8-6A05B6284147}" type="pres">
      <dgm:prSet presAssocID="{2D692FF9-7CCE-4D35-AD84-9082FA0BC54A}" presName="hierChild3" presStyleCnt="0"/>
      <dgm:spPr/>
    </dgm:pt>
    <dgm:pt modelId="{0D1F8925-828B-42ED-B5B3-3B9FC656EDFB}" type="pres">
      <dgm:prSet presAssocID="{837AED18-8E5F-4ED0-BBDE-4AC60501EA04}" presName="Name19" presStyleLbl="parChTrans1D2" presStyleIdx="1" presStyleCnt="2"/>
      <dgm:spPr/>
      <dgm:t>
        <a:bodyPr/>
        <a:lstStyle/>
        <a:p>
          <a:endParaRPr lang="es-EC"/>
        </a:p>
      </dgm:t>
    </dgm:pt>
    <dgm:pt modelId="{E0151031-B1AF-4153-9F1F-73E7B79FAB63}" type="pres">
      <dgm:prSet presAssocID="{C74590A0-7CC0-4CFF-A008-6D52E35E8CEC}" presName="Name21" presStyleCnt="0"/>
      <dgm:spPr/>
    </dgm:pt>
    <dgm:pt modelId="{3FF786E2-2519-460B-9344-D39D8DD0D1D4}" type="pres">
      <dgm:prSet presAssocID="{C74590A0-7CC0-4CFF-A008-6D52E35E8CEC}" presName="level2Shape" presStyleLbl="node2" presStyleIdx="1" presStyleCnt="2" custScaleX="237044" custScaleY="196748"/>
      <dgm:spPr/>
      <dgm:t>
        <a:bodyPr/>
        <a:lstStyle/>
        <a:p>
          <a:endParaRPr lang="es-EC"/>
        </a:p>
      </dgm:t>
    </dgm:pt>
    <dgm:pt modelId="{AAB331FC-A9D6-4E25-896C-DDF7C6EB34A6}" type="pres">
      <dgm:prSet presAssocID="{C74590A0-7CC0-4CFF-A008-6D52E35E8CEC}" presName="hierChild3" presStyleCnt="0"/>
      <dgm:spPr/>
    </dgm:pt>
    <dgm:pt modelId="{10EF3EEE-BEEC-4F54-80BC-C59876C925BF}" type="pres">
      <dgm:prSet presAssocID="{3980A513-4778-47B6-A8E4-BF36EC80D556}" presName="bgShapesFlow" presStyleCnt="0"/>
      <dgm:spPr/>
    </dgm:pt>
  </dgm:ptLst>
  <dgm:cxnLst>
    <dgm:cxn modelId="{11954DE6-B580-4B6E-B8AE-866C81443D91}" type="presOf" srcId="{C2955946-DBBD-41FB-BBC2-764AE341A33C}" destId="{E1C1D4F6-EDD3-45AD-AE80-039158E52557}" srcOrd="0" destOrd="0" presId="urn:microsoft.com/office/officeart/2005/8/layout/hierarchy6"/>
    <dgm:cxn modelId="{EA921C80-0F73-49BF-A76E-F5ED5CE6841A}" type="presOf" srcId="{C74590A0-7CC0-4CFF-A008-6D52E35E8CEC}" destId="{3FF786E2-2519-460B-9344-D39D8DD0D1D4}" srcOrd="0" destOrd="0" presId="urn:microsoft.com/office/officeart/2005/8/layout/hierarchy6"/>
    <dgm:cxn modelId="{DAB80D29-6847-4C40-B979-7D5CA2C26620}" type="presOf" srcId="{837AED18-8E5F-4ED0-BBDE-4AC60501EA04}" destId="{0D1F8925-828B-42ED-B5B3-3B9FC656EDFB}" srcOrd="0" destOrd="0" presId="urn:microsoft.com/office/officeart/2005/8/layout/hierarchy6"/>
    <dgm:cxn modelId="{559B1F2F-9660-4EE6-A579-E1261FA6BC6E}" srcId="{3980A513-4778-47B6-A8E4-BF36EC80D556}" destId="{C2955946-DBBD-41FB-BBC2-764AE341A33C}" srcOrd="0" destOrd="0" parTransId="{863CA482-418B-4BE2-B7F0-522140901F9A}" sibTransId="{7B048427-EB8E-4850-998A-D94C72592F2D}"/>
    <dgm:cxn modelId="{CA998F15-D421-4131-AD36-DF228C67D74E}" type="presOf" srcId="{2D692FF9-7CCE-4D35-AD84-9082FA0BC54A}" destId="{A9E2FF55-9C6C-40F9-B465-A3CE88846403}" srcOrd="0" destOrd="0" presId="urn:microsoft.com/office/officeart/2005/8/layout/hierarchy6"/>
    <dgm:cxn modelId="{EAC73ACA-48D4-4113-9DF1-AC0D070DCD37}" srcId="{C2955946-DBBD-41FB-BBC2-764AE341A33C}" destId="{C74590A0-7CC0-4CFF-A008-6D52E35E8CEC}" srcOrd="1" destOrd="0" parTransId="{837AED18-8E5F-4ED0-BBDE-4AC60501EA04}" sibTransId="{E4B735F8-0BD9-4071-BD66-2CE3F1FE6CF4}"/>
    <dgm:cxn modelId="{43D8862F-A335-46AB-876C-FADC3CC0CBA5}" type="presOf" srcId="{AE81EEB2-18A8-40BA-8760-3EE0DE3B29BE}" destId="{19BACCEC-CFAA-4D1B-8E85-A2EA409D09F0}" srcOrd="0" destOrd="0" presId="urn:microsoft.com/office/officeart/2005/8/layout/hierarchy6"/>
    <dgm:cxn modelId="{C97B9665-80A1-461A-A70C-1AD907190FC4}" srcId="{C2955946-DBBD-41FB-BBC2-764AE341A33C}" destId="{2D692FF9-7CCE-4D35-AD84-9082FA0BC54A}" srcOrd="0" destOrd="0" parTransId="{AE81EEB2-18A8-40BA-8760-3EE0DE3B29BE}" sibTransId="{CCF58BCC-BD7E-4398-B998-39A3ADE48EC9}"/>
    <dgm:cxn modelId="{623E5F74-BDF1-4586-BB1A-90D81E0C5EF2}" type="presOf" srcId="{3980A513-4778-47B6-A8E4-BF36EC80D556}" destId="{62C80DA8-6120-4A97-83EE-A9D874DCAA9B}" srcOrd="0" destOrd="0" presId="urn:microsoft.com/office/officeart/2005/8/layout/hierarchy6"/>
    <dgm:cxn modelId="{C664038E-9CC7-43E6-8B7C-1C38865E6BDF}" type="presParOf" srcId="{62C80DA8-6120-4A97-83EE-A9D874DCAA9B}" destId="{01376DF2-973D-4F83-90D1-9447EB95FBBF}" srcOrd="0" destOrd="0" presId="urn:microsoft.com/office/officeart/2005/8/layout/hierarchy6"/>
    <dgm:cxn modelId="{2F05A03F-9357-4119-866F-4D38B1EB4C8D}" type="presParOf" srcId="{01376DF2-973D-4F83-90D1-9447EB95FBBF}" destId="{9E65815D-D303-405D-A771-5F80A93B837C}" srcOrd="0" destOrd="0" presId="urn:microsoft.com/office/officeart/2005/8/layout/hierarchy6"/>
    <dgm:cxn modelId="{3EEF71E3-594F-4397-AE81-26A46139F0A6}" type="presParOf" srcId="{9E65815D-D303-405D-A771-5F80A93B837C}" destId="{73DA085D-75D7-4E56-B24B-417E19763511}" srcOrd="0" destOrd="0" presId="urn:microsoft.com/office/officeart/2005/8/layout/hierarchy6"/>
    <dgm:cxn modelId="{B772D1DA-2432-4F4E-9F00-6413E153F0CF}" type="presParOf" srcId="{73DA085D-75D7-4E56-B24B-417E19763511}" destId="{E1C1D4F6-EDD3-45AD-AE80-039158E52557}" srcOrd="0" destOrd="0" presId="urn:microsoft.com/office/officeart/2005/8/layout/hierarchy6"/>
    <dgm:cxn modelId="{BA3B4502-2451-4E74-BE06-EA3692AE0939}" type="presParOf" srcId="{73DA085D-75D7-4E56-B24B-417E19763511}" destId="{F41AA5CE-1935-4F00-B459-A0EC2C1AC16A}" srcOrd="1" destOrd="0" presId="urn:microsoft.com/office/officeart/2005/8/layout/hierarchy6"/>
    <dgm:cxn modelId="{8F85064E-94E0-4485-A6B0-5DD1BEFB693F}" type="presParOf" srcId="{F41AA5CE-1935-4F00-B459-A0EC2C1AC16A}" destId="{19BACCEC-CFAA-4D1B-8E85-A2EA409D09F0}" srcOrd="0" destOrd="0" presId="urn:microsoft.com/office/officeart/2005/8/layout/hierarchy6"/>
    <dgm:cxn modelId="{9451BD28-58EB-4E45-98EC-E07EB8E2041B}" type="presParOf" srcId="{F41AA5CE-1935-4F00-B459-A0EC2C1AC16A}" destId="{566DF152-CEBB-4DAA-9199-013FCCAA6E57}" srcOrd="1" destOrd="0" presId="urn:microsoft.com/office/officeart/2005/8/layout/hierarchy6"/>
    <dgm:cxn modelId="{42487774-03AE-4630-B21F-567A831F945C}" type="presParOf" srcId="{566DF152-CEBB-4DAA-9199-013FCCAA6E57}" destId="{A9E2FF55-9C6C-40F9-B465-A3CE88846403}" srcOrd="0" destOrd="0" presId="urn:microsoft.com/office/officeart/2005/8/layout/hierarchy6"/>
    <dgm:cxn modelId="{FB9E0557-78E8-42AF-ACCF-576442EFB6F4}" type="presParOf" srcId="{566DF152-CEBB-4DAA-9199-013FCCAA6E57}" destId="{E781A6B0-0D8A-425F-97B8-6A05B6284147}" srcOrd="1" destOrd="0" presId="urn:microsoft.com/office/officeart/2005/8/layout/hierarchy6"/>
    <dgm:cxn modelId="{E2E38904-1BFB-4105-BC76-7A95AC820FE9}" type="presParOf" srcId="{F41AA5CE-1935-4F00-B459-A0EC2C1AC16A}" destId="{0D1F8925-828B-42ED-B5B3-3B9FC656EDFB}" srcOrd="2" destOrd="0" presId="urn:microsoft.com/office/officeart/2005/8/layout/hierarchy6"/>
    <dgm:cxn modelId="{238A6BB1-0674-4AF5-932A-FD5AECCBE243}" type="presParOf" srcId="{F41AA5CE-1935-4F00-B459-A0EC2C1AC16A}" destId="{E0151031-B1AF-4153-9F1F-73E7B79FAB63}" srcOrd="3" destOrd="0" presId="urn:microsoft.com/office/officeart/2005/8/layout/hierarchy6"/>
    <dgm:cxn modelId="{56EC9C90-B376-48CE-99D1-17DA654481DD}" type="presParOf" srcId="{E0151031-B1AF-4153-9F1F-73E7B79FAB63}" destId="{3FF786E2-2519-460B-9344-D39D8DD0D1D4}" srcOrd="0" destOrd="0" presId="urn:microsoft.com/office/officeart/2005/8/layout/hierarchy6"/>
    <dgm:cxn modelId="{E903BA2A-DED3-4C5A-B223-2274208835D2}" type="presParOf" srcId="{E0151031-B1AF-4153-9F1F-73E7B79FAB63}" destId="{AAB331FC-A9D6-4E25-896C-DDF7C6EB34A6}" srcOrd="1" destOrd="0" presId="urn:microsoft.com/office/officeart/2005/8/layout/hierarchy6"/>
    <dgm:cxn modelId="{48900D87-9876-4B4B-B9E9-B56142D58F38}" type="presParOf" srcId="{62C80DA8-6120-4A97-83EE-A9D874DCAA9B}" destId="{10EF3EEE-BEEC-4F54-80BC-C59876C925B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1AF10A0-0D73-4B71-810D-BF1F5C6C1CB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CE06721-89DD-473A-BF6B-F5B46EAC6326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b="1" dirty="0" smtClean="0">
              <a:solidFill>
                <a:schemeClr val="bg1"/>
              </a:solidFill>
              <a:latin typeface="Sylfaen" pitchFamily="18" charset="0"/>
              <a:cs typeface="Times New Roman" pitchFamily="18" charset="0"/>
            </a:rPr>
            <a:t>ESTRATEGIAS</a:t>
          </a:r>
          <a:endParaRPr lang="es-EC" sz="2000" dirty="0">
            <a:solidFill>
              <a:schemeClr val="bg1"/>
            </a:solidFill>
            <a:latin typeface="Sylfaen" pitchFamily="18" charset="0"/>
          </a:endParaRPr>
        </a:p>
      </dgm:t>
    </dgm:pt>
    <dgm:pt modelId="{D6F9E2B6-4D07-49AC-B881-24C4FFF5B403}" type="parTrans" cxnId="{5793F48F-5EA2-4CF3-9D9C-D382DABA4DE8}">
      <dgm:prSet/>
      <dgm:spPr/>
      <dgm:t>
        <a:bodyPr/>
        <a:lstStyle/>
        <a:p>
          <a:endParaRPr lang="es-EC" sz="1800">
            <a:latin typeface="Sylfaen" pitchFamily="18" charset="0"/>
          </a:endParaRPr>
        </a:p>
      </dgm:t>
    </dgm:pt>
    <dgm:pt modelId="{E91B5F07-DF34-4A41-9AEF-ED663C250C0C}" type="sibTrans" cxnId="{5793F48F-5EA2-4CF3-9D9C-D382DABA4DE8}">
      <dgm:prSet/>
      <dgm:spPr/>
      <dgm:t>
        <a:bodyPr/>
        <a:lstStyle/>
        <a:p>
          <a:endParaRPr lang="es-EC" sz="1800">
            <a:latin typeface="Sylfaen" pitchFamily="18" charset="0"/>
          </a:endParaRPr>
        </a:p>
      </dgm:t>
    </dgm:pt>
    <dgm:pt modelId="{3B15DAAF-7250-415E-8CA8-B5CB46FF244F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dirty="0" smtClean="0">
              <a:solidFill>
                <a:schemeClr val="bg1"/>
              </a:solidFill>
              <a:latin typeface="Sylfaen" pitchFamily="18" charset="0"/>
            </a:rPr>
            <a:t>Diversificación de la comercialización de una mayor variedad de marcas de lubricantes.</a:t>
          </a:r>
          <a:endParaRPr lang="es-EC" sz="2000" dirty="0">
            <a:solidFill>
              <a:schemeClr val="bg1"/>
            </a:solidFill>
            <a:latin typeface="Sylfaen" pitchFamily="18" charset="0"/>
          </a:endParaRPr>
        </a:p>
      </dgm:t>
    </dgm:pt>
    <dgm:pt modelId="{75C321F8-C704-4D46-B46D-BBC59825A881}" type="parTrans" cxnId="{06FC5DB8-A0F9-467C-A5D4-1364CFF4870B}">
      <dgm:prSet/>
      <dgm:spPr/>
      <dgm:t>
        <a:bodyPr/>
        <a:lstStyle/>
        <a:p>
          <a:endParaRPr lang="es-EC" sz="1800">
            <a:latin typeface="Sylfaen" pitchFamily="18" charset="0"/>
          </a:endParaRPr>
        </a:p>
      </dgm:t>
    </dgm:pt>
    <dgm:pt modelId="{09283743-B65D-4636-A1BE-CF4658A7297B}" type="sibTrans" cxnId="{06FC5DB8-A0F9-467C-A5D4-1364CFF4870B}">
      <dgm:prSet/>
      <dgm:spPr/>
      <dgm:t>
        <a:bodyPr/>
        <a:lstStyle/>
        <a:p>
          <a:endParaRPr lang="es-EC" sz="1800">
            <a:latin typeface="Sylfaen" pitchFamily="18" charset="0"/>
          </a:endParaRPr>
        </a:p>
      </dgm:t>
    </dgm:pt>
    <dgm:pt modelId="{B6D04F43-7F40-4E72-9D7C-1E3B0EF40C1E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dirty="0" smtClean="0">
              <a:solidFill>
                <a:schemeClr val="bg1"/>
              </a:solidFill>
              <a:latin typeface="Sylfaen" pitchFamily="18" charset="0"/>
            </a:rPr>
            <a:t>Creación de nuevos puntos de ventas para ampliar el nivel de ofertas cercanas al mercado.</a:t>
          </a:r>
          <a:endParaRPr lang="es-EC" sz="2000" dirty="0">
            <a:solidFill>
              <a:schemeClr val="bg1"/>
            </a:solidFill>
            <a:latin typeface="Sylfaen" pitchFamily="18" charset="0"/>
          </a:endParaRPr>
        </a:p>
      </dgm:t>
    </dgm:pt>
    <dgm:pt modelId="{963769BD-66C4-4D00-B615-6AFDB92A8374}" type="parTrans" cxnId="{F4845E70-61DE-4728-AB90-5F553C698263}">
      <dgm:prSet/>
      <dgm:spPr/>
      <dgm:t>
        <a:bodyPr/>
        <a:lstStyle/>
        <a:p>
          <a:endParaRPr lang="es-EC" sz="1800">
            <a:latin typeface="Sylfaen" pitchFamily="18" charset="0"/>
          </a:endParaRPr>
        </a:p>
      </dgm:t>
    </dgm:pt>
    <dgm:pt modelId="{A7E82003-F5BE-48C1-8DCD-484CD537076E}" type="sibTrans" cxnId="{F4845E70-61DE-4728-AB90-5F553C698263}">
      <dgm:prSet/>
      <dgm:spPr/>
      <dgm:t>
        <a:bodyPr/>
        <a:lstStyle/>
        <a:p>
          <a:endParaRPr lang="es-EC" sz="1800">
            <a:latin typeface="Sylfaen" pitchFamily="18" charset="0"/>
          </a:endParaRPr>
        </a:p>
      </dgm:t>
    </dgm:pt>
    <dgm:pt modelId="{6138B8C9-EA92-47AA-B5EE-CDC5D5A11FB8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dirty="0" smtClean="0">
              <a:solidFill>
                <a:schemeClr val="bg1"/>
              </a:solidFill>
              <a:latin typeface="Sylfaen" pitchFamily="18" charset="0"/>
            </a:rPr>
            <a:t>Implementación de marketing digital</a:t>
          </a:r>
          <a:endParaRPr lang="es-EC" sz="2000" dirty="0">
            <a:solidFill>
              <a:schemeClr val="bg1"/>
            </a:solidFill>
            <a:latin typeface="Sylfaen" pitchFamily="18" charset="0"/>
          </a:endParaRPr>
        </a:p>
      </dgm:t>
    </dgm:pt>
    <dgm:pt modelId="{358A6BBF-ED26-4A8E-8D4F-61ED4B0AF747}" type="parTrans" cxnId="{F4900557-3F7C-4639-9135-93F50B2C4E95}">
      <dgm:prSet/>
      <dgm:spPr/>
      <dgm:t>
        <a:bodyPr/>
        <a:lstStyle/>
        <a:p>
          <a:endParaRPr lang="es-EC" sz="1800">
            <a:latin typeface="Sylfaen" pitchFamily="18" charset="0"/>
          </a:endParaRPr>
        </a:p>
      </dgm:t>
    </dgm:pt>
    <dgm:pt modelId="{2E77C697-5AD3-4F59-9282-CABE70958056}" type="sibTrans" cxnId="{F4900557-3F7C-4639-9135-93F50B2C4E95}">
      <dgm:prSet/>
      <dgm:spPr/>
      <dgm:t>
        <a:bodyPr/>
        <a:lstStyle/>
        <a:p>
          <a:endParaRPr lang="es-EC" sz="1800">
            <a:latin typeface="Sylfaen" pitchFamily="18" charset="0"/>
          </a:endParaRPr>
        </a:p>
      </dgm:t>
    </dgm:pt>
    <dgm:pt modelId="{F09EEA27-7E1A-4BB3-9397-57048F8310F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dirty="0" smtClean="0">
              <a:solidFill>
                <a:schemeClr val="bg1"/>
              </a:solidFill>
              <a:latin typeface="Sylfaen" pitchFamily="18" charset="0"/>
            </a:rPr>
            <a:t>Alianzas con cooperativas de taxis .</a:t>
          </a:r>
          <a:endParaRPr lang="es-EC" sz="2000" dirty="0">
            <a:solidFill>
              <a:schemeClr val="bg1"/>
            </a:solidFill>
            <a:latin typeface="Sylfaen" pitchFamily="18" charset="0"/>
          </a:endParaRPr>
        </a:p>
      </dgm:t>
    </dgm:pt>
    <dgm:pt modelId="{7ED4F95B-22E1-4395-848E-DCA64D9720FD}" type="parTrans" cxnId="{3CF00983-88B6-4ABD-9031-425D805754EB}">
      <dgm:prSet/>
      <dgm:spPr/>
      <dgm:t>
        <a:bodyPr/>
        <a:lstStyle/>
        <a:p>
          <a:endParaRPr lang="es-EC" sz="1800">
            <a:latin typeface="Sylfaen" pitchFamily="18" charset="0"/>
          </a:endParaRPr>
        </a:p>
      </dgm:t>
    </dgm:pt>
    <dgm:pt modelId="{351BC5DE-8CE1-4B22-9C5A-1FAB11D26FBC}" type="sibTrans" cxnId="{3CF00983-88B6-4ABD-9031-425D805754EB}">
      <dgm:prSet/>
      <dgm:spPr/>
      <dgm:t>
        <a:bodyPr/>
        <a:lstStyle/>
        <a:p>
          <a:endParaRPr lang="es-EC" sz="1800">
            <a:latin typeface="Sylfaen" pitchFamily="18" charset="0"/>
          </a:endParaRPr>
        </a:p>
      </dgm:t>
    </dgm:pt>
    <dgm:pt modelId="{B6C5D183-CC88-421E-BE79-F53C8E46E133}" type="pres">
      <dgm:prSet presAssocID="{41AF10A0-0D73-4B71-810D-BF1F5C6C1CB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C3DCD91-9379-4949-A286-BFDD98528CB8}" type="pres">
      <dgm:prSet presAssocID="{6CE06721-89DD-473A-BF6B-F5B46EAC6326}" presName="thickLine" presStyleLbl="alignNode1" presStyleIdx="0" presStyleCnt="1"/>
      <dgm:spPr/>
    </dgm:pt>
    <dgm:pt modelId="{BC26EB60-E366-4DFD-888E-81F857CF950A}" type="pres">
      <dgm:prSet presAssocID="{6CE06721-89DD-473A-BF6B-F5B46EAC6326}" presName="horz1" presStyleCnt="0"/>
      <dgm:spPr/>
    </dgm:pt>
    <dgm:pt modelId="{D4CFC9CD-17BD-4BC0-B92C-D702C945A027}" type="pres">
      <dgm:prSet presAssocID="{6CE06721-89DD-473A-BF6B-F5B46EAC6326}" presName="tx1" presStyleLbl="revTx" presStyleIdx="0" presStyleCnt="5" custScaleX="113675"/>
      <dgm:spPr/>
      <dgm:t>
        <a:bodyPr/>
        <a:lstStyle/>
        <a:p>
          <a:endParaRPr lang="es-EC"/>
        </a:p>
      </dgm:t>
    </dgm:pt>
    <dgm:pt modelId="{F65F8AD5-5D5D-42CA-B508-3CAF9DBE69B9}" type="pres">
      <dgm:prSet presAssocID="{6CE06721-89DD-473A-BF6B-F5B46EAC6326}" presName="vert1" presStyleCnt="0"/>
      <dgm:spPr/>
    </dgm:pt>
    <dgm:pt modelId="{227F26BC-34A6-47F7-9882-024FADBC3687}" type="pres">
      <dgm:prSet presAssocID="{3B15DAAF-7250-415E-8CA8-B5CB46FF244F}" presName="vertSpace2a" presStyleCnt="0"/>
      <dgm:spPr/>
    </dgm:pt>
    <dgm:pt modelId="{12093028-8E82-47A0-88CE-B03833AA135B}" type="pres">
      <dgm:prSet presAssocID="{3B15DAAF-7250-415E-8CA8-B5CB46FF244F}" presName="horz2" presStyleCnt="0"/>
      <dgm:spPr/>
    </dgm:pt>
    <dgm:pt modelId="{973F466D-E1C3-4793-8543-FF9258884B92}" type="pres">
      <dgm:prSet presAssocID="{3B15DAAF-7250-415E-8CA8-B5CB46FF244F}" presName="horzSpace2" presStyleCnt="0"/>
      <dgm:spPr/>
    </dgm:pt>
    <dgm:pt modelId="{BF3A9E81-87C3-494D-B73F-F73A779383D5}" type="pres">
      <dgm:prSet presAssocID="{3B15DAAF-7250-415E-8CA8-B5CB46FF244F}" presName="tx2" presStyleLbl="revTx" presStyleIdx="1" presStyleCnt="5"/>
      <dgm:spPr/>
      <dgm:t>
        <a:bodyPr/>
        <a:lstStyle/>
        <a:p>
          <a:endParaRPr lang="es-EC"/>
        </a:p>
      </dgm:t>
    </dgm:pt>
    <dgm:pt modelId="{B4445DC5-441E-4451-9BE3-7DDE7FF5B05E}" type="pres">
      <dgm:prSet presAssocID="{3B15DAAF-7250-415E-8CA8-B5CB46FF244F}" presName="vert2" presStyleCnt="0"/>
      <dgm:spPr/>
    </dgm:pt>
    <dgm:pt modelId="{DC5990F9-622E-4CBC-BAC8-57CA686B9A41}" type="pres">
      <dgm:prSet presAssocID="{3B15DAAF-7250-415E-8CA8-B5CB46FF244F}" presName="thinLine2b" presStyleLbl="callout" presStyleIdx="0" presStyleCnt="4"/>
      <dgm:spPr/>
    </dgm:pt>
    <dgm:pt modelId="{FB47FF13-0FC1-42EF-825B-86C781E3F5DE}" type="pres">
      <dgm:prSet presAssocID="{3B15DAAF-7250-415E-8CA8-B5CB46FF244F}" presName="vertSpace2b" presStyleCnt="0"/>
      <dgm:spPr/>
    </dgm:pt>
    <dgm:pt modelId="{AC3552C8-CA06-4CC0-A997-10CD3CE222A8}" type="pres">
      <dgm:prSet presAssocID="{B6D04F43-7F40-4E72-9D7C-1E3B0EF40C1E}" presName="horz2" presStyleCnt="0"/>
      <dgm:spPr/>
    </dgm:pt>
    <dgm:pt modelId="{AFBE12AD-FDF3-4CBC-ADF2-C5ADA92FCD01}" type="pres">
      <dgm:prSet presAssocID="{B6D04F43-7F40-4E72-9D7C-1E3B0EF40C1E}" presName="horzSpace2" presStyleCnt="0"/>
      <dgm:spPr/>
    </dgm:pt>
    <dgm:pt modelId="{A8537BFF-F331-49A3-AAA0-E507E7D9E66F}" type="pres">
      <dgm:prSet presAssocID="{B6D04F43-7F40-4E72-9D7C-1E3B0EF40C1E}" presName="tx2" presStyleLbl="revTx" presStyleIdx="2" presStyleCnt="5"/>
      <dgm:spPr/>
      <dgm:t>
        <a:bodyPr/>
        <a:lstStyle/>
        <a:p>
          <a:endParaRPr lang="es-EC"/>
        </a:p>
      </dgm:t>
    </dgm:pt>
    <dgm:pt modelId="{40CE9A63-5C74-4996-9B88-77E6328D95A6}" type="pres">
      <dgm:prSet presAssocID="{B6D04F43-7F40-4E72-9D7C-1E3B0EF40C1E}" presName="vert2" presStyleCnt="0"/>
      <dgm:spPr/>
    </dgm:pt>
    <dgm:pt modelId="{A3CA8DBE-75C2-4147-9201-0A3A125D9D16}" type="pres">
      <dgm:prSet presAssocID="{B6D04F43-7F40-4E72-9D7C-1E3B0EF40C1E}" presName="thinLine2b" presStyleLbl="callout" presStyleIdx="1" presStyleCnt="4"/>
      <dgm:spPr/>
    </dgm:pt>
    <dgm:pt modelId="{84519DC0-D46A-41CB-8167-4050B2EDF158}" type="pres">
      <dgm:prSet presAssocID="{B6D04F43-7F40-4E72-9D7C-1E3B0EF40C1E}" presName="vertSpace2b" presStyleCnt="0"/>
      <dgm:spPr/>
    </dgm:pt>
    <dgm:pt modelId="{90DB129C-FD4F-46EA-A304-F45A10F082B0}" type="pres">
      <dgm:prSet presAssocID="{6138B8C9-EA92-47AA-B5EE-CDC5D5A11FB8}" presName="horz2" presStyleCnt="0"/>
      <dgm:spPr/>
    </dgm:pt>
    <dgm:pt modelId="{128C1FD0-83E3-40D5-92A2-970F64EB582A}" type="pres">
      <dgm:prSet presAssocID="{6138B8C9-EA92-47AA-B5EE-CDC5D5A11FB8}" presName="horzSpace2" presStyleCnt="0"/>
      <dgm:spPr/>
    </dgm:pt>
    <dgm:pt modelId="{8E171AD7-EC1C-4F9D-9D03-B587728AAE8F}" type="pres">
      <dgm:prSet presAssocID="{6138B8C9-EA92-47AA-B5EE-CDC5D5A11FB8}" presName="tx2" presStyleLbl="revTx" presStyleIdx="3" presStyleCnt="5"/>
      <dgm:spPr/>
      <dgm:t>
        <a:bodyPr/>
        <a:lstStyle/>
        <a:p>
          <a:endParaRPr lang="es-EC"/>
        </a:p>
      </dgm:t>
    </dgm:pt>
    <dgm:pt modelId="{E214B8EB-ED65-427E-8B9D-CD900D44E800}" type="pres">
      <dgm:prSet presAssocID="{6138B8C9-EA92-47AA-B5EE-CDC5D5A11FB8}" presName="vert2" presStyleCnt="0"/>
      <dgm:spPr/>
    </dgm:pt>
    <dgm:pt modelId="{6C98F315-4784-4BBC-9BF5-1F2AE5A75D6C}" type="pres">
      <dgm:prSet presAssocID="{6138B8C9-EA92-47AA-B5EE-CDC5D5A11FB8}" presName="thinLine2b" presStyleLbl="callout" presStyleIdx="2" presStyleCnt="4"/>
      <dgm:spPr/>
    </dgm:pt>
    <dgm:pt modelId="{ED5DB258-941A-4808-B8D3-A408AEDCA1A3}" type="pres">
      <dgm:prSet presAssocID="{6138B8C9-EA92-47AA-B5EE-CDC5D5A11FB8}" presName="vertSpace2b" presStyleCnt="0"/>
      <dgm:spPr/>
    </dgm:pt>
    <dgm:pt modelId="{607C465D-98A6-4F69-B59A-40788BA19C3C}" type="pres">
      <dgm:prSet presAssocID="{F09EEA27-7E1A-4BB3-9397-57048F8310FE}" presName="horz2" presStyleCnt="0"/>
      <dgm:spPr/>
    </dgm:pt>
    <dgm:pt modelId="{B188430E-FCC5-4773-BCF9-F087DED33414}" type="pres">
      <dgm:prSet presAssocID="{F09EEA27-7E1A-4BB3-9397-57048F8310FE}" presName="horzSpace2" presStyleCnt="0"/>
      <dgm:spPr/>
    </dgm:pt>
    <dgm:pt modelId="{5C6DCEB6-704F-4CE7-8FD1-4F11C87F89E7}" type="pres">
      <dgm:prSet presAssocID="{F09EEA27-7E1A-4BB3-9397-57048F8310FE}" presName="tx2" presStyleLbl="revTx" presStyleIdx="4" presStyleCnt="5" custLinFactNeighborY="861"/>
      <dgm:spPr/>
      <dgm:t>
        <a:bodyPr/>
        <a:lstStyle/>
        <a:p>
          <a:endParaRPr lang="es-EC"/>
        </a:p>
      </dgm:t>
    </dgm:pt>
    <dgm:pt modelId="{F78AF9B2-1D49-4F7A-B7DA-B9AFB33EBB2B}" type="pres">
      <dgm:prSet presAssocID="{F09EEA27-7E1A-4BB3-9397-57048F8310FE}" presName="vert2" presStyleCnt="0"/>
      <dgm:spPr/>
    </dgm:pt>
    <dgm:pt modelId="{FFF87F71-5141-4067-A839-6D18FD3C48E7}" type="pres">
      <dgm:prSet presAssocID="{F09EEA27-7E1A-4BB3-9397-57048F8310FE}" presName="thinLine2b" presStyleLbl="callout" presStyleIdx="3" presStyleCnt="4"/>
      <dgm:spPr/>
    </dgm:pt>
    <dgm:pt modelId="{92C5DB42-A019-4A98-A25A-ED5C70E68FDD}" type="pres">
      <dgm:prSet presAssocID="{F09EEA27-7E1A-4BB3-9397-57048F8310FE}" presName="vertSpace2b" presStyleCnt="0"/>
      <dgm:spPr/>
    </dgm:pt>
  </dgm:ptLst>
  <dgm:cxnLst>
    <dgm:cxn modelId="{AF9430AF-C36A-4691-83CA-11A62019E2CF}" type="presOf" srcId="{F09EEA27-7E1A-4BB3-9397-57048F8310FE}" destId="{5C6DCEB6-704F-4CE7-8FD1-4F11C87F89E7}" srcOrd="0" destOrd="0" presId="urn:microsoft.com/office/officeart/2008/layout/LinedList"/>
    <dgm:cxn modelId="{F4845E70-61DE-4728-AB90-5F553C698263}" srcId="{6CE06721-89DD-473A-BF6B-F5B46EAC6326}" destId="{B6D04F43-7F40-4E72-9D7C-1E3B0EF40C1E}" srcOrd="1" destOrd="0" parTransId="{963769BD-66C4-4D00-B615-6AFDB92A8374}" sibTransId="{A7E82003-F5BE-48C1-8DCD-484CD537076E}"/>
    <dgm:cxn modelId="{06FC5DB8-A0F9-467C-A5D4-1364CFF4870B}" srcId="{6CE06721-89DD-473A-BF6B-F5B46EAC6326}" destId="{3B15DAAF-7250-415E-8CA8-B5CB46FF244F}" srcOrd="0" destOrd="0" parTransId="{75C321F8-C704-4D46-B46D-BBC59825A881}" sibTransId="{09283743-B65D-4636-A1BE-CF4658A7297B}"/>
    <dgm:cxn modelId="{64E15AB5-30D4-4290-9D58-1C31E10763C4}" type="presOf" srcId="{6CE06721-89DD-473A-BF6B-F5B46EAC6326}" destId="{D4CFC9CD-17BD-4BC0-B92C-D702C945A027}" srcOrd="0" destOrd="0" presId="urn:microsoft.com/office/officeart/2008/layout/LinedList"/>
    <dgm:cxn modelId="{2AE79B28-3D17-40EA-B60C-43F3D4DFB789}" type="presOf" srcId="{6138B8C9-EA92-47AA-B5EE-CDC5D5A11FB8}" destId="{8E171AD7-EC1C-4F9D-9D03-B587728AAE8F}" srcOrd="0" destOrd="0" presId="urn:microsoft.com/office/officeart/2008/layout/LinedList"/>
    <dgm:cxn modelId="{5793F48F-5EA2-4CF3-9D9C-D382DABA4DE8}" srcId="{41AF10A0-0D73-4B71-810D-BF1F5C6C1CBD}" destId="{6CE06721-89DD-473A-BF6B-F5B46EAC6326}" srcOrd="0" destOrd="0" parTransId="{D6F9E2B6-4D07-49AC-B881-24C4FFF5B403}" sibTransId="{E91B5F07-DF34-4A41-9AEF-ED663C250C0C}"/>
    <dgm:cxn modelId="{6A04A878-1EE9-40BB-8AB8-32B5B0169E50}" type="presOf" srcId="{41AF10A0-0D73-4B71-810D-BF1F5C6C1CBD}" destId="{B6C5D183-CC88-421E-BE79-F53C8E46E133}" srcOrd="0" destOrd="0" presId="urn:microsoft.com/office/officeart/2008/layout/LinedList"/>
    <dgm:cxn modelId="{CECAF1EC-88C4-4D1E-8814-384049DF1025}" type="presOf" srcId="{B6D04F43-7F40-4E72-9D7C-1E3B0EF40C1E}" destId="{A8537BFF-F331-49A3-AAA0-E507E7D9E66F}" srcOrd="0" destOrd="0" presId="urn:microsoft.com/office/officeart/2008/layout/LinedList"/>
    <dgm:cxn modelId="{03472972-F582-413A-B3B2-F730BAB5483E}" type="presOf" srcId="{3B15DAAF-7250-415E-8CA8-B5CB46FF244F}" destId="{BF3A9E81-87C3-494D-B73F-F73A779383D5}" srcOrd="0" destOrd="0" presId="urn:microsoft.com/office/officeart/2008/layout/LinedList"/>
    <dgm:cxn modelId="{F4900557-3F7C-4639-9135-93F50B2C4E95}" srcId="{6CE06721-89DD-473A-BF6B-F5B46EAC6326}" destId="{6138B8C9-EA92-47AA-B5EE-CDC5D5A11FB8}" srcOrd="2" destOrd="0" parTransId="{358A6BBF-ED26-4A8E-8D4F-61ED4B0AF747}" sibTransId="{2E77C697-5AD3-4F59-9282-CABE70958056}"/>
    <dgm:cxn modelId="{3CF00983-88B6-4ABD-9031-425D805754EB}" srcId="{6CE06721-89DD-473A-BF6B-F5B46EAC6326}" destId="{F09EEA27-7E1A-4BB3-9397-57048F8310FE}" srcOrd="3" destOrd="0" parTransId="{7ED4F95B-22E1-4395-848E-DCA64D9720FD}" sibTransId="{351BC5DE-8CE1-4B22-9C5A-1FAB11D26FBC}"/>
    <dgm:cxn modelId="{DDA02000-26F5-48AE-B904-B630ADDE822F}" type="presParOf" srcId="{B6C5D183-CC88-421E-BE79-F53C8E46E133}" destId="{0C3DCD91-9379-4949-A286-BFDD98528CB8}" srcOrd="0" destOrd="0" presId="urn:microsoft.com/office/officeart/2008/layout/LinedList"/>
    <dgm:cxn modelId="{D8516CA7-4060-4479-AF77-ED87E84AEDAC}" type="presParOf" srcId="{B6C5D183-CC88-421E-BE79-F53C8E46E133}" destId="{BC26EB60-E366-4DFD-888E-81F857CF950A}" srcOrd="1" destOrd="0" presId="urn:microsoft.com/office/officeart/2008/layout/LinedList"/>
    <dgm:cxn modelId="{B206E9EF-68DF-46A5-A434-B8B32647DE12}" type="presParOf" srcId="{BC26EB60-E366-4DFD-888E-81F857CF950A}" destId="{D4CFC9CD-17BD-4BC0-B92C-D702C945A027}" srcOrd="0" destOrd="0" presId="urn:microsoft.com/office/officeart/2008/layout/LinedList"/>
    <dgm:cxn modelId="{771DF7D4-03A9-41E1-A3E5-44A2593C34E5}" type="presParOf" srcId="{BC26EB60-E366-4DFD-888E-81F857CF950A}" destId="{F65F8AD5-5D5D-42CA-B508-3CAF9DBE69B9}" srcOrd="1" destOrd="0" presId="urn:microsoft.com/office/officeart/2008/layout/LinedList"/>
    <dgm:cxn modelId="{8DD752F0-E795-4A31-9EC6-1B825FCD26B1}" type="presParOf" srcId="{F65F8AD5-5D5D-42CA-B508-3CAF9DBE69B9}" destId="{227F26BC-34A6-47F7-9882-024FADBC3687}" srcOrd="0" destOrd="0" presId="urn:microsoft.com/office/officeart/2008/layout/LinedList"/>
    <dgm:cxn modelId="{6271BA9B-D63C-45FD-854C-15DA8F580D7A}" type="presParOf" srcId="{F65F8AD5-5D5D-42CA-B508-3CAF9DBE69B9}" destId="{12093028-8E82-47A0-88CE-B03833AA135B}" srcOrd="1" destOrd="0" presId="urn:microsoft.com/office/officeart/2008/layout/LinedList"/>
    <dgm:cxn modelId="{E4C22834-4724-4F13-B2D0-4B27CC4C3BCD}" type="presParOf" srcId="{12093028-8E82-47A0-88CE-B03833AA135B}" destId="{973F466D-E1C3-4793-8543-FF9258884B92}" srcOrd="0" destOrd="0" presId="urn:microsoft.com/office/officeart/2008/layout/LinedList"/>
    <dgm:cxn modelId="{3762EAF3-5C28-469B-A489-D1BA5314257A}" type="presParOf" srcId="{12093028-8E82-47A0-88CE-B03833AA135B}" destId="{BF3A9E81-87C3-494D-B73F-F73A779383D5}" srcOrd="1" destOrd="0" presId="urn:microsoft.com/office/officeart/2008/layout/LinedList"/>
    <dgm:cxn modelId="{D2E51CA9-C14E-41DA-8414-CAA2EA8885E2}" type="presParOf" srcId="{12093028-8E82-47A0-88CE-B03833AA135B}" destId="{B4445DC5-441E-4451-9BE3-7DDE7FF5B05E}" srcOrd="2" destOrd="0" presId="urn:microsoft.com/office/officeart/2008/layout/LinedList"/>
    <dgm:cxn modelId="{6F4DC606-CB19-4ABB-91EA-D888E8B00A92}" type="presParOf" srcId="{F65F8AD5-5D5D-42CA-B508-3CAF9DBE69B9}" destId="{DC5990F9-622E-4CBC-BAC8-57CA686B9A41}" srcOrd="2" destOrd="0" presId="urn:microsoft.com/office/officeart/2008/layout/LinedList"/>
    <dgm:cxn modelId="{1D8B1236-CF0C-4796-8783-C76802C8D7F6}" type="presParOf" srcId="{F65F8AD5-5D5D-42CA-B508-3CAF9DBE69B9}" destId="{FB47FF13-0FC1-42EF-825B-86C781E3F5DE}" srcOrd="3" destOrd="0" presId="urn:microsoft.com/office/officeart/2008/layout/LinedList"/>
    <dgm:cxn modelId="{A562E72A-E731-4399-972B-BFE098CD15EA}" type="presParOf" srcId="{F65F8AD5-5D5D-42CA-B508-3CAF9DBE69B9}" destId="{AC3552C8-CA06-4CC0-A997-10CD3CE222A8}" srcOrd="4" destOrd="0" presId="urn:microsoft.com/office/officeart/2008/layout/LinedList"/>
    <dgm:cxn modelId="{CB993367-62AD-4EEC-A380-A90E268833FF}" type="presParOf" srcId="{AC3552C8-CA06-4CC0-A997-10CD3CE222A8}" destId="{AFBE12AD-FDF3-4CBC-ADF2-C5ADA92FCD01}" srcOrd="0" destOrd="0" presId="urn:microsoft.com/office/officeart/2008/layout/LinedList"/>
    <dgm:cxn modelId="{13008F39-218B-446B-9564-FF7DB905EC8E}" type="presParOf" srcId="{AC3552C8-CA06-4CC0-A997-10CD3CE222A8}" destId="{A8537BFF-F331-49A3-AAA0-E507E7D9E66F}" srcOrd="1" destOrd="0" presId="urn:microsoft.com/office/officeart/2008/layout/LinedList"/>
    <dgm:cxn modelId="{9C8509D1-DE45-488F-9B28-D34FC351A0EE}" type="presParOf" srcId="{AC3552C8-CA06-4CC0-A997-10CD3CE222A8}" destId="{40CE9A63-5C74-4996-9B88-77E6328D95A6}" srcOrd="2" destOrd="0" presId="urn:microsoft.com/office/officeart/2008/layout/LinedList"/>
    <dgm:cxn modelId="{3EDF5BBC-FADD-4FAF-A551-E829F7C0254D}" type="presParOf" srcId="{F65F8AD5-5D5D-42CA-B508-3CAF9DBE69B9}" destId="{A3CA8DBE-75C2-4147-9201-0A3A125D9D16}" srcOrd="5" destOrd="0" presId="urn:microsoft.com/office/officeart/2008/layout/LinedList"/>
    <dgm:cxn modelId="{B45185A7-740D-4C31-96F4-062763A5D890}" type="presParOf" srcId="{F65F8AD5-5D5D-42CA-B508-3CAF9DBE69B9}" destId="{84519DC0-D46A-41CB-8167-4050B2EDF158}" srcOrd="6" destOrd="0" presId="urn:microsoft.com/office/officeart/2008/layout/LinedList"/>
    <dgm:cxn modelId="{22C78601-7FF6-427C-BB73-FE26A11CC40D}" type="presParOf" srcId="{F65F8AD5-5D5D-42CA-B508-3CAF9DBE69B9}" destId="{90DB129C-FD4F-46EA-A304-F45A10F082B0}" srcOrd="7" destOrd="0" presId="urn:microsoft.com/office/officeart/2008/layout/LinedList"/>
    <dgm:cxn modelId="{E0AD7579-84A6-406B-8C13-6497984B28A1}" type="presParOf" srcId="{90DB129C-FD4F-46EA-A304-F45A10F082B0}" destId="{128C1FD0-83E3-40D5-92A2-970F64EB582A}" srcOrd="0" destOrd="0" presId="urn:microsoft.com/office/officeart/2008/layout/LinedList"/>
    <dgm:cxn modelId="{934E1F0B-7E93-48AA-9607-B81A4346B7B9}" type="presParOf" srcId="{90DB129C-FD4F-46EA-A304-F45A10F082B0}" destId="{8E171AD7-EC1C-4F9D-9D03-B587728AAE8F}" srcOrd="1" destOrd="0" presId="urn:microsoft.com/office/officeart/2008/layout/LinedList"/>
    <dgm:cxn modelId="{A5E01274-3EF4-4A21-A6A5-C3E7E404AC5B}" type="presParOf" srcId="{90DB129C-FD4F-46EA-A304-F45A10F082B0}" destId="{E214B8EB-ED65-427E-8B9D-CD900D44E800}" srcOrd="2" destOrd="0" presId="urn:microsoft.com/office/officeart/2008/layout/LinedList"/>
    <dgm:cxn modelId="{5E8D3A46-3EB8-4CFE-B5C4-F7C79091FD8C}" type="presParOf" srcId="{F65F8AD5-5D5D-42CA-B508-3CAF9DBE69B9}" destId="{6C98F315-4784-4BBC-9BF5-1F2AE5A75D6C}" srcOrd="8" destOrd="0" presId="urn:microsoft.com/office/officeart/2008/layout/LinedList"/>
    <dgm:cxn modelId="{60B7F6CE-956C-4E03-816B-13CF8DBE52CE}" type="presParOf" srcId="{F65F8AD5-5D5D-42CA-B508-3CAF9DBE69B9}" destId="{ED5DB258-941A-4808-B8D3-A408AEDCA1A3}" srcOrd="9" destOrd="0" presId="urn:microsoft.com/office/officeart/2008/layout/LinedList"/>
    <dgm:cxn modelId="{2A3E0B41-7CC3-44FB-82F6-C539D8220722}" type="presParOf" srcId="{F65F8AD5-5D5D-42CA-B508-3CAF9DBE69B9}" destId="{607C465D-98A6-4F69-B59A-40788BA19C3C}" srcOrd="10" destOrd="0" presId="urn:microsoft.com/office/officeart/2008/layout/LinedList"/>
    <dgm:cxn modelId="{ED7A8078-0ED5-4007-9CC0-AB14EC55CB72}" type="presParOf" srcId="{607C465D-98A6-4F69-B59A-40788BA19C3C}" destId="{B188430E-FCC5-4773-BCF9-F087DED33414}" srcOrd="0" destOrd="0" presId="urn:microsoft.com/office/officeart/2008/layout/LinedList"/>
    <dgm:cxn modelId="{0160A2E0-65BD-4DAC-8FEB-CA401930541E}" type="presParOf" srcId="{607C465D-98A6-4F69-B59A-40788BA19C3C}" destId="{5C6DCEB6-704F-4CE7-8FD1-4F11C87F89E7}" srcOrd="1" destOrd="0" presId="urn:microsoft.com/office/officeart/2008/layout/LinedList"/>
    <dgm:cxn modelId="{68C84456-B9BF-45B5-9A7D-172CDB3398FA}" type="presParOf" srcId="{607C465D-98A6-4F69-B59A-40788BA19C3C}" destId="{F78AF9B2-1D49-4F7A-B7DA-B9AFB33EBB2B}" srcOrd="2" destOrd="0" presId="urn:microsoft.com/office/officeart/2008/layout/LinedList"/>
    <dgm:cxn modelId="{E601FD4F-CDCD-4329-B20A-91D023B7D61C}" type="presParOf" srcId="{F65F8AD5-5D5D-42CA-B508-3CAF9DBE69B9}" destId="{FFF87F71-5141-4067-A839-6D18FD3C48E7}" srcOrd="11" destOrd="0" presId="urn:microsoft.com/office/officeart/2008/layout/LinedList"/>
    <dgm:cxn modelId="{6029D3CC-D963-4C1C-B23B-2F8B57E3CF31}" type="presParOf" srcId="{F65F8AD5-5D5D-42CA-B508-3CAF9DBE69B9}" destId="{92C5DB42-A019-4A98-A25A-ED5C70E68FDD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1AF10A0-0D73-4B71-810D-BF1F5C6C1CB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CE06721-89DD-473A-BF6B-F5B46EAC6326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b="1" dirty="0" smtClean="0">
              <a:solidFill>
                <a:schemeClr val="bg1"/>
              </a:solidFill>
              <a:latin typeface="Sylfaen" pitchFamily="18" charset="0"/>
              <a:cs typeface="Times New Roman" pitchFamily="18" charset="0"/>
            </a:rPr>
            <a:t>ESTRATEGIAS</a:t>
          </a:r>
          <a:endParaRPr lang="es-EC" sz="2000" dirty="0">
            <a:solidFill>
              <a:schemeClr val="bg1"/>
            </a:solidFill>
            <a:latin typeface="Sylfaen" pitchFamily="18" charset="0"/>
          </a:endParaRPr>
        </a:p>
      </dgm:t>
    </dgm:pt>
    <dgm:pt modelId="{D6F9E2B6-4D07-49AC-B881-24C4FFF5B403}" type="parTrans" cxnId="{5793F48F-5EA2-4CF3-9D9C-D382DABA4DE8}">
      <dgm:prSet/>
      <dgm:spPr/>
      <dgm:t>
        <a:bodyPr/>
        <a:lstStyle/>
        <a:p>
          <a:endParaRPr lang="es-EC" sz="1800">
            <a:latin typeface="Sylfaen" pitchFamily="18" charset="0"/>
          </a:endParaRPr>
        </a:p>
      </dgm:t>
    </dgm:pt>
    <dgm:pt modelId="{E91B5F07-DF34-4A41-9AEF-ED663C250C0C}" type="sibTrans" cxnId="{5793F48F-5EA2-4CF3-9D9C-D382DABA4DE8}">
      <dgm:prSet/>
      <dgm:spPr/>
      <dgm:t>
        <a:bodyPr/>
        <a:lstStyle/>
        <a:p>
          <a:endParaRPr lang="es-EC" sz="1800">
            <a:latin typeface="Sylfaen" pitchFamily="18" charset="0"/>
          </a:endParaRPr>
        </a:p>
      </dgm:t>
    </dgm:pt>
    <dgm:pt modelId="{3B15DAAF-7250-415E-8CA8-B5CB46FF244F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dirty="0" smtClean="0">
              <a:solidFill>
                <a:schemeClr val="bg1"/>
              </a:solidFill>
              <a:latin typeface="Sylfaen" pitchFamily="18" charset="0"/>
            </a:rPr>
            <a:t>Adquisición de lubricantes en diferentes cantidades y marcas.</a:t>
          </a:r>
          <a:endParaRPr lang="es-EC" sz="2000" dirty="0">
            <a:solidFill>
              <a:schemeClr val="bg1"/>
            </a:solidFill>
            <a:latin typeface="Sylfaen" pitchFamily="18" charset="0"/>
          </a:endParaRPr>
        </a:p>
      </dgm:t>
    </dgm:pt>
    <dgm:pt modelId="{75C321F8-C704-4D46-B46D-BBC59825A881}" type="parTrans" cxnId="{06FC5DB8-A0F9-467C-A5D4-1364CFF4870B}">
      <dgm:prSet/>
      <dgm:spPr/>
      <dgm:t>
        <a:bodyPr/>
        <a:lstStyle/>
        <a:p>
          <a:endParaRPr lang="es-EC" sz="1800">
            <a:latin typeface="Sylfaen" pitchFamily="18" charset="0"/>
          </a:endParaRPr>
        </a:p>
      </dgm:t>
    </dgm:pt>
    <dgm:pt modelId="{09283743-B65D-4636-A1BE-CF4658A7297B}" type="sibTrans" cxnId="{06FC5DB8-A0F9-467C-A5D4-1364CFF4870B}">
      <dgm:prSet/>
      <dgm:spPr/>
      <dgm:t>
        <a:bodyPr/>
        <a:lstStyle/>
        <a:p>
          <a:endParaRPr lang="es-EC" sz="1800">
            <a:latin typeface="Sylfaen" pitchFamily="18" charset="0"/>
          </a:endParaRPr>
        </a:p>
      </dgm:t>
    </dgm:pt>
    <dgm:pt modelId="{B6D04F43-7F40-4E72-9D7C-1E3B0EF40C1E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dirty="0" smtClean="0">
              <a:solidFill>
                <a:schemeClr val="bg1"/>
              </a:solidFill>
              <a:latin typeface="Sylfaen" pitchFamily="18" charset="0"/>
            </a:rPr>
            <a:t>Atención personalizada al cliente, en los puntos y lugares de ventas de los lubricantes de las diferentes Pymes.</a:t>
          </a:r>
          <a:endParaRPr lang="es-EC" sz="2000" dirty="0">
            <a:solidFill>
              <a:schemeClr val="bg1"/>
            </a:solidFill>
            <a:latin typeface="Sylfaen" pitchFamily="18" charset="0"/>
          </a:endParaRPr>
        </a:p>
      </dgm:t>
    </dgm:pt>
    <dgm:pt modelId="{963769BD-66C4-4D00-B615-6AFDB92A8374}" type="parTrans" cxnId="{F4845E70-61DE-4728-AB90-5F553C698263}">
      <dgm:prSet/>
      <dgm:spPr/>
      <dgm:t>
        <a:bodyPr/>
        <a:lstStyle/>
        <a:p>
          <a:endParaRPr lang="es-EC" sz="1800">
            <a:latin typeface="Sylfaen" pitchFamily="18" charset="0"/>
          </a:endParaRPr>
        </a:p>
      </dgm:t>
    </dgm:pt>
    <dgm:pt modelId="{A7E82003-F5BE-48C1-8DCD-484CD537076E}" type="sibTrans" cxnId="{F4845E70-61DE-4728-AB90-5F553C698263}">
      <dgm:prSet/>
      <dgm:spPr/>
      <dgm:t>
        <a:bodyPr/>
        <a:lstStyle/>
        <a:p>
          <a:endParaRPr lang="es-EC" sz="1800">
            <a:latin typeface="Sylfaen" pitchFamily="18" charset="0"/>
          </a:endParaRPr>
        </a:p>
      </dgm:t>
    </dgm:pt>
    <dgm:pt modelId="{6138B8C9-EA92-47AA-B5EE-CDC5D5A11FB8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dirty="0" smtClean="0">
              <a:solidFill>
                <a:schemeClr val="bg1"/>
              </a:solidFill>
              <a:latin typeface="Sylfaen" pitchFamily="18" charset="0"/>
            </a:rPr>
            <a:t>Creación de una página web para la comunicación, información y retroalimentación con los clientes</a:t>
          </a:r>
          <a:endParaRPr lang="es-EC" sz="2000" dirty="0">
            <a:solidFill>
              <a:schemeClr val="bg1"/>
            </a:solidFill>
            <a:latin typeface="Sylfaen" pitchFamily="18" charset="0"/>
          </a:endParaRPr>
        </a:p>
      </dgm:t>
    </dgm:pt>
    <dgm:pt modelId="{358A6BBF-ED26-4A8E-8D4F-61ED4B0AF747}" type="parTrans" cxnId="{F4900557-3F7C-4639-9135-93F50B2C4E95}">
      <dgm:prSet/>
      <dgm:spPr/>
      <dgm:t>
        <a:bodyPr/>
        <a:lstStyle/>
        <a:p>
          <a:endParaRPr lang="es-EC" sz="1800">
            <a:latin typeface="Sylfaen" pitchFamily="18" charset="0"/>
          </a:endParaRPr>
        </a:p>
      </dgm:t>
    </dgm:pt>
    <dgm:pt modelId="{2E77C697-5AD3-4F59-9282-CABE70958056}" type="sibTrans" cxnId="{F4900557-3F7C-4639-9135-93F50B2C4E95}">
      <dgm:prSet/>
      <dgm:spPr/>
      <dgm:t>
        <a:bodyPr/>
        <a:lstStyle/>
        <a:p>
          <a:endParaRPr lang="es-EC" sz="1800">
            <a:latin typeface="Sylfaen" pitchFamily="18" charset="0"/>
          </a:endParaRPr>
        </a:p>
      </dgm:t>
    </dgm:pt>
    <dgm:pt modelId="{AAEC9253-9C32-426C-9322-E272A012FED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dirty="0" smtClean="0">
              <a:solidFill>
                <a:schemeClr val="bg1"/>
              </a:solidFill>
              <a:latin typeface="Sylfaen" pitchFamily="18" charset="0"/>
            </a:rPr>
            <a:t>Empleo de incentivo monetario al trabajador en correspondencia a los rendimientos alcanzados.</a:t>
          </a:r>
          <a:endParaRPr lang="es-EC" sz="2000" dirty="0">
            <a:solidFill>
              <a:schemeClr val="bg1"/>
            </a:solidFill>
            <a:latin typeface="Sylfaen" pitchFamily="18" charset="0"/>
          </a:endParaRPr>
        </a:p>
      </dgm:t>
    </dgm:pt>
    <dgm:pt modelId="{1CA11B8C-8DAE-4032-B503-E16094988312}" type="parTrans" cxnId="{FE0C05D5-8FED-4DBC-A328-5DA59863D7BF}">
      <dgm:prSet/>
      <dgm:spPr/>
      <dgm:t>
        <a:bodyPr/>
        <a:lstStyle/>
        <a:p>
          <a:endParaRPr lang="es-EC" sz="1800">
            <a:latin typeface="Sylfaen" pitchFamily="18" charset="0"/>
          </a:endParaRPr>
        </a:p>
      </dgm:t>
    </dgm:pt>
    <dgm:pt modelId="{3D1E9F99-A7BD-449E-A349-97D29E3A66DF}" type="sibTrans" cxnId="{FE0C05D5-8FED-4DBC-A328-5DA59863D7BF}">
      <dgm:prSet/>
      <dgm:spPr/>
      <dgm:t>
        <a:bodyPr/>
        <a:lstStyle/>
        <a:p>
          <a:endParaRPr lang="es-EC" sz="1800">
            <a:latin typeface="Sylfaen" pitchFamily="18" charset="0"/>
          </a:endParaRPr>
        </a:p>
      </dgm:t>
    </dgm:pt>
    <dgm:pt modelId="{169FC2B9-F5D0-4064-8299-1801528E4F9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s-EC" sz="2000" dirty="0" smtClean="0">
              <a:solidFill>
                <a:schemeClr val="bg1"/>
              </a:solidFill>
              <a:latin typeface="Sylfaen" pitchFamily="18" charset="0"/>
            </a:rPr>
            <a:t>Fijación de metas para el incremento de la productividad.</a:t>
          </a:r>
          <a:endParaRPr lang="es-EC" sz="2000" dirty="0">
            <a:solidFill>
              <a:schemeClr val="bg1"/>
            </a:solidFill>
            <a:latin typeface="Sylfaen" pitchFamily="18" charset="0"/>
          </a:endParaRPr>
        </a:p>
      </dgm:t>
    </dgm:pt>
    <dgm:pt modelId="{62AEC418-8F28-4CEF-890C-F146AD963AD4}" type="parTrans" cxnId="{1CC61757-9E3D-473F-B130-C3D23C45ACE8}">
      <dgm:prSet/>
      <dgm:spPr/>
      <dgm:t>
        <a:bodyPr/>
        <a:lstStyle/>
        <a:p>
          <a:endParaRPr lang="es-EC" sz="1800">
            <a:latin typeface="Sylfaen" pitchFamily="18" charset="0"/>
          </a:endParaRPr>
        </a:p>
      </dgm:t>
    </dgm:pt>
    <dgm:pt modelId="{4388EA89-35C6-488F-ACA6-3652CA440694}" type="sibTrans" cxnId="{1CC61757-9E3D-473F-B130-C3D23C45ACE8}">
      <dgm:prSet/>
      <dgm:spPr/>
      <dgm:t>
        <a:bodyPr/>
        <a:lstStyle/>
        <a:p>
          <a:endParaRPr lang="es-EC" sz="1800">
            <a:latin typeface="Sylfaen" pitchFamily="18" charset="0"/>
          </a:endParaRPr>
        </a:p>
      </dgm:t>
    </dgm:pt>
    <dgm:pt modelId="{B6C5D183-CC88-421E-BE79-F53C8E46E133}" type="pres">
      <dgm:prSet presAssocID="{41AF10A0-0D73-4B71-810D-BF1F5C6C1CB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C3DCD91-9379-4949-A286-BFDD98528CB8}" type="pres">
      <dgm:prSet presAssocID="{6CE06721-89DD-473A-BF6B-F5B46EAC6326}" presName="thickLine" presStyleLbl="alignNode1" presStyleIdx="0" presStyleCnt="1"/>
      <dgm:spPr/>
    </dgm:pt>
    <dgm:pt modelId="{BC26EB60-E366-4DFD-888E-81F857CF950A}" type="pres">
      <dgm:prSet presAssocID="{6CE06721-89DD-473A-BF6B-F5B46EAC6326}" presName="horz1" presStyleCnt="0"/>
      <dgm:spPr/>
    </dgm:pt>
    <dgm:pt modelId="{D4CFC9CD-17BD-4BC0-B92C-D702C945A027}" type="pres">
      <dgm:prSet presAssocID="{6CE06721-89DD-473A-BF6B-F5B46EAC6326}" presName="tx1" presStyleLbl="revTx" presStyleIdx="0" presStyleCnt="6" custScaleX="121312"/>
      <dgm:spPr/>
      <dgm:t>
        <a:bodyPr/>
        <a:lstStyle/>
        <a:p>
          <a:endParaRPr lang="es-EC"/>
        </a:p>
      </dgm:t>
    </dgm:pt>
    <dgm:pt modelId="{F65F8AD5-5D5D-42CA-B508-3CAF9DBE69B9}" type="pres">
      <dgm:prSet presAssocID="{6CE06721-89DD-473A-BF6B-F5B46EAC6326}" presName="vert1" presStyleCnt="0"/>
      <dgm:spPr/>
    </dgm:pt>
    <dgm:pt modelId="{227F26BC-34A6-47F7-9882-024FADBC3687}" type="pres">
      <dgm:prSet presAssocID="{3B15DAAF-7250-415E-8CA8-B5CB46FF244F}" presName="vertSpace2a" presStyleCnt="0"/>
      <dgm:spPr/>
    </dgm:pt>
    <dgm:pt modelId="{12093028-8E82-47A0-88CE-B03833AA135B}" type="pres">
      <dgm:prSet presAssocID="{3B15DAAF-7250-415E-8CA8-B5CB46FF244F}" presName="horz2" presStyleCnt="0"/>
      <dgm:spPr/>
    </dgm:pt>
    <dgm:pt modelId="{973F466D-E1C3-4793-8543-FF9258884B92}" type="pres">
      <dgm:prSet presAssocID="{3B15DAAF-7250-415E-8CA8-B5CB46FF244F}" presName="horzSpace2" presStyleCnt="0"/>
      <dgm:spPr/>
    </dgm:pt>
    <dgm:pt modelId="{BF3A9E81-87C3-494D-B73F-F73A779383D5}" type="pres">
      <dgm:prSet presAssocID="{3B15DAAF-7250-415E-8CA8-B5CB46FF244F}" presName="tx2" presStyleLbl="revTx" presStyleIdx="1" presStyleCnt="6"/>
      <dgm:spPr/>
      <dgm:t>
        <a:bodyPr/>
        <a:lstStyle/>
        <a:p>
          <a:endParaRPr lang="es-EC"/>
        </a:p>
      </dgm:t>
    </dgm:pt>
    <dgm:pt modelId="{B4445DC5-441E-4451-9BE3-7DDE7FF5B05E}" type="pres">
      <dgm:prSet presAssocID="{3B15DAAF-7250-415E-8CA8-B5CB46FF244F}" presName="vert2" presStyleCnt="0"/>
      <dgm:spPr/>
    </dgm:pt>
    <dgm:pt modelId="{DC5990F9-622E-4CBC-BAC8-57CA686B9A41}" type="pres">
      <dgm:prSet presAssocID="{3B15DAAF-7250-415E-8CA8-B5CB46FF244F}" presName="thinLine2b" presStyleLbl="callout" presStyleIdx="0" presStyleCnt="5"/>
      <dgm:spPr/>
    </dgm:pt>
    <dgm:pt modelId="{FB47FF13-0FC1-42EF-825B-86C781E3F5DE}" type="pres">
      <dgm:prSet presAssocID="{3B15DAAF-7250-415E-8CA8-B5CB46FF244F}" presName="vertSpace2b" presStyleCnt="0"/>
      <dgm:spPr/>
    </dgm:pt>
    <dgm:pt modelId="{AC3552C8-CA06-4CC0-A997-10CD3CE222A8}" type="pres">
      <dgm:prSet presAssocID="{B6D04F43-7F40-4E72-9D7C-1E3B0EF40C1E}" presName="horz2" presStyleCnt="0"/>
      <dgm:spPr/>
    </dgm:pt>
    <dgm:pt modelId="{AFBE12AD-FDF3-4CBC-ADF2-C5ADA92FCD01}" type="pres">
      <dgm:prSet presAssocID="{B6D04F43-7F40-4E72-9D7C-1E3B0EF40C1E}" presName="horzSpace2" presStyleCnt="0"/>
      <dgm:spPr/>
    </dgm:pt>
    <dgm:pt modelId="{A8537BFF-F331-49A3-AAA0-E507E7D9E66F}" type="pres">
      <dgm:prSet presAssocID="{B6D04F43-7F40-4E72-9D7C-1E3B0EF40C1E}" presName="tx2" presStyleLbl="revTx" presStyleIdx="2" presStyleCnt="6"/>
      <dgm:spPr/>
      <dgm:t>
        <a:bodyPr/>
        <a:lstStyle/>
        <a:p>
          <a:endParaRPr lang="es-EC"/>
        </a:p>
      </dgm:t>
    </dgm:pt>
    <dgm:pt modelId="{40CE9A63-5C74-4996-9B88-77E6328D95A6}" type="pres">
      <dgm:prSet presAssocID="{B6D04F43-7F40-4E72-9D7C-1E3B0EF40C1E}" presName="vert2" presStyleCnt="0"/>
      <dgm:spPr/>
    </dgm:pt>
    <dgm:pt modelId="{A3CA8DBE-75C2-4147-9201-0A3A125D9D16}" type="pres">
      <dgm:prSet presAssocID="{B6D04F43-7F40-4E72-9D7C-1E3B0EF40C1E}" presName="thinLine2b" presStyleLbl="callout" presStyleIdx="1" presStyleCnt="5"/>
      <dgm:spPr/>
    </dgm:pt>
    <dgm:pt modelId="{84519DC0-D46A-41CB-8167-4050B2EDF158}" type="pres">
      <dgm:prSet presAssocID="{B6D04F43-7F40-4E72-9D7C-1E3B0EF40C1E}" presName="vertSpace2b" presStyleCnt="0"/>
      <dgm:spPr/>
    </dgm:pt>
    <dgm:pt modelId="{90DB129C-FD4F-46EA-A304-F45A10F082B0}" type="pres">
      <dgm:prSet presAssocID="{6138B8C9-EA92-47AA-B5EE-CDC5D5A11FB8}" presName="horz2" presStyleCnt="0"/>
      <dgm:spPr/>
    </dgm:pt>
    <dgm:pt modelId="{128C1FD0-83E3-40D5-92A2-970F64EB582A}" type="pres">
      <dgm:prSet presAssocID="{6138B8C9-EA92-47AA-B5EE-CDC5D5A11FB8}" presName="horzSpace2" presStyleCnt="0"/>
      <dgm:spPr/>
    </dgm:pt>
    <dgm:pt modelId="{8E171AD7-EC1C-4F9D-9D03-B587728AAE8F}" type="pres">
      <dgm:prSet presAssocID="{6138B8C9-EA92-47AA-B5EE-CDC5D5A11FB8}" presName="tx2" presStyleLbl="revTx" presStyleIdx="3" presStyleCnt="6"/>
      <dgm:spPr/>
      <dgm:t>
        <a:bodyPr/>
        <a:lstStyle/>
        <a:p>
          <a:endParaRPr lang="es-EC"/>
        </a:p>
      </dgm:t>
    </dgm:pt>
    <dgm:pt modelId="{E214B8EB-ED65-427E-8B9D-CD900D44E800}" type="pres">
      <dgm:prSet presAssocID="{6138B8C9-EA92-47AA-B5EE-CDC5D5A11FB8}" presName="vert2" presStyleCnt="0"/>
      <dgm:spPr/>
    </dgm:pt>
    <dgm:pt modelId="{6C98F315-4784-4BBC-9BF5-1F2AE5A75D6C}" type="pres">
      <dgm:prSet presAssocID="{6138B8C9-EA92-47AA-B5EE-CDC5D5A11FB8}" presName="thinLine2b" presStyleLbl="callout" presStyleIdx="2" presStyleCnt="5"/>
      <dgm:spPr/>
    </dgm:pt>
    <dgm:pt modelId="{ED5DB258-941A-4808-B8D3-A408AEDCA1A3}" type="pres">
      <dgm:prSet presAssocID="{6138B8C9-EA92-47AA-B5EE-CDC5D5A11FB8}" presName="vertSpace2b" presStyleCnt="0"/>
      <dgm:spPr/>
    </dgm:pt>
    <dgm:pt modelId="{83757683-DFAB-408E-9679-3123930DE86A}" type="pres">
      <dgm:prSet presAssocID="{AAEC9253-9C32-426C-9322-E272A012FED3}" presName="horz2" presStyleCnt="0"/>
      <dgm:spPr/>
    </dgm:pt>
    <dgm:pt modelId="{7B5F0392-FAF4-4660-AB38-F88F42564544}" type="pres">
      <dgm:prSet presAssocID="{AAEC9253-9C32-426C-9322-E272A012FED3}" presName="horzSpace2" presStyleCnt="0"/>
      <dgm:spPr/>
    </dgm:pt>
    <dgm:pt modelId="{27F5CAFD-1815-4FF5-BCED-9C7A2827CE25}" type="pres">
      <dgm:prSet presAssocID="{AAEC9253-9C32-426C-9322-E272A012FED3}" presName="tx2" presStyleLbl="revTx" presStyleIdx="4" presStyleCnt="6"/>
      <dgm:spPr/>
      <dgm:t>
        <a:bodyPr/>
        <a:lstStyle/>
        <a:p>
          <a:endParaRPr lang="es-EC"/>
        </a:p>
      </dgm:t>
    </dgm:pt>
    <dgm:pt modelId="{57D2B4C4-0D55-48D3-9CE0-8366B841D792}" type="pres">
      <dgm:prSet presAssocID="{AAEC9253-9C32-426C-9322-E272A012FED3}" presName="vert2" presStyleCnt="0"/>
      <dgm:spPr/>
    </dgm:pt>
    <dgm:pt modelId="{45740139-BC06-406D-8C73-1613DEA5FCD7}" type="pres">
      <dgm:prSet presAssocID="{AAEC9253-9C32-426C-9322-E272A012FED3}" presName="thinLine2b" presStyleLbl="callout" presStyleIdx="3" presStyleCnt="5"/>
      <dgm:spPr/>
    </dgm:pt>
    <dgm:pt modelId="{B5B41391-9AA0-4FFE-B472-F0FB9D705AEF}" type="pres">
      <dgm:prSet presAssocID="{AAEC9253-9C32-426C-9322-E272A012FED3}" presName="vertSpace2b" presStyleCnt="0"/>
      <dgm:spPr/>
    </dgm:pt>
    <dgm:pt modelId="{DE71AF63-B46E-4AEE-911F-E08279A0FF75}" type="pres">
      <dgm:prSet presAssocID="{169FC2B9-F5D0-4064-8299-1801528E4F9C}" presName="horz2" presStyleCnt="0"/>
      <dgm:spPr/>
    </dgm:pt>
    <dgm:pt modelId="{AED18CF7-EB8A-4874-8351-A0BE1D1C7259}" type="pres">
      <dgm:prSet presAssocID="{169FC2B9-F5D0-4064-8299-1801528E4F9C}" presName="horzSpace2" presStyleCnt="0"/>
      <dgm:spPr/>
    </dgm:pt>
    <dgm:pt modelId="{E7644C69-88D8-4203-9951-7FF072D86885}" type="pres">
      <dgm:prSet presAssocID="{169FC2B9-F5D0-4064-8299-1801528E4F9C}" presName="tx2" presStyleLbl="revTx" presStyleIdx="5" presStyleCnt="6"/>
      <dgm:spPr/>
      <dgm:t>
        <a:bodyPr/>
        <a:lstStyle/>
        <a:p>
          <a:endParaRPr lang="es-EC"/>
        </a:p>
      </dgm:t>
    </dgm:pt>
    <dgm:pt modelId="{B624761C-0FAB-4215-B93F-359FF913EC6B}" type="pres">
      <dgm:prSet presAssocID="{169FC2B9-F5D0-4064-8299-1801528E4F9C}" presName="vert2" presStyleCnt="0"/>
      <dgm:spPr/>
    </dgm:pt>
    <dgm:pt modelId="{646D0F08-B804-43C9-8D44-FB8F6B4A1BAC}" type="pres">
      <dgm:prSet presAssocID="{169FC2B9-F5D0-4064-8299-1801528E4F9C}" presName="thinLine2b" presStyleLbl="callout" presStyleIdx="4" presStyleCnt="5"/>
      <dgm:spPr/>
    </dgm:pt>
    <dgm:pt modelId="{776AD091-55A5-4A4C-A2E0-98D9556D00E0}" type="pres">
      <dgm:prSet presAssocID="{169FC2B9-F5D0-4064-8299-1801528E4F9C}" presName="vertSpace2b" presStyleCnt="0"/>
      <dgm:spPr/>
    </dgm:pt>
  </dgm:ptLst>
  <dgm:cxnLst>
    <dgm:cxn modelId="{FE0C05D5-8FED-4DBC-A328-5DA59863D7BF}" srcId="{6CE06721-89DD-473A-BF6B-F5B46EAC6326}" destId="{AAEC9253-9C32-426C-9322-E272A012FED3}" srcOrd="3" destOrd="0" parTransId="{1CA11B8C-8DAE-4032-B503-E16094988312}" sibTransId="{3D1E9F99-A7BD-449E-A349-97D29E3A66DF}"/>
    <dgm:cxn modelId="{5793F48F-5EA2-4CF3-9D9C-D382DABA4DE8}" srcId="{41AF10A0-0D73-4B71-810D-BF1F5C6C1CBD}" destId="{6CE06721-89DD-473A-BF6B-F5B46EAC6326}" srcOrd="0" destOrd="0" parTransId="{D6F9E2B6-4D07-49AC-B881-24C4FFF5B403}" sibTransId="{E91B5F07-DF34-4A41-9AEF-ED663C250C0C}"/>
    <dgm:cxn modelId="{B9142695-9BA9-4CBC-B601-FA8F4CBF0C52}" type="presOf" srcId="{6138B8C9-EA92-47AA-B5EE-CDC5D5A11FB8}" destId="{8E171AD7-EC1C-4F9D-9D03-B587728AAE8F}" srcOrd="0" destOrd="0" presId="urn:microsoft.com/office/officeart/2008/layout/LinedList"/>
    <dgm:cxn modelId="{D7A2DAC9-7A96-4662-8ABF-8934660F72EF}" type="presOf" srcId="{AAEC9253-9C32-426C-9322-E272A012FED3}" destId="{27F5CAFD-1815-4FF5-BCED-9C7A2827CE25}" srcOrd="0" destOrd="0" presId="urn:microsoft.com/office/officeart/2008/layout/LinedList"/>
    <dgm:cxn modelId="{1CC61757-9E3D-473F-B130-C3D23C45ACE8}" srcId="{6CE06721-89DD-473A-BF6B-F5B46EAC6326}" destId="{169FC2B9-F5D0-4064-8299-1801528E4F9C}" srcOrd="4" destOrd="0" parTransId="{62AEC418-8F28-4CEF-890C-F146AD963AD4}" sibTransId="{4388EA89-35C6-488F-ACA6-3652CA440694}"/>
    <dgm:cxn modelId="{A1F5D9DC-111B-455E-B0ED-65F5EC14791D}" type="presOf" srcId="{6CE06721-89DD-473A-BF6B-F5B46EAC6326}" destId="{D4CFC9CD-17BD-4BC0-B92C-D702C945A027}" srcOrd="0" destOrd="0" presId="urn:microsoft.com/office/officeart/2008/layout/LinedList"/>
    <dgm:cxn modelId="{F4845E70-61DE-4728-AB90-5F553C698263}" srcId="{6CE06721-89DD-473A-BF6B-F5B46EAC6326}" destId="{B6D04F43-7F40-4E72-9D7C-1E3B0EF40C1E}" srcOrd="1" destOrd="0" parTransId="{963769BD-66C4-4D00-B615-6AFDB92A8374}" sibTransId="{A7E82003-F5BE-48C1-8DCD-484CD537076E}"/>
    <dgm:cxn modelId="{A6D360C5-9E13-4056-88D2-F81387A710A7}" type="presOf" srcId="{B6D04F43-7F40-4E72-9D7C-1E3B0EF40C1E}" destId="{A8537BFF-F331-49A3-AAA0-E507E7D9E66F}" srcOrd="0" destOrd="0" presId="urn:microsoft.com/office/officeart/2008/layout/LinedList"/>
    <dgm:cxn modelId="{06FC5DB8-A0F9-467C-A5D4-1364CFF4870B}" srcId="{6CE06721-89DD-473A-BF6B-F5B46EAC6326}" destId="{3B15DAAF-7250-415E-8CA8-B5CB46FF244F}" srcOrd="0" destOrd="0" parTransId="{75C321F8-C704-4D46-B46D-BBC59825A881}" sibTransId="{09283743-B65D-4636-A1BE-CF4658A7297B}"/>
    <dgm:cxn modelId="{F4900557-3F7C-4639-9135-93F50B2C4E95}" srcId="{6CE06721-89DD-473A-BF6B-F5B46EAC6326}" destId="{6138B8C9-EA92-47AA-B5EE-CDC5D5A11FB8}" srcOrd="2" destOrd="0" parTransId="{358A6BBF-ED26-4A8E-8D4F-61ED4B0AF747}" sibTransId="{2E77C697-5AD3-4F59-9282-CABE70958056}"/>
    <dgm:cxn modelId="{C6D4CFBF-6D1E-471B-9FFB-584C9C2531B3}" type="presOf" srcId="{41AF10A0-0D73-4B71-810D-BF1F5C6C1CBD}" destId="{B6C5D183-CC88-421E-BE79-F53C8E46E133}" srcOrd="0" destOrd="0" presId="urn:microsoft.com/office/officeart/2008/layout/LinedList"/>
    <dgm:cxn modelId="{B095D8D0-9CA7-405D-B4E1-B4CEEF2E97E4}" type="presOf" srcId="{3B15DAAF-7250-415E-8CA8-B5CB46FF244F}" destId="{BF3A9E81-87C3-494D-B73F-F73A779383D5}" srcOrd="0" destOrd="0" presId="urn:microsoft.com/office/officeart/2008/layout/LinedList"/>
    <dgm:cxn modelId="{7CA78F85-BF5D-4A63-9A52-9907A24EF37A}" type="presOf" srcId="{169FC2B9-F5D0-4064-8299-1801528E4F9C}" destId="{E7644C69-88D8-4203-9951-7FF072D86885}" srcOrd="0" destOrd="0" presId="urn:microsoft.com/office/officeart/2008/layout/LinedList"/>
    <dgm:cxn modelId="{A8DD1CA4-D901-4369-B1BE-4D5DF49D0271}" type="presParOf" srcId="{B6C5D183-CC88-421E-BE79-F53C8E46E133}" destId="{0C3DCD91-9379-4949-A286-BFDD98528CB8}" srcOrd="0" destOrd="0" presId="urn:microsoft.com/office/officeart/2008/layout/LinedList"/>
    <dgm:cxn modelId="{D578ED92-9057-4BD9-B0E2-9D623E7DC3A7}" type="presParOf" srcId="{B6C5D183-CC88-421E-BE79-F53C8E46E133}" destId="{BC26EB60-E366-4DFD-888E-81F857CF950A}" srcOrd="1" destOrd="0" presId="urn:microsoft.com/office/officeart/2008/layout/LinedList"/>
    <dgm:cxn modelId="{43ACC85A-9C14-4BB9-98EA-7E1C67FA19A2}" type="presParOf" srcId="{BC26EB60-E366-4DFD-888E-81F857CF950A}" destId="{D4CFC9CD-17BD-4BC0-B92C-D702C945A027}" srcOrd="0" destOrd="0" presId="urn:microsoft.com/office/officeart/2008/layout/LinedList"/>
    <dgm:cxn modelId="{97B8123E-17B6-4C51-B62A-128FDB97171E}" type="presParOf" srcId="{BC26EB60-E366-4DFD-888E-81F857CF950A}" destId="{F65F8AD5-5D5D-42CA-B508-3CAF9DBE69B9}" srcOrd="1" destOrd="0" presId="urn:microsoft.com/office/officeart/2008/layout/LinedList"/>
    <dgm:cxn modelId="{33A60CFA-FA0F-4FAB-A084-9A603765E8E9}" type="presParOf" srcId="{F65F8AD5-5D5D-42CA-B508-3CAF9DBE69B9}" destId="{227F26BC-34A6-47F7-9882-024FADBC3687}" srcOrd="0" destOrd="0" presId="urn:microsoft.com/office/officeart/2008/layout/LinedList"/>
    <dgm:cxn modelId="{3DDA804E-6C26-48AF-855C-C99C0DEA909C}" type="presParOf" srcId="{F65F8AD5-5D5D-42CA-B508-3CAF9DBE69B9}" destId="{12093028-8E82-47A0-88CE-B03833AA135B}" srcOrd="1" destOrd="0" presId="urn:microsoft.com/office/officeart/2008/layout/LinedList"/>
    <dgm:cxn modelId="{023FAF2D-0325-42A5-865B-6515A5A92A89}" type="presParOf" srcId="{12093028-8E82-47A0-88CE-B03833AA135B}" destId="{973F466D-E1C3-4793-8543-FF9258884B92}" srcOrd="0" destOrd="0" presId="urn:microsoft.com/office/officeart/2008/layout/LinedList"/>
    <dgm:cxn modelId="{6119FD25-8AE8-4E4D-BC2E-BB2D998CDA66}" type="presParOf" srcId="{12093028-8E82-47A0-88CE-B03833AA135B}" destId="{BF3A9E81-87C3-494D-B73F-F73A779383D5}" srcOrd="1" destOrd="0" presId="urn:microsoft.com/office/officeart/2008/layout/LinedList"/>
    <dgm:cxn modelId="{C48741A7-E307-4B1C-A7BA-A2E3B979B0A7}" type="presParOf" srcId="{12093028-8E82-47A0-88CE-B03833AA135B}" destId="{B4445DC5-441E-4451-9BE3-7DDE7FF5B05E}" srcOrd="2" destOrd="0" presId="urn:microsoft.com/office/officeart/2008/layout/LinedList"/>
    <dgm:cxn modelId="{690B6F4B-A505-4DBE-A74E-82C6D25977BC}" type="presParOf" srcId="{F65F8AD5-5D5D-42CA-B508-3CAF9DBE69B9}" destId="{DC5990F9-622E-4CBC-BAC8-57CA686B9A41}" srcOrd="2" destOrd="0" presId="urn:microsoft.com/office/officeart/2008/layout/LinedList"/>
    <dgm:cxn modelId="{3A5BAFCF-4925-4FED-82CF-D7B10462D63D}" type="presParOf" srcId="{F65F8AD5-5D5D-42CA-B508-3CAF9DBE69B9}" destId="{FB47FF13-0FC1-42EF-825B-86C781E3F5DE}" srcOrd="3" destOrd="0" presId="urn:microsoft.com/office/officeart/2008/layout/LinedList"/>
    <dgm:cxn modelId="{700E2D5C-F1D8-49F8-8C03-2E4BD225FBC1}" type="presParOf" srcId="{F65F8AD5-5D5D-42CA-B508-3CAF9DBE69B9}" destId="{AC3552C8-CA06-4CC0-A997-10CD3CE222A8}" srcOrd="4" destOrd="0" presId="urn:microsoft.com/office/officeart/2008/layout/LinedList"/>
    <dgm:cxn modelId="{C9C10CA0-8B13-4F12-8014-7880A5DAC0F7}" type="presParOf" srcId="{AC3552C8-CA06-4CC0-A997-10CD3CE222A8}" destId="{AFBE12AD-FDF3-4CBC-ADF2-C5ADA92FCD01}" srcOrd="0" destOrd="0" presId="urn:microsoft.com/office/officeart/2008/layout/LinedList"/>
    <dgm:cxn modelId="{14BBA859-194D-4072-BB48-59F41DE5B244}" type="presParOf" srcId="{AC3552C8-CA06-4CC0-A997-10CD3CE222A8}" destId="{A8537BFF-F331-49A3-AAA0-E507E7D9E66F}" srcOrd="1" destOrd="0" presId="urn:microsoft.com/office/officeart/2008/layout/LinedList"/>
    <dgm:cxn modelId="{4FE3920F-0E8C-463E-99C8-678197F56449}" type="presParOf" srcId="{AC3552C8-CA06-4CC0-A997-10CD3CE222A8}" destId="{40CE9A63-5C74-4996-9B88-77E6328D95A6}" srcOrd="2" destOrd="0" presId="urn:microsoft.com/office/officeart/2008/layout/LinedList"/>
    <dgm:cxn modelId="{9A618CAF-AB81-4239-BF50-7516942B6287}" type="presParOf" srcId="{F65F8AD5-5D5D-42CA-B508-3CAF9DBE69B9}" destId="{A3CA8DBE-75C2-4147-9201-0A3A125D9D16}" srcOrd="5" destOrd="0" presId="urn:microsoft.com/office/officeart/2008/layout/LinedList"/>
    <dgm:cxn modelId="{2DB533F7-0D09-4A3D-B1D1-D135E5447547}" type="presParOf" srcId="{F65F8AD5-5D5D-42CA-B508-3CAF9DBE69B9}" destId="{84519DC0-D46A-41CB-8167-4050B2EDF158}" srcOrd="6" destOrd="0" presId="urn:microsoft.com/office/officeart/2008/layout/LinedList"/>
    <dgm:cxn modelId="{B1B5B587-5599-4410-AE27-B44032EBC9D3}" type="presParOf" srcId="{F65F8AD5-5D5D-42CA-B508-3CAF9DBE69B9}" destId="{90DB129C-FD4F-46EA-A304-F45A10F082B0}" srcOrd="7" destOrd="0" presId="urn:microsoft.com/office/officeart/2008/layout/LinedList"/>
    <dgm:cxn modelId="{C615A22D-2148-439C-9032-657C9803E605}" type="presParOf" srcId="{90DB129C-FD4F-46EA-A304-F45A10F082B0}" destId="{128C1FD0-83E3-40D5-92A2-970F64EB582A}" srcOrd="0" destOrd="0" presId="urn:microsoft.com/office/officeart/2008/layout/LinedList"/>
    <dgm:cxn modelId="{ABCCAA18-1D54-4B5D-B180-5A3A44409B58}" type="presParOf" srcId="{90DB129C-FD4F-46EA-A304-F45A10F082B0}" destId="{8E171AD7-EC1C-4F9D-9D03-B587728AAE8F}" srcOrd="1" destOrd="0" presId="urn:microsoft.com/office/officeart/2008/layout/LinedList"/>
    <dgm:cxn modelId="{7E3C70F3-1B50-4419-A880-F8279AF51B8E}" type="presParOf" srcId="{90DB129C-FD4F-46EA-A304-F45A10F082B0}" destId="{E214B8EB-ED65-427E-8B9D-CD900D44E800}" srcOrd="2" destOrd="0" presId="urn:microsoft.com/office/officeart/2008/layout/LinedList"/>
    <dgm:cxn modelId="{5992DC04-D1AB-4DC4-94D0-EE8118151238}" type="presParOf" srcId="{F65F8AD5-5D5D-42CA-B508-3CAF9DBE69B9}" destId="{6C98F315-4784-4BBC-9BF5-1F2AE5A75D6C}" srcOrd="8" destOrd="0" presId="urn:microsoft.com/office/officeart/2008/layout/LinedList"/>
    <dgm:cxn modelId="{D083B3B9-C723-4BD0-BABF-2048993C05D7}" type="presParOf" srcId="{F65F8AD5-5D5D-42CA-B508-3CAF9DBE69B9}" destId="{ED5DB258-941A-4808-B8D3-A408AEDCA1A3}" srcOrd="9" destOrd="0" presId="urn:microsoft.com/office/officeart/2008/layout/LinedList"/>
    <dgm:cxn modelId="{0DF0F222-3129-4847-A64B-E27EB7D07EF7}" type="presParOf" srcId="{F65F8AD5-5D5D-42CA-B508-3CAF9DBE69B9}" destId="{83757683-DFAB-408E-9679-3123930DE86A}" srcOrd="10" destOrd="0" presId="urn:microsoft.com/office/officeart/2008/layout/LinedList"/>
    <dgm:cxn modelId="{C061308B-6351-4A4C-B015-2390B1C1FCA5}" type="presParOf" srcId="{83757683-DFAB-408E-9679-3123930DE86A}" destId="{7B5F0392-FAF4-4660-AB38-F88F42564544}" srcOrd="0" destOrd="0" presId="urn:microsoft.com/office/officeart/2008/layout/LinedList"/>
    <dgm:cxn modelId="{B75C8D44-B6CA-41D2-815E-8BD9D58D615C}" type="presParOf" srcId="{83757683-DFAB-408E-9679-3123930DE86A}" destId="{27F5CAFD-1815-4FF5-BCED-9C7A2827CE25}" srcOrd="1" destOrd="0" presId="urn:microsoft.com/office/officeart/2008/layout/LinedList"/>
    <dgm:cxn modelId="{DC16D623-C386-4372-AD6B-AB556FC3D8F5}" type="presParOf" srcId="{83757683-DFAB-408E-9679-3123930DE86A}" destId="{57D2B4C4-0D55-48D3-9CE0-8366B841D792}" srcOrd="2" destOrd="0" presId="urn:microsoft.com/office/officeart/2008/layout/LinedList"/>
    <dgm:cxn modelId="{F6ADF225-93B1-435E-B786-4FF7C4ECDC32}" type="presParOf" srcId="{F65F8AD5-5D5D-42CA-B508-3CAF9DBE69B9}" destId="{45740139-BC06-406D-8C73-1613DEA5FCD7}" srcOrd="11" destOrd="0" presId="urn:microsoft.com/office/officeart/2008/layout/LinedList"/>
    <dgm:cxn modelId="{FFFF9527-7303-4B73-BEEE-A118DE5D44C7}" type="presParOf" srcId="{F65F8AD5-5D5D-42CA-B508-3CAF9DBE69B9}" destId="{B5B41391-9AA0-4FFE-B472-F0FB9D705AEF}" srcOrd="12" destOrd="0" presId="urn:microsoft.com/office/officeart/2008/layout/LinedList"/>
    <dgm:cxn modelId="{77FACF52-53EF-40E9-AB04-573766A4C690}" type="presParOf" srcId="{F65F8AD5-5D5D-42CA-B508-3CAF9DBE69B9}" destId="{DE71AF63-B46E-4AEE-911F-E08279A0FF75}" srcOrd="13" destOrd="0" presId="urn:microsoft.com/office/officeart/2008/layout/LinedList"/>
    <dgm:cxn modelId="{3B1F1124-6A11-4551-835C-03EFE1DF77E1}" type="presParOf" srcId="{DE71AF63-B46E-4AEE-911F-E08279A0FF75}" destId="{AED18CF7-EB8A-4874-8351-A0BE1D1C7259}" srcOrd="0" destOrd="0" presId="urn:microsoft.com/office/officeart/2008/layout/LinedList"/>
    <dgm:cxn modelId="{45929A0D-22D2-43AF-9E95-77FA89C08489}" type="presParOf" srcId="{DE71AF63-B46E-4AEE-911F-E08279A0FF75}" destId="{E7644C69-88D8-4203-9951-7FF072D86885}" srcOrd="1" destOrd="0" presId="urn:microsoft.com/office/officeart/2008/layout/LinedList"/>
    <dgm:cxn modelId="{ADF1706A-B3C0-4AC8-9BE2-B83ABB37B5B9}" type="presParOf" srcId="{DE71AF63-B46E-4AEE-911F-E08279A0FF75}" destId="{B624761C-0FAB-4215-B93F-359FF913EC6B}" srcOrd="2" destOrd="0" presId="urn:microsoft.com/office/officeart/2008/layout/LinedList"/>
    <dgm:cxn modelId="{9832CD9E-2C97-4C92-A651-9F89453D3680}" type="presParOf" srcId="{F65F8AD5-5D5D-42CA-B508-3CAF9DBE69B9}" destId="{646D0F08-B804-43C9-8D44-FB8F6B4A1BAC}" srcOrd="14" destOrd="0" presId="urn:microsoft.com/office/officeart/2008/layout/LinedList"/>
    <dgm:cxn modelId="{FE827A49-299E-4834-BA9D-B9E688E3A1C4}" type="presParOf" srcId="{F65F8AD5-5D5D-42CA-B508-3CAF9DBE69B9}" destId="{776AD091-55A5-4A4C-A2E0-98D9556D00E0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3A87A3E-A6F2-412F-94E1-C31AC64A55E9}" type="doc">
      <dgm:prSet loTypeId="urn:microsoft.com/office/officeart/2005/8/layout/hList7" loCatId="list" qsTypeId="urn:microsoft.com/office/officeart/2005/8/quickstyle/simple4" qsCatId="simple" csTypeId="urn:microsoft.com/office/officeart/2005/8/colors/accent3_2" csCatId="accent3" phldr="1"/>
      <dgm:spPr/>
    </dgm:pt>
    <dgm:pt modelId="{8930F264-E7AD-4B3E-A74D-B4E50F9F6F87}">
      <dgm:prSet phldrT="[Texto]" custT="1"/>
      <dgm:spPr/>
      <dgm:t>
        <a:bodyPr/>
        <a:lstStyle/>
        <a:p>
          <a:r>
            <a:rPr lang="es-EC" sz="2000" i="0" dirty="0" smtClean="0">
              <a:solidFill>
                <a:schemeClr val="bg1"/>
              </a:solidFill>
              <a:latin typeface="Sylfaen" pitchFamily="18" charset="0"/>
            </a:rPr>
            <a:t>Las teorías más idóneas para el proceso de abordaje de la situación problema es la teoría de la gestión de la productividad de Prokopenko (1989)</a:t>
          </a:r>
          <a:endParaRPr lang="es-EC" sz="2000" i="0" dirty="0">
            <a:solidFill>
              <a:schemeClr val="bg1"/>
            </a:solidFill>
          </a:endParaRPr>
        </a:p>
      </dgm:t>
    </dgm:pt>
    <dgm:pt modelId="{A2A599F0-906B-4916-89E7-DF7FAC28B661}" type="parTrans" cxnId="{58DA7BB3-6BAC-4CF1-B393-5ABB7B8DF93A}">
      <dgm:prSet/>
      <dgm:spPr/>
      <dgm:t>
        <a:bodyPr/>
        <a:lstStyle/>
        <a:p>
          <a:endParaRPr lang="es-EC"/>
        </a:p>
      </dgm:t>
    </dgm:pt>
    <dgm:pt modelId="{EB517B4C-2556-4E1C-82C9-D6D599D77890}" type="sibTrans" cxnId="{58DA7BB3-6BAC-4CF1-B393-5ABB7B8DF93A}">
      <dgm:prSet/>
      <dgm:spPr/>
      <dgm:t>
        <a:bodyPr/>
        <a:lstStyle/>
        <a:p>
          <a:endParaRPr lang="es-EC"/>
        </a:p>
      </dgm:t>
    </dgm:pt>
    <dgm:pt modelId="{558B62CD-051E-483B-B905-4B9440D80EB2}">
      <dgm:prSet phldrT="[Texto]" custT="1"/>
      <dgm:spPr/>
      <dgm:t>
        <a:bodyPr/>
        <a:lstStyle/>
        <a:p>
          <a:pPr algn="ctr"/>
          <a:r>
            <a:rPr lang="es-EC" sz="1800" b="1" i="0" dirty="0" smtClean="0">
              <a:solidFill>
                <a:schemeClr val="bg1"/>
              </a:solidFill>
              <a:latin typeface="Sylfaen" pitchFamily="18" charset="0"/>
            </a:rPr>
            <a:t>DIFICULTADES</a:t>
          </a:r>
        </a:p>
        <a:p>
          <a:pPr algn="l"/>
          <a:r>
            <a:rPr lang="es-EC" sz="1800" b="0" i="0" dirty="0" smtClean="0">
              <a:solidFill>
                <a:schemeClr val="bg1"/>
              </a:solidFill>
              <a:latin typeface="Sylfaen" pitchFamily="18" charset="0"/>
            </a:rPr>
            <a:t>-. En la eficiencia y eficacia de la mano de obra</a:t>
          </a:r>
        </a:p>
        <a:p>
          <a:pPr algn="l"/>
          <a:r>
            <a:rPr lang="es-EC" sz="1800" b="0" i="0" dirty="0" smtClean="0">
              <a:solidFill>
                <a:schemeClr val="bg1"/>
              </a:solidFill>
              <a:latin typeface="Sylfaen" pitchFamily="18" charset="0"/>
            </a:rPr>
            <a:t>-. No se tienen delimitados los procesos administrativos, comerciales, servicios y financieros en las Pymes</a:t>
          </a:r>
        </a:p>
        <a:p>
          <a:pPr algn="l"/>
          <a:r>
            <a:rPr lang="es-EC" sz="1800" b="0" i="0" dirty="0" smtClean="0">
              <a:solidFill>
                <a:schemeClr val="bg1"/>
              </a:solidFill>
              <a:latin typeface="Sylfaen" pitchFamily="18" charset="0"/>
            </a:rPr>
            <a:t>-. Demora en los tiempo para concretar las ventas, facturación y entrega</a:t>
          </a:r>
        </a:p>
      </dgm:t>
    </dgm:pt>
    <dgm:pt modelId="{4A4ADF0E-20A8-4EDB-818C-744F254A6CD1}" type="parTrans" cxnId="{658779CD-89F1-4190-BA60-0A48A745B900}">
      <dgm:prSet/>
      <dgm:spPr/>
      <dgm:t>
        <a:bodyPr/>
        <a:lstStyle/>
        <a:p>
          <a:endParaRPr lang="es-EC"/>
        </a:p>
      </dgm:t>
    </dgm:pt>
    <dgm:pt modelId="{71D192D8-5587-4D81-9DE5-74B73A619336}" type="sibTrans" cxnId="{658779CD-89F1-4190-BA60-0A48A745B900}">
      <dgm:prSet/>
      <dgm:spPr/>
      <dgm:t>
        <a:bodyPr/>
        <a:lstStyle/>
        <a:p>
          <a:endParaRPr lang="es-EC"/>
        </a:p>
      </dgm:t>
    </dgm:pt>
    <dgm:pt modelId="{6D7D7227-5F37-4815-A755-8C69BAD98EEB}">
      <dgm:prSet phldrT="[Texto]" custT="1"/>
      <dgm:spPr/>
      <dgm:t>
        <a:bodyPr/>
        <a:lstStyle/>
        <a:p>
          <a:r>
            <a:rPr lang="es-EC" sz="2000" b="0" i="0" dirty="0" smtClean="0">
              <a:solidFill>
                <a:schemeClr val="bg1"/>
              </a:solidFill>
              <a:latin typeface="Sylfaen" pitchFamily="18" charset="0"/>
            </a:rPr>
            <a:t>-. Incumplimiento de las metas y objetivos financieros  </a:t>
          </a:r>
          <a:endParaRPr lang="es-EC" sz="2000" dirty="0" smtClean="0">
            <a:solidFill>
              <a:schemeClr val="bg1"/>
            </a:solidFill>
            <a:latin typeface="Sylfaen" pitchFamily="18" charset="0"/>
          </a:endParaRPr>
        </a:p>
        <a:p>
          <a:r>
            <a:rPr lang="es-EC" sz="2000" dirty="0" smtClean="0">
              <a:solidFill>
                <a:schemeClr val="bg1"/>
              </a:solidFill>
              <a:latin typeface="Sylfaen" pitchFamily="18" charset="0"/>
            </a:rPr>
            <a:t>-. Tendencias a la baja en las ventas durante el periodo 2014-2016</a:t>
          </a:r>
        </a:p>
        <a:p>
          <a:r>
            <a:rPr lang="es-EC" sz="2000" dirty="0" smtClean="0">
              <a:solidFill>
                <a:schemeClr val="bg1"/>
              </a:solidFill>
              <a:latin typeface="Sylfaen" pitchFamily="18" charset="0"/>
            </a:rPr>
            <a:t>-. Propuesta de estrategias comunes para la mejora de la productividad </a:t>
          </a:r>
          <a:endParaRPr lang="es-EC" sz="2000" dirty="0">
            <a:solidFill>
              <a:schemeClr val="bg1"/>
            </a:solidFill>
            <a:latin typeface="Sylfaen" pitchFamily="18" charset="0"/>
          </a:endParaRPr>
        </a:p>
      </dgm:t>
    </dgm:pt>
    <dgm:pt modelId="{D5072147-011D-4028-A250-362E03406B92}" type="parTrans" cxnId="{708019B2-B9C7-42EC-B773-37F7F051A4A1}">
      <dgm:prSet/>
      <dgm:spPr/>
      <dgm:t>
        <a:bodyPr/>
        <a:lstStyle/>
        <a:p>
          <a:endParaRPr lang="es-EC"/>
        </a:p>
      </dgm:t>
    </dgm:pt>
    <dgm:pt modelId="{438B1956-1F73-40E9-86C9-9E7E6D24619A}" type="sibTrans" cxnId="{708019B2-B9C7-42EC-B773-37F7F051A4A1}">
      <dgm:prSet/>
      <dgm:spPr/>
      <dgm:t>
        <a:bodyPr/>
        <a:lstStyle/>
        <a:p>
          <a:endParaRPr lang="es-EC"/>
        </a:p>
      </dgm:t>
    </dgm:pt>
    <dgm:pt modelId="{CB048D3F-EC13-4581-BE18-29653CFAEA52}" type="pres">
      <dgm:prSet presAssocID="{E3A87A3E-A6F2-412F-94E1-C31AC64A55E9}" presName="Name0" presStyleCnt="0">
        <dgm:presLayoutVars>
          <dgm:dir/>
          <dgm:resizeHandles val="exact"/>
        </dgm:presLayoutVars>
      </dgm:prSet>
      <dgm:spPr/>
    </dgm:pt>
    <dgm:pt modelId="{227B8A43-1A61-4ADF-9333-71DE15AA7F3B}" type="pres">
      <dgm:prSet presAssocID="{E3A87A3E-A6F2-412F-94E1-C31AC64A55E9}" presName="fgShape" presStyleLbl="fgShp" presStyleIdx="0" presStyleCnt="1" custScaleY="45667" custLinFactNeighborY="61122"/>
      <dgm:spPr/>
    </dgm:pt>
    <dgm:pt modelId="{F309F0E8-6C11-48E4-A86F-D93B6185F9C2}" type="pres">
      <dgm:prSet presAssocID="{E3A87A3E-A6F2-412F-94E1-C31AC64A55E9}" presName="linComp" presStyleCnt="0"/>
      <dgm:spPr/>
    </dgm:pt>
    <dgm:pt modelId="{7ABE86CF-5E24-4827-BDE9-FBA463852473}" type="pres">
      <dgm:prSet presAssocID="{8930F264-E7AD-4B3E-A74D-B4E50F9F6F87}" presName="compNode" presStyleCnt="0"/>
      <dgm:spPr/>
    </dgm:pt>
    <dgm:pt modelId="{CABB525A-6CE4-4471-A6DB-20FFF46EABDF}" type="pres">
      <dgm:prSet presAssocID="{8930F264-E7AD-4B3E-A74D-B4E50F9F6F87}" presName="bkgdShape" presStyleLbl="node1" presStyleIdx="0" presStyleCnt="3"/>
      <dgm:spPr/>
      <dgm:t>
        <a:bodyPr/>
        <a:lstStyle/>
        <a:p>
          <a:endParaRPr lang="es-EC"/>
        </a:p>
      </dgm:t>
    </dgm:pt>
    <dgm:pt modelId="{C79EAE73-EECD-4B2B-AC89-A5D416278504}" type="pres">
      <dgm:prSet presAssocID="{8930F264-E7AD-4B3E-A74D-B4E50F9F6F8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1C0C16-9AA2-445E-A104-E7ECD5AAB2AA}" type="pres">
      <dgm:prSet presAssocID="{8930F264-E7AD-4B3E-A74D-B4E50F9F6F87}" presName="invisiNode" presStyleLbl="node1" presStyleIdx="0" presStyleCnt="3"/>
      <dgm:spPr/>
    </dgm:pt>
    <dgm:pt modelId="{02BE8778-8BE6-4AB2-ACEB-AD5993D25689}" type="pres">
      <dgm:prSet presAssocID="{8930F264-E7AD-4B3E-A74D-B4E50F9F6F87}" presName="imagNode" presStyleLbl="fgImgPlace1" presStyleIdx="0" presStyleCnt="3" custScaleY="56448" custLinFactNeighborY="-35564"/>
      <dgm:spPr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7A8826D-D65B-4D37-B1D9-E94BD148BCC4}" type="pres">
      <dgm:prSet presAssocID="{EB517B4C-2556-4E1C-82C9-D6D599D77890}" presName="sibTrans" presStyleLbl="sibTrans2D1" presStyleIdx="0" presStyleCnt="0"/>
      <dgm:spPr/>
      <dgm:t>
        <a:bodyPr/>
        <a:lstStyle/>
        <a:p>
          <a:endParaRPr lang="es-EC"/>
        </a:p>
      </dgm:t>
    </dgm:pt>
    <dgm:pt modelId="{4897A776-C58C-4D49-9EFC-78711586D6F8}" type="pres">
      <dgm:prSet presAssocID="{558B62CD-051E-483B-B905-4B9440D80EB2}" presName="compNode" presStyleCnt="0"/>
      <dgm:spPr/>
    </dgm:pt>
    <dgm:pt modelId="{C2039130-455D-4C47-9FF5-EC447255B986}" type="pres">
      <dgm:prSet presAssocID="{558B62CD-051E-483B-B905-4B9440D80EB2}" presName="bkgdShape" presStyleLbl="node1" presStyleIdx="1" presStyleCnt="3" custLinFactNeighborX="-164" custLinFactNeighborY="-1408"/>
      <dgm:spPr/>
      <dgm:t>
        <a:bodyPr/>
        <a:lstStyle/>
        <a:p>
          <a:endParaRPr lang="es-EC"/>
        </a:p>
      </dgm:t>
    </dgm:pt>
    <dgm:pt modelId="{4F9E475A-2357-4E45-A92C-3AFFE5D964E6}" type="pres">
      <dgm:prSet presAssocID="{558B62CD-051E-483B-B905-4B9440D80EB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14A3E9-3260-4F31-B66D-A3D17C424B04}" type="pres">
      <dgm:prSet presAssocID="{558B62CD-051E-483B-B905-4B9440D80EB2}" presName="invisiNode" presStyleLbl="node1" presStyleIdx="1" presStyleCnt="3"/>
      <dgm:spPr/>
    </dgm:pt>
    <dgm:pt modelId="{C07F0910-B96D-4ECE-B73A-816552B1922F}" type="pres">
      <dgm:prSet presAssocID="{558B62CD-051E-483B-B905-4B9440D80EB2}" presName="imagNode" presStyleLbl="fgImgPlace1" presStyleIdx="1" presStyleCnt="3" custScaleY="56448" custLinFactNeighborY="-35564"/>
      <dgm:spPr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A4B72B2-4C16-4F5C-9813-47A21391907D}" type="pres">
      <dgm:prSet presAssocID="{71D192D8-5587-4D81-9DE5-74B73A619336}" presName="sibTrans" presStyleLbl="sibTrans2D1" presStyleIdx="0" presStyleCnt="0"/>
      <dgm:spPr/>
      <dgm:t>
        <a:bodyPr/>
        <a:lstStyle/>
        <a:p>
          <a:endParaRPr lang="es-EC"/>
        </a:p>
      </dgm:t>
    </dgm:pt>
    <dgm:pt modelId="{AA94FAF2-99AD-438D-A856-25289B1BE130}" type="pres">
      <dgm:prSet presAssocID="{6D7D7227-5F37-4815-A755-8C69BAD98EEB}" presName="compNode" presStyleCnt="0"/>
      <dgm:spPr/>
    </dgm:pt>
    <dgm:pt modelId="{BEAB7121-6872-448B-B7B3-7AD915D68014}" type="pres">
      <dgm:prSet presAssocID="{6D7D7227-5F37-4815-A755-8C69BAD98EEB}" presName="bkgdShape" presStyleLbl="node1" presStyleIdx="2" presStyleCnt="3"/>
      <dgm:spPr/>
      <dgm:t>
        <a:bodyPr/>
        <a:lstStyle/>
        <a:p>
          <a:endParaRPr lang="es-EC"/>
        </a:p>
      </dgm:t>
    </dgm:pt>
    <dgm:pt modelId="{4DF1650E-BB88-40C2-AADD-F9BE986E16CD}" type="pres">
      <dgm:prSet presAssocID="{6D7D7227-5F37-4815-A755-8C69BAD98EE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4EBBBC-C84D-4971-B2CB-EDE2FB768657}" type="pres">
      <dgm:prSet presAssocID="{6D7D7227-5F37-4815-A755-8C69BAD98EEB}" presName="invisiNode" presStyleLbl="node1" presStyleIdx="2" presStyleCnt="3"/>
      <dgm:spPr/>
    </dgm:pt>
    <dgm:pt modelId="{85FA6B7B-7CF5-48DC-AACB-33AEBE4BE91E}" type="pres">
      <dgm:prSet presAssocID="{6D7D7227-5F37-4815-A755-8C69BAD98EEB}" presName="imagNode" presStyleLbl="fgImgPlace1" presStyleIdx="2" presStyleCnt="3" custScaleY="56448" custLinFactNeighborY="-35564"/>
      <dgm:spPr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24BAA2D-746B-4BC5-9657-FBD82661147A}" type="presOf" srcId="{EB517B4C-2556-4E1C-82C9-D6D599D77890}" destId="{07A8826D-D65B-4D37-B1D9-E94BD148BCC4}" srcOrd="0" destOrd="0" presId="urn:microsoft.com/office/officeart/2005/8/layout/hList7"/>
    <dgm:cxn modelId="{708019B2-B9C7-42EC-B773-37F7F051A4A1}" srcId="{E3A87A3E-A6F2-412F-94E1-C31AC64A55E9}" destId="{6D7D7227-5F37-4815-A755-8C69BAD98EEB}" srcOrd="2" destOrd="0" parTransId="{D5072147-011D-4028-A250-362E03406B92}" sibTransId="{438B1956-1F73-40E9-86C9-9E7E6D24619A}"/>
    <dgm:cxn modelId="{B35343D3-EE36-4105-87B8-FF19E5FEFF13}" type="presOf" srcId="{6D7D7227-5F37-4815-A755-8C69BAD98EEB}" destId="{4DF1650E-BB88-40C2-AADD-F9BE986E16CD}" srcOrd="1" destOrd="0" presId="urn:microsoft.com/office/officeart/2005/8/layout/hList7"/>
    <dgm:cxn modelId="{0F3F1383-C892-4938-92BF-CEFBC467FB2E}" type="presOf" srcId="{6D7D7227-5F37-4815-A755-8C69BAD98EEB}" destId="{BEAB7121-6872-448B-B7B3-7AD915D68014}" srcOrd="0" destOrd="0" presId="urn:microsoft.com/office/officeart/2005/8/layout/hList7"/>
    <dgm:cxn modelId="{58DA7BB3-6BAC-4CF1-B393-5ABB7B8DF93A}" srcId="{E3A87A3E-A6F2-412F-94E1-C31AC64A55E9}" destId="{8930F264-E7AD-4B3E-A74D-B4E50F9F6F87}" srcOrd="0" destOrd="0" parTransId="{A2A599F0-906B-4916-89E7-DF7FAC28B661}" sibTransId="{EB517B4C-2556-4E1C-82C9-D6D599D77890}"/>
    <dgm:cxn modelId="{C2D0292C-1981-4E6A-94DA-30FA09BA1088}" type="presOf" srcId="{558B62CD-051E-483B-B905-4B9440D80EB2}" destId="{4F9E475A-2357-4E45-A92C-3AFFE5D964E6}" srcOrd="1" destOrd="0" presId="urn:microsoft.com/office/officeart/2005/8/layout/hList7"/>
    <dgm:cxn modelId="{AD6E0A23-06E5-46C5-B2DB-F9076714BBE4}" type="presOf" srcId="{71D192D8-5587-4D81-9DE5-74B73A619336}" destId="{1A4B72B2-4C16-4F5C-9813-47A21391907D}" srcOrd="0" destOrd="0" presId="urn:microsoft.com/office/officeart/2005/8/layout/hList7"/>
    <dgm:cxn modelId="{EDE8E06E-C5D5-4A60-B56C-41B193743908}" type="presOf" srcId="{E3A87A3E-A6F2-412F-94E1-C31AC64A55E9}" destId="{CB048D3F-EC13-4581-BE18-29653CFAEA52}" srcOrd="0" destOrd="0" presId="urn:microsoft.com/office/officeart/2005/8/layout/hList7"/>
    <dgm:cxn modelId="{6C48E1C3-1E78-44F2-8AEA-E10D4555A151}" type="presOf" srcId="{8930F264-E7AD-4B3E-A74D-B4E50F9F6F87}" destId="{C79EAE73-EECD-4B2B-AC89-A5D416278504}" srcOrd="1" destOrd="0" presId="urn:microsoft.com/office/officeart/2005/8/layout/hList7"/>
    <dgm:cxn modelId="{8123C194-AEB8-47FF-9A5C-32C7DAA71704}" type="presOf" srcId="{8930F264-E7AD-4B3E-A74D-B4E50F9F6F87}" destId="{CABB525A-6CE4-4471-A6DB-20FFF46EABDF}" srcOrd="0" destOrd="0" presId="urn:microsoft.com/office/officeart/2005/8/layout/hList7"/>
    <dgm:cxn modelId="{658779CD-89F1-4190-BA60-0A48A745B900}" srcId="{E3A87A3E-A6F2-412F-94E1-C31AC64A55E9}" destId="{558B62CD-051E-483B-B905-4B9440D80EB2}" srcOrd="1" destOrd="0" parTransId="{4A4ADF0E-20A8-4EDB-818C-744F254A6CD1}" sibTransId="{71D192D8-5587-4D81-9DE5-74B73A619336}"/>
    <dgm:cxn modelId="{ED6C2D03-9806-4FFF-B6E5-99BD8C51B667}" type="presOf" srcId="{558B62CD-051E-483B-B905-4B9440D80EB2}" destId="{C2039130-455D-4C47-9FF5-EC447255B986}" srcOrd="0" destOrd="0" presId="urn:microsoft.com/office/officeart/2005/8/layout/hList7"/>
    <dgm:cxn modelId="{02D46A84-833A-49C3-AE94-F1076DD017B8}" type="presParOf" srcId="{CB048D3F-EC13-4581-BE18-29653CFAEA52}" destId="{227B8A43-1A61-4ADF-9333-71DE15AA7F3B}" srcOrd="0" destOrd="0" presId="urn:microsoft.com/office/officeart/2005/8/layout/hList7"/>
    <dgm:cxn modelId="{73526C4B-0493-42C8-89F1-A66DEF91334A}" type="presParOf" srcId="{CB048D3F-EC13-4581-BE18-29653CFAEA52}" destId="{F309F0E8-6C11-48E4-A86F-D93B6185F9C2}" srcOrd="1" destOrd="0" presId="urn:microsoft.com/office/officeart/2005/8/layout/hList7"/>
    <dgm:cxn modelId="{FA5A8B79-B424-4464-AEE1-585104847F37}" type="presParOf" srcId="{F309F0E8-6C11-48E4-A86F-D93B6185F9C2}" destId="{7ABE86CF-5E24-4827-BDE9-FBA463852473}" srcOrd="0" destOrd="0" presId="urn:microsoft.com/office/officeart/2005/8/layout/hList7"/>
    <dgm:cxn modelId="{79966D9F-2681-4848-8D51-A419E8802B9D}" type="presParOf" srcId="{7ABE86CF-5E24-4827-BDE9-FBA463852473}" destId="{CABB525A-6CE4-4471-A6DB-20FFF46EABDF}" srcOrd="0" destOrd="0" presId="urn:microsoft.com/office/officeart/2005/8/layout/hList7"/>
    <dgm:cxn modelId="{421CE108-D027-4A2C-93D7-BD5057CB3C1D}" type="presParOf" srcId="{7ABE86CF-5E24-4827-BDE9-FBA463852473}" destId="{C79EAE73-EECD-4B2B-AC89-A5D416278504}" srcOrd="1" destOrd="0" presId="urn:microsoft.com/office/officeart/2005/8/layout/hList7"/>
    <dgm:cxn modelId="{700D4963-BBF2-44FE-B727-A3D366F5528F}" type="presParOf" srcId="{7ABE86CF-5E24-4827-BDE9-FBA463852473}" destId="{A41C0C16-9AA2-445E-A104-E7ECD5AAB2AA}" srcOrd="2" destOrd="0" presId="urn:microsoft.com/office/officeart/2005/8/layout/hList7"/>
    <dgm:cxn modelId="{F009FCCF-4EE9-4FD6-83D6-CB14B46E8AFF}" type="presParOf" srcId="{7ABE86CF-5E24-4827-BDE9-FBA463852473}" destId="{02BE8778-8BE6-4AB2-ACEB-AD5993D25689}" srcOrd="3" destOrd="0" presId="urn:microsoft.com/office/officeart/2005/8/layout/hList7"/>
    <dgm:cxn modelId="{00F4ACF0-32F4-4DDA-B3C5-AFF7B9DCD8FF}" type="presParOf" srcId="{F309F0E8-6C11-48E4-A86F-D93B6185F9C2}" destId="{07A8826D-D65B-4D37-B1D9-E94BD148BCC4}" srcOrd="1" destOrd="0" presId="urn:microsoft.com/office/officeart/2005/8/layout/hList7"/>
    <dgm:cxn modelId="{3CD76AA3-5A0A-4788-B511-C43C384DE0E8}" type="presParOf" srcId="{F309F0E8-6C11-48E4-A86F-D93B6185F9C2}" destId="{4897A776-C58C-4D49-9EFC-78711586D6F8}" srcOrd="2" destOrd="0" presId="urn:microsoft.com/office/officeart/2005/8/layout/hList7"/>
    <dgm:cxn modelId="{18ABB22A-8E3E-4ED9-A484-AFEA4A795B7D}" type="presParOf" srcId="{4897A776-C58C-4D49-9EFC-78711586D6F8}" destId="{C2039130-455D-4C47-9FF5-EC447255B986}" srcOrd="0" destOrd="0" presId="urn:microsoft.com/office/officeart/2005/8/layout/hList7"/>
    <dgm:cxn modelId="{70713AC1-31A4-4EDA-A799-4C23CD93CF80}" type="presParOf" srcId="{4897A776-C58C-4D49-9EFC-78711586D6F8}" destId="{4F9E475A-2357-4E45-A92C-3AFFE5D964E6}" srcOrd="1" destOrd="0" presId="urn:microsoft.com/office/officeart/2005/8/layout/hList7"/>
    <dgm:cxn modelId="{1DF09CD6-D2E5-43E3-AE86-91D8C5957B85}" type="presParOf" srcId="{4897A776-C58C-4D49-9EFC-78711586D6F8}" destId="{4514A3E9-3260-4F31-B66D-A3D17C424B04}" srcOrd="2" destOrd="0" presId="urn:microsoft.com/office/officeart/2005/8/layout/hList7"/>
    <dgm:cxn modelId="{93E78340-DF73-4061-B8CE-A6007D6FEBD6}" type="presParOf" srcId="{4897A776-C58C-4D49-9EFC-78711586D6F8}" destId="{C07F0910-B96D-4ECE-B73A-816552B1922F}" srcOrd="3" destOrd="0" presId="urn:microsoft.com/office/officeart/2005/8/layout/hList7"/>
    <dgm:cxn modelId="{4815A9B7-E8EC-4ED2-A1C8-A2193B4A94A7}" type="presParOf" srcId="{F309F0E8-6C11-48E4-A86F-D93B6185F9C2}" destId="{1A4B72B2-4C16-4F5C-9813-47A21391907D}" srcOrd="3" destOrd="0" presId="urn:microsoft.com/office/officeart/2005/8/layout/hList7"/>
    <dgm:cxn modelId="{9B4D4B80-6119-4FF7-B33E-F3F2AB622D46}" type="presParOf" srcId="{F309F0E8-6C11-48E4-A86F-D93B6185F9C2}" destId="{AA94FAF2-99AD-438D-A856-25289B1BE130}" srcOrd="4" destOrd="0" presId="urn:microsoft.com/office/officeart/2005/8/layout/hList7"/>
    <dgm:cxn modelId="{050A1DD8-ED16-4228-AA3B-A0C7E284E0C3}" type="presParOf" srcId="{AA94FAF2-99AD-438D-A856-25289B1BE130}" destId="{BEAB7121-6872-448B-B7B3-7AD915D68014}" srcOrd="0" destOrd="0" presId="urn:microsoft.com/office/officeart/2005/8/layout/hList7"/>
    <dgm:cxn modelId="{F8439529-9984-4132-9654-B852E967DC2D}" type="presParOf" srcId="{AA94FAF2-99AD-438D-A856-25289B1BE130}" destId="{4DF1650E-BB88-40C2-AADD-F9BE986E16CD}" srcOrd="1" destOrd="0" presId="urn:microsoft.com/office/officeart/2005/8/layout/hList7"/>
    <dgm:cxn modelId="{421AAEF7-BBFE-449C-8E9E-0E8C78AB63E4}" type="presParOf" srcId="{AA94FAF2-99AD-438D-A856-25289B1BE130}" destId="{1B4EBBBC-C84D-4971-B2CB-EDE2FB768657}" srcOrd="2" destOrd="0" presId="urn:microsoft.com/office/officeart/2005/8/layout/hList7"/>
    <dgm:cxn modelId="{005CD056-7BE0-420C-9DC4-EC17F2B43723}" type="presParOf" srcId="{AA94FAF2-99AD-438D-A856-25289B1BE130}" destId="{85FA6B7B-7CF5-48DC-AACB-33AEBE4BE91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D7E6936-6534-48AF-8A8A-A9851E73D20C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5482EF45-46A5-4019-AB6E-E6A119D79852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bg1"/>
              </a:solidFill>
              <a:latin typeface="Sylfaen" pitchFamily="18" charset="0"/>
            </a:rPr>
            <a:t>Comparar con otras poblaciones  </a:t>
          </a:r>
          <a:endParaRPr lang="es-EC" sz="2000" b="1" dirty="0">
            <a:solidFill>
              <a:schemeClr val="bg1"/>
            </a:solidFill>
            <a:latin typeface="Sylfaen" pitchFamily="18" charset="0"/>
          </a:endParaRPr>
        </a:p>
      </dgm:t>
    </dgm:pt>
    <dgm:pt modelId="{588FD5E2-9DF6-466C-85ED-7D19004AB897}" type="sibTrans" cxnId="{0D90303C-E2E1-4B35-AD5D-B9C873B1019A}">
      <dgm:prSet/>
      <dgm:spPr/>
      <dgm:t>
        <a:bodyPr/>
        <a:lstStyle/>
        <a:p>
          <a:endParaRPr lang="es-EC"/>
        </a:p>
      </dgm:t>
    </dgm:pt>
    <dgm:pt modelId="{736E2590-0C9D-4CCE-B836-E2C5C9891AFD}" type="parTrans" cxnId="{0D90303C-E2E1-4B35-AD5D-B9C873B1019A}">
      <dgm:prSet/>
      <dgm:spPr/>
      <dgm:t>
        <a:bodyPr/>
        <a:lstStyle/>
        <a:p>
          <a:endParaRPr lang="es-EC"/>
        </a:p>
      </dgm:t>
    </dgm:pt>
    <dgm:pt modelId="{45D681DC-A954-4A62-8FC3-7249E0E5A0E1}">
      <dgm:prSet phldrT="[Texto]" custT="1"/>
      <dgm:spPr/>
      <dgm:t>
        <a:bodyPr/>
        <a:lstStyle/>
        <a:p>
          <a:r>
            <a:rPr lang="es-EC" sz="2000" b="1" i="1" dirty="0" smtClean="0">
              <a:solidFill>
                <a:schemeClr val="bg1"/>
              </a:solidFill>
              <a:latin typeface="Sylfaen" pitchFamily="18" charset="0"/>
            </a:rPr>
            <a:t>Relacionar la variable productividad con otras variables como competitividad</a:t>
          </a:r>
          <a:endParaRPr lang="es-EC" sz="2000" b="1" dirty="0">
            <a:solidFill>
              <a:schemeClr val="bg1"/>
            </a:solidFill>
            <a:latin typeface="Sylfaen" pitchFamily="18" charset="0"/>
          </a:endParaRPr>
        </a:p>
      </dgm:t>
    </dgm:pt>
    <dgm:pt modelId="{84622A66-93F2-4513-87DF-2C8F51A58755}" type="sibTrans" cxnId="{B653EAC7-2AD5-4A61-B814-F8262F9BC4A5}">
      <dgm:prSet/>
      <dgm:spPr/>
      <dgm:t>
        <a:bodyPr/>
        <a:lstStyle/>
        <a:p>
          <a:endParaRPr lang="es-EC"/>
        </a:p>
      </dgm:t>
    </dgm:pt>
    <dgm:pt modelId="{28721CDA-149B-4F84-A0F3-20A843268013}" type="parTrans" cxnId="{B653EAC7-2AD5-4A61-B814-F8262F9BC4A5}">
      <dgm:prSet/>
      <dgm:spPr/>
      <dgm:t>
        <a:bodyPr/>
        <a:lstStyle/>
        <a:p>
          <a:endParaRPr lang="es-EC"/>
        </a:p>
      </dgm:t>
    </dgm:pt>
    <dgm:pt modelId="{D1B37FA1-66FD-4470-936F-1BF1911573D4}">
      <dgm:prSet phldrT="[Texto]" custT="1"/>
      <dgm:spPr/>
      <dgm:t>
        <a:bodyPr/>
        <a:lstStyle/>
        <a:p>
          <a:r>
            <a:rPr lang="es-EC" sz="2000" b="1" i="1" dirty="0" smtClean="0">
              <a:solidFill>
                <a:schemeClr val="bg1"/>
              </a:solidFill>
              <a:latin typeface="Sylfaen" pitchFamily="18" charset="0"/>
            </a:rPr>
            <a:t>Profundizar en el análisis de la productividad de la Pymes de manera individual </a:t>
          </a:r>
          <a:endParaRPr lang="es-EC" sz="2000" b="1" dirty="0">
            <a:solidFill>
              <a:schemeClr val="bg1"/>
            </a:solidFill>
            <a:latin typeface="Sylfaen" pitchFamily="18" charset="0"/>
          </a:endParaRPr>
        </a:p>
      </dgm:t>
    </dgm:pt>
    <dgm:pt modelId="{4C640BDC-A6AD-420A-AF47-A36B973E90BB}" type="sibTrans" cxnId="{D2B9C331-8BF5-4F35-B35B-55AAC320FCE1}">
      <dgm:prSet/>
      <dgm:spPr/>
      <dgm:t>
        <a:bodyPr/>
        <a:lstStyle/>
        <a:p>
          <a:endParaRPr lang="es-EC"/>
        </a:p>
      </dgm:t>
    </dgm:pt>
    <dgm:pt modelId="{5C7E44A8-9A51-45A7-B73B-F900EEE598B7}" type="parTrans" cxnId="{D2B9C331-8BF5-4F35-B35B-55AAC320FCE1}">
      <dgm:prSet/>
      <dgm:spPr/>
      <dgm:t>
        <a:bodyPr/>
        <a:lstStyle/>
        <a:p>
          <a:endParaRPr lang="es-EC"/>
        </a:p>
      </dgm:t>
    </dgm:pt>
    <dgm:pt modelId="{ADF63483-A702-4D8B-BAE0-52CD16278112}" type="pres">
      <dgm:prSet presAssocID="{6D7E6936-6534-48AF-8A8A-A9851E73D20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DABD8B7F-4636-4C13-B91E-000F66418B8B}" type="pres">
      <dgm:prSet presAssocID="{6D7E6936-6534-48AF-8A8A-A9851E73D20C}" presName="Name1" presStyleCnt="0"/>
      <dgm:spPr/>
    </dgm:pt>
    <dgm:pt modelId="{51A7A5CE-9387-44CD-BE3D-264A4B9B5E84}" type="pres">
      <dgm:prSet presAssocID="{6D7E6936-6534-48AF-8A8A-A9851E73D20C}" presName="cycle" presStyleCnt="0"/>
      <dgm:spPr/>
    </dgm:pt>
    <dgm:pt modelId="{E86177C0-9021-40EA-9A4D-7901D3CA2272}" type="pres">
      <dgm:prSet presAssocID="{6D7E6936-6534-48AF-8A8A-A9851E73D20C}" presName="srcNode" presStyleLbl="node1" presStyleIdx="0" presStyleCnt="3"/>
      <dgm:spPr/>
    </dgm:pt>
    <dgm:pt modelId="{B6D9F427-C525-4B5C-AD41-0767ABEA9470}" type="pres">
      <dgm:prSet presAssocID="{6D7E6936-6534-48AF-8A8A-A9851E73D20C}" presName="conn" presStyleLbl="parChTrans1D2" presStyleIdx="0" presStyleCnt="1"/>
      <dgm:spPr/>
      <dgm:t>
        <a:bodyPr/>
        <a:lstStyle/>
        <a:p>
          <a:endParaRPr lang="es-EC"/>
        </a:p>
      </dgm:t>
    </dgm:pt>
    <dgm:pt modelId="{83AFE408-FB5C-492B-8BAD-D1B5ABCFAF32}" type="pres">
      <dgm:prSet presAssocID="{6D7E6936-6534-48AF-8A8A-A9851E73D20C}" presName="extraNode" presStyleLbl="node1" presStyleIdx="0" presStyleCnt="3"/>
      <dgm:spPr/>
    </dgm:pt>
    <dgm:pt modelId="{CD5C4A6C-5E74-4B4F-ABBC-B114D4CD892A}" type="pres">
      <dgm:prSet presAssocID="{6D7E6936-6534-48AF-8A8A-A9851E73D20C}" presName="dstNode" presStyleLbl="node1" presStyleIdx="0" presStyleCnt="3"/>
      <dgm:spPr/>
    </dgm:pt>
    <dgm:pt modelId="{53BFBA80-64E0-48E1-B03B-CF3ED1E89A02}" type="pres">
      <dgm:prSet presAssocID="{D1B37FA1-66FD-4470-936F-1BF1911573D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065C74-B024-49E1-9EF5-CB20C8E0FE72}" type="pres">
      <dgm:prSet presAssocID="{D1B37FA1-66FD-4470-936F-1BF1911573D4}" presName="accent_1" presStyleCnt="0"/>
      <dgm:spPr/>
    </dgm:pt>
    <dgm:pt modelId="{B091EBE7-02B8-4C11-8C98-A2F51CC90FCD}" type="pres">
      <dgm:prSet presAssocID="{D1B37FA1-66FD-4470-936F-1BF1911573D4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8FA54027-1D93-403A-B766-4E15EE2AD0F3}" type="pres">
      <dgm:prSet presAssocID="{45D681DC-A954-4A62-8FC3-7249E0E5A0E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E78ACB-FA25-4883-A529-92CB1BD9746F}" type="pres">
      <dgm:prSet presAssocID="{45D681DC-A954-4A62-8FC3-7249E0E5A0E1}" presName="accent_2" presStyleCnt="0"/>
      <dgm:spPr/>
    </dgm:pt>
    <dgm:pt modelId="{7F2DE64B-F681-4152-94BE-296CD0DEBE86}" type="pres">
      <dgm:prSet presAssocID="{45D681DC-A954-4A62-8FC3-7249E0E5A0E1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5C1F3BA1-BB36-4CD7-B035-A442773C7B17}" type="pres">
      <dgm:prSet presAssocID="{5482EF45-46A5-4019-AB6E-E6A119D79852}" presName="text_3" presStyleLbl="node1" presStyleIdx="2" presStyleCnt="3" custLinFactNeighborY="34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CE8D59-8DE7-47D1-8C93-FF1DBFD1562F}" type="pres">
      <dgm:prSet presAssocID="{5482EF45-46A5-4019-AB6E-E6A119D79852}" presName="accent_3" presStyleCnt="0"/>
      <dgm:spPr/>
    </dgm:pt>
    <dgm:pt modelId="{E075D159-C0B6-4E2F-AFA9-8E56F06C2987}" type="pres">
      <dgm:prSet presAssocID="{5482EF45-46A5-4019-AB6E-E6A119D79852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F57DE4C6-D4CC-49D1-8B8A-C4B826FD84C0}" type="presOf" srcId="{45D681DC-A954-4A62-8FC3-7249E0E5A0E1}" destId="{8FA54027-1D93-403A-B766-4E15EE2AD0F3}" srcOrd="0" destOrd="0" presId="urn:microsoft.com/office/officeart/2008/layout/VerticalCurvedList"/>
    <dgm:cxn modelId="{0D90303C-E2E1-4B35-AD5D-B9C873B1019A}" srcId="{6D7E6936-6534-48AF-8A8A-A9851E73D20C}" destId="{5482EF45-46A5-4019-AB6E-E6A119D79852}" srcOrd="2" destOrd="0" parTransId="{736E2590-0C9D-4CCE-B836-E2C5C9891AFD}" sibTransId="{588FD5E2-9DF6-466C-85ED-7D19004AB897}"/>
    <dgm:cxn modelId="{D2B9C331-8BF5-4F35-B35B-55AAC320FCE1}" srcId="{6D7E6936-6534-48AF-8A8A-A9851E73D20C}" destId="{D1B37FA1-66FD-4470-936F-1BF1911573D4}" srcOrd="0" destOrd="0" parTransId="{5C7E44A8-9A51-45A7-B73B-F900EEE598B7}" sibTransId="{4C640BDC-A6AD-420A-AF47-A36B973E90BB}"/>
    <dgm:cxn modelId="{42B998EE-747F-4710-A501-0FF351584F90}" type="presOf" srcId="{5482EF45-46A5-4019-AB6E-E6A119D79852}" destId="{5C1F3BA1-BB36-4CD7-B035-A442773C7B17}" srcOrd="0" destOrd="0" presId="urn:microsoft.com/office/officeart/2008/layout/VerticalCurvedList"/>
    <dgm:cxn modelId="{B653EAC7-2AD5-4A61-B814-F8262F9BC4A5}" srcId="{6D7E6936-6534-48AF-8A8A-A9851E73D20C}" destId="{45D681DC-A954-4A62-8FC3-7249E0E5A0E1}" srcOrd="1" destOrd="0" parTransId="{28721CDA-149B-4F84-A0F3-20A843268013}" sibTransId="{84622A66-93F2-4513-87DF-2C8F51A58755}"/>
    <dgm:cxn modelId="{DEFA6D2C-BF7E-46CD-B280-B94B558DF7B0}" type="presOf" srcId="{6D7E6936-6534-48AF-8A8A-A9851E73D20C}" destId="{ADF63483-A702-4D8B-BAE0-52CD16278112}" srcOrd="0" destOrd="0" presId="urn:microsoft.com/office/officeart/2008/layout/VerticalCurvedList"/>
    <dgm:cxn modelId="{7F8BA8EA-0308-40A7-B458-DCE55AEC135D}" type="presOf" srcId="{4C640BDC-A6AD-420A-AF47-A36B973E90BB}" destId="{B6D9F427-C525-4B5C-AD41-0767ABEA9470}" srcOrd="0" destOrd="0" presId="urn:microsoft.com/office/officeart/2008/layout/VerticalCurvedList"/>
    <dgm:cxn modelId="{A805FA92-6D25-4997-8A53-BB40787FBBD8}" type="presOf" srcId="{D1B37FA1-66FD-4470-936F-1BF1911573D4}" destId="{53BFBA80-64E0-48E1-B03B-CF3ED1E89A02}" srcOrd="0" destOrd="0" presId="urn:microsoft.com/office/officeart/2008/layout/VerticalCurvedList"/>
    <dgm:cxn modelId="{40473F48-35F4-4E90-98C1-0BA4E1236732}" type="presParOf" srcId="{ADF63483-A702-4D8B-BAE0-52CD16278112}" destId="{DABD8B7F-4636-4C13-B91E-000F66418B8B}" srcOrd="0" destOrd="0" presId="urn:microsoft.com/office/officeart/2008/layout/VerticalCurvedList"/>
    <dgm:cxn modelId="{AC5924EF-6F59-4A75-9E26-142AB068F93C}" type="presParOf" srcId="{DABD8B7F-4636-4C13-B91E-000F66418B8B}" destId="{51A7A5CE-9387-44CD-BE3D-264A4B9B5E84}" srcOrd="0" destOrd="0" presId="urn:microsoft.com/office/officeart/2008/layout/VerticalCurvedList"/>
    <dgm:cxn modelId="{A83B92F2-7027-4A5C-8A9D-867F2AEE7182}" type="presParOf" srcId="{51A7A5CE-9387-44CD-BE3D-264A4B9B5E84}" destId="{E86177C0-9021-40EA-9A4D-7901D3CA2272}" srcOrd="0" destOrd="0" presId="urn:microsoft.com/office/officeart/2008/layout/VerticalCurvedList"/>
    <dgm:cxn modelId="{19EBE65A-4095-4224-BBEF-EE72265FC099}" type="presParOf" srcId="{51A7A5CE-9387-44CD-BE3D-264A4B9B5E84}" destId="{B6D9F427-C525-4B5C-AD41-0767ABEA9470}" srcOrd="1" destOrd="0" presId="urn:microsoft.com/office/officeart/2008/layout/VerticalCurvedList"/>
    <dgm:cxn modelId="{D16A4107-8A4F-468E-AAC6-F55DA634C544}" type="presParOf" srcId="{51A7A5CE-9387-44CD-BE3D-264A4B9B5E84}" destId="{83AFE408-FB5C-492B-8BAD-D1B5ABCFAF32}" srcOrd="2" destOrd="0" presId="urn:microsoft.com/office/officeart/2008/layout/VerticalCurvedList"/>
    <dgm:cxn modelId="{EF0A9F88-B4A5-4922-A215-C66B92BEC33A}" type="presParOf" srcId="{51A7A5CE-9387-44CD-BE3D-264A4B9B5E84}" destId="{CD5C4A6C-5E74-4B4F-ABBC-B114D4CD892A}" srcOrd="3" destOrd="0" presId="urn:microsoft.com/office/officeart/2008/layout/VerticalCurvedList"/>
    <dgm:cxn modelId="{86380104-2368-4EAE-BF3E-4D6A1B890F37}" type="presParOf" srcId="{DABD8B7F-4636-4C13-B91E-000F66418B8B}" destId="{53BFBA80-64E0-48E1-B03B-CF3ED1E89A02}" srcOrd="1" destOrd="0" presId="urn:microsoft.com/office/officeart/2008/layout/VerticalCurvedList"/>
    <dgm:cxn modelId="{146A7BCF-8F6C-48D2-8D0E-3380C8814D1F}" type="presParOf" srcId="{DABD8B7F-4636-4C13-B91E-000F66418B8B}" destId="{C9065C74-B024-49E1-9EF5-CB20C8E0FE72}" srcOrd="2" destOrd="0" presId="urn:microsoft.com/office/officeart/2008/layout/VerticalCurvedList"/>
    <dgm:cxn modelId="{7769158F-8F8C-4DF0-946E-FF90162F33C0}" type="presParOf" srcId="{C9065C74-B024-49E1-9EF5-CB20C8E0FE72}" destId="{B091EBE7-02B8-4C11-8C98-A2F51CC90FCD}" srcOrd="0" destOrd="0" presId="urn:microsoft.com/office/officeart/2008/layout/VerticalCurvedList"/>
    <dgm:cxn modelId="{65B3F7E6-1E1B-4AE5-BAF1-E0F9AF9B1206}" type="presParOf" srcId="{DABD8B7F-4636-4C13-B91E-000F66418B8B}" destId="{8FA54027-1D93-403A-B766-4E15EE2AD0F3}" srcOrd="3" destOrd="0" presId="urn:microsoft.com/office/officeart/2008/layout/VerticalCurvedList"/>
    <dgm:cxn modelId="{E815B8E5-AAD8-4E58-9A6D-0261F23F121F}" type="presParOf" srcId="{DABD8B7F-4636-4C13-B91E-000F66418B8B}" destId="{F5E78ACB-FA25-4883-A529-92CB1BD9746F}" srcOrd="4" destOrd="0" presId="urn:microsoft.com/office/officeart/2008/layout/VerticalCurvedList"/>
    <dgm:cxn modelId="{180C6432-D29B-422F-A886-27C898F69F22}" type="presParOf" srcId="{F5E78ACB-FA25-4883-A529-92CB1BD9746F}" destId="{7F2DE64B-F681-4152-94BE-296CD0DEBE86}" srcOrd="0" destOrd="0" presId="urn:microsoft.com/office/officeart/2008/layout/VerticalCurvedList"/>
    <dgm:cxn modelId="{A6F49F8C-7EDE-4244-8D36-4002B376A64A}" type="presParOf" srcId="{DABD8B7F-4636-4C13-B91E-000F66418B8B}" destId="{5C1F3BA1-BB36-4CD7-B035-A442773C7B17}" srcOrd="5" destOrd="0" presId="urn:microsoft.com/office/officeart/2008/layout/VerticalCurvedList"/>
    <dgm:cxn modelId="{02B84084-2215-4EDA-95BC-90C0FCD0F105}" type="presParOf" srcId="{DABD8B7F-4636-4C13-B91E-000F66418B8B}" destId="{1BCE8D59-8DE7-47D1-8C93-FF1DBFD1562F}" srcOrd="6" destOrd="0" presId="urn:microsoft.com/office/officeart/2008/layout/VerticalCurvedList"/>
    <dgm:cxn modelId="{7EA5CDB4-B5BE-49C9-9D27-9F70FF98E90A}" type="presParOf" srcId="{1BCE8D59-8DE7-47D1-8C93-FF1DBFD1562F}" destId="{E075D159-C0B6-4E2F-AFA9-8E56F06C29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AF4B3A-0BF8-48C5-8A50-ED53FF6016CF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</dgm:pt>
    <dgm:pt modelId="{5D3C8402-80C0-46A3-87EA-2C33A3F8392B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bg1"/>
              </a:solidFill>
              <a:latin typeface="Sylfaen" pitchFamily="18" charset="0"/>
              <a:cs typeface="Aparajita" pitchFamily="34" charset="0"/>
            </a:rPr>
            <a:t>Interrogante</a:t>
          </a:r>
          <a:endParaRPr lang="es-EC" sz="2000" dirty="0">
            <a:solidFill>
              <a:schemeClr val="bg1"/>
            </a:solidFill>
          </a:endParaRPr>
        </a:p>
      </dgm:t>
    </dgm:pt>
    <dgm:pt modelId="{A6FB3B05-CE38-41FD-B5A3-64DE4E6E8737}" type="parTrans" cxnId="{9E08B8F6-E3E3-4E77-992A-AEDA3CF7C5DF}">
      <dgm:prSet/>
      <dgm:spPr/>
      <dgm:t>
        <a:bodyPr/>
        <a:lstStyle/>
        <a:p>
          <a:endParaRPr lang="es-EC"/>
        </a:p>
      </dgm:t>
    </dgm:pt>
    <dgm:pt modelId="{8F4399D7-8A10-4020-8058-8D8A8CD1AE5B}" type="sibTrans" cxnId="{9E08B8F6-E3E3-4E77-992A-AEDA3CF7C5DF}">
      <dgm:prSet/>
      <dgm:spPr/>
      <dgm:t>
        <a:bodyPr/>
        <a:lstStyle/>
        <a:p>
          <a:endParaRPr lang="es-EC"/>
        </a:p>
      </dgm:t>
    </dgm:pt>
    <dgm:pt modelId="{F09BFE53-E41E-4D64-ABE1-3BD5DE056EF5}">
      <dgm:prSet custT="1"/>
      <dgm:spPr/>
      <dgm:t>
        <a:bodyPr/>
        <a:lstStyle/>
        <a:p>
          <a:pPr algn="just"/>
          <a:r>
            <a:rPr lang="es-EC" sz="2000" dirty="0" smtClean="0">
              <a:solidFill>
                <a:schemeClr val="bg1"/>
              </a:solidFill>
              <a:latin typeface="Sylfaen" pitchFamily="18" charset="0"/>
              <a:cs typeface="Aparajita" pitchFamily="34" charset="0"/>
            </a:rPr>
            <a:t>Necesidad de analizar la Productividad de las Pymes y proponer estrategias de mejora continua para ser mas productivas</a:t>
          </a:r>
          <a:endParaRPr lang="es-EC" sz="2000" dirty="0">
            <a:solidFill>
              <a:schemeClr val="bg1"/>
            </a:solidFill>
          </a:endParaRPr>
        </a:p>
      </dgm:t>
    </dgm:pt>
    <dgm:pt modelId="{1D944FEA-BA53-4910-96DE-16F30581DFFC}" type="parTrans" cxnId="{2CA4B25D-5D0F-42A7-BB14-BA0D9A837BCB}">
      <dgm:prSet/>
      <dgm:spPr/>
      <dgm:t>
        <a:bodyPr/>
        <a:lstStyle/>
        <a:p>
          <a:endParaRPr lang="es-EC"/>
        </a:p>
      </dgm:t>
    </dgm:pt>
    <dgm:pt modelId="{0D5467F5-A80A-449A-89EA-AC38D234EA64}" type="sibTrans" cxnId="{2CA4B25D-5D0F-42A7-BB14-BA0D9A837BCB}">
      <dgm:prSet/>
      <dgm:spPr/>
      <dgm:t>
        <a:bodyPr/>
        <a:lstStyle/>
        <a:p>
          <a:endParaRPr lang="es-EC"/>
        </a:p>
      </dgm:t>
    </dgm:pt>
    <dgm:pt modelId="{E97C32C9-426D-42C9-9FAE-55877639D2B9}">
      <dgm:prSet custT="1"/>
      <dgm:spPr/>
      <dgm:t>
        <a:bodyPr/>
        <a:lstStyle/>
        <a:p>
          <a:pPr algn="just"/>
          <a:r>
            <a:rPr lang="es-EC" sz="2000" i="0" dirty="0" smtClean="0">
              <a:solidFill>
                <a:schemeClr val="bg1"/>
              </a:solidFill>
              <a:latin typeface="Sylfaen" pitchFamily="18" charset="0"/>
            </a:rPr>
            <a:t>¿Cómo es la productividad de las Pymes que comercializan al por menor productos lubricantes para vehículos automotores en establecimientos especializados en el Distrito Metropolitano de Quito y como se puede mejorar?</a:t>
          </a:r>
          <a:r>
            <a:rPr lang="es-EC" sz="2000" b="1" i="0" dirty="0" smtClean="0">
              <a:solidFill>
                <a:schemeClr val="bg1"/>
              </a:solidFill>
              <a:latin typeface="Sylfaen" pitchFamily="18" charset="0"/>
              <a:cs typeface="Aparajita" pitchFamily="34" charset="0"/>
            </a:rPr>
            <a:t> </a:t>
          </a:r>
          <a:endParaRPr lang="es-EC" sz="2000" i="0" dirty="0">
            <a:solidFill>
              <a:schemeClr val="bg1"/>
            </a:solidFill>
          </a:endParaRPr>
        </a:p>
      </dgm:t>
    </dgm:pt>
    <dgm:pt modelId="{8B8EF196-338B-4A96-A284-602F0615A05D}" type="parTrans" cxnId="{5BA7254F-4DEA-44C7-A5D4-172E1C4D56F2}">
      <dgm:prSet/>
      <dgm:spPr/>
      <dgm:t>
        <a:bodyPr/>
        <a:lstStyle/>
        <a:p>
          <a:endParaRPr lang="es-EC"/>
        </a:p>
      </dgm:t>
    </dgm:pt>
    <dgm:pt modelId="{DA3511AC-0230-457F-9FA3-0671B796A50A}" type="sibTrans" cxnId="{5BA7254F-4DEA-44C7-A5D4-172E1C4D56F2}">
      <dgm:prSet/>
      <dgm:spPr/>
      <dgm:t>
        <a:bodyPr/>
        <a:lstStyle/>
        <a:p>
          <a:endParaRPr lang="es-EC"/>
        </a:p>
      </dgm:t>
    </dgm:pt>
    <dgm:pt modelId="{6AA9F720-3E91-4665-BF2C-AE3D40B530EE}">
      <dgm:prSet phldrT="[Texto]" custT="1"/>
      <dgm:spPr/>
      <dgm:t>
        <a:bodyPr/>
        <a:lstStyle/>
        <a:p>
          <a:endParaRPr lang="es-EC" sz="2000" dirty="0">
            <a:solidFill>
              <a:schemeClr val="bg1"/>
            </a:solidFill>
          </a:endParaRPr>
        </a:p>
      </dgm:t>
    </dgm:pt>
    <dgm:pt modelId="{BDC65B2D-4D63-413B-971E-9E71961F1BE5}" type="sibTrans" cxnId="{C9BA24B6-AB95-434D-A881-7BF219DD97C2}">
      <dgm:prSet/>
      <dgm:spPr/>
      <dgm:t>
        <a:bodyPr/>
        <a:lstStyle/>
        <a:p>
          <a:endParaRPr lang="es-EC"/>
        </a:p>
      </dgm:t>
    </dgm:pt>
    <dgm:pt modelId="{DD014C33-412C-41E9-9F08-F57131FCA53E}" type="parTrans" cxnId="{C9BA24B6-AB95-434D-A881-7BF219DD97C2}">
      <dgm:prSet/>
      <dgm:spPr/>
      <dgm:t>
        <a:bodyPr/>
        <a:lstStyle/>
        <a:p>
          <a:endParaRPr lang="es-EC"/>
        </a:p>
      </dgm:t>
    </dgm:pt>
    <dgm:pt modelId="{9532E315-CF21-47AA-AB6A-54BB393B4969}" type="pres">
      <dgm:prSet presAssocID="{FBAF4B3A-0BF8-48C5-8A50-ED53FF6016CF}" presName="Name0" presStyleCnt="0">
        <dgm:presLayoutVars>
          <dgm:dir/>
          <dgm:animLvl val="lvl"/>
          <dgm:resizeHandles val="exact"/>
        </dgm:presLayoutVars>
      </dgm:prSet>
      <dgm:spPr/>
    </dgm:pt>
    <dgm:pt modelId="{DC713E78-F5DB-41A7-8CF6-1A6DDF721B52}" type="pres">
      <dgm:prSet presAssocID="{6AA9F720-3E91-4665-BF2C-AE3D40B530EE}" presName="linNode" presStyleCnt="0"/>
      <dgm:spPr/>
    </dgm:pt>
    <dgm:pt modelId="{7F3AB475-D2EB-45FB-8EBE-DF84B485A52E}" type="pres">
      <dgm:prSet presAssocID="{6AA9F720-3E91-4665-BF2C-AE3D40B530EE}" presName="parTx" presStyleLbl="revTx" presStyleIdx="0" presStyleCnt="2" custScaleY="90909" custLinFactNeighborY="-4833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141F63-BC88-4F76-8155-14C4C6ADA536}" type="pres">
      <dgm:prSet presAssocID="{6AA9F720-3E91-4665-BF2C-AE3D40B530EE}" presName="bracket" presStyleLbl="parChTrans1D1" presStyleIdx="0" presStyleCnt="2" custLinFactNeighborY="-49385"/>
      <dgm:spPr/>
    </dgm:pt>
    <dgm:pt modelId="{90094D8B-17F8-4D6F-AEF3-73784CBBC6D7}" type="pres">
      <dgm:prSet presAssocID="{6AA9F720-3E91-4665-BF2C-AE3D40B530EE}" presName="spH" presStyleCnt="0"/>
      <dgm:spPr/>
    </dgm:pt>
    <dgm:pt modelId="{720B587B-FABA-4253-9A51-474473747C27}" type="pres">
      <dgm:prSet presAssocID="{6AA9F720-3E91-4665-BF2C-AE3D40B530EE}" presName="desTx" presStyleLbl="node1" presStyleIdx="0" presStyleCnt="2" custScaleY="90909" custLinFactNeighborX="-64888" custLinFactNeighborY="-46192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EC"/>
        </a:p>
      </dgm:t>
    </dgm:pt>
    <dgm:pt modelId="{729341F7-46AE-44A0-A87D-6BB98E03A904}" type="pres">
      <dgm:prSet presAssocID="{BDC65B2D-4D63-413B-971E-9E71961F1BE5}" presName="spV" presStyleCnt="0"/>
      <dgm:spPr/>
    </dgm:pt>
    <dgm:pt modelId="{06960549-7179-4DA9-B596-9A4A478F2EEA}" type="pres">
      <dgm:prSet presAssocID="{5D3C8402-80C0-46A3-87EA-2C33A3F8392B}" presName="linNode" presStyleCnt="0"/>
      <dgm:spPr/>
    </dgm:pt>
    <dgm:pt modelId="{2ACBB7FE-CB0B-4CE0-870D-EEEA150C339C}" type="pres">
      <dgm:prSet presAssocID="{5D3C8402-80C0-46A3-87EA-2C33A3F8392B}" presName="parTx" presStyleLbl="revTx" presStyleIdx="1" presStyleCnt="2" custScaleY="100001" custLinFactNeighborY="4313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A795F9-6A9C-44E0-99E0-8A242BB81FC5}" type="pres">
      <dgm:prSet presAssocID="{5D3C8402-80C0-46A3-87EA-2C33A3F8392B}" presName="bracket" presStyleLbl="parChTrans1D1" presStyleIdx="1" presStyleCnt="2" custScaleY="100001" custLinFactNeighborY="32864"/>
      <dgm:spPr/>
    </dgm:pt>
    <dgm:pt modelId="{BDB08EC4-93EA-49B2-BB10-B46F45F3ABDA}" type="pres">
      <dgm:prSet presAssocID="{5D3C8402-80C0-46A3-87EA-2C33A3F8392B}" presName="spH" presStyleCnt="0"/>
      <dgm:spPr/>
    </dgm:pt>
    <dgm:pt modelId="{3AAB2CA1-7B6B-4983-9F71-CEB49A09AB64}" type="pres">
      <dgm:prSet presAssocID="{5D3C8402-80C0-46A3-87EA-2C33A3F8392B}" presName="desTx" presStyleLbl="node1" presStyleIdx="1" presStyleCnt="2" custScaleY="112836" custLinFactNeighborX="-64888" custLinFactNeighborY="30852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EC"/>
        </a:p>
      </dgm:t>
    </dgm:pt>
  </dgm:ptLst>
  <dgm:cxnLst>
    <dgm:cxn modelId="{C9BA24B6-AB95-434D-A881-7BF219DD97C2}" srcId="{FBAF4B3A-0BF8-48C5-8A50-ED53FF6016CF}" destId="{6AA9F720-3E91-4665-BF2C-AE3D40B530EE}" srcOrd="0" destOrd="0" parTransId="{DD014C33-412C-41E9-9F08-F57131FCA53E}" sibTransId="{BDC65B2D-4D63-413B-971E-9E71961F1BE5}"/>
    <dgm:cxn modelId="{5BA7254F-4DEA-44C7-A5D4-172E1C4D56F2}" srcId="{5D3C8402-80C0-46A3-87EA-2C33A3F8392B}" destId="{E97C32C9-426D-42C9-9FAE-55877639D2B9}" srcOrd="0" destOrd="0" parTransId="{8B8EF196-338B-4A96-A284-602F0615A05D}" sibTransId="{DA3511AC-0230-457F-9FA3-0671B796A50A}"/>
    <dgm:cxn modelId="{E9B13E12-ED4E-49E1-9A1F-49ED98B1CDD3}" type="presOf" srcId="{5D3C8402-80C0-46A3-87EA-2C33A3F8392B}" destId="{2ACBB7FE-CB0B-4CE0-870D-EEEA150C339C}" srcOrd="0" destOrd="0" presId="urn:diagrams.loki3.com/BracketList+Icon"/>
    <dgm:cxn modelId="{2CA4B25D-5D0F-42A7-BB14-BA0D9A837BCB}" srcId="{6AA9F720-3E91-4665-BF2C-AE3D40B530EE}" destId="{F09BFE53-E41E-4D64-ABE1-3BD5DE056EF5}" srcOrd="0" destOrd="0" parTransId="{1D944FEA-BA53-4910-96DE-16F30581DFFC}" sibTransId="{0D5467F5-A80A-449A-89EA-AC38D234EA64}"/>
    <dgm:cxn modelId="{87D4520F-28C5-46D6-94E0-0B089010C0CE}" type="presOf" srcId="{F09BFE53-E41E-4D64-ABE1-3BD5DE056EF5}" destId="{720B587B-FABA-4253-9A51-474473747C27}" srcOrd="0" destOrd="0" presId="urn:diagrams.loki3.com/BracketList+Icon"/>
    <dgm:cxn modelId="{699D08AE-0983-438D-B373-624061D1802B}" type="presOf" srcId="{FBAF4B3A-0BF8-48C5-8A50-ED53FF6016CF}" destId="{9532E315-CF21-47AA-AB6A-54BB393B4969}" srcOrd="0" destOrd="0" presId="urn:diagrams.loki3.com/BracketList+Icon"/>
    <dgm:cxn modelId="{38977F4B-6432-4209-BC65-153F0888FFA9}" type="presOf" srcId="{E97C32C9-426D-42C9-9FAE-55877639D2B9}" destId="{3AAB2CA1-7B6B-4983-9F71-CEB49A09AB64}" srcOrd="0" destOrd="0" presId="urn:diagrams.loki3.com/BracketList+Icon"/>
    <dgm:cxn modelId="{D032E397-6B2E-4FBE-A8E0-179A19042020}" type="presOf" srcId="{6AA9F720-3E91-4665-BF2C-AE3D40B530EE}" destId="{7F3AB475-D2EB-45FB-8EBE-DF84B485A52E}" srcOrd="0" destOrd="0" presId="urn:diagrams.loki3.com/BracketList+Icon"/>
    <dgm:cxn modelId="{9E08B8F6-E3E3-4E77-992A-AEDA3CF7C5DF}" srcId="{FBAF4B3A-0BF8-48C5-8A50-ED53FF6016CF}" destId="{5D3C8402-80C0-46A3-87EA-2C33A3F8392B}" srcOrd="1" destOrd="0" parTransId="{A6FB3B05-CE38-41FD-B5A3-64DE4E6E8737}" sibTransId="{8F4399D7-8A10-4020-8058-8D8A8CD1AE5B}"/>
    <dgm:cxn modelId="{13593280-7856-4A6A-A824-22F9C91097DD}" type="presParOf" srcId="{9532E315-CF21-47AA-AB6A-54BB393B4969}" destId="{DC713E78-F5DB-41A7-8CF6-1A6DDF721B52}" srcOrd="0" destOrd="0" presId="urn:diagrams.loki3.com/BracketList+Icon"/>
    <dgm:cxn modelId="{5A766FAD-354B-4743-A434-E582D7AEDD2A}" type="presParOf" srcId="{DC713E78-F5DB-41A7-8CF6-1A6DDF721B52}" destId="{7F3AB475-D2EB-45FB-8EBE-DF84B485A52E}" srcOrd="0" destOrd="0" presId="urn:diagrams.loki3.com/BracketList+Icon"/>
    <dgm:cxn modelId="{4AF399F3-CDB8-4AB5-A913-D780141ADD76}" type="presParOf" srcId="{DC713E78-F5DB-41A7-8CF6-1A6DDF721B52}" destId="{44141F63-BC88-4F76-8155-14C4C6ADA536}" srcOrd="1" destOrd="0" presId="urn:diagrams.loki3.com/BracketList+Icon"/>
    <dgm:cxn modelId="{BDC29112-27F7-4405-9BB0-B6D3FD195110}" type="presParOf" srcId="{DC713E78-F5DB-41A7-8CF6-1A6DDF721B52}" destId="{90094D8B-17F8-4D6F-AEF3-73784CBBC6D7}" srcOrd="2" destOrd="0" presId="urn:diagrams.loki3.com/BracketList+Icon"/>
    <dgm:cxn modelId="{0558C5A3-CBA5-47F8-BF1B-3D532B633A38}" type="presParOf" srcId="{DC713E78-F5DB-41A7-8CF6-1A6DDF721B52}" destId="{720B587B-FABA-4253-9A51-474473747C27}" srcOrd="3" destOrd="0" presId="urn:diagrams.loki3.com/BracketList+Icon"/>
    <dgm:cxn modelId="{FA451ED8-B0DE-4E31-A4BC-778B6F1B1965}" type="presParOf" srcId="{9532E315-CF21-47AA-AB6A-54BB393B4969}" destId="{729341F7-46AE-44A0-A87D-6BB98E03A904}" srcOrd="1" destOrd="0" presId="urn:diagrams.loki3.com/BracketList+Icon"/>
    <dgm:cxn modelId="{E37B33B7-97B1-41FC-B11D-1CA3C4DB0313}" type="presParOf" srcId="{9532E315-CF21-47AA-AB6A-54BB393B4969}" destId="{06960549-7179-4DA9-B596-9A4A478F2EEA}" srcOrd="2" destOrd="0" presId="urn:diagrams.loki3.com/BracketList+Icon"/>
    <dgm:cxn modelId="{7D27B7B4-69C9-4824-B16A-6ECD1F750823}" type="presParOf" srcId="{06960549-7179-4DA9-B596-9A4A478F2EEA}" destId="{2ACBB7FE-CB0B-4CE0-870D-EEEA150C339C}" srcOrd="0" destOrd="0" presId="urn:diagrams.loki3.com/BracketList+Icon"/>
    <dgm:cxn modelId="{A40825DB-0663-489B-B38C-89B2AB468C96}" type="presParOf" srcId="{06960549-7179-4DA9-B596-9A4A478F2EEA}" destId="{7DA795F9-6A9C-44E0-99E0-8A242BB81FC5}" srcOrd="1" destOrd="0" presId="urn:diagrams.loki3.com/BracketList+Icon"/>
    <dgm:cxn modelId="{9B6DF75C-016A-426A-9D46-3CA648F7B86A}" type="presParOf" srcId="{06960549-7179-4DA9-B596-9A4A478F2EEA}" destId="{BDB08EC4-93EA-49B2-BB10-B46F45F3ABDA}" srcOrd="2" destOrd="0" presId="urn:diagrams.loki3.com/BracketList+Icon"/>
    <dgm:cxn modelId="{A37D1999-1E39-48E4-A83A-CD525D0FBF66}" type="presParOf" srcId="{06960549-7179-4DA9-B596-9A4A478F2EEA}" destId="{3AAB2CA1-7B6B-4983-9F71-CEB49A09AB64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0279FB-2160-41D9-9234-D94D0939460D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8830C22-D0E7-4D63-B19D-A85CA7487A77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2000" b="1" dirty="0" smtClean="0">
              <a:solidFill>
                <a:schemeClr val="bg1"/>
              </a:solidFill>
              <a:latin typeface="Sylfaen" pitchFamily="18" charset="0"/>
            </a:rPr>
            <a:t>Objetivo General</a:t>
          </a:r>
        </a:p>
        <a:p>
          <a:pPr algn="just"/>
          <a:r>
            <a:rPr lang="es-EC" sz="1800" i="0" dirty="0" smtClean="0">
              <a:solidFill>
                <a:schemeClr val="bg1"/>
              </a:solidFill>
              <a:latin typeface="Sylfaen" pitchFamily="18" charset="0"/>
            </a:rPr>
            <a:t>Analizar la productividad de las Pymes que comercializan al por menor productos lubricantes para vehículos automotores, identificando la relevancia que tienen los modelos de productividad. </a:t>
          </a:r>
          <a:endParaRPr lang="es-EC" sz="1800" i="0" dirty="0">
            <a:solidFill>
              <a:schemeClr val="bg1"/>
            </a:solidFill>
          </a:endParaRPr>
        </a:p>
      </dgm:t>
    </dgm:pt>
    <dgm:pt modelId="{2271D709-8F52-416E-A1F7-0B14D6BFA830}" type="parTrans" cxnId="{9FDA68D2-F946-498A-9810-B8004004F835}">
      <dgm:prSet/>
      <dgm:spPr/>
      <dgm:t>
        <a:bodyPr/>
        <a:lstStyle/>
        <a:p>
          <a:endParaRPr lang="es-EC"/>
        </a:p>
      </dgm:t>
    </dgm:pt>
    <dgm:pt modelId="{419AA332-F2D3-44EC-825A-2DC1E902E8C6}" type="sibTrans" cxnId="{9FDA68D2-F946-498A-9810-B8004004F835}">
      <dgm:prSet/>
      <dgm:spPr/>
      <dgm:t>
        <a:bodyPr/>
        <a:lstStyle/>
        <a:p>
          <a:endParaRPr lang="es-EC"/>
        </a:p>
      </dgm:t>
    </dgm:pt>
    <dgm:pt modelId="{2F5174D8-3DBA-424D-A660-1D0B3F910DE8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2000" dirty="0" smtClean="0">
              <a:latin typeface="Sylfaen" pitchFamily="18" charset="0"/>
            </a:rPr>
            <a:t>1. Identificar los procesos de productividad que poseen las Pymes</a:t>
          </a:r>
          <a:endParaRPr lang="es-EC" sz="2000" dirty="0"/>
        </a:p>
      </dgm:t>
    </dgm:pt>
    <dgm:pt modelId="{3DDB829C-1814-45C3-94A9-3CEDE3652704}" type="parTrans" cxnId="{E31CCFFF-E6AB-4393-9B74-29CADF82B1F4}">
      <dgm:prSet/>
      <dgm:spPr/>
      <dgm:t>
        <a:bodyPr/>
        <a:lstStyle/>
        <a:p>
          <a:endParaRPr lang="es-EC"/>
        </a:p>
      </dgm:t>
    </dgm:pt>
    <dgm:pt modelId="{9C4E537D-9935-410A-A462-AA14CAA3F692}" type="sibTrans" cxnId="{E31CCFFF-E6AB-4393-9B74-29CADF82B1F4}">
      <dgm:prSet/>
      <dgm:spPr/>
      <dgm:t>
        <a:bodyPr/>
        <a:lstStyle/>
        <a:p>
          <a:endParaRPr lang="es-EC"/>
        </a:p>
      </dgm:t>
    </dgm:pt>
    <dgm:pt modelId="{78A7EA18-4E14-4177-B126-C0FE7D4059FA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2000" dirty="0" smtClean="0">
              <a:latin typeface="Sylfaen" pitchFamily="18" charset="0"/>
            </a:rPr>
            <a:t>2. Evaluar la eficiencia y eficacia de la productividad de las Pymes</a:t>
          </a:r>
          <a:endParaRPr lang="es-EC" sz="2000" dirty="0"/>
        </a:p>
      </dgm:t>
    </dgm:pt>
    <dgm:pt modelId="{47B9ACE5-A8D0-410B-9B30-920EDA8ABC2A}" type="parTrans" cxnId="{DFC349AB-B621-45AD-925E-0C948442FF7A}">
      <dgm:prSet/>
      <dgm:spPr/>
      <dgm:t>
        <a:bodyPr/>
        <a:lstStyle/>
        <a:p>
          <a:endParaRPr lang="es-EC"/>
        </a:p>
      </dgm:t>
    </dgm:pt>
    <dgm:pt modelId="{0484A506-5F3D-44B5-9F63-1011A618DAE4}" type="sibTrans" cxnId="{DFC349AB-B621-45AD-925E-0C948442FF7A}">
      <dgm:prSet/>
      <dgm:spPr/>
      <dgm:t>
        <a:bodyPr/>
        <a:lstStyle/>
        <a:p>
          <a:endParaRPr lang="es-EC"/>
        </a:p>
      </dgm:t>
    </dgm:pt>
    <dgm:pt modelId="{C24A1F32-F1B4-4FD1-85B3-42E7BD696F1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2000" dirty="0" smtClean="0">
              <a:latin typeface="Sylfaen" pitchFamily="18" charset="0"/>
            </a:rPr>
            <a:t>3. Establecer estrategias de mejora continua para las Pymes, que permitan ser productivas y por ende su desarrollo en el mercado.</a:t>
          </a:r>
          <a:endParaRPr lang="es-EC" sz="2000" dirty="0"/>
        </a:p>
      </dgm:t>
    </dgm:pt>
    <dgm:pt modelId="{3386DB29-2634-462F-8CC1-D68453FA2DE5}" type="parTrans" cxnId="{B5DAFA69-8AF2-4D4F-84D5-7F1C56D25F68}">
      <dgm:prSet/>
      <dgm:spPr/>
      <dgm:t>
        <a:bodyPr/>
        <a:lstStyle/>
        <a:p>
          <a:endParaRPr lang="es-EC"/>
        </a:p>
      </dgm:t>
    </dgm:pt>
    <dgm:pt modelId="{E3ECDBB2-78AE-4DEC-90DD-3F49A1937E62}" type="sibTrans" cxnId="{B5DAFA69-8AF2-4D4F-84D5-7F1C56D25F68}">
      <dgm:prSet/>
      <dgm:spPr/>
      <dgm:t>
        <a:bodyPr/>
        <a:lstStyle/>
        <a:p>
          <a:endParaRPr lang="es-EC"/>
        </a:p>
      </dgm:t>
    </dgm:pt>
    <dgm:pt modelId="{8346187A-985E-4964-9981-16FEA2DDEAF6}" type="pres">
      <dgm:prSet presAssocID="{1D0279FB-2160-41D9-9234-D94D0939460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94466C9-6BFD-47AF-8FFB-ECDF1415FB91}" type="pres">
      <dgm:prSet presAssocID="{58830C22-D0E7-4D63-B19D-A85CA7487A77}" presName="root" presStyleCnt="0">
        <dgm:presLayoutVars>
          <dgm:chMax/>
          <dgm:chPref val="4"/>
        </dgm:presLayoutVars>
      </dgm:prSet>
      <dgm:spPr/>
    </dgm:pt>
    <dgm:pt modelId="{78EB4A32-457F-4562-B824-55F5B6605CA8}" type="pres">
      <dgm:prSet presAssocID="{58830C22-D0E7-4D63-B19D-A85CA7487A77}" presName="rootComposite" presStyleCnt="0">
        <dgm:presLayoutVars/>
      </dgm:prSet>
      <dgm:spPr/>
    </dgm:pt>
    <dgm:pt modelId="{25936408-62F3-45CD-A278-4F353FE349F6}" type="pres">
      <dgm:prSet presAssocID="{58830C22-D0E7-4D63-B19D-A85CA7487A77}" presName="rootText" presStyleLbl="node0" presStyleIdx="0" presStyleCnt="1" custScaleX="131273" custScaleY="183128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8AAF15E0-7DAD-4665-BD9C-C0E44D4EC480}" type="pres">
      <dgm:prSet presAssocID="{58830C22-D0E7-4D63-B19D-A85CA7487A77}" presName="childShape" presStyleCnt="0">
        <dgm:presLayoutVars>
          <dgm:chMax val="0"/>
          <dgm:chPref val="0"/>
        </dgm:presLayoutVars>
      </dgm:prSet>
      <dgm:spPr/>
    </dgm:pt>
    <dgm:pt modelId="{0928A91A-537D-43FA-8CCA-6C9E6607EF3B}" type="pres">
      <dgm:prSet presAssocID="{2F5174D8-3DBA-424D-A660-1D0B3F910DE8}" presName="childComposite" presStyleCnt="0">
        <dgm:presLayoutVars>
          <dgm:chMax val="0"/>
          <dgm:chPref val="0"/>
        </dgm:presLayoutVars>
      </dgm:prSet>
      <dgm:spPr/>
    </dgm:pt>
    <dgm:pt modelId="{DFD956E1-D118-4C9D-B262-205638053894}" type="pres">
      <dgm:prSet presAssocID="{2F5174D8-3DBA-424D-A660-1D0B3F910DE8}" presName="Image" presStyleLbl="node1" presStyleIdx="0" presStyleCnt="3" custScaleX="75132" custLinFactNeighborX="-10892" custLinFactNeighborY="615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5F56786-5FAF-4BD2-B188-CA7785BD9F27}" type="pres">
      <dgm:prSet presAssocID="{2F5174D8-3DBA-424D-A660-1D0B3F910DE8}" presName="childText" presStyleLbl="lnNode1" presStyleIdx="0" presStyleCnt="3" custScaleX="133101" custLinFactNeighborX="7883" custLinFactNeighborY="30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D535C6-79E2-445E-8952-0E77B3EE7243}" type="pres">
      <dgm:prSet presAssocID="{78A7EA18-4E14-4177-B126-C0FE7D4059FA}" presName="childComposite" presStyleCnt="0">
        <dgm:presLayoutVars>
          <dgm:chMax val="0"/>
          <dgm:chPref val="0"/>
        </dgm:presLayoutVars>
      </dgm:prSet>
      <dgm:spPr/>
    </dgm:pt>
    <dgm:pt modelId="{E05CCE6E-A942-42F8-945F-0119DC4D6D6D}" type="pres">
      <dgm:prSet presAssocID="{78A7EA18-4E14-4177-B126-C0FE7D4059FA}" presName="Image" presStyleLbl="node1" presStyleIdx="1" presStyleCnt="3" custScaleX="75132" custLinFactNeighborX="-12231" custLinFactNeighborY="-37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FE9F0AB-5CFF-48F1-8FF0-07F0DC180AC8}" type="pres">
      <dgm:prSet presAssocID="{78A7EA18-4E14-4177-B126-C0FE7D4059FA}" presName="childText" presStyleLbl="lnNode1" presStyleIdx="1" presStyleCnt="3" custScaleX="133101" custLinFactNeighborX="75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73F281-DF7A-4801-9B26-698328DB0C7A}" type="pres">
      <dgm:prSet presAssocID="{C24A1F32-F1B4-4FD1-85B3-42E7BD696F19}" presName="childComposite" presStyleCnt="0">
        <dgm:presLayoutVars>
          <dgm:chMax val="0"/>
          <dgm:chPref val="0"/>
        </dgm:presLayoutVars>
      </dgm:prSet>
      <dgm:spPr/>
    </dgm:pt>
    <dgm:pt modelId="{FC10F44E-2277-41E0-A6DE-61377DFAABBF}" type="pres">
      <dgm:prSet presAssocID="{C24A1F32-F1B4-4FD1-85B3-42E7BD696F19}" presName="Image" presStyleLbl="node1" presStyleIdx="2" presStyleCnt="3" custScaleX="75132" custLinFactNeighborX="-10431" custLinFactNeighborY="326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413C94C-FB4B-4BF1-BD90-09FE863DC683}" type="pres">
      <dgm:prSet presAssocID="{C24A1F32-F1B4-4FD1-85B3-42E7BD696F19}" presName="childText" presStyleLbl="lnNode1" presStyleIdx="2" presStyleCnt="3" custScaleX="133101" custLinFactNeighborX="75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FC349AB-B621-45AD-925E-0C948442FF7A}" srcId="{58830C22-D0E7-4D63-B19D-A85CA7487A77}" destId="{78A7EA18-4E14-4177-B126-C0FE7D4059FA}" srcOrd="1" destOrd="0" parTransId="{47B9ACE5-A8D0-410B-9B30-920EDA8ABC2A}" sibTransId="{0484A506-5F3D-44B5-9F63-1011A618DAE4}"/>
    <dgm:cxn modelId="{0627E464-063F-4847-8742-271B5877C69E}" type="presOf" srcId="{2F5174D8-3DBA-424D-A660-1D0B3F910DE8}" destId="{C5F56786-5FAF-4BD2-B188-CA7785BD9F27}" srcOrd="0" destOrd="0" presId="urn:microsoft.com/office/officeart/2008/layout/PictureAccentList"/>
    <dgm:cxn modelId="{8E8CD470-2065-436A-A7A4-F9E984733D2E}" type="presOf" srcId="{78A7EA18-4E14-4177-B126-C0FE7D4059FA}" destId="{DFE9F0AB-5CFF-48F1-8FF0-07F0DC180AC8}" srcOrd="0" destOrd="0" presId="urn:microsoft.com/office/officeart/2008/layout/PictureAccentList"/>
    <dgm:cxn modelId="{B5DAFA69-8AF2-4D4F-84D5-7F1C56D25F68}" srcId="{58830C22-D0E7-4D63-B19D-A85CA7487A77}" destId="{C24A1F32-F1B4-4FD1-85B3-42E7BD696F19}" srcOrd="2" destOrd="0" parTransId="{3386DB29-2634-462F-8CC1-D68453FA2DE5}" sibTransId="{E3ECDBB2-78AE-4DEC-90DD-3F49A1937E62}"/>
    <dgm:cxn modelId="{D3E27B43-6F85-4DCD-A808-9B669A0E8FB4}" type="presOf" srcId="{1D0279FB-2160-41D9-9234-D94D0939460D}" destId="{8346187A-985E-4964-9981-16FEA2DDEAF6}" srcOrd="0" destOrd="0" presId="urn:microsoft.com/office/officeart/2008/layout/PictureAccentList"/>
    <dgm:cxn modelId="{E31CCFFF-E6AB-4393-9B74-29CADF82B1F4}" srcId="{58830C22-D0E7-4D63-B19D-A85CA7487A77}" destId="{2F5174D8-3DBA-424D-A660-1D0B3F910DE8}" srcOrd="0" destOrd="0" parTransId="{3DDB829C-1814-45C3-94A9-3CEDE3652704}" sibTransId="{9C4E537D-9935-410A-A462-AA14CAA3F692}"/>
    <dgm:cxn modelId="{9FDA68D2-F946-498A-9810-B8004004F835}" srcId="{1D0279FB-2160-41D9-9234-D94D0939460D}" destId="{58830C22-D0E7-4D63-B19D-A85CA7487A77}" srcOrd="0" destOrd="0" parTransId="{2271D709-8F52-416E-A1F7-0B14D6BFA830}" sibTransId="{419AA332-F2D3-44EC-825A-2DC1E902E8C6}"/>
    <dgm:cxn modelId="{24E8A79F-1744-430E-B4F3-706FD1A13C0A}" type="presOf" srcId="{C24A1F32-F1B4-4FD1-85B3-42E7BD696F19}" destId="{E413C94C-FB4B-4BF1-BD90-09FE863DC683}" srcOrd="0" destOrd="0" presId="urn:microsoft.com/office/officeart/2008/layout/PictureAccentList"/>
    <dgm:cxn modelId="{9BD4ECFF-A72D-4D1E-BD02-5694E83055C9}" type="presOf" srcId="{58830C22-D0E7-4D63-B19D-A85CA7487A77}" destId="{25936408-62F3-45CD-A278-4F353FE349F6}" srcOrd="0" destOrd="0" presId="urn:microsoft.com/office/officeart/2008/layout/PictureAccentList"/>
    <dgm:cxn modelId="{49AE71E3-725E-4372-9E19-3A5F084E4567}" type="presParOf" srcId="{8346187A-985E-4964-9981-16FEA2DDEAF6}" destId="{294466C9-6BFD-47AF-8FFB-ECDF1415FB91}" srcOrd="0" destOrd="0" presId="urn:microsoft.com/office/officeart/2008/layout/PictureAccentList"/>
    <dgm:cxn modelId="{182BBD0D-F2B0-41C3-8354-7417489E4C34}" type="presParOf" srcId="{294466C9-6BFD-47AF-8FFB-ECDF1415FB91}" destId="{78EB4A32-457F-4562-B824-55F5B6605CA8}" srcOrd="0" destOrd="0" presId="urn:microsoft.com/office/officeart/2008/layout/PictureAccentList"/>
    <dgm:cxn modelId="{819E1E52-0DF4-4DE9-B303-D07CDFA90076}" type="presParOf" srcId="{78EB4A32-457F-4562-B824-55F5B6605CA8}" destId="{25936408-62F3-45CD-A278-4F353FE349F6}" srcOrd="0" destOrd="0" presId="urn:microsoft.com/office/officeart/2008/layout/PictureAccentList"/>
    <dgm:cxn modelId="{EC9A170A-D7A1-4AA1-A482-F754E6B06106}" type="presParOf" srcId="{294466C9-6BFD-47AF-8FFB-ECDF1415FB91}" destId="{8AAF15E0-7DAD-4665-BD9C-C0E44D4EC480}" srcOrd="1" destOrd="0" presId="urn:microsoft.com/office/officeart/2008/layout/PictureAccentList"/>
    <dgm:cxn modelId="{1AD0F241-9DC3-4846-ACBF-3B7AC03EFF53}" type="presParOf" srcId="{8AAF15E0-7DAD-4665-BD9C-C0E44D4EC480}" destId="{0928A91A-537D-43FA-8CCA-6C9E6607EF3B}" srcOrd="0" destOrd="0" presId="urn:microsoft.com/office/officeart/2008/layout/PictureAccentList"/>
    <dgm:cxn modelId="{F4B433B5-EA05-4C74-B9C5-8BB3D373DBB0}" type="presParOf" srcId="{0928A91A-537D-43FA-8CCA-6C9E6607EF3B}" destId="{DFD956E1-D118-4C9D-B262-205638053894}" srcOrd="0" destOrd="0" presId="urn:microsoft.com/office/officeart/2008/layout/PictureAccentList"/>
    <dgm:cxn modelId="{7BEDD702-EA5C-43EA-9132-23CC6A19442F}" type="presParOf" srcId="{0928A91A-537D-43FA-8CCA-6C9E6607EF3B}" destId="{C5F56786-5FAF-4BD2-B188-CA7785BD9F27}" srcOrd="1" destOrd="0" presId="urn:microsoft.com/office/officeart/2008/layout/PictureAccentList"/>
    <dgm:cxn modelId="{635B9CB6-8405-4E16-8101-B684DC8CA986}" type="presParOf" srcId="{8AAF15E0-7DAD-4665-BD9C-C0E44D4EC480}" destId="{7BD535C6-79E2-445E-8952-0E77B3EE7243}" srcOrd="1" destOrd="0" presId="urn:microsoft.com/office/officeart/2008/layout/PictureAccentList"/>
    <dgm:cxn modelId="{DD621B88-C21B-4C4B-802A-B698B5A7A8C2}" type="presParOf" srcId="{7BD535C6-79E2-445E-8952-0E77B3EE7243}" destId="{E05CCE6E-A942-42F8-945F-0119DC4D6D6D}" srcOrd="0" destOrd="0" presId="urn:microsoft.com/office/officeart/2008/layout/PictureAccentList"/>
    <dgm:cxn modelId="{8FF8F173-B282-45FC-8231-3F7B1E290343}" type="presParOf" srcId="{7BD535C6-79E2-445E-8952-0E77B3EE7243}" destId="{DFE9F0AB-5CFF-48F1-8FF0-07F0DC180AC8}" srcOrd="1" destOrd="0" presId="urn:microsoft.com/office/officeart/2008/layout/PictureAccentList"/>
    <dgm:cxn modelId="{762F81A4-61D5-431E-8775-53CF44D5FE2F}" type="presParOf" srcId="{8AAF15E0-7DAD-4665-BD9C-C0E44D4EC480}" destId="{5F73F281-DF7A-4801-9B26-698328DB0C7A}" srcOrd="2" destOrd="0" presId="urn:microsoft.com/office/officeart/2008/layout/PictureAccentList"/>
    <dgm:cxn modelId="{1C4D1809-6493-4E38-9E28-B692D9650A80}" type="presParOf" srcId="{5F73F281-DF7A-4801-9B26-698328DB0C7A}" destId="{FC10F44E-2277-41E0-A6DE-61377DFAABBF}" srcOrd="0" destOrd="0" presId="urn:microsoft.com/office/officeart/2008/layout/PictureAccentList"/>
    <dgm:cxn modelId="{90F17EEB-1C15-4DB7-8B05-A0764082D9D5}" type="presParOf" srcId="{5F73F281-DF7A-4801-9B26-698328DB0C7A}" destId="{E413C94C-FB4B-4BF1-BD90-09FE863DC68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C2C66F-CDAB-4D45-ADD2-C273F92DA3CD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4389782-6318-4B9A-A7B1-176C0E30F84D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 b="1" dirty="0" smtClean="0">
              <a:solidFill>
                <a:schemeClr val="bg1"/>
              </a:solidFill>
              <a:latin typeface="Sylfaen" pitchFamily="18" charset="0"/>
            </a:rPr>
            <a:t>Teoría sobre la gestión de la Productividad de Prokopenko (1989)</a:t>
          </a:r>
          <a:endParaRPr lang="es-EC" b="1" dirty="0">
            <a:solidFill>
              <a:schemeClr val="bg1"/>
            </a:solidFill>
          </a:endParaRPr>
        </a:p>
      </dgm:t>
    </dgm:pt>
    <dgm:pt modelId="{483371E3-F55E-446E-B3C8-430B1F200F4B}" type="parTrans" cxnId="{BB036505-2A79-4A09-A1D4-D425516AFEC3}">
      <dgm:prSet/>
      <dgm:spPr/>
      <dgm:t>
        <a:bodyPr/>
        <a:lstStyle/>
        <a:p>
          <a:endParaRPr lang="es-EC"/>
        </a:p>
      </dgm:t>
    </dgm:pt>
    <dgm:pt modelId="{AE8FA7A0-83FB-4E8F-8082-16FC208A970B}" type="sibTrans" cxnId="{BB036505-2A79-4A09-A1D4-D425516AFEC3}">
      <dgm:prSet/>
      <dgm:spPr/>
      <dgm:t>
        <a:bodyPr/>
        <a:lstStyle/>
        <a:p>
          <a:endParaRPr lang="es-EC"/>
        </a:p>
      </dgm:t>
    </dgm:pt>
    <dgm:pt modelId="{1A779298-A73F-4A03-B305-2A5BDDF535D9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 sz="2400" b="1" dirty="0" smtClean="0">
              <a:solidFill>
                <a:schemeClr val="bg1"/>
              </a:solidFill>
              <a:latin typeface="Sylfaen" pitchFamily="18" charset="0"/>
            </a:rPr>
            <a:t>Análisis de la productividad </a:t>
          </a:r>
        </a:p>
        <a:p>
          <a:pPr algn="l"/>
          <a:r>
            <a:rPr lang="es-EC" sz="2000" dirty="0" smtClean="0">
              <a:solidFill>
                <a:schemeClr val="bg1"/>
              </a:solidFill>
              <a:latin typeface="Sylfaen" pitchFamily="18" charset="0"/>
            </a:rPr>
            <a:t>-. Eficiencia</a:t>
          </a:r>
        </a:p>
        <a:p>
          <a:pPr algn="l"/>
          <a:r>
            <a:rPr lang="es-EC" sz="2000" dirty="0" smtClean="0">
              <a:solidFill>
                <a:schemeClr val="bg1"/>
              </a:solidFill>
              <a:latin typeface="Sylfaen" pitchFamily="18" charset="0"/>
            </a:rPr>
            <a:t>-. Eficacia</a:t>
          </a:r>
        </a:p>
        <a:p>
          <a:pPr algn="l"/>
          <a:r>
            <a:rPr lang="es-EC" sz="2000" dirty="0" smtClean="0">
              <a:solidFill>
                <a:schemeClr val="bg1"/>
              </a:solidFill>
              <a:latin typeface="Sylfaen" pitchFamily="18" charset="0"/>
            </a:rPr>
            <a:t>-. Productividad de la mano obra</a:t>
          </a:r>
          <a:endParaRPr lang="es-EC" sz="2000" dirty="0">
            <a:solidFill>
              <a:schemeClr val="bg1"/>
            </a:solidFill>
          </a:endParaRPr>
        </a:p>
      </dgm:t>
    </dgm:pt>
    <dgm:pt modelId="{07CE6E15-7341-41D8-B764-934A2F1FB44F}" type="parTrans" cxnId="{25A99CF8-B368-4215-9710-13F7EBD67102}">
      <dgm:prSet/>
      <dgm:spPr/>
      <dgm:t>
        <a:bodyPr/>
        <a:lstStyle/>
        <a:p>
          <a:endParaRPr lang="es-EC"/>
        </a:p>
      </dgm:t>
    </dgm:pt>
    <dgm:pt modelId="{9EED506D-15FD-493D-BF6F-57A99DF79008}" type="sibTrans" cxnId="{25A99CF8-B368-4215-9710-13F7EBD67102}">
      <dgm:prSet/>
      <dgm:spPr/>
      <dgm:t>
        <a:bodyPr/>
        <a:lstStyle/>
        <a:p>
          <a:endParaRPr lang="es-EC"/>
        </a:p>
      </dgm:t>
    </dgm:pt>
    <dgm:pt modelId="{7C7F01E4-CAEE-47FE-B6CE-42604F481229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 sz="2400" b="1" dirty="0" smtClean="0">
              <a:solidFill>
                <a:schemeClr val="bg1"/>
              </a:solidFill>
              <a:latin typeface="Sylfaen" pitchFamily="18" charset="0"/>
            </a:rPr>
            <a:t>Mejoramiento de la productividad </a:t>
          </a:r>
        </a:p>
        <a:p>
          <a:pPr algn="ctr"/>
          <a:endParaRPr lang="es-EC" sz="2000" b="0" dirty="0" smtClean="0">
            <a:solidFill>
              <a:schemeClr val="bg1"/>
            </a:solidFill>
            <a:latin typeface="Sylfaen" pitchFamily="18" charset="0"/>
          </a:endParaRPr>
        </a:p>
        <a:p>
          <a:pPr algn="l"/>
          <a:r>
            <a:rPr lang="es-EC" sz="2000" dirty="0" smtClean="0">
              <a:solidFill>
                <a:schemeClr val="bg1"/>
              </a:solidFill>
              <a:latin typeface="Sylfaen" pitchFamily="18" charset="0"/>
            </a:rPr>
            <a:t>-. Estrategias</a:t>
          </a:r>
        </a:p>
        <a:p>
          <a:pPr algn="ctr"/>
          <a:endParaRPr lang="es-EC" sz="2000" dirty="0" smtClean="0">
            <a:solidFill>
              <a:schemeClr val="bg1"/>
            </a:solidFill>
            <a:latin typeface="Sylfaen" pitchFamily="18" charset="0"/>
          </a:endParaRPr>
        </a:p>
        <a:p>
          <a:pPr algn="ctr"/>
          <a:r>
            <a:rPr lang="es-EC" sz="2000" dirty="0" smtClean="0">
              <a:solidFill>
                <a:schemeClr val="bg1"/>
              </a:solidFill>
              <a:latin typeface="Sylfaen" pitchFamily="18" charset="0"/>
            </a:rPr>
            <a:t> </a:t>
          </a:r>
          <a:endParaRPr lang="es-EC" sz="2000" dirty="0">
            <a:solidFill>
              <a:schemeClr val="bg1"/>
            </a:solidFill>
          </a:endParaRPr>
        </a:p>
      </dgm:t>
    </dgm:pt>
    <dgm:pt modelId="{49F0E811-001D-44E9-B715-C1175ABE7F15}" type="parTrans" cxnId="{80006F8C-87C0-4A28-A3E4-F44F628506CF}">
      <dgm:prSet/>
      <dgm:spPr/>
      <dgm:t>
        <a:bodyPr/>
        <a:lstStyle/>
        <a:p>
          <a:endParaRPr lang="es-EC"/>
        </a:p>
      </dgm:t>
    </dgm:pt>
    <dgm:pt modelId="{0938BC87-DDE3-4148-A23C-FC96B0E1EF32}" type="sibTrans" cxnId="{80006F8C-87C0-4A28-A3E4-F44F628506CF}">
      <dgm:prSet/>
      <dgm:spPr/>
      <dgm:t>
        <a:bodyPr/>
        <a:lstStyle/>
        <a:p>
          <a:endParaRPr lang="es-EC"/>
        </a:p>
      </dgm:t>
    </dgm:pt>
    <dgm:pt modelId="{40A67837-1A55-4085-BA85-EE0FCDDD7144}" type="pres">
      <dgm:prSet presAssocID="{C0C2C66F-CDAB-4D45-ADD2-C273F92DA3C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44A3EA0-0441-4AAC-98BF-801F4127D3C7}" type="pres">
      <dgm:prSet presAssocID="{A4389782-6318-4B9A-A7B1-176C0E30F84D}" presName="roof" presStyleLbl="dkBgShp" presStyleIdx="0" presStyleCnt="2"/>
      <dgm:spPr/>
      <dgm:t>
        <a:bodyPr/>
        <a:lstStyle/>
        <a:p>
          <a:endParaRPr lang="es-EC"/>
        </a:p>
      </dgm:t>
    </dgm:pt>
    <dgm:pt modelId="{546735A0-9BB2-455F-A1EF-C5642C5DCC00}" type="pres">
      <dgm:prSet presAssocID="{A4389782-6318-4B9A-A7B1-176C0E30F84D}" presName="pillars" presStyleCnt="0"/>
      <dgm:spPr/>
    </dgm:pt>
    <dgm:pt modelId="{2903036F-A4A2-4945-B151-88D8EA3C1778}" type="pres">
      <dgm:prSet presAssocID="{A4389782-6318-4B9A-A7B1-176C0E30F84D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22B73A-5158-44B8-A505-E4F10D9D3CAB}" type="pres">
      <dgm:prSet presAssocID="{7C7F01E4-CAEE-47FE-B6CE-42604F481229}" presName="pillarX" presStyleLbl="node1" presStyleIdx="1" presStyleCnt="2" custLinFactNeighborY="9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64C8AF-04A3-4DA5-AA5B-9BB35509E9BE}" type="pres">
      <dgm:prSet presAssocID="{A4389782-6318-4B9A-A7B1-176C0E30F84D}" presName="base" presStyleLbl="dkBgShp" presStyleIdx="1" presStyleCnt="2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/>
        </a:p>
      </dgm:t>
    </dgm:pt>
  </dgm:ptLst>
  <dgm:cxnLst>
    <dgm:cxn modelId="{2D2C480F-885D-4B8E-9C20-6468C79BD598}" type="presOf" srcId="{A4389782-6318-4B9A-A7B1-176C0E30F84D}" destId="{344A3EA0-0441-4AAC-98BF-801F4127D3C7}" srcOrd="0" destOrd="0" presId="urn:microsoft.com/office/officeart/2005/8/layout/hList3"/>
    <dgm:cxn modelId="{BB036505-2A79-4A09-A1D4-D425516AFEC3}" srcId="{C0C2C66F-CDAB-4D45-ADD2-C273F92DA3CD}" destId="{A4389782-6318-4B9A-A7B1-176C0E30F84D}" srcOrd="0" destOrd="0" parTransId="{483371E3-F55E-446E-B3C8-430B1F200F4B}" sibTransId="{AE8FA7A0-83FB-4E8F-8082-16FC208A970B}"/>
    <dgm:cxn modelId="{57A63A2B-ACD4-493C-A839-1EE808A77F91}" type="presOf" srcId="{7C7F01E4-CAEE-47FE-B6CE-42604F481229}" destId="{9922B73A-5158-44B8-A505-E4F10D9D3CAB}" srcOrd="0" destOrd="0" presId="urn:microsoft.com/office/officeart/2005/8/layout/hList3"/>
    <dgm:cxn modelId="{497A8DF6-3B51-4F97-BFCC-D9C9288A0D39}" type="presOf" srcId="{C0C2C66F-CDAB-4D45-ADD2-C273F92DA3CD}" destId="{40A67837-1A55-4085-BA85-EE0FCDDD7144}" srcOrd="0" destOrd="0" presId="urn:microsoft.com/office/officeart/2005/8/layout/hList3"/>
    <dgm:cxn modelId="{25A99CF8-B368-4215-9710-13F7EBD67102}" srcId="{A4389782-6318-4B9A-A7B1-176C0E30F84D}" destId="{1A779298-A73F-4A03-B305-2A5BDDF535D9}" srcOrd="0" destOrd="0" parTransId="{07CE6E15-7341-41D8-B764-934A2F1FB44F}" sibTransId="{9EED506D-15FD-493D-BF6F-57A99DF79008}"/>
    <dgm:cxn modelId="{BCA21ACC-287E-49CC-AD3F-970F3518FC48}" type="presOf" srcId="{1A779298-A73F-4A03-B305-2A5BDDF535D9}" destId="{2903036F-A4A2-4945-B151-88D8EA3C1778}" srcOrd="0" destOrd="0" presId="urn:microsoft.com/office/officeart/2005/8/layout/hList3"/>
    <dgm:cxn modelId="{80006F8C-87C0-4A28-A3E4-F44F628506CF}" srcId="{A4389782-6318-4B9A-A7B1-176C0E30F84D}" destId="{7C7F01E4-CAEE-47FE-B6CE-42604F481229}" srcOrd="1" destOrd="0" parTransId="{49F0E811-001D-44E9-B715-C1175ABE7F15}" sibTransId="{0938BC87-DDE3-4148-A23C-FC96B0E1EF32}"/>
    <dgm:cxn modelId="{9AA04B42-5666-462C-91F9-DCA21AB4E5F8}" type="presParOf" srcId="{40A67837-1A55-4085-BA85-EE0FCDDD7144}" destId="{344A3EA0-0441-4AAC-98BF-801F4127D3C7}" srcOrd="0" destOrd="0" presId="urn:microsoft.com/office/officeart/2005/8/layout/hList3"/>
    <dgm:cxn modelId="{49729BBF-BD16-41FD-819D-8F441E0954A4}" type="presParOf" srcId="{40A67837-1A55-4085-BA85-EE0FCDDD7144}" destId="{546735A0-9BB2-455F-A1EF-C5642C5DCC00}" srcOrd="1" destOrd="0" presId="urn:microsoft.com/office/officeart/2005/8/layout/hList3"/>
    <dgm:cxn modelId="{D4EB1610-D4DB-4263-9A0F-174AF63D74EC}" type="presParOf" srcId="{546735A0-9BB2-455F-A1EF-C5642C5DCC00}" destId="{2903036F-A4A2-4945-B151-88D8EA3C1778}" srcOrd="0" destOrd="0" presId="urn:microsoft.com/office/officeart/2005/8/layout/hList3"/>
    <dgm:cxn modelId="{18B96F7B-8BB4-4859-9E32-9317BA80A185}" type="presParOf" srcId="{546735A0-9BB2-455F-A1EF-C5642C5DCC00}" destId="{9922B73A-5158-44B8-A505-E4F10D9D3CAB}" srcOrd="1" destOrd="0" presId="urn:microsoft.com/office/officeart/2005/8/layout/hList3"/>
    <dgm:cxn modelId="{8DFC0A34-9CD3-4F8B-9BE9-C9A25993B78E}" type="presParOf" srcId="{40A67837-1A55-4085-BA85-EE0FCDDD7144}" destId="{B464C8AF-04A3-4DA5-AA5B-9BB35509E9B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4729B2-AC64-412C-AA05-79289D2D45FA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914C8CD-32BC-4384-A42B-70B8448EAF40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 sz="2400" b="1" dirty="0" smtClean="0">
              <a:solidFill>
                <a:schemeClr val="bg1"/>
              </a:solidFill>
              <a:latin typeface="Sylfaen" pitchFamily="18" charset="0"/>
            </a:rPr>
            <a:t>Teoría sobre el Modelo BCC DEA de Banker</a:t>
          </a:r>
          <a:endParaRPr lang="es-EC" sz="2400" b="1" dirty="0">
            <a:solidFill>
              <a:schemeClr val="bg1"/>
            </a:solidFill>
          </a:endParaRPr>
        </a:p>
      </dgm:t>
    </dgm:pt>
    <dgm:pt modelId="{5113F2CD-F6DD-405F-99AA-8836D264C3D7}" type="parTrans" cxnId="{F92DC491-6347-4442-AC2E-334DC2B0AAE3}">
      <dgm:prSet/>
      <dgm:spPr/>
      <dgm:t>
        <a:bodyPr/>
        <a:lstStyle/>
        <a:p>
          <a:endParaRPr lang="es-EC"/>
        </a:p>
      </dgm:t>
    </dgm:pt>
    <dgm:pt modelId="{A1BAE5F2-AAB4-4DCD-9538-857591AF0453}" type="sibTrans" cxnId="{F92DC491-6347-4442-AC2E-334DC2B0AAE3}">
      <dgm:prSet/>
      <dgm:spPr/>
      <dgm:t>
        <a:bodyPr/>
        <a:lstStyle/>
        <a:p>
          <a:endParaRPr lang="es-EC"/>
        </a:p>
      </dgm:t>
    </dgm:pt>
    <dgm:pt modelId="{E997EF84-314A-4B15-A800-4C85D37F7CFB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endParaRPr lang="es-EC" sz="2000" b="1" dirty="0" smtClean="0">
            <a:solidFill>
              <a:schemeClr val="bg1"/>
            </a:solidFill>
            <a:latin typeface="Sylfaen" pitchFamily="18" charset="0"/>
          </a:endParaRPr>
        </a:p>
        <a:p>
          <a:pPr algn="just"/>
          <a:r>
            <a:rPr lang="es-EC" sz="2000" b="1" dirty="0" smtClean="0">
              <a:solidFill>
                <a:schemeClr val="bg1"/>
              </a:solidFill>
              <a:latin typeface="Sylfaen" pitchFamily="18" charset="0"/>
            </a:rPr>
            <a:t>Input: </a:t>
          </a:r>
          <a:r>
            <a:rPr lang="es-EC" sz="2000" b="0" dirty="0" smtClean="0">
              <a:latin typeface="Sylfaen" panose="010A0502050306030303" pitchFamily="18" charset="0"/>
            </a:rPr>
            <a:t>Son los insumos o entradas como:</a:t>
          </a:r>
          <a:endParaRPr lang="es-EC" sz="2000" b="1" dirty="0" smtClean="0">
            <a:solidFill>
              <a:schemeClr val="bg1"/>
            </a:solidFill>
            <a:latin typeface="Sylfaen" pitchFamily="18" charset="0"/>
          </a:endParaRPr>
        </a:p>
        <a:p>
          <a:pPr algn="just"/>
          <a:r>
            <a:rPr lang="es-EC" sz="2000" b="0" dirty="0" smtClean="0">
              <a:solidFill>
                <a:schemeClr val="bg1"/>
              </a:solidFill>
              <a:latin typeface="Sylfaen" pitchFamily="18" charset="0"/>
            </a:rPr>
            <a:t>Capital, mano de obra, materia prima, materiales y suministros e insumos intermedios</a:t>
          </a:r>
        </a:p>
        <a:p>
          <a:pPr algn="just"/>
          <a:endParaRPr lang="es-EC" sz="2000" b="1" dirty="0">
            <a:solidFill>
              <a:schemeClr val="bg1"/>
            </a:solidFill>
            <a:latin typeface="Sylfaen" panose="010A0502050306030303" pitchFamily="18" charset="0"/>
          </a:endParaRPr>
        </a:p>
      </dgm:t>
    </dgm:pt>
    <dgm:pt modelId="{5DBCEDF9-D589-4C5B-A456-4B3175153757}" type="parTrans" cxnId="{051EF98B-176B-4210-89E3-AC29C0327D1E}">
      <dgm:prSet/>
      <dgm:spPr/>
      <dgm:t>
        <a:bodyPr/>
        <a:lstStyle/>
        <a:p>
          <a:endParaRPr lang="es-EC"/>
        </a:p>
      </dgm:t>
    </dgm:pt>
    <dgm:pt modelId="{A4755B59-3BB5-4384-A01A-1E50F32095FD}" type="sibTrans" cxnId="{051EF98B-176B-4210-89E3-AC29C0327D1E}">
      <dgm:prSet/>
      <dgm:spPr/>
      <dgm:t>
        <a:bodyPr/>
        <a:lstStyle/>
        <a:p>
          <a:endParaRPr lang="es-EC"/>
        </a:p>
      </dgm:t>
    </dgm:pt>
    <dgm:pt modelId="{8F585CC4-B8B8-4322-A070-CF7B0F8B799B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2000" b="1" dirty="0" smtClean="0">
              <a:solidFill>
                <a:schemeClr val="bg1"/>
              </a:solidFill>
              <a:latin typeface="Sylfaen" pitchFamily="18" charset="0"/>
            </a:rPr>
            <a:t>Output:</a:t>
          </a:r>
          <a:r>
            <a:rPr lang="es-EC" sz="2000" dirty="0" smtClean="0">
              <a:solidFill>
                <a:schemeClr val="bg1"/>
              </a:solidFill>
              <a:latin typeface="Sylfaen" pitchFamily="18" charset="0"/>
            </a:rPr>
            <a:t> </a:t>
          </a:r>
          <a:r>
            <a:rPr lang="es-EC" sz="2000" b="0" dirty="0" smtClean="0">
              <a:solidFill>
                <a:schemeClr val="bg1"/>
              </a:solidFill>
              <a:latin typeface="Sylfaen" pitchFamily="18" charset="0"/>
            </a:rPr>
            <a:t>Son los Exumos  o salidas</a:t>
          </a:r>
        </a:p>
        <a:p>
          <a:pPr algn="just"/>
          <a:r>
            <a:rPr lang="es-EC" sz="2000" b="0" dirty="0" smtClean="0">
              <a:solidFill>
                <a:schemeClr val="bg1"/>
              </a:solidFill>
              <a:latin typeface="Sylfaen" pitchFamily="18" charset="0"/>
            </a:rPr>
            <a:t>Total de ventas y cantidad de productos o servicios generados</a:t>
          </a:r>
        </a:p>
      </dgm:t>
    </dgm:pt>
    <dgm:pt modelId="{F03780D3-6A24-4187-85EA-1DA71F9E72F0}" type="parTrans" cxnId="{8717A0B8-BF8B-4984-A1C5-1F891AAB9262}">
      <dgm:prSet/>
      <dgm:spPr/>
      <dgm:t>
        <a:bodyPr/>
        <a:lstStyle/>
        <a:p>
          <a:endParaRPr lang="es-EC"/>
        </a:p>
      </dgm:t>
    </dgm:pt>
    <dgm:pt modelId="{FB9EB7F2-97AE-4B4B-9137-CC80286D8701}" type="sibTrans" cxnId="{8717A0B8-BF8B-4984-A1C5-1F891AAB9262}">
      <dgm:prSet/>
      <dgm:spPr/>
      <dgm:t>
        <a:bodyPr/>
        <a:lstStyle/>
        <a:p>
          <a:endParaRPr lang="es-EC"/>
        </a:p>
      </dgm:t>
    </dgm:pt>
    <dgm:pt modelId="{41884FD4-25B6-4213-901F-2CC81B236757}" type="pres">
      <dgm:prSet presAssocID="{DF4729B2-AC64-412C-AA05-79289D2D45F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4F768133-C39C-46E8-980F-262AE231EF98}" type="pres">
      <dgm:prSet presAssocID="{7914C8CD-32BC-4384-A42B-70B8448EAF40}" presName="root" presStyleCnt="0">
        <dgm:presLayoutVars>
          <dgm:chMax/>
          <dgm:chPref val="4"/>
        </dgm:presLayoutVars>
      </dgm:prSet>
      <dgm:spPr/>
    </dgm:pt>
    <dgm:pt modelId="{CF4B03EE-5B5C-408F-AB8C-B436227F120C}" type="pres">
      <dgm:prSet presAssocID="{7914C8CD-32BC-4384-A42B-70B8448EAF40}" presName="rootComposite" presStyleCnt="0">
        <dgm:presLayoutVars/>
      </dgm:prSet>
      <dgm:spPr/>
    </dgm:pt>
    <dgm:pt modelId="{A08D934D-DC07-426D-B528-F1E32F2F2F36}" type="pres">
      <dgm:prSet presAssocID="{7914C8CD-32BC-4384-A42B-70B8448EAF40}" presName="rootText" presStyleLbl="node0" presStyleIdx="0" presStyleCnt="1" custScaleY="71196" custLinFactNeighborY="-9620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71825985-8FA2-4099-BDAF-2820BAB158C7}" type="pres">
      <dgm:prSet presAssocID="{7914C8CD-32BC-4384-A42B-70B8448EAF40}" presName="childShape" presStyleCnt="0">
        <dgm:presLayoutVars>
          <dgm:chMax val="0"/>
          <dgm:chPref val="0"/>
        </dgm:presLayoutVars>
      </dgm:prSet>
      <dgm:spPr/>
    </dgm:pt>
    <dgm:pt modelId="{D4EE36E3-3FFF-40A4-AB7E-39B07E41A6B3}" type="pres">
      <dgm:prSet presAssocID="{E997EF84-314A-4B15-A800-4C85D37F7CFB}" presName="childComposite" presStyleCnt="0">
        <dgm:presLayoutVars>
          <dgm:chMax val="0"/>
          <dgm:chPref val="0"/>
        </dgm:presLayoutVars>
      </dgm:prSet>
      <dgm:spPr/>
    </dgm:pt>
    <dgm:pt modelId="{4ECBCD9B-AE21-4462-BA0F-A776B27BAC8E}" type="pres">
      <dgm:prSet presAssocID="{E997EF84-314A-4B15-A800-4C85D37F7CFB}" presName="Image" presStyleLbl="node1" presStyleIdx="0" presStyleCnt="2" custScaleY="100103" custLinFactNeighborY="-1394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A6AE31A-A054-424D-9C58-99324F290744}" type="pres">
      <dgm:prSet presAssocID="{E997EF84-314A-4B15-A800-4C85D37F7CFB}" presName="childText" presStyleLbl="lnNode1" presStyleIdx="0" presStyleCnt="2" custScaleY="118886" custLinFactNeighborY="-107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C7237F-B8EF-4BEF-98A5-32B0A3717CD7}" type="pres">
      <dgm:prSet presAssocID="{8F585CC4-B8B8-4322-A070-CF7B0F8B799B}" presName="childComposite" presStyleCnt="0">
        <dgm:presLayoutVars>
          <dgm:chMax val="0"/>
          <dgm:chPref val="0"/>
        </dgm:presLayoutVars>
      </dgm:prSet>
      <dgm:spPr/>
    </dgm:pt>
    <dgm:pt modelId="{412582F3-69D6-40DA-BBBA-D86345D5B2B5}" type="pres">
      <dgm:prSet presAssocID="{8F585CC4-B8B8-4322-A070-CF7B0F8B799B}" presName="Image" presStyleLbl="node1" presStyleIdx="1" presStyleCnt="2" custLinFactNeighborY="-1036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B8B51E0-8645-4ABD-8955-99896B419043}" type="pres">
      <dgm:prSet presAssocID="{8F585CC4-B8B8-4322-A070-CF7B0F8B799B}" presName="childText" presStyleLbl="lnNode1" presStyleIdx="1" presStyleCnt="2" custScaleY="96383" custLinFactNeighborX="-306" custLinFactNeighborY="-79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51EF98B-176B-4210-89E3-AC29C0327D1E}" srcId="{7914C8CD-32BC-4384-A42B-70B8448EAF40}" destId="{E997EF84-314A-4B15-A800-4C85D37F7CFB}" srcOrd="0" destOrd="0" parTransId="{5DBCEDF9-D589-4C5B-A456-4B3175153757}" sibTransId="{A4755B59-3BB5-4384-A01A-1E50F32095FD}"/>
    <dgm:cxn modelId="{2BEEA249-8BE1-4094-BB01-50E0C91B6762}" type="presOf" srcId="{E997EF84-314A-4B15-A800-4C85D37F7CFB}" destId="{AA6AE31A-A054-424D-9C58-99324F290744}" srcOrd="0" destOrd="0" presId="urn:microsoft.com/office/officeart/2008/layout/PictureAccentList"/>
    <dgm:cxn modelId="{D2F27AEC-35CD-47B4-8D2B-7B0AA6506402}" type="presOf" srcId="{8F585CC4-B8B8-4322-A070-CF7B0F8B799B}" destId="{AB8B51E0-8645-4ABD-8955-99896B419043}" srcOrd="0" destOrd="0" presId="urn:microsoft.com/office/officeart/2008/layout/PictureAccentList"/>
    <dgm:cxn modelId="{8717A0B8-BF8B-4984-A1C5-1F891AAB9262}" srcId="{7914C8CD-32BC-4384-A42B-70B8448EAF40}" destId="{8F585CC4-B8B8-4322-A070-CF7B0F8B799B}" srcOrd="1" destOrd="0" parTransId="{F03780D3-6A24-4187-85EA-1DA71F9E72F0}" sibTransId="{FB9EB7F2-97AE-4B4B-9137-CC80286D8701}"/>
    <dgm:cxn modelId="{E5F4B3D4-5E5C-4F1A-90B4-34595737F34B}" type="presOf" srcId="{7914C8CD-32BC-4384-A42B-70B8448EAF40}" destId="{A08D934D-DC07-426D-B528-F1E32F2F2F36}" srcOrd="0" destOrd="0" presId="urn:microsoft.com/office/officeart/2008/layout/PictureAccentList"/>
    <dgm:cxn modelId="{F92DC491-6347-4442-AC2E-334DC2B0AAE3}" srcId="{DF4729B2-AC64-412C-AA05-79289D2D45FA}" destId="{7914C8CD-32BC-4384-A42B-70B8448EAF40}" srcOrd="0" destOrd="0" parTransId="{5113F2CD-F6DD-405F-99AA-8836D264C3D7}" sibTransId="{A1BAE5F2-AAB4-4DCD-9538-857591AF0453}"/>
    <dgm:cxn modelId="{7016C7AC-3A6F-4EF8-B9F9-6C5BF7C4776A}" type="presOf" srcId="{DF4729B2-AC64-412C-AA05-79289D2D45FA}" destId="{41884FD4-25B6-4213-901F-2CC81B236757}" srcOrd="0" destOrd="0" presId="urn:microsoft.com/office/officeart/2008/layout/PictureAccentList"/>
    <dgm:cxn modelId="{6974AD77-B71F-4441-8E49-6CC87FBB847B}" type="presParOf" srcId="{41884FD4-25B6-4213-901F-2CC81B236757}" destId="{4F768133-C39C-46E8-980F-262AE231EF98}" srcOrd="0" destOrd="0" presId="urn:microsoft.com/office/officeart/2008/layout/PictureAccentList"/>
    <dgm:cxn modelId="{F9029E69-053E-43E8-B438-9AB2ADFEE57E}" type="presParOf" srcId="{4F768133-C39C-46E8-980F-262AE231EF98}" destId="{CF4B03EE-5B5C-408F-AB8C-B436227F120C}" srcOrd="0" destOrd="0" presId="urn:microsoft.com/office/officeart/2008/layout/PictureAccentList"/>
    <dgm:cxn modelId="{39E2A4B9-D620-47E3-B05E-6C3A9B629723}" type="presParOf" srcId="{CF4B03EE-5B5C-408F-AB8C-B436227F120C}" destId="{A08D934D-DC07-426D-B528-F1E32F2F2F36}" srcOrd="0" destOrd="0" presId="urn:microsoft.com/office/officeart/2008/layout/PictureAccentList"/>
    <dgm:cxn modelId="{F7063479-DBA6-4FA3-962A-A62175000990}" type="presParOf" srcId="{4F768133-C39C-46E8-980F-262AE231EF98}" destId="{71825985-8FA2-4099-BDAF-2820BAB158C7}" srcOrd="1" destOrd="0" presId="urn:microsoft.com/office/officeart/2008/layout/PictureAccentList"/>
    <dgm:cxn modelId="{6E2D9D27-451D-4FA5-8CEC-1465E4654151}" type="presParOf" srcId="{71825985-8FA2-4099-BDAF-2820BAB158C7}" destId="{D4EE36E3-3FFF-40A4-AB7E-39B07E41A6B3}" srcOrd="0" destOrd="0" presId="urn:microsoft.com/office/officeart/2008/layout/PictureAccentList"/>
    <dgm:cxn modelId="{AC317B46-867A-48A1-A892-7259E640BCD7}" type="presParOf" srcId="{D4EE36E3-3FFF-40A4-AB7E-39B07E41A6B3}" destId="{4ECBCD9B-AE21-4462-BA0F-A776B27BAC8E}" srcOrd="0" destOrd="0" presId="urn:microsoft.com/office/officeart/2008/layout/PictureAccentList"/>
    <dgm:cxn modelId="{39081CC6-ADD3-442D-B794-BB5530357F4C}" type="presParOf" srcId="{D4EE36E3-3FFF-40A4-AB7E-39B07E41A6B3}" destId="{AA6AE31A-A054-424D-9C58-99324F290744}" srcOrd="1" destOrd="0" presId="urn:microsoft.com/office/officeart/2008/layout/PictureAccentList"/>
    <dgm:cxn modelId="{F0E16237-EA79-4BBD-B1CA-BBCDF31EB443}" type="presParOf" srcId="{71825985-8FA2-4099-BDAF-2820BAB158C7}" destId="{A1C7237F-B8EF-4BEF-98A5-32B0A3717CD7}" srcOrd="1" destOrd="0" presId="urn:microsoft.com/office/officeart/2008/layout/PictureAccentList"/>
    <dgm:cxn modelId="{3A4FADB8-C1B4-4FE6-86FB-8F3E4ADC0A7C}" type="presParOf" srcId="{A1C7237F-B8EF-4BEF-98A5-32B0A3717CD7}" destId="{412582F3-69D6-40DA-BBBA-D86345D5B2B5}" srcOrd="0" destOrd="0" presId="urn:microsoft.com/office/officeart/2008/layout/PictureAccentList"/>
    <dgm:cxn modelId="{42F4FC77-561A-4F23-A774-DA4D5F23A610}" type="presParOf" srcId="{A1C7237F-B8EF-4BEF-98A5-32B0A3717CD7}" destId="{AB8B51E0-8645-4ABD-8955-99896B41904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34850C-30D6-4F11-83A0-18190A01EE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E7783C3-191B-4357-809F-088A395C7070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C" sz="2000" b="1" dirty="0" smtClean="0">
              <a:solidFill>
                <a:schemeClr val="bg1"/>
              </a:solidFill>
              <a:latin typeface="Sylfaen" pitchFamily="18" charset="0"/>
            </a:rPr>
            <a:t>Medición de la productividad </a:t>
          </a:r>
          <a:endParaRPr lang="es-EC" sz="2000" b="1" dirty="0">
            <a:solidFill>
              <a:schemeClr val="bg1"/>
            </a:solidFill>
          </a:endParaRPr>
        </a:p>
      </dgm:t>
    </dgm:pt>
    <dgm:pt modelId="{3D91FEB7-18C4-451F-9325-C94A8184A27D}" type="parTrans" cxnId="{551F5581-EA0B-45E5-AED3-A6971440C16B}">
      <dgm:prSet/>
      <dgm:spPr/>
      <dgm:t>
        <a:bodyPr/>
        <a:lstStyle/>
        <a:p>
          <a:endParaRPr lang="es-EC"/>
        </a:p>
      </dgm:t>
    </dgm:pt>
    <dgm:pt modelId="{7AA3AA63-C0F4-415A-9829-1112F72FD434}" type="sibTrans" cxnId="{551F5581-EA0B-45E5-AED3-A6971440C16B}">
      <dgm:prSet/>
      <dgm:spPr/>
      <dgm:t>
        <a:bodyPr/>
        <a:lstStyle/>
        <a:p>
          <a:endParaRPr lang="es-EC"/>
        </a:p>
      </dgm:t>
    </dgm:pt>
    <dgm:pt modelId="{524C4FF3-AA0D-4C82-BC64-DADF294BB165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lnSpc>
              <a:spcPct val="100000"/>
            </a:lnSpc>
          </a:pPr>
          <a:r>
            <a:rPr lang="es-EC" sz="1800" b="1" dirty="0" smtClean="0">
              <a:solidFill>
                <a:schemeClr val="bg1"/>
              </a:solidFill>
              <a:latin typeface="Sylfaen" pitchFamily="18" charset="0"/>
            </a:rPr>
            <a:t>P= Productividad</a:t>
          </a:r>
        </a:p>
        <a:p>
          <a:pPr algn="l">
            <a:lnSpc>
              <a:spcPct val="100000"/>
            </a:lnSpc>
          </a:pPr>
          <a:r>
            <a:rPr lang="es-EC" sz="1800" b="1" dirty="0" smtClean="0">
              <a:solidFill>
                <a:schemeClr val="bg1"/>
              </a:solidFill>
              <a:latin typeface="Sylfaen" pitchFamily="18" charset="0"/>
            </a:rPr>
            <a:t>RO= Resultados Obtenidos </a:t>
          </a:r>
        </a:p>
        <a:p>
          <a:pPr algn="l">
            <a:lnSpc>
              <a:spcPct val="100000"/>
            </a:lnSpc>
          </a:pPr>
          <a:r>
            <a:rPr lang="es-EC" sz="1800" b="1" dirty="0" smtClean="0">
              <a:solidFill>
                <a:schemeClr val="bg1"/>
              </a:solidFill>
              <a:latin typeface="Sylfaen" pitchFamily="18" charset="0"/>
            </a:rPr>
            <a:t>RU= Recursos Utilizados</a:t>
          </a:r>
          <a:endParaRPr lang="es-EC" sz="1800" b="1" dirty="0">
            <a:solidFill>
              <a:schemeClr val="bg1"/>
            </a:solidFill>
          </a:endParaRPr>
        </a:p>
      </dgm:t>
    </dgm:pt>
    <dgm:pt modelId="{E3F72973-8538-49A1-BD95-01DD2ED87EFC}" type="parTrans" cxnId="{E0C9FF92-921C-46F3-B659-A1B6A0FC3583}">
      <dgm:prSet/>
      <dgm:spPr/>
      <dgm:t>
        <a:bodyPr/>
        <a:lstStyle/>
        <a:p>
          <a:endParaRPr lang="es-EC"/>
        </a:p>
      </dgm:t>
    </dgm:pt>
    <dgm:pt modelId="{13B3BD29-B882-4E5D-A205-5CA61DED7967}" type="sibTrans" cxnId="{E0C9FF92-921C-46F3-B659-A1B6A0FC3583}">
      <dgm:prSet/>
      <dgm:spPr/>
      <dgm:t>
        <a:bodyPr/>
        <a:lstStyle/>
        <a:p>
          <a:endParaRPr lang="es-EC"/>
        </a:p>
      </dgm:t>
    </dgm:pt>
    <dgm:pt modelId="{B0D48972-AD21-4684-ABAE-58E47B6B0B6A}" type="pres">
      <dgm:prSet presAssocID="{B734850C-30D6-4F11-83A0-18190A01EE4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68B974EC-316D-4284-B435-531ADAE74225}" type="pres">
      <dgm:prSet presAssocID="{B734850C-30D6-4F11-83A0-18190A01EE4F}" presName="Name1" presStyleCnt="0"/>
      <dgm:spPr/>
    </dgm:pt>
    <dgm:pt modelId="{EFCE9A3B-7214-4E8C-B353-5D63C58313A4}" type="pres">
      <dgm:prSet presAssocID="{B734850C-30D6-4F11-83A0-18190A01EE4F}" presName="cycle" presStyleCnt="0"/>
      <dgm:spPr/>
    </dgm:pt>
    <dgm:pt modelId="{AFDE05CA-B433-415A-8784-D0A1880A45B5}" type="pres">
      <dgm:prSet presAssocID="{B734850C-30D6-4F11-83A0-18190A01EE4F}" presName="srcNode" presStyleLbl="node1" presStyleIdx="0" presStyleCnt="2"/>
      <dgm:spPr/>
    </dgm:pt>
    <dgm:pt modelId="{579460F3-2D38-4CA6-8B61-797FAB8F1578}" type="pres">
      <dgm:prSet presAssocID="{B734850C-30D6-4F11-83A0-18190A01EE4F}" presName="conn" presStyleLbl="parChTrans1D2" presStyleIdx="0" presStyleCnt="1"/>
      <dgm:spPr/>
      <dgm:t>
        <a:bodyPr/>
        <a:lstStyle/>
        <a:p>
          <a:endParaRPr lang="es-EC"/>
        </a:p>
      </dgm:t>
    </dgm:pt>
    <dgm:pt modelId="{9A70885D-7D2D-4877-82D1-FEFD486CE678}" type="pres">
      <dgm:prSet presAssocID="{B734850C-30D6-4F11-83A0-18190A01EE4F}" presName="extraNode" presStyleLbl="node1" presStyleIdx="0" presStyleCnt="2"/>
      <dgm:spPr/>
    </dgm:pt>
    <dgm:pt modelId="{FF10AF70-E198-4ED8-84C4-F45FCF6FEC59}" type="pres">
      <dgm:prSet presAssocID="{B734850C-30D6-4F11-83A0-18190A01EE4F}" presName="dstNode" presStyleLbl="node1" presStyleIdx="0" presStyleCnt="2"/>
      <dgm:spPr/>
    </dgm:pt>
    <dgm:pt modelId="{AC03B6E6-09B8-47C9-BB76-78D557E17BFA}" type="pres">
      <dgm:prSet presAssocID="{EE7783C3-191B-4357-809F-088A395C7070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DED9E0-74CE-4DD3-9EC9-A9C7E13995B7}" type="pres">
      <dgm:prSet presAssocID="{EE7783C3-191B-4357-809F-088A395C7070}" presName="accent_1" presStyleCnt="0"/>
      <dgm:spPr/>
    </dgm:pt>
    <dgm:pt modelId="{A98BAFD2-4007-46CB-AE53-876227094606}" type="pres">
      <dgm:prSet presAssocID="{EE7783C3-191B-4357-809F-088A395C7070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7FFDA74-BE6D-4494-8B66-DFF660F580E8}" type="pres">
      <dgm:prSet presAssocID="{524C4FF3-AA0D-4C82-BC64-DADF294BB165}" presName="text_2" presStyleLbl="node1" presStyleIdx="1" presStyleCnt="2" custScaleY="126864" custLinFactNeighborX="353" custLinFactNeighborY="6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CC1540-0AA1-410D-BE74-116C87112EE4}" type="pres">
      <dgm:prSet presAssocID="{524C4FF3-AA0D-4C82-BC64-DADF294BB165}" presName="accent_2" presStyleCnt="0"/>
      <dgm:spPr/>
    </dgm:pt>
    <dgm:pt modelId="{E5732E32-BAA4-4AD8-9CFE-48EEBA0AF3E3}" type="pres">
      <dgm:prSet presAssocID="{524C4FF3-AA0D-4C82-BC64-DADF294BB165}" presName="accentRepeatNode" presStyleLbl="solidFgAcc1" presStyleIdx="1" presStyleCnt="2"/>
      <dgm:spPr/>
    </dgm:pt>
  </dgm:ptLst>
  <dgm:cxnLst>
    <dgm:cxn modelId="{551F5581-EA0B-45E5-AED3-A6971440C16B}" srcId="{B734850C-30D6-4F11-83A0-18190A01EE4F}" destId="{EE7783C3-191B-4357-809F-088A395C7070}" srcOrd="0" destOrd="0" parTransId="{3D91FEB7-18C4-451F-9325-C94A8184A27D}" sibTransId="{7AA3AA63-C0F4-415A-9829-1112F72FD434}"/>
    <dgm:cxn modelId="{B7096A11-8C6C-44A2-AD33-51E92FCA028D}" type="presOf" srcId="{EE7783C3-191B-4357-809F-088A395C7070}" destId="{AC03B6E6-09B8-47C9-BB76-78D557E17BFA}" srcOrd="0" destOrd="0" presId="urn:microsoft.com/office/officeart/2008/layout/VerticalCurvedList"/>
    <dgm:cxn modelId="{FEC52D6D-16FB-40F6-94F7-96956BC92BBD}" type="presOf" srcId="{524C4FF3-AA0D-4C82-BC64-DADF294BB165}" destId="{37FFDA74-BE6D-4494-8B66-DFF660F580E8}" srcOrd="0" destOrd="0" presId="urn:microsoft.com/office/officeart/2008/layout/VerticalCurvedList"/>
    <dgm:cxn modelId="{E0C9FF92-921C-46F3-B659-A1B6A0FC3583}" srcId="{B734850C-30D6-4F11-83A0-18190A01EE4F}" destId="{524C4FF3-AA0D-4C82-BC64-DADF294BB165}" srcOrd="1" destOrd="0" parTransId="{E3F72973-8538-49A1-BD95-01DD2ED87EFC}" sibTransId="{13B3BD29-B882-4E5D-A205-5CA61DED7967}"/>
    <dgm:cxn modelId="{B09E2FD5-D4D2-4DC0-8619-C03778972754}" type="presOf" srcId="{B734850C-30D6-4F11-83A0-18190A01EE4F}" destId="{B0D48972-AD21-4684-ABAE-58E47B6B0B6A}" srcOrd="0" destOrd="0" presId="urn:microsoft.com/office/officeart/2008/layout/VerticalCurvedList"/>
    <dgm:cxn modelId="{C3A46BA9-EB58-4369-A567-DC70C826E576}" type="presOf" srcId="{7AA3AA63-C0F4-415A-9829-1112F72FD434}" destId="{579460F3-2D38-4CA6-8B61-797FAB8F1578}" srcOrd="0" destOrd="0" presId="urn:microsoft.com/office/officeart/2008/layout/VerticalCurvedList"/>
    <dgm:cxn modelId="{5A2A08AB-40BF-484A-B7EC-7E572ADD8057}" type="presParOf" srcId="{B0D48972-AD21-4684-ABAE-58E47B6B0B6A}" destId="{68B974EC-316D-4284-B435-531ADAE74225}" srcOrd="0" destOrd="0" presId="urn:microsoft.com/office/officeart/2008/layout/VerticalCurvedList"/>
    <dgm:cxn modelId="{3F099408-AE93-4B60-8885-E8044BA19C16}" type="presParOf" srcId="{68B974EC-316D-4284-B435-531ADAE74225}" destId="{EFCE9A3B-7214-4E8C-B353-5D63C58313A4}" srcOrd="0" destOrd="0" presId="urn:microsoft.com/office/officeart/2008/layout/VerticalCurvedList"/>
    <dgm:cxn modelId="{B591C92A-AFE5-4629-BC92-85651E25B09C}" type="presParOf" srcId="{EFCE9A3B-7214-4E8C-B353-5D63C58313A4}" destId="{AFDE05CA-B433-415A-8784-D0A1880A45B5}" srcOrd="0" destOrd="0" presId="urn:microsoft.com/office/officeart/2008/layout/VerticalCurvedList"/>
    <dgm:cxn modelId="{E86D2D4D-2554-42CD-BBD0-2567BFB926CE}" type="presParOf" srcId="{EFCE9A3B-7214-4E8C-B353-5D63C58313A4}" destId="{579460F3-2D38-4CA6-8B61-797FAB8F1578}" srcOrd="1" destOrd="0" presId="urn:microsoft.com/office/officeart/2008/layout/VerticalCurvedList"/>
    <dgm:cxn modelId="{E676C19A-0C37-4E9B-98B4-00EC2B362177}" type="presParOf" srcId="{EFCE9A3B-7214-4E8C-B353-5D63C58313A4}" destId="{9A70885D-7D2D-4877-82D1-FEFD486CE678}" srcOrd="2" destOrd="0" presId="urn:microsoft.com/office/officeart/2008/layout/VerticalCurvedList"/>
    <dgm:cxn modelId="{00CF4B19-92D8-4F79-9191-C81ABBCB1959}" type="presParOf" srcId="{EFCE9A3B-7214-4E8C-B353-5D63C58313A4}" destId="{FF10AF70-E198-4ED8-84C4-F45FCF6FEC59}" srcOrd="3" destOrd="0" presId="urn:microsoft.com/office/officeart/2008/layout/VerticalCurvedList"/>
    <dgm:cxn modelId="{562744FF-9CFC-4C84-9E12-A57F99ACCDF9}" type="presParOf" srcId="{68B974EC-316D-4284-B435-531ADAE74225}" destId="{AC03B6E6-09B8-47C9-BB76-78D557E17BFA}" srcOrd="1" destOrd="0" presId="urn:microsoft.com/office/officeart/2008/layout/VerticalCurvedList"/>
    <dgm:cxn modelId="{DCCC8F13-5345-4293-955A-7A193F59C382}" type="presParOf" srcId="{68B974EC-316D-4284-B435-531ADAE74225}" destId="{AFDED9E0-74CE-4DD3-9EC9-A9C7E13995B7}" srcOrd="2" destOrd="0" presId="urn:microsoft.com/office/officeart/2008/layout/VerticalCurvedList"/>
    <dgm:cxn modelId="{A9D750C2-BFDD-4282-97CD-56938C465800}" type="presParOf" srcId="{AFDED9E0-74CE-4DD3-9EC9-A9C7E13995B7}" destId="{A98BAFD2-4007-46CB-AE53-876227094606}" srcOrd="0" destOrd="0" presId="urn:microsoft.com/office/officeart/2008/layout/VerticalCurvedList"/>
    <dgm:cxn modelId="{1F9AE225-F6AD-400F-A875-C1C91647E3E0}" type="presParOf" srcId="{68B974EC-316D-4284-B435-531ADAE74225}" destId="{37FFDA74-BE6D-4494-8B66-DFF660F580E8}" srcOrd="3" destOrd="0" presId="urn:microsoft.com/office/officeart/2008/layout/VerticalCurvedList"/>
    <dgm:cxn modelId="{0132A6F7-8652-4254-803B-175F8AA2648B}" type="presParOf" srcId="{68B974EC-316D-4284-B435-531ADAE74225}" destId="{CDCC1540-0AA1-410D-BE74-116C87112EE4}" srcOrd="4" destOrd="0" presId="urn:microsoft.com/office/officeart/2008/layout/VerticalCurvedList"/>
    <dgm:cxn modelId="{C8875E79-F432-4E0A-98F1-45E4BD11DEA9}" type="presParOf" srcId="{CDCC1540-0AA1-410D-BE74-116C87112EE4}" destId="{E5732E32-BAA4-4AD8-9CFE-48EEBA0AF3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1C395A-8C3F-4DF4-B0F0-96DE2F1311A2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6843564-1180-4780-9047-2DFA049B3370}">
      <dgm:prSet phldrT="[Texto]" custT="1"/>
      <dgm:spPr/>
      <dgm:t>
        <a:bodyPr/>
        <a:lstStyle/>
        <a:p>
          <a:r>
            <a:rPr lang="es-EC" sz="1600" b="1" dirty="0" smtClean="0">
              <a:latin typeface="Sylfaen" pitchFamily="18" charset="0"/>
            </a:rPr>
            <a:t>Enfoque</a:t>
          </a:r>
          <a:endParaRPr lang="es-EC" sz="1600" b="1" dirty="0">
            <a:latin typeface="Sylfaen" pitchFamily="18" charset="0"/>
          </a:endParaRPr>
        </a:p>
      </dgm:t>
    </dgm:pt>
    <dgm:pt modelId="{88974B6A-4732-4425-9521-E1DC8ADA7520}" type="parTrans" cxnId="{6D6D2435-A9E5-470E-BF90-996613F79A4A}">
      <dgm:prSet/>
      <dgm:spPr/>
      <dgm:t>
        <a:bodyPr/>
        <a:lstStyle/>
        <a:p>
          <a:endParaRPr lang="es-EC"/>
        </a:p>
      </dgm:t>
    </dgm:pt>
    <dgm:pt modelId="{C626F6AF-6224-4E03-8142-2F234132B135}" type="sibTrans" cxnId="{6D6D2435-A9E5-470E-BF90-996613F79A4A}">
      <dgm:prSet/>
      <dgm:spPr/>
      <dgm:t>
        <a:bodyPr/>
        <a:lstStyle/>
        <a:p>
          <a:endParaRPr lang="es-EC" sz="1400">
            <a:latin typeface="Sylfaen" pitchFamily="18" charset="0"/>
          </a:endParaRPr>
        </a:p>
      </dgm:t>
    </dgm:pt>
    <dgm:pt modelId="{D5FBFD2B-6428-4D0C-AF04-4E4953C8D1B0}">
      <dgm:prSet phldrT="[Texto]" custT="1"/>
      <dgm:spPr/>
      <dgm:t>
        <a:bodyPr/>
        <a:lstStyle/>
        <a:p>
          <a:r>
            <a:rPr lang="es-EC" sz="1600" dirty="0" smtClean="0">
              <a:latin typeface="Sylfaen" pitchFamily="18" charset="0"/>
            </a:rPr>
            <a:t>Cuantitativo </a:t>
          </a:r>
          <a:endParaRPr lang="es-EC" sz="1600" dirty="0">
            <a:latin typeface="Sylfaen" pitchFamily="18" charset="0"/>
          </a:endParaRPr>
        </a:p>
      </dgm:t>
    </dgm:pt>
    <dgm:pt modelId="{7C2DB72D-5DA5-432B-867B-E6DBC54EC254}" type="parTrans" cxnId="{3F4B73DB-5A1C-4915-BC7B-A5563372C4F5}">
      <dgm:prSet/>
      <dgm:spPr/>
      <dgm:t>
        <a:bodyPr/>
        <a:lstStyle/>
        <a:p>
          <a:endParaRPr lang="es-EC"/>
        </a:p>
      </dgm:t>
    </dgm:pt>
    <dgm:pt modelId="{CF18A288-47A2-464C-B9B1-8334F445E1AA}" type="sibTrans" cxnId="{3F4B73DB-5A1C-4915-BC7B-A5563372C4F5}">
      <dgm:prSet/>
      <dgm:spPr/>
      <dgm:t>
        <a:bodyPr/>
        <a:lstStyle/>
        <a:p>
          <a:endParaRPr lang="es-EC"/>
        </a:p>
      </dgm:t>
    </dgm:pt>
    <dgm:pt modelId="{569C0A64-4E7C-48C9-84D3-C193BCE0BB67}">
      <dgm:prSet phldrT="[Texto]" custT="1"/>
      <dgm:spPr/>
      <dgm:t>
        <a:bodyPr/>
        <a:lstStyle/>
        <a:p>
          <a:r>
            <a:rPr lang="es-EC" sz="1600" b="1" dirty="0" smtClean="0">
              <a:latin typeface="Sylfaen" pitchFamily="18" charset="0"/>
            </a:rPr>
            <a:t>Diseño</a:t>
          </a:r>
          <a:endParaRPr lang="es-EC" sz="1600" b="1" dirty="0">
            <a:latin typeface="Sylfaen" pitchFamily="18" charset="0"/>
          </a:endParaRPr>
        </a:p>
      </dgm:t>
    </dgm:pt>
    <dgm:pt modelId="{43231C7E-FA98-482F-AAFC-FC12778C9374}" type="parTrans" cxnId="{E22440BC-B5EE-4D5C-B343-86FA22532B31}">
      <dgm:prSet/>
      <dgm:spPr/>
      <dgm:t>
        <a:bodyPr/>
        <a:lstStyle/>
        <a:p>
          <a:endParaRPr lang="es-EC"/>
        </a:p>
      </dgm:t>
    </dgm:pt>
    <dgm:pt modelId="{A21CEB19-83BA-4B33-A360-87AA9DC818EF}" type="sibTrans" cxnId="{E22440BC-B5EE-4D5C-B343-86FA22532B31}">
      <dgm:prSet/>
      <dgm:spPr/>
      <dgm:t>
        <a:bodyPr/>
        <a:lstStyle/>
        <a:p>
          <a:endParaRPr lang="es-EC" sz="1400">
            <a:latin typeface="Sylfaen" pitchFamily="18" charset="0"/>
          </a:endParaRPr>
        </a:p>
      </dgm:t>
    </dgm:pt>
    <dgm:pt modelId="{5E0E85DF-343B-4A09-A2F3-37938338B868}">
      <dgm:prSet phldrT="[Texto]" custT="1"/>
      <dgm:spPr/>
      <dgm:t>
        <a:bodyPr/>
        <a:lstStyle/>
        <a:p>
          <a:r>
            <a:rPr lang="es-EC" sz="1600" dirty="0" smtClean="0">
              <a:latin typeface="Sylfaen" pitchFamily="18" charset="0"/>
            </a:rPr>
            <a:t>-. No experimental</a:t>
          </a:r>
          <a:endParaRPr lang="es-EC" sz="1600" dirty="0">
            <a:latin typeface="Sylfaen" pitchFamily="18" charset="0"/>
          </a:endParaRPr>
        </a:p>
      </dgm:t>
    </dgm:pt>
    <dgm:pt modelId="{8F7A3633-E706-4026-B2D8-4B8C05C1E00B}" type="parTrans" cxnId="{05202A43-9C04-47DA-B05E-0EA05A5BCEF7}">
      <dgm:prSet/>
      <dgm:spPr/>
      <dgm:t>
        <a:bodyPr/>
        <a:lstStyle/>
        <a:p>
          <a:endParaRPr lang="es-EC"/>
        </a:p>
      </dgm:t>
    </dgm:pt>
    <dgm:pt modelId="{337ED0C4-EDF6-4AA5-873A-69E3BDCB89C6}" type="sibTrans" cxnId="{05202A43-9C04-47DA-B05E-0EA05A5BCEF7}">
      <dgm:prSet/>
      <dgm:spPr/>
      <dgm:t>
        <a:bodyPr/>
        <a:lstStyle/>
        <a:p>
          <a:endParaRPr lang="es-EC"/>
        </a:p>
      </dgm:t>
    </dgm:pt>
    <dgm:pt modelId="{A47CA721-0068-4445-B65C-DB7FCF059A2E}">
      <dgm:prSet phldrT="[Texto]" custT="1"/>
      <dgm:spPr/>
      <dgm:t>
        <a:bodyPr/>
        <a:lstStyle/>
        <a:p>
          <a:r>
            <a:rPr lang="es-EC" sz="1600" dirty="0" smtClean="0">
              <a:latin typeface="Sylfaen" pitchFamily="18" charset="0"/>
            </a:rPr>
            <a:t>-. Transversal</a:t>
          </a:r>
          <a:endParaRPr lang="es-EC" sz="1600" dirty="0">
            <a:latin typeface="Sylfaen" pitchFamily="18" charset="0"/>
          </a:endParaRPr>
        </a:p>
      </dgm:t>
    </dgm:pt>
    <dgm:pt modelId="{7F5CB021-0D88-4088-B48E-CBE0E14F2A66}" type="parTrans" cxnId="{D0C5A395-B7AE-496A-AE3E-45A0FC337C90}">
      <dgm:prSet/>
      <dgm:spPr/>
      <dgm:t>
        <a:bodyPr/>
        <a:lstStyle/>
        <a:p>
          <a:endParaRPr lang="es-EC"/>
        </a:p>
      </dgm:t>
    </dgm:pt>
    <dgm:pt modelId="{880E24A0-F5F7-4CAF-B28B-D8BEB5DEF3AA}" type="sibTrans" cxnId="{D0C5A395-B7AE-496A-AE3E-45A0FC337C90}">
      <dgm:prSet/>
      <dgm:spPr/>
      <dgm:t>
        <a:bodyPr/>
        <a:lstStyle/>
        <a:p>
          <a:endParaRPr lang="es-EC"/>
        </a:p>
      </dgm:t>
    </dgm:pt>
    <dgm:pt modelId="{3088ABFA-458B-4949-9D82-DD47149F8C77}">
      <dgm:prSet custT="1"/>
      <dgm:spPr/>
      <dgm:t>
        <a:bodyPr/>
        <a:lstStyle/>
        <a:p>
          <a:r>
            <a:rPr lang="es-EC" sz="1600" b="1" dirty="0" smtClean="0">
              <a:latin typeface="Sylfaen" pitchFamily="18" charset="0"/>
            </a:rPr>
            <a:t>Tipo </a:t>
          </a:r>
          <a:endParaRPr lang="es-EC" sz="1600" b="1" dirty="0">
            <a:latin typeface="Sylfaen" pitchFamily="18" charset="0"/>
          </a:endParaRPr>
        </a:p>
      </dgm:t>
    </dgm:pt>
    <dgm:pt modelId="{EC9647B6-1BB4-42A9-870E-A31926A68AE7}" type="parTrans" cxnId="{FE8A8EB4-ED6C-4D2B-8356-3FB8CF31AC1D}">
      <dgm:prSet/>
      <dgm:spPr/>
      <dgm:t>
        <a:bodyPr/>
        <a:lstStyle/>
        <a:p>
          <a:endParaRPr lang="es-EC"/>
        </a:p>
      </dgm:t>
    </dgm:pt>
    <dgm:pt modelId="{781EF23E-D986-4D9D-9487-0C9A09AAB289}" type="sibTrans" cxnId="{FE8A8EB4-ED6C-4D2B-8356-3FB8CF31AC1D}">
      <dgm:prSet/>
      <dgm:spPr/>
      <dgm:t>
        <a:bodyPr/>
        <a:lstStyle/>
        <a:p>
          <a:endParaRPr lang="es-EC" sz="1400">
            <a:latin typeface="Sylfaen" pitchFamily="18" charset="0"/>
          </a:endParaRPr>
        </a:p>
      </dgm:t>
    </dgm:pt>
    <dgm:pt modelId="{12F4E5E2-7ACB-49B6-9E34-35D77D526C23}">
      <dgm:prSet custT="1"/>
      <dgm:spPr/>
      <dgm:t>
        <a:bodyPr/>
        <a:lstStyle/>
        <a:p>
          <a:r>
            <a:rPr lang="es-EC" sz="1600" dirty="0" smtClean="0">
              <a:latin typeface="Sylfaen" pitchFamily="18" charset="0"/>
            </a:rPr>
            <a:t>Campo</a:t>
          </a:r>
          <a:endParaRPr lang="es-EC" sz="1600" dirty="0">
            <a:latin typeface="Sylfaen" pitchFamily="18" charset="0"/>
          </a:endParaRPr>
        </a:p>
      </dgm:t>
    </dgm:pt>
    <dgm:pt modelId="{05F470E0-6D3F-4BAC-9616-404B9A66A9F6}" type="parTrans" cxnId="{6D719F8D-52D5-46BA-A3C2-0904903D3FF1}">
      <dgm:prSet/>
      <dgm:spPr/>
      <dgm:t>
        <a:bodyPr/>
        <a:lstStyle/>
        <a:p>
          <a:endParaRPr lang="es-EC"/>
        </a:p>
      </dgm:t>
    </dgm:pt>
    <dgm:pt modelId="{BB6A5172-4507-48F3-BF9F-0A057142D604}" type="sibTrans" cxnId="{6D719F8D-52D5-46BA-A3C2-0904903D3FF1}">
      <dgm:prSet/>
      <dgm:spPr/>
      <dgm:t>
        <a:bodyPr/>
        <a:lstStyle/>
        <a:p>
          <a:endParaRPr lang="es-EC"/>
        </a:p>
      </dgm:t>
    </dgm:pt>
    <dgm:pt modelId="{13AFA993-1306-4060-8AC3-1642EECF13AF}">
      <dgm:prSet custT="1"/>
      <dgm:spPr/>
      <dgm:t>
        <a:bodyPr/>
        <a:lstStyle/>
        <a:p>
          <a:r>
            <a:rPr lang="es-EC" sz="1600" b="1" dirty="0" smtClean="0">
              <a:latin typeface="Sylfaen" pitchFamily="18" charset="0"/>
            </a:rPr>
            <a:t>Nivel</a:t>
          </a:r>
          <a:endParaRPr lang="es-EC" sz="1600" b="1" dirty="0">
            <a:latin typeface="Sylfaen" pitchFamily="18" charset="0"/>
          </a:endParaRPr>
        </a:p>
      </dgm:t>
    </dgm:pt>
    <dgm:pt modelId="{5733B2FB-2F48-4ADF-B52C-27F789D19291}" type="parTrans" cxnId="{FFEDD7AC-3FEE-49B3-A798-A5435218A50A}">
      <dgm:prSet/>
      <dgm:spPr/>
      <dgm:t>
        <a:bodyPr/>
        <a:lstStyle/>
        <a:p>
          <a:endParaRPr lang="es-EC"/>
        </a:p>
      </dgm:t>
    </dgm:pt>
    <dgm:pt modelId="{82B5E9A8-8924-4048-B4E2-37DD0B854070}" type="sibTrans" cxnId="{FFEDD7AC-3FEE-49B3-A798-A5435218A50A}">
      <dgm:prSet/>
      <dgm:spPr/>
      <dgm:t>
        <a:bodyPr/>
        <a:lstStyle/>
        <a:p>
          <a:endParaRPr lang="es-EC"/>
        </a:p>
      </dgm:t>
    </dgm:pt>
    <dgm:pt modelId="{240C156B-5C52-4009-B7EF-1298AC23BF3C}">
      <dgm:prSet custT="1"/>
      <dgm:spPr/>
      <dgm:t>
        <a:bodyPr/>
        <a:lstStyle/>
        <a:p>
          <a:r>
            <a:rPr lang="es-EC" sz="1600" dirty="0" smtClean="0">
              <a:latin typeface="Sylfaen" pitchFamily="18" charset="0"/>
            </a:rPr>
            <a:t>Descriptivo</a:t>
          </a:r>
          <a:endParaRPr lang="es-EC" sz="1600" dirty="0">
            <a:latin typeface="Sylfaen" pitchFamily="18" charset="0"/>
          </a:endParaRPr>
        </a:p>
      </dgm:t>
    </dgm:pt>
    <dgm:pt modelId="{4393128E-28B7-4E6A-AC8B-A9D32E459762}" type="parTrans" cxnId="{AD5161E6-DCBF-487C-B5DC-7053CBD04BCA}">
      <dgm:prSet/>
      <dgm:spPr/>
      <dgm:t>
        <a:bodyPr/>
        <a:lstStyle/>
        <a:p>
          <a:endParaRPr lang="es-EC"/>
        </a:p>
      </dgm:t>
    </dgm:pt>
    <dgm:pt modelId="{D2CF22AB-1DA9-4F27-8A99-EFC20A6F41B6}" type="sibTrans" cxnId="{AD5161E6-DCBF-487C-B5DC-7053CBD04BCA}">
      <dgm:prSet/>
      <dgm:spPr/>
      <dgm:t>
        <a:bodyPr/>
        <a:lstStyle/>
        <a:p>
          <a:endParaRPr lang="es-EC"/>
        </a:p>
      </dgm:t>
    </dgm:pt>
    <dgm:pt modelId="{635BB520-0749-4860-BF85-B05C816AD4E4}" type="pres">
      <dgm:prSet presAssocID="{6F1C395A-8C3F-4DF4-B0F0-96DE2F1311A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E6B8F460-FCD0-47C1-9F8E-AA08AE920E80}" type="pres">
      <dgm:prSet presAssocID="{F6843564-1180-4780-9047-2DFA049B3370}" presName="parentText1" presStyleLbl="node1" presStyleIdx="0" presStyleCnt="4" custLinFactNeighborX="-3286" custLinFactNeighborY="1253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8BD432-977B-4C49-9B3A-AFAC180A4A90}" type="pres">
      <dgm:prSet presAssocID="{F6843564-1180-4780-9047-2DFA049B3370}" presName="childText1" presStyleLbl="solidAlignAcc1" presStyleIdx="0" presStyleCnt="4" custLinFactNeighborX="-15027" custLinFactNeighborY="39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E41B42-F5CF-43F0-BBE7-BD37EFA9D57E}" type="pres">
      <dgm:prSet presAssocID="{569C0A64-4E7C-48C9-84D3-C193BCE0BB67}" presName="parentText2" presStyleLbl="node1" presStyleIdx="1" presStyleCnt="4" custLinFactNeighborX="-3953" custLinFactNeighborY="1345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014DF4-E485-4CF2-AEEC-6E668017CDD9}" type="pres">
      <dgm:prSet presAssocID="{569C0A64-4E7C-48C9-84D3-C193BCE0BB67}" presName="childText2" presStyleLbl="solidAlignAcc1" presStyleIdx="1" presStyleCnt="4" custLinFactNeighborX="-11404" custLinFactNeighborY="3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51C003-4F1F-488F-AEF2-0191E9DEF810}" type="pres">
      <dgm:prSet presAssocID="{3088ABFA-458B-4949-9D82-DD47149F8C77}" presName="parentText3" presStyleLbl="node1" presStyleIdx="2" presStyleCnt="4" custLinFactNeighborX="-4861" custLinFactNeighborY="266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9646CC-88B5-46FD-8B18-C4FDFD146EFC}" type="pres">
      <dgm:prSet presAssocID="{3088ABFA-458B-4949-9D82-DD47149F8C77}" presName="childText3" presStyleLbl="solidAlignAcc1" presStyleIdx="2" presStyleCnt="4" custLinFactNeighborX="-9262" custLinFactNeighborY="-2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A4A4CC-5868-4990-9BBA-2A95939E4FE8}" type="pres">
      <dgm:prSet presAssocID="{13AFA993-1306-4060-8AC3-1642EECF13AF}" presName="parentText4" presStyleLbl="node1" presStyleIdx="3" presStyleCnt="4" custLinFactNeighborX="-7125" custLinFactNeighborY="702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9014A4-9D5C-41B1-A877-2C50FCD34B81}" type="pres">
      <dgm:prSet presAssocID="{13AFA993-1306-4060-8AC3-1642EECF13AF}" presName="childText4" presStyleLbl="solidAlignAcc1" presStyleIdx="3" presStyleCnt="4" custLinFactNeighborX="-8539" custLinFactNeighborY="2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F4B73DB-5A1C-4915-BC7B-A5563372C4F5}" srcId="{F6843564-1180-4780-9047-2DFA049B3370}" destId="{D5FBFD2B-6428-4D0C-AF04-4E4953C8D1B0}" srcOrd="0" destOrd="0" parTransId="{7C2DB72D-5DA5-432B-867B-E6DBC54EC254}" sibTransId="{CF18A288-47A2-464C-B9B1-8334F445E1AA}"/>
    <dgm:cxn modelId="{6D719F8D-52D5-46BA-A3C2-0904903D3FF1}" srcId="{3088ABFA-458B-4949-9D82-DD47149F8C77}" destId="{12F4E5E2-7ACB-49B6-9E34-35D77D526C23}" srcOrd="0" destOrd="0" parTransId="{05F470E0-6D3F-4BAC-9616-404B9A66A9F6}" sibTransId="{BB6A5172-4507-48F3-BF9F-0A057142D604}"/>
    <dgm:cxn modelId="{FE8A8EB4-ED6C-4D2B-8356-3FB8CF31AC1D}" srcId="{6F1C395A-8C3F-4DF4-B0F0-96DE2F1311A2}" destId="{3088ABFA-458B-4949-9D82-DD47149F8C77}" srcOrd="2" destOrd="0" parTransId="{EC9647B6-1BB4-42A9-870E-A31926A68AE7}" sibTransId="{781EF23E-D986-4D9D-9487-0C9A09AAB289}"/>
    <dgm:cxn modelId="{AD5161E6-DCBF-487C-B5DC-7053CBD04BCA}" srcId="{13AFA993-1306-4060-8AC3-1642EECF13AF}" destId="{240C156B-5C52-4009-B7EF-1298AC23BF3C}" srcOrd="0" destOrd="0" parTransId="{4393128E-28B7-4E6A-AC8B-A9D32E459762}" sibTransId="{D2CF22AB-1DA9-4F27-8A99-EFC20A6F41B6}"/>
    <dgm:cxn modelId="{193C207B-64E2-4664-B30C-5972347E1FEF}" type="presOf" srcId="{F6843564-1180-4780-9047-2DFA049B3370}" destId="{E6B8F460-FCD0-47C1-9F8E-AA08AE920E80}" srcOrd="0" destOrd="0" presId="urn:microsoft.com/office/officeart/2009/3/layout/IncreasingArrowsProcess"/>
    <dgm:cxn modelId="{13A51B4D-30A7-4B16-8EE4-922F55628C61}" type="presOf" srcId="{12F4E5E2-7ACB-49B6-9E34-35D77D526C23}" destId="{D09646CC-88B5-46FD-8B18-C4FDFD146EFC}" srcOrd="0" destOrd="0" presId="urn:microsoft.com/office/officeart/2009/3/layout/IncreasingArrowsProcess"/>
    <dgm:cxn modelId="{6D6D2435-A9E5-470E-BF90-996613F79A4A}" srcId="{6F1C395A-8C3F-4DF4-B0F0-96DE2F1311A2}" destId="{F6843564-1180-4780-9047-2DFA049B3370}" srcOrd="0" destOrd="0" parTransId="{88974B6A-4732-4425-9521-E1DC8ADA7520}" sibTransId="{C626F6AF-6224-4E03-8142-2F234132B135}"/>
    <dgm:cxn modelId="{D0C5A395-B7AE-496A-AE3E-45A0FC337C90}" srcId="{569C0A64-4E7C-48C9-84D3-C193BCE0BB67}" destId="{A47CA721-0068-4445-B65C-DB7FCF059A2E}" srcOrd="1" destOrd="0" parTransId="{7F5CB021-0D88-4088-B48E-CBE0E14F2A66}" sibTransId="{880E24A0-F5F7-4CAF-B28B-D8BEB5DEF3AA}"/>
    <dgm:cxn modelId="{776B5F86-DFC0-495B-8D46-5E9B3147590F}" type="presOf" srcId="{D5FBFD2B-6428-4D0C-AF04-4E4953C8D1B0}" destId="{4B8BD432-977B-4C49-9B3A-AFAC180A4A90}" srcOrd="0" destOrd="0" presId="urn:microsoft.com/office/officeart/2009/3/layout/IncreasingArrowsProcess"/>
    <dgm:cxn modelId="{57C711AD-F5BB-44F7-B5A2-CDC3F76E00A4}" type="presOf" srcId="{569C0A64-4E7C-48C9-84D3-C193BCE0BB67}" destId="{5BE41B42-F5CF-43F0-BBE7-BD37EFA9D57E}" srcOrd="0" destOrd="0" presId="urn:microsoft.com/office/officeart/2009/3/layout/IncreasingArrowsProcess"/>
    <dgm:cxn modelId="{FFEDD7AC-3FEE-49B3-A798-A5435218A50A}" srcId="{6F1C395A-8C3F-4DF4-B0F0-96DE2F1311A2}" destId="{13AFA993-1306-4060-8AC3-1642EECF13AF}" srcOrd="3" destOrd="0" parTransId="{5733B2FB-2F48-4ADF-B52C-27F789D19291}" sibTransId="{82B5E9A8-8924-4048-B4E2-37DD0B854070}"/>
    <dgm:cxn modelId="{05202A43-9C04-47DA-B05E-0EA05A5BCEF7}" srcId="{569C0A64-4E7C-48C9-84D3-C193BCE0BB67}" destId="{5E0E85DF-343B-4A09-A2F3-37938338B868}" srcOrd="0" destOrd="0" parTransId="{8F7A3633-E706-4026-B2D8-4B8C05C1E00B}" sibTransId="{337ED0C4-EDF6-4AA5-873A-69E3BDCB89C6}"/>
    <dgm:cxn modelId="{E22440BC-B5EE-4D5C-B343-86FA22532B31}" srcId="{6F1C395A-8C3F-4DF4-B0F0-96DE2F1311A2}" destId="{569C0A64-4E7C-48C9-84D3-C193BCE0BB67}" srcOrd="1" destOrd="0" parTransId="{43231C7E-FA98-482F-AAFC-FC12778C9374}" sibTransId="{A21CEB19-83BA-4B33-A360-87AA9DC818EF}"/>
    <dgm:cxn modelId="{4A66FFFB-F94F-47F3-A9C0-8B61D5A83D54}" type="presOf" srcId="{240C156B-5C52-4009-B7EF-1298AC23BF3C}" destId="{E19014A4-9D5C-41B1-A877-2C50FCD34B81}" srcOrd="0" destOrd="0" presId="urn:microsoft.com/office/officeart/2009/3/layout/IncreasingArrowsProcess"/>
    <dgm:cxn modelId="{E79B2704-6955-43FB-B7A9-8B49163634C0}" type="presOf" srcId="{A47CA721-0068-4445-B65C-DB7FCF059A2E}" destId="{C3014DF4-E485-4CF2-AEEC-6E668017CDD9}" srcOrd="0" destOrd="1" presId="urn:microsoft.com/office/officeart/2009/3/layout/IncreasingArrowsProcess"/>
    <dgm:cxn modelId="{1FC027EC-9699-4E01-8958-7DDDD4420AB0}" type="presOf" srcId="{6F1C395A-8C3F-4DF4-B0F0-96DE2F1311A2}" destId="{635BB520-0749-4860-BF85-B05C816AD4E4}" srcOrd="0" destOrd="0" presId="urn:microsoft.com/office/officeart/2009/3/layout/IncreasingArrowsProcess"/>
    <dgm:cxn modelId="{BEA1B0BE-0B1C-4E68-A85F-C5BD66CFA6EF}" type="presOf" srcId="{3088ABFA-458B-4949-9D82-DD47149F8C77}" destId="{E451C003-4F1F-488F-AEF2-0191E9DEF810}" srcOrd="0" destOrd="0" presId="urn:microsoft.com/office/officeart/2009/3/layout/IncreasingArrowsProcess"/>
    <dgm:cxn modelId="{4A260DCC-A5F7-467A-BC6A-CCCEE860E5A3}" type="presOf" srcId="{5E0E85DF-343B-4A09-A2F3-37938338B868}" destId="{C3014DF4-E485-4CF2-AEEC-6E668017CDD9}" srcOrd="0" destOrd="0" presId="urn:microsoft.com/office/officeart/2009/3/layout/IncreasingArrowsProcess"/>
    <dgm:cxn modelId="{24FCB545-B976-432D-AEEF-EA0B71BBDDAC}" type="presOf" srcId="{13AFA993-1306-4060-8AC3-1642EECF13AF}" destId="{72A4A4CC-5868-4990-9BBA-2A95939E4FE8}" srcOrd="0" destOrd="0" presId="urn:microsoft.com/office/officeart/2009/3/layout/IncreasingArrowsProcess"/>
    <dgm:cxn modelId="{7356E4AB-77FD-4D63-8CBC-BA19C1F1CEEF}" type="presParOf" srcId="{635BB520-0749-4860-BF85-B05C816AD4E4}" destId="{E6B8F460-FCD0-47C1-9F8E-AA08AE920E80}" srcOrd="0" destOrd="0" presId="urn:microsoft.com/office/officeart/2009/3/layout/IncreasingArrowsProcess"/>
    <dgm:cxn modelId="{4BFF37E1-DD0E-4917-AB08-C8CE0810C6D7}" type="presParOf" srcId="{635BB520-0749-4860-BF85-B05C816AD4E4}" destId="{4B8BD432-977B-4C49-9B3A-AFAC180A4A90}" srcOrd="1" destOrd="0" presId="urn:microsoft.com/office/officeart/2009/3/layout/IncreasingArrowsProcess"/>
    <dgm:cxn modelId="{89A289A8-5345-405B-B2AA-65F84DADF9B1}" type="presParOf" srcId="{635BB520-0749-4860-BF85-B05C816AD4E4}" destId="{5BE41B42-F5CF-43F0-BBE7-BD37EFA9D57E}" srcOrd="2" destOrd="0" presId="urn:microsoft.com/office/officeart/2009/3/layout/IncreasingArrowsProcess"/>
    <dgm:cxn modelId="{643B2CE6-48FE-4388-AB68-E52DF494BD23}" type="presParOf" srcId="{635BB520-0749-4860-BF85-B05C816AD4E4}" destId="{C3014DF4-E485-4CF2-AEEC-6E668017CDD9}" srcOrd="3" destOrd="0" presId="urn:microsoft.com/office/officeart/2009/3/layout/IncreasingArrowsProcess"/>
    <dgm:cxn modelId="{0568F348-7835-4BDE-985F-27ABC32C182C}" type="presParOf" srcId="{635BB520-0749-4860-BF85-B05C816AD4E4}" destId="{E451C003-4F1F-488F-AEF2-0191E9DEF810}" srcOrd="4" destOrd="0" presId="urn:microsoft.com/office/officeart/2009/3/layout/IncreasingArrowsProcess"/>
    <dgm:cxn modelId="{AD50E7BC-BBE0-4214-B979-EEB52616727D}" type="presParOf" srcId="{635BB520-0749-4860-BF85-B05C816AD4E4}" destId="{D09646CC-88B5-46FD-8B18-C4FDFD146EFC}" srcOrd="5" destOrd="0" presId="urn:microsoft.com/office/officeart/2009/3/layout/IncreasingArrowsProcess"/>
    <dgm:cxn modelId="{5C18A554-0773-47A3-9D31-85A7168A6723}" type="presParOf" srcId="{635BB520-0749-4860-BF85-B05C816AD4E4}" destId="{72A4A4CC-5868-4990-9BBA-2A95939E4FE8}" srcOrd="6" destOrd="0" presId="urn:microsoft.com/office/officeart/2009/3/layout/IncreasingArrowsProcess"/>
    <dgm:cxn modelId="{7588506C-4AA4-4D21-A5CE-511F7745D4FD}" type="presParOf" srcId="{635BB520-0749-4860-BF85-B05C816AD4E4}" destId="{E19014A4-9D5C-41B1-A877-2C50FCD34B81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152563-FB65-495C-AD5F-A43E03956212}" type="doc">
      <dgm:prSet loTypeId="urn:microsoft.com/office/officeart/2005/8/layout/hList1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60155EAB-F456-49EE-B4C4-4BB7A5851C12}">
      <dgm:prSet phldrT="[Texto]" custT="1"/>
      <dgm:spPr/>
      <dgm:t>
        <a:bodyPr/>
        <a:lstStyle/>
        <a:p>
          <a:r>
            <a:rPr lang="es-EC" sz="2400" b="1" dirty="0" smtClean="0">
              <a:latin typeface="Sylfaen" pitchFamily="18" charset="0"/>
            </a:rPr>
            <a:t>Datos Primarios</a:t>
          </a:r>
          <a:endParaRPr lang="es-EC" sz="2400" dirty="0"/>
        </a:p>
      </dgm:t>
    </dgm:pt>
    <dgm:pt modelId="{A965AC33-C4AF-4364-9D47-FC7477F42FA4}" type="parTrans" cxnId="{C4923AED-E901-44EF-874C-24D89FE058C3}">
      <dgm:prSet/>
      <dgm:spPr/>
      <dgm:t>
        <a:bodyPr/>
        <a:lstStyle/>
        <a:p>
          <a:endParaRPr lang="es-EC"/>
        </a:p>
      </dgm:t>
    </dgm:pt>
    <dgm:pt modelId="{044EE929-6584-4FFC-B7BA-15F4E4DF4764}" type="sibTrans" cxnId="{C4923AED-E901-44EF-874C-24D89FE058C3}">
      <dgm:prSet/>
      <dgm:spPr/>
      <dgm:t>
        <a:bodyPr/>
        <a:lstStyle/>
        <a:p>
          <a:endParaRPr lang="es-EC"/>
        </a:p>
      </dgm:t>
    </dgm:pt>
    <dgm:pt modelId="{29A30027-499E-4653-A08D-8CE105B7E2D3}">
      <dgm:prSet phldrT="[Texto]" custT="1"/>
      <dgm:spPr/>
      <dgm:t>
        <a:bodyPr/>
        <a:lstStyle/>
        <a:p>
          <a:r>
            <a:rPr lang="es-EC" sz="1800" b="1" i="0" dirty="0" smtClean="0">
              <a:latin typeface="Sylfaen" pitchFamily="18" charset="0"/>
            </a:rPr>
            <a:t>Técnica:</a:t>
          </a:r>
          <a:r>
            <a:rPr lang="es-EC" sz="1800" i="0" dirty="0" smtClean="0">
              <a:latin typeface="Sylfaen" pitchFamily="18" charset="0"/>
            </a:rPr>
            <a:t> Encuesta</a:t>
          </a:r>
          <a:endParaRPr lang="es-EC" sz="1800" i="0" dirty="0"/>
        </a:p>
      </dgm:t>
    </dgm:pt>
    <dgm:pt modelId="{25780CE0-E66F-45CB-8CF6-1A2F69DB8E15}" type="parTrans" cxnId="{5B9F5880-9907-4DE7-ABE8-045D149B4B41}">
      <dgm:prSet/>
      <dgm:spPr/>
      <dgm:t>
        <a:bodyPr/>
        <a:lstStyle/>
        <a:p>
          <a:endParaRPr lang="es-EC"/>
        </a:p>
      </dgm:t>
    </dgm:pt>
    <dgm:pt modelId="{6D082519-ED8E-4AAA-A841-5F8B60A0D6F6}" type="sibTrans" cxnId="{5B9F5880-9907-4DE7-ABE8-045D149B4B41}">
      <dgm:prSet/>
      <dgm:spPr/>
      <dgm:t>
        <a:bodyPr/>
        <a:lstStyle/>
        <a:p>
          <a:endParaRPr lang="es-EC"/>
        </a:p>
      </dgm:t>
    </dgm:pt>
    <dgm:pt modelId="{42621C11-75DD-4F6A-B216-3EA230CEC03D}">
      <dgm:prSet phldrT="[Texto]" custT="1"/>
      <dgm:spPr/>
      <dgm:t>
        <a:bodyPr/>
        <a:lstStyle/>
        <a:p>
          <a:r>
            <a:rPr lang="es-EC" sz="1800" b="1" i="0" dirty="0" smtClean="0">
              <a:latin typeface="Sylfaen" pitchFamily="18" charset="0"/>
            </a:rPr>
            <a:t>Instrumento: </a:t>
          </a:r>
          <a:r>
            <a:rPr lang="es-EC" sz="1800" i="0" dirty="0" smtClean="0">
              <a:latin typeface="Sylfaen" pitchFamily="18" charset="0"/>
            </a:rPr>
            <a:t>Cuestionario compuesto por 13 preguntas con opciones de respuesta de escala.</a:t>
          </a:r>
          <a:endParaRPr lang="es-EC" sz="1800" i="0" dirty="0"/>
        </a:p>
      </dgm:t>
    </dgm:pt>
    <dgm:pt modelId="{0B62C0A1-FD39-41F2-8C0A-7ECF34077BED}" type="parTrans" cxnId="{14DE445E-01EC-4B6B-B2B0-3B9C580179F8}">
      <dgm:prSet/>
      <dgm:spPr/>
      <dgm:t>
        <a:bodyPr/>
        <a:lstStyle/>
        <a:p>
          <a:endParaRPr lang="es-EC"/>
        </a:p>
      </dgm:t>
    </dgm:pt>
    <dgm:pt modelId="{CAAEB4D4-1888-41FD-9133-98845A5771DB}" type="sibTrans" cxnId="{14DE445E-01EC-4B6B-B2B0-3B9C580179F8}">
      <dgm:prSet/>
      <dgm:spPr/>
      <dgm:t>
        <a:bodyPr/>
        <a:lstStyle/>
        <a:p>
          <a:endParaRPr lang="es-EC"/>
        </a:p>
      </dgm:t>
    </dgm:pt>
    <dgm:pt modelId="{1DA726C2-AE3D-4454-8F74-A8E53CE8EDEA}">
      <dgm:prSet phldrT="[Texto]" custT="1"/>
      <dgm:spPr/>
      <dgm:t>
        <a:bodyPr/>
        <a:lstStyle/>
        <a:p>
          <a:r>
            <a:rPr lang="es-EC" sz="2400" b="1" dirty="0" smtClean="0">
              <a:latin typeface="Sylfaen" pitchFamily="18" charset="0"/>
            </a:rPr>
            <a:t>Datos Secundarios </a:t>
          </a:r>
          <a:endParaRPr lang="es-EC" sz="2400" dirty="0"/>
        </a:p>
      </dgm:t>
    </dgm:pt>
    <dgm:pt modelId="{598096F7-A5CD-4D40-AC8F-56FFBEE94437}" type="parTrans" cxnId="{522D849D-B3E9-4BE4-98D5-72D864C399FE}">
      <dgm:prSet/>
      <dgm:spPr/>
      <dgm:t>
        <a:bodyPr/>
        <a:lstStyle/>
        <a:p>
          <a:endParaRPr lang="es-EC"/>
        </a:p>
      </dgm:t>
    </dgm:pt>
    <dgm:pt modelId="{34786146-D317-4744-A97C-EB021460839E}" type="sibTrans" cxnId="{522D849D-B3E9-4BE4-98D5-72D864C399FE}">
      <dgm:prSet/>
      <dgm:spPr/>
      <dgm:t>
        <a:bodyPr/>
        <a:lstStyle/>
        <a:p>
          <a:endParaRPr lang="es-EC"/>
        </a:p>
      </dgm:t>
    </dgm:pt>
    <dgm:pt modelId="{BDE55662-31A4-4B6E-80ED-D5745DCC7B74}">
      <dgm:prSet phldrT="[Texto]" custT="1"/>
      <dgm:spPr/>
      <dgm:t>
        <a:bodyPr/>
        <a:lstStyle/>
        <a:p>
          <a:r>
            <a:rPr lang="es-EC" sz="1800" b="1" i="0" dirty="0" smtClean="0">
              <a:latin typeface="Sylfaen" pitchFamily="18" charset="0"/>
            </a:rPr>
            <a:t>Técnica:</a:t>
          </a:r>
          <a:r>
            <a:rPr lang="es-EC" sz="1800" i="0" dirty="0" smtClean="0">
              <a:latin typeface="Sylfaen" pitchFamily="18" charset="0"/>
            </a:rPr>
            <a:t> Observación (Revisión Documental)</a:t>
          </a:r>
          <a:endParaRPr lang="es-EC" sz="1800" i="0" dirty="0"/>
        </a:p>
      </dgm:t>
    </dgm:pt>
    <dgm:pt modelId="{86946F13-B386-4B30-87C8-1D6685CE114A}" type="parTrans" cxnId="{A7A4A135-A480-4506-BD7D-04267557A70E}">
      <dgm:prSet/>
      <dgm:spPr/>
      <dgm:t>
        <a:bodyPr/>
        <a:lstStyle/>
        <a:p>
          <a:endParaRPr lang="es-EC"/>
        </a:p>
      </dgm:t>
    </dgm:pt>
    <dgm:pt modelId="{3939D883-D849-4AD2-AB52-489232C45B81}" type="sibTrans" cxnId="{A7A4A135-A480-4506-BD7D-04267557A70E}">
      <dgm:prSet/>
      <dgm:spPr/>
      <dgm:t>
        <a:bodyPr/>
        <a:lstStyle/>
        <a:p>
          <a:endParaRPr lang="es-EC"/>
        </a:p>
      </dgm:t>
    </dgm:pt>
    <dgm:pt modelId="{7E3DCC7C-2569-4DE0-AEEA-6A0AED5FAD1E}">
      <dgm:prSet phldrT="[Texto]" custT="1"/>
      <dgm:spPr/>
      <dgm:t>
        <a:bodyPr/>
        <a:lstStyle/>
        <a:p>
          <a:r>
            <a:rPr lang="es-EC" sz="1800" b="1" i="0" dirty="0" smtClean="0">
              <a:latin typeface="Sylfaen" pitchFamily="18" charset="0"/>
            </a:rPr>
            <a:t>Instrumento: </a:t>
          </a:r>
          <a:r>
            <a:rPr lang="es-EC" sz="1800" i="0" dirty="0" smtClean="0">
              <a:latin typeface="Sylfaen" pitchFamily="18" charset="0"/>
            </a:rPr>
            <a:t>Hoja de registro de balance financiero</a:t>
          </a:r>
          <a:endParaRPr lang="es-EC" sz="1800" i="0" dirty="0"/>
        </a:p>
      </dgm:t>
    </dgm:pt>
    <dgm:pt modelId="{C97722CF-C1D1-43A1-9D78-982358E8A542}" type="parTrans" cxnId="{29F419B6-CEA2-4B02-9789-801F9C4C3654}">
      <dgm:prSet/>
      <dgm:spPr/>
      <dgm:t>
        <a:bodyPr/>
        <a:lstStyle/>
        <a:p>
          <a:endParaRPr lang="es-EC"/>
        </a:p>
      </dgm:t>
    </dgm:pt>
    <dgm:pt modelId="{329DF8A5-8ED2-44C1-BEEA-C103171E2A7C}" type="sibTrans" cxnId="{29F419B6-CEA2-4B02-9789-801F9C4C3654}">
      <dgm:prSet/>
      <dgm:spPr/>
      <dgm:t>
        <a:bodyPr/>
        <a:lstStyle/>
        <a:p>
          <a:endParaRPr lang="es-EC"/>
        </a:p>
      </dgm:t>
    </dgm:pt>
    <dgm:pt modelId="{B6DA6733-8024-4846-BB2C-C6D36BE2FD7F}" type="pres">
      <dgm:prSet presAssocID="{F8152563-FB65-495C-AD5F-A43E039562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96EA041-63CE-4FB4-834C-4A08D7EFD953}" type="pres">
      <dgm:prSet presAssocID="{60155EAB-F456-49EE-B4C4-4BB7A5851C12}" presName="composite" presStyleCnt="0"/>
      <dgm:spPr/>
    </dgm:pt>
    <dgm:pt modelId="{C9D7784B-ACC8-448B-94A3-34871B234091}" type="pres">
      <dgm:prSet presAssocID="{60155EAB-F456-49EE-B4C4-4BB7A5851C1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F176FD-D6CD-4696-AA36-EBD8872956B8}" type="pres">
      <dgm:prSet presAssocID="{60155EAB-F456-49EE-B4C4-4BB7A5851C1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9326DB-4501-4FE9-B04C-341115F2BC61}" type="pres">
      <dgm:prSet presAssocID="{044EE929-6584-4FFC-B7BA-15F4E4DF4764}" presName="space" presStyleCnt="0"/>
      <dgm:spPr/>
    </dgm:pt>
    <dgm:pt modelId="{1C3728A1-0AD3-4A73-B498-9FEE69FCD760}" type="pres">
      <dgm:prSet presAssocID="{1DA726C2-AE3D-4454-8F74-A8E53CE8EDEA}" presName="composite" presStyleCnt="0"/>
      <dgm:spPr/>
    </dgm:pt>
    <dgm:pt modelId="{D3A5DAA5-1752-49D1-B8A3-7458AD253E17}" type="pres">
      <dgm:prSet presAssocID="{1DA726C2-AE3D-4454-8F74-A8E53CE8EDE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421E47-2B57-4BEE-BA16-C6D34A352B9C}" type="pres">
      <dgm:prSet presAssocID="{1DA726C2-AE3D-4454-8F74-A8E53CE8EDE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672F44E-4CF5-4A28-931B-DFB45553023B}" type="presOf" srcId="{F8152563-FB65-495C-AD5F-A43E03956212}" destId="{B6DA6733-8024-4846-BB2C-C6D36BE2FD7F}" srcOrd="0" destOrd="0" presId="urn:microsoft.com/office/officeart/2005/8/layout/hList1"/>
    <dgm:cxn modelId="{7BB04953-91AA-43C0-AEEB-0E21E19388E3}" type="presOf" srcId="{60155EAB-F456-49EE-B4C4-4BB7A5851C12}" destId="{C9D7784B-ACC8-448B-94A3-34871B234091}" srcOrd="0" destOrd="0" presId="urn:microsoft.com/office/officeart/2005/8/layout/hList1"/>
    <dgm:cxn modelId="{F5698226-7F70-4340-8160-D8A5112F3687}" type="presOf" srcId="{BDE55662-31A4-4B6E-80ED-D5745DCC7B74}" destId="{86421E47-2B57-4BEE-BA16-C6D34A352B9C}" srcOrd="0" destOrd="0" presId="urn:microsoft.com/office/officeart/2005/8/layout/hList1"/>
    <dgm:cxn modelId="{12500181-4422-4671-9BC7-CBF4FBBD7E80}" type="presOf" srcId="{1DA726C2-AE3D-4454-8F74-A8E53CE8EDEA}" destId="{D3A5DAA5-1752-49D1-B8A3-7458AD253E17}" srcOrd="0" destOrd="0" presId="urn:microsoft.com/office/officeart/2005/8/layout/hList1"/>
    <dgm:cxn modelId="{29F419B6-CEA2-4B02-9789-801F9C4C3654}" srcId="{1DA726C2-AE3D-4454-8F74-A8E53CE8EDEA}" destId="{7E3DCC7C-2569-4DE0-AEEA-6A0AED5FAD1E}" srcOrd="1" destOrd="0" parTransId="{C97722CF-C1D1-43A1-9D78-982358E8A542}" sibTransId="{329DF8A5-8ED2-44C1-BEEA-C103171E2A7C}"/>
    <dgm:cxn modelId="{51B008E8-1DF8-418B-8C38-26D5453A20A3}" type="presOf" srcId="{7E3DCC7C-2569-4DE0-AEEA-6A0AED5FAD1E}" destId="{86421E47-2B57-4BEE-BA16-C6D34A352B9C}" srcOrd="0" destOrd="1" presId="urn:microsoft.com/office/officeart/2005/8/layout/hList1"/>
    <dgm:cxn modelId="{522D849D-B3E9-4BE4-98D5-72D864C399FE}" srcId="{F8152563-FB65-495C-AD5F-A43E03956212}" destId="{1DA726C2-AE3D-4454-8F74-A8E53CE8EDEA}" srcOrd="1" destOrd="0" parTransId="{598096F7-A5CD-4D40-AC8F-56FFBEE94437}" sibTransId="{34786146-D317-4744-A97C-EB021460839E}"/>
    <dgm:cxn modelId="{907731C8-81AB-4ACD-B042-C2F9027508F7}" type="presOf" srcId="{42621C11-75DD-4F6A-B216-3EA230CEC03D}" destId="{76F176FD-D6CD-4696-AA36-EBD8872956B8}" srcOrd="0" destOrd="1" presId="urn:microsoft.com/office/officeart/2005/8/layout/hList1"/>
    <dgm:cxn modelId="{5B9F5880-9907-4DE7-ABE8-045D149B4B41}" srcId="{60155EAB-F456-49EE-B4C4-4BB7A5851C12}" destId="{29A30027-499E-4653-A08D-8CE105B7E2D3}" srcOrd="0" destOrd="0" parTransId="{25780CE0-E66F-45CB-8CF6-1A2F69DB8E15}" sibTransId="{6D082519-ED8E-4AAA-A841-5F8B60A0D6F6}"/>
    <dgm:cxn modelId="{A19F3B75-C43D-4684-9759-4DBD80BFD2F1}" type="presOf" srcId="{29A30027-499E-4653-A08D-8CE105B7E2D3}" destId="{76F176FD-D6CD-4696-AA36-EBD8872956B8}" srcOrd="0" destOrd="0" presId="urn:microsoft.com/office/officeart/2005/8/layout/hList1"/>
    <dgm:cxn modelId="{C4923AED-E901-44EF-874C-24D89FE058C3}" srcId="{F8152563-FB65-495C-AD5F-A43E03956212}" destId="{60155EAB-F456-49EE-B4C4-4BB7A5851C12}" srcOrd="0" destOrd="0" parTransId="{A965AC33-C4AF-4364-9D47-FC7477F42FA4}" sibTransId="{044EE929-6584-4FFC-B7BA-15F4E4DF4764}"/>
    <dgm:cxn modelId="{A7A4A135-A480-4506-BD7D-04267557A70E}" srcId="{1DA726C2-AE3D-4454-8F74-A8E53CE8EDEA}" destId="{BDE55662-31A4-4B6E-80ED-D5745DCC7B74}" srcOrd="0" destOrd="0" parTransId="{86946F13-B386-4B30-87C8-1D6685CE114A}" sibTransId="{3939D883-D849-4AD2-AB52-489232C45B81}"/>
    <dgm:cxn modelId="{14DE445E-01EC-4B6B-B2B0-3B9C580179F8}" srcId="{60155EAB-F456-49EE-B4C4-4BB7A5851C12}" destId="{42621C11-75DD-4F6A-B216-3EA230CEC03D}" srcOrd="1" destOrd="0" parTransId="{0B62C0A1-FD39-41F2-8C0A-7ECF34077BED}" sibTransId="{CAAEB4D4-1888-41FD-9133-98845A5771DB}"/>
    <dgm:cxn modelId="{CE58764F-BC19-4CD8-AB89-59406A20AD29}" type="presParOf" srcId="{B6DA6733-8024-4846-BB2C-C6D36BE2FD7F}" destId="{A96EA041-63CE-4FB4-834C-4A08D7EFD953}" srcOrd="0" destOrd="0" presId="urn:microsoft.com/office/officeart/2005/8/layout/hList1"/>
    <dgm:cxn modelId="{43066F46-E9D7-40AD-A083-CA141B953F0E}" type="presParOf" srcId="{A96EA041-63CE-4FB4-834C-4A08D7EFD953}" destId="{C9D7784B-ACC8-448B-94A3-34871B234091}" srcOrd="0" destOrd="0" presId="urn:microsoft.com/office/officeart/2005/8/layout/hList1"/>
    <dgm:cxn modelId="{2CD0B591-59C5-4000-9B4F-74970281DACA}" type="presParOf" srcId="{A96EA041-63CE-4FB4-834C-4A08D7EFD953}" destId="{76F176FD-D6CD-4696-AA36-EBD8872956B8}" srcOrd="1" destOrd="0" presId="urn:microsoft.com/office/officeart/2005/8/layout/hList1"/>
    <dgm:cxn modelId="{45E4839E-2794-44FA-A06B-89804FB86623}" type="presParOf" srcId="{B6DA6733-8024-4846-BB2C-C6D36BE2FD7F}" destId="{349326DB-4501-4FE9-B04C-341115F2BC61}" srcOrd="1" destOrd="0" presId="urn:microsoft.com/office/officeart/2005/8/layout/hList1"/>
    <dgm:cxn modelId="{966DB1A9-6A8B-4C2F-A631-77E1DDB3226C}" type="presParOf" srcId="{B6DA6733-8024-4846-BB2C-C6D36BE2FD7F}" destId="{1C3728A1-0AD3-4A73-B498-9FEE69FCD760}" srcOrd="2" destOrd="0" presId="urn:microsoft.com/office/officeart/2005/8/layout/hList1"/>
    <dgm:cxn modelId="{EE2EB159-815D-4627-A6D5-C4A45AE11464}" type="presParOf" srcId="{1C3728A1-0AD3-4A73-B498-9FEE69FCD760}" destId="{D3A5DAA5-1752-49D1-B8A3-7458AD253E17}" srcOrd="0" destOrd="0" presId="urn:microsoft.com/office/officeart/2005/8/layout/hList1"/>
    <dgm:cxn modelId="{9FA219F6-CFA0-4B33-8780-A56001E85E02}" type="presParOf" srcId="{1C3728A1-0AD3-4A73-B498-9FEE69FCD760}" destId="{86421E47-2B57-4BEE-BA16-C6D34A352B9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409986-C2B6-44C2-9B80-B5AC0AADBFFB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C65A4545-5DA5-48A6-926F-E6F4B4C37ADB}">
      <dgm:prSet phldrT="[Texto]" custT="1"/>
      <dgm:spPr/>
      <dgm:t>
        <a:bodyPr/>
        <a:lstStyle/>
        <a:p>
          <a:r>
            <a:rPr lang="es-EC" sz="1600" b="1" dirty="0" smtClean="0">
              <a:solidFill>
                <a:sysClr val="windowText" lastClr="000000"/>
              </a:solidFill>
              <a:latin typeface="Sylfaen" pitchFamily="18" charset="0"/>
            </a:rPr>
            <a:t>Alfa de Crombach</a:t>
          </a:r>
          <a:endParaRPr lang="es-EC" sz="1600" b="1" dirty="0">
            <a:solidFill>
              <a:sysClr val="windowText" lastClr="000000"/>
            </a:solidFill>
            <a:latin typeface="Sylfaen" pitchFamily="18" charset="0"/>
          </a:endParaRPr>
        </a:p>
      </dgm:t>
    </dgm:pt>
    <dgm:pt modelId="{86E8DFA0-E4D5-4E70-8C1E-BE32243649DC}" type="parTrans" cxnId="{CFE50D30-92DF-489B-97CE-ECB15BB85B4F}">
      <dgm:prSet/>
      <dgm:spPr/>
      <dgm:t>
        <a:bodyPr/>
        <a:lstStyle/>
        <a:p>
          <a:endParaRPr lang="es-EC"/>
        </a:p>
      </dgm:t>
    </dgm:pt>
    <dgm:pt modelId="{D78AD758-71D3-4C6D-BA47-C80B8568A42A}" type="sibTrans" cxnId="{CFE50D30-92DF-489B-97CE-ECB15BB85B4F}">
      <dgm:prSet/>
      <dgm:spPr/>
      <dgm:t>
        <a:bodyPr/>
        <a:lstStyle/>
        <a:p>
          <a:endParaRPr lang="es-EC"/>
        </a:p>
      </dgm:t>
    </dgm:pt>
    <dgm:pt modelId="{A9F62C6C-DFDE-435D-9903-E418F930D7CE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l-GR" b="1" dirty="0" smtClean="0">
              <a:solidFill>
                <a:sysClr val="windowText" lastClr="000000"/>
              </a:solidFill>
              <a:latin typeface="Sylfaen" pitchFamily="18" charset="0"/>
            </a:rPr>
            <a:t>α</a:t>
          </a:r>
          <a:r>
            <a:rPr lang="es-EC" b="1" dirty="0" smtClean="0">
              <a:solidFill>
                <a:sysClr val="windowText" lastClr="000000"/>
              </a:solidFill>
              <a:latin typeface="Sylfaen" pitchFamily="18" charset="0"/>
            </a:rPr>
            <a:t>= 0,776</a:t>
          </a:r>
          <a:endParaRPr lang="es-EC" b="1" dirty="0">
            <a:solidFill>
              <a:sysClr val="windowText" lastClr="000000"/>
            </a:solidFill>
          </a:endParaRPr>
        </a:p>
      </dgm:t>
    </dgm:pt>
    <dgm:pt modelId="{1CB0021E-235E-479D-8E65-DBEB82F722DC}" type="parTrans" cxnId="{80B75830-638B-41C9-A7FF-7A4D5195D28F}">
      <dgm:prSet/>
      <dgm:spPr/>
      <dgm:t>
        <a:bodyPr/>
        <a:lstStyle/>
        <a:p>
          <a:endParaRPr lang="es-EC"/>
        </a:p>
      </dgm:t>
    </dgm:pt>
    <dgm:pt modelId="{83A14BF7-9123-4BD0-BDBA-1B65F424F7AA}" type="sibTrans" cxnId="{80B75830-638B-41C9-A7FF-7A4D5195D28F}">
      <dgm:prSet/>
      <dgm:spPr/>
      <dgm:t>
        <a:bodyPr/>
        <a:lstStyle/>
        <a:p>
          <a:endParaRPr lang="es-EC"/>
        </a:p>
      </dgm:t>
    </dgm:pt>
    <dgm:pt modelId="{D057AEE6-0D86-42E6-9C2C-EE84E4C1D4FA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C" sz="1400" b="1" smtClean="0">
              <a:solidFill>
                <a:sysClr val="windowText" lastClr="000000"/>
              </a:solidFill>
              <a:latin typeface="Sylfaen" pitchFamily="18" charset="0"/>
            </a:rPr>
            <a:t>Alta</a:t>
          </a:r>
          <a:endParaRPr lang="es-EC" sz="1400" b="1" dirty="0">
            <a:solidFill>
              <a:sysClr val="windowText" lastClr="000000"/>
            </a:solidFill>
            <a:latin typeface="Sylfaen" pitchFamily="18" charset="0"/>
          </a:endParaRPr>
        </a:p>
      </dgm:t>
    </dgm:pt>
    <dgm:pt modelId="{852DCFB0-66CE-40CC-A257-F1A7E9D3A3B1}" type="parTrans" cxnId="{D54130ED-3154-4484-AA5B-A878918679AB}">
      <dgm:prSet/>
      <dgm:spPr/>
      <dgm:t>
        <a:bodyPr/>
        <a:lstStyle/>
        <a:p>
          <a:endParaRPr lang="es-EC"/>
        </a:p>
      </dgm:t>
    </dgm:pt>
    <dgm:pt modelId="{E2B3763F-4305-443D-A265-D6BF9A833D65}" type="sibTrans" cxnId="{D54130ED-3154-4484-AA5B-A878918679AB}">
      <dgm:prSet/>
      <dgm:spPr/>
      <dgm:t>
        <a:bodyPr/>
        <a:lstStyle/>
        <a:p>
          <a:endParaRPr lang="es-EC"/>
        </a:p>
      </dgm:t>
    </dgm:pt>
    <dgm:pt modelId="{1E97BA8C-9785-433D-9077-AA707CBFDB62}" type="pres">
      <dgm:prSet presAssocID="{84409986-C2B6-44C2-9B80-B5AC0AADBFFB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C"/>
        </a:p>
      </dgm:t>
    </dgm:pt>
    <dgm:pt modelId="{A502537C-F6B1-493E-8F62-07AF54FAC43A}" type="pres">
      <dgm:prSet presAssocID="{C65A4545-5DA5-48A6-926F-E6F4B4C37ADB}" presName="Parent" presStyleLbl="node0" presStyleIdx="0" presStyleCnt="1" custLinFactNeighborX="9413">
        <dgm:presLayoutVars>
          <dgm:chMax val="5"/>
          <dgm:chPref val="5"/>
        </dgm:presLayoutVars>
      </dgm:prSet>
      <dgm:spPr/>
      <dgm:t>
        <a:bodyPr/>
        <a:lstStyle/>
        <a:p>
          <a:endParaRPr lang="es-EC"/>
        </a:p>
      </dgm:t>
    </dgm:pt>
    <dgm:pt modelId="{911A5DFA-68FD-4CB4-8C4A-4BD6570D2C98}" type="pres">
      <dgm:prSet presAssocID="{C65A4545-5DA5-48A6-926F-E6F4B4C37ADB}" presName="Accent1" presStyleLbl="node1" presStyleIdx="0" presStyleCnt="13"/>
      <dgm:spPr/>
      <dgm:t>
        <a:bodyPr/>
        <a:lstStyle/>
        <a:p>
          <a:endParaRPr lang="es-EC"/>
        </a:p>
      </dgm:t>
    </dgm:pt>
    <dgm:pt modelId="{9AF9771E-C7AB-44CF-9DB0-C33A3297320D}" type="pres">
      <dgm:prSet presAssocID="{C65A4545-5DA5-48A6-926F-E6F4B4C37ADB}" presName="Accent2" presStyleLbl="node1" presStyleIdx="1" presStyleCnt="13"/>
      <dgm:spPr/>
      <dgm:t>
        <a:bodyPr/>
        <a:lstStyle/>
        <a:p>
          <a:endParaRPr lang="es-EC"/>
        </a:p>
      </dgm:t>
    </dgm:pt>
    <dgm:pt modelId="{A8DD857A-283C-49F8-A7B0-2E1466C5731F}" type="pres">
      <dgm:prSet presAssocID="{C65A4545-5DA5-48A6-926F-E6F4B4C37ADB}" presName="Accent3" presStyleLbl="node1" presStyleIdx="2" presStyleCnt="13"/>
      <dgm:spPr/>
      <dgm:t>
        <a:bodyPr/>
        <a:lstStyle/>
        <a:p>
          <a:endParaRPr lang="es-EC"/>
        </a:p>
      </dgm:t>
    </dgm:pt>
    <dgm:pt modelId="{BE1E4B98-9065-4258-95FD-2490D7583934}" type="pres">
      <dgm:prSet presAssocID="{C65A4545-5DA5-48A6-926F-E6F4B4C37ADB}" presName="Accent4" presStyleLbl="node1" presStyleIdx="3" presStyleCnt="13"/>
      <dgm:spPr/>
      <dgm:t>
        <a:bodyPr/>
        <a:lstStyle/>
        <a:p>
          <a:endParaRPr lang="es-EC"/>
        </a:p>
      </dgm:t>
    </dgm:pt>
    <dgm:pt modelId="{45336A3F-24E7-47AB-BFDE-5F7C8CC842EE}" type="pres">
      <dgm:prSet presAssocID="{C65A4545-5DA5-48A6-926F-E6F4B4C37ADB}" presName="Accent5" presStyleLbl="node1" presStyleIdx="4" presStyleCnt="13"/>
      <dgm:spPr/>
      <dgm:t>
        <a:bodyPr/>
        <a:lstStyle/>
        <a:p>
          <a:endParaRPr lang="es-EC"/>
        </a:p>
      </dgm:t>
    </dgm:pt>
    <dgm:pt modelId="{2E199DA9-9D40-45B2-8111-91CBBE1AE82C}" type="pres">
      <dgm:prSet presAssocID="{C65A4545-5DA5-48A6-926F-E6F4B4C37ADB}" presName="Accent6" presStyleLbl="node1" presStyleIdx="5" presStyleCnt="13"/>
      <dgm:spPr/>
      <dgm:t>
        <a:bodyPr/>
        <a:lstStyle/>
        <a:p>
          <a:endParaRPr lang="es-EC"/>
        </a:p>
      </dgm:t>
    </dgm:pt>
    <dgm:pt modelId="{51398528-2CDE-423B-A897-1986FC8FDA77}" type="pres">
      <dgm:prSet presAssocID="{A9F62C6C-DFDE-435D-9903-E418F930D7CE}" presName="Child1" presStyleLbl="node1" presStyleIdx="6" presStyleCnt="13" custScaleX="168994" custLinFactNeighborX="-32902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9BBDCEA7-A297-4FD5-B896-18352CA9690F}" type="pres">
      <dgm:prSet presAssocID="{A9F62C6C-DFDE-435D-9903-E418F930D7CE}" presName="Accent7" presStyleCnt="0"/>
      <dgm:spPr/>
      <dgm:t>
        <a:bodyPr/>
        <a:lstStyle/>
        <a:p>
          <a:endParaRPr lang="es-EC"/>
        </a:p>
      </dgm:t>
    </dgm:pt>
    <dgm:pt modelId="{D92262EB-7C6C-4DD5-B6A2-F5A9394F0428}" type="pres">
      <dgm:prSet presAssocID="{A9F62C6C-DFDE-435D-9903-E418F930D7CE}" presName="AccentHold1" presStyleLbl="node1" presStyleIdx="7" presStyleCnt="13"/>
      <dgm:spPr/>
      <dgm:t>
        <a:bodyPr/>
        <a:lstStyle/>
        <a:p>
          <a:endParaRPr lang="es-EC"/>
        </a:p>
      </dgm:t>
    </dgm:pt>
    <dgm:pt modelId="{ED4C55CB-44BD-40F7-A26E-5D36752E1F1D}" type="pres">
      <dgm:prSet presAssocID="{A9F62C6C-DFDE-435D-9903-E418F930D7CE}" presName="Accent8" presStyleCnt="0"/>
      <dgm:spPr/>
      <dgm:t>
        <a:bodyPr/>
        <a:lstStyle/>
        <a:p>
          <a:endParaRPr lang="es-EC"/>
        </a:p>
      </dgm:t>
    </dgm:pt>
    <dgm:pt modelId="{858C5FEB-6634-47B6-ADDF-AA1A5E0BC625}" type="pres">
      <dgm:prSet presAssocID="{A9F62C6C-DFDE-435D-9903-E418F930D7CE}" presName="AccentHold2" presStyleLbl="node1" presStyleIdx="8" presStyleCnt="13"/>
      <dgm:spPr/>
      <dgm:t>
        <a:bodyPr/>
        <a:lstStyle/>
        <a:p>
          <a:endParaRPr lang="es-EC"/>
        </a:p>
      </dgm:t>
    </dgm:pt>
    <dgm:pt modelId="{3D64017A-B534-462D-8134-1B618CFEF48E}" type="pres">
      <dgm:prSet presAssocID="{D057AEE6-0D86-42E6-9C2C-EE84E4C1D4FA}" presName="Child2" presStyleLbl="node1" presStyleIdx="9" presStyleCnt="13" custLinFactNeighborX="30322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4BD23E94-6636-466F-810F-FDF044514F94}" type="pres">
      <dgm:prSet presAssocID="{D057AEE6-0D86-42E6-9C2C-EE84E4C1D4FA}" presName="Accent9" presStyleCnt="0"/>
      <dgm:spPr/>
      <dgm:t>
        <a:bodyPr/>
        <a:lstStyle/>
        <a:p>
          <a:endParaRPr lang="es-EC"/>
        </a:p>
      </dgm:t>
    </dgm:pt>
    <dgm:pt modelId="{0DA3219C-4A01-48EB-8065-D5E55B736927}" type="pres">
      <dgm:prSet presAssocID="{D057AEE6-0D86-42E6-9C2C-EE84E4C1D4FA}" presName="AccentHold1" presStyleLbl="node1" presStyleIdx="10" presStyleCnt="13"/>
      <dgm:spPr/>
      <dgm:t>
        <a:bodyPr/>
        <a:lstStyle/>
        <a:p>
          <a:endParaRPr lang="es-EC"/>
        </a:p>
      </dgm:t>
    </dgm:pt>
    <dgm:pt modelId="{6CFB42DA-E610-4E3B-AE6A-8303504472A4}" type="pres">
      <dgm:prSet presAssocID="{D057AEE6-0D86-42E6-9C2C-EE84E4C1D4FA}" presName="Accent10" presStyleCnt="0"/>
      <dgm:spPr/>
      <dgm:t>
        <a:bodyPr/>
        <a:lstStyle/>
        <a:p>
          <a:endParaRPr lang="es-EC"/>
        </a:p>
      </dgm:t>
    </dgm:pt>
    <dgm:pt modelId="{8CA864D0-2797-4C5C-A1A5-8393EBADCCF1}" type="pres">
      <dgm:prSet presAssocID="{D057AEE6-0D86-42E6-9C2C-EE84E4C1D4FA}" presName="AccentHold2" presStyleLbl="node1" presStyleIdx="11" presStyleCnt="13"/>
      <dgm:spPr/>
      <dgm:t>
        <a:bodyPr/>
        <a:lstStyle/>
        <a:p>
          <a:endParaRPr lang="es-EC"/>
        </a:p>
      </dgm:t>
    </dgm:pt>
    <dgm:pt modelId="{DC916435-132B-4AC4-B20E-19951853B87D}" type="pres">
      <dgm:prSet presAssocID="{D057AEE6-0D86-42E6-9C2C-EE84E4C1D4FA}" presName="Accent11" presStyleCnt="0"/>
      <dgm:spPr/>
      <dgm:t>
        <a:bodyPr/>
        <a:lstStyle/>
        <a:p>
          <a:endParaRPr lang="es-EC"/>
        </a:p>
      </dgm:t>
    </dgm:pt>
    <dgm:pt modelId="{142A6233-FDCC-41BD-981A-4B4062DFEB01}" type="pres">
      <dgm:prSet presAssocID="{D057AEE6-0D86-42E6-9C2C-EE84E4C1D4FA}" presName="AccentHold3" presStyleLbl="node1" presStyleIdx="12" presStyleCnt="13"/>
      <dgm:spPr/>
      <dgm:t>
        <a:bodyPr/>
        <a:lstStyle/>
        <a:p>
          <a:endParaRPr lang="es-EC"/>
        </a:p>
      </dgm:t>
    </dgm:pt>
  </dgm:ptLst>
  <dgm:cxnLst>
    <dgm:cxn modelId="{B71A6CA4-EC9D-41A7-86E2-802C17DD2D91}" type="presOf" srcId="{D057AEE6-0D86-42E6-9C2C-EE84E4C1D4FA}" destId="{3D64017A-B534-462D-8134-1B618CFEF48E}" srcOrd="0" destOrd="0" presId="urn:microsoft.com/office/officeart/2009/3/layout/CircleRelationship"/>
    <dgm:cxn modelId="{80B75830-638B-41C9-A7FF-7A4D5195D28F}" srcId="{C65A4545-5DA5-48A6-926F-E6F4B4C37ADB}" destId="{A9F62C6C-DFDE-435D-9903-E418F930D7CE}" srcOrd="0" destOrd="0" parTransId="{1CB0021E-235E-479D-8E65-DBEB82F722DC}" sibTransId="{83A14BF7-9123-4BD0-BDBA-1B65F424F7AA}"/>
    <dgm:cxn modelId="{CFE50D30-92DF-489B-97CE-ECB15BB85B4F}" srcId="{84409986-C2B6-44C2-9B80-B5AC0AADBFFB}" destId="{C65A4545-5DA5-48A6-926F-E6F4B4C37ADB}" srcOrd="0" destOrd="0" parTransId="{86E8DFA0-E4D5-4E70-8C1E-BE32243649DC}" sibTransId="{D78AD758-71D3-4C6D-BA47-C80B8568A42A}"/>
    <dgm:cxn modelId="{C94B32B8-B86A-4837-B963-54284AEF1BF3}" type="presOf" srcId="{C65A4545-5DA5-48A6-926F-E6F4B4C37ADB}" destId="{A502537C-F6B1-493E-8F62-07AF54FAC43A}" srcOrd="0" destOrd="0" presId="urn:microsoft.com/office/officeart/2009/3/layout/CircleRelationship"/>
    <dgm:cxn modelId="{D04986F4-FB6C-4464-8135-9070E5CB3DFE}" type="presOf" srcId="{A9F62C6C-DFDE-435D-9903-E418F930D7CE}" destId="{51398528-2CDE-423B-A897-1986FC8FDA77}" srcOrd="0" destOrd="0" presId="urn:microsoft.com/office/officeart/2009/3/layout/CircleRelationship"/>
    <dgm:cxn modelId="{D54130ED-3154-4484-AA5B-A878918679AB}" srcId="{C65A4545-5DA5-48A6-926F-E6F4B4C37ADB}" destId="{D057AEE6-0D86-42E6-9C2C-EE84E4C1D4FA}" srcOrd="1" destOrd="0" parTransId="{852DCFB0-66CE-40CC-A257-F1A7E9D3A3B1}" sibTransId="{E2B3763F-4305-443D-A265-D6BF9A833D65}"/>
    <dgm:cxn modelId="{C47D57A6-8F95-4F04-A9FF-BC4AED9E207F}" type="presOf" srcId="{84409986-C2B6-44C2-9B80-B5AC0AADBFFB}" destId="{1E97BA8C-9785-433D-9077-AA707CBFDB62}" srcOrd="0" destOrd="0" presId="urn:microsoft.com/office/officeart/2009/3/layout/CircleRelationship"/>
    <dgm:cxn modelId="{E73DF009-97F9-4E27-A7AC-A93F64D35E0F}" type="presParOf" srcId="{1E97BA8C-9785-433D-9077-AA707CBFDB62}" destId="{A502537C-F6B1-493E-8F62-07AF54FAC43A}" srcOrd="0" destOrd="0" presId="urn:microsoft.com/office/officeart/2009/3/layout/CircleRelationship"/>
    <dgm:cxn modelId="{E4627785-4BF4-4FE7-9656-81C6333801F7}" type="presParOf" srcId="{1E97BA8C-9785-433D-9077-AA707CBFDB62}" destId="{911A5DFA-68FD-4CB4-8C4A-4BD6570D2C98}" srcOrd="1" destOrd="0" presId="urn:microsoft.com/office/officeart/2009/3/layout/CircleRelationship"/>
    <dgm:cxn modelId="{91308364-C67D-42E3-82F9-EAA60FE3262E}" type="presParOf" srcId="{1E97BA8C-9785-433D-9077-AA707CBFDB62}" destId="{9AF9771E-C7AB-44CF-9DB0-C33A3297320D}" srcOrd="2" destOrd="0" presId="urn:microsoft.com/office/officeart/2009/3/layout/CircleRelationship"/>
    <dgm:cxn modelId="{89438199-6B82-4B66-BFE4-F5EDE8A5876D}" type="presParOf" srcId="{1E97BA8C-9785-433D-9077-AA707CBFDB62}" destId="{A8DD857A-283C-49F8-A7B0-2E1466C5731F}" srcOrd="3" destOrd="0" presId="urn:microsoft.com/office/officeart/2009/3/layout/CircleRelationship"/>
    <dgm:cxn modelId="{41499F7B-9748-484D-A0EA-FCD91E1E44B6}" type="presParOf" srcId="{1E97BA8C-9785-433D-9077-AA707CBFDB62}" destId="{BE1E4B98-9065-4258-95FD-2490D7583934}" srcOrd="4" destOrd="0" presId="urn:microsoft.com/office/officeart/2009/3/layout/CircleRelationship"/>
    <dgm:cxn modelId="{764708DD-BD60-4D92-8761-37B351F8F496}" type="presParOf" srcId="{1E97BA8C-9785-433D-9077-AA707CBFDB62}" destId="{45336A3F-24E7-47AB-BFDE-5F7C8CC842EE}" srcOrd="5" destOrd="0" presId="urn:microsoft.com/office/officeart/2009/3/layout/CircleRelationship"/>
    <dgm:cxn modelId="{25F9DCC9-6D28-41D4-B5C8-74C0C4AAACEE}" type="presParOf" srcId="{1E97BA8C-9785-433D-9077-AA707CBFDB62}" destId="{2E199DA9-9D40-45B2-8111-91CBBE1AE82C}" srcOrd="6" destOrd="0" presId="urn:microsoft.com/office/officeart/2009/3/layout/CircleRelationship"/>
    <dgm:cxn modelId="{8D4B5375-FF0A-443E-8EF5-7921C465A42E}" type="presParOf" srcId="{1E97BA8C-9785-433D-9077-AA707CBFDB62}" destId="{51398528-2CDE-423B-A897-1986FC8FDA77}" srcOrd="7" destOrd="0" presId="urn:microsoft.com/office/officeart/2009/3/layout/CircleRelationship"/>
    <dgm:cxn modelId="{4AFC8053-5147-4A50-A933-6796D75DF691}" type="presParOf" srcId="{1E97BA8C-9785-433D-9077-AA707CBFDB62}" destId="{9BBDCEA7-A297-4FD5-B896-18352CA9690F}" srcOrd="8" destOrd="0" presId="urn:microsoft.com/office/officeart/2009/3/layout/CircleRelationship"/>
    <dgm:cxn modelId="{A4097849-2626-4D2A-AE1F-0A9270EF4E6B}" type="presParOf" srcId="{9BBDCEA7-A297-4FD5-B896-18352CA9690F}" destId="{D92262EB-7C6C-4DD5-B6A2-F5A9394F0428}" srcOrd="0" destOrd="0" presId="urn:microsoft.com/office/officeart/2009/3/layout/CircleRelationship"/>
    <dgm:cxn modelId="{130D37E2-EB34-4ACF-8985-E724C6ECDF56}" type="presParOf" srcId="{1E97BA8C-9785-433D-9077-AA707CBFDB62}" destId="{ED4C55CB-44BD-40F7-A26E-5D36752E1F1D}" srcOrd="9" destOrd="0" presId="urn:microsoft.com/office/officeart/2009/3/layout/CircleRelationship"/>
    <dgm:cxn modelId="{9FFF0AE8-0436-42F7-919D-36D46CD915F2}" type="presParOf" srcId="{ED4C55CB-44BD-40F7-A26E-5D36752E1F1D}" destId="{858C5FEB-6634-47B6-ADDF-AA1A5E0BC625}" srcOrd="0" destOrd="0" presId="urn:microsoft.com/office/officeart/2009/3/layout/CircleRelationship"/>
    <dgm:cxn modelId="{598F764A-0D8C-45D2-9312-F7C10B20FA43}" type="presParOf" srcId="{1E97BA8C-9785-433D-9077-AA707CBFDB62}" destId="{3D64017A-B534-462D-8134-1B618CFEF48E}" srcOrd="10" destOrd="0" presId="urn:microsoft.com/office/officeart/2009/3/layout/CircleRelationship"/>
    <dgm:cxn modelId="{A57CD85C-3C14-44E2-9957-830924921F52}" type="presParOf" srcId="{1E97BA8C-9785-433D-9077-AA707CBFDB62}" destId="{4BD23E94-6636-466F-810F-FDF044514F94}" srcOrd="11" destOrd="0" presId="urn:microsoft.com/office/officeart/2009/3/layout/CircleRelationship"/>
    <dgm:cxn modelId="{6DCC0336-D3DE-45D8-936C-CCBAB8A2AA54}" type="presParOf" srcId="{4BD23E94-6636-466F-810F-FDF044514F94}" destId="{0DA3219C-4A01-48EB-8065-D5E55B736927}" srcOrd="0" destOrd="0" presId="urn:microsoft.com/office/officeart/2009/3/layout/CircleRelationship"/>
    <dgm:cxn modelId="{D2B8ACC0-BCE8-4C63-95E8-7718AF15BF5A}" type="presParOf" srcId="{1E97BA8C-9785-433D-9077-AA707CBFDB62}" destId="{6CFB42DA-E610-4E3B-AE6A-8303504472A4}" srcOrd="12" destOrd="0" presId="urn:microsoft.com/office/officeart/2009/3/layout/CircleRelationship"/>
    <dgm:cxn modelId="{2598E03B-EDE6-4802-84E1-D4C276E422F9}" type="presParOf" srcId="{6CFB42DA-E610-4E3B-AE6A-8303504472A4}" destId="{8CA864D0-2797-4C5C-A1A5-8393EBADCCF1}" srcOrd="0" destOrd="0" presId="urn:microsoft.com/office/officeart/2009/3/layout/CircleRelationship"/>
    <dgm:cxn modelId="{9C05F455-919C-4A42-BB67-5BDE5EEE8F10}" type="presParOf" srcId="{1E97BA8C-9785-433D-9077-AA707CBFDB62}" destId="{DC916435-132B-4AC4-B20E-19951853B87D}" srcOrd="13" destOrd="0" presId="urn:microsoft.com/office/officeart/2009/3/layout/CircleRelationship"/>
    <dgm:cxn modelId="{9182D403-AB3E-4659-BA3A-2AEFFE897137}" type="presParOf" srcId="{DC916435-132B-4AC4-B20E-19951853B87D}" destId="{142A6233-FDCC-41BD-981A-4B4062DFEB0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fichas"/>
  <dgm:desc val="Se usa para mostrar bloques de información no secuencial o agrupados. Funciona bien con listas con una cantidad pequeña de texto de Nivel 1. El primer elemento de Nivel 2 se muestra junto al texto de Nivel 1.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CDAC7D7-020A-4126-A7B8-7AC50EC16F60}" type="datetimeFigureOut">
              <a:rPr lang="es-EC" smtClean="0"/>
              <a:t>30/7/2018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D07ABCD-FEBA-42E5-A5DA-A6D22971A43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296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7ABCD-FEBA-42E5-A5DA-A6D22971A437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57068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7ABCD-FEBA-42E5-A5DA-A6D22971A437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7198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7816-553C-405C-B733-BE6ED8E0C4AB}" type="datetime1">
              <a:rPr lang="es-EC" smtClean="0"/>
              <a:t>30/7/2018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79CF-79DF-4EAF-B96F-CFAF140F35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976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5537-2064-4260-8C23-5F31C6116329}" type="datetime1">
              <a:rPr lang="es-EC" smtClean="0"/>
              <a:t>30/7/2018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79CF-79DF-4EAF-B96F-CFAF140F35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60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7278-A1F7-416B-A8E8-42DEEBFCC676}" type="datetime1">
              <a:rPr lang="es-EC" smtClean="0"/>
              <a:t>30/7/2018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79CF-79DF-4EAF-B96F-CFAF140F35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436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A4F5-0C7A-4469-8633-85E7C79FB214}" type="datetime1">
              <a:rPr lang="es-EC" smtClean="0"/>
              <a:t>30/7/2018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79CF-79DF-4EAF-B96F-CFAF140F352C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672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7843-0637-40EF-B297-E6DB7C3DBBD0}" type="datetime1">
              <a:rPr lang="es-EC" smtClean="0"/>
              <a:t>30/7/2018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79CF-79DF-4EAF-B96F-CFAF140F35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048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B9B8-A541-45F3-B288-ABB6DD39C5F8}" type="datetime1">
              <a:rPr lang="es-EC" smtClean="0"/>
              <a:t>30/7/2018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79CF-79DF-4EAF-B96F-CFAF140F35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6531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F930-DFF7-40FF-A1F2-754F5471B82C}" type="datetime1">
              <a:rPr lang="es-EC" smtClean="0"/>
              <a:t>30/7/2018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79CF-79DF-4EAF-B96F-CFAF140F35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8186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EE3-0E2F-448E-9E93-0460FA83F668}" type="datetime1">
              <a:rPr lang="es-EC" smtClean="0"/>
              <a:t>30/7/2018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79CF-79DF-4EAF-B96F-CFAF140F35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136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E603-6E7D-4EEF-9E68-C36FD0BDB0A0}" type="datetime1">
              <a:rPr lang="es-EC" smtClean="0"/>
              <a:t>30/7/2018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79CF-79DF-4EAF-B96F-CFAF140F35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70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1492-BC1D-42C7-A5E9-C3E2892229BD}" type="datetime1">
              <a:rPr lang="es-EC" smtClean="0"/>
              <a:t>30/7/2018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79CF-79DF-4EAF-B96F-CFAF140F35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9486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D5C9-E3EA-4AB3-880A-CD8F1D095C23}" type="datetime1">
              <a:rPr lang="es-EC" smtClean="0"/>
              <a:t>30/7/2018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79CF-79DF-4EAF-B96F-CFAF140F35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890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9E40-B837-43FB-85BE-C3ED6FCDA90E}" type="datetime1">
              <a:rPr lang="es-EC" smtClean="0"/>
              <a:t>30/7/2018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79CF-79DF-4EAF-B96F-CFAF140F35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051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3792-8882-46E6-8FCF-8F3044A79537}" type="datetime1">
              <a:rPr lang="es-EC" smtClean="0"/>
              <a:t>30/7/2018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79CF-79DF-4EAF-B96F-CFAF140F35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86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4333-9B9B-45F6-9501-EF74D7A03224}" type="datetime1">
              <a:rPr lang="es-EC" smtClean="0"/>
              <a:t>30/7/2018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79CF-79DF-4EAF-B96F-CFAF140F35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2769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5296-0498-448F-88CD-EBC7BA3B90B7}" type="datetime1">
              <a:rPr lang="es-EC" smtClean="0"/>
              <a:t>30/7/2018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79CF-79DF-4EAF-B96F-CFAF140F35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718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5DE7-A7C7-4EAA-8C66-2C8C7732E52F}" type="datetime1">
              <a:rPr lang="es-EC" smtClean="0"/>
              <a:t>30/7/2018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79CF-79DF-4EAF-B96F-CFAF140F35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604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89A8-947D-4850-A87D-6BF6E94B1D34}" type="datetime1">
              <a:rPr lang="es-EC" smtClean="0"/>
              <a:t>30/7/2018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79CF-79DF-4EAF-B96F-CFAF140F35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565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FFAA51E-5152-4343-A06C-9886670ED75C}" type="datetime1">
              <a:rPr lang="es-EC" smtClean="0"/>
              <a:t>30/7/2018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9FF79CF-79DF-4EAF-B96F-CFAF140F35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5392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01" r:id="rId1"/>
    <p:sldLayoutId id="2147484602" r:id="rId2"/>
    <p:sldLayoutId id="2147484603" r:id="rId3"/>
    <p:sldLayoutId id="2147484604" r:id="rId4"/>
    <p:sldLayoutId id="2147484605" r:id="rId5"/>
    <p:sldLayoutId id="2147484606" r:id="rId6"/>
    <p:sldLayoutId id="2147484607" r:id="rId7"/>
    <p:sldLayoutId id="2147484608" r:id="rId8"/>
    <p:sldLayoutId id="2147484609" r:id="rId9"/>
    <p:sldLayoutId id="2147484610" r:id="rId10"/>
    <p:sldLayoutId id="2147484611" r:id="rId11"/>
    <p:sldLayoutId id="2147484612" r:id="rId12"/>
    <p:sldLayoutId id="2147484613" r:id="rId13"/>
    <p:sldLayoutId id="2147484614" r:id="rId14"/>
    <p:sldLayoutId id="2147484615" r:id="rId15"/>
    <p:sldLayoutId id="2147484616" r:id="rId16"/>
    <p:sldLayoutId id="2147484617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Documento_de_Microsoft_Word2.docx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8.gif"/><Relationship Id="rId3" Type="http://schemas.openxmlformats.org/officeDocument/2006/relationships/diagramLayout" Target="../diagrams/layout8.xml"/><Relationship Id="rId7" Type="http://schemas.openxmlformats.org/officeDocument/2006/relationships/image" Target="../media/image21.jpeg"/><Relationship Id="rId12" Type="http://schemas.microsoft.com/office/2007/relationships/diagramDrawing" Target="../diagrams/drawing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diagramColors" Target="../diagrams/colors9.xml"/><Relationship Id="rId5" Type="http://schemas.openxmlformats.org/officeDocument/2006/relationships/diagramColors" Target="../diagrams/colors8.xml"/><Relationship Id="rId10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8.xml"/><Relationship Id="rId9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8.gi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gif"/><Relationship Id="rId5" Type="http://schemas.openxmlformats.org/officeDocument/2006/relationships/image" Target="../media/image26.emf"/><Relationship Id="rId4" Type="http://schemas.openxmlformats.org/officeDocument/2006/relationships/package" Target="../embeddings/Documento_de_Microsoft_Word4.docx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7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openxmlformats.org/officeDocument/2006/relationships/image" Target="../media/image8.gif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7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10" Type="http://schemas.openxmlformats.org/officeDocument/2006/relationships/image" Target="../media/image8.gif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8.gif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8.gif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diagramLayout" Target="../diagrams/layout6.xml"/><Relationship Id="rId7" Type="http://schemas.openxmlformats.org/officeDocument/2006/relationships/image" Target="../media/image16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gif"/><Relationship Id="rId5" Type="http://schemas.openxmlformats.org/officeDocument/2006/relationships/image" Target="../media/image17.emf"/><Relationship Id="rId4" Type="http://schemas.openxmlformats.org/officeDocument/2006/relationships/package" Target="../embeddings/Documento_de_Microsoft_Word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Resultado de imagen para esp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4320480" cy="69953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4 Rectángulo"/>
          <p:cNvSpPr/>
          <p:nvPr/>
        </p:nvSpPr>
        <p:spPr>
          <a:xfrm>
            <a:off x="494165" y="2485574"/>
            <a:ext cx="8280920" cy="22318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parajita" pitchFamily="34" charset="0"/>
                <a:cs typeface="Aparajita" pitchFamily="34" charset="0"/>
              </a:rPr>
              <a:t>TEMA: </a:t>
            </a:r>
            <a:r>
              <a:rPr lang="es-EC" sz="2400" b="1" cap="all" dirty="0">
                <a:latin typeface="Aparajita" pitchFamily="34" charset="0"/>
                <a:cs typeface="Aparajita" pitchFamily="34" charset="0"/>
              </a:rPr>
              <a:t>“</a:t>
            </a:r>
            <a:r>
              <a:rPr lang="es-EC" sz="2400" b="1" dirty="0">
                <a:latin typeface="Aparajita" pitchFamily="34" charset="0"/>
                <a:cs typeface="Aparajita" pitchFamily="34" charset="0"/>
              </a:rPr>
              <a:t>ANÁLISIS DE LA PRODUCTIVIDAD DE LAS PYMES QUE COMERCIALIZAN AL POR MENOR PRODUCTOS LUBRICANTES PARA VEHÍCULOS AUTOMOTORES EN ESTABLECIMIENTOS ESPECIALIZADOS EN EL DISTRITO METROPOLITANO DE QUITO</a:t>
            </a:r>
            <a:r>
              <a:rPr lang="es-EC" sz="2400" b="1" cap="all" dirty="0">
                <a:latin typeface="Aparajita" pitchFamily="34" charset="0"/>
                <a:cs typeface="Aparajita" pitchFamily="34" charset="0"/>
              </a:rPr>
              <a:t>”</a:t>
            </a:r>
            <a:endParaRPr lang="es-EC" sz="24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214732" y="5090804"/>
            <a:ext cx="5978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latin typeface="Aparajita" pitchFamily="34" charset="0"/>
                <a:cs typeface="Aparajita" pitchFamily="34" charset="0"/>
              </a:rPr>
              <a:t>AUTOR: </a:t>
            </a:r>
            <a:r>
              <a:rPr lang="es-EC" sz="2000" b="1" dirty="0">
                <a:latin typeface="Aparajita" pitchFamily="34" charset="0"/>
                <a:cs typeface="Aparajita" pitchFamily="34" charset="0"/>
              </a:rPr>
              <a:t>MOREANO JÁCOME, EDISON VINICIO </a:t>
            </a:r>
            <a:endParaRPr lang="es-EC" sz="20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83567" y="1327146"/>
            <a:ext cx="8091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/>
              <a:t>DEPARTAMENTO DE CIENCIAS ECONÓMICAS, ADMINISTRATIVAS Y DE </a:t>
            </a:r>
            <a:r>
              <a:rPr lang="es-EC" b="1" dirty="0" smtClean="0"/>
              <a:t>COMERCIO</a:t>
            </a:r>
          </a:p>
          <a:p>
            <a:pPr algn="ctr"/>
            <a:r>
              <a:rPr lang="es-EC" b="1" dirty="0"/>
              <a:t>CARRERA ADMINISTRACIÓN DE EMPRESAS</a:t>
            </a:r>
          </a:p>
          <a:p>
            <a:pPr algn="ctr"/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2232515" y="5646914"/>
            <a:ext cx="5931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latin typeface="Aparajita" pitchFamily="34" charset="0"/>
                <a:cs typeface="Aparajita" pitchFamily="34" charset="0"/>
              </a:rPr>
              <a:t>TUTOR: ING. LUNA </a:t>
            </a:r>
            <a:r>
              <a:rPr lang="es-EC" sz="2000" b="1" dirty="0" err="1" smtClean="0">
                <a:latin typeface="Aparajita" pitchFamily="34" charset="0"/>
                <a:cs typeface="Aparajita" pitchFamily="34" charset="0"/>
              </a:rPr>
              <a:t>LUNA</a:t>
            </a:r>
            <a:r>
              <a:rPr lang="es-EC" sz="2000" b="1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s-EC" sz="2000" b="1" dirty="0">
                <a:latin typeface="Aparajita" pitchFamily="34" charset="0"/>
                <a:cs typeface="Aparajita" pitchFamily="34" charset="0"/>
              </a:rPr>
              <a:t>ALEX VINICIO, MSC.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027827" y="6203024"/>
            <a:ext cx="327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dirty="0"/>
              <a:t>SANGOLQUÍ, </a:t>
            </a:r>
            <a:r>
              <a:rPr lang="es-EC" dirty="0" smtClean="0"/>
              <a:t>20 DE JUNIO </a:t>
            </a:r>
            <a:r>
              <a:rPr lang="es-EC" dirty="0"/>
              <a:t>2018</a:t>
            </a:r>
            <a:endParaRPr lang="es-EC" b="1" dirty="0"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3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95536" y="1031415"/>
            <a:ext cx="3456384" cy="3813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latin typeface="Aparajita" pitchFamily="34" charset="0"/>
                <a:cs typeface="Aparajita" pitchFamily="34" charset="0"/>
              </a:rPr>
              <a:t>Matriz de Variables  </a:t>
            </a:r>
            <a:endParaRPr lang="es-EC" sz="2000" b="1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4" name="Picture 2" descr="Resultado de imagen para sello universidad de las fuerzas armadas es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39327"/>
            <a:ext cx="87382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1645332" y="341884"/>
            <a:ext cx="5626968" cy="490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Marco Metodológico </a:t>
            </a:r>
            <a:endParaRPr lang="es-EC" sz="32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graphicFrame>
        <p:nvGraphicFramePr>
          <p:cNvPr id="14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373781"/>
              </p:ext>
            </p:extLst>
          </p:nvPr>
        </p:nvGraphicFramePr>
        <p:xfrm>
          <a:off x="228857" y="1556792"/>
          <a:ext cx="8673348" cy="52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Documento" r:id="rId6" imgW="8988327" imgH="6059466" progId="Word.Document.12">
                  <p:embed/>
                </p:oleObj>
              </mc:Choice>
              <mc:Fallback>
                <p:oleObj name="Documento" r:id="rId6" imgW="8988327" imgH="60594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857" y="1556792"/>
                        <a:ext cx="8673348" cy="5256584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676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645332" y="341884"/>
            <a:ext cx="5626968" cy="490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Marco Metodológico </a:t>
            </a:r>
            <a:endParaRPr lang="es-EC" sz="32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79512" y="1038572"/>
            <a:ext cx="3672408" cy="6622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Aparajita" pitchFamily="34" charset="0"/>
                <a:cs typeface="Aparajita" pitchFamily="34" charset="0"/>
              </a:rPr>
              <a:t>Naturaleza de la Investigación</a:t>
            </a:r>
            <a:endParaRPr lang="es-EC" sz="2400" b="1" dirty="0">
              <a:latin typeface="Aparajita" pitchFamily="34" charset="0"/>
              <a:cs typeface="Aparajita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644474050"/>
              </p:ext>
            </p:extLst>
          </p:nvPr>
        </p:nvGraphicFramePr>
        <p:xfrm>
          <a:off x="431540" y="1484784"/>
          <a:ext cx="684076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2" descr="Resultado de imagen para metodologia de la investigac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72816"/>
            <a:ext cx="165618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732241" y="3645024"/>
            <a:ext cx="208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Algerian" pitchFamily="82" charset="0"/>
              </a:rPr>
              <a:t>Metodología </a:t>
            </a:r>
            <a:endParaRPr lang="es-EC" dirty="0">
              <a:latin typeface="Algerian" pitchFamily="82" charset="0"/>
            </a:endParaRPr>
          </a:p>
        </p:txBody>
      </p:sp>
      <p:sp>
        <p:nvSpPr>
          <p:cNvPr id="6" name="AutoShape 4" descr="Resultado de imagen para poblacion y muest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11427"/>
            <a:ext cx="2808312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Resultado de imagen para sello universidad de las fuerzas armadas esp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39327"/>
            <a:ext cx="87382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04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Rectángulo redondeado"/>
          <p:cNvSpPr>
            <a:spLocks noGrp="1"/>
          </p:cNvSpPr>
          <p:nvPr>
            <p:ph type="title"/>
          </p:nvPr>
        </p:nvSpPr>
        <p:spPr>
          <a:xfrm>
            <a:off x="524271" y="1215152"/>
            <a:ext cx="3799334" cy="6296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Aparajita" pitchFamily="34" charset="0"/>
                <a:cs typeface="Aparajita" pitchFamily="34" charset="0"/>
              </a:rPr>
              <a:t>Población y Muestra </a:t>
            </a:r>
            <a:endParaRPr lang="es-EC" sz="24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13 Redondear rectángulo de esquina sencilla"/>
          <p:cNvSpPr>
            <a:spLocks noGrp="1"/>
          </p:cNvSpPr>
          <p:nvPr>
            <p:ph idx="1"/>
          </p:nvPr>
        </p:nvSpPr>
        <p:spPr>
          <a:xfrm>
            <a:off x="509770" y="2333259"/>
            <a:ext cx="3456384" cy="2592288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PYMES registradas en el portal de Superintendencia de Compañías en el grupo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G4730.02 del CIIU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adscritas al Distrito Metropolitano de Quito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18 Redondear rectángulo de esquina sencilla"/>
          <p:cNvSpPr/>
          <p:nvPr/>
        </p:nvSpPr>
        <p:spPr>
          <a:xfrm>
            <a:off x="4826897" y="2589605"/>
            <a:ext cx="1512169" cy="51358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Finita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19 Redondear rectángulo de esquina sencilla"/>
          <p:cNvSpPr/>
          <p:nvPr/>
        </p:nvSpPr>
        <p:spPr>
          <a:xfrm>
            <a:off x="4826897" y="3292945"/>
            <a:ext cx="1538380" cy="51358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Total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7 Redondear rectángulo de esquina sencilla"/>
          <p:cNvSpPr/>
          <p:nvPr/>
        </p:nvSpPr>
        <p:spPr>
          <a:xfrm>
            <a:off x="4839174" y="3996285"/>
            <a:ext cx="1551204" cy="51358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9 empresas 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95987"/>
            <a:ext cx="2088232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Flecha derecha 16"/>
          <p:cNvSpPr/>
          <p:nvPr/>
        </p:nvSpPr>
        <p:spPr>
          <a:xfrm>
            <a:off x="4011981" y="3431982"/>
            <a:ext cx="288032" cy="3978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Abrir corchete 17"/>
          <p:cNvSpPr/>
          <p:nvPr/>
        </p:nvSpPr>
        <p:spPr>
          <a:xfrm>
            <a:off x="4419439" y="2829558"/>
            <a:ext cx="288032" cy="1615417"/>
          </a:xfrm>
          <a:prstGeom prst="leftBracke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3 Título"/>
          <p:cNvSpPr txBox="1">
            <a:spLocks/>
          </p:cNvSpPr>
          <p:nvPr/>
        </p:nvSpPr>
        <p:spPr>
          <a:xfrm>
            <a:off x="1645332" y="341884"/>
            <a:ext cx="5626968" cy="49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200" b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Marco Metodológico </a:t>
            </a:r>
            <a:endParaRPr lang="es-EC" sz="32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11" name="Picture 2" descr="Resultado de imagen para sello universidad de las fuerzas armadas es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39327"/>
            <a:ext cx="87382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64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547664" y="261186"/>
            <a:ext cx="5842992" cy="490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Marco Metodológico </a:t>
            </a:r>
            <a:endParaRPr lang="es-EC" sz="32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601757563"/>
              </p:ext>
            </p:extLst>
          </p:nvPr>
        </p:nvGraphicFramePr>
        <p:xfrm>
          <a:off x="467544" y="1741264"/>
          <a:ext cx="8280920" cy="2047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13 Rectángulo redondeado"/>
          <p:cNvSpPr/>
          <p:nvPr/>
        </p:nvSpPr>
        <p:spPr>
          <a:xfrm>
            <a:off x="457200" y="982419"/>
            <a:ext cx="5400600" cy="6482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parajita" pitchFamily="34" charset="0"/>
                <a:cs typeface="Aparajita" pitchFamily="34" charset="0"/>
              </a:rPr>
              <a:t>Técnica e instrumento de recolección de datos 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467544" y="3990142"/>
            <a:ext cx="5400600" cy="5909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Aparajita" pitchFamily="34" charset="0"/>
                <a:cs typeface="Aparajita" pitchFamily="34" charset="0"/>
              </a:rPr>
              <a:t>Resultados de la muestra piloto</a:t>
            </a:r>
            <a:r>
              <a:rPr lang="es-EC" sz="2400" b="1" i="1" dirty="0" smtClean="0">
                <a:latin typeface="Aparajita" pitchFamily="34" charset="0"/>
                <a:cs typeface="Aparajita" pitchFamily="34" charset="0"/>
              </a:rPr>
              <a:t> </a:t>
            </a:r>
            <a:endParaRPr lang="es-EC" sz="2400" b="1" i="1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18434" name="Picture 2" descr="Resultado de imagen para confiabilid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97152"/>
            <a:ext cx="2538983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val="757740111"/>
              </p:ext>
            </p:extLst>
          </p:nvPr>
        </p:nvGraphicFramePr>
        <p:xfrm>
          <a:off x="323528" y="4709368"/>
          <a:ext cx="60960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2" descr="Resultado de imagen para sello universidad de las fuerzas armadas esp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39327"/>
            <a:ext cx="87382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4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222537"/>
              </p:ext>
            </p:extLst>
          </p:nvPr>
        </p:nvGraphicFramePr>
        <p:xfrm>
          <a:off x="179512" y="1844824"/>
          <a:ext cx="864096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835696" y="298307"/>
            <a:ext cx="5472608" cy="490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Análisis de Resultados </a:t>
            </a:r>
            <a:endParaRPr lang="es-EC" sz="32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544" y="1050956"/>
            <a:ext cx="3672408" cy="6577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Aparajita" pitchFamily="34" charset="0"/>
                <a:cs typeface="Aparajita" pitchFamily="34" charset="0"/>
              </a:rPr>
              <a:t>Resultados descriptivos </a:t>
            </a:r>
            <a:endParaRPr lang="es-EC" sz="24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47564" y="2477289"/>
            <a:ext cx="1656185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bg1"/>
                </a:solidFill>
              </a:rPr>
              <a:t>Moderadamente en desacuerdo 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913902" y="3157421"/>
            <a:ext cx="1296144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bg1"/>
                </a:solidFill>
              </a:rPr>
              <a:t>Casi Siempre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71800" y="2517237"/>
            <a:ext cx="1296144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bg1"/>
                </a:solidFill>
              </a:rPr>
              <a:t>Aceptable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923928" y="3157421"/>
            <a:ext cx="1296144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bg1"/>
                </a:solidFill>
              </a:rPr>
              <a:t>1 a 5 Marcas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054082" y="2517237"/>
            <a:ext cx="1296144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bg1"/>
                </a:solidFill>
              </a:rPr>
              <a:t>7 a 9 min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350226" y="3212976"/>
            <a:ext cx="1512168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bg1"/>
                </a:solidFill>
              </a:rPr>
              <a:t>16 a 20 Clientes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7668344" y="2414510"/>
            <a:ext cx="1296144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bg1"/>
                </a:solidFill>
              </a:rPr>
              <a:t>75%</a:t>
            </a:r>
            <a:endParaRPr lang="es-EC" sz="1400" b="1" dirty="0">
              <a:solidFill>
                <a:schemeClr val="bg1"/>
              </a:solidFill>
            </a:endParaRPr>
          </a:p>
        </p:txBody>
      </p:sp>
      <p:pic>
        <p:nvPicPr>
          <p:cNvPr id="18" name="Picture 2" descr="Resultado de imagen para sello universidad de las fuerzas armadas es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39327"/>
            <a:ext cx="87382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988840"/>
            <a:ext cx="8352928" cy="4464496"/>
          </a:xfrm>
        </p:spPr>
        <p:txBody>
          <a:bodyPr/>
          <a:lstStyle/>
          <a:p>
            <a:pPr marL="0" indent="0">
              <a:buNone/>
            </a:pPr>
            <a:endParaRPr lang="es-EC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103590" cy="61560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Análisis de Resultados </a:t>
            </a:r>
            <a:endParaRPr lang="es-EC" sz="32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4" name="18 Rectángulo redondeado"/>
          <p:cNvSpPr/>
          <p:nvPr/>
        </p:nvSpPr>
        <p:spPr>
          <a:xfrm>
            <a:off x="395536" y="1196752"/>
            <a:ext cx="3672408" cy="45266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Aparajita" pitchFamily="34" charset="0"/>
                <a:cs typeface="Aparajita" pitchFamily="34" charset="0"/>
              </a:rPr>
              <a:t>Resultados Financieros </a:t>
            </a:r>
            <a:endParaRPr lang="es-EC" sz="2400" b="1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5536" y="1988840"/>
            <a:ext cx="8352928" cy="4464496"/>
          </a:xfrm>
          <a:prstGeom prst="rect">
            <a:avLst/>
          </a:prstGeom>
        </p:spPr>
      </p:pic>
      <p:pic>
        <p:nvPicPr>
          <p:cNvPr id="16" name="Picture 2" descr="Resultado de imagen para sello universidad de las fuerzas armadas es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39327"/>
            <a:ext cx="87382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5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247606" cy="61560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Análisis de Resultados </a:t>
            </a:r>
            <a:endParaRPr lang="es-EC" sz="32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18 Rectángulo redondeado"/>
          <p:cNvSpPr/>
          <p:nvPr/>
        </p:nvSpPr>
        <p:spPr>
          <a:xfrm>
            <a:off x="395536" y="1196752"/>
            <a:ext cx="3672408" cy="45266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Aparajita" pitchFamily="34" charset="0"/>
                <a:cs typeface="Aparajita" pitchFamily="34" charset="0"/>
              </a:rPr>
              <a:t>Resultados Financieros </a:t>
            </a:r>
            <a:endParaRPr lang="es-EC" sz="2400" b="1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520" y="1844824"/>
            <a:ext cx="8640960" cy="4824536"/>
          </a:xfrm>
          <a:prstGeom prst="rect">
            <a:avLst/>
          </a:prstGeom>
        </p:spPr>
      </p:pic>
      <p:pic>
        <p:nvPicPr>
          <p:cNvPr id="9" name="Picture 2" descr="Resultado de imagen para sello universidad de las fuerzas armadas es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39327"/>
            <a:ext cx="87382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16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832648" cy="490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Análisis de Resultados </a:t>
            </a:r>
            <a:endParaRPr lang="es-EC" sz="32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467544" y="1050956"/>
            <a:ext cx="3672408" cy="45266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Aparajita" pitchFamily="34" charset="0"/>
                <a:cs typeface="Aparajita" pitchFamily="34" charset="0"/>
              </a:rPr>
              <a:t>Resultados Financieros </a:t>
            </a:r>
            <a:endParaRPr lang="es-EC" sz="2400" b="1" dirty="0">
              <a:latin typeface="Aparajita" pitchFamily="34" charset="0"/>
              <a:cs typeface="Aparajita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662717"/>
              </p:ext>
            </p:extLst>
          </p:nvPr>
        </p:nvGraphicFramePr>
        <p:xfrm>
          <a:off x="467545" y="1847850"/>
          <a:ext cx="8280919" cy="460548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753841"/>
                <a:gridCol w="2763539"/>
                <a:gridCol w="2763539"/>
              </a:tblGrid>
              <a:tr h="34241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2014</a:t>
                      </a:r>
                      <a:endParaRPr lang="es-EC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2015</a:t>
                      </a:r>
                      <a:endParaRPr lang="es-EC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s-EC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4241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Utilidades (ganancias)</a:t>
                      </a:r>
                      <a:endParaRPr lang="es-EC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9922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 79,530.88 </a:t>
                      </a:r>
                      <a:endParaRPr lang="es-EC" sz="1800" b="1" i="0" u="none" strike="noStrike" dirty="0">
                        <a:solidFill>
                          <a:schemeClr val="bg1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108,243.14 </a:t>
                      </a:r>
                      <a:endParaRPr lang="es-EC" sz="1800" b="1" i="0" u="none" strike="noStrike" dirty="0">
                        <a:solidFill>
                          <a:schemeClr val="bg1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 $        141,712.61 </a:t>
                      </a:r>
                      <a:endParaRPr lang="es-EC" sz="1800" b="1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1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 69,930.78 </a:t>
                      </a:r>
                      <a:endParaRPr lang="es-EC" sz="1800" b="1" i="0" u="none" strike="noStrike" dirty="0">
                        <a:solidFill>
                          <a:schemeClr val="bg1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 87,338.72 </a:t>
                      </a:r>
                      <a:endParaRPr lang="es-EC" sz="1800" b="1" i="0" u="none" strike="noStrike" dirty="0">
                        <a:solidFill>
                          <a:schemeClr val="bg1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 $          31,206.27 </a:t>
                      </a:r>
                      <a:endParaRPr lang="es-EC" sz="1800" b="1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9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 $    15,664.84 </a:t>
                      </a:r>
                      <a:endParaRPr lang="es-EC" sz="1800" b="1" i="0" u="none" strike="noStrike">
                        <a:solidFill>
                          <a:schemeClr val="bg1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 11,548.79 </a:t>
                      </a:r>
                      <a:endParaRPr lang="es-EC" sz="1800" b="1" i="0" u="none" strike="noStrike" dirty="0">
                        <a:solidFill>
                          <a:schemeClr val="bg1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         7,270.39 </a:t>
                      </a:r>
                      <a:endParaRPr lang="es-EC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1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 $    32,555.83 </a:t>
                      </a:r>
                      <a:endParaRPr lang="es-EC" sz="1800" b="1" i="0" u="none" strike="noStrike">
                        <a:solidFill>
                          <a:schemeClr val="bg1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 41,824.80 </a:t>
                      </a:r>
                      <a:endParaRPr lang="es-EC" sz="1800" b="1" i="0" u="none" strike="noStrike" dirty="0">
                        <a:solidFill>
                          <a:schemeClr val="bg1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       22,191.02 </a:t>
                      </a:r>
                      <a:endParaRPr lang="es-EC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62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 $        871.25 </a:t>
                      </a:r>
                      <a:endParaRPr lang="es-EC" sz="1800" b="1" i="0" u="none" strike="noStrike">
                        <a:solidFill>
                          <a:schemeClr val="bg1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   1,293.08 </a:t>
                      </a:r>
                      <a:endParaRPr lang="es-EC" sz="1800" b="1" i="0" u="none" strike="noStrike" dirty="0">
                        <a:solidFill>
                          <a:schemeClr val="bg1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            819.92 </a:t>
                      </a:r>
                      <a:endParaRPr lang="es-EC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1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$       (102.27)</a:t>
                      </a:r>
                      <a:endParaRPr lang="es-EC" sz="1800" b="1" i="0" u="none" strike="noStrike" dirty="0">
                        <a:solidFill>
                          <a:srgbClr val="FF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$     (3,902.04)</a:t>
                      </a:r>
                      <a:endParaRPr lang="es-EC" sz="1800" b="1" i="0" u="none" strike="noStrike" dirty="0">
                        <a:solidFill>
                          <a:srgbClr val="FF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$          (2,415.20)</a:t>
                      </a:r>
                      <a:endParaRPr lang="es-EC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1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 $    17,036.64 </a:t>
                      </a:r>
                      <a:endParaRPr lang="es-EC" sz="1800" b="1" i="0" u="none" strike="noStrike">
                        <a:solidFill>
                          <a:schemeClr val="bg1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 12,582.45 </a:t>
                      </a:r>
                      <a:endParaRPr lang="es-EC" sz="1800" b="1" i="0" u="none" strike="noStrike" dirty="0">
                        <a:solidFill>
                          <a:schemeClr val="bg1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         5,736.79 </a:t>
                      </a:r>
                      <a:endParaRPr lang="es-EC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62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$   (10,331.58)</a:t>
                      </a:r>
                      <a:endParaRPr lang="es-EC" sz="1800" b="1" i="0" u="none" strike="noStrike" dirty="0">
                        <a:solidFill>
                          <a:srgbClr val="FF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 $    13,003.44 </a:t>
                      </a:r>
                      <a:endParaRPr lang="es-EC" sz="1800" b="1" i="0" u="none" strike="noStrike">
                        <a:solidFill>
                          <a:schemeClr val="bg1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$        (21,580.62)</a:t>
                      </a:r>
                      <a:endParaRPr lang="es-EC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 $    49,079.24 </a:t>
                      </a:r>
                      <a:endParaRPr lang="es-EC" sz="1800" b="1" i="0" u="none" strike="noStrike">
                        <a:solidFill>
                          <a:schemeClr val="bg1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 $  109,502.84 </a:t>
                      </a:r>
                      <a:endParaRPr lang="es-EC" sz="1800" b="1" i="0" u="none" strike="noStrike">
                        <a:solidFill>
                          <a:schemeClr val="bg1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$                      -   </a:t>
                      </a:r>
                      <a:endParaRPr lang="es-EC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Resultado de imagen para sello universidad de las fuerzas armadas e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39327"/>
            <a:ext cx="87382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4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907704" y="339961"/>
            <a:ext cx="5184576" cy="490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Análisis de Resultados </a:t>
            </a:r>
            <a:endParaRPr lang="es-EC" sz="32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544" y="1050956"/>
            <a:ext cx="3672408" cy="45266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Aparajita" pitchFamily="34" charset="0"/>
                <a:cs typeface="Aparajita" pitchFamily="34" charset="0"/>
              </a:rPr>
              <a:t>Resultados Financieros </a:t>
            </a:r>
            <a:endParaRPr lang="es-EC" sz="2400" b="1" dirty="0">
              <a:latin typeface="Aparajita" pitchFamily="34" charset="0"/>
              <a:cs typeface="Aparajita" pitchFamily="34" charset="0"/>
            </a:endParaRPr>
          </a:p>
        </p:txBody>
      </p:sp>
      <p:graphicFrame>
        <p:nvGraphicFramePr>
          <p:cNvPr id="10" name="1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656768"/>
              </p:ext>
            </p:extLst>
          </p:nvPr>
        </p:nvGraphicFramePr>
        <p:xfrm>
          <a:off x="251520" y="1700808"/>
          <a:ext cx="849694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Resultado de imagen para sello universidad de las fuerzas armadas es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39327"/>
            <a:ext cx="87382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7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051720" y="363707"/>
            <a:ext cx="5040560" cy="490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Análisis de Resultados </a:t>
            </a:r>
            <a:endParaRPr lang="es-EC" sz="32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544" y="1050956"/>
            <a:ext cx="3672408" cy="45266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Aparajita" pitchFamily="34" charset="0"/>
                <a:cs typeface="Aparajita" pitchFamily="34" charset="0"/>
              </a:rPr>
              <a:t>Resultados Financiero</a:t>
            </a:r>
            <a:endParaRPr lang="es-EC" sz="24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67544" y="6021288"/>
            <a:ext cx="3744416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Sylfaen" pitchFamily="18" charset="0"/>
                <a:cs typeface="Aparajita" pitchFamily="34" charset="0"/>
              </a:rPr>
              <a:t>Promedio Global de 3%</a:t>
            </a:r>
            <a:endParaRPr lang="es-EC" b="1" dirty="0">
              <a:latin typeface="Sylfaen" pitchFamily="18" charset="0"/>
              <a:cs typeface="Aparajita" pitchFamily="34" charset="0"/>
            </a:endParaRPr>
          </a:p>
        </p:txBody>
      </p:sp>
      <p:graphicFrame>
        <p:nvGraphicFramePr>
          <p:cNvPr id="6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646714"/>
              </p:ext>
            </p:extLst>
          </p:nvPr>
        </p:nvGraphicFramePr>
        <p:xfrm>
          <a:off x="457200" y="1700808"/>
          <a:ext cx="807524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Resultado de imagen para sello universidad de las fuerzas armadas es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39327"/>
            <a:ext cx="87382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1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331640" y="260648"/>
            <a:ext cx="5907388" cy="7200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Planteamiento del Problema </a:t>
            </a:r>
            <a:endParaRPr lang="es-EC" sz="32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5294922" y="2060848"/>
            <a:ext cx="3456384" cy="157018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  <a:latin typeface="Sylfaen" pitchFamily="18" charset="0"/>
              </a:rPr>
              <a:t>Comercialización de Productos Lubricantes al </a:t>
            </a:r>
            <a:r>
              <a:rPr lang="es-EC" sz="2000" dirty="0">
                <a:solidFill>
                  <a:schemeClr val="bg1"/>
                </a:solidFill>
                <a:latin typeface="Sylfaen" pitchFamily="18" charset="0"/>
              </a:rPr>
              <a:t>p</a:t>
            </a:r>
            <a:r>
              <a:rPr lang="es-EC" sz="2000" dirty="0" smtClean="0">
                <a:solidFill>
                  <a:schemeClr val="bg1"/>
                </a:solidFill>
                <a:latin typeface="Sylfaen" pitchFamily="18" charset="0"/>
              </a:rPr>
              <a:t>or Menor</a:t>
            </a:r>
            <a:endParaRPr lang="es-EC" sz="2000" dirty="0">
              <a:solidFill>
                <a:schemeClr val="bg1"/>
              </a:solidFill>
              <a:latin typeface="Sylfaen" pitchFamily="18" charset="0"/>
              <a:cs typeface="Aparajita" pitchFamily="34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5341870" y="4351203"/>
            <a:ext cx="3456384" cy="123803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  <a:latin typeface="Sylfaen" pitchFamily="18" charset="0"/>
              </a:rPr>
              <a:t>Situación de Distrito Metropolitano Quito </a:t>
            </a:r>
            <a:endParaRPr lang="es-EC" sz="2000" dirty="0">
              <a:solidFill>
                <a:schemeClr val="bg1"/>
              </a:solidFill>
              <a:latin typeface="Sylfaen" pitchFamily="18" charset="0"/>
              <a:cs typeface="Aparajita" pitchFamily="34" charset="0"/>
            </a:endParaRPr>
          </a:p>
        </p:txBody>
      </p:sp>
      <p:graphicFrame>
        <p:nvGraphicFramePr>
          <p:cNvPr id="36" name="35 Diagrama"/>
          <p:cNvGraphicFramePr/>
          <p:nvPr>
            <p:extLst>
              <p:ext uri="{D42A27DB-BD31-4B8C-83A1-F6EECF244321}">
                <p14:modId xmlns:p14="http://schemas.microsoft.com/office/powerpoint/2010/main" val="2618726750"/>
              </p:ext>
            </p:extLst>
          </p:nvPr>
        </p:nvGraphicFramePr>
        <p:xfrm>
          <a:off x="467543" y="1484784"/>
          <a:ext cx="4786543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9" name="48 Rectángulo"/>
          <p:cNvSpPr/>
          <p:nvPr/>
        </p:nvSpPr>
        <p:spPr>
          <a:xfrm>
            <a:off x="246645" y="6237312"/>
            <a:ext cx="4140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C" dirty="0">
                <a:solidFill>
                  <a:schemeClr val="bg1"/>
                </a:solidFill>
                <a:latin typeface="Sylfaen" pitchFamily="18" charset="0"/>
              </a:rPr>
              <a:t>(</a:t>
            </a:r>
            <a:r>
              <a:rPr lang="es-EC" dirty="0" err="1">
                <a:solidFill>
                  <a:schemeClr val="bg1"/>
                </a:solidFill>
                <a:latin typeface="Sylfaen" pitchFamily="18" charset="0"/>
              </a:rPr>
              <a:t>Yance</a:t>
            </a:r>
            <a:r>
              <a:rPr lang="es-EC" dirty="0">
                <a:solidFill>
                  <a:schemeClr val="bg1"/>
                </a:solidFill>
                <a:latin typeface="Sylfaen" pitchFamily="18" charset="0"/>
              </a:rPr>
              <a:t>, Solís, Burgos, &amp; </a:t>
            </a:r>
            <a:r>
              <a:rPr lang="es-EC" dirty="0" err="1">
                <a:solidFill>
                  <a:schemeClr val="bg1"/>
                </a:solidFill>
                <a:latin typeface="Sylfaen" pitchFamily="18" charset="0"/>
              </a:rPr>
              <a:t>Hermida</a:t>
            </a:r>
            <a:r>
              <a:rPr lang="es-EC" dirty="0">
                <a:solidFill>
                  <a:schemeClr val="bg1"/>
                </a:solidFill>
                <a:latin typeface="Sylfaen" pitchFamily="18" charset="0"/>
              </a:rPr>
              <a:t>, pág. 2)</a:t>
            </a:r>
            <a:endParaRPr lang="es-EC" dirty="0">
              <a:solidFill>
                <a:schemeClr val="bg1"/>
              </a:solidFill>
              <a:latin typeface="Sylfaen" pitchFamily="18" charset="0"/>
              <a:cs typeface="Aparajita" pitchFamily="34" charset="0"/>
            </a:endParaRPr>
          </a:p>
        </p:txBody>
      </p:sp>
      <p:sp>
        <p:nvSpPr>
          <p:cNvPr id="55" name="54 Flecha arriba y abajo"/>
          <p:cNvSpPr/>
          <p:nvPr/>
        </p:nvSpPr>
        <p:spPr>
          <a:xfrm>
            <a:off x="6901096" y="3697791"/>
            <a:ext cx="337932" cy="437772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56" name="55 Flecha derecha"/>
          <p:cNvSpPr/>
          <p:nvPr/>
        </p:nvSpPr>
        <p:spPr>
          <a:xfrm>
            <a:off x="5254087" y="3697791"/>
            <a:ext cx="1152128" cy="43204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pic>
        <p:nvPicPr>
          <p:cNvPr id="8194" name="Picture 2" descr="Resultado de imagen para sello universidad de las fuerzas armadas esp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23514"/>
            <a:ext cx="82138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7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051720" y="332656"/>
            <a:ext cx="5112568" cy="490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Análisis de Resultados </a:t>
            </a:r>
            <a:endParaRPr lang="es-EC" sz="32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261612485"/>
              </p:ext>
            </p:extLst>
          </p:nvPr>
        </p:nvGraphicFramePr>
        <p:xfrm>
          <a:off x="251520" y="1628800"/>
          <a:ext cx="856895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467544" y="1050956"/>
            <a:ext cx="3672408" cy="45266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Aparajita" pitchFamily="34" charset="0"/>
                <a:cs typeface="Aparajita" pitchFamily="34" charset="0"/>
              </a:rPr>
              <a:t>Prueba de Hipótesis </a:t>
            </a:r>
            <a:endParaRPr lang="es-EC" sz="24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9" name="AutoShape 2" descr="Resultado de imagen para hipote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6" name="Picture 2" descr="Resultado de imagen para sello universidad de las fuerzas armadas esp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39327"/>
            <a:ext cx="87382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2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619672" y="266454"/>
            <a:ext cx="5698976" cy="490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Análisis de Resultados </a:t>
            </a:r>
            <a:endParaRPr lang="es-EC" sz="32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544" y="1050956"/>
            <a:ext cx="3672408" cy="45266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Aparajita" pitchFamily="34" charset="0"/>
                <a:cs typeface="Aparajita" pitchFamily="34" charset="0"/>
              </a:rPr>
              <a:t>Prueba de Hipótesis</a:t>
            </a:r>
            <a:r>
              <a:rPr lang="es-EC" sz="2400" b="1" i="1" dirty="0" smtClean="0">
                <a:latin typeface="Aparajita" pitchFamily="34" charset="0"/>
                <a:cs typeface="Aparajita" pitchFamily="34" charset="0"/>
              </a:rPr>
              <a:t> </a:t>
            </a:r>
            <a:endParaRPr lang="es-EC" sz="2400" b="1" i="1" dirty="0">
              <a:latin typeface="Aparajita" pitchFamily="34" charset="0"/>
              <a:cs typeface="Aparajita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848005"/>
              </p:ext>
            </p:extLst>
          </p:nvPr>
        </p:nvGraphicFramePr>
        <p:xfrm>
          <a:off x="467544" y="3216238"/>
          <a:ext cx="8229600" cy="127063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3385657"/>
                <a:gridCol w="1408908"/>
                <a:gridCol w="1407262"/>
                <a:gridCol w="2027773"/>
              </a:tblGrid>
              <a:tr h="71183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800" b="1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  <a:ea typeface="Calibri"/>
                        <a:cs typeface="Aparajit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bg1"/>
                          </a:solidFill>
                          <a:effectLst/>
                        </a:rPr>
                        <a:t>Valor</a:t>
                      </a:r>
                      <a:endParaRPr lang="es-EC" sz="1800" b="1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  <a:ea typeface="Calibri"/>
                        <a:cs typeface="Aparajit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 err="1">
                          <a:solidFill>
                            <a:schemeClr val="bg1"/>
                          </a:solidFill>
                          <a:effectLst/>
                        </a:rPr>
                        <a:t>gl</a:t>
                      </a:r>
                      <a:endParaRPr lang="es-EC" sz="1800" b="1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  <a:ea typeface="Calibri"/>
                        <a:cs typeface="Aparajit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bg1"/>
                          </a:solidFill>
                          <a:effectLst/>
                        </a:rPr>
                        <a:t>Sig. asintótica (bilateral)</a:t>
                      </a:r>
                      <a:endParaRPr lang="es-EC" sz="1800" b="1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  <a:ea typeface="Calibri"/>
                        <a:cs typeface="Aparajit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022">
                <a:tc>
                  <a:txBody>
                    <a:bodyPr/>
                    <a:lstStyle/>
                    <a:p>
                      <a:pPr marL="38100" marR="38100" indent="180340" algn="l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C" sz="18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8100" marR="38100" indent="180340" algn="l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solidFill>
                            <a:schemeClr val="bg1"/>
                          </a:solidFill>
                          <a:effectLst/>
                        </a:rPr>
                        <a:t>Chi-cuadrado </a:t>
                      </a:r>
                      <a:r>
                        <a:rPr lang="es-EC" sz="1800" b="1" dirty="0">
                          <a:solidFill>
                            <a:schemeClr val="bg1"/>
                          </a:solidFill>
                          <a:effectLst/>
                        </a:rPr>
                        <a:t>de Pearson</a:t>
                      </a:r>
                      <a:endParaRPr lang="es-EC" sz="1800" b="1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  <a:ea typeface="Calibri"/>
                        <a:cs typeface="Aparajit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C" sz="18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8100" marR="38100" indent="180340" algn="ctr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r>
                        <a:rPr lang="es-EC" sz="1800" b="1" baseline="30000" dirty="0" smtClean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s-EC" sz="1800" b="1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  <a:ea typeface="Calibri"/>
                        <a:cs typeface="Aparajit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C" sz="18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8100" marR="38100" indent="180340" algn="ctr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C" sz="1800" b="1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  <a:ea typeface="Calibri"/>
                        <a:cs typeface="Aparajit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C" sz="18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8100" marR="38100" indent="180340" algn="ctr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solidFill>
                            <a:schemeClr val="bg1"/>
                          </a:solidFill>
                          <a:effectLst/>
                        </a:rPr>
                        <a:t>0,011</a:t>
                      </a:r>
                      <a:endParaRPr lang="es-EC" sz="1800" b="1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  <a:ea typeface="Calibri"/>
                        <a:cs typeface="Aparajit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88411" y="2721435"/>
            <a:ext cx="43877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Courier New" pitchFamily="49" charset="0"/>
                <a:cs typeface="Times New Roman" pitchFamily="18" charset="0"/>
              </a:rPr>
              <a:t>Resultados de la prueba Chi cuadrado</a:t>
            </a:r>
            <a:endParaRPr kumimoji="0" lang="es-EC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90938" y="5085184"/>
            <a:ext cx="825752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>
                <a:latin typeface="Sylfaen" pitchFamily="18" charset="0"/>
              </a:rPr>
              <a:t>En la tabla </a:t>
            </a:r>
            <a:r>
              <a:rPr lang="es-EC" dirty="0" smtClean="0">
                <a:latin typeface="Sylfaen" pitchFamily="18" charset="0"/>
              </a:rPr>
              <a:t>se </a:t>
            </a:r>
            <a:r>
              <a:rPr lang="es-EC" dirty="0">
                <a:latin typeface="Sylfaen" pitchFamily="18" charset="0"/>
              </a:rPr>
              <a:t>muestra un valor X^2= 9,000(a) con un p= </a:t>
            </a:r>
            <a:r>
              <a:rPr lang="es-EC" dirty="0" smtClean="0">
                <a:latin typeface="Sylfaen" pitchFamily="18" charset="0"/>
              </a:rPr>
              <a:t>0,011 </a:t>
            </a:r>
            <a:r>
              <a:rPr lang="es-EC" dirty="0">
                <a:latin typeface="Sylfaen" pitchFamily="18" charset="0"/>
              </a:rPr>
              <a:t>como p≤0,05 se rechaza la hipótesis nula y se acepta la hipótesis de investigación, es decir la efectividad incide en la productividad de las Pymes que comercializan productos lubricantes en el DMQ.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90938" y="1914743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solidFill>
                  <a:schemeClr val="bg1"/>
                </a:solidFill>
                <a:latin typeface="Sylfaen" pitchFamily="18" charset="0"/>
              </a:rPr>
              <a:t>A continuación, se muestra la comparación entre la pregunta ¿efectividad de sus ventas por empleado? y el resultado del índice de productividad</a:t>
            </a:r>
          </a:p>
        </p:txBody>
      </p:sp>
      <p:pic>
        <p:nvPicPr>
          <p:cNvPr id="8" name="Picture 2" descr="Resultado de imagen para sello universidad de las fuerzas armadas e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39327"/>
            <a:ext cx="87382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07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331640" y="252038"/>
            <a:ext cx="6192688" cy="5846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b="1" dirty="0">
                <a:latin typeface="Aparajita"/>
              </a:rPr>
              <a:t>Propuesta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467544" y="1124744"/>
            <a:ext cx="8136904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latin typeface="Aparajita" pitchFamily="34" charset="0"/>
                <a:cs typeface="Aparajita" pitchFamily="34" charset="0"/>
              </a:rPr>
              <a:t>ESTRATEGIAS DE MEJORA CONTINUA PARA MEJORAR LA PRODUCTIVIDAD DE LAS PYMES</a:t>
            </a:r>
            <a:endParaRPr lang="es-EC" sz="2000" dirty="0">
              <a:latin typeface="Aparajita" pitchFamily="34" charset="0"/>
              <a:cs typeface="Aparajita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653215167"/>
              </p:ext>
            </p:extLst>
          </p:nvPr>
        </p:nvGraphicFramePr>
        <p:xfrm>
          <a:off x="251520" y="2132856"/>
          <a:ext cx="864096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074509"/>
            <a:ext cx="1447329" cy="147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Resultado de imagen para prop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74509"/>
            <a:ext cx="3312368" cy="15577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Resultado de imagen para sello universidad de las fuerzas armadas esp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537" y="160338"/>
            <a:ext cx="87382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16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1871700" y="320589"/>
            <a:ext cx="5472608" cy="47158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Propuesta</a:t>
            </a:r>
            <a:endParaRPr lang="es-EC" sz="32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graphicFrame>
        <p:nvGraphicFramePr>
          <p:cNvPr id="9" name="1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590816"/>
              </p:ext>
            </p:extLst>
          </p:nvPr>
        </p:nvGraphicFramePr>
        <p:xfrm>
          <a:off x="323529" y="1558148"/>
          <a:ext cx="8568951" cy="51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Documento" r:id="rId4" imgW="9037294" imgH="5508180" progId="Word.Document.12">
                  <p:embed/>
                </p:oleObj>
              </mc:Choice>
              <mc:Fallback>
                <p:oleObj name="Documento" r:id="rId4" imgW="9037294" imgH="55081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9" y="1558148"/>
                        <a:ext cx="8568951" cy="5111212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>
                        <a:solidFill>
                          <a:srgbClr val="4F81BD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95536" y="980728"/>
            <a:ext cx="7886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Factores con los indicadores de medida</a:t>
            </a:r>
            <a:endParaRPr kumimoji="0" lang="es-EC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Resultado de imagen para sello universidad de las fuerzas armadas esp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537" y="160338"/>
            <a:ext cx="87382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36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326469" y="350610"/>
            <a:ext cx="6275040" cy="490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Propuesta</a:t>
            </a:r>
            <a:endParaRPr lang="es-EC" sz="32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3260025869"/>
              </p:ext>
            </p:extLst>
          </p:nvPr>
        </p:nvGraphicFramePr>
        <p:xfrm>
          <a:off x="251521" y="1340768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850887"/>
            <a:ext cx="1428750" cy="1146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 descr="Resultado de imagen para propuest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7"/>
            <a:ext cx="1428751" cy="1152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Resultado de imagen para propuest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1428751" cy="1624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sello universidad de las fuerzas armadas esp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39327"/>
            <a:ext cx="87382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81919" y="350610"/>
            <a:ext cx="6624736" cy="490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Propuesta</a:t>
            </a:r>
            <a:endParaRPr lang="es-EC" sz="32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3372057209"/>
              </p:ext>
            </p:extLst>
          </p:nvPr>
        </p:nvGraphicFramePr>
        <p:xfrm>
          <a:off x="251520" y="1340768"/>
          <a:ext cx="8712968" cy="5021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50887"/>
            <a:ext cx="1428750" cy="1146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 descr="Resultado de imagen para propuest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7"/>
            <a:ext cx="1428751" cy="1152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Resultado de imagen para propuest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3136"/>
            <a:ext cx="1428751" cy="1624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sello universidad de las fuerzas armadas esp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39327"/>
            <a:ext cx="87382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97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475656" y="301257"/>
            <a:ext cx="5698976" cy="490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CONCLUSIONES</a:t>
            </a:r>
            <a:endParaRPr lang="es-EC" sz="32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655664102"/>
              </p:ext>
            </p:extLst>
          </p:nvPr>
        </p:nvGraphicFramePr>
        <p:xfrm>
          <a:off x="251520" y="1412776"/>
          <a:ext cx="85689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Resultado de imagen para sello universidad de las fuerzas armadas esp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39327"/>
            <a:ext cx="87382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89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43731" y="332656"/>
            <a:ext cx="5616624" cy="490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Futuras Investigaciones </a:t>
            </a:r>
            <a:endParaRPr lang="es-EC" sz="32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195235107"/>
              </p:ext>
            </p:extLst>
          </p:nvPr>
        </p:nvGraphicFramePr>
        <p:xfrm>
          <a:off x="499639" y="980728"/>
          <a:ext cx="8104809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Resultado de imagen para sello universidad de las fuerzas armadas esp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39327"/>
            <a:ext cx="87382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5805264"/>
            <a:ext cx="9110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Gracias por </a:t>
            </a:r>
            <a:r>
              <a:rPr lang="es-E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</a:t>
            </a:r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 Atención </a:t>
            </a:r>
            <a:endParaRPr lang="es-E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Elipse 1"/>
          <p:cNvSpPr/>
          <p:nvPr/>
        </p:nvSpPr>
        <p:spPr>
          <a:xfrm>
            <a:off x="1259632" y="836712"/>
            <a:ext cx="6336704" cy="417646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Sylfaen" panose="010A0502050306030303" pitchFamily="18" charset="0"/>
              </a:rPr>
              <a:t>“El </a:t>
            </a:r>
            <a:r>
              <a:rPr lang="es-EC" sz="2400" dirty="0">
                <a:latin typeface="Sylfaen" panose="010A0502050306030303" pitchFamily="18" charset="0"/>
              </a:rPr>
              <a:t>mejoramiento real de la productividad no se consigue intensificando el trabajo; </a:t>
            </a:r>
            <a:r>
              <a:rPr lang="es-EC" sz="2400" dirty="0" smtClean="0">
                <a:latin typeface="Sylfaen" panose="010A0502050306030303" pitchFamily="18" charset="0"/>
              </a:rPr>
              <a:t>ya que un </a:t>
            </a:r>
            <a:r>
              <a:rPr lang="es-EC" sz="2400" dirty="0">
                <a:latin typeface="Sylfaen" panose="010A0502050306030303" pitchFamily="18" charset="0"/>
              </a:rPr>
              <a:t>trabajo más duro da por resultado aumentos muy reducidos de la productividad debido a las limitaciones físicas del ser humano</a:t>
            </a:r>
            <a:r>
              <a:rPr lang="es-EC" sz="2400" dirty="0" smtClean="0">
                <a:latin typeface="Sylfaen" panose="010A0502050306030303" pitchFamily="18" charset="0"/>
              </a:rPr>
              <a:t>”</a:t>
            </a:r>
          </a:p>
          <a:p>
            <a:pPr algn="ctr"/>
            <a:endParaRPr lang="es-EC" sz="2400" dirty="0" smtClean="0">
              <a:latin typeface="Sylfaen" panose="010A0502050306030303" pitchFamily="18" charset="0"/>
            </a:endParaRPr>
          </a:p>
          <a:p>
            <a:pPr algn="ctr"/>
            <a:r>
              <a:rPr lang="es-EC" sz="2400" dirty="0" smtClean="0">
                <a:latin typeface="Sylfaen" panose="010A0502050306030303" pitchFamily="18" charset="0"/>
              </a:rPr>
              <a:t>Joseph Prokopenko  </a:t>
            </a:r>
            <a:endParaRPr lang="es-EC" sz="2400" dirty="0">
              <a:latin typeface="Sylfaen" panose="010A0502050306030303" pitchFamily="18" charset="0"/>
            </a:endParaRPr>
          </a:p>
        </p:txBody>
      </p:sp>
      <p:pic>
        <p:nvPicPr>
          <p:cNvPr id="5" name="Picture 2" descr="Resultado de imagen para sello universidad de las fuerzas armadas e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39327"/>
            <a:ext cx="87382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49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331640" y="397224"/>
            <a:ext cx="6120680" cy="490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Planteamiento del Problema </a:t>
            </a:r>
            <a:endParaRPr lang="es-EC" sz="32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8" name="AutoShape 2" descr="Resultado de imagen para interroga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schemeClr val="bg1"/>
              </a:solidFill>
            </a:endParaRPr>
          </a:p>
        </p:txBody>
      </p:sp>
      <p:sp>
        <p:nvSpPr>
          <p:cNvPr id="59" name="AutoShape 4" descr="Resultado de imagen para interrogan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schemeClr val="bg1"/>
              </a:solidFill>
            </a:endParaRPr>
          </a:p>
        </p:txBody>
      </p:sp>
      <p:graphicFrame>
        <p:nvGraphicFramePr>
          <p:cNvPr id="60" name="59 Diagrama"/>
          <p:cNvGraphicFramePr/>
          <p:nvPr>
            <p:extLst>
              <p:ext uri="{D42A27DB-BD31-4B8C-83A1-F6EECF244321}">
                <p14:modId xmlns:p14="http://schemas.microsoft.com/office/powerpoint/2010/main" val="3777825640"/>
              </p:ext>
            </p:extLst>
          </p:nvPr>
        </p:nvGraphicFramePr>
        <p:xfrm>
          <a:off x="307975" y="1340768"/>
          <a:ext cx="865651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13 Elipse"/>
          <p:cNvSpPr/>
          <p:nvPr/>
        </p:nvSpPr>
        <p:spPr>
          <a:xfrm>
            <a:off x="1201177" y="1574637"/>
            <a:ext cx="981572" cy="1368152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14 Elipse"/>
          <p:cNvSpPr/>
          <p:nvPr/>
        </p:nvSpPr>
        <p:spPr>
          <a:xfrm>
            <a:off x="7956376" y="5733256"/>
            <a:ext cx="822360" cy="504056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1 Flecha abajo"/>
          <p:cNvSpPr/>
          <p:nvPr/>
        </p:nvSpPr>
        <p:spPr>
          <a:xfrm>
            <a:off x="1258651" y="3284984"/>
            <a:ext cx="936104" cy="122413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Picture 2" descr="Resultado de imagen para sello universidad de las fuerzas armadas esp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46213"/>
            <a:ext cx="85787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6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120680" cy="490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Objetivo de la Investigación</a:t>
            </a:r>
            <a:endParaRPr lang="es-EC" sz="32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178035985"/>
              </p:ext>
            </p:extLst>
          </p:nvPr>
        </p:nvGraphicFramePr>
        <p:xfrm>
          <a:off x="467544" y="1124744"/>
          <a:ext cx="820891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445073" y="3284984"/>
            <a:ext cx="530538" cy="32403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lvl="0" algn="ctr"/>
            <a:r>
              <a:rPr lang="es-EC" sz="2000" b="1" dirty="0">
                <a:solidFill>
                  <a:schemeClr val="bg1"/>
                </a:solidFill>
                <a:latin typeface="Sylfaen" pitchFamily="18" charset="0"/>
              </a:rPr>
              <a:t>Objetivo </a:t>
            </a:r>
            <a:r>
              <a:rPr lang="es-EC" sz="2000" b="1" dirty="0" smtClean="0">
                <a:solidFill>
                  <a:schemeClr val="bg1"/>
                </a:solidFill>
                <a:latin typeface="Sylfaen" pitchFamily="18" charset="0"/>
              </a:rPr>
              <a:t>s Específicos </a:t>
            </a:r>
            <a:endParaRPr lang="es-EC" sz="2000" b="1" dirty="0">
              <a:solidFill>
                <a:schemeClr val="bg1"/>
              </a:solidFill>
              <a:latin typeface="Sylfaen" pitchFamily="18" charset="0"/>
            </a:endParaRPr>
          </a:p>
        </p:txBody>
      </p:sp>
      <p:pic>
        <p:nvPicPr>
          <p:cNvPr id="6" name="Picture 2" descr="Resultado de imagen para sello universidad de las fuerzas armadas esp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1645"/>
            <a:ext cx="89339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77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123728" y="404664"/>
            <a:ext cx="5112568" cy="5760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Hipótesis </a:t>
            </a:r>
            <a:endParaRPr lang="es-EC" sz="32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4 Recortar rectángulo de esquina diagonal"/>
          <p:cNvSpPr/>
          <p:nvPr/>
        </p:nvSpPr>
        <p:spPr>
          <a:xfrm>
            <a:off x="4498461" y="2834934"/>
            <a:ext cx="3960440" cy="2412268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2000" dirty="0">
                <a:solidFill>
                  <a:schemeClr val="bg1"/>
                </a:solidFill>
                <a:latin typeface="Sylfaen" pitchFamily="18" charset="0"/>
              </a:rPr>
              <a:t>La eficiencia y eficacia inciden en la productividad de las Pymes que comercializan al por menor productos lubricantes para vehículos </a:t>
            </a:r>
            <a:r>
              <a:rPr lang="es-EC" sz="2000" dirty="0" smtClean="0">
                <a:solidFill>
                  <a:schemeClr val="bg1"/>
                </a:solidFill>
                <a:latin typeface="Sylfaen" pitchFamily="18" charset="0"/>
              </a:rPr>
              <a:t>automotores</a:t>
            </a:r>
            <a:endParaRPr lang="es-EC" sz="2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AutoShape 2" descr="Resultado de imagen para hipote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4" descr="Resultado de imagen para hipotes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6" descr="Resultado de imagen para hipotesi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74" y="1844824"/>
            <a:ext cx="3556702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 descr="Resultado de imagen para sello universidad de las fuerzas armadas es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96652"/>
            <a:ext cx="87721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2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874787" y="351909"/>
            <a:ext cx="5544616" cy="490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Marco Teórico </a:t>
            </a:r>
            <a:endParaRPr lang="es-EC" sz="32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031918533"/>
              </p:ext>
            </p:extLst>
          </p:nvPr>
        </p:nvGraphicFramePr>
        <p:xfrm>
          <a:off x="470631" y="1791656"/>
          <a:ext cx="8352928" cy="4517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24 Rectángulo redondeado"/>
          <p:cNvSpPr/>
          <p:nvPr/>
        </p:nvSpPr>
        <p:spPr>
          <a:xfrm>
            <a:off x="497969" y="1031415"/>
            <a:ext cx="3456384" cy="3813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latin typeface="Aparajita" pitchFamily="34" charset="0"/>
                <a:cs typeface="Aparajita" pitchFamily="34" charset="0"/>
              </a:rPr>
              <a:t>Teoría de Soporte </a:t>
            </a:r>
            <a:endParaRPr lang="es-EC" sz="2000" b="1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49080"/>
            <a:ext cx="194421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Resultado de imagen para sello universidad de las fuerzas armadas esp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16900"/>
            <a:ext cx="82138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86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017631476"/>
              </p:ext>
            </p:extLst>
          </p:nvPr>
        </p:nvGraphicFramePr>
        <p:xfrm>
          <a:off x="179512" y="1623132"/>
          <a:ext cx="8568952" cy="4606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979712" y="323055"/>
            <a:ext cx="5256584" cy="490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Marco Teórico </a:t>
            </a:r>
            <a:endParaRPr lang="es-EC" sz="32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97969" y="1031415"/>
            <a:ext cx="3456384" cy="3813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Teoría de Soporte </a:t>
            </a:r>
            <a:endParaRPr lang="es-EC" sz="24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cxnSp>
        <p:nvCxnSpPr>
          <p:cNvPr id="27" name="26 Conector recto de flecha"/>
          <p:cNvCxnSpPr/>
          <p:nvPr/>
        </p:nvCxnSpPr>
        <p:spPr>
          <a:xfrm flipH="1">
            <a:off x="2780593" y="2420888"/>
            <a:ext cx="1" cy="1800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 de flecha"/>
          <p:cNvCxnSpPr/>
          <p:nvPr/>
        </p:nvCxnSpPr>
        <p:spPr>
          <a:xfrm flipH="1">
            <a:off x="2915816" y="5756750"/>
            <a:ext cx="1" cy="324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74 Conector recto de flecha"/>
          <p:cNvCxnSpPr/>
          <p:nvPr/>
        </p:nvCxnSpPr>
        <p:spPr>
          <a:xfrm>
            <a:off x="7308304" y="5756750"/>
            <a:ext cx="0" cy="324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>
          <a:xfrm>
            <a:off x="2339752" y="6124441"/>
            <a:ext cx="5525040" cy="6303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i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Productividad mayor cantidad de Output con menor  Input</a:t>
            </a:r>
            <a:endParaRPr lang="es-EC" sz="2000" b="1" i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9" name="Picture 2" descr="Resultado de imagen para sello universidad de las fuerzas armadas esp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39327"/>
            <a:ext cx="87382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16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403648" y="318347"/>
            <a:ext cx="6120680" cy="490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Marco Teórico </a:t>
            </a:r>
            <a:endParaRPr lang="es-EC" sz="32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97969" y="1031415"/>
            <a:ext cx="3456384" cy="3813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Teoría de Soporte </a:t>
            </a:r>
            <a:endParaRPr lang="es-EC" sz="20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423470353"/>
              </p:ext>
            </p:extLst>
          </p:nvPr>
        </p:nvGraphicFramePr>
        <p:xfrm>
          <a:off x="497969" y="2924944"/>
          <a:ext cx="8250495" cy="3708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Elipse"/>
              <p:cNvSpPr/>
              <p:nvPr/>
            </p:nvSpPr>
            <p:spPr>
              <a:xfrm>
                <a:off x="497969" y="4781844"/>
                <a:ext cx="1337727" cy="152747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𝑷</m:t>
                      </m:r>
                      <m:r>
                        <a:rPr lang="es-EC" sz="1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𝑹𝑶</m:t>
                          </m:r>
                        </m:num>
                        <m:den>
                          <m:r>
                            <a:rPr lang="es-EC" sz="1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𝑹𝑼</m:t>
                          </m:r>
                        </m:den>
                      </m:f>
                    </m:oMath>
                  </m:oMathPara>
                </a14:m>
                <a:endParaRPr lang="es-EC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14 Elipse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69" y="4781844"/>
                <a:ext cx="1337727" cy="1527476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30 Rectángulo redondeado"/>
          <p:cNvSpPr/>
          <p:nvPr/>
        </p:nvSpPr>
        <p:spPr>
          <a:xfrm>
            <a:off x="497970" y="1628800"/>
            <a:ext cx="8322502" cy="9847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chemeClr val="bg1"/>
                </a:solidFill>
                <a:latin typeface="Sylfaen" pitchFamily="18" charset="0"/>
              </a:rPr>
              <a:t>Teorías sobre la mejora de la Productividad en las Pymes de Fernández</a:t>
            </a:r>
          </a:p>
        </p:txBody>
      </p:sp>
      <p:sp>
        <p:nvSpPr>
          <p:cNvPr id="7" name="6 Flecha abajo"/>
          <p:cNvSpPr/>
          <p:nvPr/>
        </p:nvSpPr>
        <p:spPr>
          <a:xfrm>
            <a:off x="4335185" y="2690314"/>
            <a:ext cx="648072" cy="59942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Picture 2" descr="Resultado de imagen para sello universidad de las fuerzas armadas esp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39327"/>
            <a:ext cx="87382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4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2195736" y="259655"/>
            <a:ext cx="4464496" cy="5790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latin typeface="Aparajita" pitchFamily="34" charset="0"/>
                <a:cs typeface="Aparajita" pitchFamily="34" charset="0"/>
              </a:rPr>
              <a:t>Marco Referencial </a:t>
            </a:r>
            <a:endParaRPr lang="es-EC" sz="2000" b="1" dirty="0">
              <a:latin typeface="Aparajita" pitchFamily="34" charset="0"/>
              <a:cs typeface="Aparajita" pitchFamily="34" charset="0"/>
            </a:endParaRPr>
          </a:p>
        </p:txBody>
      </p:sp>
      <p:graphicFrame>
        <p:nvGraphicFramePr>
          <p:cNvPr id="12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41427"/>
              </p:ext>
            </p:extLst>
          </p:nvPr>
        </p:nvGraphicFramePr>
        <p:xfrm>
          <a:off x="220373" y="1225030"/>
          <a:ext cx="8744115" cy="5444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" name="Documento" r:id="rId4" imgW="8913436" imgH="5992491" progId="Word.Document.12">
                  <p:embed/>
                </p:oleObj>
              </mc:Choice>
              <mc:Fallback>
                <p:oleObj name="Documento" r:id="rId4" imgW="8913436" imgH="59924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373" y="1225030"/>
                        <a:ext cx="8744115" cy="544433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 descr="Resultado de imagen para sello universidad de las fuerzas armadas esp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39327"/>
            <a:ext cx="87382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72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undidad">
  <a:themeElements>
    <a:clrScheme name="Profundidad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TM04033923[[fn=Profundidad]]</Template>
  <TotalTime>2717</TotalTime>
  <Words>1236</Words>
  <Application>Microsoft Office PowerPoint</Application>
  <PresentationFormat>Presentación en pantalla (4:3)</PresentationFormat>
  <Paragraphs>209</Paragraphs>
  <Slides>28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40" baseType="lpstr">
      <vt:lpstr>Algerian</vt:lpstr>
      <vt:lpstr>Aparajita</vt:lpstr>
      <vt:lpstr>Arial</vt:lpstr>
      <vt:lpstr>Calibri</vt:lpstr>
      <vt:lpstr>Cambria Math</vt:lpstr>
      <vt:lpstr>Corbel</vt:lpstr>
      <vt:lpstr>Courier New</vt:lpstr>
      <vt:lpstr>SansSerif</vt:lpstr>
      <vt:lpstr>Sylfaen</vt:lpstr>
      <vt:lpstr>Times New Roman</vt:lpstr>
      <vt:lpstr>Profundidad</vt:lpstr>
      <vt:lpstr>Documento</vt:lpstr>
      <vt:lpstr>Presentación de PowerPoint</vt:lpstr>
      <vt:lpstr>Planteamiento del Problema </vt:lpstr>
      <vt:lpstr>Planteamiento del Problema </vt:lpstr>
      <vt:lpstr>Objetivo de la Investigación</vt:lpstr>
      <vt:lpstr>Hipótesis </vt:lpstr>
      <vt:lpstr>Marco Teórico </vt:lpstr>
      <vt:lpstr>Marco Teórico </vt:lpstr>
      <vt:lpstr>Marco Teórico </vt:lpstr>
      <vt:lpstr>Presentación de PowerPoint</vt:lpstr>
      <vt:lpstr>Marco Metodológico </vt:lpstr>
      <vt:lpstr>Marco Metodológico </vt:lpstr>
      <vt:lpstr>Población y Muestra </vt:lpstr>
      <vt:lpstr>Marco Metodológico </vt:lpstr>
      <vt:lpstr>Análisis de Resultados </vt:lpstr>
      <vt:lpstr>Análisis de Resultados </vt:lpstr>
      <vt:lpstr>Análisis de Resultados </vt:lpstr>
      <vt:lpstr>Análisis de Resultados </vt:lpstr>
      <vt:lpstr>Análisis de Resultados </vt:lpstr>
      <vt:lpstr>Análisis de Resultados </vt:lpstr>
      <vt:lpstr>Análisis de Resultados </vt:lpstr>
      <vt:lpstr>Análisis de Resultados </vt:lpstr>
      <vt:lpstr>Propuesta</vt:lpstr>
      <vt:lpstr>Propuesta</vt:lpstr>
      <vt:lpstr>Propuesta</vt:lpstr>
      <vt:lpstr>Propuesta</vt:lpstr>
      <vt:lpstr>CONCLUSIONES</vt:lpstr>
      <vt:lpstr>Futuras Investigaciones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PCAMERICA11</dc:creator>
  <cp:lastModifiedBy>EDDY MOREANO JÁCOME</cp:lastModifiedBy>
  <cp:revision>309</cp:revision>
  <cp:lastPrinted>2018-06-15T15:10:53Z</cp:lastPrinted>
  <dcterms:created xsi:type="dcterms:W3CDTF">2018-05-16T16:39:03Z</dcterms:created>
  <dcterms:modified xsi:type="dcterms:W3CDTF">2018-07-31T00:43:55Z</dcterms:modified>
</cp:coreProperties>
</file>