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1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84" r:id="rId2"/>
    <p:sldId id="275" r:id="rId3"/>
    <p:sldId id="285" r:id="rId4"/>
    <p:sldId id="286" r:id="rId5"/>
    <p:sldId id="287" r:id="rId6"/>
    <p:sldId id="289" r:id="rId7"/>
    <p:sldId id="291" r:id="rId8"/>
    <p:sldId id="294" r:id="rId9"/>
    <p:sldId id="295" r:id="rId10"/>
    <p:sldId id="296" r:id="rId11"/>
    <p:sldId id="297" r:id="rId12"/>
    <p:sldId id="299" r:id="rId13"/>
    <p:sldId id="300" r:id="rId14"/>
    <p:sldId id="301" r:id="rId15"/>
    <p:sldId id="276" r:id="rId16"/>
    <p:sldId id="303" r:id="rId17"/>
    <p:sldId id="304" r:id="rId18"/>
    <p:sldId id="305" r:id="rId19"/>
    <p:sldId id="306" r:id="rId20"/>
    <p:sldId id="308" r:id="rId21"/>
    <p:sldId id="310" r:id="rId22"/>
    <p:sldId id="312" r:id="rId23"/>
    <p:sldId id="314" r:id="rId24"/>
    <p:sldId id="315" r:id="rId25"/>
    <p:sldId id="317" r:id="rId26"/>
    <p:sldId id="318" r:id="rId27"/>
    <p:sldId id="319" r:id="rId28"/>
    <p:sldId id="320" r:id="rId29"/>
    <p:sldId id="321" r:id="rId30"/>
    <p:sldId id="322" r:id="rId31"/>
    <p:sldId id="324" r:id="rId32"/>
    <p:sldId id="325" r:id="rId33"/>
    <p:sldId id="326" r:id="rId34"/>
    <p:sldId id="330" r:id="rId35"/>
    <p:sldId id="327" r:id="rId3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00" autoAdjust="0"/>
  </p:normalViewPr>
  <p:slideViewPr>
    <p:cSldViewPr snapToGrid="0">
      <p:cViewPr varScale="1">
        <p:scale>
          <a:sx n="68" d="100"/>
          <a:sy n="68" d="100"/>
        </p:scale>
        <p:origin x="816" y="72"/>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indows\Documents\Renata\Tesis\Documentos%20tesis\Tesis\EXCEL\Preguntas%20calificaci&#243;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indows\Documents\Renata\Tesis\Documentos%20tesis\Tesis\Preguntas%20calificaci&#243;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indows\Documents\Renata\Tesis\Documentos%20tesis\Tesis\EXCEL\Preguntas%20calificaci&#243;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[Preguntas calificación.xlsx]Pregunta 3 censo!Tabla dinámica3</c:name>
    <c:fmtId val="-1"/>
  </c:pivotSource>
  <c:chart>
    <c:autoTitleDeleted val="0"/>
    <c:pivotFmts>
      <c:pivotFmt>
        <c:idx val="0"/>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9795799736744618"/>
          <c:y val="4.7495682210708115E-2"/>
          <c:w val="0.62439920235195823"/>
          <c:h val="0.47935144764935472"/>
        </c:manualLayout>
      </c:layout>
      <c:barChart>
        <c:barDir val="col"/>
        <c:grouping val="clustered"/>
        <c:varyColors val="0"/>
        <c:ser>
          <c:idx val="0"/>
          <c:order val="0"/>
          <c:tx>
            <c:strRef>
              <c:f>'Pregunta 3 censo'!$C$12</c:f>
              <c:strCache>
                <c:ptCount val="1"/>
                <c:pt idx="0">
                  <c:v>Siempre.</c:v>
                </c:pt>
              </c:strCache>
            </c:strRef>
          </c:tx>
          <c:spPr>
            <a:solidFill>
              <a:schemeClr val="accent1">
                <a:alpha val="7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ED61-4059-B325-2B8DCE16774B}"/>
                </c:ext>
              </c:extLst>
            </c:dLbl>
            <c:dLbl>
              <c:idx val="2"/>
              <c:layout>
                <c:manualLayout>
                  <c:x val="-8.8967971530249518E-3"/>
                  <c:y val="3.15146740200905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61-4059-B325-2B8DCE16774B}"/>
                </c:ext>
              </c:extLst>
            </c:dLbl>
            <c:dLbl>
              <c:idx val="4"/>
              <c:delete val="1"/>
              <c:extLst>
                <c:ext xmlns:c15="http://schemas.microsoft.com/office/drawing/2012/chart" uri="{CE6537A1-D6FC-4f65-9D91-7224C49458BB}"/>
                <c:ext xmlns:c16="http://schemas.microsoft.com/office/drawing/2014/chart" uri="{C3380CC4-5D6E-409C-BE32-E72D297353CC}">
                  <c16:uniqueId val="{00000002-ED61-4059-B325-2B8DCE16774B}"/>
                </c:ext>
              </c:extLst>
            </c:dLbl>
            <c:dLbl>
              <c:idx val="5"/>
              <c:delete val="1"/>
              <c:extLst>
                <c:ext xmlns:c15="http://schemas.microsoft.com/office/drawing/2012/chart" uri="{CE6537A1-D6FC-4f65-9D91-7224C49458BB}"/>
                <c:ext xmlns:c16="http://schemas.microsoft.com/office/drawing/2014/chart" uri="{C3380CC4-5D6E-409C-BE32-E72D297353CC}">
                  <c16:uniqueId val="{00000003-ED61-4059-B325-2B8DCE16774B}"/>
                </c:ext>
              </c:extLst>
            </c:dLbl>
            <c:dLbl>
              <c:idx val="6"/>
              <c:delete val="1"/>
              <c:extLst>
                <c:ext xmlns:c15="http://schemas.microsoft.com/office/drawing/2012/chart" uri="{CE6537A1-D6FC-4f65-9D91-7224C49458BB}"/>
                <c:ext xmlns:c16="http://schemas.microsoft.com/office/drawing/2014/chart" uri="{C3380CC4-5D6E-409C-BE32-E72D297353CC}">
                  <c16:uniqueId val="{00000004-ED61-4059-B325-2B8DCE1677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'Pregunta 3 censo'!$B$13:$B$20</c:f>
              <c:strCache>
                <c:ptCount val="7"/>
                <c:pt idx="0">
                  <c:v>Actividades de aventura y extrema</c:v>
                </c:pt>
                <c:pt idx="1">
                  <c:v>Balnearios</c:v>
                </c:pt>
                <c:pt idx="2">
                  <c:v>Compras</c:v>
                </c:pt>
                <c:pt idx="3">
                  <c:v>Conocer la naturaleza</c:v>
                </c:pt>
                <c:pt idx="4">
                  <c:v>Diversión y Discotecas</c:v>
                </c:pt>
                <c:pt idx="5">
                  <c:v>Gastronomía</c:v>
                </c:pt>
                <c:pt idx="6">
                  <c:v>Visita por relajación</c:v>
                </c:pt>
              </c:strCache>
            </c:strRef>
          </c:cat>
          <c:val>
            <c:numRef>
              <c:f>'Pregunta 3 censo'!$C$13:$C$20</c:f>
              <c:numCache>
                <c:formatCode>General</c:formatCode>
                <c:ptCount val="7"/>
                <c:pt idx="0">
                  <c:v>63.5</c:v>
                </c:pt>
                <c:pt idx="1">
                  <c:v>37.799999999999997</c:v>
                </c:pt>
                <c:pt idx="2">
                  <c:v>4.0999999999999996</c:v>
                </c:pt>
                <c:pt idx="3">
                  <c:v>68.900000000000006</c:v>
                </c:pt>
                <c:pt idx="4">
                  <c:v>59.5</c:v>
                </c:pt>
                <c:pt idx="5">
                  <c:v>20.3</c:v>
                </c:pt>
                <c:pt idx="6">
                  <c:v>45.9</c:v>
                </c:pt>
              </c:numCache>
            </c:numRef>
          </c:val>
          <c:extLst>
            <c:ext xmlns:c16="http://schemas.microsoft.com/office/drawing/2014/chart" uri="{C3380CC4-5D6E-409C-BE32-E72D297353CC}">
              <c16:uniqueId val="{00000006-5736-4C4C-B9B3-E39C236C01C2}"/>
            </c:ext>
          </c:extLst>
        </c:ser>
        <c:ser>
          <c:idx val="1"/>
          <c:order val="1"/>
          <c:tx>
            <c:strRef>
              <c:f>'Pregunta 3 censo'!$D$12</c:f>
              <c:strCache>
                <c:ptCount val="1"/>
                <c:pt idx="0">
                  <c:v>Casi siempre.</c:v>
                </c:pt>
              </c:strCache>
            </c:strRef>
          </c:tx>
          <c:spPr>
            <a:solidFill>
              <a:schemeClr val="accent2">
                <a:alpha val="7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ED61-4059-B325-2B8DCE16774B}"/>
                </c:ext>
              </c:extLst>
            </c:dLbl>
            <c:dLbl>
              <c:idx val="1"/>
              <c:layout>
                <c:manualLayout>
                  <c:x val="-2.2241992882562279E-2"/>
                  <c:y val="7.8786685050226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61-4059-B325-2B8DCE16774B}"/>
                </c:ext>
              </c:extLst>
            </c:dLbl>
            <c:dLbl>
              <c:idx val="2"/>
              <c:layout>
                <c:manualLayout>
                  <c:x val="2.2241760500182101E-3"/>
                  <c:y val="1.4053397773733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61-4059-B325-2B8DCE16774B}"/>
                </c:ext>
              </c:extLst>
            </c:dLbl>
            <c:dLbl>
              <c:idx val="3"/>
              <c:delete val="1"/>
              <c:extLst>
                <c:ext xmlns:c15="http://schemas.microsoft.com/office/drawing/2012/chart" uri="{CE6537A1-D6FC-4f65-9D91-7224C49458BB}"/>
                <c:ext xmlns:c16="http://schemas.microsoft.com/office/drawing/2014/chart" uri="{C3380CC4-5D6E-409C-BE32-E72D297353CC}">
                  <c16:uniqueId val="{00000008-ED61-4059-B325-2B8DCE16774B}"/>
                </c:ext>
              </c:extLst>
            </c:dLbl>
            <c:dLbl>
              <c:idx val="4"/>
              <c:delete val="1"/>
              <c:extLst>
                <c:ext xmlns:c15="http://schemas.microsoft.com/office/drawing/2012/chart" uri="{CE6537A1-D6FC-4f65-9D91-7224C49458BB}"/>
                <c:ext xmlns:c16="http://schemas.microsoft.com/office/drawing/2014/chart" uri="{C3380CC4-5D6E-409C-BE32-E72D297353CC}">
                  <c16:uniqueId val="{00000009-ED61-4059-B325-2B8DCE16774B}"/>
                </c:ext>
              </c:extLst>
            </c:dLbl>
            <c:dLbl>
              <c:idx val="6"/>
              <c:delete val="1"/>
              <c:extLst>
                <c:ext xmlns:c15="http://schemas.microsoft.com/office/drawing/2012/chart" uri="{CE6537A1-D6FC-4f65-9D91-7224C49458BB}"/>
                <c:ext xmlns:c16="http://schemas.microsoft.com/office/drawing/2014/chart" uri="{C3380CC4-5D6E-409C-BE32-E72D297353CC}">
                  <c16:uniqueId val="{0000000A-ED61-4059-B325-2B8DCE1677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'Pregunta 3 censo'!$B$13:$B$20</c:f>
              <c:strCache>
                <c:ptCount val="7"/>
                <c:pt idx="0">
                  <c:v>Actividades de aventura y extrema</c:v>
                </c:pt>
                <c:pt idx="1">
                  <c:v>Balnearios</c:v>
                </c:pt>
                <c:pt idx="2">
                  <c:v>Compras</c:v>
                </c:pt>
                <c:pt idx="3">
                  <c:v>Conocer la naturaleza</c:v>
                </c:pt>
                <c:pt idx="4">
                  <c:v>Diversión y Discotecas</c:v>
                </c:pt>
                <c:pt idx="5">
                  <c:v>Gastronomía</c:v>
                </c:pt>
                <c:pt idx="6">
                  <c:v>Visita por relajación</c:v>
                </c:pt>
              </c:strCache>
            </c:strRef>
          </c:cat>
          <c:val>
            <c:numRef>
              <c:f>'Pregunta 3 censo'!$D$13:$D$20</c:f>
              <c:numCache>
                <c:formatCode>General</c:formatCode>
                <c:ptCount val="7"/>
                <c:pt idx="0">
                  <c:v>25.7</c:v>
                </c:pt>
                <c:pt idx="1">
                  <c:v>35.5</c:v>
                </c:pt>
                <c:pt idx="2">
                  <c:v>4.0999999999999996</c:v>
                </c:pt>
                <c:pt idx="3">
                  <c:v>21.6</c:v>
                </c:pt>
                <c:pt idx="4">
                  <c:v>27</c:v>
                </c:pt>
                <c:pt idx="5">
                  <c:v>31.1</c:v>
                </c:pt>
                <c:pt idx="6">
                  <c:v>28.4</c:v>
                </c:pt>
              </c:numCache>
            </c:numRef>
          </c:val>
          <c:extLst>
            <c:ext xmlns:c16="http://schemas.microsoft.com/office/drawing/2014/chart" uri="{C3380CC4-5D6E-409C-BE32-E72D297353CC}">
              <c16:uniqueId val="{0000000E-5736-4C4C-B9B3-E39C236C01C2}"/>
            </c:ext>
          </c:extLst>
        </c:ser>
        <c:ser>
          <c:idx val="2"/>
          <c:order val="2"/>
          <c:tx>
            <c:strRef>
              <c:f>'Pregunta 3 censo'!$E$12</c:f>
              <c:strCache>
                <c:ptCount val="1"/>
                <c:pt idx="0">
                  <c:v>De vez en cuando.</c:v>
                </c:pt>
              </c:strCache>
            </c:strRef>
          </c:tx>
          <c:spPr>
            <a:solidFill>
              <a:schemeClr val="accent3">
                <a:alpha val="70000"/>
              </a:schemeClr>
            </a:solidFill>
            <a:ln>
              <a:noFill/>
            </a:ln>
            <a:effectLst/>
          </c:spPr>
          <c:invertIfNegative val="0"/>
          <c:dLbls>
            <c:dLbl>
              <c:idx val="0"/>
              <c:layout>
                <c:manualLayout>
                  <c:x val="2.224199288256228E-3"/>
                  <c:y val="1.1818002757533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61-4059-B325-2B8DCE16774B}"/>
                </c:ext>
              </c:extLst>
            </c:dLbl>
            <c:dLbl>
              <c:idx val="1"/>
              <c:delete val="1"/>
              <c:extLst>
                <c:ext xmlns:c15="http://schemas.microsoft.com/office/drawing/2012/chart" uri="{CE6537A1-D6FC-4f65-9D91-7224C49458BB}"/>
                <c:ext xmlns:c16="http://schemas.microsoft.com/office/drawing/2014/chart" uri="{C3380CC4-5D6E-409C-BE32-E72D297353CC}">
                  <c16:uniqueId val="{0000000C-ED61-4059-B325-2B8DCE16774B}"/>
                </c:ext>
              </c:extLst>
            </c:dLbl>
            <c:dLbl>
              <c:idx val="2"/>
              <c:layout>
                <c:manualLayout>
                  <c:x val="-1.1120996441281139E-2"/>
                  <c:y val="1.9696671262556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61-4059-B325-2B8DCE16774B}"/>
                </c:ext>
              </c:extLst>
            </c:dLbl>
            <c:dLbl>
              <c:idx val="3"/>
              <c:delete val="1"/>
              <c:extLst>
                <c:ext xmlns:c15="http://schemas.microsoft.com/office/drawing/2012/chart" uri="{CE6537A1-D6FC-4f65-9D91-7224C49458BB}"/>
                <c:ext xmlns:c16="http://schemas.microsoft.com/office/drawing/2014/chart" uri="{C3380CC4-5D6E-409C-BE32-E72D297353CC}">
                  <c16:uniqueId val="{0000000E-ED61-4059-B325-2B8DCE16774B}"/>
                </c:ext>
              </c:extLst>
            </c:dLbl>
            <c:dLbl>
              <c:idx val="4"/>
              <c:layout>
                <c:manualLayout>
                  <c:x val="9.3662456485982606E-3"/>
                  <c:y val="3.93940081701097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D61-4059-B325-2B8DCE16774B}"/>
                </c:ext>
              </c:extLst>
            </c:dLbl>
            <c:dLbl>
              <c:idx val="5"/>
              <c:layout>
                <c:manualLayout>
                  <c:x val="3.1220818828660108E-3"/>
                  <c:y val="2.2012259405366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61-4059-B325-2B8DCE16774B}"/>
                </c:ext>
              </c:extLst>
            </c:dLbl>
            <c:dLbl>
              <c:idx val="6"/>
              <c:delete val="1"/>
              <c:extLst>
                <c:ext xmlns:c15="http://schemas.microsoft.com/office/drawing/2012/chart" uri="{CE6537A1-D6FC-4f65-9D91-7224C49458BB}"/>
                <c:ext xmlns:c16="http://schemas.microsoft.com/office/drawing/2014/chart" uri="{C3380CC4-5D6E-409C-BE32-E72D297353CC}">
                  <c16:uniqueId val="{00000011-ED61-4059-B325-2B8DCE1677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'Pregunta 3 censo'!$B$13:$B$20</c:f>
              <c:strCache>
                <c:ptCount val="7"/>
                <c:pt idx="0">
                  <c:v>Actividades de aventura y extrema</c:v>
                </c:pt>
                <c:pt idx="1">
                  <c:v>Balnearios</c:v>
                </c:pt>
                <c:pt idx="2">
                  <c:v>Compras</c:v>
                </c:pt>
                <c:pt idx="3">
                  <c:v>Conocer la naturaleza</c:v>
                </c:pt>
                <c:pt idx="4">
                  <c:v>Diversión y Discotecas</c:v>
                </c:pt>
                <c:pt idx="5">
                  <c:v>Gastronomía</c:v>
                </c:pt>
                <c:pt idx="6">
                  <c:v>Visita por relajación</c:v>
                </c:pt>
              </c:strCache>
            </c:strRef>
          </c:cat>
          <c:val>
            <c:numRef>
              <c:f>'Pregunta 3 censo'!$E$13:$E$20</c:f>
              <c:numCache>
                <c:formatCode>General</c:formatCode>
                <c:ptCount val="7"/>
                <c:pt idx="0">
                  <c:v>9.5</c:v>
                </c:pt>
                <c:pt idx="1">
                  <c:v>10.8</c:v>
                </c:pt>
                <c:pt idx="2">
                  <c:v>20.3</c:v>
                </c:pt>
                <c:pt idx="3">
                  <c:v>9.5</c:v>
                </c:pt>
                <c:pt idx="4">
                  <c:v>9.5</c:v>
                </c:pt>
                <c:pt idx="5">
                  <c:v>21.6</c:v>
                </c:pt>
                <c:pt idx="6">
                  <c:v>20.3</c:v>
                </c:pt>
              </c:numCache>
            </c:numRef>
          </c:val>
          <c:extLst>
            <c:ext xmlns:c16="http://schemas.microsoft.com/office/drawing/2014/chart" uri="{C3380CC4-5D6E-409C-BE32-E72D297353CC}">
              <c16:uniqueId val="{00000015-5736-4C4C-B9B3-E39C236C01C2}"/>
            </c:ext>
          </c:extLst>
        </c:ser>
        <c:ser>
          <c:idx val="3"/>
          <c:order val="3"/>
          <c:tx>
            <c:strRef>
              <c:f>'Pregunta 3 censo'!$F$12</c:f>
              <c:strCache>
                <c:ptCount val="1"/>
                <c:pt idx="0">
                  <c:v>Rara vez.</c:v>
                </c:pt>
              </c:strCache>
            </c:strRef>
          </c:tx>
          <c:spPr>
            <a:solidFill>
              <a:schemeClr val="accent4">
                <a:alpha val="70000"/>
              </a:schemeClr>
            </a:solidFill>
            <a:ln>
              <a:noFill/>
            </a:ln>
            <a:effectLst/>
          </c:spPr>
          <c:invertIfNegative val="0"/>
          <c:dLbls>
            <c:dLbl>
              <c:idx val="0"/>
              <c:layout>
                <c:manualLayout>
                  <c:x val="1.2488327531464472E-2"/>
                  <c:y val="1.884477663385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61-4059-B325-2B8DCE16774B}"/>
                </c:ext>
              </c:extLst>
            </c:dLbl>
            <c:dLbl>
              <c:idx val="2"/>
              <c:layout>
                <c:manualLayout>
                  <c:x val="-2.2241992882562279E-2"/>
                  <c:y val="2.3636005515067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D61-4059-B325-2B8DCE16774B}"/>
                </c:ext>
              </c:extLst>
            </c:dLbl>
            <c:dLbl>
              <c:idx val="4"/>
              <c:delete val="1"/>
              <c:extLst>
                <c:ext xmlns:c15="http://schemas.microsoft.com/office/drawing/2012/chart" uri="{CE6537A1-D6FC-4f65-9D91-7224C49458BB}"/>
                <c:ext xmlns:c16="http://schemas.microsoft.com/office/drawing/2014/chart" uri="{C3380CC4-5D6E-409C-BE32-E72D297353CC}">
                  <c16:uniqueId val="{00000014-ED61-4059-B325-2B8DCE16774B}"/>
                </c:ext>
              </c:extLst>
            </c:dLbl>
            <c:dLbl>
              <c:idx val="5"/>
              <c:delete val="1"/>
              <c:extLst>
                <c:ext xmlns:c15="http://schemas.microsoft.com/office/drawing/2012/chart" uri="{CE6537A1-D6FC-4f65-9D91-7224C49458BB}"/>
                <c:ext xmlns:c16="http://schemas.microsoft.com/office/drawing/2014/chart" uri="{C3380CC4-5D6E-409C-BE32-E72D297353CC}">
                  <c16:uniqueId val="{00000015-ED61-4059-B325-2B8DCE16774B}"/>
                </c:ext>
              </c:extLst>
            </c:dLbl>
            <c:dLbl>
              <c:idx val="6"/>
              <c:delete val="1"/>
              <c:extLst>
                <c:ext xmlns:c15="http://schemas.microsoft.com/office/drawing/2012/chart" uri="{CE6537A1-D6FC-4f65-9D91-7224C49458BB}"/>
                <c:ext xmlns:c16="http://schemas.microsoft.com/office/drawing/2014/chart" uri="{C3380CC4-5D6E-409C-BE32-E72D297353CC}">
                  <c16:uniqueId val="{00000016-ED61-4059-B325-2B8DCE1677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'Pregunta 3 censo'!$B$13:$B$20</c:f>
              <c:strCache>
                <c:ptCount val="7"/>
                <c:pt idx="0">
                  <c:v>Actividades de aventura y extrema</c:v>
                </c:pt>
                <c:pt idx="1">
                  <c:v>Balnearios</c:v>
                </c:pt>
                <c:pt idx="2">
                  <c:v>Compras</c:v>
                </c:pt>
                <c:pt idx="3">
                  <c:v>Conocer la naturaleza</c:v>
                </c:pt>
                <c:pt idx="4">
                  <c:v>Diversión y Discotecas</c:v>
                </c:pt>
                <c:pt idx="5">
                  <c:v>Gastronomía</c:v>
                </c:pt>
                <c:pt idx="6">
                  <c:v>Visita por relajación</c:v>
                </c:pt>
              </c:strCache>
            </c:strRef>
          </c:cat>
          <c:val>
            <c:numRef>
              <c:f>'Pregunta 3 censo'!$F$13:$F$20</c:f>
              <c:numCache>
                <c:formatCode>General</c:formatCode>
                <c:ptCount val="7"/>
                <c:pt idx="0">
                  <c:v>1.4</c:v>
                </c:pt>
                <c:pt idx="1">
                  <c:v>6.8</c:v>
                </c:pt>
                <c:pt idx="2">
                  <c:v>36.5</c:v>
                </c:pt>
                <c:pt idx="4">
                  <c:v>1.4</c:v>
                </c:pt>
                <c:pt idx="5">
                  <c:v>4.0999999999999996</c:v>
                </c:pt>
                <c:pt idx="6">
                  <c:v>4.0999999999999996</c:v>
                </c:pt>
              </c:numCache>
            </c:numRef>
          </c:val>
          <c:extLst>
            <c:ext xmlns:c16="http://schemas.microsoft.com/office/drawing/2014/chart" uri="{C3380CC4-5D6E-409C-BE32-E72D297353CC}">
              <c16:uniqueId val="{0000001C-5736-4C4C-B9B3-E39C236C01C2}"/>
            </c:ext>
          </c:extLst>
        </c:ser>
        <c:ser>
          <c:idx val="4"/>
          <c:order val="4"/>
          <c:tx>
            <c:strRef>
              <c:f>'Pregunta 3 censo'!$G$12</c:f>
              <c:strCache>
                <c:ptCount val="1"/>
                <c:pt idx="0">
                  <c:v>Nunca.</c:v>
                </c:pt>
              </c:strCache>
            </c:strRef>
          </c:tx>
          <c:spPr>
            <a:solidFill>
              <a:schemeClr val="accent5">
                <a:alpha val="7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7-ED61-4059-B325-2B8DCE16774B}"/>
                </c:ext>
              </c:extLst>
            </c:dLbl>
            <c:dLbl>
              <c:idx val="2"/>
              <c:layout>
                <c:manualLayout>
                  <c:x val="1.7547575181022365E-3"/>
                  <c:y val="5.48298749991576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D61-4059-B325-2B8DCE16774B}"/>
                </c:ext>
              </c:extLst>
            </c:dLbl>
            <c:dLbl>
              <c:idx val="4"/>
              <c:delete val="1"/>
              <c:extLst>
                <c:ext xmlns:c15="http://schemas.microsoft.com/office/drawing/2012/chart" uri="{CE6537A1-D6FC-4f65-9D91-7224C49458BB}"/>
                <c:ext xmlns:c16="http://schemas.microsoft.com/office/drawing/2014/chart" uri="{C3380CC4-5D6E-409C-BE32-E72D297353CC}">
                  <c16:uniqueId val="{00000019-ED61-4059-B325-2B8DCE16774B}"/>
                </c:ext>
              </c:extLst>
            </c:dLbl>
            <c:dLbl>
              <c:idx val="5"/>
              <c:layout>
                <c:manualLayout>
                  <c:x val="6.2441637657321362E-3"/>
                  <c:y val="6.33496554302501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D61-4059-B325-2B8DCE16774B}"/>
                </c:ext>
              </c:extLst>
            </c:dLbl>
            <c:dLbl>
              <c:idx val="6"/>
              <c:layout>
                <c:manualLayout>
                  <c:x val="1.1120996441280976E-2"/>
                  <c:y val="7.87882359692235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D61-4059-B325-2B8DCE1677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'Pregunta 3 censo'!$B$13:$B$20</c:f>
              <c:strCache>
                <c:ptCount val="7"/>
                <c:pt idx="0">
                  <c:v>Actividades de aventura y extrema</c:v>
                </c:pt>
                <c:pt idx="1">
                  <c:v>Balnearios</c:v>
                </c:pt>
                <c:pt idx="2">
                  <c:v>Compras</c:v>
                </c:pt>
                <c:pt idx="3">
                  <c:v>Conocer la naturaleza</c:v>
                </c:pt>
                <c:pt idx="4">
                  <c:v>Diversión y Discotecas</c:v>
                </c:pt>
                <c:pt idx="5">
                  <c:v>Gastronomía</c:v>
                </c:pt>
                <c:pt idx="6">
                  <c:v>Visita por relajación</c:v>
                </c:pt>
              </c:strCache>
            </c:strRef>
          </c:cat>
          <c:val>
            <c:numRef>
              <c:f>'Pregunta 3 censo'!$G$13:$G$20</c:f>
              <c:numCache>
                <c:formatCode>General</c:formatCode>
                <c:ptCount val="7"/>
                <c:pt idx="1">
                  <c:v>9.5</c:v>
                </c:pt>
                <c:pt idx="2">
                  <c:v>35.1</c:v>
                </c:pt>
                <c:pt idx="4">
                  <c:v>2.7</c:v>
                </c:pt>
                <c:pt idx="5">
                  <c:v>23</c:v>
                </c:pt>
                <c:pt idx="6">
                  <c:v>1.4</c:v>
                </c:pt>
              </c:numCache>
            </c:numRef>
          </c:val>
          <c:extLst>
            <c:ext xmlns:c16="http://schemas.microsoft.com/office/drawing/2014/chart" uri="{C3380CC4-5D6E-409C-BE32-E72D297353CC}">
              <c16:uniqueId val="{00000022-5736-4C4C-B9B3-E39C236C01C2}"/>
            </c:ext>
          </c:extLst>
        </c:ser>
        <c:dLbls>
          <c:showLegendKey val="0"/>
          <c:showVal val="0"/>
          <c:showCatName val="0"/>
          <c:showSerName val="0"/>
          <c:showPercent val="0"/>
          <c:showBubbleSize val="0"/>
        </c:dLbls>
        <c:gapWidth val="80"/>
        <c:overlap val="25"/>
        <c:axId val="336185088"/>
        <c:axId val="336189792"/>
      </c:barChart>
      <c:catAx>
        <c:axId val="336185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s-ES"/>
          </a:p>
        </c:txPr>
        <c:crossAx val="336189792"/>
        <c:crosses val="autoZero"/>
        <c:auto val="1"/>
        <c:lblAlgn val="ctr"/>
        <c:lblOffset val="100"/>
        <c:noMultiLvlLbl val="0"/>
      </c:catAx>
      <c:valAx>
        <c:axId val="3361897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s-ES"/>
          </a:p>
        </c:txPr>
        <c:crossAx val="336185088"/>
        <c:crosses val="autoZero"/>
        <c:crossBetween val="between"/>
      </c:valAx>
      <c:spPr>
        <a:noFill/>
        <a:ln>
          <a:noFill/>
        </a:ln>
        <a:effectLst/>
      </c:spPr>
    </c:plotArea>
    <c:legend>
      <c:legendPos val="r"/>
      <c:layout>
        <c:manualLayout>
          <c:xMode val="edge"/>
          <c:yMode val="edge"/>
          <c:x val="0.7756835575733213"/>
          <c:y val="0.63304060761834835"/>
          <c:w val="0.20679892490916113"/>
          <c:h val="0.364316021378156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[Preguntas calificación.xlsx]Pregunta 10 censo!Tabla dinámica5</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'Pregunta 10 censo'!$C$10</c:f>
              <c:strCache>
                <c:ptCount val="1"/>
                <c:pt idx="0">
                  <c:v>Excelente.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'Pregunta 10 censo'!$B$11:$B$15</c:f>
              <c:strCache>
                <c:ptCount val="4"/>
                <c:pt idx="0">
                  <c:v>Georeferenciación</c:v>
                </c:pt>
                <c:pt idx="1">
                  <c:v>Realidad Aumentada</c:v>
                </c:pt>
                <c:pt idx="2">
                  <c:v>Realidad Virtual</c:v>
                </c:pt>
                <c:pt idx="3">
                  <c:v>Redes Sociales</c:v>
                </c:pt>
              </c:strCache>
            </c:strRef>
          </c:cat>
          <c:val>
            <c:numRef>
              <c:f>'Pregunta 10 censo'!$C$11:$C$15</c:f>
              <c:numCache>
                <c:formatCode>General</c:formatCode>
                <c:ptCount val="4"/>
                <c:pt idx="0">
                  <c:v>45.9</c:v>
                </c:pt>
                <c:pt idx="1">
                  <c:v>78.900000000000006</c:v>
                </c:pt>
                <c:pt idx="2">
                  <c:v>43.2</c:v>
                </c:pt>
                <c:pt idx="3">
                  <c:v>29.7</c:v>
                </c:pt>
              </c:numCache>
            </c:numRef>
          </c:val>
          <c:extLst>
            <c:ext xmlns:c16="http://schemas.microsoft.com/office/drawing/2014/chart" uri="{C3380CC4-5D6E-409C-BE32-E72D297353CC}">
              <c16:uniqueId val="{00000000-B797-4EE2-A430-4698377B7851}"/>
            </c:ext>
          </c:extLst>
        </c:ser>
        <c:ser>
          <c:idx val="1"/>
          <c:order val="1"/>
          <c:tx>
            <c:strRef>
              <c:f>'Pregunta 10 censo'!$D$10</c:f>
              <c:strCache>
                <c:ptCount val="1"/>
                <c:pt idx="0">
                  <c:v>Muy bueno.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'Pregunta 10 censo'!$B$11:$B$15</c:f>
              <c:strCache>
                <c:ptCount val="4"/>
                <c:pt idx="0">
                  <c:v>Georeferenciación</c:v>
                </c:pt>
                <c:pt idx="1">
                  <c:v>Realidad Aumentada</c:v>
                </c:pt>
                <c:pt idx="2">
                  <c:v>Realidad Virtual</c:v>
                </c:pt>
                <c:pt idx="3">
                  <c:v>Redes Sociales</c:v>
                </c:pt>
              </c:strCache>
            </c:strRef>
          </c:cat>
          <c:val>
            <c:numRef>
              <c:f>'Pregunta 10 censo'!$D$11:$D$15</c:f>
              <c:numCache>
                <c:formatCode>General</c:formatCode>
                <c:ptCount val="4"/>
                <c:pt idx="0">
                  <c:v>28.4</c:v>
                </c:pt>
                <c:pt idx="1">
                  <c:v>18.899999999999999</c:v>
                </c:pt>
                <c:pt idx="2">
                  <c:v>24.3</c:v>
                </c:pt>
                <c:pt idx="3">
                  <c:v>48.6</c:v>
                </c:pt>
              </c:numCache>
            </c:numRef>
          </c:val>
          <c:extLst>
            <c:ext xmlns:c16="http://schemas.microsoft.com/office/drawing/2014/chart" uri="{C3380CC4-5D6E-409C-BE32-E72D297353CC}">
              <c16:uniqueId val="{00000001-B797-4EE2-A430-4698377B7851}"/>
            </c:ext>
          </c:extLst>
        </c:ser>
        <c:ser>
          <c:idx val="2"/>
          <c:order val="2"/>
          <c:tx>
            <c:strRef>
              <c:f>'Pregunta 10 censo'!$E$10</c:f>
              <c:strCache>
                <c:ptCount val="1"/>
                <c:pt idx="0">
                  <c:v>Bueno.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'Pregunta 10 censo'!$B$11:$B$15</c:f>
              <c:strCache>
                <c:ptCount val="4"/>
                <c:pt idx="0">
                  <c:v>Georeferenciación</c:v>
                </c:pt>
                <c:pt idx="1">
                  <c:v>Realidad Aumentada</c:v>
                </c:pt>
                <c:pt idx="2">
                  <c:v>Realidad Virtual</c:v>
                </c:pt>
                <c:pt idx="3">
                  <c:v>Redes Sociales</c:v>
                </c:pt>
              </c:strCache>
            </c:strRef>
          </c:cat>
          <c:val>
            <c:numRef>
              <c:f>'Pregunta 10 censo'!$E$11:$E$15</c:f>
              <c:numCache>
                <c:formatCode>General</c:formatCode>
                <c:ptCount val="4"/>
                <c:pt idx="0">
                  <c:v>5.4</c:v>
                </c:pt>
                <c:pt idx="2">
                  <c:v>17.600000000000001</c:v>
                </c:pt>
                <c:pt idx="3">
                  <c:v>8.1</c:v>
                </c:pt>
              </c:numCache>
            </c:numRef>
          </c:val>
          <c:extLst>
            <c:ext xmlns:c16="http://schemas.microsoft.com/office/drawing/2014/chart" uri="{C3380CC4-5D6E-409C-BE32-E72D297353CC}">
              <c16:uniqueId val="{00000002-B797-4EE2-A430-4698377B7851}"/>
            </c:ext>
          </c:extLst>
        </c:ser>
        <c:ser>
          <c:idx val="3"/>
          <c:order val="3"/>
          <c:tx>
            <c:strRef>
              <c:f>'Pregunta 10 censo'!$F$10</c:f>
              <c:strCache>
                <c:ptCount val="1"/>
                <c:pt idx="0">
                  <c:v>Regular.</c:v>
                </c:pt>
              </c:strCache>
            </c:strRef>
          </c:tx>
          <c:spPr>
            <a:solidFill>
              <a:schemeClr val="accent4"/>
            </a:solidFill>
            <a:ln>
              <a:noFill/>
            </a:ln>
            <a:effectLst/>
          </c:spPr>
          <c:invertIfNegative val="0"/>
          <c:dLbls>
            <c:dLbl>
              <c:idx val="0"/>
              <c:layout>
                <c:manualLayout>
                  <c:x val="-2.2205815827941848E-17"/>
                  <c:y val="4.6153846153846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97-4EE2-A430-4698377B7851}"/>
                </c:ext>
              </c:extLst>
            </c:dLbl>
            <c:dLbl>
              <c:idx val="1"/>
              <c:layout>
                <c:manualLayout>
                  <c:x val="-7.2674418604651162E-3"/>
                  <c:y val="3.0769230769230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97-4EE2-A430-4698377B78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'Pregunta 10 censo'!$B$11:$B$15</c:f>
              <c:strCache>
                <c:ptCount val="4"/>
                <c:pt idx="0">
                  <c:v>Georeferenciación</c:v>
                </c:pt>
                <c:pt idx="1">
                  <c:v>Realidad Aumentada</c:v>
                </c:pt>
                <c:pt idx="2">
                  <c:v>Realidad Virtual</c:v>
                </c:pt>
                <c:pt idx="3">
                  <c:v>Redes Sociales</c:v>
                </c:pt>
              </c:strCache>
            </c:strRef>
          </c:cat>
          <c:val>
            <c:numRef>
              <c:f>'Pregunta 10 censo'!$F$11:$F$15</c:f>
              <c:numCache>
                <c:formatCode>General</c:formatCode>
                <c:ptCount val="4"/>
                <c:pt idx="0">
                  <c:v>2.7</c:v>
                </c:pt>
                <c:pt idx="1">
                  <c:v>1.4</c:v>
                </c:pt>
                <c:pt idx="2">
                  <c:v>8.1</c:v>
                </c:pt>
                <c:pt idx="3">
                  <c:v>8.1</c:v>
                </c:pt>
              </c:numCache>
            </c:numRef>
          </c:val>
          <c:extLst>
            <c:ext xmlns:c16="http://schemas.microsoft.com/office/drawing/2014/chart" uri="{C3380CC4-5D6E-409C-BE32-E72D297353CC}">
              <c16:uniqueId val="{00000005-B797-4EE2-A430-4698377B7851}"/>
            </c:ext>
          </c:extLst>
        </c:ser>
        <c:ser>
          <c:idx val="4"/>
          <c:order val="4"/>
          <c:tx>
            <c:strRef>
              <c:f>'Pregunta 10 censo'!$G$10</c:f>
              <c:strCache>
                <c:ptCount val="1"/>
                <c:pt idx="0">
                  <c:v>Malo.</c:v>
                </c:pt>
              </c:strCache>
            </c:strRef>
          </c:tx>
          <c:spPr>
            <a:solidFill>
              <a:schemeClr val="accent5"/>
            </a:solidFill>
            <a:ln>
              <a:noFill/>
            </a:ln>
            <a:effectLst/>
          </c:spPr>
          <c:invertIfNegative val="0"/>
          <c:dLbls>
            <c:dLbl>
              <c:idx val="1"/>
              <c:layout>
                <c:manualLayout>
                  <c:x val="7.2674418604650719E-3"/>
                  <c:y val="3.5897435897435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97-4EE2-A430-4698377B78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'Pregunta 10 censo'!$B$11:$B$15</c:f>
              <c:strCache>
                <c:ptCount val="4"/>
                <c:pt idx="0">
                  <c:v>Georeferenciación</c:v>
                </c:pt>
                <c:pt idx="1">
                  <c:v>Realidad Aumentada</c:v>
                </c:pt>
                <c:pt idx="2">
                  <c:v>Realidad Virtual</c:v>
                </c:pt>
                <c:pt idx="3">
                  <c:v>Redes Sociales</c:v>
                </c:pt>
              </c:strCache>
            </c:strRef>
          </c:cat>
          <c:val>
            <c:numRef>
              <c:f>'Pregunta 10 censo'!$G$11:$G$15</c:f>
              <c:numCache>
                <c:formatCode>General</c:formatCode>
                <c:ptCount val="4"/>
                <c:pt idx="0">
                  <c:v>17.600000000000001</c:v>
                </c:pt>
                <c:pt idx="1">
                  <c:v>1.4</c:v>
                </c:pt>
                <c:pt idx="2">
                  <c:v>6.8</c:v>
                </c:pt>
                <c:pt idx="3">
                  <c:v>5.4</c:v>
                </c:pt>
              </c:numCache>
            </c:numRef>
          </c:val>
          <c:extLst>
            <c:ext xmlns:c16="http://schemas.microsoft.com/office/drawing/2014/chart" uri="{C3380CC4-5D6E-409C-BE32-E72D297353CC}">
              <c16:uniqueId val="{00000007-B797-4EE2-A430-4698377B7851}"/>
            </c:ext>
          </c:extLst>
        </c:ser>
        <c:dLbls>
          <c:showLegendKey val="0"/>
          <c:showVal val="0"/>
          <c:showCatName val="0"/>
          <c:showSerName val="0"/>
          <c:showPercent val="0"/>
          <c:showBubbleSize val="0"/>
        </c:dLbls>
        <c:gapWidth val="219"/>
        <c:overlap val="-27"/>
        <c:axId val="336193320"/>
        <c:axId val="336185480"/>
      </c:barChart>
      <c:catAx>
        <c:axId val="33619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36185480"/>
        <c:crosses val="autoZero"/>
        <c:auto val="1"/>
        <c:lblAlgn val="ctr"/>
        <c:lblOffset val="100"/>
        <c:noMultiLvlLbl val="0"/>
      </c:catAx>
      <c:valAx>
        <c:axId val="336185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36193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[Preguntas calificación.xlsx]Pregunta 10 turistas!Tabla dinámica1</c:name>
    <c:fmtId val="-1"/>
  </c:pivotSource>
  <c:chart>
    <c:autoTitleDeleted val="0"/>
    <c:pivotFmts>
      <c:pivotFmt>
        <c:idx val="0"/>
        <c:spPr>
          <a:solidFill>
            <a:schemeClr val="accent1">
              <a:alpha val="70000"/>
            </a:schemeClr>
          </a:solidFill>
          <a:ln>
            <a:noFill/>
          </a:ln>
          <a:effectLst/>
        </c:spPr>
        <c:marker>
          <c:symbol val="circle"/>
          <c:size val="6"/>
          <c:spPr>
            <a:solidFill>
              <a:schemeClr val="accent1">
                <a:alpha val="70000"/>
              </a:schemeClr>
            </a:solidFill>
            <a:ln>
              <a:no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alpha val="70000"/>
            </a:schemeClr>
          </a:solidFill>
          <a:ln>
            <a:noFill/>
          </a:ln>
          <a:effectLst/>
        </c:spPr>
        <c:marker>
          <c:symbol val="circle"/>
          <c:size val="6"/>
          <c:spPr>
            <a:solidFill>
              <a:schemeClr val="accent2">
                <a:alpha val="70000"/>
              </a:schemeClr>
            </a:solidFill>
            <a:ln>
              <a:no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alpha val="70000"/>
            </a:schemeClr>
          </a:solidFill>
          <a:ln>
            <a:noFill/>
          </a:ln>
          <a:effectLst/>
        </c:spPr>
        <c:marker>
          <c:symbol val="circle"/>
          <c:size val="6"/>
          <c:spPr>
            <a:solidFill>
              <a:schemeClr val="accent3">
                <a:alpha val="70000"/>
              </a:schemeClr>
            </a:solidFill>
            <a:ln>
              <a:no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alpha val="70000"/>
            </a:schemeClr>
          </a:solidFill>
          <a:ln>
            <a:noFill/>
          </a:ln>
          <a:effectLst/>
        </c:spPr>
        <c:marker>
          <c:symbol val="circle"/>
          <c:size val="6"/>
          <c:spPr>
            <a:solidFill>
              <a:schemeClr val="accent4">
                <a:alpha val="70000"/>
              </a:schemeClr>
            </a:solidFill>
            <a:ln>
              <a:no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alpha val="70000"/>
            </a:schemeClr>
          </a:solidFill>
          <a:ln>
            <a:noFill/>
          </a:ln>
          <a:effectLst/>
        </c:spPr>
        <c:marker>
          <c:symbol val="circle"/>
          <c:size val="6"/>
          <c:spPr>
            <a:solidFill>
              <a:schemeClr val="accent5">
                <a:alpha val="70000"/>
              </a:schemeClr>
            </a:solidFill>
            <a:ln>
              <a:no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alpha val="70000"/>
            </a:schemeClr>
          </a:solidFill>
          <a:ln>
            <a:noFill/>
          </a:ln>
          <a:effectLst/>
        </c:spPr>
        <c:marker>
          <c:symbol val="none"/>
        </c:marker>
      </c:pivotFmt>
      <c:pivotFmt>
        <c:idx val="6"/>
        <c:spPr>
          <a:solidFill>
            <a:schemeClr val="accent1">
              <a:alpha val="70000"/>
            </a:schemeClr>
          </a:solidFill>
          <a:ln>
            <a:noFill/>
          </a:ln>
          <a:effectLst/>
        </c:spPr>
        <c:marker>
          <c:symbol val="none"/>
        </c:marker>
      </c:pivotFmt>
      <c:pivotFmt>
        <c:idx val="7"/>
        <c:spPr>
          <a:solidFill>
            <a:schemeClr val="accent1">
              <a:alpha val="70000"/>
            </a:schemeClr>
          </a:solidFill>
          <a:ln>
            <a:noFill/>
          </a:ln>
          <a:effectLst/>
        </c:spPr>
        <c:marker>
          <c:symbol val="none"/>
        </c:marker>
      </c:pivotFmt>
      <c:pivotFmt>
        <c:idx val="8"/>
        <c:spPr>
          <a:solidFill>
            <a:schemeClr val="accent1">
              <a:alpha val="70000"/>
            </a:schemeClr>
          </a:solidFill>
          <a:ln>
            <a:noFill/>
          </a:ln>
          <a:effectLst/>
        </c:spPr>
        <c:marker>
          <c:symbol val="none"/>
        </c:marker>
      </c:pivotFmt>
      <c:pivotFmt>
        <c:idx val="9"/>
        <c:spPr>
          <a:solidFill>
            <a:schemeClr val="accent1">
              <a:alpha val="70000"/>
            </a:schemeClr>
          </a:solidFill>
          <a:ln>
            <a:noFill/>
          </a:ln>
          <a:effectLst/>
        </c:spPr>
        <c:marker>
          <c:symbol val="none"/>
        </c:marker>
      </c:pivotFmt>
      <c:pivotFmt>
        <c:idx val="10"/>
        <c:spPr>
          <a:solidFill>
            <a:schemeClr val="accent1">
              <a:alpha val="70000"/>
            </a:schemeClr>
          </a:solidFill>
          <a:ln>
            <a:noFill/>
          </a:ln>
          <a:effectLst/>
        </c:spPr>
        <c:marker>
          <c:symbol val="none"/>
        </c:marker>
      </c:pivotFmt>
      <c:pivotFmt>
        <c:idx val="11"/>
        <c:spPr>
          <a:solidFill>
            <a:schemeClr val="accent1">
              <a:alpha val="70000"/>
            </a:schemeClr>
          </a:solidFill>
          <a:ln>
            <a:noFill/>
          </a:ln>
          <a:effectLst/>
        </c:spPr>
        <c:marker>
          <c:symbol val="none"/>
        </c:marker>
      </c:pivotFmt>
      <c:pivotFmt>
        <c:idx val="12"/>
        <c:spPr>
          <a:solidFill>
            <a:schemeClr val="accent1">
              <a:alpha val="70000"/>
            </a:schemeClr>
          </a:solidFill>
          <a:ln>
            <a:noFill/>
          </a:ln>
          <a:effectLst/>
        </c:spPr>
        <c:marker>
          <c:symbol val="none"/>
        </c:marker>
      </c:pivotFmt>
      <c:pivotFmt>
        <c:idx val="13"/>
        <c:spPr>
          <a:solidFill>
            <a:schemeClr val="accent1">
              <a:alpha val="70000"/>
            </a:schemeClr>
          </a:solidFill>
          <a:ln>
            <a:noFill/>
          </a:ln>
          <a:effectLst/>
        </c:spPr>
        <c:marker>
          <c:symbol val="none"/>
        </c:marker>
      </c:pivotFmt>
      <c:pivotFmt>
        <c:idx val="14"/>
        <c:spPr>
          <a:solidFill>
            <a:schemeClr val="accent1">
              <a:alpha val="70000"/>
            </a:schemeClr>
          </a:solidFill>
          <a:ln>
            <a:noFill/>
          </a:ln>
          <a:effectLst/>
        </c:spPr>
        <c:marker>
          <c:symbol val="none"/>
        </c:marker>
      </c:pivotFmt>
    </c:pivotFmts>
    <c:plotArea>
      <c:layout/>
      <c:barChart>
        <c:barDir val="col"/>
        <c:grouping val="clustered"/>
        <c:varyColors val="0"/>
        <c:ser>
          <c:idx val="0"/>
          <c:order val="0"/>
          <c:tx>
            <c:strRef>
              <c:f>'Pregunta 10 turistas'!$C$10</c:f>
              <c:strCache>
                <c:ptCount val="1"/>
                <c:pt idx="0">
                  <c:v>Excelente.</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'Pregunta 10 turistas'!$B$11:$B$15</c:f>
              <c:strCache>
                <c:ptCount val="4"/>
                <c:pt idx="0">
                  <c:v>Georeferenciación</c:v>
                </c:pt>
                <c:pt idx="1">
                  <c:v>Realidad Aumentada</c:v>
                </c:pt>
                <c:pt idx="2">
                  <c:v>Realidad Virtual</c:v>
                </c:pt>
                <c:pt idx="3">
                  <c:v>Redes Sociales</c:v>
                </c:pt>
              </c:strCache>
            </c:strRef>
          </c:cat>
          <c:val>
            <c:numRef>
              <c:f>'Pregunta 10 turistas'!$C$11:$C$15</c:f>
              <c:numCache>
                <c:formatCode>General</c:formatCode>
                <c:ptCount val="4"/>
                <c:pt idx="0">
                  <c:v>53.6</c:v>
                </c:pt>
                <c:pt idx="1">
                  <c:v>66</c:v>
                </c:pt>
                <c:pt idx="2">
                  <c:v>47.4</c:v>
                </c:pt>
                <c:pt idx="3">
                  <c:v>53.6</c:v>
                </c:pt>
              </c:numCache>
            </c:numRef>
          </c:val>
          <c:extLst>
            <c:ext xmlns:c16="http://schemas.microsoft.com/office/drawing/2014/chart" uri="{C3380CC4-5D6E-409C-BE32-E72D297353CC}">
              <c16:uniqueId val="{00000000-6219-4632-AAF6-AEC05F5142CC}"/>
            </c:ext>
          </c:extLst>
        </c:ser>
        <c:ser>
          <c:idx val="1"/>
          <c:order val="1"/>
          <c:tx>
            <c:strRef>
              <c:f>'Pregunta 10 turistas'!$D$10</c:f>
              <c:strCache>
                <c:ptCount val="1"/>
                <c:pt idx="0">
                  <c:v>Muy bueno.</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'Pregunta 10 turistas'!$B$11:$B$15</c:f>
              <c:strCache>
                <c:ptCount val="4"/>
                <c:pt idx="0">
                  <c:v>Georeferenciación</c:v>
                </c:pt>
                <c:pt idx="1">
                  <c:v>Realidad Aumentada</c:v>
                </c:pt>
                <c:pt idx="2">
                  <c:v>Realidad Virtual</c:v>
                </c:pt>
                <c:pt idx="3">
                  <c:v>Redes Sociales</c:v>
                </c:pt>
              </c:strCache>
            </c:strRef>
          </c:cat>
          <c:val>
            <c:numRef>
              <c:f>'Pregunta 10 turistas'!$D$11:$D$15</c:f>
              <c:numCache>
                <c:formatCode>General</c:formatCode>
                <c:ptCount val="4"/>
                <c:pt idx="0">
                  <c:v>30.9</c:v>
                </c:pt>
                <c:pt idx="1">
                  <c:v>17.5</c:v>
                </c:pt>
                <c:pt idx="2">
                  <c:v>28.9</c:v>
                </c:pt>
                <c:pt idx="3">
                  <c:v>35.1</c:v>
                </c:pt>
              </c:numCache>
            </c:numRef>
          </c:val>
          <c:extLst>
            <c:ext xmlns:c16="http://schemas.microsoft.com/office/drawing/2014/chart" uri="{C3380CC4-5D6E-409C-BE32-E72D297353CC}">
              <c16:uniqueId val="{00000001-6219-4632-AAF6-AEC05F5142CC}"/>
            </c:ext>
          </c:extLst>
        </c:ser>
        <c:ser>
          <c:idx val="2"/>
          <c:order val="2"/>
          <c:tx>
            <c:strRef>
              <c:f>'Pregunta 10 turistas'!$E$10</c:f>
              <c:strCache>
                <c:ptCount val="1"/>
                <c:pt idx="0">
                  <c:v>Bueno.</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'Pregunta 10 turistas'!$B$11:$B$15</c:f>
              <c:strCache>
                <c:ptCount val="4"/>
                <c:pt idx="0">
                  <c:v>Georeferenciación</c:v>
                </c:pt>
                <c:pt idx="1">
                  <c:v>Realidad Aumentada</c:v>
                </c:pt>
                <c:pt idx="2">
                  <c:v>Realidad Virtual</c:v>
                </c:pt>
                <c:pt idx="3">
                  <c:v>Redes Sociales</c:v>
                </c:pt>
              </c:strCache>
            </c:strRef>
          </c:cat>
          <c:val>
            <c:numRef>
              <c:f>'Pregunta 10 turistas'!$E$11:$E$15</c:f>
              <c:numCache>
                <c:formatCode>General</c:formatCode>
                <c:ptCount val="4"/>
                <c:pt idx="0">
                  <c:v>10.3</c:v>
                </c:pt>
                <c:pt idx="1">
                  <c:v>7.2</c:v>
                </c:pt>
                <c:pt idx="2">
                  <c:v>15.5</c:v>
                </c:pt>
                <c:pt idx="3">
                  <c:v>5.2</c:v>
                </c:pt>
              </c:numCache>
            </c:numRef>
          </c:val>
          <c:extLst>
            <c:ext xmlns:c16="http://schemas.microsoft.com/office/drawing/2014/chart" uri="{C3380CC4-5D6E-409C-BE32-E72D297353CC}">
              <c16:uniqueId val="{00000002-6219-4632-AAF6-AEC05F5142CC}"/>
            </c:ext>
          </c:extLst>
        </c:ser>
        <c:ser>
          <c:idx val="3"/>
          <c:order val="3"/>
          <c:tx>
            <c:strRef>
              <c:f>'Pregunta 10 turistas'!$F$10</c:f>
              <c:strCache>
                <c:ptCount val="1"/>
                <c:pt idx="0">
                  <c:v>Regular.</c:v>
                </c:pt>
              </c:strCache>
            </c:strRef>
          </c:tx>
          <c:spPr>
            <a:solidFill>
              <a:schemeClr val="accent4">
                <a:alpha val="70000"/>
              </a:schemeClr>
            </a:solidFill>
            <a:ln>
              <a:noFill/>
            </a:ln>
            <a:effectLst/>
          </c:spPr>
          <c:invertIfNegative val="0"/>
          <c:dLbls>
            <c:dLbl>
              <c:idx val="1"/>
              <c:layout>
                <c:manualLayout>
                  <c:x val="0"/>
                  <c:y val="2.5329280648429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19-4632-AAF6-AEC05F5142CC}"/>
                </c:ext>
              </c:extLst>
            </c:dLbl>
            <c:dLbl>
              <c:idx val="2"/>
              <c:layout>
                <c:manualLayout>
                  <c:x val="-7.4850299401197605E-3"/>
                  <c:y val="3.0395136778115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19-4632-AAF6-AEC05F5142CC}"/>
                </c:ext>
              </c:extLst>
            </c:dLbl>
            <c:dLbl>
              <c:idx val="3"/>
              <c:layout>
                <c:manualLayout>
                  <c:x val="0"/>
                  <c:y val="3.5460992907801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19-4632-AAF6-AEC05F5142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'Pregunta 10 turistas'!$B$11:$B$15</c:f>
              <c:strCache>
                <c:ptCount val="4"/>
                <c:pt idx="0">
                  <c:v>Georeferenciación</c:v>
                </c:pt>
                <c:pt idx="1">
                  <c:v>Realidad Aumentada</c:v>
                </c:pt>
                <c:pt idx="2">
                  <c:v>Realidad Virtual</c:v>
                </c:pt>
                <c:pt idx="3">
                  <c:v>Redes Sociales</c:v>
                </c:pt>
              </c:strCache>
            </c:strRef>
          </c:cat>
          <c:val>
            <c:numRef>
              <c:f>'Pregunta 10 turistas'!$F$11:$F$15</c:f>
              <c:numCache>
                <c:formatCode>General</c:formatCode>
                <c:ptCount val="4"/>
                <c:pt idx="1">
                  <c:v>5.2</c:v>
                </c:pt>
                <c:pt idx="2">
                  <c:v>5.2</c:v>
                </c:pt>
                <c:pt idx="3">
                  <c:v>3.1</c:v>
                </c:pt>
              </c:numCache>
            </c:numRef>
          </c:val>
          <c:extLst>
            <c:ext xmlns:c16="http://schemas.microsoft.com/office/drawing/2014/chart" uri="{C3380CC4-5D6E-409C-BE32-E72D297353CC}">
              <c16:uniqueId val="{00000006-6219-4632-AAF6-AEC05F5142CC}"/>
            </c:ext>
          </c:extLst>
        </c:ser>
        <c:ser>
          <c:idx val="4"/>
          <c:order val="4"/>
          <c:tx>
            <c:strRef>
              <c:f>'Pregunta 10 turistas'!$G$10</c:f>
              <c:strCache>
                <c:ptCount val="1"/>
                <c:pt idx="0">
                  <c:v>Malo.</c:v>
                </c:pt>
              </c:strCache>
            </c:strRef>
          </c:tx>
          <c:spPr>
            <a:solidFill>
              <a:schemeClr val="accent5">
                <a:alpha val="70000"/>
              </a:schemeClr>
            </a:solidFill>
            <a:ln>
              <a:noFill/>
            </a:ln>
            <a:effectLst/>
          </c:spPr>
          <c:invertIfNegative val="0"/>
          <c:dLbls>
            <c:dLbl>
              <c:idx val="1"/>
              <c:layout>
                <c:manualLayout>
                  <c:x val="9.9800399201596807E-3"/>
                  <c:y val="1.5197568389057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219-4632-AAF6-AEC05F5142CC}"/>
                </c:ext>
              </c:extLst>
            </c:dLbl>
            <c:dLbl>
              <c:idx val="2"/>
              <c:layout>
                <c:manualLayout>
                  <c:x val="2.4950099800399202E-3"/>
                  <c:y val="3.5460992907801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19-4632-AAF6-AEC05F5142CC}"/>
                </c:ext>
              </c:extLst>
            </c:dLbl>
            <c:dLbl>
              <c:idx val="3"/>
              <c:layout>
                <c:manualLayout>
                  <c:x val="1.4970059880239429E-2"/>
                  <c:y val="4.0526849037487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19-4632-AAF6-AEC05F5142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'Pregunta 10 turistas'!$B$11:$B$15</c:f>
              <c:strCache>
                <c:ptCount val="4"/>
                <c:pt idx="0">
                  <c:v>Georeferenciación</c:v>
                </c:pt>
                <c:pt idx="1">
                  <c:v>Realidad Aumentada</c:v>
                </c:pt>
                <c:pt idx="2">
                  <c:v>Realidad Virtual</c:v>
                </c:pt>
                <c:pt idx="3">
                  <c:v>Redes Sociales</c:v>
                </c:pt>
              </c:strCache>
            </c:strRef>
          </c:cat>
          <c:val>
            <c:numRef>
              <c:f>'Pregunta 10 turistas'!$G$11:$G$15</c:f>
              <c:numCache>
                <c:formatCode>General</c:formatCode>
                <c:ptCount val="4"/>
                <c:pt idx="0">
                  <c:v>5.2</c:v>
                </c:pt>
                <c:pt idx="1">
                  <c:v>4.0999999999999996</c:v>
                </c:pt>
                <c:pt idx="2">
                  <c:v>3.1</c:v>
                </c:pt>
                <c:pt idx="3">
                  <c:v>3.1</c:v>
                </c:pt>
              </c:numCache>
            </c:numRef>
          </c:val>
          <c:extLst>
            <c:ext xmlns:c16="http://schemas.microsoft.com/office/drawing/2014/chart" uri="{C3380CC4-5D6E-409C-BE32-E72D297353CC}">
              <c16:uniqueId val="{0000000A-6219-4632-AAF6-AEC05F5142CC}"/>
            </c:ext>
          </c:extLst>
        </c:ser>
        <c:dLbls>
          <c:showLegendKey val="0"/>
          <c:showVal val="0"/>
          <c:showCatName val="0"/>
          <c:showSerName val="0"/>
          <c:showPercent val="0"/>
          <c:showBubbleSize val="0"/>
        </c:dLbls>
        <c:gapWidth val="80"/>
        <c:overlap val="25"/>
        <c:axId val="336185872"/>
        <c:axId val="336191752"/>
      </c:barChart>
      <c:catAx>
        <c:axId val="33618587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ES"/>
          </a:p>
        </c:txPr>
        <c:crossAx val="336191752"/>
        <c:crosses val="autoZero"/>
        <c:auto val="1"/>
        <c:lblAlgn val="ctr"/>
        <c:lblOffset val="100"/>
        <c:noMultiLvlLbl val="0"/>
      </c:catAx>
      <c:valAx>
        <c:axId val="33619175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ES"/>
          </a:p>
        </c:txPr>
        <c:crossAx val="336185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_rels/data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14.xml.rels><?xml version="1.0" encoding="UTF-8" standalone="yes"?>
<Relationships xmlns="http://schemas.openxmlformats.org/package/2006/relationships"><Relationship Id="rId1" Type="http://schemas.openxmlformats.org/officeDocument/2006/relationships/image" Target="../media/image28.png"/></Relationships>
</file>

<file path=ppt/diagrams/_rels/data15.xml.rels><?xml version="1.0" encoding="UTF-8" standalone="yes"?>
<Relationships xmlns="http://schemas.openxmlformats.org/package/2006/relationships"><Relationship Id="rId1" Type="http://schemas.openxmlformats.org/officeDocument/2006/relationships/image" Target="../media/image150.png"/></Relationships>
</file>

<file path=ppt/diagrams/_rels/data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9.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60335-395C-43EF-AEB0-D075230A10AD}" type="doc">
      <dgm:prSet loTypeId="urn:microsoft.com/office/officeart/2005/8/layout/process2" loCatId="process" qsTypeId="urn:microsoft.com/office/officeart/2005/8/quickstyle/3d3" qsCatId="3D" csTypeId="urn:microsoft.com/office/officeart/2005/8/colors/accent1_3" csCatId="accent1" phldr="1"/>
      <dgm:spPr/>
      <dgm:t>
        <a:bodyPr/>
        <a:lstStyle/>
        <a:p>
          <a:endParaRPr lang="es-VE"/>
        </a:p>
      </dgm:t>
    </dgm:pt>
    <dgm:pt modelId="{5635F650-AC59-41E1-B6FB-567487407149}">
      <dgm:prSet phldrT="[Texto]"/>
      <dgm:spPr/>
      <dgm:t>
        <a:bodyPr/>
        <a:lstStyle/>
        <a:p>
          <a:pPr algn="ctr"/>
          <a:r>
            <a:rPr lang="es-EC" dirty="0">
              <a:solidFill>
                <a:schemeClr val="tx1"/>
              </a:solidFill>
            </a:rPr>
            <a:t>La tecnología ha constituido un pilar fundamental y estratégico en el desarrollo de la sociedad.</a:t>
          </a:r>
          <a:endParaRPr lang="es-VE" dirty="0">
            <a:solidFill>
              <a:schemeClr val="tx1"/>
            </a:solidFill>
          </a:endParaRPr>
        </a:p>
      </dgm:t>
    </dgm:pt>
    <dgm:pt modelId="{06A53310-9225-4242-B1A0-C32FE9F3B50D}" type="parTrans" cxnId="{60C33E97-91B2-453A-9687-4F3B06A76AAA}">
      <dgm:prSet/>
      <dgm:spPr/>
      <dgm:t>
        <a:bodyPr/>
        <a:lstStyle/>
        <a:p>
          <a:endParaRPr lang="es-VE"/>
        </a:p>
      </dgm:t>
    </dgm:pt>
    <dgm:pt modelId="{BA473231-5DDC-4FBF-B1B5-F2ED408CEA83}" type="sibTrans" cxnId="{60C33E97-91B2-453A-9687-4F3B06A76AAA}">
      <dgm:prSet/>
      <dgm:spPr/>
      <dgm:t>
        <a:bodyPr/>
        <a:lstStyle/>
        <a:p>
          <a:endParaRPr lang="es-VE" dirty="0"/>
        </a:p>
      </dgm:t>
    </dgm:pt>
    <dgm:pt modelId="{0BB66A78-044C-40D2-8C30-D7DEABD03DEB}">
      <dgm:prSet phldrT="[Texto]"/>
      <dgm:spPr/>
      <dgm:t>
        <a:bodyPr/>
        <a:lstStyle/>
        <a:p>
          <a:pPr algn="ctr"/>
          <a:r>
            <a:rPr lang="es-EC" dirty="0">
              <a:solidFill>
                <a:schemeClr val="tx1"/>
              </a:solidFill>
            </a:rPr>
            <a:t>Convirtiéndose en un elemento esencial al momento de planear, desarrollar e implementar nuevas estrategias. </a:t>
          </a:r>
          <a:endParaRPr lang="es-VE" dirty="0">
            <a:solidFill>
              <a:schemeClr val="tx1"/>
            </a:solidFill>
          </a:endParaRPr>
        </a:p>
      </dgm:t>
    </dgm:pt>
    <dgm:pt modelId="{210F9D27-6ABA-4F90-983A-FF113E35C3BF}" type="parTrans" cxnId="{99025E3F-8E07-44F7-B8C8-1AFB24691472}">
      <dgm:prSet/>
      <dgm:spPr/>
      <dgm:t>
        <a:bodyPr/>
        <a:lstStyle/>
        <a:p>
          <a:endParaRPr lang="es-VE"/>
        </a:p>
      </dgm:t>
    </dgm:pt>
    <dgm:pt modelId="{5B75FDE9-2F9B-44D9-A36E-4DD02601A983}" type="sibTrans" cxnId="{99025E3F-8E07-44F7-B8C8-1AFB24691472}">
      <dgm:prSet/>
      <dgm:spPr/>
      <dgm:t>
        <a:bodyPr/>
        <a:lstStyle/>
        <a:p>
          <a:endParaRPr lang="es-VE" dirty="0"/>
        </a:p>
      </dgm:t>
    </dgm:pt>
    <dgm:pt modelId="{DE86ED45-A68C-4EC2-8885-D56FB58E37A7}">
      <dgm:prSet phldrT="[Texto]"/>
      <dgm:spPr/>
      <dgm:t>
        <a:bodyPr/>
        <a:lstStyle/>
        <a:p>
          <a:pPr algn="ctr"/>
          <a:r>
            <a:rPr lang="es-EC" dirty="0">
              <a:solidFill>
                <a:schemeClr val="tx1"/>
              </a:solidFill>
            </a:rPr>
            <a:t>Uno de los principales sectores que hace uso de la tecnología es el turismo.</a:t>
          </a:r>
          <a:endParaRPr lang="es-VE" dirty="0">
            <a:solidFill>
              <a:schemeClr val="tx1"/>
            </a:solidFill>
          </a:endParaRPr>
        </a:p>
      </dgm:t>
    </dgm:pt>
    <dgm:pt modelId="{DC0A1574-A79F-43B5-B6C1-26CAF6EFF9C5}" type="parTrans" cxnId="{064F5E4F-CEF4-42FC-A3E2-D3284FEDF442}">
      <dgm:prSet/>
      <dgm:spPr/>
      <dgm:t>
        <a:bodyPr/>
        <a:lstStyle/>
        <a:p>
          <a:endParaRPr lang="es-VE"/>
        </a:p>
      </dgm:t>
    </dgm:pt>
    <dgm:pt modelId="{C53EEBF2-9412-452D-9821-CEC1F3F9660B}" type="sibTrans" cxnId="{064F5E4F-CEF4-42FC-A3E2-D3284FEDF442}">
      <dgm:prSet/>
      <dgm:spPr/>
      <dgm:t>
        <a:bodyPr/>
        <a:lstStyle/>
        <a:p>
          <a:endParaRPr lang="es-VE"/>
        </a:p>
      </dgm:t>
    </dgm:pt>
    <dgm:pt modelId="{89396933-C0FD-4442-A58E-9C50170D026D}" type="pres">
      <dgm:prSet presAssocID="{ABF60335-395C-43EF-AEB0-D075230A10AD}" presName="linearFlow" presStyleCnt="0">
        <dgm:presLayoutVars>
          <dgm:resizeHandles val="exact"/>
        </dgm:presLayoutVars>
      </dgm:prSet>
      <dgm:spPr/>
    </dgm:pt>
    <dgm:pt modelId="{7D34BCDD-F8B5-4578-B3F1-750C12A78517}" type="pres">
      <dgm:prSet presAssocID="{5635F650-AC59-41E1-B6FB-567487407149}" presName="node" presStyleLbl="node1" presStyleIdx="0" presStyleCnt="3">
        <dgm:presLayoutVars>
          <dgm:bulletEnabled val="1"/>
        </dgm:presLayoutVars>
      </dgm:prSet>
      <dgm:spPr/>
    </dgm:pt>
    <dgm:pt modelId="{B44A28A1-4C82-4FB7-9262-609518B0DDB2}" type="pres">
      <dgm:prSet presAssocID="{BA473231-5DDC-4FBF-B1B5-F2ED408CEA83}" presName="sibTrans" presStyleLbl="sibTrans2D1" presStyleIdx="0" presStyleCnt="2"/>
      <dgm:spPr/>
    </dgm:pt>
    <dgm:pt modelId="{6F6A6B0A-E801-4166-AADC-46AA9DAB16B6}" type="pres">
      <dgm:prSet presAssocID="{BA473231-5DDC-4FBF-B1B5-F2ED408CEA83}" presName="connectorText" presStyleLbl="sibTrans2D1" presStyleIdx="0" presStyleCnt="2"/>
      <dgm:spPr/>
    </dgm:pt>
    <dgm:pt modelId="{383DA359-3444-453B-8975-B8E64887E474}" type="pres">
      <dgm:prSet presAssocID="{0BB66A78-044C-40D2-8C30-D7DEABD03DEB}" presName="node" presStyleLbl="node1" presStyleIdx="1" presStyleCnt="3">
        <dgm:presLayoutVars>
          <dgm:bulletEnabled val="1"/>
        </dgm:presLayoutVars>
      </dgm:prSet>
      <dgm:spPr/>
    </dgm:pt>
    <dgm:pt modelId="{80517D67-6379-4A1A-8095-80F4384EC237}" type="pres">
      <dgm:prSet presAssocID="{5B75FDE9-2F9B-44D9-A36E-4DD02601A983}" presName="sibTrans" presStyleLbl="sibTrans2D1" presStyleIdx="1" presStyleCnt="2"/>
      <dgm:spPr/>
    </dgm:pt>
    <dgm:pt modelId="{816E1000-69D5-4C36-ABB0-1945666625B9}" type="pres">
      <dgm:prSet presAssocID="{5B75FDE9-2F9B-44D9-A36E-4DD02601A983}" presName="connectorText" presStyleLbl="sibTrans2D1" presStyleIdx="1" presStyleCnt="2"/>
      <dgm:spPr/>
    </dgm:pt>
    <dgm:pt modelId="{9427D5F0-4A72-4A91-8A0D-8E6A5F48F70C}" type="pres">
      <dgm:prSet presAssocID="{DE86ED45-A68C-4EC2-8885-D56FB58E37A7}" presName="node" presStyleLbl="node1" presStyleIdx="2" presStyleCnt="3">
        <dgm:presLayoutVars>
          <dgm:bulletEnabled val="1"/>
        </dgm:presLayoutVars>
      </dgm:prSet>
      <dgm:spPr/>
    </dgm:pt>
  </dgm:ptLst>
  <dgm:cxnLst>
    <dgm:cxn modelId="{99025E3F-8E07-44F7-B8C8-1AFB24691472}" srcId="{ABF60335-395C-43EF-AEB0-D075230A10AD}" destId="{0BB66A78-044C-40D2-8C30-D7DEABD03DEB}" srcOrd="1" destOrd="0" parTransId="{210F9D27-6ABA-4F90-983A-FF113E35C3BF}" sibTransId="{5B75FDE9-2F9B-44D9-A36E-4DD02601A983}"/>
    <dgm:cxn modelId="{2E76864C-E7F5-4646-9980-8FF78C4F14CC}" type="presOf" srcId="{ABF60335-395C-43EF-AEB0-D075230A10AD}" destId="{89396933-C0FD-4442-A58E-9C50170D026D}" srcOrd="0" destOrd="0" presId="urn:microsoft.com/office/officeart/2005/8/layout/process2"/>
    <dgm:cxn modelId="{064F5E4F-CEF4-42FC-A3E2-D3284FEDF442}" srcId="{ABF60335-395C-43EF-AEB0-D075230A10AD}" destId="{DE86ED45-A68C-4EC2-8885-D56FB58E37A7}" srcOrd="2" destOrd="0" parTransId="{DC0A1574-A79F-43B5-B6C1-26CAF6EFF9C5}" sibTransId="{C53EEBF2-9412-452D-9821-CEC1F3F9660B}"/>
    <dgm:cxn modelId="{04832893-A307-47EF-8DBE-A8917E44D6F6}" type="presOf" srcId="{DE86ED45-A68C-4EC2-8885-D56FB58E37A7}" destId="{9427D5F0-4A72-4A91-8A0D-8E6A5F48F70C}" srcOrd="0" destOrd="0" presId="urn:microsoft.com/office/officeart/2005/8/layout/process2"/>
    <dgm:cxn modelId="{60C33E97-91B2-453A-9687-4F3B06A76AAA}" srcId="{ABF60335-395C-43EF-AEB0-D075230A10AD}" destId="{5635F650-AC59-41E1-B6FB-567487407149}" srcOrd="0" destOrd="0" parTransId="{06A53310-9225-4242-B1A0-C32FE9F3B50D}" sibTransId="{BA473231-5DDC-4FBF-B1B5-F2ED408CEA83}"/>
    <dgm:cxn modelId="{7D68A19E-9D1B-4C9F-88A8-CBE5B6EAC5E5}" type="presOf" srcId="{5B75FDE9-2F9B-44D9-A36E-4DD02601A983}" destId="{816E1000-69D5-4C36-ABB0-1945666625B9}" srcOrd="1" destOrd="0" presId="urn:microsoft.com/office/officeart/2005/8/layout/process2"/>
    <dgm:cxn modelId="{AAAA73BF-5802-428C-9F79-2B829A4D267C}" type="presOf" srcId="{BA473231-5DDC-4FBF-B1B5-F2ED408CEA83}" destId="{6F6A6B0A-E801-4166-AADC-46AA9DAB16B6}" srcOrd="1" destOrd="0" presId="urn:microsoft.com/office/officeart/2005/8/layout/process2"/>
    <dgm:cxn modelId="{6C107CD8-18B1-4083-B6AF-52DB83C55F40}" type="presOf" srcId="{BA473231-5DDC-4FBF-B1B5-F2ED408CEA83}" destId="{B44A28A1-4C82-4FB7-9262-609518B0DDB2}" srcOrd="0" destOrd="0" presId="urn:microsoft.com/office/officeart/2005/8/layout/process2"/>
    <dgm:cxn modelId="{E22151E2-AF98-4182-94DA-2802FE5182FF}" type="presOf" srcId="{0BB66A78-044C-40D2-8C30-D7DEABD03DEB}" destId="{383DA359-3444-453B-8975-B8E64887E474}" srcOrd="0" destOrd="0" presId="urn:microsoft.com/office/officeart/2005/8/layout/process2"/>
    <dgm:cxn modelId="{CC9729F2-E7F3-4E24-B020-12C0BD5907C7}" type="presOf" srcId="{5B75FDE9-2F9B-44D9-A36E-4DD02601A983}" destId="{80517D67-6379-4A1A-8095-80F4384EC237}" srcOrd="0" destOrd="0" presId="urn:microsoft.com/office/officeart/2005/8/layout/process2"/>
    <dgm:cxn modelId="{C36A2BF2-C467-464C-A787-1478192279B3}" type="presOf" srcId="{5635F650-AC59-41E1-B6FB-567487407149}" destId="{7D34BCDD-F8B5-4578-B3F1-750C12A78517}" srcOrd="0" destOrd="0" presId="urn:microsoft.com/office/officeart/2005/8/layout/process2"/>
    <dgm:cxn modelId="{BFB4FA95-B8D1-4CAB-8724-AE74C295BC12}" type="presParOf" srcId="{89396933-C0FD-4442-A58E-9C50170D026D}" destId="{7D34BCDD-F8B5-4578-B3F1-750C12A78517}" srcOrd="0" destOrd="0" presId="urn:microsoft.com/office/officeart/2005/8/layout/process2"/>
    <dgm:cxn modelId="{CE6F1E9E-0941-4FA9-B91F-DAC83AF0665E}" type="presParOf" srcId="{89396933-C0FD-4442-A58E-9C50170D026D}" destId="{B44A28A1-4C82-4FB7-9262-609518B0DDB2}" srcOrd="1" destOrd="0" presId="urn:microsoft.com/office/officeart/2005/8/layout/process2"/>
    <dgm:cxn modelId="{94717A17-21D5-4ADA-BC5F-61527B3F8B80}" type="presParOf" srcId="{B44A28A1-4C82-4FB7-9262-609518B0DDB2}" destId="{6F6A6B0A-E801-4166-AADC-46AA9DAB16B6}" srcOrd="0" destOrd="0" presId="urn:microsoft.com/office/officeart/2005/8/layout/process2"/>
    <dgm:cxn modelId="{A31F97F2-9A5C-414F-BBC0-504302B3906B}" type="presParOf" srcId="{89396933-C0FD-4442-A58E-9C50170D026D}" destId="{383DA359-3444-453B-8975-B8E64887E474}" srcOrd="2" destOrd="0" presId="urn:microsoft.com/office/officeart/2005/8/layout/process2"/>
    <dgm:cxn modelId="{E2E09BBE-328A-487E-8690-FBBC781A7EE1}" type="presParOf" srcId="{89396933-C0FD-4442-A58E-9C50170D026D}" destId="{80517D67-6379-4A1A-8095-80F4384EC237}" srcOrd="3" destOrd="0" presId="urn:microsoft.com/office/officeart/2005/8/layout/process2"/>
    <dgm:cxn modelId="{BC28E2AC-8393-41CD-915B-83937AE455A9}" type="presParOf" srcId="{80517D67-6379-4A1A-8095-80F4384EC237}" destId="{816E1000-69D5-4C36-ABB0-1945666625B9}" srcOrd="0" destOrd="0" presId="urn:microsoft.com/office/officeart/2005/8/layout/process2"/>
    <dgm:cxn modelId="{B913178D-29C8-4598-B5AE-E76DCDAAA6D2}" type="presParOf" srcId="{89396933-C0FD-4442-A58E-9C50170D026D}" destId="{9427D5F0-4A72-4A91-8A0D-8E6A5F48F70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BECF9A-D373-498D-A0C3-4E7E87380740}" type="doc">
      <dgm:prSet loTypeId="urn:microsoft.com/office/officeart/2005/8/layout/process2" loCatId="process" qsTypeId="urn:microsoft.com/office/officeart/2005/8/quickstyle/3d1" qsCatId="3D" csTypeId="urn:microsoft.com/office/officeart/2005/8/colors/accent1_3" csCatId="accent1" phldr="1"/>
      <dgm:spPr/>
    </dgm:pt>
    <dgm:pt modelId="{A27AE6EE-71F5-4B6F-9B9B-29D856DB90B4}">
      <dgm:prSet phldrT="[Texto]"/>
      <dgm:spPr/>
      <dgm:t>
        <a:bodyPr/>
        <a:lstStyle/>
        <a:p>
          <a:r>
            <a:rPr lang="es-EC" dirty="0">
              <a:solidFill>
                <a:schemeClr val="tx1"/>
              </a:solidFill>
            </a:rPr>
            <a:t>Censo</a:t>
          </a:r>
          <a:endParaRPr lang="es-VE" dirty="0">
            <a:solidFill>
              <a:schemeClr val="tx1"/>
            </a:solidFill>
          </a:endParaRPr>
        </a:p>
      </dgm:t>
    </dgm:pt>
    <dgm:pt modelId="{A12162AD-2AA7-49AC-AECA-CBE6E13068FE}" type="parTrans" cxnId="{A86FE7CC-7EAC-41FC-AB38-C736D19478CA}">
      <dgm:prSet/>
      <dgm:spPr/>
      <dgm:t>
        <a:bodyPr/>
        <a:lstStyle/>
        <a:p>
          <a:endParaRPr lang="es-VE"/>
        </a:p>
      </dgm:t>
    </dgm:pt>
    <dgm:pt modelId="{3E6F8C8F-83F7-4FDF-9741-2B76B12B47F8}" type="sibTrans" cxnId="{A86FE7CC-7EAC-41FC-AB38-C736D19478CA}">
      <dgm:prSet/>
      <dgm:spPr/>
      <dgm:t>
        <a:bodyPr/>
        <a:lstStyle/>
        <a:p>
          <a:endParaRPr lang="es-VE" dirty="0"/>
        </a:p>
      </dgm:t>
    </dgm:pt>
    <dgm:pt modelId="{74AB2E36-B2BD-4413-9889-DC6691687938}">
      <dgm:prSet phldrT="[Texto]"/>
      <dgm:spPr/>
      <dgm:t>
        <a:bodyPr/>
        <a:lstStyle/>
        <a:p>
          <a:r>
            <a:rPr lang="es-EC" dirty="0">
              <a:solidFill>
                <a:schemeClr val="tx1"/>
              </a:solidFill>
            </a:rPr>
            <a:t>Muestra</a:t>
          </a:r>
          <a:endParaRPr lang="es-VE" dirty="0">
            <a:solidFill>
              <a:schemeClr val="tx1"/>
            </a:solidFill>
          </a:endParaRPr>
        </a:p>
      </dgm:t>
    </dgm:pt>
    <dgm:pt modelId="{A414A584-AF5F-49AD-B2A6-8098B79E9C71}" type="parTrans" cxnId="{C29135C7-FA9B-4106-A616-2BB3572DB40F}">
      <dgm:prSet/>
      <dgm:spPr/>
      <dgm:t>
        <a:bodyPr/>
        <a:lstStyle/>
        <a:p>
          <a:endParaRPr lang="es-VE"/>
        </a:p>
      </dgm:t>
    </dgm:pt>
    <dgm:pt modelId="{E55FF321-B0A7-422C-A997-4EAA4F9F8C25}" type="sibTrans" cxnId="{C29135C7-FA9B-4106-A616-2BB3572DB40F}">
      <dgm:prSet/>
      <dgm:spPr/>
      <dgm:t>
        <a:bodyPr/>
        <a:lstStyle/>
        <a:p>
          <a:endParaRPr lang="es-VE"/>
        </a:p>
      </dgm:t>
    </dgm:pt>
    <dgm:pt modelId="{E0A2A13E-3B9C-4855-B9FC-B31E72DB29C8}" type="pres">
      <dgm:prSet presAssocID="{75BECF9A-D373-498D-A0C3-4E7E87380740}" presName="linearFlow" presStyleCnt="0">
        <dgm:presLayoutVars>
          <dgm:resizeHandles val="exact"/>
        </dgm:presLayoutVars>
      </dgm:prSet>
      <dgm:spPr/>
    </dgm:pt>
    <dgm:pt modelId="{CF752ACE-DC6A-4B36-B513-19CA2FB29C69}" type="pres">
      <dgm:prSet presAssocID="{A27AE6EE-71F5-4B6F-9B9B-29D856DB90B4}" presName="node" presStyleLbl="node1" presStyleIdx="0" presStyleCnt="2">
        <dgm:presLayoutVars>
          <dgm:bulletEnabled val="1"/>
        </dgm:presLayoutVars>
      </dgm:prSet>
      <dgm:spPr/>
    </dgm:pt>
    <dgm:pt modelId="{B7FE978D-33E0-4818-9193-86EF37D222BA}" type="pres">
      <dgm:prSet presAssocID="{3E6F8C8F-83F7-4FDF-9741-2B76B12B47F8}" presName="sibTrans" presStyleLbl="sibTrans2D1" presStyleIdx="0" presStyleCnt="1"/>
      <dgm:spPr/>
    </dgm:pt>
    <dgm:pt modelId="{5F02284D-7BFC-4471-A4F1-ACE0FF1969D5}" type="pres">
      <dgm:prSet presAssocID="{3E6F8C8F-83F7-4FDF-9741-2B76B12B47F8}" presName="connectorText" presStyleLbl="sibTrans2D1" presStyleIdx="0" presStyleCnt="1"/>
      <dgm:spPr/>
    </dgm:pt>
    <dgm:pt modelId="{04B667E8-B3F6-4444-86EA-5A4B28A66517}" type="pres">
      <dgm:prSet presAssocID="{74AB2E36-B2BD-4413-9889-DC6691687938}" presName="node" presStyleLbl="node1" presStyleIdx="1" presStyleCnt="2">
        <dgm:presLayoutVars>
          <dgm:bulletEnabled val="1"/>
        </dgm:presLayoutVars>
      </dgm:prSet>
      <dgm:spPr/>
    </dgm:pt>
  </dgm:ptLst>
  <dgm:cxnLst>
    <dgm:cxn modelId="{C9D07018-C974-4E48-929E-C8B7F67393BD}" type="presOf" srcId="{74AB2E36-B2BD-4413-9889-DC6691687938}" destId="{04B667E8-B3F6-4444-86EA-5A4B28A66517}" srcOrd="0" destOrd="0" presId="urn:microsoft.com/office/officeart/2005/8/layout/process2"/>
    <dgm:cxn modelId="{333E906D-CC76-49B2-99A2-D86799B91BED}" type="presOf" srcId="{3E6F8C8F-83F7-4FDF-9741-2B76B12B47F8}" destId="{5F02284D-7BFC-4471-A4F1-ACE0FF1969D5}" srcOrd="1" destOrd="0" presId="urn:microsoft.com/office/officeart/2005/8/layout/process2"/>
    <dgm:cxn modelId="{462EB1B9-0CD2-4F35-8167-D8532EAB7374}" type="presOf" srcId="{3E6F8C8F-83F7-4FDF-9741-2B76B12B47F8}" destId="{B7FE978D-33E0-4818-9193-86EF37D222BA}" srcOrd="0" destOrd="0" presId="urn:microsoft.com/office/officeart/2005/8/layout/process2"/>
    <dgm:cxn modelId="{5CB02DBE-E33E-4845-8D67-9F5637870153}" type="presOf" srcId="{75BECF9A-D373-498D-A0C3-4E7E87380740}" destId="{E0A2A13E-3B9C-4855-B9FC-B31E72DB29C8}" srcOrd="0" destOrd="0" presId="urn:microsoft.com/office/officeart/2005/8/layout/process2"/>
    <dgm:cxn modelId="{C29135C7-FA9B-4106-A616-2BB3572DB40F}" srcId="{75BECF9A-D373-498D-A0C3-4E7E87380740}" destId="{74AB2E36-B2BD-4413-9889-DC6691687938}" srcOrd="1" destOrd="0" parTransId="{A414A584-AF5F-49AD-B2A6-8098B79E9C71}" sibTransId="{E55FF321-B0A7-422C-A997-4EAA4F9F8C25}"/>
    <dgm:cxn modelId="{A86FE7CC-7EAC-41FC-AB38-C736D19478CA}" srcId="{75BECF9A-D373-498D-A0C3-4E7E87380740}" destId="{A27AE6EE-71F5-4B6F-9B9B-29D856DB90B4}" srcOrd="0" destOrd="0" parTransId="{A12162AD-2AA7-49AC-AECA-CBE6E13068FE}" sibTransId="{3E6F8C8F-83F7-4FDF-9741-2B76B12B47F8}"/>
    <dgm:cxn modelId="{406717FE-A3BB-4E95-8EAE-D2EBAD84CED7}" type="presOf" srcId="{A27AE6EE-71F5-4B6F-9B9B-29D856DB90B4}" destId="{CF752ACE-DC6A-4B36-B513-19CA2FB29C69}" srcOrd="0" destOrd="0" presId="urn:microsoft.com/office/officeart/2005/8/layout/process2"/>
    <dgm:cxn modelId="{7E72F14C-9794-41D2-A50C-64F1BDD71F0D}" type="presParOf" srcId="{E0A2A13E-3B9C-4855-B9FC-B31E72DB29C8}" destId="{CF752ACE-DC6A-4B36-B513-19CA2FB29C69}" srcOrd="0" destOrd="0" presId="urn:microsoft.com/office/officeart/2005/8/layout/process2"/>
    <dgm:cxn modelId="{91F7BBEE-B3F3-4EDA-8FCC-0CA747550256}" type="presParOf" srcId="{E0A2A13E-3B9C-4855-B9FC-B31E72DB29C8}" destId="{B7FE978D-33E0-4818-9193-86EF37D222BA}" srcOrd="1" destOrd="0" presId="urn:microsoft.com/office/officeart/2005/8/layout/process2"/>
    <dgm:cxn modelId="{D0B45DEC-1DF6-47A8-9AF8-6174CD98E961}" type="presParOf" srcId="{B7FE978D-33E0-4818-9193-86EF37D222BA}" destId="{5F02284D-7BFC-4471-A4F1-ACE0FF1969D5}" srcOrd="0" destOrd="0" presId="urn:microsoft.com/office/officeart/2005/8/layout/process2"/>
    <dgm:cxn modelId="{4EA01860-7EAE-4661-8600-EC708D4A749A}" type="presParOf" srcId="{E0A2A13E-3B9C-4855-B9FC-B31E72DB29C8}" destId="{04B667E8-B3F6-4444-86EA-5A4B28A66517}"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093559-59D5-488C-A758-FC7332EF45BA}" type="doc">
      <dgm:prSet loTypeId="urn:microsoft.com/office/officeart/2005/8/layout/vList6" loCatId="list" qsTypeId="urn:microsoft.com/office/officeart/2005/8/quickstyle/3d2" qsCatId="3D" csTypeId="urn:microsoft.com/office/officeart/2005/8/colors/accent1_5" csCatId="accent1" phldr="1"/>
      <dgm:spPr/>
      <dgm:t>
        <a:bodyPr/>
        <a:lstStyle/>
        <a:p>
          <a:endParaRPr lang="es-VE"/>
        </a:p>
      </dgm:t>
    </dgm:pt>
    <dgm:pt modelId="{37B84C85-A872-4E44-B7C3-90C35D6825F2}">
      <dgm:prSet phldrT="[Texto]"/>
      <dgm:spPr/>
      <dgm:t>
        <a:bodyPr/>
        <a:lstStyle/>
        <a:p>
          <a:r>
            <a:rPr lang="es-EC" dirty="0">
              <a:solidFill>
                <a:schemeClr val="tx1"/>
              </a:solidFill>
            </a:rPr>
            <a:t>Censo</a:t>
          </a:r>
          <a:endParaRPr lang="es-VE" dirty="0">
            <a:solidFill>
              <a:schemeClr val="tx1"/>
            </a:solidFill>
          </a:endParaRPr>
        </a:p>
      </dgm:t>
    </dgm:pt>
    <dgm:pt modelId="{54C63705-FD5D-4C96-9403-0948A2F845B8}" type="parTrans" cxnId="{972F7651-9D16-4729-A7AB-FF26BFEF5490}">
      <dgm:prSet/>
      <dgm:spPr/>
      <dgm:t>
        <a:bodyPr/>
        <a:lstStyle/>
        <a:p>
          <a:endParaRPr lang="es-VE"/>
        </a:p>
      </dgm:t>
    </dgm:pt>
    <dgm:pt modelId="{274F85B7-1BC6-4556-9027-55AEBA59C92F}" type="sibTrans" cxnId="{972F7651-9D16-4729-A7AB-FF26BFEF5490}">
      <dgm:prSet/>
      <dgm:spPr/>
      <dgm:t>
        <a:bodyPr/>
        <a:lstStyle/>
        <a:p>
          <a:endParaRPr lang="es-VE"/>
        </a:p>
      </dgm:t>
    </dgm:pt>
    <dgm:pt modelId="{2B655223-8EA2-4C4F-A6FA-16C27FC8601F}">
      <dgm:prSet phldrT="[Texto]" custT="1"/>
      <dgm:spPr/>
      <dgm:t>
        <a:bodyPr/>
        <a:lstStyle/>
        <a:p>
          <a:r>
            <a:rPr lang="es-EC" sz="2000" dirty="0"/>
            <a:t>Datos de la matriz de catastro del Servicio Turístico de Baños</a:t>
          </a:r>
          <a:endParaRPr lang="es-VE" sz="2000" dirty="0"/>
        </a:p>
      </dgm:t>
    </dgm:pt>
    <dgm:pt modelId="{9BBA3910-94C0-4CDA-9D95-22E744544762}" type="parTrans" cxnId="{8C71592E-29D6-44BD-BDC5-6BDF9B28EC73}">
      <dgm:prSet/>
      <dgm:spPr/>
      <dgm:t>
        <a:bodyPr/>
        <a:lstStyle/>
        <a:p>
          <a:endParaRPr lang="es-VE"/>
        </a:p>
      </dgm:t>
    </dgm:pt>
    <dgm:pt modelId="{C83EA863-6D0E-4228-BF66-3AF4B23834DB}" type="sibTrans" cxnId="{8C71592E-29D6-44BD-BDC5-6BDF9B28EC73}">
      <dgm:prSet/>
      <dgm:spPr/>
      <dgm:t>
        <a:bodyPr/>
        <a:lstStyle/>
        <a:p>
          <a:endParaRPr lang="es-VE"/>
        </a:p>
      </dgm:t>
    </dgm:pt>
    <dgm:pt modelId="{6456B8B0-4AD2-4218-A943-CF31604897A8}">
      <dgm:prSet phldrT="[Texto]" custT="1"/>
      <dgm:spPr/>
      <dgm:t>
        <a:bodyPr/>
        <a:lstStyle/>
        <a:p>
          <a:endParaRPr lang="es-VE" sz="2000" dirty="0"/>
        </a:p>
      </dgm:t>
    </dgm:pt>
    <dgm:pt modelId="{102685E9-EE54-464B-93A3-06754338CA72}" type="parTrans" cxnId="{1179E426-4E29-4F88-88D6-22984CF67320}">
      <dgm:prSet/>
      <dgm:spPr/>
      <dgm:t>
        <a:bodyPr/>
        <a:lstStyle/>
        <a:p>
          <a:endParaRPr lang="es-VE"/>
        </a:p>
      </dgm:t>
    </dgm:pt>
    <dgm:pt modelId="{B5285B82-F029-435A-B9EF-9A65EC513DBD}" type="sibTrans" cxnId="{1179E426-4E29-4F88-88D6-22984CF67320}">
      <dgm:prSet/>
      <dgm:spPr/>
      <dgm:t>
        <a:bodyPr/>
        <a:lstStyle/>
        <a:p>
          <a:endParaRPr lang="es-VE"/>
        </a:p>
      </dgm:t>
    </dgm:pt>
    <dgm:pt modelId="{4DC5FB9F-E8B3-4AB0-AB18-208FB4636F08}" type="pres">
      <dgm:prSet presAssocID="{2D093559-59D5-488C-A758-FC7332EF45BA}" presName="Name0" presStyleCnt="0">
        <dgm:presLayoutVars>
          <dgm:dir/>
          <dgm:animLvl val="lvl"/>
          <dgm:resizeHandles/>
        </dgm:presLayoutVars>
      </dgm:prSet>
      <dgm:spPr/>
    </dgm:pt>
    <dgm:pt modelId="{B1C35028-250A-49A7-89FD-7DD40A4C1CEA}" type="pres">
      <dgm:prSet presAssocID="{37B84C85-A872-4E44-B7C3-90C35D6825F2}" presName="linNode" presStyleCnt="0"/>
      <dgm:spPr/>
    </dgm:pt>
    <dgm:pt modelId="{846C8D61-4EF7-43DB-BEB7-A1802F82447B}" type="pres">
      <dgm:prSet presAssocID="{37B84C85-A872-4E44-B7C3-90C35D6825F2}" presName="parentShp" presStyleLbl="node1" presStyleIdx="0" presStyleCnt="1">
        <dgm:presLayoutVars>
          <dgm:bulletEnabled val="1"/>
        </dgm:presLayoutVars>
      </dgm:prSet>
      <dgm:spPr/>
    </dgm:pt>
    <dgm:pt modelId="{3B8CDAAB-F39B-4CB1-AA50-B79783C96BCD}" type="pres">
      <dgm:prSet presAssocID="{37B84C85-A872-4E44-B7C3-90C35D6825F2}" presName="childShp" presStyleLbl="bgAccFollowNode1" presStyleIdx="0" presStyleCnt="1" custLinFactNeighborX="25839" custLinFactNeighborY="12338">
        <dgm:presLayoutVars>
          <dgm:bulletEnabled val="1"/>
        </dgm:presLayoutVars>
      </dgm:prSet>
      <dgm:spPr/>
    </dgm:pt>
  </dgm:ptLst>
  <dgm:cxnLst>
    <dgm:cxn modelId="{1179E426-4E29-4F88-88D6-22984CF67320}" srcId="{37B84C85-A872-4E44-B7C3-90C35D6825F2}" destId="{6456B8B0-4AD2-4218-A943-CF31604897A8}" srcOrd="0" destOrd="0" parTransId="{102685E9-EE54-464B-93A3-06754338CA72}" sibTransId="{B5285B82-F029-435A-B9EF-9A65EC513DBD}"/>
    <dgm:cxn modelId="{8C71592E-29D6-44BD-BDC5-6BDF9B28EC73}" srcId="{37B84C85-A872-4E44-B7C3-90C35D6825F2}" destId="{2B655223-8EA2-4C4F-A6FA-16C27FC8601F}" srcOrd="1" destOrd="0" parTransId="{9BBA3910-94C0-4CDA-9D95-22E744544762}" sibTransId="{C83EA863-6D0E-4228-BF66-3AF4B23834DB}"/>
    <dgm:cxn modelId="{F6F6FE2F-F676-4E92-9AC9-B8879DF9F670}" type="presOf" srcId="{37B84C85-A872-4E44-B7C3-90C35D6825F2}" destId="{846C8D61-4EF7-43DB-BEB7-A1802F82447B}" srcOrd="0" destOrd="0" presId="urn:microsoft.com/office/officeart/2005/8/layout/vList6"/>
    <dgm:cxn modelId="{972F7651-9D16-4729-A7AB-FF26BFEF5490}" srcId="{2D093559-59D5-488C-A758-FC7332EF45BA}" destId="{37B84C85-A872-4E44-B7C3-90C35D6825F2}" srcOrd="0" destOrd="0" parTransId="{54C63705-FD5D-4C96-9403-0948A2F845B8}" sibTransId="{274F85B7-1BC6-4556-9027-55AEBA59C92F}"/>
    <dgm:cxn modelId="{3391E98E-CE1A-4CF9-A4D8-82ABFB5C062A}" type="presOf" srcId="{2B655223-8EA2-4C4F-A6FA-16C27FC8601F}" destId="{3B8CDAAB-F39B-4CB1-AA50-B79783C96BCD}" srcOrd="0" destOrd="1" presId="urn:microsoft.com/office/officeart/2005/8/layout/vList6"/>
    <dgm:cxn modelId="{3DAB7BAF-5A34-4ECC-8B6C-816942518273}" type="presOf" srcId="{6456B8B0-4AD2-4218-A943-CF31604897A8}" destId="{3B8CDAAB-F39B-4CB1-AA50-B79783C96BCD}" srcOrd="0" destOrd="0" presId="urn:microsoft.com/office/officeart/2005/8/layout/vList6"/>
    <dgm:cxn modelId="{8B8B0AE0-F432-4840-A76C-E8B6AA0B41C5}" type="presOf" srcId="{2D093559-59D5-488C-A758-FC7332EF45BA}" destId="{4DC5FB9F-E8B3-4AB0-AB18-208FB4636F08}" srcOrd="0" destOrd="0" presId="urn:microsoft.com/office/officeart/2005/8/layout/vList6"/>
    <dgm:cxn modelId="{558A21F6-7F18-4C4B-AB0E-D44074660CDC}" type="presParOf" srcId="{4DC5FB9F-E8B3-4AB0-AB18-208FB4636F08}" destId="{B1C35028-250A-49A7-89FD-7DD40A4C1CEA}" srcOrd="0" destOrd="0" presId="urn:microsoft.com/office/officeart/2005/8/layout/vList6"/>
    <dgm:cxn modelId="{DA5D8819-00A9-47CC-94BE-B976C7588A11}" type="presParOf" srcId="{B1C35028-250A-49A7-89FD-7DD40A4C1CEA}" destId="{846C8D61-4EF7-43DB-BEB7-A1802F82447B}" srcOrd="0" destOrd="0" presId="urn:microsoft.com/office/officeart/2005/8/layout/vList6"/>
    <dgm:cxn modelId="{5AE27642-96A9-47C4-A51F-3D929DDFE728}" type="presParOf" srcId="{B1C35028-250A-49A7-89FD-7DD40A4C1CEA}" destId="{3B8CDAAB-F39B-4CB1-AA50-B79783C96BC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C9D647-EFF3-40A2-BA78-766E25E3D66A}" type="doc">
      <dgm:prSet loTypeId="urn:microsoft.com/office/officeart/2005/8/layout/lProcess2" loCatId="list" qsTypeId="urn:microsoft.com/office/officeart/2005/8/quickstyle/simple2" qsCatId="simple" csTypeId="urn:microsoft.com/office/officeart/2005/8/colors/accent1_1" csCatId="accent1" phldr="1"/>
      <dgm:spPr/>
      <dgm:t>
        <a:bodyPr/>
        <a:lstStyle/>
        <a:p>
          <a:endParaRPr lang="es-VE"/>
        </a:p>
      </dgm:t>
    </dgm:pt>
    <dgm:pt modelId="{444D3592-D3A0-419A-A26D-651C021B92B7}">
      <dgm:prSet phldrT="[Texto]"/>
      <dgm:spPr/>
      <dgm:t>
        <a:bodyPr/>
        <a:lstStyle/>
        <a:p>
          <a:r>
            <a:rPr lang="es-EC" dirty="0"/>
            <a:t>Población</a:t>
          </a:r>
          <a:endParaRPr lang="es-VE" dirty="0"/>
        </a:p>
      </dgm:t>
    </dgm:pt>
    <dgm:pt modelId="{47FA4938-2CEF-4C5F-BC78-3E01F366DBB0}" type="parTrans" cxnId="{D138E232-8D97-4E45-89FC-68911EA9E795}">
      <dgm:prSet/>
      <dgm:spPr/>
      <dgm:t>
        <a:bodyPr/>
        <a:lstStyle/>
        <a:p>
          <a:endParaRPr lang="es-VE"/>
        </a:p>
      </dgm:t>
    </dgm:pt>
    <dgm:pt modelId="{5E20601B-6355-42FF-866A-7B858824D915}" type="sibTrans" cxnId="{D138E232-8D97-4E45-89FC-68911EA9E795}">
      <dgm:prSet/>
      <dgm:spPr/>
      <dgm:t>
        <a:bodyPr/>
        <a:lstStyle/>
        <a:p>
          <a:endParaRPr lang="es-VE"/>
        </a:p>
      </dgm:t>
    </dgm:pt>
    <dgm:pt modelId="{CA1167DF-3C4D-495C-8A45-BD6F1F978E9A}">
      <dgm:prSet phldrT="[Texto]"/>
      <dgm:spPr/>
      <dgm:t>
        <a:bodyPr/>
        <a:lstStyle/>
        <a:p>
          <a:r>
            <a:rPr lang="es-EC" dirty="0"/>
            <a:t>157150 Turistas que visitan el cantón Baños de Agua Santa.</a:t>
          </a:r>
          <a:endParaRPr lang="es-VE" dirty="0"/>
        </a:p>
      </dgm:t>
    </dgm:pt>
    <dgm:pt modelId="{AC8C8469-EAFC-426C-93D7-B81C5E3CAB93}" type="parTrans" cxnId="{42A1F584-112A-4F3D-ADC9-D6C770016042}">
      <dgm:prSet/>
      <dgm:spPr/>
      <dgm:t>
        <a:bodyPr/>
        <a:lstStyle/>
        <a:p>
          <a:endParaRPr lang="es-VE"/>
        </a:p>
      </dgm:t>
    </dgm:pt>
    <dgm:pt modelId="{627D398B-71E4-41E6-8D04-00CDA06C1C48}" type="sibTrans" cxnId="{42A1F584-112A-4F3D-ADC9-D6C770016042}">
      <dgm:prSet/>
      <dgm:spPr/>
      <dgm:t>
        <a:bodyPr/>
        <a:lstStyle/>
        <a:p>
          <a:endParaRPr lang="es-VE"/>
        </a:p>
      </dgm:t>
    </dgm:pt>
    <dgm:pt modelId="{0443B81C-1CB2-4F38-B964-B5CCA602193F}">
      <dgm:prSet phldrT="[Texto]"/>
      <dgm:spPr/>
      <dgm:t>
        <a:bodyPr/>
        <a:lstStyle/>
        <a:p>
          <a:endParaRPr lang="es-VE" dirty="0"/>
        </a:p>
      </dgm:t>
    </dgm:pt>
    <dgm:pt modelId="{49F42B43-C913-4BE5-AB7B-950A2633380E}" type="parTrans" cxnId="{E3455E15-CB50-4015-8CC7-F147C3DA609B}">
      <dgm:prSet/>
      <dgm:spPr/>
      <dgm:t>
        <a:bodyPr/>
        <a:lstStyle/>
        <a:p>
          <a:endParaRPr lang="es-VE"/>
        </a:p>
      </dgm:t>
    </dgm:pt>
    <dgm:pt modelId="{732F4352-4D78-40ED-AFFF-52AFE4D8F7CE}" type="sibTrans" cxnId="{E3455E15-CB50-4015-8CC7-F147C3DA609B}">
      <dgm:prSet/>
      <dgm:spPr/>
      <dgm:t>
        <a:bodyPr/>
        <a:lstStyle/>
        <a:p>
          <a:endParaRPr lang="es-VE"/>
        </a:p>
      </dgm:t>
    </dgm:pt>
    <mc:AlternateContent xmlns:mc="http://schemas.openxmlformats.org/markup-compatibility/2006" xmlns:a14="http://schemas.microsoft.com/office/drawing/2010/main">
      <mc:Choice Requires="a14">
        <dgm:pt modelId="{CD60755F-7DDC-4CA2-8702-0690B3B336B1}">
          <dgm:prSet phldrT="[Texto]" custT="1"/>
          <dgm:spPr/>
          <dgm:t>
            <a:bodyPr/>
            <a:lstStyle/>
            <a:p>
              <a:pPr/>
              <a14:m>
                <m:oMathPara xmlns:m="http://schemas.openxmlformats.org/officeDocument/2006/math">
                  <m:oMathParaPr>
                    <m:jc m:val="centerGroup"/>
                  </m:oMathParaPr>
                  <m:oMath xmlns:m="http://schemas.openxmlformats.org/officeDocument/2006/math">
                    <m:r>
                      <m:rPr>
                        <m:sty m:val="p"/>
                      </m:rPr>
                      <a:rPr lang="es-EC" sz="1600" smtClean="0">
                        <a:latin typeface="Cambria Math" panose="02040503050406030204" pitchFamily="18" charset="0"/>
                      </a:rPr>
                      <m:t>n</m:t>
                    </m:r>
                    <m:r>
                      <a:rPr lang="es-EC" sz="1600" i="1">
                        <a:latin typeface="Cambria Math" panose="02040503050406030204" pitchFamily="18" charset="0"/>
                      </a:rPr>
                      <m:t>=</m:t>
                    </m:r>
                    <m:f>
                      <m:fPr>
                        <m:ctrlPr>
                          <a:rPr lang="es-VE" sz="1600" i="1">
                            <a:latin typeface="Cambria Math" panose="02040503050406030204" pitchFamily="18" charset="0"/>
                          </a:rPr>
                        </m:ctrlPr>
                      </m:fPr>
                      <m:num>
                        <m:r>
                          <a:rPr lang="es-EC" sz="1600" i="1">
                            <a:latin typeface="Cambria Math" panose="02040503050406030204" pitchFamily="18" charset="0"/>
                          </a:rPr>
                          <m:t>𝑁</m:t>
                        </m:r>
                        <m:r>
                          <a:rPr lang="es-EC" sz="1600" i="1">
                            <a:latin typeface="Cambria Math" panose="02040503050406030204" pitchFamily="18" charset="0"/>
                          </a:rPr>
                          <m:t>∗</m:t>
                        </m:r>
                        <m:sSup>
                          <m:sSupPr>
                            <m:ctrlPr>
                              <a:rPr lang="es-VE" sz="1600" i="1">
                                <a:latin typeface="Cambria Math" panose="02040503050406030204" pitchFamily="18" charset="0"/>
                              </a:rPr>
                            </m:ctrlPr>
                          </m:sSupPr>
                          <m:e>
                            <m:r>
                              <a:rPr lang="es-EC" sz="1600" i="1">
                                <a:latin typeface="Cambria Math" panose="02040503050406030204" pitchFamily="18" charset="0"/>
                              </a:rPr>
                              <m:t>𝑧</m:t>
                            </m:r>
                          </m:e>
                          <m:sup>
                            <m:r>
                              <a:rPr lang="es-EC" sz="1600" i="1">
                                <a:latin typeface="Cambria Math" panose="02040503050406030204" pitchFamily="18" charset="0"/>
                              </a:rPr>
                              <m:t>2</m:t>
                            </m:r>
                          </m:sup>
                        </m:sSup>
                        <m:r>
                          <a:rPr lang="es-EC" sz="1600" i="1">
                            <a:latin typeface="Cambria Math" panose="02040503050406030204" pitchFamily="18" charset="0"/>
                          </a:rPr>
                          <m:t>∗</m:t>
                        </m:r>
                        <m:r>
                          <a:rPr lang="es-EC" sz="1600" i="1">
                            <a:latin typeface="Cambria Math" panose="02040503050406030204" pitchFamily="18" charset="0"/>
                          </a:rPr>
                          <m:t>𝑝</m:t>
                        </m:r>
                        <m:r>
                          <a:rPr lang="es-EC" sz="1600" i="1">
                            <a:latin typeface="Cambria Math" panose="02040503050406030204" pitchFamily="18" charset="0"/>
                          </a:rPr>
                          <m:t>∗</m:t>
                        </m:r>
                        <m:r>
                          <a:rPr lang="es-EC" sz="1600" i="1">
                            <a:latin typeface="Cambria Math" panose="02040503050406030204" pitchFamily="18" charset="0"/>
                          </a:rPr>
                          <m:t>𝑞</m:t>
                        </m:r>
                      </m:num>
                      <m:den>
                        <m:sSup>
                          <m:sSupPr>
                            <m:ctrlPr>
                              <a:rPr lang="es-VE" sz="1600" i="1">
                                <a:latin typeface="Cambria Math" panose="02040503050406030204" pitchFamily="18" charset="0"/>
                              </a:rPr>
                            </m:ctrlPr>
                          </m:sSupPr>
                          <m:e>
                            <m:r>
                              <a:rPr lang="es-EC" sz="1600" i="1">
                                <a:latin typeface="Cambria Math" panose="02040503050406030204" pitchFamily="18" charset="0"/>
                              </a:rPr>
                              <m:t>𝑒</m:t>
                            </m:r>
                          </m:e>
                          <m:sup>
                            <m:r>
                              <a:rPr lang="es-EC" sz="1600" i="1">
                                <a:latin typeface="Cambria Math" panose="02040503050406030204" pitchFamily="18" charset="0"/>
                              </a:rPr>
                              <m:t>2</m:t>
                            </m:r>
                          </m:sup>
                        </m:sSup>
                        <m:d>
                          <m:dPr>
                            <m:ctrlPr>
                              <a:rPr lang="es-VE" sz="1600" i="1">
                                <a:latin typeface="Cambria Math" panose="02040503050406030204" pitchFamily="18" charset="0"/>
                              </a:rPr>
                            </m:ctrlPr>
                          </m:dPr>
                          <m:e>
                            <m:r>
                              <a:rPr lang="es-EC" sz="1600" i="1">
                                <a:latin typeface="Cambria Math" panose="02040503050406030204" pitchFamily="18" charset="0"/>
                              </a:rPr>
                              <m:t>𝑁</m:t>
                            </m:r>
                            <m:r>
                              <a:rPr lang="es-EC" sz="1600" i="1">
                                <a:latin typeface="Cambria Math" panose="02040503050406030204" pitchFamily="18" charset="0"/>
                              </a:rPr>
                              <m:t>−1</m:t>
                            </m:r>
                          </m:e>
                        </m:d>
                        <m:r>
                          <a:rPr lang="es-EC" sz="1600" i="1">
                            <a:latin typeface="Cambria Math" panose="02040503050406030204" pitchFamily="18" charset="0"/>
                          </a:rPr>
                          <m:t>+</m:t>
                        </m:r>
                        <m:sSup>
                          <m:sSupPr>
                            <m:ctrlPr>
                              <a:rPr lang="es-VE" sz="1600" i="1">
                                <a:latin typeface="Cambria Math" panose="02040503050406030204" pitchFamily="18" charset="0"/>
                              </a:rPr>
                            </m:ctrlPr>
                          </m:sSupPr>
                          <m:e>
                            <m:r>
                              <a:rPr lang="es-EC" sz="1600" i="1">
                                <a:latin typeface="Cambria Math" panose="02040503050406030204" pitchFamily="18" charset="0"/>
                              </a:rPr>
                              <m:t>𝑧</m:t>
                            </m:r>
                          </m:e>
                          <m:sup>
                            <m:r>
                              <a:rPr lang="es-EC" sz="1600" i="1">
                                <a:latin typeface="Cambria Math" panose="02040503050406030204" pitchFamily="18" charset="0"/>
                              </a:rPr>
                              <m:t>2</m:t>
                            </m:r>
                          </m:sup>
                        </m:sSup>
                        <m:r>
                          <a:rPr lang="es-EC" sz="1600" i="1">
                            <a:latin typeface="Cambria Math" panose="02040503050406030204" pitchFamily="18" charset="0"/>
                          </a:rPr>
                          <m:t>𝑝𝑞</m:t>
                        </m:r>
                      </m:den>
                    </m:f>
                  </m:oMath>
                </m:oMathPara>
              </a14:m>
              <a:endParaRPr lang="es-VE" sz="1900" dirty="0"/>
            </a:p>
          </dgm:t>
        </dgm:pt>
      </mc:Choice>
      <mc:Fallback xmlns="">
        <dgm:pt modelId="{CD60755F-7DDC-4CA2-8702-0690B3B336B1}">
          <dgm:prSet phldrT="[Texto]" custT="1"/>
          <dgm:spPr/>
          <dgm:t>
            <a:bodyPr/>
            <a:lstStyle/>
            <a:p>
              <a:r>
                <a:rPr lang="es-EC" sz="1600" i="0" smtClean="0"/>
                <a:t>n</a:t>
              </a:r>
              <a:r>
                <a:rPr lang="es-EC" sz="1600" i="0"/>
                <a:t>=</a:t>
              </a:r>
              <a:r>
                <a:rPr lang="es-VE" sz="1600" i="0"/>
                <a:t>(</a:t>
              </a:r>
              <a:r>
                <a:rPr lang="es-EC" sz="1600" i="0"/>
                <a:t>𝑁∗𝑧</a:t>
              </a:r>
              <a:r>
                <a:rPr lang="es-VE" sz="1600" i="0"/>
                <a:t>^</a:t>
              </a:r>
              <a:r>
                <a:rPr lang="es-EC" sz="1600" i="0"/>
                <a:t>2∗𝑝∗𝑞</a:t>
              </a:r>
              <a:r>
                <a:rPr lang="es-VE" sz="1600" i="0"/>
                <a:t>)/(</a:t>
              </a:r>
              <a:r>
                <a:rPr lang="es-EC" sz="1600" i="0"/>
                <a:t>𝑒</a:t>
              </a:r>
              <a:r>
                <a:rPr lang="es-VE" sz="1600" i="0"/>
                <a:t>^</a:t>
              </a:r>
              <a:r>
                <a:rPr lang="es-EC" sz="1600" i="0"/>
                <a:t>2</a:t>
              </a:r>
              <a:r>
                <a:rPr lang="es-VE" sz="1600" i="0"/>
                <a:t> (</a:t>
              </a:r>
              <a:r>
                <a:rPr lang="es-EC" sz="1600" i="0"/>
                <a:t>𝑁−1)+𝑧</a:t>
              </a:r>
              <a:r>
                <a:rPr lang="es-VE" sz="1600" i="0"/>
                <a:t>^</a:t>
              </a:r>
              <a:r>
                <a:rPr lang="es-EC" sz="1600" i="0"/>
                <a:t>2 𝑝𝑞</a:t>
              </a:r>
              <a:r>
                <a:rPr lang="es-VE" sz="1600" i="0"/>
                <a:t>)</a:t>
              </a:r>
              <a:endParaRPr lang="es-VE" sz="1900" dirty="0"/>
            </a:p>
          </dgm:t>
        </dgm:pt>
      </mc:Fallback>
    </mc:AlternateContent>
    <dgm:pt modelId="{D6362945-4BC3-4B19-8A3E-D9BBDE72F81C}" type="parTrans" cxnId="{9A87B70A-E602-43FC-8783-48B42A5437CB}">
      <dgm:prSet/>
      <dgm:spPr/>
      <dgm:t>
        <a:bodyPr/>
        <a:lstStyle/>
        <a:p>
          <a:endParaRPr lang="es-VE"/>
        </a:p>
      </dgm:t>
    </dgm:pt>
    <dgm:pt modelId="{0CD30F3E-8554-457F-BD80-DF9CE8F62B44}" type="sibTrans" cxnId="{9A87B70A-E602-43FC-8783-48B42A5437CB}">
      <dgm:prSet/>
      <dgm:spPr/>
      <dgm:t>
        <a:bodyPr/>
        <a:lstStyle/>
        <a:p>
          <a:endParaRPr lang="es-VE"/>
        </a:p>
      </dgm:t>
    </dgm:pt>
    <dgm:pt modelId="{5ABD6AB4-C58E-4BB3-952B-8CE6B4F72363}">
      <dgm:prSet/>
      <dgm:spPr/>
      <dgm:t>
        <a:bodyPr/>
        <a:lstStyle/>
        <a:p>
          <a:r>
            <a:rPr lang="es-EC" dirty="0"/>
            <a:t>129530 Turistas  Nacionales</a:t>
          </a:r>
        </a:p>
      </dgm:t>
    </dgm:pt>
    <dgm:pt modelId="{20285369-F033-4E33-803C-C84A5DD629D8}" type="parTrans" cxnId="{9BCB0999-B644-4790-AA82-3399DC524B9F}">
      <dgm:prSet/>
      <dgm:spPr/>
      <dgm:t>
        <a:bodyPr/>
        <a:lstStyle/>
        <a:p>
          <a:endParaRPr lang="es-VE"/>
        </a:p>
      </dgm:t>
    </dgm:pt>
    <dgm:pt modelId="{9D858A95-18C2-49FE-997F-D1265C149392}" type="sibTrans" cxnId="{9BCB0999-B644-4790-AA82-3399DC524B9F}">
      <dgm:prSet/>
      <dgm:spPr/>
      <dgm:t>
        <a:bodyPr/>
        <a:lstStyle/>
        <a:p>
          <a:endParaRPr lang="es-VE"/>
        </a:p>
      </dgm:t>
    </dgm:pt>
    <dgm:pt modelId="{2E8AECC8-4EEB-442A-B9A9-9F4495CB157B}">
      <dgm:prSet/>
      <dgm:spPr/>
      <dgm:t>
        <a:bodyPr/>
        <a:lstStyle/>
        <a:p>
          <a:r>
            <a:rPr lang="es-EC" dirty="0"/>
            <a:t>27620 Turistas Extranjeros</a:t>
          </a:r>
          <a:endParaRPr lang="es-VE" dirty="0"/>
        </a:p>
      </dgm:t>
    </dgm:pt>
    <dgm:pt modelId="{1797E55B-1069-4591-A0BC-FA6BD88D6F22}" type="parTrans" cxnId="{5A9A259F-78C3-4CBB-AFD0-A87D643721B5}">
      <dgm:prSet/>
      <dgm:spPr/>
      <dgm:t>
        <a:bodyPr/>
        <a:lstStyle/>
        <a:p>
          <a:endParaRPr lang="es-VE"/>
        </a:p>
      </dgm:t>
    </dgm:pt>
    <dgm:pt modelId="{AB777FEC-A656-4D10-B2ED-F7BC8C523F0B}" type="sibTrans" cxnId="{5A9A259F-78C3-4CBB-AFD0-A87D643721B5}">
      <dgm:prSet/>
      <dgm:spPr/>
      <dgm:t>
        <a:bodyPr/>
        <a:lstStyle/>
        <a:p>
          <a:endParaRPr lang="es-VE"/>
        </a:p>
      </dgm:t>
    </dgm:pt>
    <dgm:pt modelId="{766138C5-CAB2-4223-BC17-BF6E4964C65E}">
      <dgm:prSet phldrT="[Texto]"/>
      <dgm:spPr/>
      <dgm:t>
        <a:bodyPr/>
        <a:lstStyle/>
        <a:p>
          <a:r>
            <a:rPr lang="es-EC" dirty="0"/>
            <a:t>Todos los individuos tienen la posibilidad de ser escogidos.</a:t>
          </a:r>
          <a:endParaRPr lang="es-VE" dirty="0"/>
        </a:p>
      </dgm:t>
    </dgm:pt>
    <dgm:pt modelId="{896369D5-4027-44CF-8561-D848C8F85AAC}" type="sibTrans" cxnId="{F0BD88C7-D094-4DAC-B946-C670B0F8DA84}">
      <dgm:prSet/>
      <dgm:spPr/>
      <dgm:t>
        <a:bodyPr/>
        <a:lstStyle/>
        <a:p>
          <a:endParaRPr lang="es-VE"/>
        </a:p>
      </dgm:t>
    </dgm:pt>
    <dgm:pt modelId="{BCA6C0FF-040C-4D6D-94F0-1E5B82DC1D8D}" type="parTrans" cxnId="{F0BD88C7-D094-4DAC-B946-C670B0F8DA84}">
      <dgm:prSet/>
      <dgm:spPr/>
      <dgm:t>
        <a:bodyPr/>
        <a:lstStyle/>
        <a:p>
          <a:endParaRPr lang="es-VE"/>
        </a:p>
      </dgm:t>
    </dgm:pt>
    <dgm:pt modelId="{40EE4A6E-2DE7-4379-A479-BFD257844DEE}">
      <dgm:prSet phldrT="[Texto]"/>
      <dgm:spPr/>
      <dgm:t>
        <a:bodyPr/>
        <a:lstStyle/>
        <a:p>
          <a:r>
            <a:rPr lang="es-EC" dirty="0"/>
            <a:t>Muestreo Aleatorio Simple</a:t>
          </a:r>
          <a:endParaRPr lang="es-VE" dirty="0"/>
        </a:p>
      </dgm:t>
    </dgm:pt>
    <dgm:pt modelId="{6347145B-8D20-4358-982A-C1A100BD1199}" type="sibTrans" cxnId="{6E00431C-8F25-4743-8A95-C3B6E3AA4507}">
      <dgm:prSet/>
      <dgm:spPr/>
      <dgm:t>
        <a:bodyPr/>
        <a:lstStyle/>
        <a:p>
          <a:endParaRPr lang="es-VE"/>
        </a:p>
      </dgm:t>
    </dgm:pt>
    <dgm:pt modelId="{35C7C800-4867-4287-B77F-5EF52370CBB1}" type="parTrans" cxnId="{6E00431C-8F25-4743-8A95-C3B6E3AA4507}">
      <dgm:prSet/>
      <dgm:spPr/>
      <dgm:t>
        <a:bodyPr/>
        <a:lstStyle/>
        <a:p>
          <a:endParaRPr lang="es-VE"/>
        </a:p>
      </dgm:t>
    </dgm:pt>
    <dgm:pt modelId="{89249667-0EE1-4920-B9A0-5C6FBC5B3111}" type="pres">
      <dgm:prSet presAssocID="{32C9D647-EFF3-40A2-BA78-766E25E3D66A}" presName="theList" presStyleCnt="0">
        <dgm:presLayoutVars>
          <dgm:dir/>
          <dgm:animLvl val="lvl"/>
          <dgm:resizeHandles val="exact"/>
        </dgm:presLayoutVars>
      </dgm:prSet>
      <dgm:spPr/>
    </dgm:pt>
    <dgm:pt modelId="{279A0AEF-052F-4695-B276-D25D2675C211}" type="pres">
      <dgm:prSet presAssocID="{444D3592-D3A0-419A-A26D-651C021B92B7}" presName="compNode" presStyleCnt="0"/>
      <dgm:spPr/>
    </dgm:pt>
    <dgm:pt modelId="{5200E36B-425F-4289-B3DB-A0464DA9F76A}" type="pres">
      <dgm:prSet presAssocID="{444D3592-D3A0-419A-A26D-651C021B92B7}" presName="aNode" presStyleLbl="bgShp" presStyleIdx="0" presStyleCnt="3"/>
      <dgm:spPr/>
    </dgm:pt>
    <dgm:pt modelId="{87898645-9782-4937-96DC-B5F76E805B5D}" type="pres">
      <dgm:prSet presAssocID="{444D3592-D3A0-419A-A26D-651C021B92B7}" presName="textNode" presStyleLbl="bgShp" presStyleIdx="0" presStyleCnt="3"/>
      <dgm:spPr/>
    </dgm:pt>
    <dgm:pt modelId="{C099BEBC-4959-418D-9DFC-CEE28AAA0B59}" type="pres">
      <dgm:prSet presAssocID="{444D3592-D3A0-419A-A26D-651C021B92B7}" presName="compChildNode" presStyleCnt="0"/>
      <dgm:spPr/>
    </dgm:pt>
    <dgm:pt modelId="{444331BD-F7F1-40BA-8664-143A4BF260E9}" type="pres">
      <dgm:prSet presAssocID="{444D3592-D3A0-419A-A26D-651C021B92B7}" presName="theInnerList" presStyleCnt="0"/>
      <dgm:spPr/>
    </dgm:pt>
    <dgm:pt modelId="{42865E8D-4DEC-40A7-BF5B-1BC75E7ADC86}" type="pres">
      <dgm:prSet presAssocID="{CA1167DF-3C4D-495C-8A45-BD6F1F978E9A}" presName="childNode" presStyleLbl="node1" presStyleIdx="0" presStyleCnt="5" custLinFactY="199003" custLinFactNeighborX="-1086" custLinFactNeighborY="200000">
        <dgm:presLayoutVars>
          <dgm:bulletEnabled val="1"/>
        </dgm:presLayoutVars>
      </dgm:prSet>
      <dgm:spPr/>
    </dgm:pt>
    <dgm:pt modelId="{A6502C69-D897-4858-8217-73794A9ACB64}" type="pres">
      <dgm:prSet presAssocID="{CA1167DF-3C4D-495C-8A45-BD6F1F978E9A}" presName="aSpace2" presStyleCnt="0"/>
      <dgm:spPr/>
    </dgm:pt>
    <dgm:pt modelId="{6B534CC9-126A-49A9-85B7-9585D35B0A24}" type="pres">
      <dgm:prSet presAssocID="{5ABD6AB4-C58E-4BB3-952B-8CE6B4F72363}" presName="childNode" presStyleLbl="node1" presStyleIdx="1" presStyleCnt="5" custLinFactY="-100000" custLinFactNeighborX="-362" custLinFactNeighborY="-153563">
        <dgm:presLayoutVars>
          <dgm:bulletEnabled val="1"/>
        </dgm:presLayoutVars>
      </dgm:prSet>
      <dgm:spPr/>
    </dgm:pt>
    <dgm:pt modelId="{59CED48A-2158-487A-9AA3-77B907FEE77E}" type="pres">
      <dgm:prSet presAssocID="{5ABD6AB4-C58E-4BB3-952B-8CE6B4F72363}" presName="aSpace2" presStyleCnt="0"/>
      <dgm:spPr/>
    </dgm:pt>
    <dgm:pt modelId="{389A6070-4BDD-45E4-8096-048A07502EDA}" type="pres">
      <dgm:prSet presAssocID="{2E8AECC8-4EEB-442A-B9A9-9F4495CB157B}" presName="childNode" presStyleLbl="node1" presStyleIdx="2" presStyleCnt="5" custLinFactY="-100000" custLinFactNeighborX="-362" custLinFactNeighborY="-137909">
        <dgm:presLayoutVars>
          <dgm:bulletEnabled val="1"/>
        </dgm:presLayoutVars>
      </dgm:prSet>
      <dgm:spPr/>
    </dgm:pt>
    <dgm:pt modelId="{3265D710-62EF-4207-9AFC-094ED640A7C2}" type="pres">
      <dgm:prSet presAssocID="{444D3592-D3A0-419A-A26D-651C021B92B7}" presName="aSpace" presStyleCnt="0"/>
      <dgm:spPr/>
    </dgm:pt>
    <dgm:pt modelId="{0761F50C-85E7-4E4D-8104-BE625BAA5973}" type="pres">
      <dgm:prSet presAssocID="{40EE4A6E-2DE7-4379-A479-BFD257844DEE}" presName="compNode" presStyleCnt="0"/>
      <dgm:spPr/>
    </dgm:pt>
    <dgm:pt modelId="{2C6555A1-9238-4E5D-A8D6-7477429E2AE1}" type="pres">
      <dgm:prSet presAssocID="{40EE4A6E-2DE7-4379-A479-BFD257844DEE}" presName="aNode" presStyleLbl="bgShp" presStyleIdx="1" presStyleCnt="3"/>
      <dgm:spPr/>
    </dgm:pt>
    <dgm:pt modelId="{2E06548B-926C-4932-9FBD-4589C4080DE6}" type="pres">
      <dgm:prSet presAssocID="{40EE4A6E-2DE7-4379-A479-BFD257844DEE}" presName="textNode" presStyleLbl="bgShp" presStyleIdx="1" presStyleCnt="3"/>
      <dgm:spPr/>
    </dgm:pt>
    <dgm:pt modelId="{EC833E03-5787-4630-824A-686945D49990}" type="pres">
      <dgm:prSet presAssocID="{40EE4A6E-2DE7-4379-A479-BFD257844DEE}" presName="compChildNode" presStyleCnt="0"/>
      <dgm:spPr/>
    </dgm:pt>
    <dgm:pt modelId="{8FD171B3-57D6-454B-B83E-B3652A0FC61A}" type="pres">
      <dgm:prSet presAssocID="{40EE4A6E-2DE7-4379-A479-BFD257844DEE}" presName="theInnerList" presStyleCnt="0"/>
      <dgm:spPr/>
    </dgm:pt>
    <dgm:pt modelId="{679FDE31-236B-4EC3-9B17-AF5D97F58782}" type="pres">
      <dgm:prSet presAssocID="{766138C5-CAB2-4223-BC17-BF6E4964C65E}" presName="childNode" presStyleLbl="node1" presStyleIdx="3" presStyleCnt="5">
        <dgm:presLayoutVars>
          <dgm:bulletEnabled val="1"/>
        </dgm:presLayoutVars>
      </dgm:prSet>
      <dgm:spPr/>
    </dgm:pt>
    <dgm:pt modelId="{1688BC90-FCFE-40EA-A24A-05B64AEE622A}" type="pres">
      <dgm:prSet presAssocID="{40EE4A6E-2DE7-4379-A479-BFD257844DEE}" presName="aSpace" presStyleCnt="0"/>
      <dgm:spPr/>
    </dgm:pt>
    <dgm:pt modelId="{B829C810-4CB5-4AAA-8DD7-2D50D3503275}" type="pres">
      <dgm:prSet presAssocID="{0443B81C-1CB2-4F38-B964-B5CCA602193F}" presName="compNode" presStyleCnt="0"/>
      <dgm:spPr/>
    </dgm:pt>
    <dgm:pt modelId="{B0BEEB1B-150B-414D-867C-3CCC1BE0183D}" type="pres">
      <dgm:prSet presAssocID="{0443B81C-1CB2-4F38-B964-B5CCA602193F}" presName="aNode" presStyleLbl="bgShp" presStyleIdx="2" presStyleCnt="3"/>
      <dgm:spPr/>
    </dgm:pt>
    <dgm:pt modelId="{4AF0BF83-491D-4900-9119-A7C859764285}" type="pres">
      <dgm:prSet presAssocID="{0443B81C-1CB2-4F38-B964-B5CCA602193F}" presName="textNode" presStyleLbl="bgShp" presStyleIdx="2" presStyleCnt="3"/>
      <dgm:spPr/>
    </dgm:pt>
    <dgm:pt modelId="{4D6BCFBF-1EE9-44F2-B70C-4F5B382D6D89}" type="pres">
      <dgm:prSet presAssocID="{0443B81C-1CB2-4F38-B964-B5CCA602193F}" presName="compChildNode" presStyleCnt="0"/>
      <dgm:spPr/>
    </dgm:pt>
    <dgm:pt modelId="{80F6D591-6844-4299-8586-B28EA5328BFF}" type="pres">
      <dgm:prSet presAssocID="{0443B81C-1CB2-4F38-B964-B5CCA602193F}" presName="theInnerList" presStyleCnt="0"/>
      <dgm:spPr/>
    </dgm:pt>
    <dgm:pt modelId="{69922AEC-624D-4FCE-B44E-4833A1CFC1E8}" type="pres">
      <dgm:prSet presAssocID="{CD60755F-7DDC-4CA2-8702-0690B3B336B1}" presName="childNode" presStyleLbl="node1" presStyleIdx="4" presStyleCnt="5" custScaleX="110606" custLinFactNeighborX="1811" custLinFactNeighborY="-17469">
        <dgm:presLayoutVars>
          <dgm:bulletEnabled val="1"/>
        </dgm:presLayoutVars>
      </dgm:prSet>
      <dgm:spPr/>
    </dgm:pt>
  </dgm:ptLst>
  <dgm:cxnLst>
    <dgm:cxn modelId="{9A87B70A-E602-43FC-8783-48B42A5437CB}" srcId="{0443B81C-1CB2-4F38-B964-B5CCA602193F}" destId="{CD60755F-7DDC-4CA2-8702-0690B3B336B1}" srcOrd="0" destOrd="0" parTransId="{D6362945-4BC3-4B19-8A3E-D9BBDE72F81C}" sibTransId="{0CD30F3E-8554-457F-BD80-DF9CE8F62B44}"/>
    <dgm:cxn modelId="{E3455E15-CB50-4015-8CC7-F147C3DA609B}" srcId="{32C9D647-EFF3-40A2-BA78-766E25E3D66A}" destId="{0443B81C-1CB2-4F38-B964-B5CCA602193F}" srcOrd="2" destOrd="0" parTransId="{49F42B43-C913-4BE5-AB7B-950A2633380E}" sibTransId="{732F4352-4D78-40ED-AFFF-52AFE4D8F7CE}"/>
    <dgm:cxn modelId="{6E00431C-8F25-4743-8A95-C3B6E3AA4507}" srcId="{32C9D647-EFF3-40A2-BA78-766E25E3D66A}" destId="{40EE4A6E-2DE7-4379-A479-BFD257844DEE}" srcOrd="1" destOrd="0" parTransId="{35C7C800-4867-4287-B77F-5EF52370CBB1}" sibTransId="{6347145B-8D20-4358-982A-C1A100BD1199}"/>
    <dgm:cxn modelId="{4EE60C1F-19C5-462B-B721-F5B1D3FD85D9}" type="presOf" srcId="{444D3592-D3A0-419A-A26D-651C021B92B7}" destId="{87898645-9782-4937-96DC-B5F76E805B5D}" srcOrd="1" destOrd="0" presId="urn:microsoft.com/office/officeart/2005/8/layout/lProcess2"/>
    <dgm:cxn modelId="{D138E232-8D97-4E45-89FC-68911EA9E795}" srcId="{32C9D647-EFF3-40A2-BA78-766E25E3D66A}" destId="{444D3592-D3A0-419A-A26D-651C021B92B7}" srcOrd="0" destOrd="0" parTransId="{47FA4938-2CEF-4C5F-BC78-3E01F366DBB0}" sibTransId="{5E20601B-6355-42FF-866A-7B858824D915}"/>
    <dgm:cxn modelId="{7541EA41-EF13-4D4B-B60A-CE4494F0FA06}" type="presOf" srcId="{444D3592-D3A0-419A-A26D-651C021B92B7}" destId="{5200E36B-425F-4289-B3DB-A0464DA9F76A}" srcOrd="0" destOrd="0" presId="urn:microsoft.com/office/officeart/2005/8/layout/lProcess2"/>
    <dgm:cxn modelId="{E0C5926A-3DB3-4C93-8B24-1257D6047A7B}" type="presOf" srcId="{32C9D647-EFF3-40A2-BA78-766E25E3D66A}" destId="{89249667-0EE1-4920-B9A0-5C6FBC5B3111}" srcOrd="0" destOrd="0" presId="urn:microsoft.com/office/officeart/2005/8/layout/lProcess2"/>
    <dgm:cxn modelId="{F423B96B-67AB-4E35-960C-C559120129B7}" type="presOf" srcId="{766138C5-CAB2-4223-BC17-BF6E4964C65E}" destId="{679FDE31-236B-4EC3-9B17-AF5D97F58782}" srcOrd="0" destOrd="0" presId="urn:microsoft.com/office/officeart/2005/8/layout/lProcess2"/>
    <dgm:cxn modelId="{3EB96270-ECA1-4E35-8D94-EC9298328961}" type="presOf" srcId="{40EE4A6E-2DE7-4379-A479-BFD257844DEE}" destId="{2C6555A1-9238-4E5D-A8D6-7477429E2AE1}" srcOrd="0" destOrd="0" presId="urn:microsoft.com/office/officeart/2005/8/layout/lProcess2"/>
    <dgm:cxn modelId="{2F4B9755-4361-4966-BEFC-D86D03BE1FCD}" type="presOf" srcId="{5ABD6AB4-C58E-4BB3-952B-8CE6B4F72363}" destId="{6B534CC9-126A-49A9-85B7-9585D35B0A24}" srcOrd="0" destOrd="0" presId="urn:microsoft.com/office/officeart/2005/8/layout/lProcess2"/>
    <dgm:cxn modelId="{42A1F584-112A-4F3D-ADC9-D6C770016042}" srcId="{444D3592-D3A0-419A-A26D-651C021B92B7}" destId="{CA1167DF-3C4D-495C-8A45-BD6F1F978E9A}" srcOrd="0" destOrd="0" parTransId="{AC8C8469-EAFC-426C-93D7-B81C5E3CAB93}" sibTransId="{627D398B-71E4-41E6-8D04-00CDA06C1C48}"/>
    <dgm:cxn modelId="{3CEBE295-B548-4F84-BE2C-47F085E780D4}" type="presOf" srcId="{2E8AECC8-4EEB-442A-B9A9-9F4495CB157B}" destId="{389A6070-4BDD-45E4-8096-048A07502EDA}" srcOrd="0" destOrd="0" presId="urn:microsoft.com/office/officeart/2005/8/layout/lProcess2"/>
    <dgm:cxn modelId="{9BCB0999-B644-4790-AA82-3399DC524B9F}" srcId="{444D3592-D3A0-419A-A26D-651C021B92B7}" destId="{5ABD6AB4-C58E-4BB3-952B-8CE6B4F72363}" srcOrd="1" destOrd="0" parTransId="{20285369-F033-4E33-803C-C84A5DD629D8}" sibTransId="{9D858A95-18C2-49FE-997F-D1265C149392}"/>
    <dgm:cxn modelId="{5A9A259F-78C3-4CBB-AFD0-A87D643721B5}" srcId="{444D3592-D3A0-419A-A26D-651C021B92B7}" destId="{2E8AECC8-4EEB-442A-B9A9-9F4495CB157B}" srcOrd="2" destOrd="0" parTransId="{1797E55B-1069-4591-A0BC-FA6BD88D6F22}" sibTransId="{AB777FEC-A656-4D10-B2ED-F7BC8C523F0B}"/>
    <dgm:cxn modelId="{1FE9C4C1-460C-4F10-BD3A-DEE75AEF1586}" type="presOf" srcId="{40EE4A6E-2DE7-4379-A479-BFD257844DEE}" destId="{2E06548B-926C-4932-9FBD-4589C4080DE6}" srcOrd="1" destOrd="0" presId="urn:microsoft.com/office/officeart/2005/8/layout/lProcess2"/>
    <dgm:cxn modelId="{F0BD88C7-D094-4DAC-B946-C670B0F8DA84}" srcId="{40EE4A6E-2DE7-4379-A479-BFD257844DEE}" destId="{766138C5-CAB2-4223-BC17-BF6E4964C65E}" srcOrd="0" destOrd="0" parTransId="{BCA6C0FF-040C-4D6D-94F0-1E5B82DC1D8D}" sibTransId="{896369D5-4027-44CF-8561-D848C8F85AAC}"/>
    <dgm:cxn modelId="{5754C9ED-7DD5-4D60-8CD6-9CB7B17695DB}" type="presOf" srcId="{0443B81C-1CB2-4F38-B964-B5CCA602193F}" destId="{B0BEEB1B-150B-414D-867C-3CCC1BE0183D}" srcOrd="0" destOrd="0" presId="urn:microsoft.com/office/officeart/2005/8/layout/lProcess2"/>
    <dgm:cxn modelId="{B1B9BAEE-B9F9-4CF9-BA38-7EFACAB93513}" type="presOf" srcId="{0443B81C-1CB2-4F38-B964-B5CCA602193F}" destId="{4AF0BF83-491D-4900-9119-A7C859764285}" srcOrd="1" destOrd="0" presId="urn:microsoft.com/office/officeart/2005/8/layout/lProcess2"/>
    <dgm:cxn modelId="{8C5108F2-DA14-45A5-B00A-0208DC760C2F}" type="presOf" srcId="{CD60755F-7DDC-4CA2-8702-0690B3B336B1}" destId="{69922AEC-624D-4FCE-B44E-4833A1CFC1E8}" srcOrd="0" destOrd="0" presId="urn:microsoft.com/office/officeart/2005/8/layout/lProcess2"/>
    <dgm:cxn modelId="{408290F3-6EAB-4BB3-835A-BFF20328065D}" type="presOf" srcId="{CA1167DF-3C4D-495C-8A45-BD6F1F978E9A}" destId="{42865E8D-4DEC-40A7-BF5B-1BC75E7ADC86}" srcOrd="0" destOrd="0" presId="urn:microsoft.com/office/officeart/2005/8/layout/lProcess2"/>
    <dgm:cxn modelId="{66B94B85-B069-49EC-87B7-1656E06A7AB9}" type="presParOf" srcId="{89249667-0EE1-4920-B9A0-5C6FBC5B3111}" destId="{279A0AEF-052F-4695-B276-D25D2675C211}" srcOrd="0" destOrd="0" presId="urn:microsoft.com/office/officeart/2005/8/layout/lProcess2"/>
    <dgm:cxn modelId="{041D6A2E-396E-4C1F-BDBE-981188E4C514}" type="presParOf" srcId="{279A0AEF-052F-4695-B276-D25D2675C211}" destId="{5200E36B-425F-4289-B3DB-A0464DA9F76A}" srcOrd="0" destOrd="0" presId="urn:microsoft.com/office/officeart/2005/8/layout/lProcess2"/>
    <dgm:cxn modelId="{43B53E1B-4F1F-48F7-930B-E9199BA0D811}" type="presParOf" srcId="{279A0AEF-052F-4695-B276-D25D2675C211}" destId="{87898645-9782-4937-96DC-B5F76E805B5D}" srcOrd="1" destOrd="0" presId="urn:microsoft.com/office/officeart/2005/8/layout/lProcess2"/>
    <dgm:cxn modelId="{440575EF-8267-4E40-810A-24D7EB456714}" type="presParOf" srcId="{279A0AEF-052F-4695-B276-D25D2675C211}" destId="{C099BEBC-4959-418D-9DFC-CEE28AAA0B59}" srcOrd="2" destOrd="0" presId="urn:microsoft.com/office/officeart/2005/8/layout/lProcess2"/>
    <dgm:cxn modelId="{B13D8057-D51B-4845-B21C-6DCD9E4C8C72}" type="presParOf" srcId="{C099BEBC-4959-418D-9DFC-CEE28AAA0B59}" destId="{444331BD-F7F1-40BA-8664-143A4BF260E9}" srcOrd="0" destOrd="0" presId="urn:microsoft.com/office/officeart/2005/8/layout/lProcess2"/>
    <dgm:cxn modelId="{91805EC6-FA85-4B6F-8559-74838DC66D47}" type="presParOf" srcId="{444331BD-F7F1-40BA-8664-143A4BF260E9}" destId="{42865E8D-4DEC-40A7-BF5B-1BC75E7ADC86}" srcOrd="0" destOrd="0" presId="urn:microsoft.com/office/officeart/2005/8/layout/lProcess2"/>
    <dgm:cxn modelId="{E16ECC71-6836-4184-A6A3-D7D719195DEF}" type="presParOf" srcId="{444331BD-F7F1-40BA-8664-143A4BF260E9}" destId="{A6502C69-D897-4858-8217-73794A9ACB64}" srcOrd="1" destOrd="0" presId="urn:microsoft.com/office/officeart/2005/8/layout/lProcess2"/>
    <dgm:cxn modelId="{3D1578C4-2935-4570-A4B5-93DB49BE82E2}" type="presParOf" srcId="{444331BD-F7F1-40BA-8664-143A4BF260E9}" destId="{6B534CC9-126A-49A9-85B7-9585D35B0A24}" srcOrd="2" destOrd="0" presId="urn:microsoft.com/office/officeart/2005/8/layout/lProcess2"/>
    <dgm:cxn modelId="{FC4C998B-0A62-4EE8-A734-14EDFD8BF987}" type="presParOf" srcId="{444331BD-F7F1-40BA-8664-143A4BF260E9}" destId="{59CED48A-2158-487A-9AA3-77B907FEE77E}" srcOrd="3" destOrd="0" presId="urn:microsoft.com/office/officeart/2005/8/layout/lProcess2"/>
    <dgm:cxn modelId="{D69F6BE5-9E91-44E0-946F-38FB14855383}" type="presParOf" srcId="{444331BD-F7F1-40BA-8664-143A4BF260E9}" destId="{389A6070-4BDD-45E4-8096-048A07502EDA}" srcOrd="4" destOrd="0" presId="urn:microsoft.com/office/officeart/2005/8/layout/lProcess2"/>
    <dgm:cxn modelId="{542F6E3F-EAF6-462F-8B9D-CEAF4A128657}" type="presParOf" srcId="{89249667-0EE1-4920-B9A0-5C6FBC5B3111}" destId="{3265D710-62EF-4207-9AFC-094ED640A7C2}" srcOrd="1" destOrd="0" presId="urn:microsoft.com/office/officeart/2005/8/layout/lProcess2"/>
    <dgm:cxn modelId="{B674C3B9-8403-4109-A050-005EC955FAD8}" type="presParOf" srcId="{89249667-0EE1-4920-B9A0-5C6FBC5B3111}" destId="{0761F50C-85E7-4E4D-8104-BE625BAA5973}" srcOrd="2" destOrd="0" presId="urn:microsoft.com/office/officeart/2005/8/layout/lProcess2"/>
    <dgm:cxn modelId="{0671D570-80E7-4DFC-BCED-BF58A24170CF}" type="presParOf" srcId="{0761F50C-85E7-4E4D-8104-BE625BAA5973}" destId="{2C6555A1-9238-4E5D-A8D6-7477429E2AE1}" srcOrd="0" destOrd="0" presId="urn:microsoft.com/office/officeart/2005/8/layout/lProcess2"/>
    <dgm:cxn modelId="{F59FF350-D998-4901-AC9E-BD11F0C3BE09}" type="presParOf" srcId="{0761F50C-85E7-4E4D-8104-BE625BAA5973}" destId="{2E06548B-926C-4932-9FBD-4589C4080DE6}" srcOrd="1" destOrd="0" presId="urn:microsoft.com/office/officeart/2005/8/layout/lProcess2"/>
    <dgm:cxn modelId="{5661FDF7-3C7A-4A05-BB32-3E6F1B7FEF16}" type="presParOf" srcId="{0761F50C-85E7-4E4D-8104-BE625BAA5973}" destId="{EC833E03-5787-4630-824A-686945D49990}" srcOrd="2" destOrd="0" presId="urn:microsoft.com/office/officeart/2005/8/layout/lProcess2"/>
    <dgm:cxn modelId="{BC1C2484-43F3-4C68-BD6E-CFC298DF3166}" type="presParOf" srcId="{EC833E03-5787-4630-824A-686945D49990}" destId="{8FD171B3-57D6-454B-B83E-B3652A0FC61A}" srcOrd="0" destOrd="0" presId="urn:microsoft.com/office/officeart/2005/8/layout/lProcess2"/>
    <dgm:cxn modelId="{42977E4E-126C-482A-874B-F1CDE5E0A509}" type="presParOf" srcId="{8FD171B3-57D6-454B-B83E-B3652A0FC61A}" destId="{679FDE31-236B-4EC3-9B17-AF5D97F58782}" srcOrd="0" destOrd="0" presId="urn:microsoft.com/office/officeart/2005/8/layout/lProcess2"/>
    <dgm:cxn modelId="{D29F899A-9CE0-4AE2-8268-24F4E733DC3A}" type="presParOf" srcId="{89249667-0EE1-4920-B9A0-5C6FBC5B3111}" destId="{1688BC90-FCFE-40EA-A24A-05B64AEE622A}" srcOrd="3" destOrd="0" presId="urn:microsoft.com/office/officeart/2005/8/layout/lProcess2"/>
    <dgm:cxn modelId="{B4047205-B865-44C0-9290-B5BD6D7ECEEF}" type="presParOf" srcId="{89249667-0EE1-4920-B9A0-5C6FBC5B3111}" destId="{B829C810-4CB5-4AAA-8DD7-2D50D3503275}" srcOrd="4" destOrd="0" presId="urn:microsoft.com/office/officeart/2005/8/layout/lProcess2"/>
    <dgm:cxn modelId="{66F2FBBE-5784-4BCC-84C3-93D087AA1B59}" type="presParOf" srcId="{B829C810-4CB5-4AAA-8DD7-2D50D3503275}" destId="{B0BEEB1B-150B-414D-867C-3CCC1BE0183D}" srcOrd="0" destOrd="0" presId="urn:microsoft.com/office/officeart/2005/8/layout/lProcess2"/>
    <dgm:cxn modelId="{EE899EC1-9CAF-40EB-AC52-8BDC88723909}" type="presParOf" srcId="{B829C810-4CB5-4AAA-8DD7-2D50D3503275}" destId="{4AF0BF83-491D-4900-9119-A7C859764285}" srcOrd="1" destOrd="0" presId="urn:microsoft.com/office/officeart/2005/8/layout/lProcess2"/>
    <dgm:cxn modelId="{29907464-C022-44DD-80C3-ECF88DD54172}" type="presParOf" srcId="{B829C810-4CB5-4AAA-8DD7-2D50D3503275}" destId="{4D6BCFBF-1EE9-44F2-B70C-4F5B382D6D89}" srcOrd="2" destOrd="0" presId="urn:microsoft.com/office/officeart/2005/8/layout/lProcess2"/>
    <dgm:cxn modelId="{BDCB9A46-7FAF-4308-8B63-6485CA627112}" type="presParOf" srcId="{4D6BCFBF-1EE9-44F2-B70C-4F5B382D6D89}" destId="{80F6D591-6844-4299-8586-B28EA5328BFF}" srcOrd="0" destOrd="0" presId="urn:microsoft.com/office/officeart/2005/8/layout/lProcess2"/>
    <dgm:cxn modelId="{DFB339FF-245D-4907-AC0E-55701F72707C}" type="presParOf" srcId="{80F6D591-6844-4299-8586-B28EA5328BFF}" destId="{69922AEC-624D-4FCE-B44E-4833A1CFC1E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0F1AB7-D084-45A9-BF15-6B9AA6443E6B}" type="doc">
      <dgm:prSet loTypeId="urn:microsoft.com/office/officeart/2005/8/layout/hList7" loCatId="list" qsTypeId="urn:microsoft.com/office/officeart/2005/8/quickstyle/3d3" qsCatId="3D" csTypeId="urn:microsoft.com/office/officeart/2005/8/colors/accent1_3" csCatId="accent1" phldr="1"/>
      <dgm:spPr/>
    </dgm:pt>
    <dgm:pt modelId="{91727BBB-95A6-4C74-92AA-9EBC18A22BF8}">
      <dgm:prSet phldrT="[Texto]"/>
      <dgm:spPr/>
      <dgm:t>
        <a:bodyPr/>
        <a:lstStyle/>
        <a:p>
          <a:r>
            <a:rPr lang="es-EC" dirty="0">
              <a:solidFill>
                <a:schemeClr val="tx1"/>
              </a:solidFill>
            </a:rPr>
            <a:t>Revista Virtual</a:t>
          </a:r>
          <a:endParaRPr lang="es-VE" dirty="0">
            <a:solidFill>
              <a:schemeClr val="tx1"/>
            </a:solidFill>
          </a:endParaRPr>
        </a:p>
      </dgm:t>
    </dgm:pt>
    <dgm:pt modelId="{5FABBF07-E147-4F0B-B5BC-0AAE34016BD3}" type="parTrans" cxnId="{4E07C2E9-B673-4310-8C5C-0C60400D336F}">
      <dgm:prSet/>
      <dgm:spPr/>
      <dgm:t>
        <a:bodyPr/>
        <a:lstStyle/>
        <a:p>
          <a:endParaRPr lang="es-VE"/>
        </a:p>
      </dgm:t>
    </dgm:pt>
    <dgm:pt modelId="{7F039031-458C-4539-8CE0-F22050B9F788}" type="sibTrans" cxnId="{4E07C2E9-B673-4310-8C5C-0C60400D336F}">
      <dgm:prSet/>
      <dgm:spPr/>
      <dgm:t>
        <a:bodyPr/>
        <a:lstStyle/>
        <a:p>
          <a:endParaRPr lang="es-VE"/>
        </a:p>
      </dgm:t>
    </dgm:pt>
    <dgm:pt modelId="{11E03AC2-96E0-4E83-AFF6-40A1DE88909A}">
      <dgm:prSet phldrT="[Texto]"/>
      <dgm:spPr/>
      <dgm:t>
        <a:bodyPr/>
        <a:lstStyle/>
        <a:p>
          <a:r>
            <a:rPr lang="es-EC" dirty="0">
              <a:solidFill>
                <a:schemeClr val="tx1"/>
              </a:solidFill>
            </a:rPr>
            <a:t>Facebook</a:t>
          </a:r>
        </a:p>
        <a:p>
          <a:r>
            <a:rPr lang="es-EC" dirty="0">
              <a:solidFill>
                <a:schemeClr val="tx1"/>
              </a:solidFill>
            </a:rPr>
            <a:t>18.516 personas les gusta</a:t>
          </a:r>
        </a:p>
        <a:p>
          <a:r>
            <a:rPr lang="es-EC" dirty="0">
              <a:solidFill>
                <a:schemeClr val="tx1"/>
              </a:solidFill>
            </a:rPr>
            <a:t>18.780 personas siguen la página</a:t>
          </a:r>
          <a:endParaRPr lang="es-VE" dirty="0">
            <a:solidFill>
              <a:schemeClr val="tx1"/>
            </a:solidFill>
          </a:endParaRPr>
        </a:p>
      </dgm:t>
    </dgm:pt>
    <dgm:pt modelId="{4213D75B-1ED7-4CBB-80A4-65CC6364AF64}" type="parTrans" cxnId="{56708C59-5152-4576-BB0C-33F3BDF1FD33}">
      <dgm:prSet/>
      <dgm:spPr/>
      <dgm:t>
        <a:bodyPr/>
        <a:lstStyle/>
        <a:p>
          <a:endParaRPr lang="es-VE"/>
        </a:p>
      </dgm:t>
    </dgm:pt>
    <dgm:pt modelId="{A1CA3C32-E648-4FA2-8801-2F7E1C99B210}" type="sibTrans" cxnId="{56708C59-5152-4576-BB0C-33F3BDF1FD33}">
      <dgm:prSet/>
      <dgm:spPr/>
      <dgm:t>
        <a:bodyPr/>
        <a:lstStyle/>
        <a:p>
          <a:endParaRPr lang="es-VE"/>
        </a:p>
      </dgm:t>
    </dgm:pt>
    <dgm:pt modelId="{7BC1FCDC-5EA5-4D6F-B290-4CC36E073B1D}">
      <dgm:prSet phldrT="[Texto]"/>
      <dgm:spPr/>
      <dgm:t>
        <a:bodyPr/>
        <a:lstStyle/>
        <a:p>
          <a:r>
            <a:rPr lang="es-EC" dirty="0">
              <a:solidFill>
                <a:schemeClr val="tx1"/>
              </a:solidFill>
            </a:rPr>
            <a:t>Canal de televisión de Baños de Agua Santa</a:t>
          </a:r>
        </a:p>
        <a:p>
          <a:r>
            <a:rPr lang="es-EC" dirty="0">
              <a:solidFill>
                <a:schemeClr val="tx1"/>
              </a:solidFill>
            </a:rPr>
            <a:t>7232 personas les gusta</a:t>
          </a:r>
        </a:p>
        <a:p>
          <a:r>
            <a:rPr lang="es-EC" dirty="0">
              <a:solidFill>
                <a:schemeClr val="tx1"/>
              </a:solidFill>
            </a:rPr>
            <a:t>7901 personas siguen la página</a:t>
          </a:r>
        </a:p>
      </dgm:t>
    </dgm:pt>
    <dgm:pt modelId="{70E8EE6E-1565-4BAF-9E27-22E22671F9FE}" type="parTrans" cxnId="{DE211AFA-A60B-47B0-AD8C-26D4B5EF49B9}">
      <dgm:prSet/>
      <dgm:spPr/>
      <dgm:t>
        <a:bodyPr/>
        <a:lstStyle/>
        <a:p>
          <a:endParaRPr lang="es-VE"/>
        </a:p>
      </dgm:t>
    </dgm:pt>
    <dgm:pt modelId="{C863A375-4EE3-4008-81B2-2FAAA1BE7FF5}" type="sibTrans" cxnId="{DE211AFA-A60B-47B0-AD8C-26D4B5EF49B9}">
      <dgm:prSet/>
      <dgm:spPr/>
      <dgm:t>
        <a:bodyPr/>
        <a:lstStyle/>
        <a:p>
          <a:endParaRPr lang="es-VE"/>
        </a:p>
      </dgm:t>
    </dgm:pt>
    <dgm:pt modelId="{28169CC5-A4F3-499F-954D-F31417581370}">
      <dgm:prSet phldrT="[Texto]"/>
      <dgm:spPr/>
      <dgm:t>
        <a:bodyPr/>
        <a:lstStyle/>
        <a:p>
          <a:r>
            <a:rPr lang="es-EC" dirty="0">
              <a:solidFill>
                <a:schemeClr val="tx1"/>
              </a:solidFill>
            </a:rPr>
            <a:t>Radio de Baños de Agua Santa</a:t>
          </a:r>
        </a:p>
        <a:p>
          <a:r>
            <a:rPr lang="es-EC" dirty="0">
              <a:solidFill>
                <a:schemeClr val="tx1"/>
              </a:solidFill>
            </a:rPr>
            <a:t>8084 personas les gusta</a:t>
          </a:r>
        </a:p>
        <a:p>
          <a:r>
            <a:rPr lang="es-EC" dirty="0">
              <a:solidFill>
                <a:schemeClr val="tx1"/>
              </a:solidFill>
            </a:rPr>
            <a:t>8139 personas siguen la página</a:t>
          </a:r>
          <a:endParaRPr lang="es-VE" dirty="0">
            <a:solidFill>
              <a:schemeClr val="tx1"/>
            </a:solidFill>
          </a:endParaRPr>
        </a:p>
      </dgm:t>
    </dgm:pt>
    <dgm:pt modelId="{677288E6-03AF-4A59-93D0-7BEF043B3DAA}" type="parTrans" cxnId="{F51B78E1-34A9-4F88-B3AB-8411FC54EE0C}">
      <dgm:prSet/>
      <dgm:spPr/>
      <dgm:t>
        <a:bodyPr/>
        <a:lstStyle/>
        <a:p>
          <a:endParaRPr lang="es-VE"/>
        </a:p>
      </dgm:t>
    </dgm:pt>
    <dgm:pt modelId="{F7F8AC21-8FCC-4D7E-AB17-5EE04E5FBCD1}" type="sibTrans" cxnId="{F51B78E1-34A9-4F88-B3AB-8411FC54EE0C}">
      <dgm:prSet/>
      <dgm:spPr/>
      <dgm:t>
        <a:bodyPr/>
        <a:lstStyle/>
        <a:p>
          <a:endParaRPr lang="es-VE"/>
        </a:p>
      </dgm:t>
    </dgm:pt>
    <dgm:pt modelId="{2D35E1F2-4851-48C1-937B-A2D7B5E3D8A7}" type="pres">
      <dgm:prSet presAssocID="{400F1AB7-D084-45A9-BF15-6B9AA6443E6B}" presName="Name0" presStyleCnt="0">
        <dgm:presLayoutVars>
          <dgm:dir/>
          <dgm:resizeHandles val="exact"/>
        </dgm:presLayoutVars>
      </dgm:prSet>
      <dgm:spPr/>
    </dgm:pt>
    <dgm:pt modelId="{46AE9457-916F-4A55-AAC8-01D8165AC83B}" type="pres">
      <dgm:prSet presAssocID="{400F1AB7-D084-45A9-BF15-6B9AA6443E6B}" presName="fgShape" presStyleLbl="fgShp" presStyleIdx="0" presStyleCnt="1"/>
      <dgm:spPr/>
    </dgm:pt>
    <dgm:pt modelId="{4A47DEC2-FD54-4E6D-8C20-F70D8598D0DF}" type="pres">
      <dgm:prSet presAssocID="{400F1AB7-D084-45A9-BF15-6B9AA6443E6B}" presName="linComp" presStyleCnt="0"/>
      <dgm:spPr/>
    </dgm:pt>
    <dgm:pt modelId="{1D1055F6-D15C-450C-8029-5ECD5522EC18}" type="pres">
      <dgm:prSet presAssocID="{91727BBB-95A6-4C74-92AA-9EBC18A22BF8}" presName="compNode" presStyleCnt="0"/>
      <dgm:spPr/>
    </dgm:pt>
    <dgm:pt modelId="{9C59D7C8-28BD-4EFE-819C-82107B6E6C1A}" type="pres">
      <dgm:prSet presAssocID="{91727BBB-95A6-4C74-92AA-9EBC18A22BF8}" presName="bkgdShape" presStyleLbl="node1" presStyleIdx="0" presStyleCnt="4"/>
      <dgm:spPr/>
    </dgm:pt>
    <dgm:pt modelId="{5EB0973B-D3CD-4146-8428-CB922E486118}" type="pres">
      <dgm:prSet presAssocID="{91727BBB-95A6-4C74-92AA-9EBC18A22BF8}" presName="nodeTx" presStyleLbl="node1" presStyleIdx="0" presStyleCnt="4">
        <dgm:presLayoutVars>
          <dgm:bulletEnabled val="1"/>
        </dgm:presLayoutVars>
      </dgm:prSet>
      <dgm:spPr/>
    </dgm:pt>
    <dgm:pt modelId="{9821D815-C2BD-47C9-8B0B-163D35142222}" type="pres">
      <dgm:prSet presAssocID="{91727BBB-95A6-4C74-92AA-9EBC18A22BF8}" presName="invisiNode" presStyleLbl="node1" presStyleIdx="0" presStyleCnt="4"/>
      <dgm:spPr/>
    </dgm:pt>
    <dgm:pt modelId="{822D571D-17E6-4E45-8FB8-26B619D2C120}" type="pres">
      <dgm:prSet presAssocID="{91727BBB-95A6-4C74-92AA-9EBC18A22BF8}" presName="imagNode" presStyleLbl="fgImgPlace1" presStyleIdx="0" presStyleCnt="4"/>
      <dgm:spPr>
        <a:blipFill rotWithShape="1">
          <a:blip xmlns:r="http://schemas.openxmlformats.org/officeDocument/2006/relationships" r:embed="rId1"/>
          <a:stretch>
            <a:fillRect/>
          </a:stretch>
        </a:blipFill>
      </dgm:spPr>
    </dgm:pt>
    <dgm:pt modelId="{F9AE815E-F0A7-426E-AF55-5F7EF54872D3}" type="pres">
      <dgm:prSet presAssocID="{7F039031-458C-4539-8CE0-F22050B9F788}" presName="sibTrans" presStyleLbl="sibTrans2D1" presStyleIdx="0" presStyleCnt="0"/>
      <dgm:spPr/>
    </dgm:pt>
    <dgm:pt modelId="{CEF65685-B45B-482A-9B18-F40667FBDD23}" type="pres">
      <dgm:prSet presAssocID="{11E03AC2-96E0-4E83-AFF6-40A1DE88909A}" presName="compNode" presStyleCnt="0"/>
      <dgm:spPr/>
    </dgm:pt>
    <dgm:pt modelId="{17DFA56F-A662-4979-A9FC-52597944B57F}" type="pres">
      <dgm:prSet presAssocID="{11E03AC2-96E0-4E83-AFF6-40A1DE88909A}" presName="bkgdShape" presStyleLbl="node1" presStyleIdx="1" presStyleCnt="4"/>
      <dgm:spPr/>
    </dgm:pt>
    <dgm:pt modelId="{3D8FF03B-EF16-4474-B4A7-1F6686660ECC}" type="pres">
      <dgm:prSet presAssocID="{11E03AC2-96E0-4E83-AFF6-40A1DE88909A}" presName="nodeTx" presStyleLbl="node1" presStyleIdx="1" presStyleCnt="4">
        <dgm:presLayoutVars>
          <dgm:bulletEnabled val="1"/>
        </dgm:presLayoutVars>
      </dgm:prSet>
      <dgm:spPr/>
    </dgm:pt>
    <dgm:pt modelId="{8D5442C5-FDD8-4BF3-937A-EE930AE47DC4}" type="pres">
      <dgm:prSet presAssocID="{11E03AC2-96E0-4E83-AFF6-40A1DE88909A}" presName="invisiNode" presStyleLbl="node1" presStyleIdx="1" presStyleCnt="4"/>
      <dgm:spPr/>
    </dgm:pt>
    <dgm:pt modelId="{77546A5C-EF0D-428D-8D7E-74DF5E44EB58}" type="pres">
      <dgm:prSet presAssocID="{11E03AC2-96E0-4E83-AFF6-40A1DE88909A}" presName="imagNode" presStyleLbl="fgImgPlace1" presStyleIdx="1" presStyleCnt="4"/>
      <dgm:spPr>
        <a:blipFill rotWithShape="1">
          <a:blip xmlns:r="http://schemas.openxmlformats.org/officeDocument/2006/relationships" r:embed="rId2"/>
          <a:stretch>
            <a:fillRect/>
          </a:stretch>
        </a:blipFill>
      </dgm:spPr>
    </dgm:pt>
    <dgm:pt modelId="{691D99A6-61E6-43B1-847A-B82F96159074}" type="pres">
      <dgm:prSet presAssocID="{A1CA3C32-E648-4FA2-8801-2F7E1C99B210}" presName="sibTrans" presStyleLbl="sibTrans2D1" presStyleIdx="0" presStyleCnt="0"/>
      <dgm:spPr/>
    </dgm:pt>
    <dgm:pt modelId="{429C01AB-A0EE-40C8-9018-9206152230AA}" type="pres">
      <dgm:prSet presAssocID="{7BC1FCDC-5EA5-4D6F-B290-4CC36E073B1D}" presName="compNode" presStyleCnt="0"/>
      <dgm:spPr/>
    </dgm:pt>
    <dgm:pt modelId="{E8811CF9-FDEF-4F5F-B493-F80D0DD178B5}" type="pres">
      <dgm:prSet presAssocID="{7BC1FCDC-5EA5-4D6F-B290-4CC36E073B1D}" presName="bkgdShape" presStyleLbl="node1" presStyleIdx="2" presStyleCnt="4"/>
      <dgm:spPr/>
    </dgm:pt>
    <dgm:pt modelId="{D862B94A-8B10-436A-BED6-046AFB6A8A30}" type="pres">
      <dgm:prSet presAssocID="{7BC1FCDC-5EA5-4D6F-B290-4CC36E073B1D}" presName="nodeTx" presStyleLbl="node1" presStyleIdx="2" presStyleCnt="4">
        <dgm:presLayoutVars>
          <dgm:bulletEnabled val="1"/>
        </dgm:presLayoutVars>
      </dgm:prSet>
      <dgm:spPr/>
    </dgm:pt>
    <dgm:pt modelId="{9366C0F6-73E5-497F-BAEC-80A60BE27F8E}" type="pres">
      <dgm:prSet presAssocID="{7BC1FCDC-5EA5-4D6F-B290-4CC36E073B1D}" presName="invisiNode" presStyleLbl="node1" presStyleIdx="2" presStyleCnt="4"/>
      <dgm:spPr/>
    </dgm:pt>
    <dgm:pt modelId="{37E8AA6D-88F5-4C58-B9B7-64936DB1427E}" type="pres">
      <dgm:prSet presAssocID="{7BC1FCDC-5EA5-4D6F-B290-4CC36E073B1D}" presName="imagNode" presStyleLbl="fgImgPlace1" presStyleIdx="2" presStyleCnt="4"/>
      <dgm:spPr>
        <a:blipFill rotWithShape="1">
          <a:blip xmlns:r="http://schemas.openxmlformats.org/officeDocument/2006/relationships" r:embed="rId3"/>
          <a:stretch>
            <a:fillRect/>
          </a:stretch>
        </a:blipFill>
      </dgm:spPr>
    </dgm:pt>
    <dgm:pt modelId="{BA967490-18DB-41D0-98A8-DC6564A96840}" type="pres">
      <dgm:prSet presAssocID="{C863A375-4EE3-4008-81B2-2FAAA1BE7FF5}" presName="sibTrans" presStyleLbl="sibTrans2D1" presStyleIdx="0" presStyleCnt="0"/>
      <dgm:spPr/>
    </dgm:pt>
    <dgm:pt modelId="{693E7F4D-0C95-4B45-A3EA-6B173133FD61}" type="pres">
      <dgm:prSet presAssocID="{28169CC5-A4F3-499F-954D-F31417581370}" presName="compNode" presStyleCnt="0"/>
      <dgm:spPr/>
    </dgm:pt>
    <dgm:pt modelId="{2B7EA357-27F2-4418-AA7E-35C99D36C8C2}" type="pres">
      <dgm:prSet presAssocID="{28169CC5-A4F3-499F-954D-F31417581370}" presName="bkgdShape" presStyleLbl="node1" presStyleIdx="3" presStyleCnt="4"/>
      <dgm:spPr/>
    </dgm:pt>
    <dgm:pt modelId="{BAEEBAD4-B4BE-474E-A871-B7A17F982719}" type="pres">
      <dgm:prSet presAssocID="{28169CC5-A4F3-499F-954D-F31417581370}" presName="nodeTx" presStyleLbl="node1" presStyleIdx="3" presStyleCnt="4">
        <dgm:presLayoutVars>
          <dgm:bulletEnabled val="1"/>
        </dgm:presLayoutVars>
      </dgm:prSet>
      <dgm:spPr/>
    </dgm:pt>
    <dgm:pt modelId="{13D0418A-A2B0-487C-909F-A79DB7DC8BE9}" type="pres">
      <dgm:prSet presAssocID="{28169CC5-A4F3-499F-954D-F31417581370}" presName="invisiNode" presStyleLbl="node1" presStyleIdx="3" presStyleCnt="4"/>
      <dgm:spPr/>
    </dgm:pt>
    <dgm:pt modelId="{763DC587-B2DE-4B8C-A5E1-B5BEC78CD57C}" type="pres">
      <dgm:prSet presAssocID="{28169CC5-A4F3-499F-954D-F31417581370}" presName="imagNode" presStyleLbl="fgImgPlace1" presStyleIdx="3" presStyleCnt="4"/>
      <dgm:spPr>
        <a:blipFill rotWithShape="1">
          <a:blip xmlns:r="http://schemas.openxmlformats.org/officeDocument/2006/relationships" r:embed="rId4"/>
          <a:stretch>
            <a:fillRect/>
          </a:stretch>
        </a:blipFill>
      </dgm:spPr>
    </dgm:pt>
  </dgm:ptLst>
  <dgm:cxnLst>
    <dgm:cxn modelId="{ED09D925-7137-49D2-802A-EB186E6360D7}" type="presOf" srcId="{91727BBB-95A6-4C74-92AA-9EBC18A22BF8}" destId="{5EB0973B-D3CD-4146-8428-CB922E486118}" srcOrd="1" destOrd="0" presId="urn:microsoft.com/office/officeart/2005/8/layout/hList7"/>
    <dgm:cxn modelId="{BB8B843D-FA33-4BAE-993A-01E6467D8F41}" type="presOf" srcId="{C863A375-4EE3-4008-81B2-2FAAA1BE7FF5}" destId="{BA967490-18DB-41D0-98A8-DC6564A96840}" srcOrd="0" destOrd="0" presId="urn:microsoft.com/office/officeart/2005/8/layout/hList7"/>
    <dgm:cxn modelId="{CCFAB843-F873-413C-ADE9-4A8A8AD9DF7E}" type="presOf" srcId="{28169CC5-A4F3-499F-954D-F31417581370}" destId="{BAEEBAD4-B4BE-474E-A871-B7A17F982719}" srcOrd="1" destOrd="0" presId="urn:microsoft.com/office/officeart/2005/8/layout/hList7"/>
    <dgm:cxn modelId="{936B1052-EC5A-4027-885A-0E7041C19150}" type="presOf" srcId="{28169CC5-A4F3-499F-954D-F31417581370}" destId="{2B7EA357-27F2-4418-AA7E-35C99D36C8C2}" srcOrd="0" destOrd="0" presId="urn:microsoft.com/office/officeart/2005/8/layout/hList7"/>
    <dgm:cxn modelId="{56708C59-5152-4576-BB0C-33F3BDF1FD33}" srcId="{400F1AB7-D084-45A9-BF15-6B9AA6443E6B}" destId="{11E03AC2-96E0-4E83-AFF6-40A1DE88909A}" srcOrd="1" destOrd="0" parTransId="{4213D75B-1ED7-4CBB-80A4-65CC6364AF64}" sibTransId="{A1CA3C32-E648-4FA2-8801-2F7E1C99B210}"/>
    <dgm:cxn modelId="{FB9E3D9F-52D3-495B-8682-E282B9E9E20B}" type="presOf" srcId="{7BC1FCDC-5EA5-4D6F-B290-4CC36E073B1D}" destId="{D862B94A-8B10-436A-BED6-046AFB6A8A30}" srcOrd="1" destOrd="0" presId="urn:microsoft.com/office/officeart/2005/8/layout/hList7"/>
    <dgm:cxn modelId="{6CB244A0-1DBB-4C7C-843F-6B40DA8465AA}" type="presOf" srcId="{11E03AC2-96E0-4E83-AFF6-40A1DE88909A}" destId="{17DFA56F-A662-4979-A9FC-52597944B57F}" srcOrd="0" destOrd="0" presId="urn:microsoft.com/office/officeart/2005/8/layout/hList7"/>
    <dgm:cxn modelId="{42629DA4-1302-4E82-8E48-5A0730FF63D8}" type="presOf" srcId="{A1CA3C32-E648-4FA2-8801-2F7E1C99B210}" destId="{691D99A6-61E6-43B1-847A-B82F96159074}" srcOrd="0" destOrd="0" presId="urn:microsoft.com/office/officeart/2005/8/layout/hList7"/>
    <dgm:cxn modelId="{07866BA7-1F2E-434F-B89C-093F76E66DCF}" type="presOf" srcId="{400F1AB7-D084-45A9-BF15-6B9AA6443E6B}" destId="{2D35E1F2-4851-48C1-937B-A2D7B5E3D8A7}" srcOrd="0" destOrd="0" presId="urn:microsoft.com/office/officeart/2005/8/layout/hList7"/>
    <dgm:cxn modelId="{3C9784BF-8FBC-48BB-9EDA-101EED256910}" type="presOf" srcId="{11E03AC2-96E0-4E83-AFF6-40A1DE88909A}" destId="{3D8FF03B-EF16-4474-B4A7-1F6686660ECC}" srcOrd="1" destOrd="0" presId="urn:microsoft.com/office/officeart/2005/8/layout/hList7"/>
    <dgm:cxn modelId="{D25174C4-CE6A-4960-94F4-01348E6FDBDA}" type="presOf" srcId="{7F039031-458C-4539-8CE0-F22050B9F788}" destId="{F9AE815E-F0A7-426E-AF55-5F7EF54872D3}" srcOrd="0" destOrd="0" presId="urn:microsoft.com/office/officeart/2005/8/layout/hList7"/>
    <dgm:cxn modelId="{EECACAD5-60EF-4D8F-A9B2-0CF827CAB81B}" type="presOf" srcId="{91727BBB-95A6-4C74-92AA-9EBC18A22BF8}" destId="{9C59D7C8-28BD-4EFE-819C-82107B6E6C1A}" srcOrd="0" destOrd="0" presId="urn:microsoft.com/office/officeart/2005/8/layout/hList7"/>
    <dgm:cxn modelId="{F51B78E1-34A9-4F88-B3AB-8411FC54EE0C}" srcId="{400F1AB7-D084-45A9-BF15-6B9AA6443E6B}" destId="{28169CC5-A4F3-499F-954D-F31417581370}" srcOrd="3" destOrd="0" parTransId="{677288E6-03AF-4A59-93D0-7BEF043B3DAA}" sibTransId="{F7F8AC21-8FCC-4D7E-AB17-5EE04E5FBCD1}"/>
    <dgm:cxn modelId="{4E07C2E9-B673-4310-8C5C-0C60400D336F}" srcId="{400F1AB7-D084-45A9-BF15-6B9AA6443E6B}" destId="{91727BBB-95A6-4C74-92AA-9EBC18A22BF8}" srcOrd="0" destOrd="0" parTransId="{5FABBF07-E147-4F0B-B5BC-0AAE34016BD3}" sibTransId="{7F039031-458C-4539-8CE0-F22050B9F788}"/>
    <dgm:cxn modelId="{DE211AFA-A60B-47B0-AD8C-26D4B5EF49B9}" srcId="{400F1AB7-D084-45A9-BF15-6B9AA6443E6B}" destId="{7BC1FCDC-5EA5-4D6F-B290-4CC36E073B1D}" srcOrd="2" destOrd="0" parTransId="{70E8EE6E-1565-4BAF-9E27-22E22671F9FE}" sibTransId="{C863A375-4EE3-4008-81B2-2FAAA1BE7FF5}"/>
    <dgm:cxn modelId="{4ADC63FA-3B49-4DB2-8BF7-87FA6D449F12}" type="presOf" srcId="{7BC1FCDC-5EA5-4D6F-B290-4CC36E073B1D}" destId="{E8811CF9-FDEF-4F5F-B493-F80D0DD178B5}" srcOrd="0" destOrd="0" presId="urn:microsoft.com/office/officeart/2005/8/layout/hList7"/>
    <dgm:cxn modelId="{77583258-9FD2-47C7-B42A-127A190F4575}" type="presParOf" srcId="{2D35E1F2-4851-48C1-937B-A2D7B5E3D8A7}" destId="{46AE9457-916F-4A55-AAC8-01D8165AC83B}" srcOrd="0" destOrd="0" presId="urn:microsoft.com/office/officeart/2005/8/layout/hList7"/>
    <dgm:cxn modelId="{7D90EE1F-6E12-46FC-882A-9338B53E0465}" type="presParOf" srcId="{2D35E1F2-4851-48C1-937B-A2D7B5E3D8A7}" destId="{4A47DEC2-FD54-4E6D-8C20-F70D8598D0DF}" srcOrd="1" destOrd="0" presId="urn:microsoft.com/office/officeart/2005/8/layout/hList7"/>
    <dgm:cxn modelId="{4E46D0FE-E3EF-41EC-A76F-9C50E71DC0DB}" type="presParOf" srcId="{4A47DEC2-FD54-4E6D-8C20-F70D8598D0DF}" destId="{1D1055F6-D15C-450C-8029-5ECD5522EC18}" srcOrd="0" destOrd="0" presId="urn:microsoft.com/office/officeart/2005/8/layout/hList7"/>
    <dgm:cxn modelId="{3247D849-B398-4752-B5C4-B4E65EEF5C77}" type="presParOf" srcId="{1D1055F6-D15C-450C-8029-5ECD5522EC18}" destId="{9C59D7C8-28BD-4EFE-819C-82107B6E6C1A}" srcOrd="0" destOrd="0" presId="urn:microsoft.com/office/officeart/2005/8/layout/hList7"/>
    <dgm:cxn modelId="{ED1FEA51-B1A5-4D38-B497-D83D66C5A0F5}" type="presParOf" srcId="{1D1055F6-D15C-450C-8029-5ECD5522EC18}" destId="{5EB0973B-D3CD-4146-8428-CB922E486118}" srcOrd="1" destOrd="0" presId="urn:microsoft.com/office/officeart/2005/8/layout/hList7"/>
    <dgm:cxn modelId="{B167B055-F4D8-4781-95BF-C735B1BF5EB2}" type="presParOf" srcId="{1D1055F6-D15C-450C-8029-5ECD5522EC18}" destId="{9821D815-C2BD-47C9-8B0B-163D35142222}" srcOrd="2" destOrd="0" presId="urn:microsoft.com/office/officeart/2005/8/layout/hList7"/>
    <dgm:cxn modelId="{DCCEB848-6D6C-43E8-BE86-85B2DD99C19E}" type="presParOf" srcId="{1D1055F6-D15C-450C-8029-5ECD5522EC18}" destId="{822D571D-17E6-4E45-8FB8-26B619D2C120}" srcOrd="3" destOrd="0" presId="urn:microsoft.com/office/officeart/2005/8/layout/hList7"/>
    <dgm:cxn modelId="{B06971AC-EBCA-4532-A0F0-4C03B32B4967}" type="presParOf" srcId="{4A47DEC2-FD54-4E6D-8C20-F70D8598D0DF}" destId="{F9AE815E-F0A7-426E-AF55-5F7EF54872D3}" srcOrd="1" destOrd="0" presId="urn:microsoft.com/office/officeart/2005/8/layout/hList7"/>
    <dgm:cxn modelId="{400EF68F-7C9D-4EFC-8A6E-4B0DCF49DC43}" type="presParOf" srcId="{4A47DEC2-FD54-4E6D-8C20-F70D8598D0DF}" destId="{CEF65685-B45B-482A-9B18-F40667FBDD23}" srcOrd="2" destOrd="0" presId="urn:microsoft.com/office/officeart/2005/8/layout/hList7"/>
    <dgm:cxn modelId="{09366FD6-BA6A-4247-B970-DD2AEB23F13D}" type="presParOf" srcId="{CEF65685-B45B-482A-9B18-F40667FBDD23}" destId="{17DFA56F-A662-4979-A9FC-52597944B57F}" srcOrd="0" destOrd="0" presId="urn:microsoft.com/office/officeart/2005/8/layout/hList7"/>
    <dgm:cxn modelId="{BF18E37C-679C-463B-A97C-CE1B49554450}" type="presParOf" srcId="{CEF65685-B45B-482A-9B18-F40667FBDD23}" destId="{3D8FF03B-EF16-4474-B4A7-1F6686660ECC}" srcOrd="1" destOrd="0" presId="urn:microsoft.com/office/officeart/2005/8/layout/hList7"/>
    <dgm:cxn modelId="{8B069F5B-F71E-4559-A873-D8DC17C0B8BB}" type="presParOf" srcId="{CEF65685-B45B-482A-9B18-F40667FBDD23}" destId="{8D5442C5-FDD8-4BF3-937A-EE930AE47DC4}" srcOrd="2" destOrd="0" presId="urn:microsoft.com/office/officeart/2005/8/layout/hList7"/>
    <dgm:cxn modelId="{C71C4510-FB41-43C8-8EE9-CBBA0FA567B2}" type="presParOf" srcId="{CEF65685-B45B-482A-9B18-F40667FBDD23}" destId="{77546A5C-EF0D-428D-8D7E-74DF5E44EB58}" srcOrd="3" destOrd="0" presId="urn:microsoft.com/office/officeart/2005/8/layout/hList7"/>
    <dgm:cxn modelId="{841C7174-6C21-48E3-AFE1-CA503D9BB3DD}" type="presParOf" srcId="{4A47DEC2-FD54-4E6D-8C20-F70D8598D0DF}" destId="{691D99A6-61E6-43B1-847A-B82F96159074}" srcOrd="3" destOrd="0" presId="urn:microsoft.com/office/officeart/2005/8/layout/hList7"/>
    <dgm:cxn modelId="{7FFD4B38-DCA0-405B-8788-9EA631325BA9}" type="presParOf" srcId="{4A47DEC2-FD54-4E6D-8C20-F70D8598D0DF}" destId="{429C01AB-A0EE-40C8-9018-9206152230AA}" srcOrd="4" destOrd="0" presId="urn:microsoft.com/office/officeart/2005/8/layout/hList7"/>
    <dgm:cxn modelId="{77C61442-3A97-49E4-A698-271B46BADB24}" type="presParOf" srcId="{429C01AB-A0EE-40C8-9018-9206152230AA}" destId="{E8811CF9-FDEF-4F5F-B493-F80D0DD178B5}" srcOrd="0" destOrd="0" presId="urn:microsoft.com/office/officeart/2005/8/layout/hList7"/>
    <dgm:cxn modelId="{1EBFB6C2-53E5-4910-BD42-EBDA0B95AD41}" type="presParOf" srcId="{429C01AB-A0EE-40C8-9018-9206152230AA}" destId="{D862B94A-8B10-436A-BED6-046AFB6A8A30}" srcOrd="1" destOrd="0" presId="urn:microsoft.com/office/officeart/2005/8/layout/hList7"/>
    <dgm:cxn modelId="{99537DB7-1246-41A2-9A46-75572C74F1E5}" type="presParOf" srcId="{429C01AB-A0EE-40C8-9018-9206152230AA}" destId="{9366C0F6-73E5-497F-BAEC-80A60BE27F8E}" srcOrd="2" destOrd="0" presId="urn:microsoft.com/office/officeart/2005/8/layout/hList7"/>
    <dgm:cxn modelId="{A45E102B-D686-453F-8A37-B88213844E7C}" type="presParOf" srcId="{429C01AB-A0EE-40C8-9018-9206152230AA}" destId="{37E8AA6D-88F5-4C58-B9B7-64936DB1427E}" srcOrd="3" destOrd="0" presId="urn:microsoft.com/office/officeart/2005/8/layout/hList7"/>
    <dgm:cxn modelId="{24CB3E1C-C8D8-40E1-8BD6-9E0D990DC39D}" type="presParOf" srcId="{4A47DEC2-FD54-4E6D-8C20-F70D8598D0DF}" destId="{BA967490-18DB-41D0-98A8-DC6564A96840}" srcOrd="5" destOrd="0" presId="urn:microsoft.com/office/officeart/2005/8/layout/hList7"/>
    <dgm:cxn modelId="{696AD319-682E-4CA7-AF68-C4D0A62035D4}" type="presParOf" srcId="{4A47DEC2-FD54-4E6D-8C20-F70D8598D0DF}" destId="{693E7F4D-0C95-4B45-A3EA-6B173133FD61}" srcOrd="6" destOrd="0" presId="urn:microsoft.com/office/officeart/2005/8/layout/hList7"/>
    <dgm:cxn modelId="{372975A7-3490-4B5A-B9AF-163302D88281}" type="presParOf" srcId="{693E7F4D-0C95-4B45-A3EA-6B173133FD61}" destId="{2B7EA357-27F2-4418-AA7E-35C99D36C8C2}" srcOrd="0" destOrd="0" presId="urn:microsoft.com/office/officeart/2005/8/layout/hList7"/>
    <dgm:cxn modelId="{EF099D86-7018-4A57-BC9D-7A1B42EA94FA}" type="presParOf" srcId="{693E7F4D-0C95-4B45-A3EA-6B173133FD61}" destId="{BAEEBAD4-B4BE-474E-A871-B7A17F982719}" srcOrd="1" destOrd="0" presId="urn:microsoft.com/office/officeart/2005/8/layout/hList7"/>
    <dgm:cxn modelId="{D9BD0446-BB2F-4E94-8B07-672CE07AAE12}" type="presParOf" srcId="{693E7F4D-0C95-4B45-A3EA-6B173133FD61}" destId="{13D0418A-A2B0-487C-909F-A79DB7DC8BE9}" srcOrd="2" destOrd="0" presId="urn:microsoft.com/office/officeart/2005/8/layout/hList7"/>
    <dgm:cxn modelId="{31CEDEB9-C472-4E1D-86BC-AF72B60F7CAB}" type="presParOf" srcId="{693E7F4D-0C95-4B45-A3EA-6B173133FD61}" destId="{763DC587-B2DE-4B8C-A5E1-B5BEC78CD57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BA135D-9201-4DD8-8CEC-6E7501ECDAD1}" type="doc">
      <dgm:prSet loTypeId="urn:microsoft.com/office/officeart/2008/layout/PictureAccentList" loCatId="list" qsTypeId="urn:microsoft.com/office/officeart/2005/8/quickstyle/3d4" qsCatId="3D" csTypeId="urn:microsoft.com/office/officeart/2005/8/colors/accent1_3" csCatId="accent1" phldr="1"/>
      <dgm:spPr/>
      <dgm:t>
        <a:bodyPr/>
        <a:lstStyle/>
        <a:p>
          <a:endParaRPr lang="es-VE"/>
        </a:p>
      </dgm:t>
    </dgm:pt>
    <dgm:pt modelId="{187392E3-EC01-4C00-8789-ABCD85C67046}">
      <dgm:prSet phldrT="[Texto]"/>
      <dgm:spPr/>
      <dgm:t>
        <a:bodyPr/>
        <a:lstStyle/>
        <a:p>
          <a:pPr algn="ctr"/>
          <a:r>
            <a:rPr lang="es-EC" dirty="0">
              <a:solidFill>
                <a:schemeClr val="tx1"/>
              </a:solidFill>
            </a:rPr>
            <a:t>Promocionar los deportes de aventura el cantón Baños, provincia de Tungurahua desarrollando una nueva aplicación móvil basada en la Realidad Aumentada generando un alto impacto en la conducta del turista.</a:t>
          </a:r>
          <a:endParaRPr lang="es-VE" dirty="0">
            <a:solidFill>
              <a:schemeClr val="tx1"/>
            </a:solidFill>
          </a:endParaRPr>
        </a:p>
      </dgm:t>
    </dgm:pt>
    <dgm:pt modelId="{742BB520-1664-483C-A09D-65C525D50262}" type="parTrans" cxnId="{D2C29421-D588-4FE7-B3BF-5FAA45648C7B}">
      <dgm:prSet/>
      <dgm:spPr/>
      <dgm:t>
        <a:bodyPr/>
        <a:lstStyle/>
        <a:p>
          <a:endParaRPr lang="es-VE"/>
        </a:p>
      </dgm:t>
    </dgm:pt>
    <dgm:pt modelId="{4CCE1690-EC20-4CC5-8406-CB9A2AB5D32A}" type="sibTrans" cxnId="{D2C29421-D588-4FE7-B3BF-5FAA45648C7B}">
      <dgm:prSet/>
      <dgm:spPr/>
      <dgm:t>
        <a:bodyPr/>
        <a:lstStyle/>
        <a:p>
          <a:endParaRPr lang="es-VE"/>
        </a:p>
      </dgm:t>
    </dgm:pt>
    <dgm:pt modelId="{72EB9E0E-401E-4CB0-94B6-59F027C9FA02}">
      <dgm:prSet phldrT="[Texto]"/>
      <dgm:spPr/>
      <dgm:t>
        <a:bodyPr/>
        <a:lstStyle/>
        <a:p>
          <a:pPr algn="just"/>
          <a:r>
            <a:rPr lang="es-EC" dirty="0">
              <a:solidFill>
                <a:schemeClr val="tx1"/>
              </a:solidFill>
            </a:rPr>
            <a:t>Atraer la atención de los turistas nacionales y extranjeros a través de la innovación y facilidad que implica la implementación de la aplicación móvil en los deportes de aventura.</a:t>
          </a:r>
          <a:endParaRPr lang="es-VE" dirty="0">
            <a:solidFill>
              <a:schemeClr val="tx1"/>
            </a:solidFill>
          </a:endParaRPr>
        </a:p>
      </dgm:t>
    </dgm:pt>
    <dgm:pt modelId="{8CF4EA10-0BA2-489A-B1A4-3369BA695BB6}" type="parTrans" cxnId="{654DF2BB-EB1E-4DB3-8CD9-A88BD643B5C5}">
      <dgm:prSet/>
      <dgm:spPr/>
      <dgm:t>
        <a:bodyPr/>
        <a:lstStyle/>
        <a:p>
          <a:endParaRPr lang="es-VE"/>
        </a:p>
      </dgm:t>
    </dgm:pt>
    <dgm:pt modelId="{0E0F040B-69F3-4812-A5CD-9CEC7A7F2857}" type="sibTrans" cxnId="{654DF2BB-EB1E-4DB3-8CD9-A88BD643B5C5}">
      <dgm:prSet/>
      <dgm:spPr/>
      <dgm:t>
        <a:bodyPr/>
        <a:lstStyle/>
        <a:p>
          <a:endParaRPr lang="es-VE"/>
        </a:p>
      </dgm:t>
    </dgm:pt>
    <dgm:pt modelId="{76C81492-6360-437F-9056-88199145D479}">
      <dgm:prSet phldrT="[Texto]"/>
      <dgm:spPr/>
      <dgm:t>
        <a:bodyPr/>
        <a:lstStyle/>
        <a:p>
          <a:r>
            <a:rPr lang="es-EC" dirty="0">
              <a:solidFill>
                <a:schemeClr val="tx1"/>
              </a:solidFill>
            </a:rPr>
            <a:t>Crear un medio promocional que brinde información turística de los deportes de aventura sin necesidad de Internet.</a:t>
          </a:r>
          <a:endParaRPr lang="es-VE" dirty="0">
            <a:solidFill>
              <a:schemeClr val="tx1"/>
            </a:solidFill>
          </a:endParaRPr>
        </a:p>
      </dgm:t>
    </dgm:pt>
    <dgm:pt modelId="{AFE3C6FF-5064-4381-8FEA-73DEA4B6CBB5}" type="parTrans" cxnId="{F9774887-D146-4739-82C6-A5FA680FC8C7}">
      <dgm:prSet/>
      <dgm:spPr/>
      <dgm:t>
        <a:bodyPr/>
        <a:lstStyle/>
        <a:p>
          <a:endParaRPr lang="es-VE"/>
        </a:p>
      </dgm:t>
    </dgm:pt>
    <dgm:pt modelId="{A1832DA6-7A90-480D-9D2C-6CD69A7C6359}" type="sibTrans" cxnId="{F9774887-D146-4739-82C6-A5FA680FC8C7}">
      <dgm:prSet/>
      <dgm:spPr/>
      <dgm:t>
        <a:bodyPr/>
        <a:lstStyle/>
        <a:p>
          <a:endParaRPr lang="es-VE"/>
        </a:p>
      </dgm:t>
    </dgm:pt>
    <dgm:pt modelId="{E0F5D4CE-96BC-45C6-94E1-EF9DF44F88E4}">
      <dgm:prSet phldrT="[Texto]"/>
      <dgm:spPr/>
      <dgm:t>
        <a:bodyPr/>
        <a:lstStyle/>
        <a:p>
          <a:pPr algn="just"/>
          <a:r>
            <a:rPr lang="es-EC" dirty="0">
              <a:solidFill>
                <a:schemeClr val="tx1"/>
              </a:solidFill>
            </a:rPr>
            <a:t>Desarrollar medios publicitarios para los locales del servicio de deportes de aventura en el cantón Baños promocionando en trípticos, tarjetas de presentación, roll up y camisetas que incluya esta aplicación.</a:t>
          </a:r>
          <a:endParaRPr lang="es-VE" dirty="0">
            <a:solidFill>
              <a:schemeClr val="tx1"/>
            </a:solidFill>
          </a:endParaRPr>
        </a:p>
      </dgm:t>
    </dgm:pt>
    <dgm:pt modelId="{8181A939-77C9-4E62-8EF7-59D90A0A1C69}" type="parTrans" cxnId="{500ED561-586A-4EC9-8DDD-0803EB2F46DA}">
      <dgm:prSet/>
      <dgm:spPr/>
      <dgm:t>
        <a:bodyPr/>
        <a:lstStyle/>
        <a:p>
          <a:endParaRPr lang="es-VE"/>
        </a:p>
      </dgm:t>
    </dgm:pt>
    <dgm:pt modelId="{A61AAA47-DE58-4437-89C2-6403AEF760F4}" type="sibTrans" cxnId="{500ED561-586A-4EC9-8DDD-0803EB2F46DA}">
      <dgm:prSet/>
      <dgm:spPr/>
      <dgm:t>
        <a:bodyPr/>
        <a:lstStyle/>
        <a:p>
          <a:endParaRPr lang="es-VE"/>
        </a:p>
      </dgm:t>
    </dgm:pt>
    <dgm:pt modelId="{9858DE3E-72B3-4CFA-8E9E-BDD3B76F1847}" type="pres">
      <dgm:prSet presAssocID="{74BA135D-9201-4DD8-8CEC-6E7501ECDAD1}" presName="layout" presStyleCnt="0">
        <dgm:presLayoutVars>
          <dgm:chMax/>
          <dgm:chPref/>
          <dgm:dir/>
          <dgm:animOne val="branch"/>
          <dgm:animLvl val="lvl"/>
          <dgm:resizeHandles/>
        </dgm:presLayoutVars>
      </dgm:prSet>
      <dgm:spPr/>
    </dgm:pt>
    <dgm:pt modelId="{F5ADC46F-EFAD-432C-AABB-5629724D9C54}" type="pres">
      <dgm:prSet presAssocID="{187392E3-EC01-4C00-8789-ABCD85C67046}" presName="root" presStyleCnt="0">
        <dgm:presLayoutVars>
          <dgm:chMax/>
          <dgm:chPref val="4"/>
        </dgm:presLayoutVars>
      </dgm:prSet>
      <dgm:spPr/>
    </dgm:pt>
    <dgm:pt modelId="{53A4ED57-3C84-4EC8-A57A-18051CE3E70B}" type="pres">
      <dgm:prSet presAssocID="{187392E3-EC01-4C00-8789-ABCD85C67046}" presName="rootComposite" presStyleCnt="0">
        <dgm:presLayoutVars/>
      </dgm:prSet>
      <dgm:spPr/>
    </dgm:pt>
    <dgm:pt modelId="{97D28D9C-2854-43F3-9CBD-278E3E115D87}" type="pres">
      <dgm:prSet presAssocID="{187392E3-EC01-4C00-8789-ABCD85C67046}" presName="rootText" presStyleLbl="node0" presStyleIdx="0" presStyleCnt="1">
        <dgm:presLayoutVars>
          <dgm:chMax/>
          <dgm:chPref val="4"/>
        </dgm:presLayoutVars>
      </dgm:prSet>
      <dgm:spPr/>
    </dgm:pt>
    <dgm:pt modelId="{2591CD23-BBF5-4827-ACDA-A11254BE9D91}" type="pres">
      <dgm:prSet presAssocID="{187392E3-EC01-4C00-8789-ABCD85C67046}" presName="childShape" presStyleCnt="0">
        <dgm:presLayoutVars>
          <dgm:chMax val="0"/>
          <dgm:chPref val="0"/>
        </dgm:presLayoutVars>
      </dgm:prSet>
      <dgm:spPr/>
    </dgm:pt>
    <dgm:pt modelId="{B1F488F6-2016-4049-97EE-ABEF2B4951A1}" type="pres">
      <dgm:prSet presAssocID="{72EB9E0E-401E-4CB0-94B6-59F027C9FA02}" presName="childComposite" presStyleCnt="0">
        <dgm:presLayoutVars>
          <dgm:chMax val="0"/>
          <dgm:chPref val="0"/>
        </dgm:presLayoutVars>
      </dgm:prSet>
      <dgm:spPr/>
    </dgm:pt>
    <dgm:pt modelId="{480A98FF-F658-4669-9819-8EE7C7A01DEB}" type="pres">
      <dgm:prSet presAssocID="{72EB9E0E-401E-4CB0-94B6-59F027C9FA02}" presName="Image" presStyleLbl="node1" presStyleIdx="0" presStyleCnt="3"/>
      <dgm:spPr>
        <a:blipFill rotWithShape="1">
          <a:blip xmlns:r="http://schemas.openxmlformats.org/officeDocument/2006/relationships" r:embed="rId1"/>
          <a:stretch>
            <a:fillRect/>
          </a:stretch>
        </a:blipFill>
      </dgm:spPr>
    </dgm:pt>
    <dgm:pt modelId="{E32DAF21-56ED-478D-8629-4A3487DF1B6A}" type="pres">
      <dgm:prSet presAssocID="{72EB9E0E-401E-4CB0-94B6-59F027C9FA02}" presName="childText" presStyleLbl="lnNode1" presStyleIdx="0" presStyleCnt="3">
        <dgm:presLayoutVars>
          <dgm:chMax val="0"/>
          <dgm:chPref val="0"/>
          <dgm:bulletEnabled val="1"/>
        </dgm:presLayoutVars>
      </dgm:prSet>
      <dgm:spPr/>
    </dgm:pt>
    <dgm:pt modelId="{D136E727-EF11-44A2-A9FE-AA84E085A977}" type="pres">
      <dgm:prSet presAssocID="{76C81492-6360-437F-9056-88199145D479}" presName="childComposite" presStyleCnt="0">
        <dgm:presLayoutVars>
          <dgm:chMax val="0"/>
          <dgm:chPref val="0"/>
        </dgm:presLayoutVars>
      </dgm:prSet>
      <dgm:spPr/>
    </dgm:pt>
    <dgm:pt modelId="{A73FAD4F-5987-45E1-82DA-E4F498A4C131}" type="pres">
      <dgm:prSet presAssocID="{76C81492-6360-437F-9056-88199145D479}" presName="Image" presStyleLbl="node1" presStyleIdx="1" presStyleCnt="3"/>
      <dgm:spPr>
        <a:blipFill rotWithShape="1">
          <a:blip xmlns:r="http://schemas.openxmlformats.org/officeDocument/2006/relationships" r:embed="rId1"/>
          <a:stretch>
            <a:fillRect/>
          </a:stretch>
        </a:blipFill>
      </dgm:spPr>
    </dgm:pt>
    <dgm:pt modelId="{CE561B41-AA71-4110-B4C9-23D10837B26F}" type="pres">
      <dgm:prSet presAssocID="{76C81492-6360-437F-9056-88199145D479}" presName="childText" presStyleLbl="lnNode1" presStyleIdx="1" presStyleCnt="3">
        <dgm:presLayoutVars>
          <dgm:chMax val="0"/>
          <dgm:chPref val="0"/>
          <dgm:bulletEnabled val="1"/>
        </dgm:presLayoutVars>
      </dgm:prSet>
      <dgm:spPr/>
    </dgm:pt>
    <dgm:pt modelId="{F8891750-2775-4476-B791-B8275F838A6E}" type="pres">
      <dgm:prSet presAssocID="{E0F5D4CE-96BC-45C6-94E1-EF9DF44F88E4}" presName="childComposite" presStyleCnt="0">
        <dgm:presLayoutVars>
          <dgm:chMax val="0"/>
          <dgm:chPref val="0"/>
        </dgm:presLayoutVars>
      </dgm:prSet>
      <dgm:spPr/>
    </dgm:pt>
    <dgm:pt modelId="{F4248993-E975-4869-9945-C4793368FD33}" type="pres">
      <dgm:prSet presAssocID="{E0F5D4CE-96BC-45C6-94E1-EF9DF44F88E4}" presName="Image" presStyleLbl="node1" presStyleIdx="2" presStyleCnt="3"/>
      <dgm:spPr>
        <a:blipFill rotWithShape="1">
          <a:blip xmlns:r="http://schemas.openxmlformats.org/officeDocument/2006/relationships" r:embed="rId1"/>
          <a:stretch>
            <a:fillRect/>
          </a:stretch>
        </a:blipFill>
      </dgm:spPr>
    </dgm:pt>
    <dgm:pt modelId="{B3766A46-8F68-4399-BD99-316081C8B1E4}" type="pres">
      <dgm:prSet presAssocID="{E0F5D4CE-96BC-45C6-94E1-EF9DF44F88E4}" presName="childText" presStyleLbl="lnNode1" presStyleIdx="2" presStyleCnt="3">
        <dgm:presLayoutVars>
          <dgm:chMax val="0"/>
          <dgm:chPref val="0"/>
          <dgm:bulletEnabled val="1"/>
        </dgm:presLayoutVars>
      </dgm:prSet>
      <dgm:spPr/>
    </dgm:pt>
  </dgm:ptLst>
  <dgm:cxnLst>
    <dgm:cxn modelId="{8BA86E14-2514-4CE1-8755-14B0E5F6267C}" type="presOf" srcId="{76C81492-6360-437F-9056-88199145D479}" destId="{CE561B41-AA71-4110-B4C9-23D10837B26F}" srcOrd="0" destOrd="0" presId="urn:microsoft.com/office/officeart/2008/layout/PictureAccentList"/>
    <dgm:cxn modelId="{D2C29421-D588-4FE7-B3BF-5FAA45648C7B}" srcId="{74BA135D-9201-4DD8-8CEC-6E7501ECDAD1}" destId="{187392E3-EC01-4C00-8789-ABCD85C67046}" srcOrd="0" destOrd="0" parTransId="{742BB520-1664-483C-A09D-65C525D50262}" sibTransId="{4CCE1690-EC20-4CC5-8406-CB9A2AB5D32A}"/>
    <dgm:cxn modelId="{13140A36-FDBC-40CB-83C6-915B66C3C851}" type="presOf" srcId="{187392E3-EC01-4C00-8789-ABCD85C67046}" destId="{97D28D9C-2854-43F3-9CBD-278E3E115D87}" srcOrd="0" destOrd="0" presId="urn:microsoft.com/office/officeart/2008/layout/PictureAccentList"/>
    <dgm:cxn modelId="{500ED561-586A-4EC9-8DDD-0803EB2F46DA}" srcId="{187392E3-EC01-4C00-8789-ABCD85C67046}" destId="{E0F5D4CE-96BC-45C6-94E1-EF9DF44F88E4}" srcOrd="2" destOrd="0" parTransId="{8181A939-77C9-4E62-8EF7-59D90A0A1C69}" sibTransId="{A61AAA47-DE58-4437-89C2-6403AEF760F4}"/>
    <dgm:cxn modelId="{09430765-9194-439D-8A4A-D3975D3946EC}" type="presOf" srcId="{72EB9E0E-401E-4CB0-94B6-59F027C9FA02}" destId="{E32DAF21-56ED-478D-8629-4A3487DF1B6A}" srcOrd="0" destOrd="0" presId="urn:microsoft.com/office/officeart/2008/layout/PictureAccentList"/>
    <dgm:cxn modelId="{F9774887-D146-4739-82C6-A5FA680FC8C7}" srcId="{187392E3-EC01-4C00-8789-ABCD85C67046}" destId="{76C81492-6360-437F-9056-88199145D479}" srcOrd="1" destOrd="0" parTransId="{AFE3C6FF-5064-4381-8FEA-73DEA4B6CBB5}" sibTransId="{A1832DA6-7A90-480D-9D2C-6CD69A7C6359}"/>
    <dgm:cxn modelId="{F48D7C8F-FB0A-47EB-B5EB-D04BD876CC6B}" type="presOf" srcId="{E0F5D4CE-96BC-45C6-94E1-EF9DF44F88E4}" destId="{B3766A46-8F68-4399-BD99-316081C8B1E4}" srcOrd="0" destOrd="0" presId="urn:microsoft.com/office/officeart/2008/layout/PictureAccentList"/>
    <dgm:cxn modelId="{654DF2BB-EB1E-4DB3-8CD9-A88BD643B5C5}" srcId="{187392E3-EC01-4C00-8789-ABCD85C67046}" destId="{72EB9E0E-401E-4CB0-94B6-59F027C9FA02}" srcOrd="0" destOrd="0" parTransId="{8CF4EA10-0BA2-489A-B1A4-3369BA695BB6}" sibTransId="{0E0F040B-69F3-4812-A5CD-9CEC7A7F2857}"/>
    <dgm:cxn modelId="{CA674CF6-5918-4865-946F-AF418A6970CB}" type="presOf" srcId="{74BA135D-9201-4DD8-8CEC-6E7501ECDAD1}" destId="{9858DE3E-72B3-4CFA-8E9E-BDD3B76F1847}" srcOrd="0" destOrd="0" presId="urn:microsoft.com/office/officeart/2008/layout/PictureAccentList"/>
    <dgm:cxn modelId="{84342C01-F8D2-4F69-B90B-DB11CF503563}" type="presParOf" srcId="{9858DE3E-72B3-4CFA-8E9E-BDD3B76F1847}" destId="{F5ADC46F-EFAD-432C-AABB-5629724D9C54}" srcOrd="0" destOrd="0" presId="urn:microsoft.com/office/officeart/2008/layout/PictureAccentList"/>
    <dgm:cxn modelId="{7784DDE7-FFB7-4DDA-8FC2-FD62DD1BD684}" type="presParOf" srcId="{F5ADC46F-EFAD-432C-AABB-5629724D9C54}" destId="{53A4ED57-3C84-4EC8-A57A-18051CE3E70B}" srcOrd="0" destOrd="0" presId="urn:microsoft.com/office/officeart/2008/layout/PictureAccentList"/>
    <dgm:cxn modelId="{2AB85BBC-9328-4F00-941F-700C2DB5702C}" type="presParOf" srcId="{53A4ED57-3C84-4EC8-A57A-18051CE3E70B}" destId="{97D28D9C-2854-43F3-9CBD-278E3E115D87}" srcOrd="0" destOrd="0" presId="urn:microsoft.com/office/officeart/2008/layout/PictureAccentList"/>
    <dgm:cxn modelId="{26F565F1-7DB7-48A2-A141-702EEC96E178}" type="presParOf" srcId="{F5ADC46F-EFAD-432C-AABB-5629724D9C54}" destId="{2591CD23-BBF5-4827-ACDA-A11254BE9D91}" srcOrd="1" destOrd="0" presId="urn:microsoft.com/office/officeart/2008/layout/PictureAccentList"/>
    <dgm:cxn modelId="{A39748FA-30B4-4E8F-B644-D34376F59DDF}" type="presParOf" srcId="{2591CD23-BBF5-4827-ACDA-A11254BE9D91}" destId="{B1F488F6-2016-4049-97EE-ABEF2B4951A1}" srcOrd="0" destOrd="0" presId="urn:microsoft.com/office/officeart/2008/layout/PictureAccentList"/>
    <dgm:cxn modelId="{5D6981C6-1CC0-40AC-A11F-E2F409DC29AF}" type="presParOf" srcId="{B1F488F6-2016-4049-97EE-ABEF2B4951A1}" destId="{480A98FF-F658-4669-9819-8EE7C7A01DEB}" srcOrd="0" destOrd="0" presId="urn:microsoft.com/office/officeart/2008/layout/PictureAccentList"/>
    <dgm:cxn modelId="{FEC323DB-2FE2-4AEC-A975-406680243E5E}" type="presParOf" srcId="{B1F488F6-2016-4049-97EE-ABEF2B4951A1}" destId="{E32DAF21-56ED-478D-8629-4A3487DF1B6A}" srcOrd="1" destOrd="0" presId="urn:microsoft.com/office/officeart/2008/layout/PictureAccentList"/>
    <dgm:cxn modelId="{EF6DC70B-AEC0-495D-B94B-2C79DA55FFFC}" type="presParOf" srcId="{2591CD23-BBF5-4827-ACDA-A11254BE9D91}" destId="{D136E727-EF11-44A2-A9FE-AA84E085A977}" srcOrd="1" destOrd="0" presId="urn:microsoft.com/office/officeart/2008/layout/PictureAccentList"/>
    <dgm:cxn modelId="{826C8DFF-F5FC-4318-9DA1-6EFF3CB7936A}" type="presParOf" srcId="{D136E727-EF11-44A2-A9FE-AA84E085A977}" destId="{A73FAD4F-5987-45E1-82DA-E4F498A4C131}" srcOrd="0" destOrd="0" presId="urn:microsoft.com/office/officeart/2008/layout/PictureAccentList"/>
    <dgm:cxn modelId="{73A2413E-18EB-4A75-978D-1516EBF706AB}" type="presParOf" srcId="{D136E727-EF11-44A2-A9FE-AA84E085A977}" destId="{CE561B41-AA71-4110-B4C9-23D10837B26F}" srcOrd="1" destOrd="0" presId="urn:microsoft.com/office/officeart/2008/layout/PictureAccentList"/>
    <dgm:cxn modelId="{82ED8E44-B4F2-4379-AC41-458AD715A8FB}" type="presParOf" srcId="{2591CD23-BBF5-4827-ACDA-A11254BE9D91}" destId="{F8891750-2775-4476-B791-B8275F838A6E}" srcOrd="2" destOrd="0" presId="urn:microsoft.com/office/officeart/2008/layout/PictureAccentList"/>
    <dgm:cxn modelId="{915B4573-818A-4C9F-8B58-D955BB8B1819}" type="presParOf" srcId="{F8891750-2775-4476-B791-B8275F838A6E}" destId="{F4248993-E975-4869-9945-C4793368FD33}" srcOrd="0" destOrd="0" presId="urn:microsoft.com/office/officeart/2008/layout/PictureAccentList"/>
    <dgm:cxn modelId="{E0333B2D-7A55-4A37-B8D8-5AD9D97B5C94}" type="presParOf" srcId="{F8891750-2775-4476-B791-B8275F838A6E}" destId="{B3766A46-8F68-4399-BD99-316081C8B1E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C9D647-EFF3-40A2-BA78-766E25E3D66A}" type="doc">
      <dgm:prSet loTypeId="urn:microsoft.com/office/officeart/2005/8/layout/lProcess2" loCatId="list" qsTypeId="urn:microsoft.com/office/officeart/2005/8/quickstyle/simple2" qsCatId="simple" csTypeId="urn:microsoft.com/office/officeart/2005/8/colors/accent1_1" csCatId="accent1" phldr="1"/>
      <dgm:spPr/>
      <dgm:t>
        <a:bodyPr/>
        <a:lstStyle/>
        <a:p>
          <a:endParaRPr lang="es-VE"/>
        </a:p>
      </dgm:t>
    </dgm:pt>
    <dgm:pt modelId="{444D3592-D3A0-419A-A26D-651C021B92B7}">
      <dgm:prSet phldrT="[Texto]"/>
      <dgm:spPr/>
      <dgm:t>
        <a:bodyPr/>
        <a:lstStyle/>
        <a:p>
          <a:r>
            <a:rPr lang="es-EC" dirty="0" smtClean="0"/>
            <a:t>Población</a:t>
          </a:r>
          <a:endParaRPr lang="es-VE" dirty="0"/>
        </a:p>
      </dgm:t>
    </dgm:pt>
    <dgm:pt modelId="{47FA4938-2CEF-4C5F-BC78-3E01F366DBB0}" type="parTrans" cxnId="{D138E232-8D97-4E45-89FC-68911EA9E795}">
      <dgm:prSet/>
      <dgm:spPr/>
      <dgm:t>
        <a:bodyPr/>
        <a:lstStyle/>
        <a:p>
          <a:endParaRPr lang="es-VE"/>
        </a:p>
      </dgm:t>
    </dgm:pt>
    <dgm:pt modelId="{5E20601B-6355-42FF-866A-7B858824D915}" type="sibTrans" cxnId="{D138E232-8D97-4E45-89FC-68911EA9E795}">
      <dgm:prSet/>
      <dgm:spPr/>
      <dgm:t>
        <a:bodyPr/>
        <a:lstStyle/>
        <a:p>
          <a:endParaRPr lang="es-VE"/>
        </a:p>
      </dgm:t>
    </dgm:pt>
    <dgm:pt modelId="{CA1167DF-3C4D-495C-8A45-BD6F1F978E9A}">
      <dgm:prSet phldrT="[Texto]"/>
      <dgm:spPr/>
      <dgm:t>
        <a:bodyPr/>
        <a:lstStyle/>
        <a:p>
          <a:r>
            <a:rPr lang="es-EC" dirty="0" smtClean="0"/>
            <a:t>157150 Turistas que visitan el cantón Baños de Agua Santa.</a:t>
          </a:r>
          <a:endParaRPr lang="es-VE" dirty="0"/>
        </a:p>
      </dgm:t>
    </dgm:pt>
    <dgm:pt modelId="{AC8C8469-EAFC-426C-93D7-B81C5E3CAB93}" type="parTrans" cxnId="{42A1F584-112A-4F3D-ADC9-D6C770016042}">
      <dgm:prSet/>
      <dgm:spPr/>
      <dgm:t>
        <a:bodyPr/>
        <a:lstStyle/>
        <a:p>
          <a:endParaRPr lang="es-VE"/>
        </a:p>
      </dgm:t>
    </dgm:pt>
    <dgm:pt modelId="{627D398B-71E4-41E6-8D04-00CDA06C1C48}" type="sibTrans" cxnId="{42A1F584-112A-4F3D-ADC9-D6C770016042}">
      <dgm:prSet/>
      <dgm:spPr/>
      <dgm:t>
        <a:bodyPr/>
        <a:lstStyle/>
        <a:p>
          <a:endParaRPr lang="es-VE"/>
        </a:p>
      </dgm:t>
    </dgm:pt>
    <dgm:pt modelId="{0443B81C-1CB2-4F38-B964-B5CCA602193F}">
      <dgm:prSet phldrT="[Texto]"/>
      <dgm:spPr/>
      <dgm:t>
        <a:bodyPr/>
        <a:lstStyle/>
        <a:p>
          <a:endParaRPr lang="es-VE" dirty="0"/>
        </a:p>
      </dgm:t>
    </dgm:pt>
    <dgm:pt modelId="{49F42B43-C913-4BE5-AB7B-950A2633380E}" type="parTrans" cxnId="{E3455E15-CB50-4015-8CC7-F147C3DA609B}">
      <dgm:prSet/>
      <dgm:spPr/>
      <dgm:t>
        <a:bodyPr/>
        <a:lstStyle/>
        <a:p>
          <a:endParaRPr lang="es-VE"/>
        </a:p>
      </dgm:t>
    </dgm:pt>
    <dgm:pt modelId="{732F4352-4D78-40ED-AFFF-52AFE4D8F7CE}" type="sibTrans" cxnId="{E3455E15-CB50-4015-8CC7-F147C3DA609B}">
      <dgm:prSet/>
      <dgm:spPr/>
      <dgm:t>
        <a:bodyPr/>
        <a:lstStyle/>
        <a:p>
          <a:endParaRPr lang="es-VE"/>
        </a:p>
      </dgm:t>
    </dgm:pt>
    <dgm:pt modelId="{CD60755F-7DDC-4CA2-8702-0690B3B336B1}">
      <dgm:prSet phldrT="[Texto]" custT="1"/>
      <dgm:spPr>
        <a:blipFill rotWithShape="0">
          <a:blip xmlns:r="http://schemas.openxmlformats.org/officeDocument/2006/relationships" r:embed="rId1"/>
          <a:stretch>
            <a:fillRect/>
          </a:stretch>
        </a:blipFill>
      </dgm:spPr>
      <dgm:t>
        <a:bodyPr/>
        <a:lstStyle/>
        <a:p>
          <a:r>
            <a:rPr lang="es-VE">
              <a:noFill/>
            </a:rPr>
            <a:t> </a:t>
          </a:r>
        </a:p>
      </dgm:t>
    </dgm:pt>
    <dgm:pt modelId="{D6362945-4BC3-4B19-8A3E-D9BBDE72F81C}" type="parTrans" cxnId="{9A87B70A-E602-43FC-8783-48B42A5437CB}">
      <dgm:prSet/>
      <dgm:spPr/>
      <dgm:t>
        <a:bodyPr/>
        <a:lstStyle/>
        <a:p>
          <a:endParaRPr lang="es-VE"/>
        </a:p>
      </dgm:t>
    </dgm:pt>
    <dgm:pt modelId="{0CD30F3E-8554-457F-BD80-DF9CE8F62B44}" type="sibTrans" cxnId="{9A87B70A-E602-43FC-8783-48B42A5437CB}">
      <dgm:prSet/>
      <dgm:spPr/>
      <dgm:t>
        <a:bodyPr/>
        <a:lstStyle/>
        <a:p>
          <a:endParaRPr lang="es-VE"/>
        </a:p>
      </dgm:t>
    </dgm:pt>
    <dgm:pt modelId="{5ABD6AB4-C58E-4BB3-952B-8CE6B4F72363}">
      <dgm:prSet/>
      <dgm:spPr/>
      <dgm:t>
        <a:bodyPr/>
        <a:lstStyle/>
        <a:p>
          <a:r>
            <a:rPr lang="es-EC" dirty="0" smtClean="0"/>
            <a:t>129530 Turistas  Nacionales</a:t>
          </a:r>
          <a:endParaRPr lang="es-EC" dirty="0" smtClean="0"/>
        </a:p>
      </dgm:t>
    </dgm:pt>
    <dgm:pt modelId="{20285369-F033-4E33-803C-C84A5DD629D8}" type="parTrans" cxnId="{9BCB0999-B644-4790-AA82-3399DC524B9F}">
      <dgm:prSet/>
      <dgm:spPr/>
      <dgm:t>
        <a:bodyPr/>
        <a:lstStyle/>
        <a:p>
          <a:endParaRPr lang="es-VE"/>
        </a:p>
      </dgm:t>
    </dgm:pt>
    <dgm:pt modelId="{9D858A95-18C2-49FE-997F-D1265C149392}" type="sibTrans" cxnId="{9BCB0999-B644-4790-AA82-3399DC524B9F}">
      <dgm:prSet/>
      <dgm:spPr/>
      <dgm:t>
        <a:bodyPr/>
        <a:lstStyle/>
        <a:p>
          <a:endParaRPr lang="es-VE"/>
        </a:p>
      </dgm:t>
    </dgm:pt>
    <dgm:pt modelId="{2E8AECC8-4EEB-442A-B9A9-9F4495CB157B}">
      <dgm:prSet/>
      <dgm:spPr/>
      <dgm:t>
        <a:bodyPr/>
        <a:lstStyle/>
        <a:p>
          <a:r>
            <a:rPr lang="es-EC" dirty="0" smtClean="0"/>
            <a:t>27620 Turistas Extranjeros</a:t>
          </a:r>
          <a:endParaRPr lang="es-VE" dirty="0"/>
        </a:p>
      </dgm:t>
    </dgm:pt>
    <dgm:pt modelId="{1797E55B-1069-4591-A0BC-FA6BD88D6F22}" type="parTrans" cxnId="{5A9A259F-78C3-4CBB-AFD0-A87D643721B5}">
      <dgm:prSet/>
      <dgm:spPr/>
      <dgm:t>
        <a:bodyPr/>
        <a:lstStyle/>
        <a:p>
          <a:endParaRPr lang="es-VE"/>
        </a:p>
      </dgm:t>
    </dgm:pt>
    <dgm:pt modelId="{AB777FEC-A656-4D10-B2ED-F7BC8C523F0B}" type="sibTrans" cxnId="{5A9A259F-78C3-4CBB-AFD0-A87D643721B5}">
      <dgm:prSet/>
      <dgm:spPr/>
      <dgm:t>
        <a:bodyPr/>
        <a:lstStyle/>
        <a:p>
          <a:endParaRPr lang="es-VE"/>
        </a:p>
      </dgm:t>
    </dgm:pt>
    <dgm:pt modelId="{766138C5-CAB2-4223-BC17-BF6E4964C65E}">
      <dgm:prSet phldrT="[Texto]"/>
      <dgm:spPr/>
      <dgm:t>
        <a:bodyPr/>
        <a:lstStyle/>
        <a:p>
          <a:r>
            <a:rPr lang="es-EC" dirty="0" smtClean="0"/>
            <a:t>Todos los individuos tienen la posibilidad de ser escogidos.</a:t>
          </a:r>
          <a:endParaRPr lang="es-VE" dirty="0"/>
        </a:p>
      </dgm:t>
    </dgm:pt>
    <dgm:pt modelId="{896369D5-4027-44CF-8561-D848C8F85AAC}" type="sibTrans" cxnId="{F0BD88C7-D094-4DAC-B946-C670B0F8DA84}">
      <dgm:prSet/>
      <dgm:spPr/>
      <dgm:t>
        <a:bodyPr/>
        <a:lstStyle/>
        <a:p>
          <a:endParaRPr lang="es-VE"/>
        </a:p>
      </dgm:t>
    </dgm:pt>
    <dgm:pt modelId="{BCA6C0FF-040C-4D6D-94F0-1E5B82DC1D8D}" type="parTrans" cxnId="{F0BD88C7-D094-4DAC-B946-C670B0F8DA84}">
      <dgm:prSet/>
      <dgm:spPr/>
      <dgm:t>
        <a:bodyPr/>
        <a:lstStyle/>
        <a:p>
          <a:endParaRPr lang="es-VE"/>
        </a:p>
      </dgm:t>
    </dgm:pt>
    <dgm:pt modelId="{40EE4A6E-2DE7-4379-A479-BFD257844DEE}">
      <dgm:prSet phldrT="[Texto]"/>
      <dgm:spPr/>
      <dgm:t>
        <a:bodyPr/>
        <a:lstStyle/>
        <a:p>
          <a:r>
            <a:rPr lang="es-EC" dirty="0" smtClean="0"/>
            <a:t>Muestreo Aleatorio Simple</a:t>
          </a:r>
          <a:endParaRPr lang="es-VE" dirty="0"/>
        </a:p>
      </dgm:t>
    </dgm:pt>
    <dgm:pt modelId="{6347145B-8D20-4358-982A-C1A100BD1199}" type="sibTrans" cxnId="{6E00431C-8F25-4743-8A95-C3B6E3AA4507}">
      <dgm:prSet/>
      <dgm:spPr/>
      <dgm:t>
        <a:bodyPr/>
        <a:lstStyle/>
        <a:p>
          <a:endParaRPr lang="es-VE"/>
        </a:p>
      </dgm:t>
    </dgm:pt>
    <dgm:pt modelId="{35C7C800-4867-4287-B77F-5EF52370CBB1}" type="parTrans" cxnId="{6E00431C-8F25-4743-8A95-C3B6E3AA4507}">
      <dgm:prSet/>
      <dgm:spPr/>
      <dgm:t>
        <a:bodyPr/>
        <a:lstStyle/>
        <a:p>
          <a:endParaRPr lang="es-VE"/>
        </a:p>
      </dgm:t>
    </dgm:pt>
    <dgm:pt modelId="{89249667-0EE1-4920-B9A0-5C6FBC5B3111}" type="pres">
      <dgm:prSet presAssocID="{32C9D647-EFF3-40A2-BA78-766E25E3D66A}" presName="theList" presStyleCnt="0">
        <dgm:presLayoutVars>
          <dgm:dir/>
          <dgm:animLvl val="lvl"/>
          <dgm:resizeHandles val="exact"/>
        </dgm:presLayoutVars>
      </dgm:prSet>
      <dgm:spPr/>
    </dgm:pt>
    <dgm:pt modelId="{279A0AEF-052F-4695-B276-D25D2675C211}" type="pres">
      <dgm:prSet presAssocID="{444D3592-D3A0-419A-A26D-651C021B92B7}" presName="compNode" presStyleCnt="0"/>
      <dgm:spPr/>
    </dgm:pt>
    <dgm:pt modelId="{5200E36B-425F-4289-B3DB-A0464DA9F76A}" type="pres">
      <dgm:prSet presAssocID="{444D3592-D3A0-419A-A26D-651C021B92B7}" presName="aNode" presStyleLbl="bgShp" presStyleIdx="0" presStyleCnt="3"/>
      <dgm:spPr/>
    </dgm:pt>
    <dgm:pt modelId="{87898645-9782-4937-96DC-B5F76E805B5D}" type="pres">
      <dgm:prSet presAssocID="{444D3592-D3A0-419A-A26D-651C021B92B7}" presName="textNode" presStyleLbl="bgShp" presStyleIdx="0" presStyleCnt="3"/>
      <dgm:spPr/>
    </dgm:pt>
    <dgm:pt modelId="{C099BEBC-4959-418D-9DFC-CEE28AAA0B59}" type="pres">
      <dgm:prSet presAssocID="{444D3592-D3A0-419A-A26D-651C021B92B7}" presName="compChildNode" presStyleCnt="0"/>
      <dgm:spPr/>
    </dgm:pt>
    <dgm:pt modelId="{444331BD-F7F1-40BA-8664-143A4BF260E9}" type="pres">
      <dgm:prSet presAssocID="{444D3592-D3A0-419A-A26D-651C021B92B7}" presName="theInnerList" presStyleCnt="0"/>
      <dgm:spPr/>
    </dgm:pt>
    <dgm:pt modelId="{42865E8D-4DEC-40A7-BF5B-1BC75E7ADC86}" type="pres">
      <dgm:prSet presAssocID="{CA1167DF-3C4D-495C-8A45-BD6F1F978E9A}" presName="childNode" presStyleLbl="node1" presStyleIdx="0" presStyleCnt="5" custLinFactY="199003" custLinFactNeighborX="-1086" custLinFactNeighborY="200000">
        <dgm:presLayoutVars>
          <dgm:bulletEnabled val="1"/>
        </dgm:presLayoutVars>
      </dgm:prSet>
      <dgm:spPr/>
      <dgm:t>
        <a:bodyPr/>
        <a:lstStyle/>
        <a:p>
          <a:endParaRPr lang="es-VE"/>
        </a:p>
      </dgm:t>
    </dgm:pt>
    <dgm:pt modelId="{A6502C69-D897-4858-8217-73794A9ACB64}" type="pres">
      <dgm:prSet presAssocID="{CA1167DF-3C4D-495C-8A45-BD6F1F978E9A}" presName="aSpace2" presStyleCnt="0"/>
      <dgm:spPr/>
    </dgm:pt>
    <dgm:pt modelId="{6B534CC9-126A-49A9-85B7-9585D35B0A24}" type="pres">
      <dgm:prSet presAssocID="{5ABD6AB4-C58E-4BB3-952B-8CE6B4F72363}" presName="childNode" presStyleLbl="node1" presStyleIdx="1" presStyleCnt="5" custLinFactY="-100000" custLinFactNeighborX="-362" custLinFactNeighborY="-153563">
        <dgm:presLayoutVars>
          <dgm:bulletEnabled val="1"/>
        </dgm:presLayoutVars>
      </dgm:prSet>
      <dgm:spPr/>
    </dgm:pt>
    <dgm:pt modelId="{59CED48A-2158-487A-9AA3-77B907FEE77E}" type="pres">
      <dgm:prSet presAssocID="{5ABD6AB4-C58E-4BB3-952B-8CE6B4F72363}" presName="aSpace2" presStyleCnt="0"/>
      <dgm:spPr/>
    </dgm:pt>
    <dgm:pt modelId="{389A6070-4BDD-45E4-8096-048A07502EDA}" type="pres">
      <dgm:prSet presAssocID="{2E8AECC8-4EEB-442A-B9A9-9F4495CB157B}" presName="childNode" presStyleLbl="node1" presStyleIdx="2" presStyleCnt="5" custLinFactY="-100000" custLinFactNeighborX="-362" custLinFactNeighborY="-137909">
        <dgm:presLayoutVars>
          <dgm:bulletEnabled val="1"/>
        </dgm:presLayoutVars>
      </dgm:prSet>
      <dgm:spPr/>
    </dgm:pt>
    <dgm:pt modelId="{3265D710-62EF-4207-9AFC-094ED640A7C2}" type="pres">
      <dgm:prSet presAssocID="{444D3592-D3A0-419A-A26D-651C021B92B7}" presName="aSpace" presStyleCnt="0"/>
      <dgm:spPr/>
    </dgm:pt>
    <dgm:pt modelId="{0761F50C-85E7-4E4D-8104-BE625BAA5973}" type="pres">
      <dgm:prSet presAssocID="{40EE4A6E-2DE7-4379-A479-BFD257844DEE}" presName="compNode" presStyleCnt="0"/>
      <dgm:spPr/>
    </dgm:pt>
    <dgm:pt modelId="{2C6555A1-9238-4E5D-A8D6-7477429E2AE1}" type="pres">
      <dgm:prSet presAssocID="{40EE4A6E-2DE7-4379-A479-BFD257844DEE}" presName="aNode" presStyleLbl="bgShp" presStyleIdx="1" presStyleCnt="3"/>
      <dgm:spPr/>
      <dgm:t>
        <a:bodyPr/>
        <a:lstStyle/>
        <a:p>
          <a:endParaRPr lang="es-VE"/>
        </a:p>
      </dgm:t>
    </dgm:pt>
    <dgm:pt modelId="{2E06548B-926C-4932-9FBD-4589C4080DE6}" type="pres">
      <dgm:prSet presAssocID="{40EE4A6E-2DE7-4379-A479-BFD257844DEE}" presName="textNode" presStyleLbl="bgShp" presStyleIdx="1" presStyleCnt="3"/>
      <dgm:spPr/>
      <dgm:t>
        <a:bodyPr/>
        <a:lstStyle/>
        <a:p>
          <a:endParaRPr lang="es-VE"/>
        </a:p>
      </dgm:t>
    </dgm:pt>
    <dgm:pt modelId="{EC833E03-5787-4630-824A-686945D49990}" type="pres">
      <dgm:prSet presAssocID="{40EE4A6E-2DE7-4379-A479-BFD257844DEE}" presName="compChildNode" presStyleCnt="0"/>
      <dgm:spPr/>
    </dgm:pt>
    <dgm:pt modelId="{8FD171B3-57D6-454B-B83E-B3652A0FC61A}" type="pres">
      <dgm:prSet presAssocID="{40EE4A6E-2DE7-4379-A479-BFD257844DEE}" presName="theInnerList" presStyleCnt="0"/>
      <dgm:spPr/>
    </dgm:pt>
    <dgm:pt modelId="{679FDE31-236B-4EC3-9B17-AF5D97F58782}" type="pres">
      <dgm:prSet presAssocID="{766138C5-CAB2-4223-BC17-BF6E4964C65E}" presName="childNode" presStyleLbl="node1" presStyleIdx="3" presStyleCnt="5">
        <dgm:presLayoutVars>
          <dgm:bulletEnabled val="1"/>
        </dgm:presLayoutVars>
      </dgm:prSet>
      <dgm:spPr/>
      <dgm:t>
        <a:bodyPr/>
        <a:lstStyle/>
        <a:p>
          <a:endParaRPr lang="es-VE"/>
        </a:p>
      </dgm:t>
    </dgm:pt>
    <dgm:pt modelId="{1688BC90-FCFE-40EA-A24A-05B64AEE622A}" type="pres">
      <dgm:prSet presAssocID="{40EE4A6E-2DE7-4379-A479-BFD257844DEE}" presName="aSpace" presStyleCnt="0"/>
      <dgm:spPr/>
    </dgm:pt>
    <dgm:pt modelId="{B829C810-4CB5-4AAA-8DD7-2D50D3503275}" type="pres">
      <dgm:prSet presAssocID="{0443B81C-1CB2-4F38-B964-B5CCA602193F}" presName="compNode" presStyleCnt="0"/>
      <dgm:spPr/>
    </dgm:pt>
    <dgm:pt modelId="{B0BEEB1B-150B-414D-867C-3CCC1BE0183D}" type="pres">
      <dgm:prSet presAssocID="{0443B81C-1CB2-4F38-B964-B5CCA602193F}" presName="aNode" presStyleLbl="bgShp" presStyleIdx="2" presStyleCnt="3"/>
      <dgm:spPr/>
      <dgm:t>
        <a:bodyPr/>
        <a:lstStyle/>
        <a:p>
          <a:endParaRPr lang="es-VE"/>
        </a:p>
      </dgm:t>
    </dgm:pt>
    <dgm:pt modelId="{4AF0BF83-491D-4900-9119-A7C859764285}" type="pres">
      <dgm:prSet presAssocID="{0443B81C-1CB2-4F38-B964-B5CCA602193F}" presName="textNode" presStyleLbl="bgShp" presStyleIdx="2" presStyleCnt="3"/>
      <dgm:spPr/>
      <dgm:t>
        <a:bodyPr/>
        <a:lstStyle/>
        <a:p>
          <a:endParaRPr lang="es-VE"/>
        </a:p>
      </dgm:t>
    </dgm:pt>
    <dgm:pt modelId="{4D6BCFBF-1EE9-44F2-B70C-4F5B382D6D89}" type="pres">
      <dgm:prSet presAssocID="{0443B81C-1CB2-4F38-B964-B5CCA602193F}" presName="compChildNode" presStyleCnt="0"/>
      <dgm:spPr/>
    </dgm:pt>
    <dgm:pt modelId="{80F6D591-6844-4299-8586-B28EA5328BFF}" type="pres">
      <dgm:prSet presAssocID="{0443B81C-1CB2-4F38-B964-B5CCA602193F}" presName="theInnerList" presStyleCnt="0"/>
      <dgm:spPr/>
    </dgm:pt>
    <dgm:pt modelId="{69922AEC-624D-4FCE-B44E-4833A1CFC1E8}" type="pres">
      <dgm:prSet presAssocID="{CD60755F-7DDC-4CA2-8702-0690B3B336B1}" presName="childNode" presStyleLbl="node1" presStyleIdx="4" presStyleCnt="5" custScaleX="110606" custLinFactNeighborX="1811" custLinFactNeighborY="-17469">
        <dgm:presLayoutVars>
          <dgm:bulletEnabled val="1"/>
        </dgm:presLayoutVars>
      </dgm:prSet>
      <dgm:spPr/>
      <dgm:t>
        <a:bodyPr/>
        <a:lstStyle/>
        <a:p>
          <a:endParaRPr lang="es-VE"/>
        </a:p>
      </dgm:t>
    </dgm:pt>
  </dgm:ptLst>
  <dgm:cxnLst>
    <dgm:cxn modelId="{9BCB0999-B644-4790-AA82-3399DC524B9F}" srcId="{444D3592-D3A0-419A-A26D-651C021B92B7}" destId="{5ABD6AB4-C58E-4BB3-952B-8CE6B4F72363}" srcOrd="1" destOrd="0" parTransId="{20285369-F033-4E33-803C-C84A5DD629D8}" sibTransId="{9D858A95-18C2-49FE-997F-D1265C149392}"/>
    <dgm:cxn modelId="{8C5108F2-DA14-45A5-B00A-0208DC760C2F}" type="presOf" srcId="{CD60755F-7DDC-4CA2-8702-0690B3B336B1}" destId="{69922AEC-624D-4FCE-B44E-4833A1CFC1E8}" srcOrd="0" destOrd="0" presId="urn:microsoft.com/office/officeart/2005/8/layout/lProcess2"/>
    <dgm:cxn modelId="{F0BD88C7-D094-4DAC-B946-C670B0F8DA84}" srcId="{40EE4A6E-2DE7-4379-A479-BFD257844DEE}" destId="{766138C5-CAB2-4223-BC17-BF6E4964C65E}" srcOrd="0" destOrd="0" parTransId="{BCA6C0FF-040C-4D6D-94F0-1E5B82DC1D8D}" sibTransId="{896369D5-4027-44CF-8561-D848C8F85AAC}"/>
    <dgm:cxn modelId="{3EB96270-ECA1-4E35-8D94-EC9298328961}" type="presOf" srcId="{40EE4A6E-2DE7-4379-A479-BFD257844DEE}" destId="{2C6555A1-9238-4E5D-A8D6-7477429E2AE1}" srcOrd="0" destOrd="0" presId="urn:microsoft.com/office/officeart/2005/8/layout/lProcess2"/>
    <dgm:cxn modelId="{7541EA41-EF13-4D4B-B60A-CE4494F0FA06}" type="presOf" srcId="{444D3592-D3A0-419A-A26D-651C021B92B7}" destId="{5200E36B-425F-4289-B3DB-A0464DA9F76A}" srcOrd="0" destOrd="0" presId="urn:microsoft.com/office/officeart/2005/8/layout/lProcess2"/>
    <dgm:cxn modelId="{408290F3-6EAB-4BB3-835A-BFF20328065D}" type="presOf" srcId="{CA1167DF-3C4D-495C-8A45-BD6F1F978E9A}" destId="{42865E8D-4DEC-40A7-BF5B-1BC75E7ADC86}" srcOrd="0" destOrd="0" presId="urn:microsoft.com/office/officeart/2005/8/layout/lProcess2"/>
    <dgm:cxn modelId="{4EE60C1F-19C5-462B-B721-F5B1D3FD85D9}" type="presOf" srcId="{444D3592-D3A0-419A-A26D-651C021B92B7}" destId="{87898645-9782-4937-96DC-B5F76E805B5D}" srcOrd="1" destOrd="0" presId="urn:microsoft.com/office/officeart/2005/8/layout/lProcess2"/>
    <dgm:cxn modelId="{3CEBE295-B548-4F84-BE2C-47F085E780D4}" type="presOf" srcId="{2E8AECC8-4EEB-442A-B9A9-9F4495CB157B}" destId="{389A6070-4BDD-45E4-8096-048A07502EDA}" srcOrd="0" destOrd="0" presId="urn:microsoft.com/office/officeart/2005/8/layout/lProcess2"/>
    <dgm:cxn modelId="{F423B96B-67AB-4E35-960C-C559120129B7}" type="presOf" srcId="{766138C5-CAB2-4223-BC17-BF6E4964C65E}" destId="{679FDE31-236B-4EC3-9B17-AF5D97F58782}" srcOrd="0" destOrd="0" presId="urn:microsoft.com/office/officeart/2005/8/layout/lProcess2"/>
    <dgm:cxn modelId="{42A1F584-112A-4F3D-ADC9-D6C770016042}" srcId="{444D3592-D3A0-419A-A26D-651C021B92B7}" destId="{CA1167DF-3C4D-495C-8A45-BD6F1F978E9A}" srcOrd="0" destOrd="0" parTransId="{AC8C8469-EAFC-426C-93D7-B81C5E3CAB93}" sibTransId="{627D398B-71E4-41E6-8D04-00CDA06C1C48}"/>
    <dgm:cxn modelId="{5A9A259F-78C3-4CBB-AFD0-A87D643721B5}" srcId="{444D3592-D3A0-419A-A26D-651C021B92B7}" destId="{2E8AECC8-4EEB-442A-B9A9-9F4495CB157B}" srcOrd="2" destOrd="0" parTransId="{1797E55B-1069-4591-A0BC-FA6BD88D6F22}" sibTransId="{AB777FEC-A656-4D10-B2ED-F7BC8C523F0B}"/>
    <dgm:cxn modelId="{9A87B70A-E602-43FC-8783-48B42A5437CB}" srcId="{0443B81C-1CB2-4F38-B964-B5CCA602193F}" destId="{CD60755F-7DDC-4CA2-8702-0690B3B336B1}" srcOrd="0" destOrd="0" parTransId="{D6362945-4BC3-4B19-8A3E-D9BBDE72F81C}" sibTransId="{0CD30F3E-8554-457F-BD80-DF9CE8F62B44}"/>
    <dgm:cxn modelId="{B1B9BAEE-B9F9-4CF9-BA38-7EFACAB93513}" type="presOf" srcId="{0443B81C-1CB2-4F38-B964-B5CCA602193F}" destId="{4AF0BF83-491D-4900-9119-A7C859764285}" srcOrd="1" destOrd="0" presId="urn:microsoft.com/office/officeart/2005/8/layout/lProcess2"/>
    <dgm:cxn modelId="{5754C9ED-7DD5-4D60-8CD6-9CB7B17695DB}" type="presOf" srcId="{0443B81C-1CB2-4F38-B964-B5CCA602193F}" destId="{B0BEEB1B-150B-414D-867C-3CCC1BE0183D}" srcOrd="0" destOrd="0" presId="urn:microsoft.com/office/officeart/2005/8/layout/lProcess2"/>
    <dgm:cxn modelId="{2F4B9755-4361-4966-BEFC-D86D03BE1FCD}" type="presOf" srcId="{5ABD6AB4-C58E-4BB3-952B-8CE6B4F72363}" destId="{6B534CC9-126A-49A9-85B7-9585D35B0A24}" srcOrd="0" destOrd="0" presId="urn:microsoft.com/office/officeart/2005/8/layout/lProcess2"/>
    <dgm:cxn modelId="{1FE9C4C1-460C-4F10-BD3A-DEE75AEF1586}" type="presOf" srcId="{40EE4A6E-2DE7-4379-A479-BFD257844DEE}" destId="{2E06548B-926C-4932-9FBD-4589C4080DE6}" srcOrd="1" destOrd="0" presId="urn:microsoft.com/office/officeart/2005/8/layout/lProcess2"/>
    <dgm:cxn modelId="{D138E232-8D97-4E45-89FC-68911EA9E795}" srcId="{32C9D647-EFF3-40A2-BA78-766E25E3D66A}" destId="{444D3592-D3A0-419A-A26D-651C021B92B7}" srcOrd="0" destOrd="0" parTransId="{47FA4938-2CEF-4C5F-BC78-3E01F366DBB0}" sibTransId="{5E20601B-6355-42FF-866A-7B858824D915}"/>
    <dgm:cxn modelId="{E3455E15-CB50-4015-8CC7-F147C3DA609B}" srcId="{32C9D647-EFF3-40A2-BA78-766E25E3D66A}" destId="{0443B81C-1CB2-4F38-B964-B5CCA602193F}" srcOrd="2" destOrd="0" parTransId="{49F42B43-C913-4BE5-AB7B-950A2633380E}" sibTransId="{732F4352-4D78-40ED-AFFF-52AFE4D8F7CE}"/>
    <dgm:cxn modelId="{E0C5926A-3DB3-4C93-8B24-1257D6047A7B}" type="presOf" srcId="{32C9D647-EFF3-40A2-BA78-766E25E3D66A}" destId="{89249667-0EE1-4920-B9A0-5C6FBC5B3111}" srcOrd="0" destOrd="0" presId="urn:microsoft.com/office/officeart/2005/8/layout/lProcess2"/>
    <dgm:cxn modelId="{6E00431C-8F25-4743-8A95-C3B6E3AA4507}" srcId="{32C9D647-EFF3-40A2-BA78-766E25E3D66A}" destId="{40EE4A6E-2DE7-4379-A479-BFD257844DEE}" srcOrd="1" destOrd="0" parTransId="{35C7C800-4867-4287-B77F-5EF52370CBB1}" sibTransId="{6347145B-8D20-4358-982A-C1A100BD1199}"/>
    <dgm:cxn modelId="{66B94B85-B069-49EC-87B7-1656E06A7AB9}" type="presParOf" srcId="{89249667-0EE1-4920-B9A0-5C6FBC5B3111}" destId="{279A0AEF-052F-4695-B276-D25D2675C211}" srcOrd="0" destOrd="0" presId="urn:microsoft.com/office/officeart/2005/8/layout/lProcess2"/>
    <dgm:cxn modelId="{041D6A2E-396E-4C1F-BDBE-981188E4C514}" type="presParOf" srcId="{279A0AEF-052F-4695-B276-D25D2675C211}" destId="{5200E36B-425F-4289-B3DB-A0464DA9F76A}" srcOrd="0" destOrd="0" presId="urn:microsoft.com/office/officeart/2005/8/layout/lProcess2"/>
    <dgm:cxn modelId="{43B53E1B-4F1F-48F7-930B-E9199BA0D811}" type="presParOf" srcId="{279A0AEF-052F-4695-B276-D25D2675C211}" destId="{87898645-9782-4937-96DC-B5F76E805B5D}" srcOrd="1" destOrd="0" presId="urn:microsoft.com/office/officeart/2005/8/layout/lProcess2"/>
    <dgm:cxn modelId="{440575EF-8267-4E40-810A-24D7EB456714}" type="presParOf" srcId="{279A0AEF-052F-4695-B276-D25D2675C211}" destId="{C099BEBC-4959-418D-9DFC-CEE28AAA0B59}" srcOrd="2" destOrd="0" presId="urn:microsoft.com/office/officeart/2005/8/layout/lProcess2"/>
    <dgm:cxn modelId="{B13D8057-D51B-4845-B21C-6DCD9E4C8C72}" type="presParOf" srcId="{C099BEBC-4959-418D-9DFC-CEE28AAA0B59}" destId="{444331BD-F7F1-40BA-8664-143A4BF260E9}" srcOrd="0" destOrd="0" presId="urn:microsoft.com/office/officeart/2005/8/layout/lProcess2"/>
    <dgm:cxn modelId="{91805EC6-FA85-4B6F-8559-74838DC66D47}" type="presParOf" srcId="{444331BD-F7F1-40BA-8664-143A4BF260E9}" destId="{42865E8D-4DEC-40A7-BF5B-1BC75E7ADC86}" srcOrd="0" destOrd="0" presId="urn:microsoft.com/office/officeart/2005/8/layout/lProcess2"/>
    <dgm:cxn modelId="{E16ECC71-6836-4184-A6A3-D7D719195DEF}" type="presParOf" srcId="{444331BD-F7F1-40BA-8664-143A4BF260E9}" destId="{A6502C69-D897-4858-8217-73794A9ACB64}" srcOrd="1" destOrd="0" presId="urn:microsoft.com/office/officeart/2005/8/layout/lProcess2"/>
    <dgm:cxn modelId="{3D1578C4-2935-4570-A4B5-93DB49BE82E2}" type="presParOf" srcId="{444331BD-F7F1-40BA-8664-143A4BF260E9}" destId="{6B534CC9-126A-49A9-85B7-9585D35B0A24}" srcOrd="2" destOrd="0" presId="urn:microsoft.com/office/officeart/2005/8/layout/lProcess2"/>
    <dgm:cxn modelId="{FC4C998B-0A62-4EE8-A734-14EDFD8BF987}" type="presParOf" srcId="{444331BD-F7F1-40BA-8664-143A4BF260E9}" destId="{59CED48A-2158-487A-9AA3-77B907FEE77E}" srcOrd="3" destOrd="0" presId="urn:microsoft.com/office/officeart/2005/8/layout/lProcess2"/>
    <dgm:cxn modelId="{D69F6BE5-9E91-44E0-946F-38FB14855383}" type="presParOf" srcId="{444331BD-F7F1-40BA-8664-143A4BF260E9}" destId="{389A6070-4BDD-45E4-8096-048A07502EDA}" srcOrd="4" destOrd="0" presId="urn:microsoft.com/office/officeart/2005/8/layout/lProcess2"/>
    <dgm:cxn modelId="{542F6E3F-EAF6-462F-8B9D-CEAF4A128657}" type="presParOf" srcId="{89249667-0EE1-4920-B9A0-5C6FBC5B3111}" destId="{3265D710-62EF-4207-9AFC-094ED640A7C2}" srcOrd="1" destOrd="0" presId="urn:microsoft.com/office/officeart/2005/8/layout/lProcess2"/>
    <dgm:cxn modelId="{B674C3B9-8403-4109-A050-005EC955FAD8}" type="presParOf" srcId="{89249667-0EE1-4920-B9A0-5C6FBC5B3111}" destId="{0761F50C-85E7-4E4D-8104-BE625BAA5973}" srcOrd="2" destOrd="0" presId="urn:microsoft.com/office/officeart/2005/8/layout/lProcess2"/>
    <dgm:cxn modelId="{0671D570-80E7-4DFC-BCED-BF58A24170CF}" type="presParOf" srcId="{0761F50C-85E7-4E4D-8104-BE625BAA5973}" destId="{2C6555A1-9238-4E5D-A8D6-7477429E2AE1}" srcOrd="0" destOrd="0" presId="urn:microsoft.com/office/officeart/2005/8/layout/lProcess2"/>
    <dgm:cxn modelId="{F59FF350-D998-4901-AC9E-BD11F0C3BE09}" type="presParOf" srcId="{0761F50C-85E7-4E4D-8104-BE625BAA5973}" destId="{2E06548B-926C-4932-9FBD-4589C4080DE6}" srcOrd="1" destOrd="0" presId="urn:microsoft.com/office/officeart/2005/8/layout/lProcess2"/>
    <dgm:cxn modelId="{5661FDF7-3C7A-4A05-BB32-3E6F1B7FEF16}" type="presParOf" srcId="{0761F50C-85E7-4E4D-8104-BE625BAA5973}" destId="{EC833E03-5787-4630-824A-686945D49990}" srcOrd="2" destOrd="0" presId="urn:microsoft.com/office/officeart/2005/8/layout/lProcess2"/>
    <dgm:cxn modelId="{BC1C2484-43F3-4C68-BD6E-CFC298DF3166}" type="presParOf" srcId="{EC833E03-5787-4630-824A-686945D49990}" destId="{8FD171B3-57D6-454B-B83E-B3652A0FC61A}" srcOrd="0" destOrd="0" presId="urn:microsoft.com/office/officeart/2005/8/layout/lProcess2"/>
    <dgm:cxn modelId="{42977E4E-126C-482A-874B-F1CDE5E0A509}" type="presParOf" srcId="{8FD171B3-57D6-454B-B83E-B3652A0FC61A}" destId="{679FDE31-236B-4EC3-9B17-AF5D97F58782}" srcOrd="0" destOrd="0" presId="urn:microsoft.com/office/officeart/2005/8/layout/lProcess2"/>
    <dgm:cxn modelId="{D29F899A-9CE0-4AE2-8268-24F4E733DC3A}" type="presParOf" srcId="{89249667-0EE1-4920-B9A0-5C6FBC5B3111}" destId="{1688BC90-FCFE-40EA-A24A-05B64AEE622A}" srcOrd="3" destOrd="0" presId="urn:microsoft.com/office/officeart/2005/8/layout/lProcess2"/>
    <dgm:cxn modelId="{B4047205-B865-44C0-9290-B5BD6D7ECEEF}" type="presParOf" srcId="{89249667-0EE1-4920-B9A0-5C6FBC5B3111}" destId="{B829C810-4CB5-4AAA-8DD7-2D50D3503275}" srcOrd="4" destOrd="0" presId="urn:microsoft.com/office/officeart/2005/8/layout/lProcess2"/>
    <dgm:cxn modelId="{66F2FBBE-5784-4BCC-84C3-93D087AA1B59}" type="presParOf" srcId="{B829C810-4CB5-4AAA-8DD7-2D50D3503275}" destId="{B0BEEB1B-150B-414D-867C-3CCC1BE0183D}" srcOrd="0" destOrd="0" presId="urn:microsoft.com/office/officeart/2005/8/layout/lProcess2"/>
    <dgm:cxn modelId="{EE899EC1-9CAF-40EB-AC52-8BDC88723909}" type="presParOf" srcId="{B829C810-4CB5-4AAA-8DD7-2D50D3503275}" destId="{4AF0BF83-491D-4900-9119-A7C859764285}" srcOrd="1" destOrd="0" presId="urn:microsoft.com/office/officeart/2005/8/layout/lProcess2"/>
    <dgm:cxn modelId="{29907464-C022-44DD-80C3-ECF88DD54172}" type="presParOf" srcId="{B829C810-4CB5-4AAA-8DD7-2D50D3503275}" destId="{4D6BCFBF-1EE9-44F2-B70C-4F5B382D6D89}" srcOrd="2" destOrd="0" presId="urn:microsoft.com/office/officeart/2005/8/layout/lProcess2"/>
    <dgm:cxn modelId="{BDCB9A46-7FAF-4308-8B63-6485CA627112}" type="presParOf" srcId="{4D6BCFBF-1EE9-44F2-B70C-4F5B382D6D89}" destId="{80F6D591-6844-4299-8586-B28EA5328BFF}" srcOrd="0" destOrd="0" presId="urn:microsoft.com/office/officeart/2005/8/layout/lProcess2"/>
    <dgm:cxn modelId="{DFB339FF-245D-4907-AC0E-55701F72707C}" type="presParOf" srcId="{80F6D591-6844-4299-8586-B28EA5328BFF}" destId="{69922AEC-624D-4FCE-B44E-4833A1CFC1E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7C1FE4-7570-462D-A807-CEFC65F63588}"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s-VE"/>
        </a:p>
      </dgm:t>
    </dgm:pt>
    <dgm:pt modelId="{C97177D5-20B6-4733-B56C-EB003F6E7110}">
      <dgm:prSet phldrT="[Texto]"/>
      <dgm:spPr/>
      <dgm:t>
        <a:bodyPr/>
        <a:lstStyle/>
        <a:p>
          <a:r>
            <a:rPr lang="es-EC" dirty="0"/>
            <a:t>Objetivo 1</a:t>
          </a:r>
          <a:endParaRPr lang="es-VE" dirty="0"/>
        </a:p>
      </dgm:t>
    </dgm:pt>
    <dgm:pt modelId="{B58836CC-E727-4C61-9376-1049078FC785}" type="parTrans" cxnId="{51169A76-3FD5-43B2-AFA3-29DC79A5F768}">
      <dgm:prSet/>
      <dgm:spPr/>
      <dgm:t>
        <a:bodyPr/>
        <a:lstStyle/>
        <a:p>
          <a:endParaRPr lang="es-VE"/>
        </a:p>
      </dgm:t>
    </dgm:pt>
    <dgm:pt modelId="{1CD973DC-E9C0-434A-B481-D49E462E7833}" type="sibTrans" cxnId="{51169A76-3FD5-43B2-AFA3-29DC79A5F768}">
      <dgm:prSet/>
      <dgm:spPr/>
      <dgm:t>
        <a:bodyPr/>
        <a:lstStyle/>
        <a:p>
          <a:endParaRPr lang="es-VE"/>
        </a:p>
      </dgm:t>
    </dgm:pt>
    <dgm:pt modelId="{A6B0FC35-187B-4DB1-BB6A-FA5AB4F6BE61}">
      <dgm:prSet phldrT="[Texto]"/>
      <dgm:spPr/>
      <dgm:t>
        <a:bodyPr/>
        <a:lstStyle/>
        <a:p>
          <a:r>
            <a:rPr lang="es-EC" dirty="0"/>
            <a:t>Diseñar una aplicación llamativa, innovadora y promocional sobre los deportes de aventura en el cantón Baños.</a:t>
          </a:r>
          <a:endParaRPr lang="es-VE" dirty="0"/>
        </a:p>
      </dgm:t>
    </dgm:pt>
    <dgm:pt modelId="{69A6087F-82A7-43E9-BAE5-FD5A9FC74B37}" type="parTrans" cxnId="{CDE062A8-6666-44F1-8AB7-E426EEA4805A}">
      <dgm:prSet/>
      <dgm:spPr/>
      <dgm:t>
        <a:bodyPr/>
        <a:lstStyle/>
        <a:p>
          <a:endParaRPr lang="es-VE"/>
        </a:p>
      </dgm:t>
    </dgm:pt>
    <dgm:pt modelId="{8EA0BEE2-12C9-4FC7-B8AF-9482407B245B}" type="sibTrans" cxnId="{CDE062A8-6666-44F1-8AB7-E426EEA4805A}">
      <dgm:prSet/>
      <dgm:spPr/>
      <dgm:t>
        <a:bodyPr/>
        <a:lstStyle/>
        <a:p>
          <a:endParaRPr lang="es-VE"/>
        </a:p>
      </dgm:t>
    </dgm:pt>
    <dgm:pt modelId="{AA7FB3AB-FD26-4280-8C52-7F037CC74960}">
      <dgm:prSet phldrT="[Texto]"/>
      <dgm:spPr/>
      <dgm:t>
        <a:bodyPr/>
        <a:lstStyle/>
        <a:p>
          <a:r>
            <a:rPr lang="es-EC" dirty="0"/>
            <a:t>Objetivo 2</a:t>
          </a:r>
          <a:endParaRPr lang="es-VE" dirty="0"/>
        </a:p>
      </dgm:t>
    </dgm:pt>
    <dgm:pt modelId="{562639F3-4AA6-4400-8665-77E40F0F47C0}" type="parTrans" cxnId="{7A0C25D7-CD06-4A32-BBC7-16358F389765}">
      <dgm:prSet/>
      <dgm:spPr/>
      <dgm:t>
        <a:bodyPr/>
        <a:lstStyle/>
        <a:p>
          <a:endParaRPr lang="es-VE"/>
        </a:p>
      </dgm:t>
    </dgm:pt>
    <dgm:pt modelId="{CC8748C6-2C59-4FCC-BB05-128C72F252F7}" type="sibTrans" cxnId="{7A0C25D7-CD06-4A32-BBC7-16358F389765}">
      <dgm:prSet/>
      <dgm:spPr/>
      <dgm:t>
        <a:bodyPr/>
        <a:lstStyle/>
        <a:p>
          <a:endParaRPr lang="es-VE"/>
        </a:p>
      </dgm:t>
    </dgm:pt>
    <dgm:pt modelId="{D4C73CAD-2E74-458F-BF10-0FFA4D8CF720}">
      <dgm:prSet phldrT="[Texto]"/>
      <dgm:spPr/>
      <dgm:t>
        <a:bodyPr/>
        <a:lstStyle/>
        <a:p>
          <a:r>
            <a:rPr lang="es-EC" dirty="0"/>
            <a:t>Diseñar una aplicación que sea visualizada y accesible en cualquier parte.</a:t>
          </a:r>
          <a:endParaRPr lang="es-VE" dirty="0"/>
        </a:p>
      </dgm:t>
    </dgm:pt>
    <dgm:pt modelId="{86E6226A-B72F-4F08-B57B-50961FC3E969}" type="parTrans" cxnId="{E51397ED-6D5D-496A-8957-CE90F3533CC5}">
      <dgm:prSet/>
      <dgm:spPr/>
      <dgm:t>
        <a:bodyPr/>
        <a:lstStyle/>
        <a:p>
          <a:endParaRPr lang="es-VE"/>
        </a:p>
      </dgm:t>
    </dgm:pt>
    <dgm:pt modelId="{0EEF55CA-B5AB-4A26-99EF-EBB3E109F005}" type="sibTrans" cxnId="{E51397ED-6D5D-496A-8957-CE90F3533CC5}">
      <dgm:prSet/>
      <dgm:spPr/>
      <dgm:t>
        <a:bodyPr/>
        <a:lstStyle/>
        <a:p>
          <a:endParaRPr lang="es-VE"/>
        </a:p>
      </dgm:t>
    </dgm:pt>
    <dgm:pt modelId="{ED4466E4-67EE-483C-A7B7-F9D8E9D8FC66}">
      <dgm:prSet phldrT="[Texto]"/>
      <dgm:spPr/>
      <dgm:t>
        <a:bodyPr/>
        <a:lstStyle/>
        <a:p>
          <a:r>
            <a:rPr lang="es-EC" b="0" dirty="0"/>
            <a:t>Implementar la técnica narrativa visual para atraer clientes.</a:t>
          </a:r>
          <a:endParaRPr lang="es-VE" b="0" dirty="0"/>
        </a:p>
      </dgm:t>
    </dgm:pt>
    <dgm:pt modelId="{31C7800F-9980-449A-8328-3FCB2CCB710D}" type="parTrans" cxnId="{92452DEF-F672-4A7E-9A98-2BCA8FB20015}">
      <dgm:prSet/>
      <dgm:spPr/>
      <dgm:t>
        <a:bodyPr/>
        <a:lstStyle/>
        <a:p>
          <a:endParaRPr lang="es-VE"/>
        </a:p>
      </dgm:t>
    </dgm:pt>
    <dgm:pt modelId="{F0206C9A-3EDB-4306-B9E5-819B876054D2}" type="sibTrans" cxnId="{92452DEF-F672-4A7E-9A98-2BCA8FB20015}">
      <dgm:prSet/>
      <dgm:spPr/>
      <dgm:t>
        <a:bodyPr/>
        <a:lstStyle/>
        <a:p>
          <a:endParaRPr lang="es-VE"/>
        </a:p>
      </dgm:t>
    </dgm:pt>
    <dgm:pt modelId="{6F229DF8-B327-45C2-9FFF-1DE67133855F}">
      <dgm:prSet phldrT="[Texto]"/>
      <dgm:spPr/>
      <dgm:t>
        <a:bodyPr/>
        <a:lstStyle/>
        <a:p>
          <a:r>
            <a:rPr lang="es-EC" dirty="0"/>
            <a:t>Objetivo 3</a:t>
          </a:r>
          <a:endParaRPr lang="es-VE" dirty="0"/>
        </a:p>
      </dgm:t>
    </dgm:pt>
    <dgm:pt modelId="{AA18CA7F-0CCE-480B-B48A-C468C885A533}" type="parTrans" cxnId="{7CAF58B0-4534-4A29-85E9-C4A36FE6FE8E}">
      <dgm:prSet/>
      <dgm:spPr/>
      <dgm:t>
        <a:bodyPr/>
        <a:lstStyle/>
        <a:p>
          <a:endParaRPr lang="es-VE"/>
        </a:p>
      </dgm:t>
    </dgm:pt>
    <dgm:pt modelId="{0F9293F7-3DC9-463B-829B-3AED4B593B6B}" type="sibTrans" cxnId="{7CAF58B0-4534-4A29-85E9-C4A36FE6FE8E}">
      <dgm:prSet/>
      <dgm:spPr/>
      <dgm:t>
        <a:bodyPr/>
        <a:lstStyle/>
        <a:p>
          <a:endParaRPr lang="es-VE"/>
        </a:p>
      </dgm:t>
    </dgm:pt>
    <dgm:pt modelId="{8FE8A2BB-1D0A-4AF7-AF30-28549EFBA6D6}">
      <dgm:prSet phldrT="[Texto]"/>
      <dgm:spPr/>
      <dgm:t>
        <a:bodyPr/>
        <a:lstStyle/>
        <a:p>
          <a:r>
            <a:rPr lang="es-EC" dirty="0"/>
            <a:t>Diseñar un tríptico que tenga contenido llamativo.</a:t>
          </a:r>
          <a:endParaRPr lang="es-VE" dirty="0"/>
        </a:p>
      </dgm:t>
    </dgm:pt>
    <dgm:pt modelId="{FE3EBB4F-4086-4E83-8896-4476CBF8116F}" type="parTrans" cxnId="{C015A85C-1E5E-4027-B409-6D7A9D01AE2F}">
      <dgm:prSet/>
      <dgm:spPr/>
      <dgm:t>
        <a:bodyPr/>
        <a:lstStyle/>
        <a:p>
          <a:endParaRPr lang="es-VE"/>
        </a:p>
      </dgm:t>
    </dgm:pt>
    <dgm:pt modelId="{EF446425-0CDB-4BD0-9F1F-A06F5BC6D3AC}" type="sibTrans" cxnId="{C015A85C-1E5E-4027-B409-6D7A9D01AE2F}">
      <dgm:prSet/>
      <dgm:spPr/>
      <dgm:t>
        <a:bodyPr/>
        <a:lstStyle/>
        <a:p>
          <a:endParaRPr lang="es-VE"/>
        </a:p>
      </dgm:t>
    </dgm:pt>
    <dgm:pt modelId="{2E1477CB-D194-46D8-8194-00B691360385}">
      <dgm:prSet phldrT="[Texto]"/>
      <dgm:spPr/>
      <dgm:t>
        <a:bodyPr/>
        <a:lstStyle/>
        <a:p>
          <a:r>
            <a:rPr lang="es-EC" dirty="0"/>
            <a:t>Diseñar una tarjeta de presentación con información innovadora.</a:t>
          </a:r>
          <a:endParaRPr lang="es-VE" dirty="0"/>
        </a:p>
      </dgm:t>
    </dgm:pt>
    <dgm:pt modelId="{E36A54E5-53DC-4516-96EC-08EA65E85158}" type="parTrans" cxnId="{E66A9936-EB36-49C1-A08F-F8E6BB007B7C}">
      <dgm:prSet/>
      <dgm:spPr/>
      <dgm:t>
        <a:bodyPr/>
        <a:lstStyle/>
        <a:p>
          <a:endParaRPr lang="es-VE"/>
        </a:p>
      </dgm:t>
    </dgm:pt>
    <dgm:pt modelId="{8854C6F0-6560-427E-A662-D5945348CFA5}" type="sibTrans" cxnId="{E66A9936-EB36-49C1-A08F-F8E6BB007B7C}">
      <dgm:prSet/>
      <dgm:spPr/>
      <dgm:t>
        <a:bodyPr/>
        <a:lstStyle/>
        <a:p>
          <a:endParaRPr lang="es-VE"/>
        </a:p>
      </dgm:t>
    </dgm:pt>
    <dgm:pt modelId="{2714DC80-EC6A-4395-A075-8FA3472A29E9}">
      <dgm:prSet phldrT="[Texto]"/>
      <dgm:spPr/>
      <dgm:t>
        <a:bodyPr/>
        <a:lstStyle/>
        <a:p>
          <a:endParaRPr lang="es-VE" dirty="0"/>
        </a:p>
      </dgm:t>
    </dgm:pt>
    <dgm:pt modelId="{E8242117-1627-4C6E-B460-1E6D4BB9AF5C}" type="parTrans" cxnId="{0BE3985D-A7F1-4FD8-AEC9-7A0910DB7567}">
      <dgm:prSet/>
      <dgm:spPr/>
      <dgm:t>
        <a:bodyPr/>
        <a:lstStyle/>
        <a:p>
          <a:endParaRPr lang="es-VE"/>
        </a:p>
      </dgm:t>
    </dgm:pt>
    <dgm:pt modelId="{03B196B6-9DC5-4111-9240-0AC91F1170F3}" type="sibTrans" cxnId="{0BE3985D-A7F1-4FD8-AEC9-7A0910DB7567}">
      <dgm:prSet/>
      <dgm:spPr/>
      <dgm:t>
        <a:bodyPr/>
        <a:lstStyle/>
        <a:p>
          <a:endParaRPr lang="es-VE"/>
        </a:p>
      </dgm:t>
    </dgm:pt>
    <dgm:pt modelId="{E71EF306-2EF6-4A01-908B-3FBBB6EC3A4C}">
      <dgm:prSet phldrT="[Texto]"/>
      <dgm:spPr/>
      <dgm:t>
        <a:bodyPr/>
        <a:lstStyle/>
        <a:p>
          <a:r>
            <a:rPr lang="es-EC" dirty="0"/>
            <a:t>Optimización de tiempo.</a:t>
          </a:r>
          <a:endParaRPr lang="es-VE" dirty="0"/>
        </a:p>
      </dgm:t>
    </dgm:pt>
    <dgm:pt modelId="{41E5476C-FD9E-4F42-82F9-059DE592FBF3}" type="parTrans" cxnId="{C7033BF6-AF92-46C4-9B69-1CB47638B4C7}">
      <dgm:prSet/>
      <dgm:spPr/>
      <dgm:t>
        <a:bodyPr/>
        <a:lstStyle/>
        <a:p>
          <a:endParaRPr lang="es-VE"/>
        </a:p>
      </dgm:t>
    </dgm:pt>
    <dgm:pt modelId="{C9B3AC3A-885E-450F-95F1-88A178EE5669}" type="sibTrans" cxnId="{C7033BF6-AF92-46C4-9B69-1CB47638B4C7}">
      <dgm:prSet/>
      <dgm:spPr/>
      <dgm:t>
        <a:bodyPr/>
        <a:lstStyle/>
        <a:p>
          <a:endParaRPr lang="es-VE"/>
        </a:p>
      </dgm:t>
    </dgm:pt>
    <dgm:pt modelId="{7358FBE2-5F10-462E-906F-6EEC2A994876}">
      <dgm:prSet phldrT="[Texto]"/>
      <dgm:spPr/>
      <dgm:t>
        <a:bodyPr/>
        <a:lstStyle/>
        <a:p>
          <a:r>
            <a:rPr lang="es-EC" dirty="0"/>
            <a:t>Diseñar una aplicación que sea adaptable a smartphones y tablets.</a:t>
          </a:r>
          <a:endParaRPr lang="es-VE" dirty="0"/>
        </a:p>
      </dgm:t>
    </dgm:pt>
    <dgm:pt modelId="{8A145784-340C-4C0A-B28E-91D4D202BF6A}" type="parTrans" cxnId="{7C5FC5C3-D6C3-4E63-A632-A3FB0065C19B}">
      <dgm:prSet/>
      <dgm:spPr/>
      <dgm:t>
        <a:bodyPr/>
        <a:lstStyle/>
        <a:p>
          <a:endParaRPr lang="es-VE"/>
        </a:p>
      </dgm:t>
    </dgm:pt>
    <dgm:pt modelId="{9C032310-8DFB-4DC2-97BA-511189C080BB}" type="sibTrans" cxnId="{7C5FC5C3-D6C3-4E63-A632-A3FB0065C19B}">
      <dgm:prSet/>
      <dgm:spPr/>
      <dgm:t>
        <a:bodyPr/>
        <a:lstStyle/>
        <a:p>
          <a:endParaRPr lang="es-VE"/>
        </a:p>
      </dgm:t>
    </dgm:pt>
    <dgm:pt modelId="{EE97B505-E5A0-4E0B-B6F4-F1F12267B696}">
      <dgm:prSet phldrT="[Texto]"/>
      <dgm:spPr/>
      <dgm:t>
        <a:bodyPr/>
        <a:lstStyle/>
        <a:p>
          <a:r>
            <a:rPr lang="es-EC" dirty="0"/>
            <a:t>Implementar la técnica de Marketing Viral</a:t>
          </a:r>
          <a:endParaRPr lang="es-VE" dirty="0"/>
        </a:p>
      </dgm:t>
    </dgm:pt>
    <dgm:pt modelId="{4D11CD91-5AA5-459D-B504-9BE0DB741608}" type="parTrans" cxnId="{9A2A4E88-717F-4B6F-94D6-AC143AD4C96D}">
      <dgm:prSet/>
      <dgm:spPr/>
      <dgm:t>
        <a:bodyPr/>
        <a:lstStyle/>
        <a:p>
          <a:endParaRPr lang="es-VE"/>
        </a:p>
      </dgm:t>
    </dgm:pt>
    <dgm:pt modelId="{B404EDE4-6FB0-4015-ADC3-C2FA51E8A589}" type="sibTrans" cxnId="{9A2A4E88-717F-4B6F-94D6-AC143AD4C96D}">
      <dgm:prSet/>
      <dgm:spPr/>
      <dgm:t>
        <a:bodyPr/>
        <a:lstStyle/>
        <a:p>
          <a:endParaRPr lang="es-VE"/>
        </a:p>
      </dgm:t>
    </dgm:pt>
    <dgm:pt modelId="{9FBDA263-DBEC-4A20-893F-E4BE1E2725ED}">
      <dgm:prSet phldrT="[Texto]"/>
      <dgm:spPr/>
      <dgm:t>
        <a:bodyPr/>
        <a:lstStyle/>
        <a:p>
          <a:endParaRPr lang="es-VE" dirty="0"/>
        </a:p>
      </dgm:t>
    </dgm:pt>
    <dgm:pt modelId="{2049F42C-A723-48FE-B8A0-AFFF4C73D359}" type="parTrans" cxnId="{0F575A65-E534-42B5-9175-678E8D87FFDC}">
      <dgm:prSet/>
      <dgm:spPr/>
      <dgm:t>
        <a:bodyPr/>
        <a:lstStyle/>
        <a:p>
          <a:endParaRPr lang="es-VE"/>
        </a:p>
      </dgm:t>
    </dgm:pt>
    <dgm:pt modelId="{F72DB1C3-E470-49CB-8606-049C433A50C5}" type="sibTrans" cxnId="{0F575A65-E534-42B5-9175-678E8D87FFDC}">
      <dgm:prSet/>
      <dgm:spPr/>
      <dgm:t>
        <a:bodyPr/>
        <a:lstStyle/>
        <a:p>
          <a:endParaRPr lang="es-VE"/>
        </a:p>
      </dgm:t>
    </dgm:pt>
    <dgm:pt modelId="{04038095-A0D9-4F47-BB0C-ABB89B8D4F74}">
      <dgm:prSet phldrT="[Texto]"/>
      <dgm:spPr/>
      <dgm:t>
        <a:bodyPr/>
        <a:lstStyle/>
        <a:p>
          <a:r>
            <a:rPr lang="es-EC" dirty="0"/>
            <a:t>Diseñar contenidos innovadores sin uso de internet.</a:t>
          </a:r>
          <a:endParaRPr lang="es-VE" b="0" dirty="0"/>
        </a:p>
      </dgm:t>
    </dgm:pt>
    <dgm:pt modelId="{686A7238-695B-413B-9A06-BE632D8BFFE4}" type="parTrans" cxnId="{38ACCE8B-7350-4D5A-A815-C29312911F6D}">
      <dgm:prSet/>
      <dgm:spPr/>
      <dgm:t>
        <a:bodyPr/>
        <a:lstStyle/>
        <a:p>
          <a:endParaRPr lang="es-VE"/>
        </a:p>
      </dgm:t>
    </dgm:pt>
    <dgm:pt modelId="{B6E45914-B82C-4664-A5EB-86C1C4A7C615}" type="sibTrans" cxnId="{38ACCE8B-7350-4D5A-A815-C29312911F6D}">
      <dgm:prSet/>
      <dgm:spPr/>
      <dgm:t>
        <a:bodyPr/>
        <a:lstStyle/>
        <a:p>
          <a:endParaRPr lang="es-VE"/>
        </a:p>
      </dgm:t>
    </dgm:pt>
    <dgm:pt modelId="{00808AEB-226F-4557-A53F-68BEB8755A6E}">
      <dgm:prSet phldrT="[Texto]"/>
      <dgm:spPr/>
      <dgm:t>
        <a:bodyPr/>
        <a:lstStyle/>
        <a:p>
          <a:r>
            <a:rPr lang="es-EC" dirty="0"/>
            <a:t>Diseñar un roll up con imágenes llamativas.</a:t>
          </a:r>
          <a:endParaRPr lang="es-VE" dirty="0"/>
        </a:p>
      </dgm:t>
    </dgm:pt>
    <dgm:pt modelId="{DDD81264-EB3C-4636-B477-DBA78122F3E4}" type="parTrans" cxnId="{DAA05C6C-CCF4-480E-BFAD-578F31D5FF20}">
      <dgm:prSet/>
      <dgm:spPr/>
      <dgm:t>
        <a:bodyPr/>
        <a:lstStyle/>
        <a:p>
          <a:endParaRPr lang="es-VE"/>
        </a:p>
      </dgm:t>
    </dgm:pt>
    <dgm:pt modelId="{6D7C9CF0-BE9D-4D7A-B807-51C2CE53B478}" type="sibTrans" cxnId="{DAA05C6C-CCF4-480E-BFAD-578F31D5FF20}">
      <dgm:prSet/>
      <dgm:spPr/>
      <dgm:t>
        <a:bodyPr/>
        <a:lstStyle/>
        <a:p>
          <a:endParaRPr lang="es-VE"/>
        </a:p>
      </dgm:t>
    </dgm:pt>
    <dgm:pt modelId="{05797366-0EF9-4FDC-AAB5-78F209B17B85}">
      <dgm:prSet phldrT="[Texto]"/>
      <dgm:spPr/>
      <dgm:t>
        <a:bodyPr/>
        <a:lstStyle/>
        <a:p>
          <a:r>
            <a:rPr lang="es-EC" dirty="0"/>
            <a:t>Diseñar una camiseta con el logotipo del cantón Baños.</a:t>
          </a:r>
          <a:endParaRPr lang="es-VE" dirty="0"/>
        </a:p>
      </dgm:t>
    </dgm:pt>
    <dgm:pt modelId="{11E72008-96DE-4BF1-9258-9DCA3C13BDF2}" type="parTrans" cxnId="{BDC2C3CA-D5CE-4D9E-BEA3-3189A60BE77A}">
      <dgm:prSet/>
      <dgm:spPr/>
      <dgm:t>
        <a:bodyPr/>
        <a:lstStyle/>
        <a:p>
          <a:endParaRPr lang="es-VE"/>
        </a:p>
      </dgm:t>
    </dgm:pt>
    <dgm:pt modelId="{644F7223-7D70-4517-95D4-1EC0D3074480}" type="sibTrans" cxnId="{BDC2C3CA-D5CE-4D9E-BEA3-3189A60BE77A}">
      <dgm:prSet/>
      <dgm:spPr/>
      <dgm:t>
        <a:bodyPr/>
        <a:lstStyle/>
        <a:p>
          <a:endParaRPr lang="es-VE"/>
        </a:p>
      </dgm:t>
    </dgm:pt>
    <dgm:pt modelId="{47E759DE-9E6A-41C0-9BAF-2204A472CED8}" type="pres">
      <dgm:prSet presAssocID="{8B7C1FE4-7570-462D-A807-CEFC65F63588}" presName="Name0" presStyleCnt="0">
        <dgm:presLayoutVars>
          <dgm:dir/>
          <dgm:animLvl val="lvl"/>
          <dgm:resizeHandles val="exact"/>
        </dgm:presLayoutVars>
      </dgm:prSet>
      <dgm:spPr/>
    </dgm:pt>
    <dgm:pt modelId="{8D158C4C-42D4-49BA-BB73-18BD882EAFEA}" type="pres">
      <dgm:prSet presAssocID="{C97177D5-20B6-4733-B56C-EB003F6E7110}" presName="linNode" presStyleCnt="0"/>
      <dgm:spPr/>
    </dgm:pt>
    <dgm:pt modelId="{D825AB40-A0D9-4965-B0EE-32C73D09CAD8}" type="pres">
      <dgm:prSet presAssocID="{C97177D5-20B6-4733-B56C-EB003F6E7110}" presName="parentText" presStyleLbl="node1" presStyleIdx="0" presStyleCnt="3">
        <dgm:presLayoutVars>
          <dgm:chMax val="1"/>
          <dgm:bulletEnabled val="1"/>
        </dgm:presLayoutVars>
      </dgm:prSet>
      <dgm:spPr/>
    </dgm:pt>
    <dgm:pt modelId="{805AEDA8-6998-4E10-B80B-D5EDA6C81024}" type="pres">
      <dgm:prSet presAssocID="{C97177D5-20B6-4733-B56C-EB003F6E7110}" presName="descendantText" presStyleLbl="alignAccFollowNode1" presStyleIdx="0" presStyleCnt="3">
        <dgm:presLayoutVars>
          <dgm:bulletEnabled val="1"/>
        </dgm:presLayoutVars>
      </dgm:prSet>
      <dgm:spPr/>
    </dgm:pt>
    <dgm:pt modelId="{AFDBE763-F4A7-40AA-8D40-A36E2A02B63D}" type="pres">
      <dgm:prSet presAssocID="{1CD973DC-E9C0-434A-B481-D49E462E7833}" presName="sp" presStyleCnt="0"/>
      <dgm:spPr/>
    </dgm:pt>
    <dgm:pt modelId="{3B18DD3F-A0F2-40E3-A0BF-E24BC7BA0469}" type="pres">
      <dgm:prSet presAssocID="{AA7FB3AB-FD26-4280-8C52-7F037CC74960}" presName="linNode" presStyleCnt="0"/>
      <dgm:spPr/>
    </dgm:pt>
    <dgm:pt modelId="{8902397B-498F-4F27-B002-C2A8FE96E158}" type="pres">
      <dgm:prSet presAssocID="{AA7FB3AB-FD26-4280-8C52-7F037CC74960}" presName="parentText" presStyleLbl="node1" presStyleIdx="1" presStyleCnt="3">
        <dgm:presLayoutVars>
          <dgm:chMax val="1"/>
          <dgm:bulletEnabled val="1"/>
        </dgm:presLayoutVars>
      </dgm:prSet>
      <dgm:spPr/>
    </dgm:pt>
    <dgm:pt modelId="{C28E6679-6307-4346-B9FA-BC52E5416D02}" type="pres">
      <dgm:prSet presAssocID="{AA7FB3AB-FD26-4280-8C52-7F037CC74960}" presName="descendantText" presStyleLbl="alignAccFollowNode1" presStyleIdx="1" presStyleCnt="3">
        <dgm:presLayoutVars>
          <dgm:bulletEnabled val="1"/>
        </dgm:presLayoutVars>
      </dgm:prSet>
      <dgm:spPr/>
    </dgm:pt>
    <dgm:pt modelId="{F7215B0C-0256-4BC6-B33C-E77311B1546B}" type="pres">
      <dgm:prSet presAssocID="{CC8748C6-2C59-4FCC-BB05-128C72F252F7}" presName="sp" presStyleCnt="0"/>
      <dgm:spPr/>
    </dgm:pt>
    <dgm:pt modelId="{E79E56BF-D4A4-4E26-ACDF-4E52228F6E6B}" type="pres">
      <dgm:prSet presAssocID="{6F229DF8-B327-45C2-9FFF-1DE67133855F}" presName="linNode" presStyleCnt="0"/>
      <dgm:spPr/>
    </dgm:pt>
    <dgm:pt modelId="{C0A57157-209F-4A52-8CC9-B38BDF56E370}" type="pres">
      <dgm:prSet presAssocID="{6F229DF8-B327-45C2-9FFF-1DE67133855F}" presName="parentText" presStyleLbl="node1" presStyleIdx="2" presStyleCnt="3">
        <dgm:presLayoutVars>
          <dgm:chMax val="1"/>
          <dgm:bulletEnabled val="1"/>
        </dgm:presLayoutVars>
      </dgm:prSet>
      <dgm:spPr/>
    </dgm:pt>
    <dgm:pt modelId="{3F5953F3-EBC1-4927-99FD-5BE29968F5B8}" type="pres">
      <dgm:prSet presAssocID="{6F229DF8-B327-45C2-9FFF-1DE67133855F}" presName="descendantText" presStyleLbl="alignAccFollowNode1" presStyleIdx="2" presStyleCnt="3">
        <dgm:presLayoutVars>
          <dgm:bulletEnabled val="1"/>
        </dgm:presLayoutVars>
      </dgm:prSet>
      <dgm:spPr/>
    </dgm:pt>
  </dgm:ptLst>
  <dgm:cxnLst>
    <dgm:cxn modelId="{B7E49C03-EBA2-4EED-A83B-05373E13DE2B}" type="presOf" srcId="{AA7FB3AB-FD26-4280-8C52-7F037CC74960}" destId="{8902397B-498F-4F27-B002-C2A8FE96E158}" srcOrd="0" destOrd="0" presId="urn:microsoft.com/office/officeart/2005/8/layout/vList5"/>
    <dgm:cxn modelId="{CC7AEA06-C549-422D-8DC4-2ACE74E1BE7D}" type="presOf" srcId="{ED4466E4-67EE-483C-A7B7-F9D8E9D8FC66}" destId="{C28E6679-6307-4346-B9FA-BC52E5416D02}" srcOrd="0" destOrd="1" presId="urn:microsoft.com/office/officeart/2005/8/layout/vList5"/>
    <dgm:cxn modelId="{28796124-4FD0-49ED-94B7-E95C22BCAE0C}" type="presOf" srcId="{2714DC80-EC6A-4395-A075-8FA3472A29E9}" destId="{805AEDA8-6998-4E10-B80B-D5EDA6C81024}" srcOrd="0" destOrd="4" presId="urn:microsoft.com/office/officeart/2005/8/layout/vList5"/>
    <dgm:cxn modelId="{6D25E724-A23A-4D2F-A226-6854EA37EA84}" type="presOf" srcId="{A6B0FC35-187B-4DB1-BB6A-FA5AB4F6BE61}" destId="{805AEDA8-6998-4E10-B80B-D5EDA6C81024}" srcOrd="0" destOrd="0" presId="urn:microsoft.com/office/officeart/2005/8/layout/vList5"/>
    <dgm:cxn modelId="{95A4FF25-216C-40DF-858A-39A1A1D19807}" type="presOf" srcId="{00808AEB-226F-4557-A53F-68BEB8755A6E}" destId="{3F5953F3-EBC1-4927-99FD-5BE29968F5B8}" srcOrd="0" destOrd="2" presId="urn:microsoft.com/office/officeart/2005/8/layout/vList5"/>
    <dgm:cxn modelId="{E66A9936-EB36-49C1-A08F-F8E6BB007B7C}" srcId="{6F229DF8-B327-45C2-9FFF-1DE67133855F}" destId="{2E1477CB-D194-46D8-8194-00B691360385}" srcOrd="1" destOrd="0" parTransId="{E36A54E5-53DC-4516-96EC-08EA65E85158}" sibTransId="{8854C6F0-6560-427E-A662-D5945348CFA5}"/>
    <dgm:cxn modelId="{F51FB737-8A91-47A0-A50C-7F64D9D073D7}" type="presOf" srcId="{EE97B505-E5A0-4E0B-B6F4-F1F12267B696}" destId="{805AEDA8-6998-4E10-B80B-D5EDA6C81024}" srcOrd="0" destOrd="1" presId="urn:microsoft.com/office/officeart/2005/8/layout/vList5"/>
    <dgm:cxn modelId="{32B2E13F-6548-4F4F-8E25-BC62C5CA69F2}" type="presOf" srcId="{2E1477CB-D194-46D8-8194-00B691360385}" destId="{3F5953F3-EBC1-4927-99FD-5BE29968F5B8}" srcOrd="0" destOrd="1" presId="urn:microsoft.com/office/officeart/2005/8/layout/vList5"/>
    <dgm:cxn modelId="{C015A85C-1E5E-4027-B409-6D7A9D01AE2F}" srcId="{6F229DF8-B327-45C2-9FFF-1DE67133855F}" destId="{8FE8A2BB-1D0A-4AF7-AF30-28549EFBA6D6}" srcOrd="0" destOrd="0" parTransId="{FE3EBB4F-4086-4E83-8896-4476CBF8116F}" sibTransId="{EF446425-0CDB-4BD0-9F1F-A06F5BC6D3AC}"/>
    <dgm:cxn modelId="{0BE3985D-A7F1-4FD8-AEC9-7A0910DB7567}" srcId="{C97177D5-20B6-4733-B56C-EB003F6E7110}" destId="{2714DC80-EC6A-4395-A075-8FA3472A29E9}" srcOrd="4" destOrd="0" parTransId="{E8242117-1627-4C6E-B460-1E6D4BB9AF5C}" sibTransId="{03B196B6-9DC5-4111-9240-0AC91F1170F3}"/>
    <dgm:cxn modelId="{C734CA62-E17C-4B41-BA4C-4E4EC8F48848}" type="presOf" srcId="{7358FBE2-5F10-462E-906F-6EEC2A994876}" destId="{805AEDA8-6998-4E10-B80B-D5EDA6C81024}" srcOrd="0" destOrd="2" presId="urn:microsoft.com/office/officeart/2005/8/layout/vList5"/>
    <dgm:cxn modelId="{0F575A65-E534-42B5-9175-678E8D87FFDC}" srcId="{AA7FB3AB-FD26-4280-8C52-7F037CC74960}" destId="{9FBDA263-DBEC-4A20-893F-E4BE1E2725ED}" srcOrd="3" destOrd="0" parTransId="{2049F42C-A723-48FE-B8A0-AFFF4C73D359}" sibTransId="{F72DB1C3-E470-49CB-8606-049C433A50C5}"/>
    <dgm:cxn modelId="{3EF44347-DD80-4642-9885-5F700F11E4B1}" type="presOf" srcId="{8B7C1FE4-7570-462D-A807-CEFC65F63588}" destId="{47E759DE-9E6A-41C0-9BAF-2204A472CED8}" srcOrd="0" destOrd="0" presId="urn:microsoft.com/office/officeart/2005/8/layout/vList5"/>
    <dgm:cxn modelId="{DAA05C6C-CCF4-480E-BFAD-578F31D5FF20}" srcId="{6F229DF8-B327-45C2-9FFF-1DE67133855F}" destId="{00808AEB-226F-4557-A53F-68BEB8755A6E}" srcOrd="2" destOrd="0" parTransId="{DDD81264-EB3C-4636-B477-DBA78122F3E4}" sibTransId="{6D7C9CF0-BE9D-4D7A-B807-51C2CE53B478}"/>
    <dgm:cxn modelId="{A2793C6F-C515-4093-872E-D9E97707C70D}" type="presOf" srcId="{9FBDA263-DBEC-4A20-893F-E4BE1E2725ED}" destId="{C28E6679-6307-4346-B9FA-BC52E5416D02}" srcOrd="0" destOrd="3" presId="urn:microsoft.com/office/officeart/2005/8/layout/vList5"/>
    <dgm:cxn modelId="{51169A76-3FD5-43B2-AFA3-29DC79A5F768}" srcId="{8B7C1FE4-7570-462D-A807-CEFC65F63588}" destId="{C97177D5-20B6-4733-B56C-EB003F6E7110}" srcOrd="0" destOrd="0" parTransId="{B58836CC-E727-4C61-9376-1049078FC785}" sibTransId="{1CD973DC-E9C0-434A-B481-D49E462E7833}"/>
    <dgm:cxn modelId="{9A2A4E88-717F-4B6F-94D6-AC143AD4C96D}" srcId="{C97177D5-20B6-4733-B56C-EB003F6E7110}" destId="{EE97B505-E5A0-4E0B-B6F4-F1F12267B696}" srcOrd="1" destOrd="0" parTransId="{4D11CD91-5AA5-459D-B504-9BE0DB741608}" sibTransId="{B404EDE4-6FB0-4015-ADC3-C2FA51E8A589}"/>
    <dgm:cxn modelId="{38ACCE8B-7350-4D5A-A815-C29312911F6D}" srcId="{AA7FB3AB-FD26-4280-8C52-7F037CC74960}" destId="{04038095-A0D9-4F47-BB0C-ABB89B8D4F74}" srcOrd="2" destOrd="0" parTransId="{686A7238-695B-413B-9A06-BE632D8BFFE4}" sibTransId="{B6E45914-B82C-4664-A5EB-86C1C4A7C615}"/>
    <dgm:cxn modelId="{21AC339E-3702-4400-A50A-7113AAC99034}" type="presOf" srcId="{6F229DF8-B327-45C2-9FFF-1DE67133855F}" destId="{C0A57157-209F-4A52-8CC9-B38BDF56E370}" srcOrd="0" destOrd="0" presId="urn:microsoft.com/office/officeart/2005/8/layout/vList5"/>
    <dgm:cxn modelId="{516FCC9F-D9E9-4FE8-805E-1F130C41CF79}" type="presOf" srcId="{E71EF306-2EF6-4A01-908B-3FBBB6EC3A4C}" destId="{805AEDA8-6998-4E10-B80B-D5EDA6C81024}" srcOrd="0" destOrd="3" presId="urn:microsoft.com/office/officeart/2005/8/layout/vList5"/>
    <dgm:cxn modelId="{40D2ACA0-D2EA-410E-A8F1-B3EC58ADFE11}" type="presOf" srcId="{04038095-A0D9-4F47-BB0C-ABB89B8D4F74}" destId="{C28E6679-6307-4346-B9FA-BC52E5416D02}" srcOrd="0" destOrd="2" presId="urn:microsoft.com/office/officeart/2005/8/layout/vList5"/>
    <dgm:cxn modelId="{10FA6DA7-6D35-4F0E-988A-603537F8F383}" type="presOf" srcId="{C97177D5-20B6-4733-B56C-EB003F6E7110}" destId="{D825AB40-A0D9-4965-B0EE-32C73D09CAD8}" srcOrd="0" destOrd="0" presId="urn:microsoft.com/office/officeart/2005/8/layout/vList5"/>
    <dgm:cxn modelId="{CDE062A8-6666-44F1-8AB7-E426EEA4805A}" srcId="{C97177D5-20B6-4733-B56C-EB003F6E7110}" destId="{A6B0FC35-187B-4DB1-BB6A-FA5AB4F6BE61}" srcOrd="0" destOrd="0" parTransId="{69A6087F-82A7-43E9-BAE5-FD5A9FC74B37}" sibTransId="{8EA0BEE2-12C9-4FC7-B8AF-9482407B245B}"/>
    <dgm:cxn modelId="{C53F5FAA-E7D7-41A1-A3BA-05CC1E77DD8B}" type="presOf" srcId="{D4C73CAD-2E74-458F-BF10-0FFA4D8CF720}" destId="{C28E6679-6307-4346-B9FA-BC52E5416D02}" srcOrd="0" destOrd="0" presId="urn:microsoft.com/office/officeart/2005/8/layout/vList5"/>
    <dgm:cxn modelId="{5AE441AE-59DE-4023-96EE-DABB52B7F2CD}" type="presOf" srcId="{8FE8A2BB-1D0A-4AF7-AF30-28549EFBA6D6}" destId="{3F5953F3-EBC1-4927-99FD-5BE29968F5B8}" srcOrd="0" destOrd="0" presId="urn:microsoft.com/office/officeart/2005/8/layout/vList5"/>
    <dgm:cxn modelId="{7CAF58B0-4534-4A29-85E9-C4A36FE6FE8E}" srcId="{8B7C1FE4-7570-462D-A807-CEFC65F63588}" destId="{6F229DF8-B327-45C2-9FFF-1DE67133855F}" srcOrd="2" destOrd="0" parTransId="{AA18CA7F-0CCE-480B-B48A-C468C885A533}" sibTransId="{0F9293F7-3DC9-463B-829B-3AED4B593B6B}"/>
    <dgm:cxn modelId="{7C5FC5C3-D6C3-4E63-A632-A3FB0065C19B}" srcId="{C97177D5-20B6-4733-B56C-EB003F6E7110}" destId="{7358FBE2-5F10-462E-906F-6EEC2A994876}" srcOrd="2" destOrd="0" parTransId="{8A145784-340C-4C0A-B28E-91D4D202BF6A}" sibTransId="{9C032310-8DFB-4DC2-97BA-511189C080BB}"/>
    <dgm:cxn modelId="{BDC2C3CA-D5CE-4D9E-BEA3-3189A60BE77A}" srcId="{6F229DF8-B327-45C2-9FFF-1DE67133855F}" destId="{05797366-0EF9-4FDC-AAB5-78F209B17B85}" srcOrd="3" destOrd="0" parTransId="{11E72008-96DE-4BF1-9258-9DCA3C13BDF2}" sibTransId="{644F7223-7D70-4517-95D4-1EC0D3074480}"/>
    <dgm:cxn modelId="{7A0C25D7-CD06-4A32-BBC7-16358F389765}" srcId="{8B7C1FE4-7570-462D-A807-CEFC65F63588}" destId="{AA7FB3AB-FD26-4280-8C52-7F037CC74960}" srcOrd="1" destOrd="0" parTransId="{562639F3-4AA6-4400-8665-77E40F0F47C0}" sibTransId="{CC8748C6-2C59-4FCC-BB05-128C72F252F7}"/>
    <dgm:cxn modelId="{E51397ED-6D5D-496A-8957-CE90F3533CC5}" srcId="{AA7FB3AB-FD26-4280-8C52-7F037CC74960}" destId="{D4C73CAD-2E74-458F-BF10-0FFA4D8CF720}" srcOrd="0" destOrd="0" parTransId="{86E6226A-B72F-4F08-B57B-50961FC3E969}" sibTransId="{0EEF55CA-B5AB-4A26-99EF-EBB3E109F005}"/>
    <dgm:cxn modelId="{92452DEF-F672-4A7E-9A98-2BCA8FB20015}" srcId="{AA7FB3AB-FD26-4280-8C52-7F037CC74960}" destId="{ED4466E4-67EE-483C-A7B7-F9D8E9D8FC66}" srcOrd="1" destOrd="0" parTransId="{31C7800F-9980-449A-8328-3FCB2CCB710D}" sibTransId="{F0206C9A-3EDB-4306-B9E5-819B876054D2}"/>
    <dgm:cxn modelId="{C7033BF6-AF92-46C4-9B69-1CB47638B4C7}" srcId="{C97177D5-20B6-4733-B56C-EB003F6E7110}" destId="{E71EF306-2EF6-4A01-908B-3FBBB6EC3A4C}" srcOrd="3" destOrd="0" parTransId="{41E5476C-FD9E-4F42-82F9-059DE592FBF3}" sibTransId="{C9B3AC3A-885E-450F-95F1-88A178EE5669}"/>
    <dgm:cxn modelId="{C1EBBEFE-FCEC-419F-B73F-53E5023B05CC}" type="presOf" srcId="{05797366-0EF9-4FDC-AAB5-78F209B17B85}" destId="{3F5953F3-EBC1-4927-99FD-5BE29968F5B8}" srcOrd="0" destOrd="3" presId="urn:microsoft.com/office/officeart/2005/8/layout/vList5"/>
    <dgm:cxn modelId="{08B76BAC-D5AC-416E-B0FB-E058E8EF3F31}" type="presParOf" srcId="{47E759DE-9E6A-41C0-9BAF-2204A472CED8}" destId="{8D158C4C-42D4-49BA-BB73-18BD882EAFEA}" srcOrd="0" destOrd="0" presId="urn:microsoft.com/office/officeart/2005/8/layout/vList5"/>
    <dgm:cxn modelId="{F251379E-4CA7-4EE5-9BDD-E6F906278CB2}" type="presParOf" srcId="{8D158C4C-42D4-49BA-BB73-18BD882EAFEA}" destId="{D825AB40-A0D9-4965-B0EE-32C73D09CAD8}" srcOrd="0" destOrd="0" presId="urn:microsoft.com/office/officeart/2005/8/layout/vList5"/>
    <dgm:cxn modelId="{1DC3696F-6C95-4A95-8B3B-A49538420E84}" type="presParOf" srcId="{8D158C4C-42D4-49BA-BB73-18BD882EAFEA}" destId="{805AEDA8-6998-4E10-B80B-D5EDA6C81024}" srcOrd="1" destOrd="0" presId="urn:microsoft.com/office/officeart/2005/8/layout/vList5"/>
    <dgm:cxn modelId="{A8BC26C1-72DC-4AC2-A501-DCAB857ED649}" type="presParOf" srcId="{47E759DE-9E6A-41C0-9BAF-2204A472CED8}" destId="{AFDBE763-F4A7-40AA-8D40-A36E2A02B63D}" srcOrd="1" destOrd="0" presId="urn:microsoft.com/office/officeart/2005/8/layout/vList5"/>
    <dgm:cxn modelId="{38E5C437-1D98-46EE-84CA-691BDB6DD530}" type="presParOf" srcId="{47E759DE-9E6A-41C0-9BAF-2204A472CED8}" destId="{3B18DD3F-A0F2-40E3-A0BF-E24BC7BA0469}" srcOrd="2" destOrd="0" presId="urn:microsoft.com/office/officeart/2005/8/layout/vList5"/>
    <dgm:cxn modelId="{9A59ADC0-1C7C-4872-BB9C-36919B35C332}" type="presParOf" srcId="{3B18DD3F-A0F2-40E3-A0BF-E24BC7BA0469}" destId="{8902397B-498F-4F27-B002-C2A8FE96E158}" srcOrd="0" destOrd="0" presId="urn:microsoft.com/office/officeart/2005/8/layout/vList5"/>
    <dgm:cxn modelId="{EFD26C47-4182-4332-ACF8-1C8546DEAD9C}" type="presParOf" srcId="{3B18DD3F-A0F2-40E3-A0BF-E24BC7BA0469}" destId="{C28E6679-6307-4346-B9FA-BC52E5416D02}" srcOrd="1" destOrd="0" presId="urn:microsoft.com/office/officeart/2005/8/layout/vList5"/>
    <dgm:cxn modelId="{CD6B2D3A-7AF0-4F53-9EF3-35B4D0FBECAC}" type="presParOf" srcId="{47E759DE-9E6A-41C0-9BAF-2204A472CED8}" destId="{F7215B0C-0256-4BC6-B33C-E77311B1546B}" srcOrd="3" destOrd="0" presId="urn:microsoft.com/office/officeart/2005/8/layout/vList5"/>
    <dgm:cxn modelId="{A1C723EA-8688-4DB5-83D6-01921C23F68C}" type="presParOf" srcId="{47E759DE-9E6A-41C0-9BAF-2204A472CED8}" destId="{E79E56BF-D4A4-4E26-ACDF-4E52228F6E6B}" srcOrd="4" destOrd="0" presId="urn:microsoft.com/office/officeart/2005/8/layout/vList5"/>
    <dgm:cxn modelId="{495D5F7A-49B7-4531-9644-9BE4B37D1A38}" type="presParOf" srcId="{E79E56BF-D4A4-4E26-ACDF-4E52228F6E6B}" destId="{C0A57157-209F-4A52-8CC9-B38BDF56E370}" srcOrd="0" destOrd="0" presId="urn:microsoft.com/office/officeart/2005/8/layout/vList5"/>
    <dgm:cxn modelId="{DC15ADB4-8353-42E1-B58D-A085CC8F6744}" type="presParOf" srcId="{E79E56BF-D4A4-4E26-ACDF-4E52228F6E6B}" destId="{3F5953F3-EBC1-4927-99FD-5BE29968F5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2C66B9B-F076-442B-A025-C6DBE749E8C9}"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s-VE"/>
        </a:p>
      </dgm:t>
    </dgm:pt>
    <dgm:pt modelId="{67EB7C8B-34F3-4DC8-B754-848A8749DACE}">
      <dgm:prSet phldrT="[Texto]"/>
      <dgm:spPr/>
      <dgm:t>
        <a:bodyPr/>
        <a:lstStyle/>
        <a:p>
          <a:r>
            <a:rPr lang="es-EC" dirty="0"/>
            <a:t>Ícono de la aplicación</a:t>
          </a:r>
          <a:endParaRPr lang="es-VE" dirty="0"/>
        </a:p>
      </dgm:t>
    </dgm:pt>
    <dgm:pt modelId="{7590454F-01FF-42E9-A03B-3CBB71B20607}" type="parTrans" cxnId="{8170EADF-7AF3-4946-8951-8CB2AE40F9EA}">
      <dgm:prSet/>
      <dgm:spPr/>
      <dgm:t>
        <a:bodyPr/>
        <a:lstStyle/>
        <a:p>
          <a:endParaRPr lang="es-VE"/>
        </a:p>
      </dgm:t>
    </dgm:pt>
    <dgm:pt modelId="{134ABA4D-30AA-4D80-902F-0F87E98CF11F}" type="sibTrans" cxnId="{8170EADF-7AF3-4946-8951-8CB2AE40F9EA}">
      <dgm:prSet/>
      <dgm:spPr/>
      <dgm:t>
        <a:bodyPr/>
        <a:lstStyle/>
        <a:p>
          <a:endParaRPr lang="es-VE"/>
        </a:p>
      </dgm:t>
    </dgm:pt>
    <dgm:pt modelId="{97DD8D71-9B79-41F6-910D-12DB0FEFE943}">
      <dgm:prSet phldrT="[Texto]"/>
      <dgm:spPr/>
      <dgm:t>
        <a:bodyPr/>
        <a:lstStyle/>
        <a:p>
          <a:r>
            <a:rPr lang="es-EC" dirty="0"/>
            <a:t>Pantalla que se visualiza al abrir la aplicación</a:t>
          </a:r>
          <a:endParaRPr lang="es-VE" dirty="0"/>
        </a:p>
      </dgm:t>
    </dgm:pt>
    <dgm:pt modelId="{DB625CD1-D4DD-4180-A46E-A4876D8D0B28}" type="parTrans" cxnId="{5A57D8E5-DCB0-49B3-8EC7-79C19B2037AF}">
      <dgm:prSet/>
      <dgm:spPr/>
      <dgm:t>
        <a:bodyPr/>
        <a:lstStyle/>
        <a:p>
          <a:endParaRPr lang="es-VE"/>
        </a:p>
      </dgm:t>
    </dgm:pt>
    <dgm:pt modelId="{AE82B8AA-6108-422E-BE5C-8EA71255E6BB}" type="sibTrans" cxnId="{5A57D8E5-DCB0-49B3-8EC7-79C19B2037AF}">
      <dgm:prSet/>
      <dgm:spPr/>
      <dgm:t>
        <a:bodyPr/>
        <a:lstStyle/>
        <a:p>
          <a:endParaRPr lang="es-VE"/>
        </a:p>
      </dgm:t>
    </dgm:pt>
    <dgm:pt modelId="{B33F1216-CC3E-40EC-AF6F-010961E03BAB}" type="pres">
      <dgm:prSet presAssocID="{C2C66B9B-F076-442B-A025-C6DBE749E8C9}" presName="linear" presStyleCnt="0">
        <dgm:presLayoutVars>
          <dgm:dir/>
          <dgm:resizeHandles val="exact"/>
        </dgm:presLayoutVars>
      </dgm:prSet>
      <dgm:spPr/>
    </dgm:pt>
    <dgm:pt modelId="{88D8B3BA-9BF2-473A-8BFA-56AFAAB7EA5C}" type="pres">
      <dgm:prSet presAssocID="{67EB7C8B-34F3-4DC8-B754-848A8749DACE}" presName="comp" presStyleCnt="0"/>
      <dgm:spPr/>
    </dgm:pt>
    <dgm:pt modelId="{189DDC8B-7487-48F0-B81C-CAB372DA6FDC}" type="pres">
      <dgm:prSet presAssocID="{67EB7C8B-34F3-4DC8-B754-848A8749DACE}" presName="box" presStyleLbl="node1" presStyleIdx="0" presStyleCnt="2" custLinFactNeighborX="-39122" custLinFactNeighborY="-82859"/>
      <dgm:spPr/>
    </dgm:pt>
    <dgm:pt modelId="{D721C736-3BF9-4F2F-A244-99BFFF2572BC}" type="pres">
      <dgm:prSet presAssocID="{67EB7C8B-34F3-4DC8-B754-848A8749DACE}" presName="img" presStyleLbl="fgImgPlace1" presStyleIdx="0" presStyleCnt="2"/>
      <dgm:spPr>
        <a:blipFill rotWithShape="1">
          <a:blip xmlns:r="http://schemas.openxmlformats.org/officeDocument/2006/relationships" r:embed="rId1"/>
          <a:stretch>
            <a:fillRect/>
          </a:stretch>
        </a:blipFill>
      </dgm:spPr>
    </dgm:pt>
    <dgm:pt modelId="{B04BA65B-5259-4C41-B3E5-95DEB564114A}" type="pres">
      <dgm:prSet presAssocID="{67EB7C8B-34F3-4DC8-B754-848A8749DACE}" presName="text" presStyleLbl="node1" presStyleIdx="0" presStyleCnt="2">
        <dgm:presLayoutVars>
          <dgm:bulletEnabled val="1"/>
        </dgm:presLayoutVars>
      </dgm:prSet>
      <dgm:spPr/>
    </dgm:pt>
    <dgm:pt modelId="{8933EC86-FE52-4DC2-A8B1-59B1555A0FFD}" type="pres">
      <dgm:prSet presAssocID="{134ABA4D-30AA-4D80-902F-0F87E98CF11F}" presName="spacer" presStyleCnt="0"/>
      <dgm:spPr/>
    </dgm:pt>
    <dgm:pt modelId="{5E229E91-FA2B-4CBE-8C14-30C11C1FC4CA}" type="pres">
      <dgm:prSet presAssocID="{97DD8D71-9B79-41F6-910D-12DB0FEFE943}" presName="comp" presStyleCnt="0"/>
      <dgm:spPr/>
    </dgm:pt>
    <dgm:pt modelId="{768145ED-B06F-4B7C-97BE-E6FBE0DC62D0}" type="pres">
      <dgm:prSet presAssocID="{97DD8D71-9B79-41F6-910D-12DB0FEFE943}" presName="box" presStyleLbl="node1" presStyleIdx="1" presStyleCnt="2"/>
      <dgm:spPr/>
    </dgm:pt>
    <dgm:pt modelId="{8CD8EA6B-6F0F-4027-9942-66AB0568CF03}" type="pres">
      <dgm:prSet presAssocID="{97DD8D71-9B79-41F6-910D-12DB0FEFE943}" presName="img" presStyleLbl="fgImgPlace1" presStyleIdx="1" presStyleCnt="2"/>
      <dgm:spPr>
        <a:blipFill rotWithShape="1">
          <a:blip xmlns:r="http://schemas.openxmlformats.org/officeDocument/2006/relationships" r:embed="rId2"/>
          <a:stretch>
            <a:fillRect/>
          </a:stretch>
        </a:blipFill>
      </dgm:spPr>
    </dgm:pt>
    <dgm:pt modelId="{1C40151A-6C37-461A-A727-730CA5D80A50}" type="pres">
      <dgm:prSet presAssocID="{97DD8D71-9B79-41F6-910D-12DB0FEFE943}" presName="text" presStyleLbl="node1" presStyleIdx="1" presStyleCnt="2">
        <dgm:presLayoutVars>
          <dgm:bulletEnabled val="1"/>
        </dgm:presLayoutVars>
      </dgm:prSet>
      <dgm:spPr/>
    </dgm:pt>
  </dgm:ptLst>
  <dgm:cxnLst>
    <dgm:cxn modelId="{7BA38F71-95F7-43C2-9A8F-5C23C9EB63A7}" type="presOf" srcId="{97DD8D71-9B79-41F6-910D-12DB0FEFE943}" destId="{1C40151A-6C37-461A-A727-730CA5D80A50}" srcOrd="1" destOrd="0" presId="urn:microsoft.com/office/officeart/2005/8/layout/vList4"/>
    <dgm:cxn modelId="{34C9B3AB-10C2-4496-B85C-A70FD9FBE811}" type="presOf" srcId="{97DD8D71-9B79-41F6-910D-12DB0FEFE943}" destId="{768145ED-B06F-4B7C-97BE-E6FBE0DC62D0}" srcOrd="0" destOrd="0" presId="urn:microsoft.com/office/officeart/2005/8/layout/vList4"/>
    <dgm:cxn modelId="{F4CCE6B4-3AC4-4198-9BBE-0B645BF1646D}" type="presOf" srcId="{67EB7C8B-34F3-4DC8-B754-848A8749DACE}" destId="{189DDC8B-7487-48F0-B81C-CAB372DA6FDC}" srcOrd="0" destOrd="0" presId="urn:microsoft.com/office/officeart/2005/8/layout/vList4"/>
    <dgm:cxn modelId="{703EA6C5-DF56-4C70-9CE8-6DEECE42ED0B}" type="presOf" srcId="{C2C66B9B-F076-442B-A025-C6DBE749E8C9}" destId="{B33F1216-CC3E-40EC-AF6F-010961E03BAB}" srcOrd="0" destOrd="0" presId="urn:microsoft.com/office/officeart/2005/8/layout/vList4"/>
    <dgm:cxn modelId="{28779DDD-ADDE-4565-A03D-1CCE031EFD69}" type="presOf" srcId="{67EB7C8B-34F3-4DC8-B754-848A8749DACE}" destId="{B04BA65B-5259-4C41-B3E5-95DEB564114A}" srcOrd="1" destOrd="0" presId="urn:microsoft.com/office/officeart/2005/8/layout/vList4"/>
    <dgm:cxn modelId="{8170EADF-7AF3-4946-8951-8CB2AE40F9EA}" srcId="{C2C66B9B-F076-442B-A025-C6DBE749E8C9}" destId="{67EB7C8B-34F3-4DC8-B754-848A8749DACE}" srcOrd="0" destOrd="0" parTransId="{7590454F-01FF-42E9-A03B-3CBB71B20607}" sibTransId="{134ABA4D-30AA-4D80-902F-0F87E98CF11F}"/>
    <dgm:cxn modelId="{5A57D8E5-DCB0-49B3-8EC7-79C19B2037AF}" srcId="{C2C66B9B-F076-442B-A025-C6DBE749E8C9}" destId="{97DD8D71-9B79-41F6-910D-12DB0FEFE943}" srcOrd="1" destOrd="0" parTransId="{DB625CD1-D4DD-4180-A46E-A4876D8D0B28}" sibTransId="{AE82B8AA-6108-422E-BE5C-8EA71255E6BB}"/>
    <dgm:cxn modelId="{4B83846E-A39C-4C46-88A0-F7348E7B2883}" type="presParOf" srcId="{B33F1216-CC3E-40EC-AF6F-010961E03BAB}" destId="{88D8B3BA-9BF2-473A-8BFA-56AFAAB7EA5C}" srcOrd="0" destOrd="0" presId="urn:microsoft.com/office/officeart/2005/8/layout/vList4"/>
    <dgm:cxn modelId="{D5A40B91-EEF2-4258-988B-B92EC6247EED}" type="presParOf" srcId="{88D8B3BA-9BF2-473A-8BFA-56AFAAB7EA5C}" destId="{189DDC8B-7487-48F0-B81C-CAB372DA6FDC}" srcOrd="0" destOrd="0" presId="urn:microsoft.com/office/officeart/2005/8/layout/vList4"/>
    <dgm:cxn modelId="{DCC3A1EF-D18B-4DF3-BFCC-AEEEA52BBCBE}" type="presParOf" srcId="{88D8B3BA-9BF2-473A-8BFA-56AFAAB7EA5C}" destId="{D721C736-3BF9-4F2F-A244-99BFFF2572BC}" srcOrd="1" destOrd="0" presId="urn:microsoft.com/office/officeart/2005/8/layout/vList4"/>
    <dgm:cxn modelId="{E4D3AE8C-EDAE-4D90-88F0-26DFCC446D51}" type="presParOf" srcId="{88D8B3BA-9BF2-473A-8BFA-56AFAAB7EA5C}" destId="{B04BA65B-5259-4C41-B3E5-95DEB564114A}" srcOrd="2" destOrd="0" presId="urn:microsoft.com/office/officeart/2005/8/layout/vList4"/>
    <dgm:cxn modelId="{4C999700-BE94-4E9C-AA1C-A0EC85196697}" type="presParOf" srcId="{B33F1216-CC3E-40EC-AF6F-010961E03BAB}" destId="{8933EC86-FE52-4DC2-A8B1-59B1555A0FFD}" srcOrd="1" destOrd="0" presId="urn:microsoft.com/office/officeart/2005/8/layout/vList4"/>
    <dgm:cxn modelId="{CEC23D84-8C61-4FFA-9B8A-CB49DF7DDC03}" type="presParOf" srcId="{B33F1216-CC3E-40EC-AF6F-010961E03BAB}" destId="{5E229E91-FA2B-4CBE-8C14-30C11C1FC4CA}" srcOrd="2" destOrd="0" presId="urn:microsoft.com/office/officeart/2005/8/layout/vList4"/>
    <dgm:cxn modelId="{4A322475-D63A-4DC5-AAEB-4FA2AE795985}" type="presParOf" srcId="{5E229E91-FA2B-4CBE-8C14-30C11C1FC4CA}" destId="{768145ED-B06F-4B7C-97BE-E6FBE0DC62D0}" srcOrd="0" destOrd="0" presId="urn:microsoft.com/office/officeart/2005/8/layout/vList4"/>
    <dgm:cxn modelId="{F4DE1586-7E3C-4C19-8075-6772C774B47C}" type="presParOf" srcId="{5E229E91-FA2B-4CBE-8C14-30C11C1FC4CA}" destId="{8CD8EA6B-6F0F-4027-9942-66AB0568CF03}" srcOrd="1" destOrd="0" presId="urn:microsoft.com/office/officeart/2005/8/layout/vList4"/>
    <dgm:cxn modelId="{7297C690-5455-44EC-BFD8-D1438FFC5E74}" type="presParOf" srcId="{5E229E91-FA2B-4CBE-8C14-30C11C1FC4CA}" destId="{1C40151A-6C37-461A-A727-730CA5D80A5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9175A1-7CF9-488C-8CA6-E25E680C549B}" type="doc">
      <dgm:prSet loTypeId="urn:microsoft.com/office/officeart/2008/layout/VerticalCurvedList" loCatId="list" qsTypeId="urn:microsoft.com/office/officeart/2005/8/quickstyle/simple3" qsCatId="simple" csTypeId="urn:microsoft.com/office/officeart/2005/8/colors/accent1_4" csCatId="accent1" phldr="1"/>
      <dgm:spPr/>
      <dgm:t>
        <a:bodyPr/>
        <a:lstStyle/>
        <a:p>
          <a:endParaRPr lang="es-VE"/>
        </a:p>
      </dgm:t>
    </dgm:pt>
    <dgm:pt modelId="{08828C13-0C50-4D04-968A-D880E8EA4D16}">
      <dgm:prSet phldrT="[Texto]"/>
      <dgm:spPr/>
      <dgm:t>
        <a:bodyPr/>
        <a:lstStyle/>
        <a:p>
          <a:r>
            <a:rPr lang="es-EC" dirty="0"/>
            <a:t>Las empresas tienen miedo al riesgo y prefieren los medios tradicionales.</a:t>
          </a:r>
          <a:endParaRPr lang="es-VE" dirty="0"/>
        </a:p>
      </dgm:t>
    </dgm:pt>
    <dgm:pt modelId="{84B3A5B0-2D02-4349-84B3-5E5AD39821AC}" type="parTrans" cxnId="{88F669C2-EE04-4794-A1BE-9F28A2862BB9}">
      <dgm:prSet/>
      <dgm:spPr/>
      <dgm:t>
        <a:bodyPr/>
        <a:lstStyle/>
        <a:p>
          <a:endParaRPr lang="es-VE"/>
        </a:p>
      </dgm:t>
    </dgm:pt>
    <dgm:pt modelId="{05CB7ADE-6953-4F0B-83BA-CA4529EE335C}" type="sibTrans" cxnId="{88F669C2-EE04-4794-A1BE-9F28A2862BB9}">
      <dgm:prSet/>
      <dgm:spPr/>
      <dgm:t>
        <a:bodyPr/>
        <a:lstStyle/>
        <a:p>
          <a:endParaRPr lang="es-VE"/>
        </a:p>
      </dgm:t>
    </dgm:pt>
    <dgm:pt modelId="{93C60CBB-D499-45C6-A33A-11FF8E1FAB57}">
      <dgm:prSet phldrT="[Texto]"/>
      <dgm:spPr/>
      <dgm:t>
        <a:bodyPr/>
        <a:lstStyle/>
        <a:p>
          <a:r>
            <a:rPr lang="es-EC" dirty="0"/>
            <a:t>La implementación de nuevas herramientas genera una interrogante ¿Cómo las empresas se adaptan a una nueva revolución digital? </a:t>
          </a:r>
          <a:endParaRPr lang="es-VE" dirty="0"/>
        </a:p>
      </dgm:t>
    </dgm:pt>
    <dgm:pt modelId="{F8FDA5CB-6810-4D20-9E51-BE98C06C53B7}" type="parTrans" cxnId="{105E74BA-2E56-441F-BD40-D624E9D90BB0}">
      <dgm:prSet/>
      <dgm:spPr/>
      <dgm:t>
        <a:bodyPr/>
        <a:lstStyle/>
        <a:p>
          <a:endParaRPr lang="es-VE"/>
        </a:p>
      </dgm:t>
    </dgm:pt>
    <dgm:pt modelId="{18C37CA1-F2C6-434C-ACF7-A168D8BBBE82}" type="sibTrans" cxnId="{105E74BA-2E56-441F-BD40-D624E9D90BB0}">
      <dgm:prSet/>
      <dgm:spPr/>
      <dgm:t>
        <a:bodyPr/>
        <a:lstStyle/>
        <a:p>
          <a:endParaRPr lang="es-VE"/>
        </a:p>
      </dgm:t>
    </dgm:pt>
    <dgm:pt modelId="{8242CB75-912E-48EF-8D59-CE257C4875FD}">
      <dgm:prSet phldrT="[Texto]"/>
      <dgm:spPr/>
      <dgm:t>
        <a:bodyPr/>
        <a:lstStyle/>
        <a:p>
          <a:r>
            <a:rPr lang="es-EC" dirty="0"/>
            <a:t>En el cantón Baños de Agua Santa la mayoría posee poco conocimiento sobre las nuevas tecnologías.</a:t>
          </a:r>
          <a:endParaRPr lang="es-VE" dirty="0"/>
        </a:p>
      </dgm:t>
    </dgm:pt>
    <dgm:pt modelId="{6CFF7960-EB46-490A-B514-0655F11D3A4F}" type="parTrans" cxnId="{8892A7F9-D48F-4539-9C35-DC61FE1C4C9A}">
      <dgm:prSet/>
      <dgm:spPr/>
      <dgm:t>
        <a:bodyPr/>
        <a:lstStyle/>
        <a:p>
          <a:endParaRPr lang="es-VE"/>
        </a:p>
      </dgm:t>
    </dgm:pt>
    <dgm:pt modelId="{787BED81-A305-40D8-BAD8-957B963A17D1}" type="sibTrans" cxnId="{8892A7F9-D48F-4539-9C35-DC61FE1C4C9A}">
      <dgm:prSet/>
      <dgm:spPr/>
      <dgm:t>
        <a:bodyPr/>
        <a:lstStyle/>
        <a:p>
          <a:endParaRPr lang="es-VE"/>
        </a:p>
      </dgm:t>
    </dgm:pt>
    <dgm:pt modelId="{C6D9B243-2396-4873-9B81-DFAFD6178CD4}" type="pres">
      <dgm:prSet presAssocID="{B69175A1-7CF9-488C-8CA6-E25E680C549B}" presName="Name0" presStyleCnt="0">
        <dgm:presLayoutVars>
          <dgm:chMax val="7"/>
          <dgm:chPref val="7"/>
          <dgm:dir/>
        </dgm:presLayoutVars>
      </dgm:prSet>
      <dgm:spPr/>
    </dgm:pt>
    <dgm:pt modelId="{19CCE1EE-311B-4087-9791-27DEE612E4B6}" type="pres">
      <dgm:prSet presAssocID="{B69175A1-7CF9-488C-8CA6-E25E680C549B}" presName="Name1" presStyleCnt="0"/>
      <dgm:spPr/>
    </dgm:pt>
    <dgm:pt modelId="{05E8C1B6-05A2-41C1-A042-F837868F2A7B}" type="pres">
      <dgm:prSet presAssocID="{B69175A1-7CF9-488C-8CA6-E25E680C549B}" presName="cycle" presStyleCnt="0"/>
      <dgm:spPr/>
    </dgm:pt>
    <dgm:pt modelId="{326295E3-B9D5-4675-BC3A-653EEA01CDC5}" type="pres">
      <dgm:prSet presAssocID="{B69175A1-7CF9-488C-8CA6-E25E680C549B}" presName="srcNode" presStyleLbl="node1" presStyleIdx="0" presStyleCnt="3"/>
      <dgm:spPr/>
    </dgm:pt>
    <dgm:pt modelId="{4E98AD47-5C3A-42D3-AD76-D2534D78BF76}" type="pres">
      <dgm:prSet presAssocID="{B69175A1-7CF9-488C-8CA6-E25E680C549B}" presName="conn" presStyleLbl="parChTrans1D2" presStyleIdx="0" presStyleCnt="1"/>
      <dgm:spPr/>
    </dgm:pt>
    <dgm:pt modelId="{15973604-BCE8-4B0B-B672-0DA847FE1216}" type="pres">
      <dgm:prSet presAssocID="{B69175A1-7CF9-488C-8CA6-E25E680C549B}" presName="extraNode" presStyleLbl="node1" presStyleIdx="0" presStyleCnt="3"/>
      <dgm:spPr/>
    </dgm:pt>
    <dgm:pt modelId="{2A381B84-670C-45D0-A76E-F6EA4EE806DE}" type="pres">
      <dgm:prSet presAssocID="{B69175A1-7CF9-488C-8CA6-E25E680C549B}" presName="dstNode" presStyleLbl="node1" presStyleIdx="0" presStyleCnt="3"/>
      <dgm:spPr/>
    </dgm:pt>
    <dgm:pt modelId="{C580AFAA-6239-4773-AF63-436E163AE69A}" type="pres">
      <dgm:prSet presAssocID="{08828C13-0C50-4D04-968A-D880E8EA4D16}" presName="text_1" presStyleLbl="node1" presStyleIdx="0" presStyleCnt="3">
        <dgm:presLayoutVars>
          <dgm:bulletEnabled val="1"/>
        </dgm:presLayoutVars>
      </dgm:prSet>
      <dgm:spPr/>
    </dgm:pt>
    <dgm:pt modelId="{157B4FAD-85BE-40F8-9591-175AAF619F7C}" type="pres">
      <dgm:prSet presAssocID="{08828C13-0C50-4D04-968A-D880E8EA4D16}" presName="accent_1" presStyleCnt="0"/>
      <dgm:spPr/>
    </dgm:pt>
    <dgm:pt modelId="{F76D81DE-C54D-4439-BABC-B8D18B923D0A}" type="pres">
      <dgm:prSet presAssocID="{08828C13-0C50-4D04-968A-D880E8EA4D16}" presName="accentRepeatNode" presStyleLbl="solidFgAcc1" presStyleIdx="0" presStyleCnt="3"/>
      <dgm:spPr/>
    </dgm:pt>
    <dgm:pt modelId="{4126B013-C90D-4F48-B4E4-5DD89020317C}" type="pres">
      <dgm:prSet presAssocID="{93C60CBB-D499-45C6-A33A-11FF8E1FAB57}" presName="text_2" presStyleLbl="node1" presStyleIdx="1" presStyleCnt="3">
        <dgm:presLayoutVars>
          <dgm:bulletEnabled val="1"/>
        </dgm:presLayoutVars>
      </dgm:prSet>
      <dgm:spPr/>
    </dgm:pt>
    <dgm:pt modelId="{FC7B5D04-682A-4966-82C1-662D0AC9040A}" type="pres">
      <dgm:prSet presAssocID="{93C60CBB-D499-45C6-A33A-11FF8E1FAB57}" presName="accent_2" presStyleCnt="0"/>
      <dgm:spPr/>
    </dgm:pt>
    <dgm:pt modelId="{774D8D0E-8D95-4EB8-8CE4-A23A7DA8A511}" type="pres">
      <dgm:prSet presAssocID="{93C60CBB-D499-45C6-A33A-11FF8E1FAB57}" presName="accentRepeatNode" presStyleLbl="solidFgAcc1" presStyleIdx="1" presStyleCnt="3"/>
      <dgm:spPr/>
    </dgm:pt>
    <dgm:pt modelId="{BE1DDDC1-B59E-4E70-87B5-052EAD7C95F1}" type="pres">
      <dgm:prSet presAssocID="{8242CB75-912E-48EF-8D59-CE257C4875FD}" presName="text_3" presStyleLbl="node1" presStyleIdx="2" presStyleCnt="3">
        <dgm:presLayoutVars>
          <dgm:bulletEnabled val="1"/>
        </dgm:presLayoutVars>
      </dgm:prSet>
      <dgm:spPr/>
    </dgm:pt>
    <dgm:pt modelId="{96AE47E1-CC0D-4C8D-93EB-1E5684B39C73}" type="pres">
      <dgm:prSet presAssocID="{8242CB75-912E-48EF-8D59-CE257C4875FD}" presName="accent_3" presStyleCnt="0"/>
      <dgm:spPr/>
    </dgm:pt>
    <dgm:pt modelId="{792C48B7-C705-4401-93E7-CF745619CB03}" type="pres">
      <dgm:prSet presAssocID="{8242CB75-912E-48EF-8D59-CE257C4875FD}" presName="accentRepeatNode" presStyleLbl="solidFgAcc1" presStyleIdx="2" presStyleCnt="3"/>
      <dgm:spPr/>
    </dgm:pt>
  </dgm:ptLst>
  <dgm:cxnLst>
    <dgm:cxn modelId="{76DB3527-7B4C-4B12-8F84-EEF2A7E24D29}" type="presOf" srcId="{08828C13-0C50-4D04-968A-D880E8EA4D16}" destId="{C580AFAA-6239-4773-AF63-436E163AE69A}" srcOrd="0" destOrd="0" presId="urn:microsoft.com/office/officeart/2008/layout/VerticalCurvedList"/>
    <dgm:cxn modelId="{105E74BA-2E56-441F-BD40-D624E9D90BB0}" srcId="{B69175A1-7CF9-488C-8CA6-E25E680C549B}" destId="{93C60CBB-D499-45C6-A33A-11FF8E1FAB57}" srcOrd="1" destOrd="0" parTransId="{F8FDA5CB-6810-4D20-9E51-BE98C06C53B7}" sibTransId="{18C37CA1-F2C6-434C-ACF7-A168D8BBBE82}"/>
    <dgm:cxn modelId="{88F669C2-EE04-4794-A1BE-9F28A2862BB9}" srcId="{B69175A1-7CF9-488C-8CA6-E25E680C549B}" destId="{08828C13-0C50-4D04-968A-D880E8EA4D16}" srcOrd="0" destOrd="0" parTransId="{84B3A5B0-2D02-4349-84B3-5E5AD39821AC}" sibTransId="{05CB7ADE-6953-4F0B-83BA-CA4529EE335C}"/>
    <dgm:cxn modelId="{436E54CB-E4F3-46C3-8FE1-B594B4C450E0}" type="presOf" srcId="{8242CB75-912E-48EF-8D59-CE257C4875FD}" destId="{BE1DDDC1-B59E-4E70-87B5-052EAD7C95F1}" srcOrd="0" destOrd="0" presId="urn:microsoft.com/office/officeart/2008/layout/VerticalCurvedList"/>
    <dgm:cxn modelId="{41DD23D0-54FF-4FD8-9D02-B5625E3068AB}" type="presOf" srcId="{93C60CBB-D499-45C6-A33A-11FF8E1FAB57}" destId="{4126B013-C90D-4F48-B4E4-5DD89020317C}" srcOrd="0" destOrd="0" presId="urn:microsoft.com/office/officeart/2008/layout/VerticalCurvedList"/>
    <dgm:cxn modelId="{DC97A1D2-ED93-4F22-A32F-9321BE592EBA}" type="presOf" srcId="{05CB7ADE-6953-4F0B-83BA-CA4529EE335C}" destId="{4E98AD47-5C3A-42D3-AD76-D2534D78BF76}" srcOrd="0" destOrd="0" presId="urn:microsoft.com/office/officeart/2008/layout/VerticalCurvedList"/>
    <dgm:cxn modelId="{17ADF7F0-50DA-4065-ABD3-04C02DB68FC1}" type="presOf" srcId="{B69175A1-7CF9-488C-8CA6-E25E680C549B}" destId="{C6D9B243-2396-4873-9B81-DFAFD6178CD4}" srcOrd="0" destOrd="0" presId="urn:microsoft.com/office/officeart/2008/layout/VerticalCurvedList"/>
    <dgm:cxn modelId="{8892A7F9-D48F-4539-9C35-DC61FE1C4C9A}" srcId="{B69175A1-7CF9-488C-8CA6-E25E680C549B}" destId="{8242CB75-912E-48EF-8D59-CE257C4875FD}" srcOrd="2" destOrd="0" parTransId="{6CFF7960-EB46-490A-B514-0655F11D3A4F}" sibTransId="{787BED81-A305-40D8-BAD8-957B963A17D1}"/>
    <dgm:cxn modelId="{DC93D8CE-326A-4B6F-A3D4-61D242D0D2D2}" type="presParOf" srcId="{C6D9B243-2396-4873-9B81-DFAFD6178CD4}" destId="{19CCE1EE-311B-4087-9791-27DEE612E4B6}" srcOrd="0" destOrd="0" presId="urn:microsoft.com/office/officeart/2008/layout/VerticalCurvedList"/>
    <dgm:cxn modelId="{02A2F0D7-4886-4478-A90C-D62B4078200A}" type="presParOf" srcId="{19CCE1EE-311B-4087-9791-27DEE612E4B6}" destId="{05E8C1B6-05A2-41C1-A042-F837868F2A7B}" srcOrd="0" destOrd="0" presId="urn:microsoft.com/office/officeart/2008/layout/VerticalCurvedList"/>
    <dgm:cxn modelId="{46067D3F-2CCD-41BF-B464-BBECDE7307C2}" type="presParOf" srcId="{05E8C1B6-05A2-41C1-A042-F837868F2A7B}" destId="{326295E3-B9D5-4675-BC3A-653EEA01CDC5}" srcOrd="0" destOrd="0" presId="urn:microsoft.com/office/officeart/2008/layout/VerticalCurvedList"/>
    <dgm:cxn modelId="{BC97AAA3-42D0-4D4A-9FF1-5C5952C86600}" type="presParOf" srcId="{05E8C1B6-05A2-41C1-A042-F837868F2A7B}" destId="{4E98AD47-5C3A-42D3-AD76-D2534D78BF76}" srcOrd="1" destOrd="0" presId="urn:microsoft.com/office/officeart/2008/layout/VerticalCurvedList"/>
    <dgm:cxn modelId="{30CFA83F-9F52-44B2-B889-AA10E2D5CC12}" type="presParOf" srcId="{05E8C1B6-05A2-41C1-A042-F837868F2A7B}" destId="{15973604-BCE8-4B0B-B672-0DA847FE1216}" srcOrd="2" destOrd="0" presId="urn:microsoft.com/office/officeart/2008/layout/VerticalCurvedList"/>
    <dgm:cxn modelId="{AC7521B1-6FA9-4E03-A8E0-7C5F6B4EBFD8}" type="presParOf" srcId="{05E8C1B6-05A2-41C1-A042-F837868F2A7B}" destId="{2A381B84-670C-45D0-A76E-F6EA4EE806DE}" srcOrd="3" destOrd="0" presId="urn:microsoft.com/office/officeart/2008/layout/VerticalCurvedList"/>
    <dgm:cxn modelId="{F452B798-9D02-478C-85FB-4B287F97A67A}" type="presParOf" srcId="{19CCE1EE-311B-4087-9791-27DEE612E4B6}" destId="{C580AFAA-6239-4773-AF63-436E163AE69A}" srcOrd="1" destOrd="0" presId="urn:microsoft.com/office/officeart/2008/layout/VerticalCurvedList"/>
    <dgm:cxn modelId="{E5EBB212-0DA4-4D32-904B-DD05BDFB14C5}" type="presParOf" srcId="{19CCE1EE-311B-4087-9791-27DEE612E4B6}" destId="{157B4FAD-85BE-40F8-9591-175AAF619F7C}" srcOrd="2" destOrd="0" presId="urn:microsoft.com/office/officeart/2008/layout/VerticalCurvedList"/>
    <dgm:cxn modelId="{24CEF5B9-7E2E-42D8-966F-B77130D2F439}" type="presParOf" srcId="{157B4FAD-85BE-40F8-9591-175AAF619F7C}" destId="{F76D81DE-C54D-4439-BABC-B8D18B923D0A}" srcOrd="0" destOrd="0" presId="urn:microsoft.com/office/officeart/2008/layout/VerticalCurvedList"/>
    <dgm:cxn modelId="{5813C823-132B-4455-90B0-1BE0BD7F937F}" type="presParOf" srcId="{19CCE1EE-311B-4087-9791-27DEE612E4B6}" destId="{4126B013-C90D-4F48-B4E4-5DD89020317C}" srcOrd="3" destOrd="0" presId="urn:microsoft.com/office/officeart/2008/layout/VerticalCurvedList"/>
    <dgm:cxn modelId="{BD743269-C2A5-4098-9169-03BFEC9B3D69}" type="presParOf" srcId="{19CCE1EE-311B-4087-9791-27DEE612E4B6}" destId="{FC7B5D04-682A-4966-82C1-662D0AC9040A}" srcOrd="4" destOrd="0" presId="urn:microsoft.com/office/officeart/2008/layout/VerticalCurvedList"/>
    <dgm:cxn modelId="{568851F5-3FBC-42BE-AAA2-1ED3EE7EBA9D}" type="presParOf" srcId="{FC7B5D04-682A-4966-82C1-662D0AC9040A}" destId="{774D8D0E-8D95-4EB8-8CE4-A23A7DA8A511}" srcOrd="0" destOrd="0" presId="urn:microsoft.com/office/officeart/2008/layout/VerticalCurvedList"/>
    <dgm:cxn modelId="{A3856C5A-AB7C-405A-A4D0-54213ABF8EEF}" type="presParOf" srcId="{19CCE1EE-311B-4087-9791-27DEE612E4B6}" destId="{BE1DDDC1-B59E-4E70-87B5-052EAD7C95F1}" srcOrd="5" destOrd="0" presId="urn:microsoft.com/office/officeart/2008/layout/VerticalCurvedList"/>
    <dgm:cxn modelId="{1BFA5F6D-6FD6-402A-A123-F22C7B22ADBA}" type="presParOf" srcId="{19CCE1EE-311B-4087-9791-27DEE612E4B6}" destId="{96AE47E1-CC0D-4C8D-93EB-1E5684B39C73}" srcOrd="6" destOrd="0" presId="urn:microsoft.com/office/officeart/2008/layout/VerticalCurvedList"/>
    <dgm:cxn modelId="{40C80B29-5A56-4E2E-B229-C1A39F778B57}" type="presParOf" srcId="{96AE47E1-CC0D-4C8D-93EB-1E5684B39C73}" destId="{792C48B7-C705-4401-93E7-CF745619CB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A50BD3-197A-49EA-B2C1-F24FC4C79C19}" type="doc">
      <dgm:prSet loTypeId="urn:microsoft.com/office/officeart/2005/8/layout/hierarchy4" loCatId="relationship" qsTypeId="urn:microsoft.com/office/officeart/2005/8/quickstyle/simple3" qsCatId="simple" csTypeId="urn:microsoft.com/office/officeart/2005/8/colors/accent2_3" csCatId="accent2" phldr="1"/>
      <dgm:spPr/>
      <dgm:t>
        <a:bodyPr/>
        <a:lstStyle/>
        <a:p>
          <a:endParaRPr lang="es-VE"/>
        </a:p>
      </dgm:t>
    </dgm:pt>
    <dgm:pt modelId="{849B4B76-07EB-4FBB-8D96-161860BD573C}">
      <dgm:prSet phldrT="[Texto]" custT="1"/>
      <dgm:spPr/>
      <dgm:t>
        <a:bodyPr/>
        <a:lstStyle/>
        <a:p>
          <a:r>
            <a:rPr lang="es-EC" sz="2800" b="0" dirty="0"/>
            <a:t>Determinar el impacto de la nueva promoción digital en el sector turístico del Cantón Baños, a través de los deportes de aventura</a:t>
          </a:r>
          <a:endParaRPr lang="es-VE" sz="3100" b="0" dirty="0"/>
        </a:p>
      </dgm:t>
    </dgm:pt>
    <dgm:pt modelId="{DCDA84EB-99FB-44BC-830D-F719C8393CB6}" type="parTrans" cxnId="{6EC40831-1534-464E-87A1-8D88803BBC44}">
      <dgm:prSet/>
      <dgm:spPr/>
      <dgm:t>
        <a:bodyPr/>
        <a:lstStyle/>
        <a:p>
          <a:endParaRPr lang="es-VE"/>
        </a:p>
      </dgm:t>
    </dgm:pt>
    <dgm:pt modelId="{955CE56D-CE6C-4B21-AB6C-AD1FE4CF2F08}" type="sibTrans" cxnId="{6EC40831-1534-464E-87A1-8D88803BBC44}">
      <dgm:prSet/>
      <dgm:spPr/>
      <dgm:t>
        <a:bodyPr/>
        <a:lstStyle/>
        <a:p>
          <a:endParaRPr lang="es-VE"/>
        </a:p>
      </dgm:t>
    </dgm:pt>
    <dgm:pt modelId="{369C6697-E1DE-4EB2-90CB-4D60D4FB8539}">
      <dgm:prSet phldrT="[Texto]"/>
      <dgm:spPr/>
      <dgm:t>
        <a:bodyPr/>
        <a:lstStyle/>
        <a:p>
          <a:r>
            <a:rPr lang="es-EC" dirty="0"/>
            <a:t>Plantear las teorías de soporte que sustente las variables empleadas en el objeto de estudio con la ayuda de fuentes secundarias que arroje información real a la investigación</a:t>
          </a:r>
          <a:endParaRPr lang="es-VE" dirty="0"/>
        </a:p>
      </dgm:t>
    </dgm:pt>
    <dgm:pt modelId="{DAF3BC2A-33BD-4DF2-B160-4C2BB55276DA}" type="parTrans" cxnId="{7E5AF29C-8DBE-44E5-9F48-32A32872D6AF}">
      <dgm:prSet/>
      <dgm:spPr/>
      <dgm:t>
        <a:bodyPr/>
        <a:lstStyle/>
        <a:p>
          <a:endParaRPr lang="es-VE"/>
        </a:p>
      </dgm:t>
    </dgm:pt>
    <dgm:pt modelId="{54CC9B5F-787E-4368-B418-6B972113CBE9}" type="sibTrans" cxnId="{7E5AF29C-8DBE-44E5-9F48-32A32872D6AF}">
      <dgm:prSet/>
      <dgm:spPr/>
      <dgm:t>
        <a:bodyPr/>
        <a:lstStyle/>
        <a:p>
          <a:endParaRPr lang="es-VE"/>
        </a:p>
      </dgm:t>
    </dgm:pt>
    <dgm:pt modelId="{B0F945E0-D082-4BBF-9B1F-28B0D02B4728}">
      <dgm:prSet phldrT="[Texto]"/>
      <dgm:spPr/>
      <dgm:t>
        <a:bodyPr/>
        <a:lstStyle/>
        <a:p>
          <a:r>
            <a:rPr lang="es-EC" dirty="0"/>
            <a:t>Determinar el proceso metodológico correcto para el desarrollo del estudio del impacto de la nueva promoción digital a través de la utilización de los métodos y herramientas de investigación que sustente el trabajo de campo</a:t>
          </a:r>
          <a:endParaRPr lang="es-VE" dirty="0"/>
        </a:p>
      </dgm:t>
    </dgm:pt>
    <dgm:pt modelId="{AB9EAB22-76B3-40FE-AF3E-99843EF3FAFE}" type="parTrans" cxnId="{D06C3C43-D3DC-4E05-816A-30777112EAD9}">
      <dgm:prSet/>
      <dgm:spPr/>
      <dgm:t>
        <a:bodyPr/>
        <a:lstStyle/>
        <a:p>
          <a:endParaRPr lang="es-VE"/>
        </a:p>
      </dgm:t>
    </dgm:pt>
    <dgm:pt modelId="{999CCB6A-0E88-41A0-9090-DB4FA91A0979}" type="sibTrans" cxnId="{D06C3C43-D3DC-4E05-816A-30777112EAD9}">
      <dgm:prSet/>
      <dgm:spPr/>
      <dgm:t>
        <a:bodyPr/>
        <a:lstStyle/>
        <a:p>
          <a:endParaRPr lang="es-VE"/>
        </a:p>
      </dgm:t>
    </dgm:pt>
    <dgm:pt modelId="{BA508505-E876-4EFF-9F00-67FA5BC7F013}">
      <dgm:prSet phldrT="[Texto]"/>
      <dgm:spPr/>
      <dgm:t>
        <a:bodyPr/>
        <a:lstStyle/>
        <a:p>
          <a:r>
            <a:rPr lang="es-EC" dirty="0"/>
            <a:t>Determinar los factores que influyen en el turista para el uso de los diferentes canales de información</a:t>
          </a:r>
          <a:endParaRPr lang="es-VE" dirty="0"/>
        </a:p>
      </dgm:t>
    </dgm:pt>
    <dgm:pt modelId="{5324A927-1AB2-4EF8-BF7F-DB27FB4D60EB}" type="parTrans" cxnId="{779151D8-4CDD-44F5-A204-9D1484F5D472}">
      <dgm:prSet/>
      <dgm:spPr/>
      <dgm:t>
        <a:bodyPr/>
        <a:lstStyle/>
        <a:p>
          <a:endParaRPr lang="es-VE"/>
        </a:p>
      </dgm:t>
    </dgm:pt>
    <dgm:pt modelId="{3E1D578B-0803-42D2-912F-B452E6E4203B}" type="sibTrans" cxnId="{779151D8-4CDD-44F5-A204-9D1484F5D472}">
      <dgm:prSet/>
      <dgm:spPr/>
      <dgm:t>
        <a:bodyPr/>
        <a:lstStyle/>
        <a:p>
          <a:endParaRPr lang="es-VE"/>
        </a:p>
      </dgm:t>
    </dgm:pt>
    <dgm:pt modelId="{B117D963-C60C-4635-B67F-6D804A2F58E9}">
      <dgm:prSet phldrT="[Texto]"/>
      <dgm:spPr/>
      <dgm:t>
        <a:bodyPr/>
        <a:lstStyle/>
        <a:p>
          <a:r>
            <a:rPr lang="es-EC" dirty="0"/>
            <a:t>Codificar, analizar y evaluar los resultados de la investigación para aceptar o rechazar las hipótesis</a:t>
          </a:r>
          <a:endParaRPr lang="es-VE" dirty="0"/>
        </a:p>
      </dgm:t>
    </dgm:pt>
    <dgm:pt modelId="{86C25C3F-F3B7-478C-9841-C352857DC997}" type="parTrans" cxnId="{8E028918-4D00-4607-8E4E-6D4A07601A9D}">
      <dgm:prSet/>
      <dgm:spPr/>
      <dgm:t>
        <a:bodyPr/>
        <a:lstStyle/>
        <a:p>
          <a:endParaRPr lang="es-VE"/>
        </a:p>
      </dgm:t>
    </dgm:pt>
    <dgm:pt modelId="{13FB56AA-B65F-4DDF-B926-F1B9D6014986}" type="sibTrans" cxnId="{8E028918-4D00-4607-8E4E-6D4A07601A9D}">
      <dgm:prSet/>
      <dgm:spPr/>
      <dgm:t>
        <a:bodyPr/>
        <a:lstStyle/>
        <a:p>
          <a:endParaRPr lang="es-VE"/>
        </a:p>
      </dgm:t>
    </dgm:pt>
    <dgm:pt modelId="{39752B91-FD02-4394-B1A6-6DEB7F4E9314}" type="pres">
      <dgm:prSet presAssocID="{97A50BD3-197A-49EA-B2C1-F24FC4C79C19}" presName="Name0" presStyleCnt="0">
        <dgm:presLayoutVars>
          <dgm:chPref val="1"/>
          <dgm:dir/>
          <dgm:animOne val="branch"/>
          <dgm:animLvl val="lvl"/>
          <dgm:resizeHandles/>
        </dgm:presLayoutVars>
      </dgm:prSet>
      <dgm:spPr/>
    </dgm:pt>
    <dgm:pt modelId="{7702E9A8-21AC-4A6A-A311-88BA317A6492}" type="pres">
      <dgm:prSet presAssocID="{849B4B76-07EB-4FBB-8D96-161860BD573C}" presName="vertOne" presStyleCnt="0"/>
      <dgm:spPr/>
    </dgm:pt>
    <dgm:pt modelId="{D9CE54B3-80C8-4732-9D13-ACCF1E81299F}" type="pres">
      <dgm:prSet presAssocID="{849B4B76-07EB-4FBB-8D96-161860BD573C}" presName="txOne" presStyleLbl="node0" presStyleIdx="0" presStyleCnt="1" custLinFactNeighborX="-327">
        <dgm:presLayoutVars>
          <dgm:chPref val="3"/>
        </dgm:presLayoutVars>
      </dgm:prSet>
      <dgm:spPr/>
    </dgm:pt>
    <dgm:pt modelId="{D017232C-B7E2-49FF-ACFF-C5B6C7FE4872}" type="pres">
      <dgm:prSet presAssocID="{849B4B76-07EB-4FBB-8D96-161860BD573C}" presName="parTransOne" presStyleCnt="0"/>
      <dgm:spPr/>
    </dgm:pt>
    <dgm:pt modelId="{1AEBEE0E-B235-4037-8B08-87CB5D4E9F17}" type="pres">
      <dgm:prSet presAssocID="{849B4B76-07EB-4FBB-8D96-161860BD573C}" presName="horzOne" presStyleCnt="0"/>
      <dgm:spPr/>
    </dgm:pt>
    <dgm:pt modelId="{1DF2B9AB-CE32-467A-99C4-FF3F9B17C358}" type="pres">
      <dgm:prSet presAssocID="{369C6697-E1DE-4EB2-90CB-4D60D4FB8539}" presName="vertTwo" presStyleCnt="0"/>
      <dgm:spPr/>
    </dgm:pt>
    <dgm:pt modelId="{98C4706B-6A86-4B4B-916D-B506D3F54567}" type="pres">
      <dgm:prSet presAssocID="{369C6697-E1DE-4EB2-90CB-4D60D4FB8539}" presName="txTwo" presStyleLbl="node2" presStyleIdx="0" presStyleCnt="4">
        <dgm:presLayoutVars>
          <dgm:chPref val="3"/>
        </dgm:presLayoutVars>
      </dgm:prSet>
      <dgm:spPr/>
    </dgm:pt>
    <dgm:pt modelId="{2EFC99EB-5B0F-46A6-AE3E-DC1D823E19C9}" type="pres">
      <dgm:prSet presAssocID="{369C6697-E1DE-4EB2-90CB-4D60D4FB8539}" presName="horzTwo" presStyleCnt="0"/>
      <dgm:spPr/>
    </dgm:pt>
    <dgm:pt modelId="{9D3822D7-978D-457C-A8E7-3E9FDE761B8D}" type="pres">
      <dgm:prSet presAssocID="{54CC9B5F-787E-4368-B418-6B972113CBE9}" presName="sibSpaceTwo" presStyleCnt="0"/>
      <dgm:spPr/>
    </dgm:pt>
    <dgm:pt modelId="{9B9844D8-4905-4F9C-B057-622CC8DE83DE}" type="pres">
      <dgm:prSet presAssocID="{B0F945E0-D082-4BBF-9B1F-28B0D02B4728}" presName="vertTwo" presStyleCnt="0"/>
      <dgm:spPr/>
    </dgm:pt>
    <dgm:pt modelId="{D1CAB10C-C74D-413C-AA89-1552C5D1EDA6}" type="pres">
      <dgm:prSet presAssocID="{B0F945E0-D082-4BBF-9B1F-28B0D02B4728}" presName="txTwo" presStyleLbl="node2" presStyleIdx="1" presStyleCnt="4">
        <dgm:presLayoutVars>
          <dgm:chPref val="3"/>
        </dgm:presLayoutVars>
      </dgm:prSet>
      <dgm:spPr/>
    </dgm:pt>
    <dgm:pt modelId="{49154AF4-3AF9-4715-8006-013C57083082}" type="pres">
      <dgm:prSet presAssocID="{B0F945E0-D082-4BBF-9B1F-28B0D02B4728}" presName="horzTwo" presStyleCnt="0"/>
      <dgm:spPr/>
    </dgm:pt>
    <dgm:pt modelId="{24AC1107-FC62-4923-B5B7-C7147B46B7F5}" type="pres">
      <dgm:prSet presAssocID="{999CCB6A-0E88-41A0-9090-DB4FA91A0979}" presName="sibSpaceTwo" presStyleCnt="0"/>
      <dgm:spPr/>
    </dgm:pt>
    <dgm:pt modelId="{CCDC3D96-BD5F-4E9C-978D-0451B5E118B6}" type="pres">
      <dgm:prSet presAssocID="{BA508505-E876-4EFF-9F00-67FA5BC7F013}" presName="vertTwo" presStyleCnt="0"/>
      <dgm:spPr/>
    </dgm:pt>
    <dgm:pt modelId="{8F0CF1DD-DEB3-4ED9-A194-EC2CC0E6D8B7}" type="pres">
      <dgm:prSet presAssocID="{BA508505-E876-4EFF-9F00-67FA5BC7F013}" presName="txTwo" presStyleLbl="node2" presStyleIdx="2" presStyleCnt="4" custLinFactX="6061" custLinFactNeighborX="100000" custLinFactNeighborY="0">
        <dgm:presLayoutVars>
          <dgm:chPref val="3"/>
        </dgm:presLayoutVars>
      </dgm:prSet>
      <dgm:spPr/>
    </dgm:pt>
    <dgm:pt modelId="{26113490-5F2E-451B-8DB0-01ABF75992AA}" type="pres">
      <dgm:prSet presAssocID="{BA508505-E876-4EFF-9F00-67FA5BC7F013}" presName="horzTwo" presStyleCnt="0"/>
      <dgm:spPr/>
    </dgm:pt>
    <dgm:pt modelId="{E660EEF3-8C46-46E6-BDF6-98FD4BF57EA8}" type="pres">
      <dgm:prSet presAssocID="{3E1D578B-0803-42D2-912F-B452E6E4203B}" presName="sibSpaceTwo" presStyleCnt="0"/>
      <dgm:spPr/>
    </dgm:pt>
    <dgm:pt modelId="{B1C6B59D-CD33-4D25-B69E-38417852B2B4}" type="pres">
      <dgm:prSet presAssocID="{B117D963-C60C-4635-B67F-6D804A2F58E9}" presName="vertTwo" presStyleCnt="0"/>
      <dgm:spPr/>
    </dgm:pt>
    <dgm:pt modelId="{2016560F-4605-4BBE-9C80-9F87A184ACC4}" type="pres">
      <dgm:prSet presAssocID="{B117D963-C60C-4635-B67F-6D804A2F58E9}" presName="txTwo" presStyleLbl="node2" presStyleIdx="3" presStyleCnt="4" custLinFactX="-8255" custLinFactNeighborX="-100000" custLinFactNeighborY="87">
        <dgm:presLayoutVars>
          <dgm:chPref val="3"/>
        </dgm:presLayoutVars>
      </dgm:prSet>
      <dgm:spPr/>
    </dgm:pt>
    <dgm:pt modelId="{2174921E-6886-4A9A-8614-9D253F162F23}" type="pres">
      <dgm:prSet presAssocID="{B117D963-C60C-4635-B67F-6D804A2F58E9}" presName="horzTwo" presStyleCnt="0"/>
      <dgm:spPr/>
    </dgm:pt>
  </dgm:ptLst>
  <dgm:cxnLst>
    <dgm:cxn modelId="{C3EA1216-7F25-4895-8050-1B79CD8FDE4A}" type="presOf" srcId="{B0F945E0-D082-4BBF-9B1F-28B0D02B4728}" destId="{D1CAB10C-C74D-413C-AA89-1552C5D1EDA6}" srcOrd="0" destOrd="0" presId="urn:microsoft.com/office/officeart/2005/8/layout/hierarchy4"/>
    <dgm:cxn modelId="{8E028918-4D00-4607-8E4E-6D4A07601A9D}" srcId="{849B4B76-07EB-4FBB-8D96-161860BD573C}" destId="{B117D963-C60C-4635-B67F-6D804A2F58E9}" srcOrd="3" destOrd="0" parTransId="{86C25C3F-F3B7-478C-9841-C352857DC997}" sibTransId="{13FB56AA-B65F-4DDF-B926-F1B9D6014986}"/>
    <dgm:cxn modelId="{6EC40831-1534-464E-87A1-8D88803BBC44}" srcId="{97A50BD3-197A-49EA-B2C1-F24FC4C79C19}" destId="{849B4B76-07EB-4FBB-8D96-161860BD573C}" srcOrd="0" destOrd="0" parTransId="{DCDA84EB-99FB-44BC-830D-F719C8393CB6}" sibTransId="{955CE56D-CE6C-4B21-AB6C-AD1FE4CF2F08}"/>
    <dgm:cxn modelId="{C0413643-EAC9-4EF8-B853-EFD7346618A2}" type="presOf" srcId="{BA508505-E876-4EFF-9F00-67FA5BC7F013}" destId="{8F0CF1DD-DEB3-4ED9-A194-EC2CC0E6D8B7}" srcOrd="0" destOrd="0" presId="urn:microsoft.com/office/officeart/2005/8/layout/hierarchy4"/>
    <dgm:cxn modelId="{D06C3C43-D3DC-4E05-816A-30777112EAD9}" srcId="{849B4B76-07EB-4FBB-8D96-161860BD573C}" destId="{B0F945E0-D082-4BBF-9B1F-28B0D02B4728}" srcOrd="1" destOrd="0" parTransId="{AB9EAB22-76B3-40FE-AF3E-99843EF3FAFE}" sibTransId="{999CCB6A-0E88-41A0-9090-DB4FA91A0979}"/>
    <dgm:cxn modelId="{F851BC6D-AA3D-409F-8A48-1EB78A467634}" type="presOf" srcId="{B117D963-C60C-4635-B67F-6D804A2F58E9}" destId="{2016560F-4605-4BBE-9C80-9F87A184ACC4}" srcOrd="0" destOrd="0" presId="urn:microsoft.com/office/officeart/2005/8/layout/hierarchy4"/>
    <dgm:cxn modelId="{7E5AF29C-8DBE-44E5-9F48-32A32872D6AF}" srcId="{849B4B76-07EB-4FBB-8D96-161860BD573C}" destId="{369C6697-E1DE-4EB2-90CB-4D60D4FB8539}" srcOrd="0" destOrd="0" parTransId="{DAF3BC2A-33BD-4DF2-B160-4C2BB55276DA}" sibTransId="{54CC9B5F-787E-4368-B418-6B972113CBE9}"/>
    <dgm:cxn modelId="{718E21AF-7B55-47D1-A1EE-50FA7675933A}" type="presOf" srcId="{97A50BD3-197A-49EA-B2C1-F24FC4C79C19}" destId="{39752B91-FD02-4394-B1A6-6DEB7F4E9314}" srcOrd="0" destOrd="0" presId="urn:microsoft.com/office/officeart/2005/8/layout/hierarchy4"/>
    <dgm:cxn modelId="{C8DB21C2-263D-42F6-BB8F-10C1FECDCDE3}" type="presOf" srcId="{369C6697-E1DE-4EB2-90CB-4D60D4FB8539}" destId="{98C4706B-6A86-4B4B-916D-B506D3F54567}" srcOrd="0" destOrd="0" presId="urn:microsoft.com/office/officeart/2005/8/layout/hierarchy4"/>
    <dgm:cxn modelId="{623BD6C3-B657-4424-BA2F-118695CCD4EF}" type="presOf" srcId="{849B4B76-07EB-4FBB-8D96-161860BD573C}" destId="{D9CE54B3-80C8-4732-9D13-ACCF1E81299F}" srcOrd="0" destOrd="0" presId="urn:microsoft.com/office/officeart/2005/8/layout/hierarchy4"/>
    <dgm:cxn modelId="{779151D8-4CDD-44F5-A204-9D1484F5D472}" srcId="{849B4B76-07EB-4FBB-8D96-161860BD573C}" destId="{BA508505-E876-4EFF-9F00-67FA5BC7F013}" srcOrd="2" destOrd="0" parTransId="{5324A927-1AB2-4EF8-BF7F-DB27FB4D60EB}" sibTransId="{3E1D578B-0803-42D2-912F-B452E6E4203B}"/>
    <dgm:cxn modelId="{E88F09A2-684D-4AA8-B378-FFF2533D49CA}" type="presParOf" srcId="{39752B91-FD02-4394-B1A6-6DEB7F4E9314}" destId="{7702E9A8-21AC-4A6A-A311-88BA317A6492}" srcOrd="0" destOrd="0" presId="urn:microsoft.com/office/officeart/2005/8/layout/hierarchy4"/>
    <dgm:cxn modelId="{10724133-82EE-4BA7-8986-CB546639B669}" type="presParOf" srcId="{7702E9A8-21AC-4A6A-A311-88BA317A6492}" destId="{D9CE54B3-80C8-4732-9D13-ACCF1E81299F}" srcOrd="0" destOrd="0" presId="urn:microsoft.com/office/officeart/2005/8/layout/hierarchy4"/>
    <dgm:cxn modelId="{8658D53A-F0EA-43E3-BAF1-AFDA6E68B63F}" type="presParOf" srcId="{7702E9A8-21AC-4A6A-A311-88BA317A6492}" destId="{D017232C-B7E2-49FF-ACFF-C5B6C7FE4872}" srcOrd="1" destOrd="0" presId="urn:microsoft.com/office/officeart/2005/8/layout/hierarchy4"/>
    <dgm:cxn modelId="{9CA97A3F-7C1A-4EEC-AED0-CAA4D86ED9C2}" type="presParOf" srcId="{7702E9A8-21AC-4A6A-A311-88BA317A6492}" destId="{1AEBEE0E-B235-4037-8B08-87CB5D4E9F17}" srcOrd="2" destOrd="0" presId="urn:microsoft.com/office/officeart/2005/8/layout/hierarchy4"/>
    <dgm:cxn modelId="{8F99A0DE-0EDE-41D4-9FE7-BFA4FA86A2FC}" type="presParOf" srcId="{1AEBEE0E-B235-4037-8B08-87CB5D4E9F17}" destId="{1DF2B9AB-CE32-467A-99C4-FF3F9B17C358}" srcOrd="0" destOrd="0" presId="urn:microsoft.com/office/officeart/2005/8/layout/hierarchy4"/>
    <dgm:cxn modelId="{1F8D9D3D-2D80-4164-98AD-9FFAC21C0E8A}" type="presParOf" srcId="{1DF2B9AB-CE32-467A-99C4-FF3F9B17C358}" destId="{98C4706B-6A86-4B4B-916D-B506D3F54567}" srcOrd="0" destOrd="0" presId="urn:microsoft.com/office/officeart/2005/8/layout/hierarchy4"/>
    <dgm:cxn modelId="{EA905291-3C4E-4BBC-B04C-D8CFA88DAF1F}" type="presParOf" srcId="{1DF2B9AB-CE32-467A-99C4-FF3F9B17C358}" destId="{2EFC99EB-5B0F-46A6-AE3E-DC1D823E19C9}" srcOrd="1" destOrd="0" presId="urn:microsoft.com/office/officeart/2005/8/layout/hierarchy4"/>
    <dgm:cxn modelId="{8DACC46B-DA6D-4A6D-A0C2-3AC4077C695C}" type="presParOf" srcId="{1AEBEE0E-B235-4037-8B08-87CB5D4E9F17}" destId="{9D3822D7-978D-457C-A8E7-3E9FDE761B8D}" srcOrd="1" destOrd="0" presId="urn:microsoft.com/office/officeart/2005/8/layout/hierarchy4"/>
    <dgm:cxn modelId="{38FCA886-E9DF-42B0-BA17-041344A39A2B}" type="presParOf" srcId="{1AEBEE0E-B235-4037-8B08-87CB5D4E9F17}" destId="{9B9844D8-4905-4F9C-B057-622CC8DE83DE}" srcOrd="2" destOrd="0" presId="urn:microsoft.com/office/officeart/2005/8/layout/hierarchy4"/>
    <dgm:cxn modelId="{EF17E1F5-EE34-4132-B896-2F5A8A06F3F2}" type="presParOf" srcId="{9B9844D8-4905-4F9C-B057-622CC8DE83DE}" destId="{D1CAB10C-C74D-413C-AA89-1552C5D1EDA6}" srcOrd="0" destOrd="0" presId="urn:microsoft.com/office/officeart/2005/8/layout/hierarchy4"/>
    <dgm:cxn modelId="{CAAF9FDD-0520-4B3C-9A37-2C2D0952E29B}" type="presParOf" srcId="{9B9844D8-4905-4F9C-B057-622CC8DE83DE}" destId="{49154AF4-3AF9-4715-8006-013C57083082}" srcOrd="1" destOrd="0" presId="urn:microsoft.com/office/officeart/2005/8/layout/hierarchy4"/>
    <dgm:cxn modelId="{4D382F18-C6C6-40FD-99BA-B4363CE36454}" type="presParOf" srcId="{1AEBEE0E-B235-4037-8B08-87CB5D4E9F17}" destId="{24AC1107-FC62-4923-B5B7-C7147B46B7F5}" srcOrd="3" destOrd="0" presId="urn:microsoft.com/office/officeart/2005/8/layout/hierarchy4"/>
    <dgm:cxn modelId="{E7C281AC-B00A-43AE-BA5F-CF6C06DCC37B}" type="presParOf" srcId="{1AEBEE0E-B235-4037-8B08-87CB5D4E9F17}" destId="{CCDC3D96-BD5F-4E9C-978D-0451B5E118B6}" srcOrd="4" destOrd="0" presId="urn:microsoft.com/office/officeart/2005/8/layout/hierarchy4"/>
    <dgm:cxn modelId="{7D5EEFCF-D683-46F0-938C-FE3C6F45DB4E}" type="presParOf" srcId="{CCDC3D96-BD5F-4E9C-978D-0451B5E118B6}" destId="{8F0CF1DD-DEB3-4ED9-A194-EC2CC0E6D8B7}" srcOrd="0" destOrd="0" presId="urn:microsoft.com/office/officeart/2005/8/layout/hierarchy4"/>
    <dgm:cxn modelId="{D78C5103-6288-4D7D-9C9A-FA32E9D1F2D9}" type="presParOf" srcId="{CCDC3D96-BD5F-4E9C-978D-0451B5E118B6}" destId="{26113490-5F2E-451B-8DB0-01ABF75992AA}" srcOrd="1" destOrd="0" presId="urn:microsoft.com/office/officeart/2005/8/layout/hierarchy4"/>
    <dgm:cxn modelId="{9242EA3E-2603-4729-82D8-16288646EEEA}" type="presParOf" srcId="{1AEBEE0E-B235-4037-8B08-87CB5D4E9F17}" destId="{E660EEF3-8C46-46E6-BDF6-98FD4BF57EA8}" srcOrd="5" destOrd="0" presId="urn:microsoft.com/office/officeart/2005/8/layout/hierarchy4"/>
    <dgm:cxn modelId="{C257650F-652A-40F3-B445-032C941F6ECE}" type="presParOf" srcId="{1AEBEE0E-B235-4037-8B08-87CB5D4E9F17}" destId="{B1C6B59D-CD33-4D25-B69E-38417852B2B4}" srcOrd="6" destOrd="0" presId="urn:microsoft.com/office/officeart/2005/8/layout/hierarchy4"/>
    <dgm:cxn modelId="{328E113D-F2BB-4D91-8862-A2456A12E6D5}" type="presParOf" srcId="{B1C6B59D-CD33-4D25-B69E-38417852B2B4}" destId="{2016560F-4605-4BBE-9C80-9F87A184ACC4}" srcOrd="0" destOrd="0" presId="urn:microsoft.com/office/officeart/2005/8/layout/hierarchy4"/>
    <dgm:cxn modelId="{1083BA3A-6612-4B30-82D3-7574D38AEE35}" type="presParOf" srcId="{B1C6B59D-CD33-4D25-B69E-38417852B2B4}" destId="{2174921E-6886-4A9A-8614-9D253F162F2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6CB9C4-C482-4CCB-8536-F001AF681ECD}" type="doc">
      <dgm:prSet loTypeId="urn:microsoft.com/office/officeart/2005/8/layout/hList1" loCatId="list" qsTypeId="urn:microsoft.com/office/officeart/2005/8/quickstyle/3d2" qsCatId="3D" csTypeId="urn:microsoft.com/office/officeart/2005/8/colors/accent1_4" csCatId="accent1" phldr="1"/>
      <dgm:spPr/>
      <dgm:t>
        <a:bodyPr/>
        <a:lstStyle/>
        <a:p>
          <a:endParaRPr lang="es-VE"/>
        </a:p>
      </dgm:t>
    </dgm:pt>
    <dgm:pt modelId="{A7E90A5D-EAD8-4DC5-BF49-EEBFC5DE4A81}">
      <dgm:prSet phldrT="[Texto]"/>
      <dgm:spPr/>
      <dgm:t>
        <a:bodyPr/>
        <a:lstStyle/>
        <a:p>
          <a:r>
            <a:rPr lang="es-EC" dirty="0">
              <a:solidFill>
                <a:schemeClr val="tx1"/>
              </a:solidFill>
            </a:rPr>
            <a:t>Promoción</a:t>
          </a:r>
        </a:p>
      </dgm:t>
    </dgm:pt>
    <dgm:pt modelId="{CAF5DC30-FBC2-424C-A7E8-89B72B6B5C03}" type="parTrans" cxnId="{8CECD0FD-E92D-4F6A-9670-28CD1F54B74D}">
      <dgm:prSet/>
      <dgm:spPr/>
      <dgm:t>
        <a:bodyPr/>
        <a:lstStyle/>
        <a:p>
          <a:endParaRPr lang="es-VE"/>
        </a:p>
      </dgm:t>
    </dgm:pt>
    <dgm:pt modelId="{10157F24-9581-4CD0-BF9D-711A3DE8BB89}" type="sibTrans" cxnId="{8CECD0FD-E92D-4F6A-9670-28CD1F54B74D}">
      <dgm:prSet/>
      <dgm:spPr/>
      <dgm:t>
        <a:bodyPr/>
        <a:lstStyle/>
        <a:p>
          <a:endParaRPr lang="es-VE"/>
        </a:p>
      </dgm:t>
    </dgm:pt>
    <dgm:pt modelId="{330CF9F7-48A0-4E1D-B62B-07A824FAC288}">
      <dgm:prSet phldrT="[Texto]"/>
      <dgm:spPr/>
      <dgm:t>
        <a:bodyPr/>
        <a:lstStyle/>
        <a:p>
          <a:endParaRPr lang="es-EC" dirty="0">
            <a:solidFill>
              <a:schemeClr val="tx1"/>
            </a:solidFill>
          </a:endParaRPr>
        </a:p>
        <a:p>
          <a:r>
            <a:rPr lang="es-EC" dirty="0">
              <a:solidFill>
                <a:schemeClr val="tx1"/>
              </a:solidFill>
            </a:rPr>
            <a:t>Comportamiento del Consumidor </a:t>
          </a:r>
        </a:p>
        <a:p>
          <a:endParaRPr lang="es-VE" dirty="0"/>
        </a:p>
      </dgm:t>
    </dgm:pt>
    <dgm:pt modelId="{539C490D-E0A5-4DA7-8EB7-1F1215CFC6C2}" type="parTrans" cxnId="{30CA024B-3518-4967-92DD-9AEAA76086AB}">
      <dgm:prSet/>
      <dgm:spPr/>
      <dgm:t>
        <a:bodyPr/>
        <a:lstStyle/>
        <a:p>
          <a:endParaRPr lang="es-VE"/>
        </a:p>
      </dgm:t>
    </dgm:pt>
    <dgm:pt modelId="{F1B5FC43-7A7A-47C6-9B3D-1BC3164F73AE}" type="sibTrans" cxnId="{30CA024B-3518-4967-92DD-9AEAA76086AB}">
      <dgm:prSet/>
      <dgm:spPr/>
      <dgm:t>
        <a:bodyPr/>
        <a:lstStyle/>
        <a:p>
          <a:endParaRPr lang="es-VE"/>
        </a:p>
      </dgm:t>
    </dgm:pt>
    <dgm:pt modelId="{60102579-A1A1-457A-9FF4-66A8C491295D}">
      <dgm:prSet phldrT="[Texto]"/>
      <dgm:spPr/>
      <dgm:t>
        <a:bodyPr/>
        <a:lstStyle/>
        <a:p>
          <a:r>
            <a:rPr lang="es-EC" dirty="0"/>
            <a:t>Teoría de los Rasgos </a:t>
          </a:r>
          <a:endParaRPr lang="es-VE" dirty="0"/>
        </a:p>
      </dgm:t>
    </dgm:pt>
    <dgm:pt modelId="{4E6899E4-EC36-4048-A6C3-59EB094431F5}" type="parTrans" cxnId="{6F218EA7-2CF8-4EC3-BE88-EBD696DF673D}">
      <dgm:prSet/>
      <dgm:spPr/>
      <dgm:t>
        <a:bodyPr/>
        <a:lstStyle/>
        <a:p>
          <a:endParaRPr lang="es-VE"/>
        </a:p>
      </dgm:t>
    </dgm:pt>
    <dgm:pt modelId="{514F9AA0-180C-40CD-B904-88B1F19BBA8C}" type="sibTrans" cxnId="{6F218EA7-2CF8-4EC3-BE88-EBD696DF673D}">
      <dgm:prSet/>
      <dgm:spPr/>
      <dgm:t>
        <a:bodyPr/>
        <a:lstStyle/>
        <a:p>
          <a:endParaRPr lang="es-VE"/>
        </a:p>
      </dgm:t>
    </dgm:pt>
    <dgm:pt modelId="{77B6EAD2-4710-43CA-AC19-9F1BC4834DD3}">
      <dgm:prSet phldrT="[Texto]"/>
      <dgm:spPr/>
      <dgm:t>
        <a:bodyPr/>
        <a:lstStyle/>
        <a:p>
          <a:r>
            <a:rPr lang="es-EC" dirty="0">
              <a:solidFill>
                <a:schemeClr val="tx1"/>
              </a:solidFill>
            </a:rPr>
            <a:t>Marketing </a:t>
          </a:r>
          <a:endParaRPr lang="es-VE" dirty="0">
            <a:solidFill>
              <a:schemeClr val="tx1"/>
            </a:solidFill>
          </a:endParaRPr>
        </a:p>
      </dgm:t>
    </dgm:pt>
    <dgm:pt modelId="{44743C13-5AD9-45B6-A6B0-CDFF6ED55BCB}" type="parTrans" cxnId="{ED946B48-76AE-4DEB-AB9D-269F779DEFFC}">
      <dgm:prSet/>
      <dgm:spPr/>
      <dgm:t>
        <a:bodyPr/>
        <a:lstStyle/>
        <a:p>
          <a:endParaRPr lang="es-VE"/>
        </a:p>
      </dgm:t>
    </dgm:pt>
    <dgm:pt modelId="{59B995CB-32A0-4341-9C24-EFF7700AFC35}" type="sibTrans" cxnId="{ED946B48-76AE-4DEB-AB9D-269F779DEFFC}">
      <dgm:prSet/>
      <dgm:spPr/>
      <dgm:t>
        <a:bodyPr/>
        <a:lstStyle/>
        <a:p>
          <a:endParaRPr lang="es-VE"/>
        </a:p>
      </dgm:t>
    </dgm:pt>
    <dgm:pt modelId="{88C8145C-E177-4B78-863E-CEACAB50FD96}">
      <dgm:prSet phldrT="[Texto]"/>
      <dgm:spPr/>
      <dgm:t>
        <a:bodyPr/>
        <a:lstStyle/>
        <a:p>
          <a:r>
            <a:rPr lang="es-EC" dirty="0"/>
            <a:t>Marketing Digital   </a:t>
          </a:r>
          <a:endParaRPr lang="es-VE" dirty="0"/>
        </a:p>
      </dgm:t>
    </dgm:pt>
    <dgm:pt modelId="{96BF8341-8B0C-43AE-BEC8-B53638E13AB2}" type="parTrans" cxnId="{1C9D0236-09D4-4D64-81F6-E0918742E4F8}">
      <dgm:prSet/>
      <dgm:spPr/>
      <dgm:t>
        <a:bodyPr/>
        <a:lstStyle/>
        <a:p>
          <a:endParaRPr lang="es-VE"/>
        </a:p>
      </dgm:t>
    </dgm:pt>
    <dgm:pt modelId="{72AC148F-D450-4357-86A7-2A98CA7B0904}" type="sibTrans" cxnId="{1C9D0236-09D4-4D64-81F6-E0918742E4F8}">
      <dgm:prSet/>
      <dgm:spPr/>
      <dgm:t>
        <a:bodyPr/>
        <a:lstStyle/>
        <a:p>
          <a:endParaRPr lang="es-VE"/>
        </a:p>
      </dgm:t>
    </dgm:pt>
    <dgm:pt modelId="{96F45EBB-D5D9-45DB-B39F-759F1419471D}">
      <dgm:prSet phldrT="[Texto]"/>
      <dgm:spPr/>
      <dgm:t>
        <a:bodyPr/>
        <a:lstStyle/>
        <a:p>
          <a:r>
            <a:rPr lang="es-EC" dirty="0"/>
            <a:t>Teoría de la comunicación.</a:t>
          </a:r>
          <a:endParaRPr lang="es-VE" dirty="0"/>
        </a:p>
      </dgm:t>
    </dgm:pt>
    <dgm:pt modelId="{60D07FF9-3CA6-4A35-96B0-F19134B96416}" type="parTrans" cxnId="{39F07539-2BEF-46B6-8F1D-083691A70896}">
      <dgm:prSet/>
      <dgm:spPr/>
      <dgm:t>
        <a:bodyPr/>
        <a:lstStyle/>
        <a:p>
          <a:endParaRPr lang="es-VE"/>
        </a:p>
      </dgm:t>
    </dgm:pt>
    <dgm:pt modelId="{A9776319-A4F1-4C3F-AB60-C85124F94BD1}" type="sibTrans" cxnId="{39F07539-2BEF-46B6-8F1D-083691A70896}">
      <dgm:prSet/>
      <dgm:spPr/>
      <dgm:t>
        <a:bodyPr/>
        <a:lstStyle/>
        <a:p>
          <a:endParaRPr lang="es-VE"/>
        </a:p>
      </dgm:t>
    </dgm:pt>
    <dgm:pt modelId="{0390475C-67A0-4A28-B2E0-7C343FA08F84}">
      <dgm:prSet phldrT="[Texto]"/>
      <dgm:spPr/>
      <dgm:t>
        <a:bodyPr/>
        <a:lstStyle/>
        <a:p>
          <a:r>
            <a:rPr lang="es-EC" dirty="0"/>
            <a:t>Teoría de la percepción  </a:t>
          </a:r>
          <a:endParaRPr lang="es-VE" dirty="0"/>
        </a:p>
      </dgm:t>
    </dgm:pt>
    <dgm:pt modelId="{028B2C0C-0130-47BE-955B-823F96E2FD10}" type="parTrans" cxnId="{14131DF2-BDBF-43E1-9380-E5D8F7C26FFF}">
      <dgm:prSet/>
      <dgm:spPr/>
      <dgm:t>
        <a:bodyPr/>
        <a:lstStyle/>
        <a:p>
          <a:endParaRPr lang="es-VE"/>
        </a:p>
      </dgm:t>
    </dgm:pt>
    <dgm:pt modelId="{E85724EB-063F-4BA5-BC6F-A0C3473CB9E2}" type="sibTrans" cxnId="{14131DF2-BDBF-43E1-9380-E5D8F7C26FFF}">
      <dgm:prSet/>
      <dgm:spPr/>
      <dgm:t>
        <a:bodyPr/>
        <a:lstStyle/>
        <a:p>
          <a:endParaRPr lang="es-VE"/>
        </a:p>
      </dgm:t>
    </dgm:pt>
    <dgm:pt modelId="{1577C73F-5800-4A46-A13E-4DE424E3C33B}">
      <dgm:prSet/>
      <dgm:spPr/>
      <dgm:t>
        <a:bodyPr/>
        <a:lstStyle/>
        <a:p>
          <a:r>
            <a:rPr lang="es-EC" dirty="0"/>
            <a:t>Teoría de la aguja hipodérmica.</a:t>
          </a:r>
          <a:endParaRPr lang="es-VE" dirty="0"/>
        </a:p>
      </dgm:t>
    </dgm:pt>
    <dgm:pt modelId="{A088AE29-32D4-4440-A875-6226D83517B0}" type="parTrans" cxnId="{BB1A1332-32B9-43C4-9F87-DA68E602C9AA}">
      <dgm:prSet/>
      <dgm:spPr/>
      <dgm:t>
        <a:bodyPr/>
        <a:lstStyle/>
        <a:p>
          <a:endParaRPr lang="es-VE"/>
        </a:p>
      </dgm:t>
    </dgm:pt>
    <dgm:pt modelId="{49E0589F-13D7-4370-BFF5-B6A230175CAE}" type="sibTrans" cxnId="{BB1A1332-32B9-43C4-9F87-DA68E602C9AA}">
      <dgm:prSet/>
      <dgm:spPr/>
      <dgm:t>
        <a:bodyPr/>
        <a:lstStyle/>
        <a:p>
          <a:endParaRPr lang="es-VE"/>
        </a:p>
      </dgm:t>
    </dgm:pt>
    <dgm:pt modelId="{52A4D8FE-5544-439D-9858-2FEEF0F1F650}">
      <dgm:prSet phldrT="[Texto]"/>
      <dgm:spPr/>
      <dgm:t>
        <a:bodyPr/>
        <a:lstStyle/>
        <a:p>
          <a:endParaRPr lang="es-VE" dirty="0"/>
        </a:p>
      </dgm:t>
    </dgm:pt>
    <dgm:pt modelId="{679ED942-FFAB-46FA-8B76-96E7327E829B}" type="parTrans" cxnId="{1394D117-A7C7-4313-AED6-1C70344C585A}">
      <dgm:prSet/>
      <dgm:spPr/>
      <dgm:t>
        <a:bodyPr/>
        <a:lstStyle/>
        <a:p>
          <a:endParaRPr lang="es-VE"/>
        </a:p>
      </dgm:t>
    </dgm:pt>
    <dgm:pt modelId="{AC8E10A4-0C12-468A-AF36-025AF373F112}" type="sibTrans" cxnId="{1394D117-A7C7-4313-AED6-1C70344C585A}">
      <dgm:prSet/>
      <dgm:spPr/>
      <dgm:t>
        <a:bodyPr/>
        <a:lstStyle/>
        <a:p>
          <a:endParaRPr lang="es-VE"/>
        </a:p>
      </dgm:t>
    </dgm:pt>
    <dgm:pt modelId="{5089549E-4C79-40F3-BFAA-9BBAFD55B350}">
      <dgm:prSet phldrT="[Texto]"/>
      <dgm:spPr/>
      <dgm:t>
        <a:bodyPr/>
        <a:lstStyle/>
        <a:p>
          <a:r>
            <a:rPr lang="es-EC" dirty="0"/>
            <a:t>E- marketing </a:t>
          </a:r>
          <a:endParaRPr lang="es-VE" dirty="0"/>
        </a:p>
      </dgm:t>
    </dgm:pt>
    <dgm:pt modelId="{83F4C245-87A6-42CD-B23A-FF8D2C83C442}" type="parTrans" cxnId="{2E8668F4-7DFA-4D79-8B93-909DDADC9482}">
      <dgm:prSet/>
      <dgm:spPr/>
      <dgm:t>
        <a:bodyPr/>
        <a:lstStyle/>
        <a:p>
          <a:endParaRPr lang="es-VE"/>
        </a:p>
      </dgm:t>
    </dgm:pt>
    <dgm:pt modelId="{21AF70AA-0123-467F-BCD8-C9AA2430EAD9}" type="sibTrans" cxnId="{2E8668F4-7DFA-4D79-8B93-909DDADC9482}">
      <dgm:prSet/>
      <dgm:spPr/>
      <dgm:t>
        <a:bodyPr/>
        <a:lstStyle/>
        <a:p>
          <a:endParaRPr lang="es-VE"/>
        </a:p>
      </dgm:t>
    </dgm:pt>
    <dgm:pt modelId="{A7D0B916-6879-4B9F-B800-86D7AE78F1C2}">
      <dgm:prSet phldrT="[Texto]"/>
      <dgm:spPr/>
      <dgm:t>
        <a:bodyPr/>
        <a:lstStyle/>
        <a:p>
          <a:r>
            <a:rPr lang="es-EC" dirty="0"/>
            <a:t>Marketing 4.0</a:t>
          </a:r>
          <a:endParaRPr lang="es-VE" dirty="0"/>
        </a:p>
      </dgm:t>
    </dgm:pt>
    <dgm:pt modelId="{6CB586E6-F5F5-42E6-A59D-B06C7B9C67DA}" type="parTrans" cxnId="{073BA719-D4AB-4959-B2F0-C01D50842CA6}">
      <dgm:prSet/>
      <dgm:spPr/>
    </dgm:pt>
    <dgm:pt modelId="{E0BF10B6-783A-43B8-8E4A-3A0B7EEF71B4}" type="sibTrans" cxnId="{073BA719-D4AB-4959-B2F0-C01D50842CA6}">
      <dgm:prSet/>
      <dgm:spPr/>
    </dgm:pt>
    <dgm:pt modelId="{F9BEF833-D2E9-45AB-9AF7-7E6F7BBE71AD}" type="pres">
      <dgm:prSet presAssocID="{E56CB9C4-C482-4CCB-8536-F001AF681ECD}" presName="Name0" presStyleCnt="0">
        <dgm:presLayoutVars>
          <dgm:dir/>
          <dgm:animLvl val="lvl"/>
          <dgm:resizeHandles val="exact"/>
        </dgm:presLayoutVars>
      </dgm:prSet>
      <dgm:spPr/>
    </dgm:pt>
    <dgm:pt modelId="{1CD6FBDF-D735-4C88-8462-3C2E98B2C3A3}" type="pres">
      <dgm:prSet presAssocID="{A7E90A5D-EAD8-4DC5-BF49-EEBFC5DE4A81}" presName="composite" presStyleCnt="0"/>
      <dgm:spPr/>
    </dgm:pt>
    <dgm:pt modelId="{B04D280B-4DC1-43DB-979D-B920D8F3AE2B}" type="pres">
      <dgm:prSet presAssocID="{A7E90A5D-EAD8-4DC5-BF49-EEBFC5DE4A81}" presName="parTx" presStyleLbl="alignNode1" presStyleIdx="0" presStyleCnt="3">
        <dgm:presLayoutVars>
          <dgm:chMax val="0"/>
          <dgm:chPref val="0"/>
          <dgm:bulletEnabled val="1"/>
        </dgm:presLayoutVars>
      </dgm:prSet>
      <dgm:spPr/>
    </dgm:pt>
    <dgm:pt modelId="{B7B3CE8C-CCEA-4CE0-9ECA-3637A2E14F92}" type="pres">
      <dgm:prSet presAssocID="{A7E90A5D-EAD8-4DC5-BF49-EEBFC5DE4A81}" presName="desTx" presStyleLbl="alignAccFollowNode1" presStyleIdx="0" presStyleCnt="3">
        <dgm:presLayoutVars>
          <dgm:bulletEnabled val="1"/>
        </dgm:presLayoutVars>
      </dgm:prSet>
      <dgm:spPr/>
    </dgm:pt>
    <dgm:pt modelId="{4FD0FA36-F33C-48B9-9DF1-8BBF708595C6}" type="pres">
      <dgm:prSet presAssocID="{10157F24-9581-4CD0-BF9D-711A3DE8BB89}" presName="space" presStyleCnt="0"/>
      <dgm:spPr/>
    </dgm:pt>
    <dgm:pt modelId="{4BA38571-062A-4B1C-A190-9D74B4CBB467}" type="pres">
      <dgm:prSet presAssocID="{330CF9F7-48A0-4E1D-B62B-07A824FAC288}" presName="composite" presStyleCnt="0"/>
      <dgm:spPr/>
    </dgm:pt>
    <dgm:pt modelId="{79FE8E71-A93E-44C4-8943-D192D2E09033}" type="pres">
      <dgm:prSet presAssocID="{330CF9F7-48A0-4E1D-B62B-07A824FAC288}" presName="parTx" presStyleLbl="alignNode1" presStyleIdx="1" presStyleCnt="3">
        <dgm:presLayoutVars>
          <dgm:chMax val="0"/>
          <dgm:chPref val="0"/>
          <dgm:bulletEnabled val="1"/>
        </dgm:presLayoutVars>
      </dgm:prSet>
      <dgm:spPr/>
    </dgm:pt>
    <dgm:pt modelId="{38766019-DC29-48DF-8257-896B8DE182B0}" type="pres">
      <dgm:prSet presAssocID="{330CF9F7-48A0-4E1D-B62B-07A824FAC288}" presName="desTx" presStyleLbl="alignAccFollowNode1" presStyleIdx="1" presStyleCnt="3">
        <dgm:presLayoutVars>
          <dgm:bulletEnabled val="1"/>
        </dgm:presLayoutVars>
      </dgm:prSet>
      <dgm:spPr/>
    </dgm:pt>
    <dgm:pt modelId="{A468AB1E-9807-4080-9FB9-D8EE82A533B0}" type="pres">
      <dgm:prSet presAssocID="{F1B5FC43-7A7A-47C6-9B3D-1BC3164F73AE}" presName="space" presStyleCnt="0"/>
      <dgm:spPr/>
    </dgm:pt>
    <dgm:pt modelId="{5CAE88A6-EB2A-47D6-A47B-C21DAEA3E671}" type="pres">
      <dgm:prSet presAssocID="{77B6EAD2-4710-43CA-AC19-9F1BC4834DD3}" presName="composite" presStyleCnt="0"/>
      <dgm:spPr/>
    </dgm:pt>
    <dgm:pt modelId="{0C9CB4A2-1FDB-477B-9CA8-DD8C4412F3B0}" type="pres">
      <dgm:prSet presAssocID="{77B6EAD2-4710-43CA-AC19-9F1BC4834DD3}" presName="parTx" presStyleLbl="alignNode1" presStyleIdx="2" presStyleCnt="3">
        <dgm:presLayoutVars>
          <dgm:chMax val="0"/>
          <dgm:chPref val="0"/>
          <dgm:bulletEnabled val="1"/>
        </dgm:presLayoutVars>
      </dgm:prSet>
      <dgm:spPr/>
    </dgm:pt>
    <dgm:pt modelId="{0BA90453-0AA5-476F-8E95-746D6B7B1EB2}" type="pres">
      <dgm:prSet presAssocID="{77B6EAD2-4710-43CA-AC19-9F1BC4834DD3}" presName="desTx" presStyleLbl="alignAccFollowNode1" presStyleIdx="2" presStyleCnt="3" custLinFactX="11889" custLinFactNeighborX="100000" custLinFactNeighborY="-1211">
        <dgm:presLayoutVars>
          <dgm:bulletEnabled val="1"/>
        </dgm:presLayoutVars>
      </dgm:prSet>
      <dgm:spPr/>
    </dgm:pt>
  </dgm:ptLst>
  <dgm:cxnLst>
    <dgm:cxn modelId="{EF67A301-623D-433F-98A2-4A2966FBDAF0}" type="presOf" srcId="{88C8145C-E177-4B78-863E-CEACAB50FD96}" destId="{0BA90453-0AA5-476F-8E95-746D6B7B1EB2}" srcOrd="0" destOrd="0" presId="urn:microsoft.com/office/officeart/2005/8/layout/hList1"/>
    <dgm:cxn modelId="{494CB611-E8AF-4759-80F2-AF3D7D81668B}" type="presOf" srcId="{96F45EBB-D5D9-45DB-B39F-759F1419471D}" destId="{B7B3CE8C-CCEA-4CE0-9ECA-3637A2E14F92}" srcOrd="0" destOrd="0" presId="urn:microsoft.com/office/officeart/2005/8/layout/hList1"/>
    <dgm:cxn modelId="{96E1ED15-65F9-4C69-BB4E-16B27A76381F}" type="presOf" srcId="{330CF9F7-48A0-4E1D-B62B-07A824FAC288}" destId="{79FE8E71-A93E-44C4-8943-D192D2E09033}" srcOrd="0" destOrd="0" presId="urn:microsoft.com/office/officeart/2005/8/layout/hList1"/>
    <dgm:cxn modelId="{1394D117-A7C7-4313-AED6-1C70344C585A}" srcId="{77B6EAD2-4710-43CA-AC19-9F1BC4834DD3}" destId="{52A4D8FE-5544-439D-9858-2FEEF0F1F650}" srcOrd="3" destOrd="0" parTransId="{679ED942-FFAB-46FA-8B76-96E7327E829B}" sibTransId="{AC8E10A4-0C12-468A-AF36-025AF373F112}"/>
    <dgm:cxn modelId="{0E70E917-5F82-4046-8C17-A5F44D1BAE0D}" type="presOf" srcId="{E56CB9C4-C482-4CCB-8536-F001AF681ECD}" destId="{F9BEF833-D2E9-45AB-9AF7-7E6F7BBE71AD}" srcOrd="0" destOrd="0" presId="urn:microsoft.com/office/officeart/2005/8/layout/hList1"/>
    <dgm:cxn modelId="{073BA719-D4AB-4959-B2F0-C01D50842CA6}" srcId="{77B6EAD2-4710-43CA-AC19-9F1BC4834DD3}" destId="{A7D0B916-6879-4B9F-B800-86D7AE78F1C2}" srcOrd="2" destOrd="0" parTransId="{6CB586E6-F5F5-42E6-A59D-B06C7B9C67DA}" sibTransId="{E0BF10B6-783A-43B8-8E4A-3A0B7EEF71B4}"/>
    <dgm:cxn modelId="{190CA625-D9AE-493B-B18E-EBC033790840}" type="presOf" srcId="{5089549E-4C79-40F3-BFAA-9BBAFD55B350}" destId="{0BA90453-0AA5-476F-8E95-746D6B7B1EB2}" srcOrd="0" destOrd="1" presId="urn:microsoft.com/office/officeart/2005/8/layout/hList1"/>
    <dgm:cxn modelId="{BB1A1332-32B9-43C4-9F87-DA68E602C9AA}" srcId="{A7E90A5D-EAD8-4DC5-BF49-EEBFC5DE4A81}" destId="{1577C73F-5800-4A46-A13E-4DE424E3C33B}" srcOrd="1" destOrd="0" parTransId="{A088AE29-32D4-4440-A875-6226D83517B0}" sibTransId="{49E0589F-13D7-4370-BFF5-B6A230175CAE}"/>
    <dgm:cxn modelId="{1C9D0236-09D4-4D64-81F6-E0918742E4F8}" srcId="{77B6EAD2-4710-43CA-AC19-9F1BC4834DD3}" destId="{88C8145C-E177-4B78-863E-CEACAB50FD96}" srcOrd="0" destOrd="0" parTransId="{96BF8341-8B0C-43AE-BEC8-B53638E13AB2}" sibTransId="{72AC148F-D450-4357-86A7-2A98CA7B0904}"/>
    <dgm:cxn modelId="{65DED637-C7C7-47F4-945C-3977B7D88452}" type="presOf" srcId="{77B6EAD2-4710-43CA-AC19-9F1BC4834DD3}" destId="{0C9CB4A2-1FDB-477B-9CA8-DD8C4412F3B0}" srcOrd="0" destOrd="0" presId="urn:microsoft.com/office/officeart/2005/8/layout/hList1"/>
    <dgm:cxn modelId="{39F07539-2BEF-46B6-8F1D-083691A70896}" srcId="{A7E90A5D-EAD8-4DC5-BF49-EEBFC5DE4A81}" destId="{96F45EBB-D5D9-45DB-B39F-759F1419471D}" srcOrd="0" destOrd="0" parTransId="{60D07FF9-3CA6-4A35-96B0-F19134B96416}" sibTransId="{A9776319-A4F1-4C3F-AB60-C85124F94BD1}"/>
    <dgm:cxn modelId="{ED946B48-76AE-4DEB-AB9D-269F779DEFFC}" srcId="{E56CB9C4-C482-4CCB-8536-F001AF681ECD}" destId="{77B6EAD2-4710-43CA-AC19-9F1BC4834DD3}" srcOrd="2" destOrd="0" parTransId="{44743C13-5AD9-45B6-A6B0-CDFF6ED55BCB}" sibTransId="{59B995CB-32A0-4341-9C24-EFF7700AFC35}"/>
    <dgm:cxn modelId="{F7F1F249-8061-4A14-A12D-1181583A6F6E}" type="presOf" srcId="{60102579-A1A1-457A-9FF4-66A8C491295D}" destId="{38766019-DC29-48DF-8257-896B8DE182B0}" srcOrd="0" destOrd="0" presId="urn:microsoft.com/office/officeart/2005/8/layout/hList1"/>
    <dgm:cxn modelId="{30CA024B-3518-4967-92DD-9AEAA76086AB}" srcId="{E56CB9C4-C482-4CCB-8536-F001AF681ECD}" destId="{330CF9F7-48A0-4E1D-B62B-07A824FAC288}" srcOrd="1" destOrd="0" parTransId="{539C490D-E0A5-4DA7-8EB7-1F1215CFC6C2}" sibTransId="{F1B5FC43-7A7A-47C6-9B3D-1BC3164F73AE}"/>
    <dgm:cxn modelId="{1080804D-7BF0-4E8A-9644-57E574A3237D}" type="presOf" srcId="{A7D0B916-6879-4B9F-B800-86D7AE78F1C2}" destId="{0BA90453-0AA5-476F-8E95-746D6B7B1EB2}" srcOrd="0" destOrd="2" presId="urn:microsoft.com/office/officeart/2005/8/layout/hList1"/>
    <dgm:cxn modelId="{FBB3B86E-0356-4AF8-A5C7-97DC7B142A50}" type="presOf" srcId="{52A4D8FE-5544-439D-9858-2FEEF0F1F650}" destId="{0BA90453-0AA5-476F-8E95-746D6B7B1EB2}" srcOrd="0" destOrd="3" presId="urn:microsoft.com/office/officeart/2005/8/layout/hList1"/>
    <dgm:cxn modelId="{4220C358-B0E4-4D9C-9D5D-7EFBB10B44EC}" type="presOf" srcId="{1577C73F-5800-4A46-A13E-4DE424E3C33B}" destId="{B7B3CE8C-CCEA-4CE0-9ECA-3637A2E14F92}" srcOrd="0" destOrd="1" presId="urn:microsoft.com/office/officeart/2005/8/layout/hList1"/>
    <dgm:cxn modelId="{6F218EA7-2CF8-4EC3-BE88-EBD696DF673D}" srcId="{330CF9F7-48A0-4E1D-B62B-07A824FAC288}" destId="{60102579-A1A1-457A-9FF4-66A8C491295D}" srcOrd="0" destOrd="0" parTransId="{4E6899E4-EC36-4048-A6C3-59EB094431F5}" sibTransId="{514F9AA0-180C-40CD-B904-88B1F19BBA8C}"/>
    <dgm:cxn modelId="{2AD601B1-B0F8-45AA-83B9-372D95409170}" type="presOf" srcId="{A7E90A5D-EAD8-4DC5-BF49-EEBFC5DE4A81}" destId="{B04D280B-4DC1-43DB-979D-B920D8F3AE2B}" srcOrd="0" destOrd="0" presId="urn:microsoft.com/office/officeart/2005/8/layout/hList1"/>
    <dgm:cxn modelId="{21E00BE4-DE56-40E4-90F2-6B87E858503D}" type="presOf" srcId="{0390475C-67A0-4A28-B2E0-7C343FA08F84}" destId="{38766019-DC29-48DF-8257-896B8DE182B0}" srcOrd="0" destOrd="1" presId="urn:microsoft.com/office/officeart/2005/8/layout/hList1"/>
    <dgm:cxn modelId="{14131DF2-BDBF-43E1-9380-E5D8F7C26FFF}" srcId="{330CF9F7-48A0-4E1D-B62B-07A824FAC288}" destId="{0390475C-67A0-4A28-B2E0-7C343FA08F84}" srcOrd="1" destOrd="0" parTransId="{028B2C0C-0130-47BE-955B-823F96E2FD10}" sibTransId="{E85724EB-063F-4BA5-BC6F-A0C3473CB9E2}"/>
    <dgm:cxn modelId="{2E8668F4-7DFA-4D79-8B93-909DDADC9482}" srcId="{77B6EAD2-4710-43CA-AC19-9F1BC4834DD3}" destId="{5089549E-4C79-40F3-BFAA-9BBAFD55B350}" srcOrd="1" destOrd="0" parTransId="{83F4C245-87A6-42CD-B23A-FF8D2C83C442}" sibTransId="{21AF70AA-0123-467F-BCD8-C9AA2430EAD9}"/>
    <dgm:cxn modelId="{8CECD0FD-E92D-4F6A-9670-28CD1F54B74D}" srcId="{E56CB9C4-C482-4CCB-8536-F001AF681ECD}" destId="{A7E90A5D-EAD8-4DC5-BF49-EEBFC5DE4A81}" srcOrd="0" destOrd="0" parTransId="{CAF5DC30-FBC2-424C-A7E8-89B72B6B5C03}" sibTransId="{10157F24-9581-4CD0-BF9D-711A3DE8BB89}"/>
    <dgm:cxn modelId="{8266E9DA-C903-41BA-B521-DF8A5F5B2B53}" type="presParOf" srcId="{F9BEF833-D2E9-45AB-9AF7-7E6F7BBE71AD}" destId="{1CD6FBDF-D735-4C88-8462-3C2E98B2C3A3}" srcOrd="0" destOrd="0" presId="urn:microsoft.com/office/officeart/2005/8/layout/hList1"/>
    <dgm:cxn modelId="{A56D5E5D-E9EA-4E1C-BC9E-FC9D41A4E9C7}" type="presParOf" srcId="{1CD6FBDF-D735-4C88-8462-3C2E98B2C3A3}" destId="{B04D280B-4DC1-43DB-979D-B920D8F3AE2B}" srcOrd="0" destOrd="0" presId="urn:microsoft.com/office/officeart/2005/8/layout/hList1"/>
    <dgm:cxn modelId="{74BEB9A0-3C5A-40DD-BA77-52D02A9EC08C}" type="presParOf" srcId="{1CD6FBDF-D735-4C88-8462-3C2E98B2C3A3}" destId="{B7B3CE8C-CCEA-4CE0-9ECA-3637A2E14F92}" srcOrd="1" destOrd="0" presId="urn:microsoft.com/office/officeart/2005/8/layout/hList1"/>
    <dgm:cxn modelId="{A4FC18A3-C38F-4031-AEB6-28A13BC5BEF2}" type="presParOf" srcId="{F9BEF833-D2E9-45AB-9AF7-7E6F7BBE71AD}" destId="{4FD0FA36-F33C-48B9-9DF1-8BBF708595C6}" srcOrd="1" destOrd="0" presId="urn:microsoft.com/office/officeart/2005/8/layout/hList1"/>
    <dgm:cxn modelId="{88192F26-786F-4C6B-A6EF-3C9FE9D89A09}" type="presParOf" srcId="{F9BEF833-D2E9-45AB-9AF7-7E6F7BBE71AD}" destId="{4BA38571-062A-4B1C-A190-9D74B4CBB467}" srcOrd="2" destOrd="0" presId="urn:microsoft.com/office/officeart/2005/8/layout/hList1"/>
    <dgm:cxn modelId="{339A9829-8D58-4145-8548-DE6669AF7C3B}" type="presParOf" srcId="{4BA38571-062A-4B1C-A190-9D74B4CBB467}" destId="{79FE8E71-A93E-44C4-8943-D192D2E09033}" srcOrd="0" destOrd="0" presId="urn:microsoft.com/office/officeart/2005/8/layout/hList1"/>
    <dgm:cxn modelId="{9634BBEC-CE54-4D77-BD38-321E441567B9}" type="presParOf" srcId="{4BA38571-062A-4B1C-A190-9D74B4CBB467}" destId="{38766019-DC29-48DF-8257-896B8DE182B0}" srcOrd="1" destOrd="0" presId="urn:microsoft.com/office/officeart/2005/8/layout/hList1"/>
    <dgm:cxn modelId="{DE3BCD93-4DEC-4619-A697-D5CED4CEAC69}" type="presParOf" srcId="{F9BEF833-D2E9-45AB-9AF7-7E6F7BBE71AD}" destId="{A468AB1E-9807-4080-9FB9-D8EE82A533B0}" srcOrd="3" destOrd="0" presId="urn:microsoft.com/office/officeart/2005/8/layout/hList1"/>
    <dgm:cxn modelId="{44715856-0E09-4EE1-ADAD-F1182E41C085}" type="presParOf" srcId="{F9BEF833-D2E9-45AB-9AF7-7E6F7BBE71AD}" destId="{5CAE88A6-EB2A-47D6-A47B-C21DAEA3E671}" srcOrd="4" destOrd="0" presId="urn:microsoft.com/office/officeart/2005/8/layout/hList1"/>
    <dgm:cxn modelId="{D3C39C53-DE66-4E3C-927A-D313C5AF2AB5}" type="presParOf" srcId="{5CAE88A6-EB2A-47D6-A47B-C21DAEA3E671}" destId="{0C9CB4A2-1FDB-477B-9CA8-DD8C4412F3B0}" srcOrd="0" destOrd="0" presId="urn:microsoft.com/office/officeart/2005/8/layout/hList1"/>
    <dgm:cxn modelId="{A1AA446D-CF16-431A-B628-6DA4D8B62B34}" type="presParOf" srcId="{5CAE88A6-EB2A-47D6-A47B-C21DAEA3E671}" destId="{0BA90453-0AA5-476F-8E95-746D6B7B1EB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989F00-E4F4-45E5-B489-3C2CE1D22D81}" type="doc">
      <dgm:prSet loTypeId="urn:microsoft.com/office/officeart/2005/8/layout/hProcess11" loCatId="process" qsTypeId="urn:microsoft.com/office/officeart/2005/8/quickstyle/3d4" qsCatId="3D" csTypeId="urn:microsoft.com/office/officeart/2005/8/colors/accent1_4" csCatId="accent1" phldr="1"/>
      <dgm:spPr/>
    </dgm:pt>
    <dgm:pt modelId="{ADBD887A-6229-4972-B0A1-250E9F990084}">
      <dgm:prSet phldrT="[Texto]"/>
      <dgm:spPr/>
      <dgm:t>
        <a:bodyPr/>
        <a:lstStyle/>
        <a:p>
          <a:r>
            <a:rPr lang="es-EC" b="1" dirty="0"/>
            <a:t>Influencia de los hábitos de compra en la respuesta del consumidor ante las promociones  </a:t>
          </a:r>
          <a:r>
            <a:rPr lang="es-EC" dirty="0"/>
            <a:t>(Buil Carrasco &amp; Montaner Gutiérrez, 2007)</a:t>
          </a:r>
          <a:endParaRPr lang="es-VE" dirty="0"/>
        </a:p>
      </dgm:t>
    </dgm:pt>
    <dgm:pt modelId="{6E716750-C0D2-4721-B3EC-D07D764AF810}" type="parTrans" cxnId="{1D4B47E4-FFFE-4BBC-948F-78C9DA44D727}">
      <dgm:prSet/>
      <dgm:spPr/>
      <dgm:t>
        <a:bodyPr/>
        <a:lstStyle/>
        <a:p>
          <a:endParaRPr lang="es-VE"/>
        </a:p>
      </dgm:t>
    </dgm:pt>
    <dgm:pt modelId="{B2DB6C24-15C0-406E-9541-A9ECCBF2B2E4}" type="sibTrans" cxnId="{1D4B47E4-FFFE-4BBC-948F-78C9DA44D727}">
      <dgm:prSet/>
      <dgm:spPr/>
      <dgm:t>
        <a:bodyPr/>
        <a:lstStyle/>
        <a:p>
          <a:endParaRPr lang="es-VE"/>
        </a:p>
      </dgm:t>
    </dgm:pt>
    <dgm:pt modelId="{EB900C59-8D83-4E91-B3C8-C4DEBE20FA72}">
      <dgm:prSet phldrT="[Texto]"/>
      <dgm:spPr/>
      <dgm:t>
        <a:bodyPr/>
        <a:lstStyle/>
        <a:p>
          <a:r>
            <a:rPr lang="es-EC" b="1" dirty="0"/>
            <a:t>Nuevas tecnologías para la interpretación y promoción de los recursos turísticos culturales </a:t>
          </a:r>
          <a:r>
            <a:rPr lang="es-EC" dirty="0"/>
            <a:t>(Caro, Luque, &amp; Zayas, 2005)</a:t>
          </a:r>
          <a:endParaRPr lang="es-VE" dirty="0"/>
        </a:p>
      </dgm:t>
    </dgm:pt>
    <dgm:pt modelId="{807D4948-A1DF-4AD3-87AC-80496791C62F}" type="parTrans" cxnId="{22224326-0A41-4F8B-97FF-E98F14FD4ABF}">
      <dgm:prSet/>
      <dgm:spPr/>
      <dgm:t>
        <a:bodyPr/>
        <a:lstStyle/>
        <a:p>
          <a:endParaRPr lang="es-VE"/>
        </a:p>
      </dgm:t>
    </dgm:pt>
    <dgm:pt modelId="{BE4F9300-F073-49C5-81AD-AD677CAD50CC}" type="sibTrans" cxnId="{22224326-0A41-4F8B-97FF-E98F14FD4ABF}">
      <dgm:prSet/>
      <dgm:spPr/>
      <dgm:t>
        <a:bodyPr/>
        <a:lstStyle/>
        <a:p>
          <a:endParaRPr lang="es-VE"/>
        </a:p>
      </dgm:t>
    </dgm:pt>
    <dgm:pt modelId="{334333DF-FEDF-429D-B7B8-4A60CAEEF793}">
      <dgm:prSet phldrT="[Texto]"/>
      <dgm:spPr/>
      <dgm:t>
        <a:bodyPr/>
        <a:lstStyle/>
        <a:p>
          <a:r>
            <a:rPr lang="es-EC" b="1" dirty="0"/>
            <a:t>Realidad Aumentada, una evolución de las aplicaciones de los dispositivos móviles </a:t>
          </a:r>
          <a:r>
            <a:rPr lang="es-EC" dirty="0"/>
            <a:t>(Fombona Cadavieco et al., 2012)</a:t>
          </a:r>
          <a:endParaRPr lang="es-VE" dirty="0"/>
        </a:p>
      </dgm:t>
    </dgm:pt>
    <dgm:pt modelId="{1885F28E-9FA8-4C50-918D-5B65AF1EA64D}" type="parTrans" cxnId="{37B720B8-2FAA-4D6E-9020-3D0CF10C6900}">
      <dgm:prSet/>
      <dgm:spPr/>
      <dgm:t>
        <a:bodyPr/>
        <a:lstStyle/>
        <a:p>
          <a:endParaRPr lang="es-VE"/>
        </a:p>
      </dgm:t>
    </dgm:pt>
    <dgm:pt modelId="{36735C0C-DE77-491A-AB6A-8568F7F10E87}" type="sibTrans" cxnId="{37B720B8-2FAA-4D6E-9020-3D0CF10C6900}">
      <dgm:prSet/>
      <dgm:spPr/>
      <dgm:t>
        <a:bodyPr/>
        <a:lstStyle/>
        <a:p>
          <a:endParaRPr lang="es-VE"/>
        </a:p>
      </dgm:t>
    </dgm:pt>
    <dgm:pt modelId="{9DD1C7EE-93BD-4896-A970-930074F6EFD1}" type="pres">
      <dgm:prSet presAssocID="{B2989F00-E4F4-45E5-B489-3C2CE1D22D81}" presName="Name0" presStyleCnt="0">
        <dgm:presLayoutVars>
          <dgm:dir/>
          <dgm:resizeHandles val="exact"/>
        </dgm:presLayoutVars>
      </dgm:prSet>
      <dgm:spPr/>
    </dgm:pt>
    <dgm:pt modelId="{6CC3B8D1-E1D2-4052-8F09-E8C060BCCBD1}" type="pres">
      <dgm:prSet presAssocID="{B2989F00-E4F4-45E5-B489-3C2CE1D22D81}" presName="arrow" presStyleLbl="bgShp" presStyleIdx="0" presStyleCnt="1"/>
      <dgm:spPr/>
    </dgm:pt>
    <dgm:pt modelId="{CB8F201B-8348-47DA-AB30-E3E58C6B8ED0}" type="pres">
      <dgm:prSet presAssocID="{B2989F00-E4F4-45E5-B489-3C2CE1D22D81}" presName="points" presStyleCnt="0"/>
      <dgm:spPr/>
    </dgm:pt>
    <dgm:pt modelId="{7B94FE86-6DC8-41E4-9A85-81552262B7A1}" type="pres">
      <dgm:prSet presAssocID="{ADBD887A-6229-4972-B0A1-250E9F990084}" presName="compositeA" presStyleCnt="0"/>
      <dgm:spPr/>
    </dgm:pt>
    <dgm:pt modelId="{5EB77AE3-E615-4F0F-A2A1-EA212B6630B3}" type="pres">
      <dgm:prSet presAssocID="{ADBD887A-6229-4972-B0A1-250E9F990084}" presName="textA" presStyleLbl="revTx" presStyleIdx="0" presStyleCnt="3">
        <dgm:presLayoutVars>
          <dgm:bulletEnabled val="1"/>
        </dgm:presLayoutVars>
      </dgm:prSet>
      <dgm:spPr/>
    </dgm:pt>
    <dgm:pt modelId="{FE469D8D-1401-444E-BC60-1ACD5863951C}" type="pres">
      <dgm:prSet presAssocID="{ADBD887A-6229-4972-B0A1-250E9F990084}" presName="circleA" presStyleLbl="node1" presStyleIdx="0" presStyleCnt="3"/>
      <dgm:spPr/>
    </dgm:pt>
    <dgm:pt modelId="{87D63C36-326D-4E8A-8751-2DE63FAD7F85}" type="pres">
      <dgm:prSet presAssocID="{ADBD887A-6229-4972-B0A1-250E9F990084}" presName="spaceA" presStyleCnt="0"/>
      <dgm:spPr/>
    </dgm:pt>
    <dgm:pt modelId="{921A661F-30BD-4032-B3D0-74004AC3AD0A}" type="pres">
      <dgm:prSet presAssocID="{B2DB6C24-15C0-406E-9541-A9ECCBF2B2E4}" presName="space" presStyleCnt="0"/>
      <dgm:spPr/>
    </dgm:pt>
    <dgm:pt modelId="{B7C9B362-FBDA-4FD3-8DD5-0DBDEB42624F}" type="pres">
      <dgm:prSet presAssocID="{EB900C59-8D83-4E91-B3C8-C4DEBE20FA72}" presName="compositeB" presStyleCnt="0"/>
      <dgm:spPr/>
    </dgm:pt>
    <dgm:pt modelId="{58427490-AFE5-4435-9375-E298C9A230F3}" type="pres">
      <dgm:prSet presAssocID="{EB900C59-8D83-4E91-B3C8-C4DEBE20FA72}" presName="textB" presStyleLbl="revTx" presStyleIdx="1" presStyleCnt="3">
        <dgm:presLayoutVars>
          <dgm:bulletEnabled val="1"/>
        </dgm:presLayoutVars>
      </dgm:prSet>
      <dgm:spPr/>
    </dgm:pt>
    <dgm:pt modelId="{84F7C798-F8AD-4DA0-95E3-0C5F0F2BC500}" type="pres">
      <dgm:prSet presAssocID="{EB900C59-8D83-4E91-B3C8-C4DEBE20FA72}" presName="circleB" presStyleLbl="node1" presStyleIdx="1" presStyleCnt="3"/>
      <dgm:spPr/>
    </dgm:pt>
    <dgm:pt modelId="{00DEF9B8-BD2E-4A82-A95A-3619DA6BAAC8}" type="pres">
      <dgm:prSet presAssocID="{EB900C59-8D83-4E91-B3C8-C4DEBE20FA72}" presName="spaceB" presStyleCnt="0"/>
      <dgm:spPr/>
    </dgm:pt>
    <dgm:pt modelId="{D4F840FA-81D1-4789-8DF2-F96B8F34B729}" type="pres">
      <dgm:prSet presAssocID="{BE4F9300-F073-49C5-81AD-AD677CAD50CC}" presName="space" presStyleCnt="0"/>
      <dgm:spPr/>
    </dgm:pt>
    <dgm:pt modelId="{63EF4F34-2571-4BB2-8E7F-75B47B72009A}" type="pres">
      <dgm:prSet presAssocID="{334333DF-FEDF-429D-B7B8-4A60CAEEF793}" presName="compositeA" presStyleCnt="0"/>
      <dgm:spPr/>
    </dgm:pt>
    <dgm:pt modelId="{985350C1-8E90-4DF7-A466-B1ABB15191EF}" type="pres">
      <dgm:prSet presAssocID="{334333DF-FEDF-429D-B7B8-4A60CAEEF793}" presName="textA" presStyleLbl="revTx" presStyleIdx="2" presStyleCnt="3">
        <dgm:presLayoutVars>
          <dgm:bulletEnabled val="1"/>
        </dgm:presLayoutVars>
      </dgm:prSet>
      <dgm:spPr/>
    </dgm:pt>
    <dgm:pt modelId="{5191726C-FE95-4D4A-8C44-D0FA4646E33B}" type="pres">
      <dgm:prSet presAssocID="{334333DF-FEDF-429D-B7B8-4A60CAEEF793}" presName="circleA" presStyleLbl="node1" presStyleIdx="2" presStyleCnt="3"/>
      <dgm:spPr/>
    </dgm:pt>
    <dgm:pt modelId="{3EADD989-4D98-42D3-BBE8-A65CB30DFF73}" type="pres">
      <dgm:prSet presAssocID="{334333DF-FEDF-429D-B7B8-4A60CAEEF793}" presName="spaceA" presStyleCnt="0"/>
      <dgm:spPr/>
    </dgm:pt>
  </dgm:ptLst>
  <dgm:cxnLst>
    <dgm:cxn modelId="{DD682C26-FCE4-47E0-826D-3EBB167F412C}" type="presOf" srcId="{ADBD887A-6229-4972-B0A1-250E9F990084}" destId="{5EB77AE3-E615-4F0F-A2A1-EA212B6630B3}" srcOrd="0" destOrd="0" presId="urn:microsoft.com/office/officeart/2005/8/layout/hProcess11"/>
    <dgm:cxn modelId="{22224326-0A41-4F8B-97FF-E98F14FD4ABF}" srcId="{B2989F00-E4F4-45E5-B489-3C2CE1D22D81}" destId="{EB900C59-8D83-4E91-B3C8-C4DEBE20FA72}" srcOrd="1" destOrd="0" parTransId="{807D4948-A1DF-4AD3-87AC-80496791C62F}" sibTransId="{BE4F9300-F073-49C5-81AD-AD677CAD50CC}"/>
    <dgm:cxn modelId="{A1173A99-9738-4D51-A154-16F1B735B35F}" type="presOf" srcId="{B2989F00-E4F4-45E5-B489-3C2CE1D22D81}" destId="{9DD1C7EE-93BD-4896-A970-930074F6EFD1}" srcOrd="0" destOrd="0" presId="urn:microsoft.com/office/officeart/2005/8/layout/hProcess11"/>
    <dgm:cxn modelId="{37B720B8-2FAA-4D6E-9020-3D0CF10C6900}" srcId="{B2989F00-E4F4-45E5-B489-3C2CE1D22D81}" destId="{334333DF-FEDF-429D-B7B8-4A60CAEEF793}" srcOrd="2" destOrd="0" parTransId="{1885F28E-9FA8-4C50-918D-5B65AF1EA64D}" sibTransId="{36735C0C-DE77-491A-AB6A-8568F7F10E87}"/>
    <dgm:cxn modelId="{3D9E86C1-6E4A-4735-B6EE-85D5D24AC7DF}" type="presOf" srcId="{334333DF-FEDF-429D-B7B8-4A60CAEEF793}" destId="{985350C1-8E90-4DF7-A466-B1ABB15191EF}" srcOrd="0" destOrd="0" presId="urn:microsoft.com/office/officeart/2005/8/layout/hProcess11"/>
    <dgm:cxn modelId="{1D4B47E4-FFFE-4BBC-948F-78C9DA44D727}" srcId="{B2989F00-E4F4-45E5-B489-3C2CE1D22D81}" destId="{ADBD887A-6229-4972-B0A1-250E9F990084}" srcOrd="0" destOrd="0" parTransId="{6E716750-C0D2-4721-B3EC-D07D764AF810}" sibTransId="{B2DB6C24-15C0-406E-9541-A9ECCBF2B2E4}"/>
    <dgm:cxn modelId="{80DC93F3-8E77-4A0E-8E0E-5E23A2F31352}" type="presOf" srcId="{EB900C59-8D83-4E91-B3C8-C4DEBE20FA72}" destId="{58427490-AFE5-4435-9375-E298C9A230F3}" srcOrd="0" destOrd="0" presId="urn:microsoft.com/office/officeart/2005/8/layout/hProcess11"/>
    <dgm:cxn modelId="{E9901B64-5BE8-47CB-B257-61D572034059}" type="presParOf" srcId="{9DD1C7EE-93BD-4896-A970-930074F6EFD1}" destId="{6CC3B8D1-E1D2-4052-8F09-E8C060BCCBD1}" srcOrd="0" destOrd="0" presId="urn:microsoft.com/office/officeart/2005/8/layout/hProcess11"/>
    <dgm:cxn modelId="{19169ED7-38BD-4B78-9970-6DD08C079483}" type="presParOf" srcId="{9DD1C7EE-93BD-4896-A970-930074F6EFD1}" destId="{CB8F201B-8348-47DA-AB30-E3E58C6B8ED0}" srcOrd="1" destOrd="0" presId="urn:microsoft.com/office/officeart/2005/8/layout/hProcess11"/>
    <dgm:cxn modelId="{642910EE-0CAA-4837-8779-F37E684C7F48}" type="presParOf" srcId="{CB8F201B-8348-47DA-AB30-E3E58C6B8ED0}" destId="{7B94FE86-6DC8-41E4-9A85-81552262B7A1}" srcOrd="0" destOrd="0" presId="urn:microsoft.com/office/officeart/2005/8/layout/hProcess11"/>
    <dgm:cxn modelId="{4F44C556-A046-4B07-9F58-E07B3C1B80CB}" type="presParOf" srcId="{7B94FE86-6DC8-41E4-9A85-81552262B7A1}" destId="{5EB77AE3-E615-4F0F-A2A1-EA212B6630B3}" srcOrd="0" destOrd="0" presId="urn:microsoft.com/office/officeart/2005/8/layout/hProcess11"/>
    <dgm:cxn modelId="{9404CEA6-6755-42E5-8E8F-BA53869C8DA2}" type="presParOf" srcId="{7B94FE86-6DC8-41E4-9A85-81552262B7A1}" destId="{FE469D8D-1401-444E-BC60-1ACD5863951C}" srcOrd="1" destOrd="0" presId="urn:microsoft.com/office/officeart/2005/8/layout/hProcess11"/>
    <dgm:cxn modelId="{0764D7D4-0E21-4B37-BDB5-C7EE256006F4}" type="presParOf" srcId="{7B94FE86-6DC8-41E4-9A85-81552262B7A1}" destId="{87D63C36-326D-4E8A-8751-2DE63FAD7F85}" srcOrd="2" destOrd="0" presId="urn:microsoft.com/office/officeart/2005/8/layout/hProcess11"/>
    <dgm:cxn modelId="{DA6A43C4-C794-48D0-BA82-08F2FA6D7DC7}" type="presParOf" srcId="{CB8F201B-8348-47DA-AB30-E3E58C6B8ED0}" destId="{921A661F-30BD-4032-B3D0-74004AC3AD0A}" srcOrd="1" destOrd="0" presId="urn:microsoft.com/office/officeart/2005/8/layout/hProcess11"/>
    <dgm:cxn modelId="{88D12E50-D153-4017-87B0-7A1C0516C4A8}" type="presParOf" srcId="{CB8F201B-8348-47DA-AB30-E3E58C6B8ED0}" destId="{B7C9B362-FBDA-4FD3-8DD5-0DBDEB42624F}" srcOrd="2" destOrd="0" presId="urn:microsoft.com/office/officeart/2005/8/layout/hProcess11"/>
    <dgm:cxn modelId="{1BF3A314-FA51-4CE9-91DB-3B5917C1551C}" type="presParOf" srcId="{B7C9B362-FBDA-4FD3-8DD5-0DBDEB42624F}" destId="{58427490-AFE5-4435-9375-E298C9A230F3}" srcOrd="0" destOrd="0" presId="urn:microsoft.com/office/officeart/2005/8/layout/hProcess11"/>
    <dgm:cxn modelId="{CC997385-DE0A-478D-983E-D46B88982BBC}" type="presParOf" srcId="{B7C9B362-FBDA-4FD3-8DD5-0DBDEB42624F}" destId="{84F7C798-F8AD-4DA0-95E3-0C5F0F2BC500}" srcOrd="1" destOrd="0" presId="urn:microsoft.com/office/officeart/2005/8/layout/hProcess11"/>
    <dgm:cxn modelId="{AAE804F5-E476-4D6C-B4C5-E32E1F7BE846}" type="presParOf" srcId="{B7C9B362-FBDA-4FD3-8DD5-0DBDEB42624F}" destId="{00DEF9B8-BD2E-4A82-A95A-3619DA6BAAC8}" srcOrd="2" destOrd="0" presId="urn:microsoft.com/office/officeart/2005/8/layout/hProcess11"/>
    <dgm:cxn modelId="{1CD87C96-BBFB-4085-9C49-EEBEE2348D23}" type="presParOf" srcId="{CB8F201B-8348-47DA-AB30-E3E58C6B8ED0}" destId="{D4F840FA-81D1-4789-8DF2-F96B8F34B729}" srcOrd="3" destOrd="0" presId="urn:microsoft.com/office/officeart/2005/8/layout/hProcess11"/>
    <dgm:cxn modelId="{54DFC620-5347-406B-8CDE-009DC0ECC99C}" type="presParOf" srcId="{CB8F201B-8348-47DA-AB30-E3E58C6B8ED0}" destId="{63EF4F34-2571-4BB2-8E7F-75B47B72009A}" srcOrd="4" destOrd="0" presId="urn:microsoft.com/office/officeart/2005/8/layout/hProcess11"/>
    <dgm:cxn modelId="{648F8383-0E2D-4ABD-804B-9D4DCF743B00}" type="presParOf" srcId="{63EF4F34-2571-4BB2-8E7F-75B47B72009A}" destId="{985350C1-8E90-4DF7-A466-B1ABB15191EF}" srcOrd="0" destOrd="0" presId="urn:microsoft.com/office/officeart/2005/8/layout/hProcess11"/>
    <dgm:cxn modelId="{83B8ED60-9750-4166-A075-7CFC0073A1C9}" type="presParOf" srcId="{63EF4F34-2571-4BB2-8E7F-75B47B72009A}" destId="{5191726C-FE95-4D4A-8C44-D0FA4646E33B}" srcOrd="1" destOrd="0" presId="urn:microsoft.com/office/officeart/2005/8/layout/hProcess11"/>
    <dgm:cxn modelId="{0D3F76EE-A044-4EBA-B33F-B138F608C953}" type="presParOf" srcId="{63EF4F34-2571-4BB2-8E7F-75B47B72009A}" destId="{3EADD989-4D98-42D3-BBE8-A65CB30DFF7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784364-6BD3-45A4-9B29-8BA2993F068B}" type="doc">
      <dgm:prSet loTypeId="urn:microsoft.com/office/officeart/2005/8/layout/bProcess4" loCatId="process" qsTypeId="urn:microsoft.com/office/officeart/2005/8/quickstyle/simple5" qsCatId="simple" csTypeId="urn:microsoft.com/office/officeart/2005/8/colors/accent1_1" csCatId="accent1" phldr="1"/>
      <dgm:spPr/>
      <dgm:t>
        <a:bodyPr/>
        <a:lstStyle/>
        <a:p>
          <a:endParaRPr lang="es-VE"/>
        </a:p>
      </dgm:t>
    </dgm:pt>
    <dgm:pt modelId="{640A17DA-C47A-432F-A336-F96DB916B2F4}">
      <dgm:prSet phldrT="[Texto]"/>
      <dgm:spPr/>
      <dgm:t>
        <a:bodyPr/>
        <a:lstStyle/>
        <a:p>
          <a:r>
            <a:rPr lang="es-EC" dirty="0"/>
            <a:t>Comportamiento del consumidor (Ruiz de Maya,2001)</a:t>
          </a:r>
          <a:endParaRPr lang="es-VE" dirty="0"/>
        </a:p>
      </dgm:t>
    </dgm:pt>
    <dgm:pt modelId="{C7F0ED44-01A3-4A7D-A40E-9F120B13B3AF}" type="parTrans" cxnId="{FE632B6D-4831-4F57-B4DE-744B3FD170BC}">
      <dgm:prSet/>
      <dgm:spPr/>
      <dgm:t>
        <a:bodyPr/>
        <a:lstStyle/>
        <a:p>
          <a:endParaRPr lang="es-VE"/>
        </a:p>
      </dgm:t>
    </dgm:pt>
    <dgm:pt modelId="{32002B36-447A-4867-9E87-5BF741CCA490}" type="sibTrans" cxnId="{FE632B6D-4831-4F57-B4DE-744B3FD170BC}">
      <dgm:prSet/>
      <dgm:spPr/>
      <dgm:t>
        <a:bodyPr/>
        <a:lstStyle/>
        <a:p>
          <a:endParaRPr lang="es-VE"/>
        </a:p>
      </dgm:t>
    </dgm:pt>
    <dgm:pt modelId="{33B7953A-A14E-425F-88EB-4127360398A8}">
      <dgm:prSet phldrT="[Texto]"/>
      <dgm:spPr/>
      <dgm:t>
        <a:bodyPr/>
        <a:lstStyle/>
        <a:p>
          <a:r>
            <a:rPr lang="es-EC" dirty="0"/>
            <a:t>Marketing (Chaffey, Chadwick, Mayer, Johnson, 2009, citado en Farrell, 2013)</a:t>
          </a:r>
          <a:endParaRPr lang="es-VE" dirty="0"/>
        </a:p>
      </dgm:t>
    </dgm:pt>
    <dgm:pt modelId="{1EB3967B-EC1A-4E52-ABE9-05B8BBC035F7}" type="parTrans" cxnId="{5B96E0F9-D902-4659-BB6B-74CAADE81D5B}">
      <dgm:prSet/>
      <dgm:spPr/>
      <dgm:t>
        <a:bodyPr/>
        <a:lstStyle/>
        <a:p>
          <a:endParaRPr lang="es-VE"/>
        </a:p>
      </dgm:t>
    </dgm:pt>
    <dgm:pt modelId="{14230A2E-6EB1-4CE2-AE84-CD1FAD97C0A3}" type="sibTrans" cxnId="{5B96E0F9-D902-4659-BB6B-74CAADE81D5B}">
      <dgm:prSet/>
      <dgm:spPr/>
      <dgm:t>
        <a:bodyPr/>
        <a:lstStyle/>
        <a:p>
          <a:endParaRPr lang="es-VE"/>
        </a:p>
      </dgm:t>
    </dgm:pt>
    <dgm:pt modelId="{70516502-10B7-49B2-9AC2-C2FA7F824C3B}">
      <dgm:prSet phldrT="[Texto]"/>
      <dgm:spPr/>
      <dgm:t>
        <a:bodyPr/>
        <a:lstStyle/>
        <a:p>
          <a:r>
            <a:rPr lang="es-EC" dirty="0"/>
            <a:t>Nuevas tecnologías (Guerrero Gómez , 2012)</a:t>
          </a:r>
          <a:endParaRPr lang="es-VE" dirty="0"/>
        </a:p>
      </dgm:t>
    </dgm:pt>
    <dgm:pt modelId="{61300E09-CA0D-45EE-82AF-59FE2E791B12}" type="parTrans" cxnId="{02519977-828C-4945-B212-253670486795}">
      <dgm:prSet/>
      <dgm:spPr/>
      <dgm:t>
        <a:bodyPr/>
        <a:lstStyle/>
        <a:p>
          <a:endParaRPr lang="es-VE"/>
        </a:p>
      </dgm:t>
    </dgm:pt>
    <dgm:pt modelId="{A3411425-3D9F-48BB-9B83-5029DBBD62CA}" type="sibTrans" cxnId="{02519977-828C-4945-B212-253670486795}">
      <dgm:prSet/>
      <dgm:spPr/>
      <dgm:t>
        <a:bodyPr/>
        <a:lstStyle/>
        <a:p>
          <a:endParaRPr lang="es-VE"/>
        </a:p>
      </dgm:t>
    </dgm:pt>
    <dgm:pt modelId="{53FF6EB5-D4D2-4775-A9A9-02FEE2E6A65A}">
      <dgm:prSet phldrT="[Texto]"/>
      <dgm:spPr/>
      <dgm:t>
        <a:bodyPr/>
        <a:lstStyle/>
        <a:p>
          <a:r>
            <a:rPr lang="es-EC" dirty="0"/>
            <a:t>Aplicación móvil (Agencia EFE, 2011)</a:t>
          </a:r>
          <a:endParaRPr lang="es-VE" dirty="0"/>
        </a:p>
      </dgm:t>
    </dgm:pt>
    <dgm:pt modelId="{F3F28443-F6F1-42EB-A796-8539D4D1FA6F}" type="parTrans" cxnId="{D6ECAB05-D8BC-48A8-8158-273BE6799011}">
      <dgm:prSet/>
      <dgm:spPr/>
      <dgm:t>
        <a:bodyPr/>
        <a:lstStyle/>
        <a:p>
          <a:endParaRPr lang="es-VE"/>
        </a:p>
      </dgm:t>
    </dgm:pt>
    <dgm:pt modelId="{9D78669F-675B-4745-AB96-CD9720E99EE6}" type="sibTrans" cxnId="{D6ECAB05-D8BC-48A8-8158-273BE6799011}">
      <dgm:prSet/>
      <dgm:spPr/>
      <dgm:t>
        <a:bodyPr/>
        <a:lstStyle/>
        <a:p>
          <a:endParaRPr lang="es-VE"/>
        </a:p>
      </dgm:t>
    </dgm:pt>
    <dgm:pt modelId="{E4EEF8F5-443B-4285-A443-10D1C7226318}">
      <dgm:prSet phldrT="[Texto]"/>
      <dgm:spPr/>
      <dgm:t>
        <a:bodyPr/>
        <a:lstStyle/>
        <a:p>
          <a:r>
            <a:rPr lang="es-EC" dirty="0"/>
            <a:t>Promoción (Blanco, 2013)</a:t>
          </a:r>
          <a:endParaRPr lang="es-VE" dirty="0"/>
        </a:p>
      </dgm:t>
    </dgm:pt>
    <dgm:pt modelId="{378E0A48-B87D-49DF-8BD4-B192B59E1AAE}" type="parTrans" cxnId="{D2600201-F5FF-4499-9099-103D93AAB445}">
      <dgm:prSet/>
      <dgm:spPr/>
      <dgm:t>
        <a:bodyPr/>
        <a:lstStyle/>
        <a:p>
          <a:endParaRPr lang="es-VE"/>
        </a:p>
      </dgm:t>
    </dgm:pt>
    <dgm:pt modelId="{5F8A6CA5-047A-41A4-8671-FBA1807E5FBD}" type="sibTrans" cxnId="{D2600201-F5FF-4499-9099-103D93AAB445}">
      <dgm:prSet/>
      <dgm:spPr/>
      <dgm:t>
        <a:bodyPr/>
        <a:lstStyle/>
        <a:p>
          <a:endParaRPr lang="es-VE"/>
        </a:p>
      </dgm:t>
    </dgm:pt>
    <dgm:pt modelId="{1F69970F-8138-44F8-83A5-7DDEFE743B7A}">
      <dgm:prSet phldrT="[Texto]"/>
      <dgm:spPr/>
      <dgm:t>
        <a:bodyPr/>
        <a:lstStyle/>
        <a:p>
          <a:r>
            <a:rPr lang="es-EC" dirty="0"/>
            <a:t>Deportes de Aventura (Toapanta Paredes, 2012, pág. 37)</a:t>
          </a:r>
          <a:endParaRPr lang="es-VE" dirty="0"/>
        </a:p>
      </dgm:t>
    </dgm:pt>
    <dgm:pt modelId="{9AB1EC3E-9DF3-4476-8DAB-3027DC0BCB79}" type="parTrans" cxnId="{54ACCE1E-2692-4EA9-8414-B2BA82A5D945}">
      <dgm:prSet/>
      <dgm:spPr/>
      <dgm:t>
        <a:bodyPr/>
        <a:lstStyle/>
        <a:p>
          <a:endParaRPr lang="es-VE"/>
        </a:p>
      </dgm:t>
    </dgm:pt>
    <dgm:pt modelId="{E42FFC96-31D8-492E-8239-07DCE34B5FDF}" type="sibTrans" cxnId="{54ACCE1E-2692-4EA9-8414-B2BA82A5D945}">
      <dgm:prSet/>
      <dgm:spPr/>
      <dgm:t>
        <a:bodyPr/>
        <a:lstStyle/>
        <a:p>
          <a:endParaRPr lang="es-VE"/>
        </a:p>
      </dgm:t>
    </dgm:pt>
    <dgm:pt modelId="{BE88BCE4-DAC0-402C-A57B-1603EA7E775D}" type="pres">
      <dgm:prSet presAssocID="{20784364-6BD3-45A4-9B29-8BA2993F068B}" presName="Name0" presStyleCnt="0">
        <dgm:presLayoutVars>
          <dgm:dir/>
          <dgm:resizeHandles/>
        </dgm:presLayoutVars>
      </dgm:prSet>
      <dgm:spPr/>
    </dgm:pt>
    <dgm:pt modelId="{20DB0ACA-9B75-4A83-8E67-B1812D0F3CA9}" type="pres">
      <dgm:prSet presAssocID="{640A17DA-C47A-432F-A336-F96DB916B2F4}" presName="compNode" presStyleCnt="0"/>
      <dgm:spPr/>
    </dgm:pt>
    <dgm:pt modelId="{CA6533F9-9241-46A8-B484-A7CE92055FC2}" type="pres">
      <dgm:prSet presAssocID="{640A17DA-C47A-432F-A336-F96DB916B2F4}" presName="dummyConnPt" presStyleCnt="0"/>
      <dgm:spPr/>
    </dgm:pt>
    <dgm:pt modelId="{5EC8202D-7557-4683-B711-2011E8A3CCA1}" type="pres">
      <dgm:prSet presAssocID="{640A17DA-C47A-432F-A336-F96DB916B2F4}" presName="node" presStyleLbl="node1" presStyleIdx="0" presStyleCnt="6">
        <dgm:presLayoutVars>
          <dgm:bulletEnabled val="1"/>
        </dgm:presLayoutVars>
      </dgm:prSet>
      <dgm:spPr/>
    </dgm:pt>
    <dgm:pt modelId="{6825DB4E-E835-44C8-AFCE-823F8B2CAFC5}" type="pres">
      <dgm:prSet presAssocID="{32002B36-447A-4867-9E87-5BF741CCA490}" presName="sibTrans" presStyleLbl="bgSibTrans2D1" presStyleIdx="0" presStyleCnt="5"/>
      <dgm:spPr/>
    </dgm:pt>
    <dgm:pt modelId="{68894E2C-89AE-4477-B2C7-E569A3F0B64C}" type="pres">
      <dgm:prSet presAssocID="{33B7953A-A14E-425F-88EB-4127360398A8}" presName="compNode" presStyleCnt="0"/>
      <dgm:spPr/>
    </dgm:pt>
    <dgm:pt modelId="{8A8AD70F-2DE9-4CF8-9090-C059D7D23D60}" type="pres">
      <dgm:prSet presAssocID="{33B7953A-A14E-425F-88EB-4127360398A8}" presName="dummyConnPt" presStyleCnt="0"/>
      <dgm:spPr/>
    </dgm:pt>
    <dgm:pt modelId="{ADB00EF7-EA41-469F-A719-E517BF0848ED}" type="pres">
      <dgm:prSet presAssocID="{33B7953A-A14E-425F-88EB-4127360398A8}" presName="node" presStyleLbl="node1" presStyleIdx="1" presStyleCnt="6">
        <dgm:presLayoutVars>
          <dgm:bulletEnabled val="1"/>
        </dgm:presLayoutVars>
      </dgm:prSet>
      <dgm:spPr/>
    </dgm:pt>
    <dgm:pt modelId="{FEDCB7B1-12A6-4779-804A-D82234C9C5D4}" type="pres">
      <dgm:prSet presAssocID="{14230A2E-6EB1-4CE2-AE84-CD1FAD97C0A3}" presName="sibTrans" presStyleLbl="bgSibTrans2D1" presStyleIdx="1" presStyleCnt="5"/>
      <dgm:spPr/>
    </dgm:pt>
    <dgm:pt modelId="{5E26E144-0CB3-4F79-B875-90EA68CCC3E8}" type="pres">
      <dgm:prSet presAssocID="{70516502-10B7-49B2-9AC2-C2FA7F824C3B}" presName="compNode" presStyleCnt="0"/>
      <dgm:spPr/>
    </dgm:pt>
    <dgm:pt modelId="{D8A2A7D2-77DE-4769-98A9-A1730DCBFC42}" type="pres">
      <dgm:prSet presAssocID="{70516502-10B7-49B2-9AC2-C2FA7F824C3B}" presName="dummyConnPt" presStyleCnt="0"/>
      <dgm:spPr/>
    </dgm:pt>
    <dgm:pt modelId="{1108CC59-D42E-4EE9-B2E7-7A096E898F29}" type="pres">
      <dgm:prSet presAssocID="{70516502-10B7-49B2-9AC2-C2FA7F824C3B}" presName="node" presStyleLbl="node1" presStyleIdx="2" presStyleCnt="6">
        <dgm:presLayoutVars>
          <dgm:bulletEnabled val="1"/>
        </dgm:presLayoutVars>
      </dgm:prSet>
      <dgm:spPr/>
    </dgm:pt>
    <dgm:pt modelId="{83310D28-84DC-4277-B586-2D6E1BB8B290}" type="pres">
      <dgm:prSet presAssocID="{A3411425-3D9F-48BB-9B83-5029DBBD62CA}" presName="sibTrans" presStyleLbl="bgSibTrans2D1" presStyleIdx="2" presStyleCnt="5"/>
      <dgm:spPr/>
    </dgm:pt>
    <dgm:pt modelId="{64E132D4-B5B4-4134-9A2E-A2602BBA978C}" type="pres">
      <dgm:prSet presAssocID="{53FF6EB5-D4D2-4775-A9A9-02FEE2E6A65A}" presName="compNode" presStyleCnt="0"/>
      <dgm:spPr/>
    </dgm:pt>
    <dgm:pt modelId="{1154D99B-E266-4365-9A5F-681C73F85887}" type="pres">
      <dgm:prSet presAssocID="{53FF6EB5-D4D2-4775-A9A9-02FEE2E6A65A}" presName="dummyConnPt" presStyleCnt="0"/>
      <dgm:spPr/>
    </dgm:pt>
    <dgm:pt modelId="{9DA071AD-9A6A-48D7-B4BD-FC9162D38604}" type="pres">
      <dgm:prSet presAssocID="{53FF6EB5-D4D2-4775-A9A9-02FEE2E6A65A}" presName="node" presStyleLbl="node1" presStyleIdx="3" presStyleCnt="6">
        <dgm:presLayoutVars>
          <dgm:bulletEnabled val="1"/>
        </dgm:presLayoutVars>
      </dgm:prSet>
      <dgm:spPr/>
    </dgm:pt>
    <dgm:pt modelId="{2786E4B2-033B-48D3-B583-3FC5FD54B374}" type="pres">
      <dgm:prSet presAssocID="{9D78669F-675B-4745-AB96-CD9720E99EE6}" presName="sibTrans" presStyleLbl="bgSibTrans2D1" presStyleIdx="3" presStyleCnt="5"/>
      <dgm:spPr/>
    </dgm:pt>
    <dgm:pt modelId="{734A373A-1956-40B6-8982-B36BC1CD1FF7}" type="pres">
      <dgm:prSet presAssocID="{1F69970F-8138-44F8-83A5-7DDEFE743B7A}" presName="compNode" presStyleCnt="0"/>
      <dgm:spPr/>
    </dgm:pt>
    <dgm:pt modelId="{2D87DBF6-1491-45F2-96EF-13FAC14A9E54}" type="pres">
      <dgm:prSet presAssocID="{1F69970F-8138-44F8-83A5-7DDEFE743B7A}" presName="dummyConnPt" presStyleCnt="0"/>
      <dgm:spPr/>
    </dgm:pt>
    <dgm:pt modelId="{F0710129-42AC-43BC-ABDB-CBDD57AD5A95}" type="pres">
      <dgm:prSet presAssocID="{1F69970F-8138-44F8-83A5-7DDEFE743B7A}" presName="node" presStyleLbl="node1" presStyleIdx="4" presStyleCnt="6">
        <dgm:presLayoutVars>
          <dgm:bulletEnabled val="1"/>
        </dgm:presLayoutVars>
      </dgm:prSet>
      <dgm:spPr/>
    </dgm:pt>
    <dgm:pt modelId="{8E68223D-25C4-42F2-BABA-E51DFB8E22BB}" type="pres">
      <dgm:prSet presAssocID="{E42FFC96-31D8-492E-8239-07DCE34B5FDF}" presName="sibTrans" presStyleLbl="bgSibTrans2D1" presStyleIdx="4" presStyleCnt="5"/>
      <dgm:spPr/>
    </dgm:pt>
    <dgm:pt modelId="{1D3270BD-3E6F-4EF8-9F5B-5C4EE4E1BC41}" type="pres">
      <dgm:prSet presAssocID="{E4EEF8F5-443B-4285-A443-10D1C7226318}" presName="compNode" presStyleCnt="0"/>
      <dgm:spPr/>
    </dgm:pt>
    <dgm:pt modelId="{DC1D6BA0-CD6F-4046-A06A-A6EAA7AEE74E}" type="pres">
      <dgm:prSet presAssocID="{E4EEF8F5-443B-4285-A443-10D1C7226318}" presName="dummyConnPt" presStyleCnt="0"/>
      <dgm:spPr/>
    </dgm:pt>
    <dgm:pt modelId="{DCEF11CA-76B7-4183-B438-A6C635A84E9B}" type="pres">
      <dgm:prSet presAssocID="{E4EEF8F5-443B-4285-A443-10D1C7226318}" presName="node" presStyleLbl="node1" presStyleIdx="5" presStyleCnt="6">
        <dgm:presLayoutVars>
          <dgm:bulletEnabled val="1"/>
        </dgm:presLayoutVars>
      </dgm:prSet>
      <dgm:spPr/>
    </dgm:pt>
  </dgm:ptLst>
  <dgm:cxnLst>
    <dgm:cxn modelId="{D2600201-F5FF-4499-9099-103D93AAB445}" srcId="{20784364-6BD3-45A4-9B29-8BA2993F068B}" destId="{E4EEF8F5-443B-4285-A443-10D1C7226318}" srcOrd="5" destOrd="0" parTransId="{378E0A48-B87D-49DF-8BD4-B192B59E1AAE}" sibTransId="{5F8A6CA5-047A-41A4-8671-FBA1807E5FBD}"/>
    <dgm:cxn modelId="{D6ECAB05-D8BC-48A8-8158-273BE6799011}" srcId="{20784364-6BD3-45A4-9B29-8BA2993F068B}" destId="{53FF6EB5-D4D2-4775-A9A9-02FEE2E6A65A}" srcOrd="3" destOrd="0" parTransId="{F3F28443-F6F1-42EB-A796-8539D4D1FA6F}" sibTransId="{9D78669F-675B-4745-AB96-CD9720E99EE6}"/>
    <dgm:cxn modelId="{54ACCE1E-2692-4EA9-8414-B2BA82A5D945}" srcId="{20784364-6BD3-45A4-9B29-8BA2993F068B}" destId="{1F69970F-8138-44F8-83A5-7DDEFE743B7A}" srcOrd="4" destOrd="0" parTransId="{9AB1EC3E-9DF3-4476-8DAB-3027DC0BCB79}" sibTransId="{E42FFC96-31D8-492E-8239-07DCE34B5FDF}"/>
    <dgm:cxn modelId="{85786D2C-4FD5-4D39-9587-ECAE480F1DB0}" type="presOf" srcId="{20784364-6BD3-45A4-9B29-8BA2993F068B}" destId="{BE88BCE4-DAC0-402C-A57B-1603EA7E775D}" srcOrd="0" destOrd="0" presId="urn:microsoft.com/office/officeart/2005/8/layout/bProcess4"/>
    <dgm:cxn modelId="{673D342E-5E6C-40B0-A38E-C971FE565DD4}" type="presOf" srcId="{1F69970F-8138-44F8-83A5-7DDEFE743B7A}" destId="{F0710129-42AC-43BC-ABDB-CBDD57AD5A95}" srcOrd="0" destOrd="0" presId="urn:microsoft.com/office/officeart/2005/8/layout/bProcess4"/>
    <dgm:cxn modelId="{196E3B2F-8D6B-41AC-A16F-639FA5E3EB31}" type="presOf" srcId="{32002B36-447A-4867-9E87-5BF741CCA490}" destId="{6825DB4E-E835-44C8-AFCE-823F8B2CAFC5}" srcOrd="0" destOrd="0" presId="urn:microsoft.com/office/officeart/2005/8/layout/bProcess4"/>
    <dgm:cxn modelId="{FE632B6D-4831-4F57-B4DE-744B3FD170BC}" srcId="{20784364-6BD3-45A4-9B29-8BA2993F068B}" destId="{640A17DA-C47A-432F-A336-F96DB916B2F4}" srcOrd="0" destOrd="0" parTransId="{C7F0ED44-01A3-4A7D-A40E-9F120B13B3AF}" sibTransId="{32002B36-447A-4867-9E87-5BF741CCA490}"/>
    <dgm:cxn modelId="{BD22BC6E-FCD1-46A2-8DFE-856A8C24E906}" type="presOf" srcId="{70516502-10B7-49B2-9AC2-C2FA7F824C3B}" destId="{1108CC59-D42E-4EE9-B2E7-7A096E898F29}" srcOrd="0" destOrd="0" presId="urn:microsoft.com/office/officeart/2005/8/layout/bProcess4"/>
    <dgm:cxn modelId="{02519977-828C-4945-B212-253670486795}" srcId="{20784364-6BD3-45A4-9B29-8BA2993F068B}" destId="{70516502-10B7-49B2-9AC2-C2FA7F824C3B}" srcOrd="2" destOrd="0" parTransId="{61300E09-CA0D-45EE-82AF-59FE2E791B12}" sibTransId="{A3411425-3D9F-48BB-9B83-5029DBBD62CA}"/>
    <dgm:cxn modelId="{2E90527C-805C-47E3-A4C4-26E258345BD4}" type="presOf" srcId="{53FF6EB5-D4D2-4775-A9A9-02FEE2E6A65A}" destId="{9DA071AD-9A6A-48D7-B4BD-FC9162D38604}" srcOrd="0" destOrd="0" presId="urn:microsoft.com/office/officeart/2005/8/layout/bProcess4"/>
    <dgm:cxn modelId="{60E13581-4E84-48BC-8C69-62BA1263AA77}" type="presOf" srcId="{A3411425-3D9F-48BB-9B83-5029DBBD62CA}" destId="{83310D28-84DC-4277-B586-2D6E1BB8B290}" srcOrd="0" destOrd="0" presId="urn:microsoft.com/office/officeart/2005/8/layout/bProcess4"/>
    <dgm:cxn modelId="{DF824982-6B38-4C7E-A8A2-8223C949F437}" type="presOf" srcId="{9D78669F-675B-4745-AB96-CD9720E99EE6}" destId="{2786E4B2-033B-48D3-B583-3FC5FD54B374}" srcOrd="0" destOrd="0" presId="urn:microsoft.com/office/officeart/2005/8/layout/bProcess4"/>
    <dgm:cxn modelId="{3B9AB8AF-A8DC-45D1-A7DE-DA3B4AAF7454}" type="presOf" srcId="{E4EEF8F5-443B-4285-A443-10D1C7226318}" destId="{DCEF11CA-76B7-4183-B438-A6C635A84E9B}" srcOrd="0" destOrd="0" presId="urn:microsoft.com/office/officeart/2005/8/layout/bProcess4"/>
    <dgm:cxn modelId="{862F55B0-5218-4650-BF45-125A4A044249}" type="presOf" srcId="{E42FFC96-31D8-492E-8239-07DCE34B5FDF}" destId="{8E68223D-25C4-42F2-BABA-E51DFB8E22BB}" srcOrd="0" destOrd="0" presId="urn:microsoft.com/office/officeart/2005/8/layout/bProcess4"/>
    <dgm:cxn modelId="{6A2378C9-DD61-4533-A964-9D53F3504DEB}" type="presOf" srcId="{640A17DA-C47A-432F-A336-F96DB916B2F4}" destId="{5EC8202D-7557-4683-B711-2011E8A3CCA1}" srcOrd="0" destOrd="0" presId="urn:microsoft.com/office/officeart/2005/8/layout/bProcess4"/>
    <dgm:cxn modelId="{BA3CA7E0-4844-4970-BD33-4E45AB3BC852}" type="presOf" srcId="{33B7953A-A14E-425F-88EB-4127360398A8}" destId="{ADB00EF7-EA41-469F-A719-E517BF0848ED}" srcOrd="0" destOrd="0" presId="urn:microsoft.com/office/officeart/2005/8/layout/bProcess4"/>
    <dgm:cxn modelId="{5B96E0F9-D902-4659-BB6B-74CAADE81D5B}" srcId="{20784364-6BD3-45A4-9B29-8BA2993F068B}" destId="{33B7953A-A14E-425F-88EB-4127360398A8}" srcOrd="1" destOrd="0" parTransId="{1EB3967B-EC1A-4E52-ABE9-05B8BBC035F7}" sibTransId="{14230A2E-6EB1-4CE2-AE84-CD1FAD97C0A3}"/>
    <dgm:cxn modelId="{525ECAFD-7975-4970-A83C-395F342E8A77}" type="presOf" srcId="{14230A2E-6EB1-4CE2-AE84-CD1FAD97C0A3}" destId="{FEDCB7B1-12A6-4779-804A-D82234C9C5D4}" srcOrd="0" destOrd="0" presId="urn:microsoft.com/office/officeart/2005/8/layout/bProcess4"/>
    <dgm:cxn modelId="{06E25DC3-6DEF-41CC-BCCD-7AFCAF9B2490}" type="presParOf" srcId="{BE88BCE4-DAC0-402C-A57B-1603EA7E775D}" destId="{20DB0ACA-9B75-4A83-8E67-B1812D0F3CA9}" srcOrd="0" destOrd="0" presId="urn:microsoft.com/office/officeart/2005/8/layout/bProcess4"/>
    <dgm:cxn modelId="{49C85649-639E-4BF0-A563-4DC46FFF2CE2}" type="presParOf" srcId="{20DB0ACA-9B75-4A83-8E67-B1812D0F3CA9}" destId="{CA6533F9-9241-46A8-B484-A7CE92055FC2}" srcOrd="0" destOrd="0" presId="urn:microsoft.com/office/officeart/2005/8/layout/bProcess4"/>
    <dgm:cxn modelId="{9B8E6C13-5BE3-4A65-9621-034454C3A44F}" type="presParOf" srcId="{20DB0ACA-9B75-4A83-8E67-B1812D0F3CA9}" destId="{5EC8202D-7557-4683-B711-2011E8A3CCA1}" srcOrd="1" destOrd="0" presId="urn:microsoft.com/office/officeart/2005/8/layout/bProcess4"/>
    <dgm:cxn modelId="{29E77E67-C813-47D3-AF09-ACFC2DC05C56}" type="presParOf" srcId="{BE88BCE4-DAC0-402C-A57B-1603EA7E775D}" destId="{6825DB4E-E835-44C8-AFCE-823F8B2CAFC5}" srcOrd="1" destOrd="0" presId="urn:microsoft.com/office/officeart/2005/8/layout/bProcess4"/>
    <dgm:cxn modelId="{5167C8B6-198F-44FE-80FB-41437676EF67}" type="presParOf" srcId="{BE88BCE4-DAC0-402C-A57B-1603EA7E775D}" destId="{68894E2C-89AE-4477-B2C7-E569A3F0B64C}" srcOrd="2" destOrd="0" presId="urn:microsoft.com/office/officeart/2005/8/layout/bProcess4"/>
    <dgm:cxn modelId="{04031F8E-A1B7-4D5A-BA85-3ACF7B646FF7}" type="presParOf" srcId="{68894E2C-89AE-4477-B2C7-E569A3F0B64C}" destId="{8A8AD70F-2DE9-4CF8-9090-C059D7D23D60}" srcOrd="0" destOrd="0" presId="urn:microsoft.com/office/officeart/2005/8/layout/bProcess4"/>
    <dgm:cxn modelId="{64A1E386-E194-4635-AEA4-2A5AB7C3ECE9}" type="presParOf" srcId="{68894E2C-89AE-4477-B2C7-E569A3F0B64C}" destId="{ADB00EF7-EA41-469F-A719-E517BF0848ED}" srcOrd="1" destOrd="0" presId="urn:microsoft.com/office/officeart/2005/8/layout/bProcess4"/>
    <dgm:cxn modelId="{E3619826-7D20-4985-8455-2CE25938577A}" type="presParOf" srcId="{BE88BCE4-DAC0-402C-A57B-1603EA7E775D}" destId="{FEDCB7B1-12A6-4779-804A-D82234C9C5D4}" srcOrd="3" destOrd="0" presId="urn:microsoft.com/office/officeart/2005/8/layout/bProcess4"/>
    <dgm:cxn modelId="{AFB5C0F7-3D8D-433D-9A0D-867EA89E19D2}" type="presParOf" srcId="{BE88BCE4-DAC0-402C-A57B-1603EA7E775D}" destId="{5E26E144-0CB3-4F79-B875-90EA68CCC3E8}" srcOrd="4" destOrd="0" presId="urn:microsoft.com/office/officeart/2005/8/layout/bProcess4"/>
    <dgm:cxn modelId="{E1DA50D5-0E6F-40B8-A2DE-BC0F83531480}" type="presParOf" srcId="{5E26E144-0CB3-4F79-B875-90EA68CCC3E8}" destId="{D8A2A7D2-77DE-4769-98A9-A1730DCBFC42}" srcOrd="0" destOrd="0" presId="urn:microsoft.com/office/officeart/2005/8/layout/bProcess4"/>
    <dgm:cxn modelId="{D94A604A-EEAA-4916-B30B-4B6828338B5A}" type="presParOf" srcId="{5E26E144-0CB3-4F79-B875-90EA68CCC3E8}" destId="{1108CC59-D42E-4EE9-B2E7-7A096E898F29}" srcOrd="1" destOrd="0" presId="urn:microsoft.com/office/officeart/2005/8/layout/bProcess4"/>
    <dgm:cxn modelId="{617E2C19-71E8-4A07-8263-82487D057F1F}" type="presParOf" srcId="{BE88BCE4-DAC0-402C-A57B-1603EA7E775D}" destId="{83310D28-84DC-4277-B586-2D6E1BB8B290}" srcOrd="5" destOrd="0" presId="urn:microsoft.com/office/officeart/2005/8/layout/bProcess4"/>
    <dgm:cxn modelId="{4FB91A67-8A44-4668-A991-9C2EACF883D4}" type="presParOf" srcId="{BE88BCE4-DAC0-402C-A57B-1603EA7E775D}" destId="{64E132D4-B5B4-4134-9A2E-A2602BBA978C}" srcOrd="6" destOrd="0" presId="urn:microsoft.com/office/officeart/2005/8/layout/bProcess4"/>
    <dgm:cxn modelId="{F87BFC95-9B5B-4913-AA94-6801B8B6AA49}" type="presParOf" srcId="{64E132D4-B5B4-4134-9A2E-A2602BBA978C}" destId="{1154D99B-E266-4365-9A5F-681C73F85887}" srcOrd="0" destOrd="0" presId="urn:microsoft.com/office/officeart/2005/8/layout/bProcess4"/>
    <dgm:cxn modelId="{3D73C251-5EDB-4CB3-B071-D86744D62FCF}" type="presParOf" srcId="{64E132D4-B5B4-4134-9A2E-A2602BBA978C}" destId="{9DA071AD-9A6A-48D7-B4BD-FC9162D38604}" srcOrd="1" destOrd="0" presId="urn:microsoft.com/office/officeart/2005/8/layout/bProcess4"/>
    <dgm:cxn modelId="{FC93C051-2B28-4E82-A603-19AA8C4FB07F}" type="presParOf" srcId="{BE88BCE4-DAC0-402C-A57B-1603EA7E775D}" destId="{2786E4B2-033B-48D3-B583-3FC5FD54B374}" srcOrd="7" destOrd="0" presId="urn:microsoft.com/office/officeart/2005/8/layout/bProcess4"/>
    <dgm:cxn modelId="{215E57F4-E7C1-4F04-AA9F-4084A1C5B29E}" type="presParOf" srcId="{BE88BCE4-DAC0-402C-A57B-1603EA7E775D}" destId="{734A373A-1956-40B6-8982-B36BC1CD1FF7}" srcOrd="8" destOrd="0" presId="urn:microsoft.com/office/officeart/2005/8/layout/bProcess4"/>
    <dgm:cxn modelId="{F82942CA-3954-44FD-B82B-B38DF6785B8C}" type="presParOf" srcId="{734A373A-1956-40B6-8982-B36BC1CD1FF7}" destId="{2D87DBF6-1491-45F2-96EF-13FAC14A9E54}" srcOrd="0" destOrd="0" presId="urn:microsoft.com/office/officeart/2005/8/layout/bProcess4"/>
    <dgm:cxn modelId="{DE912305-F84E-4B84-A5E8-9BA4A7DFD294}" type="presParOf" srcId="{734A373A-1956-40B6-8982-B36BC1CD1FF7}" destId="{F0710129-42AC-43BC-ABDB-CBDD57AD5A95}" srcOrd="1" destOrd="0" presId="urn:microsoft.com/office/officeart/2005/8/layout/bProcess4"/>
    <dgm:cxn modelId="{07F212A2-CAEA-4362-B7DB-E3AE26552524}" type="presParOf" srcId="{BE88BCE4-DAC0-402C-A57B-1603EA7E775D}" destId="{8E68223D-25C4-42F2-BABA-E51DFB8E22BB}" srcOrd="9" destOrd="0" presId="urn:microsoft.com/office/officeart/2005/8/layout/bProcess4"/>
    <dgm:cxn modelId="{FCF71783-796D-4F76-8D54-C72800F761B1}" type="presParOf" srcId="{BE88BCE4-DAC0-402C-A57B-1603EA7E775D}" destId="{1D3270BD-3E6F-4EF8-9F5B-5C4EE4E1BC41}" srcOrd="10" destOrd="0" presId="urn:microsoft.com/office/officeart/2005/8/layout/bProcess4"/>
    <dgm:cxn modelId="{586001AB-99F1-4B95-A2E6-E710DCF31F8E}" type="presParOf" srcId="{1D3270BD-3E6F-4EF8-9F5B-5C4EE4E1BC41}" destId="{DC1D6BA0-CD6F-4046-A06A-A6EAA7AEE74E}" srcOrd="0" destOrd="0" presId="urn:microsoft.com/office/officeart/2005/8/layout/bProcess4"/>
    <dgm:cxn modelId="{D1EF3288-33B0-45AC-A64A-2CEAE9E485F2}" type="presParOf" srcId="{1D3270BD-3E6F-4EF8-9F5B-5C4EE4E1BC41}" destId="{DCEF11CA-76B7-4183-B438-A6C635A84E9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48D5A8-7FF1-42EB-A0AB-4C7D43606823}" type="doc">
      <dgm:prSet loTypeId="urn:microsoft.com/office/officeart/2005/8/layout/target1" loCatId="relationship" qsTypeId="urn:microsoft.com/office/officeart/2005/8/quickstyle/simple1" qsCatId="simple" csTypeId="urn:microsoft.com/office/officeart/2005/8/colors/accent1_3" csCatId="accent1" phldr="1"/>
      <dgm:spPr/>
      <dgm:t>
        <a:bodyPr/>
        <a:lstStyle/>
        <a:p>
          <a:endParaRPr lang="es-VE"/>
        </a:p>
      </dgm:t>
    </dgm:pt>
    <dgm:pt modelId="{D3B8E57B-2FBD-48AF-AFCB-E9A740E9126D}">
      <dgm:prSet phldrT="[Texto]" custT="1"/>
      <dgm:spPr/>
      <dgm:t>
        <a:bodyPr/>
        <a:lstStyle/>
        <a:p>
          <a:r>
            <a:rPr lang="es-EC" sz="1500" b="1" dirty="0"/>
            <a:t>Enfoque de la investigación</a:t>
          </a:r>
        </a:p>
        <a:p>
          <a:r>
            <a:rPr lang="es-EC" sz="1500" dirty="0"/>
            <a:t>-</a:t>
          </a:r>
          <a:r>
            <a:rPr lang="es-EC" sz="1200" dirty="0"/>
            <a:t>Enfoque cuali-cuantitativo</a:t>
          </a:r>
          <a:endParaRPr lang="es-VE" sz="1200" dirty="0"/>
        </a:p>
      </dgm:t>
    </dgm:pt>
    <dgm:pt modelId="{D68E7CE0-36C1-45F0-B6DF-4D93E441668C}" type="parTrans" cxnId="{B0CCA0FF-4BF3-4E66-84BD-1D26A4287686}">
      <dgm:prSet/>
      <dgm:spPr/>
      <dgm:t>
        <a:bodyPr/>
        <a:lstStyle/>
        <a:p>
          <a:endParaRPr lang="es-VE"/>
        </a:p>
      </dgm:t>
    </dgm:pt>
    <dgm:pt modelId="{4FD5F5A2-1E4F-498A-9FEB-D0F6D0AD3DEA}" type="sibTrans" cxnId="{B0CCA0FF-4BF3-4E66-84BD-1D26A4287686}">
      <dgm:prSet/>
      <dgm:spPr/>
      <dgm:t>
        <a:bodyPr/>
        <a:lstStyle/>
        <a:p>
          <a:endParaRPr lang="es-VE"/>
        </a:p>
      </dgm:t>
    </dgm:pt>
    <dgm:pt modelId="{2353E8F2-B1C4-4CA2-AA12-0E1D9A92C25E}">
      <dgm:prSet phldrT="[Texto]" custT="1"/>
      <dgm:spPr/>
      <dgm:t>
        <a:bodyPr/>
        <a:lstStyle/>
        <a:p>
          <a:r>
            <a:rPr lang="es-EC" sz="1400" b="1" dirty="0"/>
            <a:t>Tipología de la investigación.</a:t>
          </a:r>
        </a:p>
        <a:p>
          <a:r>
            <a:rPr lang="es-EC" sz="1400" dirty="0"/>
            <a:t> Por su finalidad</a:t>
          </a:r>
        </a:p>
        <a:p>
          <a:r>
            <a:rPr lang="es-EC" sz="1400" dirty="0"/>
            <a:t>-</a:t>
          </a:r>
          <a:r>
            <a:rPr lang="es-EC" sz="1200" dirty="0"/>
            <a:t>Investigación Aplicada</a:t>
          </a:r>
          <a:endParaRPr lang="es-VE" sz="1200" dirty="0"/>
        </a:p>
      </dgm:t>
    </dgm:pt>
    <dgm:pt modelId="{17F61298-16DD-4F8C-A3B1-9D3886D8844E}" type="parTrans" cxnId="{3B477A17-0F83-442B-B86D-20028A07C3AE}">
      <dgm:prSet/>
      <dgm:spPr/>
      <dgm:t>
        <a:bodyPr/>
        <a:lstStyle/>
        <a:p>
          <a:endParaRPr lang="es-VE"/>
        </a:p>
      </dgm:t>
    </dgm:pt>
    <dgm:pt modelId="{F595F0B0-2446-4CC5-9B58-862954F186E2}" type="sibTrans" cxnId="{3B477A17-0F83-442B-B86D-20028A07C3AE}">
      <dgm:prSet/>
      <dgm:spPr/>
      <dgm:t>
        <a:bodyPr/>
        <a:lstStyle/>
        <a:p>
          <a:endParaRPr lang="es-VE"/>
        </a:p>
      </dgm:t>
    </dgm:pt>
    <dgm:pt modelId="{CE3C4C87-4AFE-4EBA-8577-772F93BACB75}">
      <dgm:prSet phldrT="[Texto]" custT="1"/>
      <dgm:spPr/>
      <dgm:t>
        <a:bodyPr/>
        <a:lstStyle/>
        <a:p>
          <a:r>
            <a:rPr lang="es-EC" sz="1400" b="1" dirty="0"/>
            <a:t>Por las fuentes de información</a:t>
          </a:r>
        </a:p>
        <a:p>
          <a:r>
            <a:rPr lang="es-EC" sz="1400" dirty="0"/>
            <a:t>- </a:t>
          </a:r>
          <a:r>
            <a:rPr lang="es-EC" sz="1200" dirty="0"/>
            <a:t>Información Mixta</a:t>
          </a:r>
          <a:endParaRPr lang="es-VE" sz="1200" dirty="0"/>
        </a:p>
      </dgm:t>
    </dgm:pt>
    <dgm:pt modelId="{7774E96C-9824-446D-BD0A-737CDBA885EE}" type="parTrans" cxnId="{21025C33-AF58-4934-9245-799289BF0B31}">
      <dgm:prSet/>
      <dgm:spPr/>
      <dgm:t>
        <a:bodyPr/>
        <a:lstStyle/>
        <a:p>
          <a:endParaRPr lang="es-VE"/>
        </a:p>
      </dgm:t>
    </dgm:pt>
    <dgm:pt modelId="{FBBBD1C8-2353-49C6-94B8-E9F72038797F}" type="sibTrans" cxnId="{21025C33-AF58-4934-9245-799289BF0B31}">
      <dgm:prSet/>
      <dgm:spPr/>
      <dgm:t>
        <a:bodyPr/>
        <a:lstStyle/>
        <a:p>
          <a:endParaRPr lang="es-VE"/>
        </a:p>
      </dgm:t>
    </dgm:pt>
    <dgm:pt modelId="{17BF7279-F70D-44D6-8950-1F9B47B65223}">
      <dgm:prSet phldrT="[Texto]" custT="1"/>
      <dgm:spPr/>
      <dgm:t>
        <a:bodyPr/>
        <a:lstStyle/>
        <a:p>
          <a:r>
            <a:rPr lang="es-EC" sz="1500" b="1" dirty="0"/>
            <a:t>Por el control de variables</a:t>
          </a:r>
        </a:p>
        <a:p>
          <a:r>
            <a:rPr lang="es-EC" sz="1500" dirty="0"/>
            <a:t>- </a:t>
          </a:r>
          <a:r>
            <a:rPr lang="es-EC" sz="1200" dirty="0"/>
            <a:t>Variable no experimental</a:t>
          </a:r>
        </a:p>
        <a:p>
          <a:r>
            <a:rPr lang="es-EC" sz="1500" b="1" dirty="0"/>
            <a:t>Por el alcance</a:t>
          </a:r>
        </a:p>
        <a:p>
          <a:r>
            <a:rPr lang="es-EC" sz="1200" dirty="0"/>
            <a:t>- Investigación correlacional</a:t>
          </a:r>
          <a:endParaRPr lang="es-VE" sz="1200" dirty="0"/>
        </a:p>
      </dgm:t>
    </dgm:pt>
    <dgm:pt modelId="{2AC25FFD-4DC2-4888-B2AB-14539A06DD89}" type="parTrans" cxnId="{07300C42-C831-4600-8891-E11F516118F3}">
      <dgm:prSet/>
      <dgm:spPr/>
      <dgm:t>
        <a:bodyPr/>
        <a:lstStyle/>
        <a:p>
          <a:endParaRPr lang="es-VE"/>
        </a:p>
      </dgm:t>
    </dgm:pt>
    <dgm:pt modelId="{CC00BA40-1399-4E04-B90C-768462DF0B04}" type="sibTrans" cxnId="{07300C42-C831-4600-8891-E11F516118F3}">
      <dgm:prSet/>
      <dgm:spPr/>
      <dgm:t>
        <a:bodyPr/>
        <a:lstStyle/>
        <a:p>
          <a:endParaRPr lang="es-VE"/>
        </a:p>
      </dgm:t>
    </dgm:pt>
    <dgm:pt modelId="{13B61631-9B5C-4945-9C63-1A8D5BC4261D}">
      <dgm:prSet phldrT="[Texto]" phldr="1"/>
      <dgm:spPr/>
      <dgm:t>
        <a:bodyPr/>
        <a:lstStyle/>
        <a:p>
          <a:endParaRPr lang="es-VE"/>
        </a:p>
      </dgm:t>
    </dgm:pt>
    <dgm:pt modelId="{FB5644CB-70DB-401C-890C-1C16EA9924C0}" type="parTrans" cxnId="{DEECEBD2-44F3-49A3-86A3-DB08AF5CE913}">
      <dgm:prSet/>
      <dgm:spPr/>
      <dgm:t>
        <a:bodyPr/>
        <a:lstStyle/>
        <a:p>
          <a:endParaRPr lang="es-VE"/>
        </a:p>
      </dgm:t>
    </dgm:pt>
    <dgm:pt modelId="{44B9D9BA-05BC-4A70-83F1-5EA3B0DE9F93}" type="sibTrans" cxnId="{DEECEBD2-44F3-49A3-86A3-DB08AF5CE913}">
      <dgm:prSet/>
      <dgm:spPr/>
      <dgm:t>
        <a:bodyPr/>
        <a:lstStyle/>
        <a:p>
          <a:endParaRPr lang="es-VE"/>
        </a:p>
      </dgm:t>
    </dgm:pt>
    <dgm:pt modelId="{6D37E69E-B740-4090-B929-D9B0C20EC935}">
      <dgm:prSet phldrT="[Texto]" phldr="1"/>
      <dgm:spPr/>
      <dgm:t>
        <a:bodyPr/>
        <a:lstStyle/>
        <a:p>
          <a:endParaRPr lang="es-VE"/>
        </a:p>
      </dgm:t>
    </dgm:pt>
    <dgm:pt modelId="{11509089-08CA-43C1-9ADD-9575B57EF3AD}" type="parTrans" cxnId="{398D2CF9-4844-4FD0-A5FE-5D308B3589F4}">
      <dgm:prSet/>
      <dgm:spPr/>
      <dgm:t>
        <a:bodyPr/>
        <a:lstStyle/>
        <a:p>
          <a:endParaRPr lang="es-VE"/>
        </a:p>
      </dgm:t>
    </dgm:pt>
    <dgm:pt modelId="{760FBAA8-9288-43DE-B9C8-7C6497960F61}" type="sibTrans" cxnId="{398D2CF9-4844-4FD0-A5FE-5D308B3589F4}">
      <dgm:prSet/>
      <dgm:spPr/>
      <dgm:t>
        <a:bodyPr/>
        <a:lstStyle/>
        <a:p>
          <a:endParaRPr lang="es-VE"/>
        </a:p>
      </dgm:t>
    </dgm:pt>
    <dgm:pt modelId="{7606E2E5-FA46-4B49-BB55-FEDF4F9B69BE}">
      <dgm:prSet phldrT="[Texto]" custT="1"/>
      <dgm:spPr/>
      <dgm:t>
        <a:bodyPr/>
        <a:lstStyle/>
        <a:p>
          <a:r>
            <a:rPr lang="es-EC" sz="1400" b="1" dirty="0"/>
            <a:t>Por las unidades de análisis</a:t>
          </a:r>
        </a:p>
        <a:p>
          <a:r>
            <a:rPr lang="es-EC" sz="1200" b="1" dirty="0"/>
            <a:t>-</a:t>
          </a:r>
          <a:r>
            <a:rPr lang="es-EC" sz="1200" b="0" dirty="0"/>
            <a:t> Análisis por medio In-situ</a:t>
          </a:r>
        </a:p>
        <a:p>
          <a:endParaRPr lang="es-VE" sz="1400" dirty="0"/>
        </a:p>
      </dgm:t>
    </dgm:pt>
    <dgm:pt modelId="{3F63CF74-6C94-4C18-A835-DCA542FEEC46}" type="parTrans" cxnId="{BFD980A8-5294-4112-9425-D39CCC946126}">
      <dgm:prSet/>
      <dgm:spPr/>
      <dgm:t>
        <a:bodyPr/>
        <a:lstStyle/>
        <a:p>
          <a:endParaRPr lang="es-VE"/>
        </a:p>
      </dgm:t>
    </dgm:pt>
    <dgm:pt modelId="{FE0774BA-6EF4-4D1A-9C2F-D1010874829A}" type="sibTrans" cxnId="{BFD980A8-5294-4112-9425-D39CCC946126}">
      <dgm:prSet/>
      <dgm:spPr/>
      <dgm:t>
        <a:bodyPr/>
        <a:lstStyle/>
        <a:p>
          <a:endParaRPr lang="es-VE"/>
        </a:p>
      </dgm:t>
    </dgm:pt>
    <dgm:pt modelId="{3BB90F99-6AF3-4910-B98A-51054B092BC0}" type="pres">
      <dgm:prSet presAssocID="{4C48D5A8-7FF1-42EB-A0AB-4C7D43606823}" presName="composite" presStyleCnt="0">
        <dgm:presLayoutVars>
          <dgm:chMax val="5"/>
          <dgm:dir/>
          <dgm:resizeHandles val="exact"/>
        </dgm:presLayoutVars>
      </dgm:prSet>
      <dgm:spPr/>
    </dgm:pt>
    <dgm:pt modelId="{FC22D524-8A1A-4DE6-892E-FCB3627DDFB1}" type="pres">
      <dgm:prSet presAssocID="{D3B8E57B-2FBD-48AF-AFCB-E9A740E9126D}" presName="circle1" presStyleLbl="lnNode1" presStyleIdx="0" presStyleCnt="5"/>
      <dgm:spPr/>
    </dgm:pt>
    <dgm:pt modelId="{E2B24D2E-E2B5-4A11-9FEA-0C2CC02F28F5}" type="pres">
      <dgm:prSet presAssocID="{D3B8E57B-2FBD-48AF-AFCB-E9A740E9126D}" presName="text1" presStyleLbl="revTx" presStyleIdx="0" presStyleCnt="5" custScaleX="113082" custLinFactNeighborX="3114" custLinFactNeighborY="2035">
        <dgm:presLayoutVars>
          <dgm:bulletEnabled val="1"/>
        </dgm:presLayoutVars>
      </dgm:prSet>
      <dgm:spPr/>
    </dgm:pt>
    <dgm:pt modelId="{FB55E0ED-1EF6-4F83-A6A9-DAB8F865A227}" type="pres">
      <dgm:prSet presAssocID="{D3B8E57B-2FBD-48AF-AFCB-E9A740E9126D}" presName="line1" presStyleLbl="callout" presStyleIdx="0" presStyleCnt="10"/>
      <dgm:spPr/>
    </dgm:pt>
    <dgm:pt modelId="{3955D182-AF17-4DA7-BA17-AD892842C2CD}" type="pres">
      <dgm:prSet presAssocID="{D3B8E57B-2FBD-48AF-AFCB-E9A740E9126D}" presName="d1" presStyleLbl="callout" presStyleIdx="1" presStyleCnt="10"/>
      <dgm:spPr/>
    </dgm:pt>
    <dgm:pt modelId="{05166666-FA76-4F42-A9EA-DACAF506EF54}" type="pres">
      <dgm:prSet presAssocID="{2353E8F2-B1C4-4CA2-AA12-0E1D9A92C25E}" presName="circle2" presStyleLbl="lnNode1" presStyleIdx="1" presStyleCnt="5"/>
      <dgm:spPr/>
    </dgm:pt>
    <dgm:pt modelId="{98217471-0245-4C72-99AF-0C4B31D2CDC6}" type="pres">
      <dgm:prSet presAssocID="{2353E8F2-B1C4-4CA2-AA12-0E1D9A92C25E}" presName="text2" presStyleLbl="revTx" presStyleIdx="1" presStyleCnt="5" custScaleX="121177" custScaleY="121095" custLinFactNeighborX="13614" custLinFactNeighborY="-4323">
        <dgm:presLayoutVars>
          <dgm:bulletEnabled val="1"/>
        </dgm:presLayoutVars>
      </dgm:prSet>
      <dgm:spPr/>
    </dgm:pt>
    <dgm:pt modelId="{04DEC592-B48F-4172-9264-47CF7D07BB2A}" type="pres">
      <dgm:prSet presAssocID="{2353E8F2-B1C4-4CA2-AA12-0E1D9A92C25E}" presName="line2" presStyleLbl="callout" presStyleIdx="2" presStyleCnt="10"/>
      <dgm:spPr/>
    </dgm:pt>
    <dgm:pt modelId="{3D4F6E23-0E2B-4F4D-A1AD-BCC3E3DD71EB}" type="pres">
      <dgm:prSet presAssocID="{2353E8F2-B1C4-4CA2-AA12-0E1D9A92C25E}" presName="d2" presStyleLbl="callout" presStyleIdx="3" presStyleCnt="10"/>
      <dgm:spPr/>
    </dgm:pt>
    <dgm:pt modelId="{A3805CC8-4E22-4421-A999-EAFF6E057764}" type="pres">
      <dgm:prSet presAssocID="{CE3C4C87-4AFE-4EBA-8577-772F93BACB75}" presName="circle3" presStyleLbl="lnNode1" presStyleIdx="2" presStyleCnt="5"/>
      <dgm:spPr/>
    </dgm:pt>
    <dgm:pt modelId="{AEFBEF57-4EAE-489E-8940-A873FBD3BD6E}" type="pres">
      <dgm:prSet presAssocID="{CE3C4C87-4AFE-4EBA-8577-772F93BACB75}" presName="text3" presStyleLbl="revTx" presStyleIdx="2" presStyleCnt="5">
        <dgm:presLayoutVars>
          <dgm:bulletEnabled val="1"/>
        </dgm:presLayoutVars>
      </dgm:prSet>
      <dgm:spPr/>
    </dgm:pt>
    <dgm:pt modelId="{410D099B-1978-4EF2-B2AB-7B021A089163}" type="pres">
      <dgm:prSet presAssocID="{CE3C4C87-4AFE-4EBA-8577-772F93BACB75}" presName="line3" presStyleLbl="callout" presStyleIdx="4" presStyleCnt="10"/>
      <dgm:spPr/>
    </dgm:pt>
    <dgm:pt modelId="{279FFFCF-D36E-44F0-9A70-4261E20EB988}" type="pres">
      <dgm:prSet presAssocID="{CE3C4C87-4AFE-4EBA-8577-772F93BACB75}" presName="d3" presStyleLbl="callout" presStyleIdx="5" presStyleCnt="10"/>
      <dgm:spPr/>
    </dgm:pt>
    <dgm:pt modelId="{41508470-3CB1-48F1-B5F3-BC10742AAE1A}" type="pres">
      <dgm:prSet presAssocID="{7606E2E5-FA46-4B49-BB55-FEDF4F9B69BE}" presName="circle4" presStyleLbl="lnNode1" presStyleIdx="3" presStyleCnt="5"/>
      <dgm:spPr/>
    </dgm:pt>
    <dgm:pt modelId="{EABAC0B5-ADC0-4A4B-B80B-59B6ED64D9A2}" type="pres">
      <dgm:prSet presAssocID="{7606E2E5-FA46-4B49-BB55-FEDF4F9B69BE}" presName="text4" presStyleLbl="revTx" presStyleIdx="3" presStyleCnt="5">
        <dgm:presLayoutVars>
          <dgm:bulletEnabled val="1"/>
        </dgm:presLayoutVars>
      </dgm:prSet>
      <dgm:spPr/>
    </dgm:pt>
    <dgm:pt modelId="{BB621A8D-3BBA-4E08-AA89-F86C3F36F76D}" type="pres">
      <dgm:prSet presAssocID="{7606E2E5-FA46-4B49-BB55-FEDF4F9B69BE}" presName="line4" presStyleLbl="callout" presStyleIdx="6" presStyleCnt="10"/>
      <dgm:spPr/>
    </dgm:pt>
    <dgm:pt modelId="{4A52A3F4-81CD-4A67-873A-E89596191C5D}" type="pres">
      <dgm:prSet presAssocID="{7606E2E5-FA46-4B49-BB55-FEDF4F9B69BE}" presName="d4" presStyleLbl="callout" presStyleIdx="7" presStyleCnt="10"/>
      <dgm:spPr/>
    </dgm:pt>
    <dgm:pt modelId="{E9C23F4C-CEBF-4944-9F85-926F14F11169}" type="pres">
      <dgm:prSet presAssocID="{17BF7279-F70D-44D6-8950-1F9B47B65223}" presName="circle5" presStyleLbl="lnNode1" presStyleIdx="4" presStyleCnt="5"/>
      <dgm:spPr/>
    </dgm:pt>
    <dgm:pt modelId="{B3365312-05AB-4AD3-BCEC-347385BC7BD1}" type="pres">
      <dgm:prSet presAssocID="{17BF7279-F70D-44D6-8950-1F9B47B65223}" presName="text5" presStyleLbl="revTx" presStyleIdx="4" presStyleCnt="5" custScaleY="182667" custLinFactNeighborX="-371" custLinFactNeighborY="18916">
        <dgm:presLayoutVars>
          <dgm:bulletEnabled val="1"/>
        </dgm:presLayoutVars>
      </dgm:prSet>
      <dgm:spPr/>
    </dgm:pt>
    <dgm:pt modelId="{3200C4DC-5AFE-4FF7-B128-3B7F453A9622}" type="pres">
      <dgm:prSet presAssocID="{17BF7279-F70D-44D6-8950-1F9B47B65223}" presName="line5" presStyleLbl="callout" presStyleIdx="8" presStyleCnt="10"/>
      <dgm:spPr/>
    </dgm:pt>
    <dgm:pt modelId="{39866148-3336-4F74-B61F-C2DF362BDDC1}" type="pres">
      <dgm:prSet presAssocID="{17BF7279-F70D-44D6-8950-1F9B47B65223}" presName="d5" presStyleLbl="callout" presStyleIdx="9" presStyleCnt="10"/>
      <dgm:spPr/>
    </dgm:pt>
  </dgm:ptLst>
  <dgm:cxnLst>
    <dgm:cxn modelId="{3B477A17-0F83-442B-B86D-20028A07C3AE}" srcId="{4C48D5A8-7FF1-42EB-A0AB-4C7D43606823}" destId="{2353E8F2-B1C4-4CA2-AA12-0E1D9A92C25E}" srcOrd="1" destOrd="0" parTransId="{17F61298-16DD-4F8C-A3B1-9D3886D8844E}" sibTransId="{F595F0B0-2446-4CC5-9B58-862954F186E2}"/>
    <dgm:cxn modelId="{21025C33-AF58-4934-9245-799289BF0B31}" srcId="{4C48D5A8-7FF1-42EB-A0AB-4C7D43606823}" destId="{CE3C4C87-4AFE-4EBA-8577-772F93BACB75}" srcOrd="2" destOrd="0" parTransId="{7774E96C-9824-446D-BD0A-737CDBA885EE}" sibTransId="{FBBBD1C8-2353-49C6-94B8-E9F72038797F}"/>
    <dgm:cxn modelId="{07300C42-C831-4600-8891-E11F516118F3}" srcId="{4C48D5A8-7FF1-42EB-A0AB-4C7D43606823}" destId="{17BF7279-F70D-44D6-8950-1F9B47B65223}" srcOrd="4" destOrd="0" parTransId="{2AC25FFD-4DC2-4888-B2AB-14539A06DD89}" sibTransId="{CC00BA40-1399-4E04-B90C-768462DF0B04}"/>
    <dgm:cxn modelId="{F7316A44-3759-4484-B948-4F5F80FB44AC}" type="presOf" srcId="{17BF7279-F70D-44D6-8950-1F9B47B65223}" destId="{B3365312-05AB-4AD3-BCEC-347385BC7BD1}" srcOrd="0" destOrd="0" presId="urn:microsoft.com/office/officeart/2005/8/layout/target1"/>
    <dgm:cxn modelId="{FA32BF4D-1C03-430C-8927-B62F56B7BC77}" type="presOf" srcId="{D3B8E57B-2FBD-48AF-AFCB-E9A740E9126D}" destId="{E2B24D2E-E2B5-4A11-9FEA-0C2CC02F28F5}" srcOrd="0" destOrd="0" presId="urn:microsoft.com/office/officeart/2005/8/layout/target1"/>
    <dgm:cxn modelId="{04FE848B-15A1-4D9A-B667-FFDBE1A2BA47}" type="presOf" srcId="{2353E8F2-B1C4-4CA2-AA12-0E1D9A92C25E}" destId="{98217471-0245-4C72-99AF-0C4B31D2CDC6}" srcOrd="0" destOrd="0" presId="urn:microsoft.com/office/officeart/2005/8/layout/target1"/>
    <dgm:cxn modelId="{BFD980A8-5294-4112-9425-D39CCC946126}" srcId="{4C48D5A8-7FF1-42EB-A0AB-4C7D43606823}" destId="{7606E2E5-FA46-4B49-BB55-FEDF4F9B69BE}" srcOrd="3" destOrd="0" parTransId="{3F63CF74-6C94-4C18-A835-DCA542FEEC46}" sibTransId="{FE0774BA-6EF4-4D1A-9C2F-D1010874829A}"/>
    <dgm:cxn modelId="{F6B195C4-F2C2-4A6B-BDAA-BB3588EB204A}" type="presOf" srcId="{4C48D5A8-7FF1-42EB-A0AB-4C7D43606823}" destId="{3BB90F99-6AF3-4910-B98A-51054B092BC0}" srcOrd="0" destOrd="0" presId="urn:microsoft.com/office/officeart/2005/8/layout/target1"/>
    <dgm:cxn modelId="{DEECEBD2-44F3-49A3-86A3-DB08AF5CE913}" srcId="{4C48D5A8-7FF1-42EB-A0AB-4C7D43606823}" destId="{13B61631-9B5C-4945-9C63-1A8D5BC4261D}" srcOrd="5" destOrd="0" parTransId="{FB5644CB-70DB-401C-890C-1C16EA9924C0}" sibTransId="{44B9D9BA-05BC-4A70-83F1-5EA3B0DE9F93}"/>
    <dgm:cxn modelId="{C9CFEBDA-B883-49EA-9C7A-F8FE3A76D032}" type="presOf" srcId="{CE3C4C87-4AFE-4EBA-8577-772F93BACB75}" destId="{AEFBEF57-4EAE-489E-8940-A873FBD3BD6E}" srcOrd="0" destOrd="0" presId="urn:microsoft.com/office/officeart/2005/8/layout/target1"/>
    <dgm:cxn modelId="{398D2CF9-4844-4FD0-A5FE-5D308B3589F4}" srcId="{4C48D5A8-7FF1-42EB-A0AB-4C7D43606823}" destId="{6D37E69E-B740-4090-B929-D9B0C20EC935}" srcOrd="6" destOrd="0" parTransId="{11509089-08CA-43C1-9ADD-9575B57EF3AD}" sibTransId="{760FBAA8-9288-43DE-B9C8-7C6497960F61}"/>
    <dgm:cxn modelId="{CE0746FD-D138-487F-B018-7D5B148BF47F}" type="presOf" srcId="{7606E2E5-FA46-4B49-BB55-FEDF4F9B69BE}" destId="{EABAC0B5-ADC0-4A4B-B80B-59B6ED64D9A2}" srcOrd="0" destOrd="0" presId="urn:microsoft.com/office/officeart/2005/8/layout/target1"/>
    <dgm:cxn modelId="{B0CCA0FF-4BF3-4E66-84BD-1D26A4287686}" srcId="{4C48D5A8-7FF1-42EB-A0AB-4C7D43606823}" destId="{D3B8E57B-2FBD-48AF-AFCB-E9A740E9126D}" srcOrd="0" destOrd="0" parTransId="{D68E7CE0-36C1-45F0-B6DF-4D93E441668C}" sibTransId="{4FD5F5A2-1E4F-498A-9FEB-D0F6D0AD3DEA}"/>
    <dgm:cxn modelId="{BC669449-E012-47C9-9D34-7D8EFB50AC26}" type="presParOf" srcId="{3BB90F99-6AF3-4910-B98A-51054B092BC0}" destId="{FC22D524-8A1A-4DE6-892E-FCB3627DDFB1}" srcOrd="0" destOrd="0" presId="urn:microsoft.com/office/officeart/2005/8/layout/target1"/>
    <dgm:cxn modelId="{58BBFA54-CA5A-4C33-B7B2-426A3B12D5FE}" type="presParOf" srcId="{3BB90F99-6AF3-4910-B98A-51054B092BC0}" destId="{E2B24D2E-E2B5-4A11-9FEA-0C2CC02F28F5}" srcOrd="1" destOrd="0" presId="urn:microsoft.com/office/officeart/2005/8/layout/target1"/>
    <dgm:cxn modelId="{0225B52A-A579-4D57-B6A5-B6E1FE27928D}" type="presParOf" srcId="{3BB90F99-6AF3-4910-B98A-51054B092BC0}" destId="{FB55E0ED-1EF6-4F83-A6A9-DAB8F865A227}" srcOrd="2" destOrd="0" presId="urn:microsoft.com/office/officeart/2005/8/layout/target1"/>
    <dgm:cxn modelId="{0D608D63-2441-4D0E-84C0-4DEE711BE74E}" type="presParOf" srcId="{3BB90F99-6AF3-4910-B98A-51054B092BC0}" destId="{3955D182-AF17-4DA7-BA17-AD892842C2CD}" srcOrd="3" destOrd="0" presId="urn:microsoft.com/office/officeart/2005/8/layout/target1"/>
    <dgm:cxn modelId="{6A049AEA-1139-4A90-9905-92497629B377}" type="presParOf" srcId="{3BB90F99-6AF3-4910-B98A-51054B092BC0}" destId="{05166666-FA76-4F42-A9EA-DACAF506EF54}" srcOrd="4" destOrd="0" presId="urn:microsoft.com/office/officeart/2005/8/layout/target1"/>
    <dgm:cxn modelId="{99472E0A-E7F7-4D16-A0E0-599587092D8A}" type="presParOf" srcId="{3BB90F99-6AF3-4910-B98A-51054B092BC0}" destId="{98217471-0245-4C72-99AF-0C4B31D2CDC6}" srcOrd="5" destOrd="0" presId="urn:microsoft.com/office/officeart/2005/8/layout/target1"/>
    <dgm:cxn modelId="{C1905109-1213-47FD-B1F3-FCEDE05FB82D}" type="presParOf" srcId="{3BB90F99-6AF3-4910-B98A-51054B092BC0}" destId="{04DEC592-B48F-4172-9264-47CF7D07BB2A}" srcOrd="6" destOrd="0" presId="urn:microsoft.com/office/officeart/2005/8/layout/target1"/>
    <dgm:cxn modelId="{DE17750D-97AC-4718-BB6D-DA8E0E89CCA7}" type="presParOf" srcId="{3BB90F99-6AF3-4910-B98A-51054B092BC0}" destId="{3D4F6E23-0E2B-4F4D-A1AD-BCC3E3DD71EB}" srcOrd="7" destOrd="0" presId="urn:microsoft.com/office/officeart/2005/8/layout/target1"/>
    <dgm:cxn modelId="{5B0FFEE0-DFF8-47CE-9F79-E3A50F3D2989}" type="presParOf" srcId="{3BB90F99-6AF3-4910-B98A-51054B092BC0}" destId="{A3805CC8-4E22-4421-A999-EAFF6E057764}" srcOrd="8" destOrd="0" presId="urn:microsoft.com/office/officeart/2005/8/layout/target1"/>
    <dgm:cxn modelId="{D079825F-2B70-4BB8-B009-F12387D4F230}" type="presParOf" srcId="{3BB90F99-6AF3-4910-B98A-51054B092BC0}" destId="{AEFBEF57-4EAE-489E-8940-A873FBD3BD6E}" srcOrd="9" destOrd="0" presId="urn:microsoft.com/office/officeart/2005/8/layout/target1"/>
    <dgm:cxn modelId="{6F075A3E-517A-4E22-9C23-15D16A02997D}" type="presParOf" srcId="{3BB90F99-6AF3-4910-B98A-51054B092BC0}" destId="{410D099B-1978-4EF2-B2AB-7B021A089163}" srcOrd="10" destOrd="0" presId="urn:microsoft.com/office/officeart/2005/8/layout/target1"/>
    <dgm:cxn modelId="{8F4DA8B2-D89F-46FC-836A-56FA83025C5C}" type="presParOf" srcId="{3BB90F99-6AF3-4910-B98A-51054B092BC0}" destId="{279FFFCF-D36E-44F0-9A70-4261E20EB988}" srcOrd="11" destOrd="0" presId="urn:microsoft.com/office/officeart/2005/8/layout/target1"/>
    <dgm:cxn modelId="{2A794B93-77B2-4E3A-810F-63A468EFC0BC}" type="presParOf" srcId="{3BB90F99-6AF3-4910-B98A-51054B092BC0}" destId="{41508470-3CB1-48F1-B5F3-BC10742AAE1A}" srcOrd="12" destOrd="0" presId="urn:microsoft.com/office/officeart/2005/8/layout/target1"/>
    <dgm:cxn modelId="{F6C9783E-A991-47F2-BE63-EA976BFC20A0}" type="presParOf" srcId="{3BB90F99-6AF3-4910-B98A-51054B092BC0}" destId="{EABAC0B5-ADC0-4A4B-B80B-59B6ED64D9A2}" srcOrd="13" destOrd="0" presId="urn:microsoft.com/office/officeart/2005/8/layout/target1"/>
    <dgm:cxn modelId="{87978CA6-52F4-49CF-B1F5-17C53799632F}" type="presParOf" srcId="{3BB90F99-6AF3-4910-B98A-51054B092BC0}" destId="{BB621A8D-3BBA-4E08-AA89-F86C3F36F76D}" srcOrd="14" destOrd="0" presId="urn:microsoft.com/office/officeart/2005/8/layout/target1"/>
    <dgm:cxn modelId="{ED7D26FB-557D-47F2-B5E0-D909BD307FE6}" type="presParOf" srcId="{3BB90F99-6AF3-4910-B98A-51054B092BC0}" destId="{4A52A3F4-81CD-4A67-873A-E89596191C5D}" srcOrd="15" destOrd="0" presId="urn:microsoft.com/office/officeart/2005/8/layout/target1"/>
    <dgm:cxn modelId="{99318F6C-0FBB-4579-920D-24644BC87B12}" type="presParOf" srcId="{3BB90F99-6AF3-4910-B98A-51054B092BC0}" destId="{E9C23F4C-CEBF-4944-9F85-926F14F11169}" srcOrd="16" destOrd="0" presId="urn:microsoft.com/office/officeart/2005/8/layout/target1"/>
    <dgm:cxn modelId="{76FB98CE-89FA-40BA-ACD8-0AD131A5BD98}" type="presParOf" srcId="{3BB90F99-6AF3-4910-B98A-51054B092BC0}" destId="{B3365312-05AB-4AD3-BCEC-347385BC7BD1}" srcOrd="17" destOrd="0" presId="urn:microsoft.com/office/officeart/2005/8/layout/target1"/>
    <dgm:cxn modelId="{551759F8-53BF-4BF3-A4BC-DA4459548957}" type="presParOf" srcId="{3BB90F99-6AF3-4910-B98A-51054B092BC0}" destId="{3200C4DC-5AFE-4FF7-B128-3B7F453A9622}" srcOrd="18" destOrd="0" presId="urn:microsoft.com/office/officeart/2005/8/layout/target1"/>
    <dgm:cxn modelId="{51505822-F3CC-4D21-BD0E-0F3B1CC250EE}" type="presParOf" srcId="{3BB90F99-6AF3-4910-B98A-51054B092BC0}" destId="{39866148-3336-4F74-B61F-C2DF362BDDC1}"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AFE80E-5A85-4D43-90A7-F723D89AD5EF}"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s-VE"/>
        </a:p>
      </dgm:t>
    </dgm:pt>
    <dgm:pt modelId="{175DA67A-75FC-4463-83DF-368035D1EC71}">
      <dgm:prSet phldrT="[Texto]"/>
      <dgm:spPr/>
      <dgm:t>
        <a:bodyPr/>
        <a:lstStyle/>
        <a:p>
          <a:r>
            <a:rPr lang="es-EC" dirty="0">
              <a:solidFill>
                <a:schemeClr val="tx1"/>
              </a:solidFill>
            </a:rPr>
            <a:t>H1.</a:t>
          </a:r>
          <a:endParaRPr lang="es-VE" dirty="0">
            <a:solidFill>
              <a:schemeClr val="tx1"/>
            </a:solidFill>
          </a:endParaRPr>
        </a:p>
      </dgm:t>
    </dgm:pt>
    <dgm:pt modelId="{9AA5341D-B317-492B-8F4F-2FE6BBBB4C13}" type="parTrans" cxnId="{E1F94B19-23EF-4C7C-BD16-2E5F910B28DA}">
      <dgm:prSet/>
      <dgm:spPr/>
      <dgm:t>
        <a:bodyPr/>
        <a:lstStyle/>
        <a:p>
          <a:endParaRPr lang="es-VE"/>
        </a:p>
      </dgm:t>
    </dgm:pt>
    <dgm:pt modelId="{1DF42DF7-52E5-441F-AE81-0CB56E322221}" type="sibTrans" cxnId="{E1F94B19-23EF-4C7C-BD16-2E5F910B28DA}">
      <dgm:prSet/>
      <dgm:spPr/>
      <dgm:t>
        <a:bodyPr/>
        <a:lstStyle/>
        <a:p>
          <a:endParaRPr lang="es-VE"/>
        </a:p>
      </dgm:t>
    </dgm:pt>
    <dgm:pt modelId="{2DC590CB-E514-4E5F-9C8D-5F1B2274E10A}">
      <dgm:prSet phldrT="[Texto]"/>
      <dgm:spPr/>
      <dgm:t>
        <a:bodyPr/>
        <a:lstStyle/>
        <a:p>
          <a:r>
            <a:rPr lang="es-EC" dirty="0"/>
            <a:t>Las nuevas promociones digitales aumentaran la visita de  turistas al cantón Baños de Agua Santa</a:t>
          </a:r>
          <a:endParaRPr lang="es-VE" dirty="0"/>
        </a:p>
      </dgm:t>
    </dgm:pt>
    <dgm:pt modelId="{12E83097-9408-4168-BB71-CBD85C6967D6}" type="parTrans" cxnId="{3997755E-354C-4314-8797-9912700912D8}">
      <dgm:prSet/>
      <dgm:spPr/>
      <dgm:t>
        <a:bodyPr/>
        <a:lstStyle/>
        <a:p>
          <a:endParaRPr lang="es-VE"/>
        </a:p>
      </dgm:t>
    </dgm:pt>
    <dgm:pt modelId="{BB7A631E-ADDA-443F-9396-FB98E4559E16}" type="sibTrans" cxnId="{3997755E-354C-4314-8797-9912700912D8}">
      <dgm:prSet/>
      <dgm:spPr/>
      <dgm:t>
        <a:bodyPr/>
        <a:lstStyle/>
        <a:p>
          <a:endParaRPr lang="es-VE"/>
        </a:p>
      </dgm:t>
    </dgm:pt>
    <dgm:pt modelId="{FF712414-ADBB-4B50-9E84-42F2887EB858}">
      <dgm:prSet phldrT="[Texto]"/>
      <dgm:spPr/>
      <dgm:t>
        <a:bodyPr/>
        <a:lstStyle/>
        <a:p>
          <a:r>
            <a:rPr lang="es-EC" dirty="0">
              <a:solidFill>
                <a:schemeClr val="tx1"/>
              </a:solidFill>
            </a:rPr>
            <a:t>H2.</a:t>
          </a:r>
          <a:endParaRPr lang="es-VE" dirty="0">
            <a:solidFill>
              <a:schemeClr val="tx1"/>
            </a:solidFill>
          </a:endParaRPr>
        </a:p>
      </dgm:t>
    </dgm:pt>
    <dgm:pt modelId="{3A636D7A-8B70-4B88-B2DC-9079DB44FCDC}" type="parTrans" cxnId="{CEAF07F8-B8E2-4274-9175-EE305E14E72C}">
      <dgm:prSet/>
      <dgm:spPr/>
      <dgm:t>
        <a:bodyPr/>
        <a:lstStyle/>
        <a:p>
          <a:endParaRPr lang="es-VE"/>
        </a:p>
      </dgm:t>
    </dgm:pt>
    <dgm:pt modelId="{416E6BFA-898A-41CD-867C-77DA3F2F3B9C}" type="sibTrans" cxnId="{CEAF07F8-B8E2-4274-9175-EE305E14E72C}">
      <dgm:prSet/>
      <dgm:spPr/>
      <dgm:t>
        <a:bodyPr/>
        <a:lstStyle/>
        <a:p>
          <a:endParaRPr lang="es-VE"/>
        </a:p>
      </dgm:t>
    </dgm:pt>
    <dgm:pt modelId="{D0BC8BE3-8053-4523-ACCA-A9218CD339EB}">
      <dgm:prSet phldrT="[Texto]"/>
      <dgm:spPr/>
      <dgm:t>
        <a:bodyPr/>
        <a:lstStyle/>
        <a:p>
          <a:r>
            <a:rPr lang="es-EC" dirty="0"/>
            <a:t>Las nuevas promociones digitales disminuirán la visita de turistas al cantón Baños de Agua Santa.</a:t>
          </a:r>
          <a:endParaRPr lang="es-VE" dirty="0"/>
        </a:p>
      </dgm:t>
    </dgm:pt>
    <dgm:pt modelId="{78FAD5EE-4181-4D63-98D6-5EBA8D9C4ED9}" type="parTrans" cxnId="{17EC4709-6F5C-42DE-9133-C1C50ECAA5A8}">
      <dgm:prSet/>
      <dgm:spPr/>
      <dgm:t>
        <a:bodyPr/>
        <a:lstStyle/>
        <a:p>
          <a:endParaRPr lang="es-VE"/>
        </a:p>
      </dgm:t>
    </dgm:pt>
    <dgm:pt modelId="{90F884C6-000E-4F90-B0B7-AF30EE502D49}" type="sibTrans" cxnId="{17EC4709-6F5C-42DE-9133-C1C50ECAA5A8}">
      <dgm:prSet/>
      <dgm:spPr/>
      <dgm:t>
        <a:bodyPr/>
        <a:lstStyle/>
        <a:p>
          <a:endParaRPr lang="es-VE"/>
        </a:p>
      </dgm:t>
    </dgm:pt>
    <dgm:pt modelId="{6B1A6037-344C-4225-9F43-47241F9FCD87}">
      <dgm:prSet phldrT="[Texto]"/>
      <dgm:spPr/>
      <dgm:t>
        <a:bodyPr/>
        <a:lstStyle/>
        <a:p>
          <a:r>
            <a:rPr lang="es-EC" dirty="0">
              <a:solidFill>
                <a:schemeClr val="tx1"/>
              </a:solidFill>
            </a:rPr>
            <a:t>H3.</a:t>
          </a:r>
          <a:endParaRPr lang="es-VE" dirty="0">
            <a:solidFill>
              <a:schemeClr val="tx1"/>
            </a:solidFill>
          </a:endParaRPr>
        </a:p>
      </dgm:t>
    </dgm:pt>
    <dgm:pt modelId="{7AAD9E14-BE9A-4922-AA32-3C2C13893345}" type="parTrans" cxnId="{3285E4BF-1514-4AF6-AE2E-01BECDFE9F35}">
      <dgm:prSet/>
      <dgm:spPr/>
      <dgm:t>
        <a:bodyPr/>
        <a:lstStyle/>
        <a:p>
          <a:endParaRPr lang="es-VE"/>
        </a:p>
      </dgm:t>
    </dgm:pt>
    <dgm:pt modelId="{2001D470-2B78-4372-A6F2-94B407A3801B}" type="sibTrans" cxnId="{3285E4BF-1514-4AF6-AE2E-01BECDFE9F35}">
      <dgm:prSet/>
      <dgm:spPr/>
      <dgm:t>
        <a:bodyPr/>
        <a:lstStyle/>
        <a:p>
          <a:endParaRPr lang="es-VE"/>
        </a:p>
      </dgm:t>
    </dgm:pt>
    <dgm:pt modelId="{C8BA113C-303A-491B-9E87-AD0FECDA4BE8}">
      <dgm:prSet phldrT="[Texto]"/>
      <dgm:spPr/>
      <dgm:t>
        <a:bodyPr/>
        <a:lstStyle/>
        <a:p>
          <a:r>
            <a:rPr lang="es-EC" dirty="0"/>
            <a:t>Mediante la utilización de Realidad Aumentada las promociones de los deportes de aventura tienen más difusión de información a través de dispositivos móviles. </a:t>
          </a:r>
          <a:endParaRPr lang="es-VE" dirty="0"/>
        </a:p>
      </dgm:t>
    </dgm:pt>
    <dgm:pt modelId="{1B08F65C-B967-4E6E-8D95-925FC24E2F83}" type="parTrans" cxnId="{C43B561A-2CF9-487F-89F4-7E5CE1753F47}">
      <dgm:prSet/>
      <dgm:spPr/>
      <dgm:t>
        <a:bodyPr/>
        <a:lstStyle/>
        <a:p>
          <a:endParaRPr lang="es-VE"/>
        </a:p>
      </dgm:t>
    </dgm:pt>
    <dgm:pt modelId="{C7DE4950-4A04-4BDB-A3B5-7840BCCA6840}" type="sibTrans" cxnId="{C43B561A-2CF9-487F-89F4-7E5CE1753F47}">
      <dgm:prSet/>
      <dgm:spPr/>
      <dgm:t>
        <a:bodyPr/>
        <a:lstStyle/>
        <a:p>
          <a:endParaRPr lang="es-VE"/>
        </a:p>
      </dgm:t>
    </dgm:pt>
    <dgm:pt modelId="{CB82F5D0-AD00-4ABC-8E07-093CB09F4930}">
      <dgm:prSet phldrT="[Texto]"/>
      <dgm:spPr/>
      <dgm:t>
        <a:bodyPr/>
        <a:lstStyle/>
        <a:p>
          <a:r>
            <a:rPr lang="es-EC" dirty="0">
              <a:solidFill>
                <a:schemeClr val="tx1"/>
              </a:solidFill>
            </a:rPr>
            <a:t>H4.</a:t>
          </a:r>
          <a:endParaRPr lang="es-VE" dirty="0">
            <a:solidFill>
              <a:schemeClr val="tx1"/>
            </a:solidFill>
          </a:endParaRPr>
        </a:p>
      </dgm:t>
    </dgm:pt>
    <dgm:pt modelId="{9362BEC7-D269-405B-A132-E698E7B19B3F}" type="parTrans" cxnId="{7A1A1FBD-8CD3-40D6-93D3-30942D71DAA0}">
      <dgm:prSet/>
      <dgm:spPr/>
      <dgm:t>
        <a:bodyPr/>
        <a:lstStyle/>
        <a:p>
          <a:endParaRPr lang="es-VE"/>
        </a:p>
      </dgm:t>
    </dgm:pt>
    <dgm:pt modelId="{66DA8993-4CFC-44C1-8E20-781D7B60FAE3}" type="sibTrans" cxnId="{7A1A1FBD-8CD3-40D6-93D3-30942D71DAA0}">
      <dgm:prSet/>
      <dgm:spPr/>
      <dgm:t>
        <a:bodyPr/>
        <a:lstStyle/>
        <a:p>
          <a:endParaRPr lang="es-VE"/>
        </a:p>
      </dgm:t>
    </dgm:pt>
    <dgm:pt modelId="{E6632E89-31D1-4DAD-967D-CD88512D0DD1}" type="pres">
      <dgm:prSet presAssocID="{30AFE80E-5A85-4D43-90A7-F723D89AD5EF}" presName="Name0" presStyleCnt="0">
        <dgm:presLayoutVars>
          <dgm:dir/>
          <dgm:animLvl val="lvl"/>
          <dgm:resizeHandles val="exact"/>
        </dgm:presLayoutVars>
      </dgm:prSet>
      <dgm:spPr/>
    </dgm:pt>
    <dgm:pt modelId="{4E3E7541-B661-4196-B564-277543CBE939}" type="pres">
      <dgm:prSet presAssocID="{175DA67A-75FC-4463-83DF-368035D1EC71}" presName="linNode" presStyleCnt="0"/>
      <dgm:spPr/>
    </dgm:pt>
    <dgm:pt modelId="{281EF9D8-58CA-4527-9F68-DB2834B77CC2}" type="pres">
      <dgm:prSet presAssocID="{175DA67A-75FC-4463-83DF-368035D1EC71}" presName="parentText" presStyleLbl="node1" presStyleIdx="0" presStyleCnt="4">
        <dgm:presLayoutVars>
          <dgm:chMax val="1"/>
          <dgm:bulletEnabled val="1"/>
        </dgm:presLayoutVars>
      </dgm:prSet>
      <dgm:spPr/>
    </dgm:pt>
    <dgm:pt modelId="{5A09BFD6-932A-44AE-84CE-86FA0ED2A2C7}" type="pres">
      <dgm:prSet presAssocID="{175DA67A-75FC-4463-83DF-368035D1EC71}" presName="descendantText" presStyleLbl="alignAccFollowNode1" presStyleIdx="0" presStyleCnt="3">
        <dgm:presLayoutVars>
          <dgm:bulletEnabled val="1"/>
        </dgm:presLayoutVars>
      </dgm:prSet>
      <dgm:spPr/>
    </dgm:pt>
    <dgm:pt modelId="{EBE64F28-9CFD-4649-9CC7-5BFCF8F6DEBC}" type="pres">
      <dgm:prSet presAssocID="{1DF42DF7-52E5-441F-AE81-0CB56E322221}" presName="sp" presStyleCnt="0"/>
      <dgm:spPr/>
    </dgm:pt>
    <dgm:pt modelId="{995BF261-943C-4DB7-8E9B-06B3B26D079D}" type="pres">
      <dgm:prSet presAssocID="{FF712414-ADBB-4B50-9E84-42F2887EB858}" presName="linNode" presStyleCnt="0"/>
      <dgm:spPr/>
    </dgm:pt>
    <dgm:pt modelId="{97111C2B-164A-4F3C-8C08-1F50F5703702}" type="pres">
      <dgm:prSet presAssocID="{FF712414-ADBB-4B50-9E84-42F2887EB858}" presName="parentText" presStyleLbl="node1" presStyleIdx="1" presStyleCnt="4">
        <dgm:presLayoutVars>
          <dgm:chMax val="1"/>
          <dgm:bulletEnabled val="1"/>
        </dgm:presLayoutVars>
      </dgm:prSet>
      <dgm:spPr/>
    </dgm:pt>
    <dgm:pt modelId="{B407F7F0-532D-4A3F-A581-BE9DACCB9503}" type="pres">
      <dgm:prSet presAssocID="{FF712414-ADBB-4B50-9E84-42F2887EB858}" presName="descendantText" presStyleLbl="alignAccFollowNode1" presStyleIdx="1" presStyleCnt="3">
        <dgm:presLayoutVars>
          <dgm:bulletEnabled val="1"/>
        </dgm:presLayoutVars>
      </dgm:prSet>
      <dgm:spPr/>
    </dgm:pt>
    <dgm:pt modelId="{FDD470FC-DFCC-4BA9-84B0-6784F396349B}" type="pres">
      <dgm:prSet presAssocID="{416E6BFA-898A-41CD-867C-77DA3F2F3B9C}" presName="sp" presStyleCnt="0"/>
      <dgm:spPr/>
    </dgm:pt>
    <dgm:pt modelId="{270F7018-18C6-4846-A387-F58BC29E428D}" type="pres">
      <dgm:prSet presAssocID="{6B1A6037-344C-4225-9F43-47241F9FCD87}" presName="linNode" presStyleCnt="0"/>
      <dgm:spPr/>
    </dgm:pt>
    <dgm:pt modelId="{5CA257A1-7394-4C2F-997A-E8342852AAE9}" type="pres">
      <dgm:prSet presAssocID="{6B1A6037-344C-4225-9F43-47241F9FCD87}" presName="parentText" presStyleLbl="node1" presStyleIdx="2" presStyleCnt="4">
        <dgm:presLayoutVars>
          <dgm:chMax val="1"/>
          <dgm:bulletEnabled val="1"/>
        </dgm:presLayoutVars>
      </dgm:prSet>
      <dgm:spPr/>
    </dgm:pt>
    <dgm:pt modelId="{A1A51667-73C7-48B3-9001-4C05AF5673ED}" type="pres">
      <dgm:prSet presAssocID="{6B1A6037-344C-4225-9F43-47241F9FCD87}" presName="descendantText" presStyleLbl="alignAccFollowNode1" presStyleIdx="2" presStyleCnt="3">
        <dgm:presLayoutVars>
          <dgm:bulletEnabled val="1"/>
        </dgm:presLayoutVars>
      </dgm:prSet>
      <dgm:spPr/>
    </dgm:pt>
    <dgm:pt modelId="{5B43BB6B-97AA-41B9-ACED-92A8BEAB38A8}" type="pres">
      <dgm:prSet presAssocID="{2001D470-2B78-4372-A6F2-94B407A3801B}" presName="sp" presStyleCnt="0"/>
      <dgm:spPr/>
    </dgm:pt>
    <dgm:pt modelId="{A7B3BB9B-8536-48AE-AA33-1F688C1723AD}" type="pres">
      <dgm:prSet presAssocID="{CB82F5D0-AD00-4ABC-8E07-093CB09F4930}" presName="linNode" presStyleCnt="0"/>
      <dgm:spPr/>
    </dgm:pt>
    <dgm:pt modelId="{913DD250-B67E-4CE0-8A00-B55F0332EC82}" type="pres">
      <dgm:prSet presAssocID="{CB82F5D0-AD00-4ABC-8E07-093CB09F4930}" presName="parentText" presStyleLbl="node1" presStyleIdx="3" presStyleCnt="4">
        <dgm:presLayoutVars>
          <dgm:chMax val="1"/>
          <dgm:bulletEnabled val="1"/>
        </dgm:presLayoutVars>
      </dgm:prSet>
      <dgm:spPr/>
    </dgm:pt>
  </dgm:ptLst>
  <dgm:cxnLst>
    <dgm:cxn modelId="{17EC4709-6F5C-42DE-9133-C1C50ECAA5A8}" srcId="{FF712414-ADBB-4B50-9E84-42F2887EB858}" destId="{D0BC8BE3-8053-4523-ACCA-A9218CD339EB}" srcOrd="0" destOrd="0" parTransId="{78FAD5EE-4181-4D63-98D6-5EBA8D9C4ED9}" sibTransId="{90F884C6-000E-4F90-B0B7-AF30EE502D49}"/>
    <dgm:cxn modelId="{E1F94B19-23EF-4C7C-BD16-2E5F910B28DA}" srcId="{30AFE80E-5A85-4D43-90A7-F723D89AD5EF}" destId="{175DA67A-75FC-4463-83DF-368035D1EC71}" srcOrd="0" destOrd="0" parTransId="{9AA5341D-B317-492B-8F4F-2FE6BBBB4C13}" sibTransId="{1DF42DF7-52E5-441F-AE81-0CB56E322221}"/>
    <dgm:cxn modelId="{C43B561A-2CF9-487F-89F4-7E5CE1753F47}" srcId="{6B1A6037-344C-4225-9F43-47241F9FCD87}" destId="{C8BA113C-303A-491B-9E87-AD0FECDA4BE8}" srcOrd="0" destOrd="0" parTransId="{1B08F65C-B967-4E6E-8D95-925FC24E2F83}" sibTransId="{C7DE4950-4A04-4BDB-A3B5-7840BCCA6840}"/>
    <dgm:cxn modelId="{34BEAF1A-D774-4D71-9F70-4229E5691C24}" type="presOf" srcId="{2DC590CB-E514-4E5F-9C8D-5F1B2274E10A}" destId="{5A09BFD6-932A-44AE-84CE-86FA0ED2A2C7}" srcOrd="0" destOrd="0" presId="urn:microsoft.com/office/officeart/2005/8/layout/vList5"/>
    <dgm:cxn modelId="{20159A31-C383-4661-B845-5752B16FDEA4}" type="presOf" srcId="{6B1A6037-344C-4225-9F43-47241F9FCD87}" destId="{5CA257A1-7394-4C2F-997A-E8342852AAE9}" srcOrd="0" destOrd="0" presId="urn:microsoft.com/office/officeart/2005/8/layout/vList5"/>
    <dgm:cxn modelId="{059D4035-CDEC-49CE-8C5E-56D323763D28}" type="presOf" srcId="{C8BA113C-303A-491B-9E87-AD0FECDA4BE8}" destId="{A1A51667-73C7-48B3-9001-4C05AF5673ED}" srcOrd="0" destOrd="0" presId="urn:microsoft.com/office/officeart/2005/8/layout/vList5"/>
    <dgm:cxn modelId="{3997755E-354C-4314-8797-9912700912D8}" srcId="{175DA67A-75FC-4463-83DF-368035D1EC71}" destId="{2DC590CB-E514-4E5F-9C8D-5F1B2274E10A}" srcOrd="0" destOrd="0" parTransId="{12E83097-9408-4168-BB71-CBD85C6967D6}" sibTransId="{BB7A631E-ADDA-443F-9396-FB98E4559E16}"/>
    <dgm:cxn modelId="{D1E38D68-9512-49AC-8F62-C6D4FCCA395C}" type="presOf" srcId="{175DA67A-75FC-4463-83DF-368035D1EC71}" destId="{281EF9D8-58CA-4527-9F68-DB2834B77CC2}" srcOrd="0" destOrd="0" presId="urn:microsoft.com/office/officeart/2005/8/layout/vList5"/>
    <dgm:cxn modelId="{F2D32C4C-F2CD-48DE-9902-C09C5FD30B69}" type="presOf" srcId="{30AFE80E-5A85-4D43-90A7-F723D89AD5EF}" destId="{E6632E89-31D1-4DAD-967D-CD88512D0DD1}" srcOrd="0" destOrd="0" presId="urn:microsoft.com/office/officeart/2005/8/layout/vList5"/>
    <dgm:cxn modelId="{C8197973-5055-4123-ACD1-38CD5C63EAE3}" type="presOf" srcId="{FF712414-ADBB-4B50-9E84-42F2887EB858}" destId="{97111C2B-164A-4F3C-8C08-1F50F5703702}" srcOrd="0" destOrd="0" presId="urn:microsoft.com/office/officeart/2005/8/layout/vList5"/>
    <dgm:cxn modelId="{EC2E249E-B832-457D-8B2B-CA7B4819AAEB}" type="presOf" srcId="{CB82F5D0-AD00-4ABC-8E07-093CB09F4930}" destId="{913DD250-B67E-4CE0-8A00-B55F0332EC82}" srcOrd="0" destOrd="0" presId="urn:microsoft.com/office/officeart/2005/8/layout/vList5"/>
    <dgm:cxn modelId="{00F5E6A1-2A53-4F1D-8464-AA35B4AF6B41}" type="presOf" srcId="{D0BC8BE3-8053-4523-ACCA-A9218CD339EB}" destId="{B407F7F0-532D-4A3F-A581-BE9DACCB9503}" srcOrd="0" destOrd="0" presId="urn:microsoft.com/office/officeart/2005/8/layout/vList5"/>
    <dgm:cxn modelId="{7A1A1FBD-8CD3-40D6-93D3-30942D71DAA0}" srcId="{30AFE80E-5A85-4D43-90A7-F723D89AD5EF}" destId="{CB82F5D0-AD00-4ABC-8E07-093CB09F4930}" srcOrd="3" destOrd="0" parTransId="{9362BEC7-D269-405B-A132-E698E7B19B3F}" sibTransId="{66DA8993-4CFC-44C1-8E20-781D7B60FAE3}"/>
    <dgm:cxn modelId="{3285E4BF-1514-4AF6-AE2E-01BECDFE9F35}" srcId="{30AFE80E-5A85-4D43-90A7-F723D89AD5EF}" destId="{6B1A6037-344C-4225-9F43-47241F9FCD87}" srcOrd="2" destOrd="0" parTransId="{7AAD9E14-BE9A-4922-AA32-3C2C13893345}" sibTransId="{2001D470-2B78-4372-A6F2-94B407A3801B}"/>
    <dgm:cxn modelId="{CEAF07F8-B8E2-4274-9175-EE305E14E72C}" srcId="{30AFE80E-5A85-4D43-90A7-F723D89AD5EF}" destId="{FF712414-ADBB-4B50-9E84-42F2887EB858}" srcOrd="1" destOrd="0" parTransId="{3A636D7A-8B70-4B88-B2DC-9079DB44FCDC}" sibTransId="{416E6BFA-898A-41CD-867C-77DA3F2F3B9C}"/>
    <dgm:cxn modelId="{6FE7E298-5AB2-449E-88F3-C6F5232CA4B0}" type="presParOf" srcId="{E6632E89-31D1-4DAD-967D-CD88512D0DD1}" destId="{4E3E7541-B661-4196-B564-277543CBE939}" srcOrd="0" destOrd="0" presId="urn:microsoft.com/office/officeart/2005/8/layout/vList5"/>
    <dgm:cxn modelId="{7F300970-E960-41F3-B2C4-450A5725C039}" type="presParOf" srcId="{4E3E7541-B661-4196-B564-277543CBE939}" destId="{281EF9D8-58CA-4527-9F68-DB2834B77CC2}" srcOrd="0" destOrd="0" presId="urn:microsoft.com/office/officeart/2005/8/layout/vList5"/>
    <dgm:cxn modelId="{545B6ADD-0235-4AEF-9745-BB9B15A0E9CA}" type="presParOf" srcId="{4E3E7541-B661-4196-B564-277543CBE939}" destId="{5A09BFD6-932A-44AE-84CE-86FA0ED2A2C7}" srcOrd="1" destOrd="0" presId="urn:microsoft.com/office/officeart/2005/8/layout/vList5"/>
    <dgm:cxn modelId="{431D284F-B120-463A-ADCC-4500D6716073}" type="presParOf" srcId="{E6632E89-31D1-4DAD-967D-CD88512D0DD1}" destId="{EBE64F28-9CFD-4649-9CC7-5BFCF8F6DEBC}" srcOrd="1" destOrd="0" presId="urn:microsoft.com/office/officeart/2005/8/layout/vList5"/>
    <dgm:cxn modelId="{256BABD9-6DE8-44A7-B72A-0317265200FE}" type="presParOf" srcId="{E6632E89-31D1-4DAD-967D-CD88512D0DD1}" destId="{995BF261-943C-4DB7-8E9B-06B3B26D079D}" srcOrd="2" destOrd="0" presId="urn:microsoft.com/office/officeart/2005/8/layout/vList5"/>
    <dgm:cxn modelId="{4BE1D883-E010-4AA5-850C-6D8C9AB58C1A}" type="presParOf" srcId="{995BF261-943C-4DB7-8E9B-06B3B26D079D}" destId="{97111C2B-164A-4F3C-8C08-1F50F5703702}" srcOrd="0" destOrd="0" presId="urn:microsoft.com/office/officeart/2005/8/layout/vList5"/>
    <dgm:cxn modelId="{9BC6A33D-3D24-4529-9A24-92C71D49E2A6}" type="presParOf" srcId="{995BF261-943C-4DB7-8E9B-06B3B26D079D}" destId="{B407F7F0-532D-4A3F-A581-BE9DACCB9503}" srcOrd="1" destOrd="0" presId="urn:microsoft.com/office/officeart/2005/8/layout/vList5"/>
    <dgm:cxn modelId="{C034268C-533C-4291-8DEF-40373AB0BD1C}" type="presParOf" srcId="{E6632E89-31D1-4DAD-967D-CD88512D0DD1}" destId="{FDD470FC-DFCC-4BA9-84B0-6784F396349B}" srcOrd="3" destOrd="0" presId="urn:microsoft.com/office/officeart/2005/8/layout/vList5"/>
    <dgm:cxn modelId="{EBA42185-C82D-4E56-973F-AC81B6A9F72C}" type="presParOf" srcId="{E6632E89-31D1-4DAD-967D-CD88512D0DD1}" destId="{270F7018-18C6-4846-A387-F58BC29E428D}" srcOrd="4" destOrd="0" presId="urn:microsoft.com/office/officeart/2005/8/layout/vList5"/>
    <dgm:cxn modelId="{39A3949C-63C2-4E15-B50F-6FA481A9EEDD}" type="presParOf" srcId="{270F7018-18C6-4846-A387-F58BC29E428D}" destId="{5CA257A1-7394-4C2F-997A-E8342852AAE9}" srcOrd="0" destOrd="0" presId="urn:microsoft.com/office/officeart/2005/8/layout/vList5"/>
    <dgm:cxn modelId="{3186D78D-80E5-4193-B011-5F9AE9360C49}" type="presParOf" srcId="{270F7018-18C6-4846-A387-F58BC29E428D}" destId="{A1A51667-73C7-48B3-9001-4C05AF5673ED}" srcOrd="1" destOrd="0" presId="urn:microsoft.com/office/officeart/2005/8/layout/vList5"/>
    <dgm:cxn modelId="{EC9BE17B-F4BF-4B9B-9B54-A72B1B8C6A2E}" type="presParOf" srcId="{E6632E89-31D1-4DAD-967D-CD88512D0DD1}" destId="{5B43BB6B-97AA-41B9-ACED-92A8BEAB38A8}" srcOrd="5" destOrd="0" presId="urn:microsoft.com/office/officeart/2005/8/layout/vList5"/>
    <dgm:cxn modelId="{C1006176-6013-445C-BAA2-E747242FC119}" type="presParOf" srcId="{E6632E89-31D1-4DAD-967D-CD88512D0DD1}" destId="{A7B3BB9B-8536-48AE-AA33-1F688C1723AD}" srcOrd="6" destOrd="0" presId="urn:microsoft.com/office/officeart/2005/8/layout/vList5"/>
    <dgm:cxn modelId="{34DB52F2-3856-4947-925D-920CB302E5BB}" type="presParOf" srcId="{A7B3BB9B-8536-48AE-AA33-1F688C1723AD}" destId="{913DD250-B67E-4CE0-8A00-B55F0332EC8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CC6C5F-82A2-4011-88EA-36C6A2887144}" type="doc">
      <dgm:prSet loTypeId="urn:microsoft.com/office/officeart/2005/8/layout/bProcess3" loCatId="process" qsTypeId="urn:microsoft.com/office/officeart/2005/8/quickstyle/simple3" qsCatId="simple" csTypeId="urn:microsoft.com/office/officeart/2005/8/colors/accent1_5" csCatId="accent1" phldr="1"/>
      <dgm:spPr/>
      <dgm:t>
        <a:bodyPr/>
        <a:lstStyle/>
        <a:p>
          <a:endParaRPr lang="es-VE"/>
        </a:p>
      </dgm:t>
    </dgm:pt>
    <dgm:pt modelId="{E93C1E78-7BEB-4BD3-BC1D-D4AACAF18E69}">
      <dgm:prSet phldrT="[Texto]"/>
      <dgm:spPr/>
      <dgm:t>
        <a:bodyPr/>
        <a:lstStyle/>
        <a:p>
          <a:r>
            <a:rPr lang="es-EC" dirty="0"/>
            <a:t>Diseñar un cronograma</a:t>
          </a:r>
          <a:endParaRPr lang="es-VE" dirty="0"/>
        </a:p>
      </dgm:t>
    </dgm:pt>
    <dgm:pt modelId="{B7CE9F9B-2051-43CB-962E-3BB69D8D8EC1}" type="parTrans" cxnId="{CB6D34CA-78D1-4DC5-B703-3BACBC53900A}">
      <dgm:prSet/>
      <dgm:spPr/>
      <dgm:t>
        <a:bodyPr/>
        <a:lstStyle/>
        <a:p>
          <a:endParaRPr lang="es-VE"/>
        </a:p>
      </dgm:t>
    </dgm:pt>
    <dgm:pt modelId="{BA9B41DC-D598-47F3-BE99-241E33C210B6}" type="sibTrans" cxnId="{CB6D34CA-78D1-4DC5-B703-3BACBC53900A}">
      <dgm:prSet/>
      <dgm:spPr/>
      <dgm:t>
        <a:bodyPr/>
        <a:lstStyle/>
        <a:p>
          <a:endParaRPr lang="es-VE" dirty="0"/>
        </a:p>
      </dgm:t>
    </dgm:pt>
    <dgm:pt modelId="{257757E1-3F53-4549-B597-91CE7586CA59}">
      <dgm:prSet phldrT="[Texto]"/>
      <dgm:spPr/>
      <dgm:t>
        <a:bodyPr/>
        <a:lstStyle/>
        <a:p>
          <a:r>
            <a:rPr lang="es-EC" dirty="0"/>
            <a:t>Selección de personal</a:t>
          </a:r>
          <a:endParaRPr lang="es-VE" dirty="0"/>
        </a:p>
      </dgm:t>
    </dgm:pt>
    <dgm:pt modelId="{BF44754B-0A2C-4C6B-9DA6-A09AD5B01F65}" type="parTrans" cxnId="{EDE16186-5CF5-4CD6-BFEF-F79B887CF90F}">
      <dgm:prSet/>
      <dgm:spPr/>
      <dgm:t>
        <a:bodyPr/>
        <a:lstStyle/>
        <a:p>
          <a:endParaRPr lang="es-VE"/>
        </a:p>
      </dgm:t>
    </dgm:pt>
    <dgm:pt modelId="{A040A82E-2B16-48C0-A05E-80C6499F9F23}" type="sibTrans" cxnId="{EDE16186-5CF5-4CD6-BFEF-F79B887CF90F}">
      <dgm:prSet/>
      <dgm:spPr/>
      <dgm:t>
        <a:bodyPr/>
        <a:lstStyle/>
        <a:p>
          <a:endParaRPr lang="es-VE" dirty="0"/>
        </a:p>
      </dgm:t>
    </dgm:pt>
    <dgm:pt modelId="{0E2772C9-6297-40A2-BE49-7DCF8C653A16}">
      <dgm:prSet phldrT="[Texto]"/>
      <dgm:spPr/>
      <dgm:t>
        <a:bodyPr/>
        <a:lstStyle/>
        <a:p>
          <a:r>
            <a:rPr lang="es-EC" dirty="0"/>
            <a:t>Establecer el sector</a:t>
          </a:r>
          <a:endParaRPr lang="es-VE" dirty="0"/>
        </a:p>
      </dgm:t>
    </dgm:pt>
    <dgm:pt modelId="{7187EF3C-E0AC-4F98-83B8-883B19B816B1}" type="parTrans" cxnId="{5AAAF911-A425-4981-B6AB-863DE5025CD3}">
      <dgm:prSet/>
      <dgm:spPr/>
      <dgm:t>
        <a:bodyPr/>
        <a:lstStyle/>
        <a:p>
          <a:endParaRPr lang="es-VE"/>
        </a:p>
      </dgm:t>
    </dgm:pt>
    <dgm:pt modelId="{E3F8D9F0-ECE0-410F-A7C4-33F78DE9AD2A}" type="sibTrans" cxnId="{5AAAF911-A425-4981-B6AB-863DE5025CD3}">
      <dgm:prSet/>
      <dgm:spPr/>
      <dgm:t>
        <a:bodyPr/>
        <a:lstStyle/>
        <a:p>
          <a:endParaRPr lang="es-VE" dirty="0"/>
        </a:p>
      </dgm:t>
    </dgm:pt>
    <dgm:pt modelId="{623D927D-AB66-49C5-91F5-681D044015A6}">
      <dgm:prSet phldrT="[Texto]"/>
      <dgm:spPr/>
      <dgm:t>
        <a:bodyPr/>
        <a:lstStyle/>
        <a:p>
          <a:r>
            <a:rPr lang="es-EC" dirty="0"/>
            <a:t>Proceder a encuestar</a:t>
          </a:r>
          <a:endParaRPr lang="es-VE" dirty="0"/>
        </a:p>
      </dgm:t>
    </dgm:pt>
    <dgm:pt modelId="{5D9A1C4D-D29D-476B-A03E-399902F93D9A}" type="parTrans" cxnId="{25A6356B-3C84-4516-B0B7-AF52F1F8E0B2}">
      <dgm:prSet/>
      <dgm:spPr/>
      <dgm:t>
        <a:bodyPr/>
        <a:lstStyle/>
        <a:p>
          <a:endParaRPr lang="es-VE"/>
        </a:p>
      </dgm:t>
    </dgm:pt>
    <dgm:pt modelId="{98479F17-F1FA-4DF6-92F3-7C9CE02FBEFA}" type="sibTrans" cxnId="{25A6356B-3C84-4516-B0B7-AF52F1F8E0B2}">
      <dgm:prSet/>
      <dgm:spPr/>
      <dgm:t>
        <a:bodyPr/>
        <a:lstStyle/>
        <a:p>
          <a:endParaRPr lang="es-VE" dirty="0"/>
        </a:p>
      </dgm:t>
    </dgm:pt>
    <dgm:pt modelId="{7FCBDF6B-5872-4B5A-97B1-3148FEB6F7E8}">
      <dgm:prSet phldrT="[Texto]"/>
      <dgm:spPr/>
      <dgm:t>
        <a:bodyPr/>
        <a:lstStyle/>
        <a:p>
          <a:r>
            <a:rPr lang="es-EC" dirty="0"/>
            <a:t>Elaboración de una base</a:t>
          </a:r>
          <a:endParaRPr lang="es-VE" dirty="0"/>
        </a:p>
      </dgm:t>
    </dgm:pt>
    <dgm:pt modelId="{89962A23-EC9B-4E68-9CB6-6A48D7C9166D}" type="parTrans" cxnId="{5F23F0CB-92D0-4DC0-997D-C27936ED6210}">
      <dgm:prSet/>
      <dgm:spPr/>
      <dgm:t>
        <a:bodyPr/>
        <a:lstStyle/>
        <a:p>
          <a:endParaRPr lang="es-VE"/>
        </a:p>
      </dgm:t>
    </dgm:pt>
    <dgm:pt modelId="{56521CD3-AE48-465A-AE75-7DC3B0F41AC4}" type="sibTrans" cxnId="{5F23F0CB-92D0-4DC0-997D-C27936ED6210}">
      <dgm:prSet/>
      <dgm:spPr/>
      <dgm:t>
        <a:bodyPr/>
        <a:lstStyle/>
        <a:p>
          <a:endParaRPr lang="es-VE"/>
        </a:p>
      </dgm:t>
    </dgm:pt>
    <dgm:pt modelId="{7E587986-A385-4638-9F9C-07BA04E7B992}">
      <dgm:prSet phldrT="[Texto]"/>
      <dgm:spPr/>
      <dgm:t>
        <a:bodyPr/>
        <a:lstStyle/>
        <a:p>
          <a:r>
            <a:rPr lang="es-EC" dirty="0"/>
            <a:t>Controlar y revisar</a:t>
          </a:r>
          <a:endParaRPr lang="es-VE" dirty="0"/>
        </a:p>
      </dgm:t>
    </dgm:pt>
    <dgm:pt modelId="{82E7231B-6909-4C2D-AE61-B53DFEBF6C2C}" type="parTrans" cxnId="{6873A646-02C1-4641-A7CF-020CE76B2535}">
      <dgm:prSet/>
      <dgm:spPr/>
      <dgm:t>
        <a:bodyPr/>
        <a:lstStyle/>
        <a:p>
          <a:endParaRPr lang="es-VE"/>
        </a:p>
      </dgm:t>
    </dgm:pt>
    <dgm:pt modelId="{7104EB64-87DF-4B2C-A44F-0F6289D5F682}" type="sibTrans" cxnId="{6873A646-02C1-4641-A7CF-020CE76B2535}">
      <dgm:prSet/>
      <dgm:spPr/>
      <dgm:t>
        <a:bodyPr/>
        <a:lstStyle/>
        <a:p>
          <a:endParaRPr lang="es-VE"/>
        </a:p>
      </dgm:t>
    </dgm:pt>
    <dgm:pt modelId="{2EAA24AA-A2F5-46C8-B770-19AF9F16579D}" type="pres">
      <dgm:prSet presAssocID="{28CC6C5F-82A2-4011-88EA-36C6A2887144}" presName="Name0" presStyleCnt="0">
        <dgm:presLayoutVars>
          <dgm:dir/>
          <dgm:resizeHandles val="exact"/>
        </dgm:presLayoutVars>
      </dgm:prSet>
      <dgm:spPr/>
    </dgm:pt>
    <dgm:pt modelId="{7FBF5EF1-B1C2-49A9-AD8A-13F366CB5098}" type="pres">
      <dgm:prSet presAssocID="{E93C1E78-7BEB-4BD3-BC1D-D4AACAF18E69}" presName="node" presStyleLbl="node1" presStyleIdx="0" presStyleCnt="6">
        <dgm:presLayoutVars>
          <dgm:bulletEnabled val="1"/>
        </dgm:presLayoutVars>
      </dgm:prSet>
      <dgm:spPr/>
    </dgm:pt>
    <dgm:pt modelId="{FD25F5FD-1CE9-4B73-9885-D7EAEA3487C1}" type="pres">
      <dgm:prSet presAssocID="{BA9B41DC-D598-47F3-BE99-241E33C210B6}" presName="sibTrans" presStyleLbl="sibTrans1D1" presStyleIdx="0" presStyleCnt="5"/>
      <dgm:spPr/>
    </dgm:pt>
    <dgm:pt modelId="{31E314A5-855B-4D4E-B0B3-C0EE21FF46E4}" type="pres">
      <dgm:prSet presAssocID="{BA9B41DC-D598-47F3-BE99-241E33C210B6}" presName="connectorText" presStyleLbl="sibTrans1D1" presStyleIdx="0" presStyleCnt="5"/>
      <dgm:spPr/>
    </dgm:pt>
    <dgm:pt modelId="{7DC02328-BE92-4E37-86DA-78A422F91712}" type="pres">
      <dgm:prSet presAssocID="{257757E1-3F53-4549-B597-91CE7586CA59}" presName="node" presStyleLbl="node1" presStyleIdx="1" presStyleCnt="6">
        <dgm:presLayoutVars>
          <dgm:bulletEnabled val="1"/>
        </dgm:presLayoutVars>
      </dgm:prSet>
      <dgm:spPr/>
    </dgm:pt>
    <dgm:pt modelId="{1F55316C-A819-4E2A-A418-615AD4012424}" type="pres">
      <dgm:prSet presAssocID="{A040A82E-2B16-48C0-A05E-80C6499F9F23}" presName="sibTrans" presStyleLbl="sibTrans1D1" presStyleIdx="1" presStyleCnt="5"/>
      <dgm:spPr/>
    </dgm:pt>
    <dgm:pt modelId="{CFD668DF-1088-4641-976C-16C1345CF2EB}" type="pres">
      <dgm:prSet presAssocID="{A040A82E-2B16-48C0-A05E-80C6499F9F23}" presName="connectorText" presStyleLbl="sibTrans1D1" presStyleIdx="1" presStyleCnt="5"/>
      <dgm:spPr/>
    </dgm:pt>
    <dgm:pt modelId="{95465E16-E78D-40FC-A67B-03B56AA3DB62}" type="pres">
      <dgm:prSet presAssocID="{0E2772C9-6297-40A2-BE49-7DCF8C653A16}" presName="node" presStyleLbl="node1" presStyleIdx="2" presStyleCnt="6">
        <dgm:presLayoutVars>
          <dgm:bulletEnabled val="1"/>
        </dgm:presLayoutVars>
      </dgm:prSet>
      <dgm:spPr/>
    </dgm:pt>
    <dgm:pt modelId="{CDB1CF19-4585-482A-A87F-BBA98B12A662}" type="pres">
      <dgm:prSet presAssocID="{E3F8D9F0-ECE0-410F-A7C4-33F78DE9AD2A}" presName="sibTrans" presStyleLbl="sibTrans1D1" presStyleIdx="2" presStyleCnt="5"/>
      <dgm:spPr/>
    </dgm:pt>
    <dgm:pt modelId="{42AA42C5-B169-448B-B566-7272C65025A4}" type="pres">
      <dgm:prSet presAssocID="{E3F8D9F0-ECE0-410F-A7C4-33F78DE9AD2A}" presName="connectorText" presStyleLbl="sibTrans1D1" presStyleIdx="2" presStyleCnt="5"/>
      <dgm:spPr/>
    </dgm:pt>
    <dgm:pt modelId="{7F8E7A36-5EB8-49B4-B477-75A7135D2541}" type="pres">
      <dgm:prSet presAssocID="{623D927D-AB66-49C5-91F5-681D044015A6}" presName="node" presStyleLbl="node1" presStyleIdx="3" presStyleCnt="6">
        <dgm:presLayoutVars>
          <dgm:bulletEnabled val="1"/>
        </dgm:presLayoutVars>
      </dgm:prSet>
      <dgm:spPr/>
    </dgm:pt>
    <dgm:pt modelId="{BB276B43-E9EE-49C9-A0AF-77AEAECAB3ED}" type="pres">
      <dgm:prSet presAssocID="{98479F17-F1FA-4DF6-92F3-7C9CE02FBEFA}" presName="sibTrans" presStyleLbl="sibTrans1D1" presStyleIdx="3" presStyleCnt="5"/>
      <dgm:spPr/>
    </dgm:pt>
    <dgm:pt modelId="{DB920B0A-9A00-40C4-A5EA-39E91F263122}" type="pres">
      <dgm:prSet presAssocID="{98479F17-F1FA-4DF6-92F3-7C9CE02FBEFA}" presName="connectorText" presStyleLbl="sibTrans1D1" presStyleIdx="3" presStyleCnt="5"/>
      <dgm:spPr/>
    </dgm:pt>
    <dgm:pt modelId="{2A1468AB-86F7-412A-B605-9A205191734B}" type="pres">
      <dgm:prSet presAssocID="{7E587986-A385-4638-9F9C-07BA04E7B992}" presName="node" presStyleLbl="node1" presStyleIdx="4" presStyleCnt="6">
        <dgm:presLayoutVars>
          <dgm:bulletEnabled val="1"/>
        </dgm:presLayoutVars>
      </dgm:prSet>
      <dgm:spPr/>
    </dgm:pt>
    <dgm:pt modelId="{F8732E33-F81A-4B7C-80B0-79C0E73DD186}" type="pres">
      <dgm:prSet presAssocID="{7104EB64-87DF-4B2C-A44F-0F6289D5F682}" presName="sibTrans" presStyleLbl="sibTrans1D1" presStyleIdx="4" presStyleCnt="5"/>
      <dgm:spPr/>
    </dgm:pt>
    <dgm:pt modelId="{E93F4B3B-EA67-45B9-A6AF-61615684E72B}" type="pres">
      <dgm:prSet presAssocID="{7104EB64-87DF-4B2C-A44F-0F6289D5F682}" presName="connectorText" presStyleLbl="sibTrans1D1" presStyleIdx="4" presStyleCnt="5"/>
      <dgm:spPr/>
    </dgm:pt>
    <dgm:pt modelId="{DD39E527-FBEA-4E6B-A2C6-26997287B08D}" type="pres">
      <dgm:prSet presAssocID="{7FCBDF6B-5872-4B5A-97B1-3148FEB6F7E8}" presName="node" presStyleLbl="node1" presStyleIdx="5" presStyleCnt="6">
        <dgm:presLayoutVars>
          <dgm:bulletEnabled val="1"/>
        </dgm:presLayoutVars>
      </dgm:prSet>
      <dgm:spPr/>
    </dgm:pt>
  </dgm:ptLst>
  <dgm:cxnLst>
    <dgm:cxn modelId="{486FAF00-D5F4-4990-979A-1FA1A3021515}" type="presOf" srcId="{A040A82E-2B16-48C0-A05E-80C6499F9F23}" destId="{1F55316C-A819-4E2A-A418-615AD4012424}" srcOrd="0" destOrd="0" presId="urn:microsoft.com/office/officeart/2005/8/layout/bProcess3"/>
    <dgm:cxn modelId="{DB071403-932D-436C-B9B2-72DCD4D947A6}" type="presOf" srcId="{7104EB64-87DF-4B2C-A44F-0F6289D5F682}" destId="{E93F4B3B-EA67-45B9-A6AF-61615684E72B}" srcOrd="1" destOrd="0" presId="urn:microsoft.com/office/officeart/2005/8/layout/bProcess3"/>
    <dgm:cxn modelId="{5AAAF911-A425-4981-B6AB-863DE5025CD3}" srcId="{28CC6C5F-82A2-4011-88EA-36C6A2887144}" destId="{0E2772C9-6297-40A2-BE49-7DCF8C653A16}" srcOrd="2" destOrd="0" parTransId="{7187EF3C-E0AC-4F98-83B8-883B19B816B1}" sibTransId="{E3F8D9F0-ECE0-410F-A7C4-33F78DE9AD2A}"/>
    <dgm:cxn modelId="{BBFA781E-54D6-4940-A3A4-39C85DF0D05F}" type="presOf" srcId="{0E2772C9-6297-40A2-BE49-7DCF8C653A16}" destId="{95465E16-E78D-40FC-A67B-03B56AA3DB62}" srcOrd="0" destOrd="0" presId="urn:microsoft.com/office/officeart/2005/8/layout/bProcess3"/>
    <dgm:cxn modelId="{56427F40-3423-43F6-9016-6105074720EC}" type="presOf" srcId="{E3F8D9F0-ECE0-410F-A7C4-33F78DE9AD2A}" destId="{42AA42C5-B169-448B-B566-7272C65025A4}" srcOrd="1" destOrd="0" presId="urn:microsoft.com/office/officeart/2005/8/layout/bProcess3"/>
    <dgm:cxn modelId="{6873A646-02C1-4641-A7CF-020CE76B2535}" srcId="{28CC6C5F-82A2-4011-88EA-36C6A2887144}" destId="{7E587986-A385-4638-9F9C-07BA04E7B992}" srcOrd="4" destOrd="0" parTransId="{82E7231B-6909-4C2D-AE61-B53DFEBF6C2C}" sibTransId="{7104EB64-87DF-4B2C-A44F-0F6289D5F682}"/>
    <dgm:cxn modelId="{25A6356B-3C84-4516-B0B7-AF52F1F8E0B2}" srcId="{28CC6C5F-82A2-4011-88EA-36C6A2887144}" destId="{623D927D-AB66-49C5-91F5-681D044015A6}" srcOrd="3" destOrd="0" parTransId="{5D9A1C4D-D29D-476B-A03E-399902F93D9A}" sibTransId="{98479F17-F1FA-4DF6-92F3-7C9CE02FBEFA}"/>
    <dgm:cxn modelId="{228C014D-5676-42F7-BB68-67192EFFFCF2}" type="presOf" srcId="{98479F17-F1FA-4DF6-92F3-7C9CE02FBEFA}" destId="{BB276B43-E9EE-49C9-A0AF-77AEAECAB3ED}" srcOrd="0" destOrd="0" presId="urn:microsoft.com/office/officeart/2005/8/layout/bProcess3"/>
    <dgm:cxn modelId="{04A8E34D-9DE2-466E-AEA3-475752219EBB}" type="presOf" srcId="{98479F17-F1FA-4DF6-92F3-7C9CE02FBEFA}" destId="{DB920B0A-9A00-40C4-A5EA-39E91F263122}" srcOrd="1" destOrd="0" presId="urn:microsoft.com/office/officeart/2005/8/layout/bProcess3"/>
    <dgm:cxn modelId="{1D513253-4B50-427E-865B-B8458097E7A3}" type="presOf" srcId="{E3F8D9F0-ECE0-410F-A7C4-33F78DE9AD2A}" destId="{CDB1CF19-4585-482A-A87F-BBA98B12A662}" srcOrd="0" destOrd="0" presId="urn:microsoft.com/office/officeart/2005/8/layout/bProcess3"/>
    <dgm:cxn modelId="{B10A8D54-B050-487C-B3B0-9AEE00A599DA}" type="presOf" srcId="{623D927D-AB66-49C5-91F5-681D044015A6}" destId="{7F8E7A36-5EB8-49B4-B477-75A7135D2541}" srcOrd="0" destOrd="0" presId="urn:microsoft.com/office/officeart/2005/8/layout/bProcess3"/>
    <dgm:cxn modelId="{02FEC475-3EAA-4B04-8BBA-8314D67DDD63}" type="presOf" srcId="{7104EB64-87DF-4B2C-A44F-0F6289D5F682}" destId="{F8732E33-F81A-4B7C-80B0-79C0E73DD186}" srcOrd="0" destOrd="0" presId="urn:microsoft.com/office/officeart/2005/8/layout/bProcess3"/>
    <dgm:cxn modelId="{EDE16186-5CF5-4CD6-BFEF-F79B887CF90F}" srcId="{28CC6C5F-82A2-4011-88EA-36C6A2887144}" destId="{257757E1-3F53-4549-B597-91CE7586CA59}" srcOrd="1" destOrd="0" parTransId="{BF44754B-0A2C-4C6B-9DA6-A09AD5B01F65}" sibTransId="{A040A82E-2B16-48C0-A05E-80C6499F9F23}"/>
    <dgm:cxn modelId="{14E9CC86-66DF-4BD5-9DD6-82952492F83C}" type="presOf" srcId="{BA9B41DC-D598-47F3-BE99-241E33C210B6}" destId="{31E314A5-855B-4D4E-B0B3-C0EE21FF46E4}" srcOrd="1" destOrd="0" presId="urn:microsoft.com/office/officeart/2005/8/layout/bProcess3"/>
    <dgm:cxn modelId="{08A25F8A-BF2D-4051-9A6E-939B0729323E}" type="presOf" srcId="{BA9B41DC-D598-47F3-BE99-241E33C210B6}" destId="{FD25F5FD-1CE9-4B73-9885-D7EAEA3487C1}" srcOrd="0" destOrd="0" presId="urn:microsoft.com/office/officeart/2005/8/layout/bProcess3"/>
    <dgm:cxn modelId="{92B00BAD-BDC1-4272-8F09-A4159309F56C}" type="presOf" srcId="{E93C1E78-7BEB-4BD3-BC1D-D4AACAF18E69}" destId="{7FBF5EF1-B1C2-49A9-AD8A-13F366CB5098}" srcOrd="0" destOrd="0" presId="urn:microsoft.com/office/officeart/2005/8/layout/bProcess3"/>
    <dgm:cxn modelId="{A50DDEBB-DBFA-4385-807B-EAAC788A045E}" type="presOf" srcId="{28CC6C5F-82A2-4011-88EA-36C6A2887144}" destId="{2EAA24AA-A2F5-46C8-B770-19AF9F16579D}" srcOrd="0" destOrd="0" presId="urn:microsoft.com/office/officeart/2005/8/layout/bProcess3"/>
    <dgm:cxn modelId="{A2017FBD-134C-4539-9FAF-3C14994405D4}" type="presOf" srcId="{7E587986-A385-4638-9F9C-07BA04E7B992}" destId="{2A1468AB-86F7-412A-B605-9A205191734B}" srcOrd="0" destOrd="0" presId="urn:microsoft.com/office/officeart/2005/8/layout/bProcess3"/>
    <dgm:cxn modelId="{AC61AEC9-D34C-421E-99EF-1EEC42157C52}" type="presOf" srcId="{A040A82E-2B16-48C0-A05E-80C6499F9F23}" destId="{CFD668DF-1088-4641-976C-16C1345CF2EB}" srcOrd="1" destOrd="0" presId="urn:microsoft.com/office/officeart/2005/8/layout/bProcess3"/>
    <dgm:cxn modelId="{CB6D34CA-78D1-4DC5-B703-3BACBC53900A}" srcId="{28CC6C5F-82A2-4011-88EA-36C6A2887144}" destId="{E93C1E78-7BEB-4BD3-BC1D-D4AACAF18E69}" srcOrd="0" destOrd="0" parTransId="{B7CE9F9B-2051-43CB-962E-3BB69D8D8EC1}" sibTransId="{BA9B41DC-D598-47F3-BE99-241E33C210B6}"/>
    <dgm:cxn modelId="{5F23F0CB-92D0-4DC0-997D-C27936ED6210}" srcId="{28CC6C5F-82A2-4011-88EA-36C6A2887144}" destId="{7FCBDF6B-5872-4B5A-97B1-3148FEB6F7E8}" srcOrd="5" destOrd="0" parTransId="{89962A23-EC9B-4E68-9CB6-6A48D7C9166D}" sibTransId="{56521CD3-AE48-465A-AE75-7DC3B0F41AC4}"/>
    <dgm:cxn modelId="{AC9C47D9-7A94-4CD7-AF23-567D225B27C4}" type="presOf" srcId="{7FCBDF6B-5872-4B5A-97B1-3148FEB6F7E8}" destId="{DD39E527-FBEA-4E6B-A2C6-26997287B08D}" srcOrd="0" destOrd="0" presId="urn:microsoft.com/office/officeart/2005/8/layout/bProcess3"/>
    <dgm:cxn modelId="{D72DE4EA-D8F9-44BF-8F39-B88B3AE474A2}" type="presOf" srcId="{257757E1-3F53-4549-B597-91CE7586CA59}" destId="{7DC02328-BE92-4E37-86DA-78A422F91712}" srcOrd="0" destOrd="0" presId="urn:microsoft.com/office/officeart/2005/8/layout/bProcess3"/>
    <dgm:cxn modelId="{B9F083F0-A669-4BFC-906D-7C52BFB28056}" type="presParOf" srcId="{2EAA24AA-A2F5-46C8-B770-19AF9F16579D}" destId="{7FBF5EF1-B1C2-49A9-AD8A-13F366CB5098}" srcOrd="0" destOrd="0" presId="urn:microsoft.com/office/officeart/2005/8/layout/bProcess3"/>
    <dgm:cxn modelId="{85E31268-918F-447F-A4D4-7DCA4F52A7C7}" type="presParOf" srcId="{2EAA24AA-A2F5-46C8-B770-19AF9F16579D}" destId="{FD25F5FD-1CE9-4B73-9885-D7EAEA3487C1}" srcOrd="1" destOrd="0" presId="urn:microsoft.com/office/officeart/2005/8/layout/bProcess3"/>
    <dgm:cxn modelId="{A1EE752C-BCD6-4CD8-9FB0-20A90B62686D}" type="presParOf" srcId="{FD25F5FD-1CE9-4B73-9885-D7EAEA3487C1}" destId="{31E314A5-855B-4D4E-B0B3-C0EE21FF46E4}" srcOrd="0" destOrd="0" presId="urn:microsoft.com/office/officeart/2005/8/layout/bProcess3"/>
    <dgm:cxn modelId="{D2C87570-D042-4996-B3FA-EF2460C95E1F}" type="presParOf" srcId="{2EAA24AA-A2F5-46C8-B770-19AF9F16579D}" destId="{7DC02328-BE92-4E37-86DA-78A422F91712}" srcOrd="2" destOrd="0" presId="urn:microsoft.com/office/officeart/2005/8/layout/bProcess3"/>
    <dgm:cxn modelId="{0E6AC5E2-353D-41DE-8EB7-55A2C35938F0}" type="presParOf" srcId="{2EAA24AA-A2F5-46C8-B770-19AF9F16579D}" destId="{1F55316C-A819-4E2A-A418-615AD4012424}" srcOrd="3" destOrd="0" presId="urn:microsoft.com/office/officeart/2005/8/layout/bProcess3"/>
    <dgm:cxn modelId="{F8DBA556-8D64-40BF-872E-1C4A881D441E}" type="presParOf" srcId="{1F55316C-A819-4E2A-A418-615AD4012424}" destId="{CFD668DF-1088-4641-976C-16C1345CF2EB}" srcOrd="0" destOrd="0" presId="urn:microsoft.com/office/officeart/2005/8/layout/bProcess3"/>
    <dgm:cxn modelId="{26418558-109D-4FB9-9D43-E9AD5A34A7EC}" type="presParOf" srcId="{2EAA24AA-A2F5-46C8-B770-19AF9F16579D}" destId="{95465E16-E78D-40FC-A67B-03B56AA3DB62}" srcOrd="4" destOrd="0" presId="urn:microsoft.com/office/officeart/2005/8/layout/bProcess3"/>
    <dgm:cxn modelId="{B7B09E47-70C5-4DB6-A9EC-C4585F8FD317}" type="presParOf" srcId="{2EAA24AA-A2F5-46C8-B770-19AF9F16579D}" destId="{CDB1CF19-4585-482A-A87F-BBA98B12A662}" srcOrd="5" destOrd="0" presId="urn:microsoft.com/office/officeart/2005/8/layout/bProcess3"/>
    <dgm:cxn modelId="{9D62A0DC-7A52-4F33-9166-E6AF4A8DB07C}" type="presParOf" srcId="{CDB1CF19-4585-482A-A87F-BBA98B12A662}" destId="{42AA42C5-B169-448B-B566-7272C65025A4}" srcOrd="0" destOrd="0" presId="urn:microsoft.com/office/officeart/2005/8/layout/bProcess3"/>
    <dgm:cxn modelId="{60EA604D-13C6-4E6F-A844-BFFECB4B8627}" type="presParOf" srcId="{2EAA24AA-A2F5-46C8-B770-19AF9F16579D}" destId="{7F8E7A36-5EB8-49B4-B477-75A7135D2541}" srcOrd="6" destOrd="0" presId="urn:microsoft.com/office/officeart/2005/8/layout/bProcess3"/>
    <dgm:cxn modelId="{C09029C9-F0BF-40AA-BD0B-0FD16597FC8D}" type="presParOf" srcId="{2EAA24AA-A2F5-46C8-B770-19AF9F16579D}" destId="{BB276B43-E9EE-49C9-A0AF-77AEAECAB3ED}" srcOrd="7" destOrd="0" presId="urn:microsoft.com/office/officeart/2005/8/layout/bProcess3"/>
    <dgm:cxn modelId="{18AF1F2F-3087-4086-957D-90DF9A5A3AA6}" type="presParOf" srcId="{BB276B43-E9EE-49C9-A0AF-77AEAECAB3ED}" destId="{DB920B0A-9A00-40C4-A5EA-39E91F263122}" srcOrd="0" destOrd="0" presId="urn:microsoft.com/office/officeart/2005/8/layout/bProcess3"/>
    <dgm:cxn modelId="{846495BF-0BB9-415E-9B78-98D52A0B2976}" type="presParOf" srcId="{2EAA24AA-A2F5-46C8-B770-19AF9F16579D}" destId="{2A1468AB-86F7-412A-B605-9A205191734B}" srcOrd="8" destOrd="0" presId="urn:microsoft.com/office/officeart/2005/8/layout/bProcess3"/>
    <dgm:cxn modelId="{BF6EA4B0-2C89-4969-A293-B91ED13D9404}" type="presParOf" srcId="{2EAA24AA-A2F5-46C8-B770-19AF9F16579D}" destId="{F8732E33-F81A-4B7C-80B0-79C0E73DD186}" srcOrd="9" destOrd="0" presId="urn:microsoft.com/office/officeart/2005/8/layout/bProcess3"/>
    <dgm:cxn modelId="{ABDA6EF1-4EF7-44F0-A84B-1AEEF3B6A0E8}" type="presParOf" srcId="{F8732E33-F81A-4B7C-80B0-79C0E73DD186}" destId="{E93F4B3B-EA67-45B9-A6AF-61615684E72B}" srcOrd="0" destOrd="0" presId="urn:microsoft.com/office/officeart/2005/8/layout/bProcess3"/>
    <dgm:cxn modelId="{FB26D0D5-023C-4DE5-810D-6DA0D2041BC3}" type="presParOf" srcId="{2EAA24AA-A2F5-46C8-B770-19AF9F16579D}" destId="{DD39E527-FBEA-4E6B-A2C6-26997287B08D}"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BCDD-F8B5-4578-B3F1-750C12A78517}">
      <dsp:nvSpPr>
        <dsp:cNvPr id="0" name=""/>
        <dsp:cNvSpPr/>
      </dsp:nvSpPr>
      <dsp:spPr>
        <a:xfrm>
          <a:off x="172947" y="0"/>
          <a:ext cx="3995724" cy="1155303"/>
        </a:xfrm>
        <a:prstGeom prst="roundRect">
          <a:avLst>
            <a:gd name="adj" fmla="val 10000"/>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La tecnología ha constituido un pilar fundamental y estratégico en el desarrollo de la sociedad.</a:t>
          </a:r>
          <a:endParaRPr lang="es-VE" sz="1800" kern="1200" dirty="0">
            <a:solidFill>
              <a:schemeClr val="tx1"/>
            </a:solidFill>
          </a:endParaRPr>
        </a:p>
      </dsp:txBody>
      <dsp:txXfrm>
        <a:off x="206785" y="33838"/>
        <a:ext cx="3928048" cy="1087627"/>
      </dsp:txXfrm>
    </dsp:sp>
    <dsp:sp modelId="{B44A28A1-4C82-4FB7-9262-609518B0DDB2}">
      <dsp:nvSpPr>
        <dsp:cNvPr id="0" name=""/>
        <dsp:cNvSpPr/>
      </dsp:nvSpPr>
      <dsp:spPr>
        <a:xfrm rot="5400000">
          <a:off x="1954190" y="1184185"/>
          <a:ext cx="433238" cy="519886"/>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VE" sz="1400" kern="1200" dirty="0"/>
        </a:p>
      </dsp:txBody>
      <dsp:txXfrm rot="-5400000">
        <a:off x="2014844" y="1227509"/>
        <a:ext cx="311932" cy="303267"/>
      </dsp:txXfrm>
    </dsp:sp>
    <dsp:sp modelId="{383DA359-3444-453B-8975-B8E64887E474}">
      <dsp:nvSpPr>
        <dsp:cNvPr id="0" name=""/>
        <dsp:cNvSpPr/>
      </dsp:nvSpPr>
      <dsp:spPr>
        <a:xfrm>
          <a:off x="172947" y="1732954"/>
          <a:ext cx="3995724" cy="1155303"/>
        </a:xfrm>
        <a:prstGeom prst="roundRect">
          <a:avLst>
            <a:gd name="adj" fmla="val 10000"/>
          </a:avLst>
        </a:prstGeom>
        <a:solidFill>
          <a:schemeClr val="accent1">
            <a:shade val="80000"/>
            <a:hueOff val="238036"/>
            <a:satOff val="-33895"/>
            <a:lumOff val="19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Convirtiéndose en un elemento esencial al momento de planear, desarrollar e implementar nuevas estrategias. </a:t>
          </a:r>
          <a:endParaRPr lang="es-VE" sz="1800" kern="1200" dirty="0">
            <a:solidFill>
              <a:schemeClr val="tx1"/>
            </a:solidFill>
          </a:endParaRPr>
        </a:p>
      </dsp:txBody>
      <dsp:txXfrm>
        <a:off x="206785" y="1766792"/>
        <a:ext cx="3928048" cy="1087627"/>
      </dsp:txXfrm>
    </dsp:sp>
    <dsp:sp modelId="{80517D67-6379-4A1A-8095-80F4384EC237}">
      <dsp:nvSpPr>
        <dsp:cNvPr id="0" name=""/>
        <dsp:cNvSpPr/>
      </dsp:nvSpPr>
      <dsp:spPr>
        <a:xfrm rot="5400000">
          <a:off x="1954190" y="2917140"/>
          <a:ext cx="433238" cy="519886"/>
        </a:xfrm>
        <a:prstGeom prst="rightArrow">
          <a:avLst>
            <a:gd name="adj1" fmla="val 60000"/>
            <a:gd name="adj2" fmla="val 50000"/>
          </a:avLst>
        </a:prstGeom>
        <a:solidFill>
          <a:schemeClr val="accent1">
            <a:shade val="90000"/>
            <a:hueOff val="478957"/>
            <a:satOff val="-67789"/>
            <a:lumOff val="3673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VE" sz="1400" kern="1200" dirty="0"/>
        </a:p>
      </dsp:txBody>
      <dsp:txXfrm rot="-5400000">
        <a:off x="2014844" y="2960464"/>
        <a:ext cx="311932" cy="303267"/>
      </dsp:txXfrm>
    </dsp:sp>
    <dsp:sp modelId="{9427D5F0-4A72-4A91-8A0D-8E6A5F48F70C}">
      <dsp:nvSpPr>
        <dsp:cNvPr id="0" name=""/>
        <dsp:cNvSpPr/>
      </dsp:nvSpPr>
      <dsp:spPr>
        <a:xfrm>
          <a:off x="172947" y="3465909"/>
          <a:ext cx="3995724" cy="1155303"/>
        </a:xfrm>
        <a:prstGeom prst="roundRect">
          <a:avLst>
            <a:gd name="adj" fmla="val 10000"/>
          </a:avLst>
        </a:prstGeom>
        <a:solidFill>
          <a:schemeClr val="accent1">
            <a:shade val="80000"/>
            <a:hueOff val="476072"/>
            <a:satOff val="-67789"/>
            <a:lumOff val="38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Uno de los principales sectores que hace uso de la tecnología es el turismo.</a:t>
          </a:r>
          <a:endParaRPr lang="es-VE" sz="1800" kern="1200" dirty="0">
            <a:solidFill>
              <a:schemeClr val="tx1"/>
            </a:solidFill>
          </a:endParaRPr>
        </a:p>
      </dsp:txBody>
      <dsp:txXfrm>
        <a:off x="206785" y="3499747"/>
        <a:ext cx="3928048" cy="10876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52ACE-DC6A-4B36-B513-19CA2FB29C69}">
      <dsp:nvSpPr>
        <dsp:cNvPr id="0" name=""/>
        <dsp:cNvSpPr/>
      </dsp:nvSpPr>
      <dsp:spPr>
        <a:xfrm>
          <a:off x="933213" y="465"/>
          <a:ext cx="2743672" cy="1524262"/>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s-EC" sz="5200" kern="1200" dirty="0">
              <a:solidFill>
                <a:schemeClr val="tx1"/>
              </a:solidFill>
            </a:rPr>
            <a:t>Censo</a:t>
          </a:r>
          <a:endParaRPr lang="es-VE" sz="5200" kern="1200" dirty="0">
            <a:solidFill>
              <a:schemeClr val="tx1"/>
            </a:solidFill>
          </a:endParaRPr>
        </a:p>
      </dsp:txBody>
      <dsp:txXfrm>
        <a:off x="977857" y="45109"/>
        <a:ext cx="2654384" cy="1434974"/>
      </dsp:txXfrm>
    </dsp:sp>
    <dsp:sp modelId="{B7FE978D-33E0-4818-9193-86EF37D222BA}">
      <dsp:nvSpPr>
        <dsp:cNvPr id="0" name=""/>
        <dsp:cNvSpPr/>
      </dsp:nvSpPr>
      <dsp:spPr>
        <a:xfrm rot="5400000">
          <a:off x="2019250" y="1562834"/>
          <a:ext cx="571598" cy="685918"/>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VE" sz="2800" kern="1200" dirty="0"/>
        </a:p>
      </dsp:txBody>
      <dsp:txXfrm rot="-5400000">
        <a:off x="2099275" y="1619994"/>
        <a:ext cx="411550" cy="400119"/>
      </dsp:txXfrm>
    </dsp:sp>
    <dsp:sp modelId="{04B667E8-B3F6-4444-86EA-5A4B28A66517}">
      <dsp:nvSpPr>
        <dsp:cNvPr id="0" name=""/>
        <dsp:cNvSpPr/>
      </dsp:nvSpPr>
      <dsp:spPr>
        <a:xfrm>
          <a:off x="933213" y="2286859"/>
          <a:ext cx="2743672" cy="1524262"/>
        </a:xfrm>
        <a:prstGeom prst="roundRect">
          <a:avLst>
            <a:gd name="adj" fmla="val 10000"/>
          </a:avLst>
        </a:prstGeom>
        <a:gradFill rotWithShape="0">
          <a:gsLst>
            <a:gs pos="0">
              <a:schemeClr val="accent1">
                <a:shade val="80000"/>
                <a:hueOff val="476072"/>
                <a:satOff val="-67789"/>
                <a:lumOff val="38392"/>
                <a:alphaOff val="0"/>
                <a:satMod val="103000"/>
                <a:lumMod val="102000"/>
                <a:tint val="94000"/>
              </a:schemeClr>
            </a:gs>
            <a:gs pos="50000">
              <a:schemeClr val="accent1">
                <a:shade val="80000"/>
                <a:hueOff val="476072"/>
                <a:satOff val="-67789"/>
                <a:lumOff val="38392"/>
                <a:alphaOff val="0"/>
                <a:satMod val="110000"/>
                <a:lumMod val="100000"/>
                <a:shade val="100000"/>
              </a:schemeClr>
            </a:gs>
            <a:gs pos="100000">
              <a:schemeClr val="accent1">
                <a:shade val="80000"/>
                <a:hueOff val="476072"/>
                <a:satOff val="-67789"/>
                <a:lumOff val="3839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s-EC" sz="5200" kern="1200" dirty="0">
              <a:solidFill>
                <a:schemeClr val="tx1"/>
              </a:solidFill>
            </a:rPr>
            <a:t>Muestra</a:t>
          </a:r>
          <a:endParaRPr lang="es-VE" sz="5200" kern="1200" dirty="0">
            <a:solidFill>
              <a:schemeClr val="tx1"/>
            </a:solidFill>
          </a:endParaRPr>
        </a:p>
      </dsp:txBody>
      <dsp:txXfrm>
        <a:off x="977857" y="2331503"/>
        <a:ext cx="2654384" cy="14349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CDAAB-F39B-4CB1-AA50-B79783C96BCD}">
      <dsp:nvSpPr>
        <dsp:cNvPr id="0" name=""/>
        <dsp:cNvSpPr/>
      </dsp:nvSpPr>
      <dsp:spPr>
        <a:xfrm>
          <a:off x="2116698" y="0"/>
          <a:ext cx="3175047" cy="2493552"/>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s-VE" sz="2000" kern="1200" dirty="0"/>
        </a:p>
        <a:p>
          <a:pPr marL="228600" lvl="1" indent="-228600" algn="l" defTabSz="889000">
            <a:lnSpc>
              <a:spcPct val="90000"/>
            </a:lnSpc>
            <a:spcBef>
              <a:spcPct val="0"/>
            </a:spcBef>
            <a:spcAft>
              <a:spcPct val="15000"/>
            </a:spcAft>
            <a:buChar char="•"/>
          </a:pPr>
          <a:r>
            <a:rPr lang="es-EC" sz="2000" kern="1200" dirty="0"/>
            <a:t>Datos de la matriz de catastro del Servicio Turístico de Baños</a:t>
          </a:r>
          <a:endParaRPr lang="es-VE" sz="2000" kern="1200" dirty="0"/>
        </a:p>
      </dsp:txBody>
      <dsp:txXfrm>
        <a:off x="2116698" y="311694"/>
        <a:ext cx="2239965" cy="1870164"/>
      </dsp:txXfrm>
    </dsp:sp>
    <dsp:sp modelId="{846C8D61-4EF7-43DB-BEB7-A1802F82447B}">
      <dsp:nvSpPr>
        <dsp:cNvPr id="0" name=""/>
        <dsp:cNvSpPr/>
      </dsp:nvSpPr>
      <dsp:spPr>
        <a:xfrm>
          <a:off x="0" y="0"/>
          <a:ext cx="2116698" cy="2493552"/>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s-EC" sz="4700" kern="1200" dirty="0">
              <a:solidFill>
                <a:schemeClr val="tx1"/>
              </a:solidFill>
            </a:rPr>
            <a:t>Censo</a:t>
          </a:r>
          <a:endParaRPr lang="es-VE" sz="4700" kern="1200" dirty="0">
            <a:solidFill>
              <a:schemeClr val="tx1"/>
            </a:solidFill>
          </a:endParaRPr>
        </a:p>
      </dsp:txBody>
      <dsp:txXfrm>
        <a:off x="103329" y="103329"/>
        <a:ext cx="1910040" cy="22868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0E36B-425F-4289-B3DB-A0464DA9F76A}">
      <dsp:nvSpPr>
        <dsp:cNvPr id="0" name=""/>
        <dsp:cNvSpPr/>
      </dsp:nvSpPr>
      <dsp:spPr>
        <a:xfrm>
          <a:off x="1198" y="0"/>
          <a:ext cx="3116419"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C" sz="3200" kern="1200" dirty="0"/>
            <a:t>Población</a:t>
          </a:r>
          <a:endParaRPr lang="es-VE" sz="3200" kern="1200" dirty="0"/>
        </a:p>
      </dsp:txBody>
      <dsp:txXfrm>
        <a:off x="1198" y="0"/>
        <a:ext cx="3116419" cy="1625600"/>
      </dsp:txXfrm>
    </dsp:sp>
    <dsp:sp modelId="{42865E8D-4DEC-40A7-BF5B-1BC75E7ADC86}">
      <dsp:nvSpPr>
        <dsp:cNvPr id="0" name=""/>
        <dsp:cNvSpPr/>
      </dsp:nvSpPr>
      <dsp:spPr>
        <a:xfrm>
          <a:off x="285765" y="4072105"/>
          <a:ext cx="2493135" cy="106455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t>157150 Turistas que visitan el cantón Baños de Agua Santa.</a:t>
          </a:r>
          <a:endParaRPr lang="es-VE" sz="2000" kern="1200" dirty="0"/>
        </a:p>
      </dsp:txBody>
      <dsp:txXfrm>
        <a:off x="316945" y="4103285"/>
        <a:ext cx="2430775" cy="1002191"/>
      </dsp:txXfrm>
    </dsp:sp>
    <dsp:sp modelId="{6B534CC9-126A-49A9-85B7-9585D35B0A24}">
      <dsp:nvSpPr>
        <dsp:cNvPr id="0" name=""/>
        <dsp:cNvSpPr/>
      </dsp:nvSpPr>
      <dsp:spPr>
        <a:xfrm>
          <a:off x="303815" y="1538339"/>
          <a:ext cx="2493135" cy="106455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t>129530 Turistas  Nacionales</a:t>
          </a:r>
        </a:p>
      </dsp:txBody>
      <dsp:txXfrm>
        <a:off x="334995" y="1569519"/>
        <a:ext cx="2430775" cy="1002191"/>
      </dsp:txXfrm>
    </dsp:sp>
    <dsp:sp modelId="{389A6070-4BDD-45E4-8096-048A07502EDA}">
      <dsp:nvSpPr>
        <dsp:cNvPr id="0" name=""/>
        <dsp:cNvSpPr/>
      </dsp:nvSpPr>
      <dsp:spPr>
        <a:xfrm>
          <a:off x="303815" y="2792305"/>
          <a:ext cx="2493135" cy="106455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t>27620 Turistas Extranjeros</a:t>
          </a:r>
          <a:endParaRPr lang="es-VE" sz="2000" kern="1200" dirty="0"/>
        </a:p>
      </dsp:txBody>
      <dsp:txXfrm>
        <a:off x="334995" y="2823485"/>
        <a:ext cx="2430775" cy="1002191"/>
      </dsp:txXfrm>
    </dsp:sp>
    <dsp:sp modelId="{2C6555A1-9238-4E5D-A8D6-7477429E2AE1}">
      <dsp:nvSpPr>
        <dsp:cNvPr id="0" name=""/>
        <dsp:cNvSpPr/>
      </dsp:nvSpPr>
      <dsp:spPr>
        <a:xfrm>
          <a:off x="3351349" y="0"/>
          <a:ext cx="3116419"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C" sz="3200" kern="1200" dirty="0"/>
            <a:t>Muestreo Aleatorio Simple</a:t>
          </a:r>
          <a:endParaRPr lang="es-VE" sz="3200" kern="1200" dirty="0"/>
        </a:p>
      </dsp:txBody>
      <dsp:txXfrm>
        <a:off x="3351349" y="0"/>
        <a:ext cx="3116419" cy="1625600"/>
      </dsp:txXfrm>
    </dsp:sp>
    <dsp:sp modelId="{679FDE31-236B-4EC3-9B17-AF5D97F58782}">
      <dsp:nvSpPr>
        <dsp:cNvPr id="0" name=""/>
        <dsp:cNvSpPr/>
      </dsp:nvSpPr>
      <dsp:spPr>
        <a:xfrm>
          <a:off x="3662991" y="1625600"/>
          <a:ext cx="2493135" cy="352213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C" sz="2000" kern="1200" dirty="0"/>
            <a:t>Todos los individuos tienen la posibilidad de ser escogidos.</a:t>
          </a:r>
          <a:endParaRPr lang="es-VE" sz="2000" kern="1200" dirty="0"/>
        </a:p>
      </dsp:txBody>
      <dsp:txXfrm>
        <a:off x="3736012" y="1698621"/>
        <a:ext cx="2347093" cy="3376091"/>
      </dsp:txXfrm>
    </dsp:sp>
    <dsp:sp modelId="{B0BEEB1B-150B-414D-867C-3CCC1BE0183D}">
      <dsp:nvSpPr>
        <dsp:cNvPr id="0" name=""/>
        <dsp:cNvSpPr/>
      </dsp:nvSpPr>
      <dsp:spPr>
        <a:xfrm>
          <a:off x="6701500" y="0"/>
          <a:ext cx="3116419"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s-VE" sz="3200" kern="1200" dirty="0"/>
        </a:p>
      </dsp:txBody>
      <dsp:txXfrm>
        <a:off x="6701500" y="0"/>
        <a:ext cx="3116419" cy="1625600"/>
      </dsp:txXfrm>
    </dsp:sp>
    <dsp:sp modelId="{69922AEC-624D-4FCE-B44E-4833A1CFC1E8}">
      <dsp:nvSpPr>
        <dsp:cNvPr id="0" name=""/>
        <dsp:cNvSpPr/>
      </dsp:nvSpPr>
      <dsp:spPr>
        <a:xfrm>
          <a:off x="6926081" y="1010318"/>
          <a:ext cx="2757557" cy="352213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s-EC" sz="1600" kern="1200" smtClean="0">
                    <a:latin typeface="Cambria Math" panose="02040503050406030204" pitchFamily="18" charset="0"/>
                  </a:rPr>
                  <m:t>n</m:t>
                </m:r>
                <m:r>
                  <a:rPr lang="es-EC" sz="1600" i="1" kern="1200">
                    <a:latin typeface="Cambria Math" panose="02040503050406030204" pitchFamily="18" charset="0"/>
                  </a:rPr>
                  <m:t>=</m:t>
                </m:r>
                <m:f>
                  <m:fPr>
                    <m:ctrlPr>
                      <a:rPr lang="es-VE" sz="1600" i="1" kern="1200">
                        <a:latin typeface="Cambria Math" panose="02040503050406030204" pitchFamily="18" charset="0"/>
                      </a:rPr>
                    </m:ctrlPr>
                  </m:fPr>
                  <m:num>
                    <m:r>
                      <a:rPr lang="es-EC" sz="1600" i="1" kern="1200">
                        <a:latin typeface="Cambria Math" panose="02040503050406030204" pitchFamily="18" charset="0"/>
                      </a:rPr>
                      <m:t>𝑁</m:t>
                    </m:r>
                    <m:r>
                      <a:rPr lang="es-EC" sz="1600" i="1" kern="1200">
                        <a:latin typeface="Cambria Math" panose="02040503050406030204" pitchFamily="18" charset="0"/>
                      </a:rPr>
                      <m:t>∗</m:t>
                    </m:r>
                    <m:sSup>
                      <m:sSupPr>
                        <m:ctrlPr>
                          <a:rPr lang="es-VE" sz="1600" i="1" kern="1200">
                            <a:latin typeface="Cambria Math" panose="02040503050406030204" pitchFamily="18" charset="0"/>
                          </a:rPr>
                        </m:ctrlPr>
                      </m:sSupPr>
                      <m:e>
                        <m:r>
                          <a:rPr lang="es-EC" sz="1600" i="1" kern="1200">
                            <a:latin typeface="Cambria Math" panose="02040503050406030204" pitchFamily="18" charset="0"/>
                          </a:rPr>
                          <m:t>𝑧</m:t>
                        </m:r>
                      </m:e>
                      <m:sup>
                        <m:r>
                          <a:rPr lang="es-EC" sz="1600" i="1" kern="1200">
                            <a:latin typeface="Cambria Math" panose="02040503050406030204" pitchFamily="18" charset="0"/>
                          </a:rPr>
                          <m:t>2</m:t>
                        </m:r>
                      </m:sup>
                    </m:sSup>
                    <m:r>
                      <a:rPr lang="es-EC" sz="1600" i="1" kern="1200">
                        <a:latin typeface="Cambria Math" panose="02040503050406030204" pitchFamily="18" charset="0"/>
                      </a:rPr>
                      <m:t>∗</m:t>
                    </m:r>
                    <m:r>
                      <a:rPr lang="es-EC" sz="1600" i="1" kern="1200">
                        <a:latin typeface="Cambria Math" panose="02040503050406030204" pitchFamily="18" charset="0"/>
                      </a:rPr>
                      <m:t>𝑝</m:t>
                    </m:r>
                    <m:r>
                      <a:rPr lang="es-EC" sz="1600" i="1" kern="1200">
                        <a:latin typeface="Cambria Math" panose="02040503050406030204" pitchFamily="18" charset="0"/>
                      </a:rPr>
                      <m:t>∗</m:t>
                    </m:r>
                    <m:r>
                      <a:rPr lang="es-EC" sz="1600" i="1" kern="1200">
                        <a:latin typeface="Cambria Math" panose="02040503050406030204" pitchFamily="18" charset="0"/>
                      </a:rPr>
                      <m:t>𝑞</m:t>
                    </m:r>
                  </m:num>
                  <m:den>
                    <m:sSup>
                      <m:sSupPr>
                        <m:ctrlPr>
                          <a:rPr lang="es-VE" sz="1600" i="1" kern="1200">
                            <a:latin typeface="Cambria Math" panose="02040503050406030204" pitchFamily="18" charset="0"/>
                          </a:rPr>
                        </m:ctrlPr>
                      </m:sSupPr>
                      <m:e>
                        <m:r>
                          <a:rPr lang="es-EC" sz="1600" i="1" kern="1200">
                            <a:latin typeface="Cambria Math" panose="02040503050406030204" pitchFamily="18" charset="0"/>
                          </a:rPr>
                          <m:t>𝑒</m:t>
                        </m:r>
                      </m:e>
                      <m:sup>
                        <m:r>
                          <a:rPr lang="es-EC" sz="1600" i="1" kern="1200">
                            <a:latin typeface="Cambria Math" panose="02040503050406030204" pitchFamily="18" charset="0"/>
                          </a:rPr>
                          <m:t>2</m:t>
                        </m:r>
                      </m:sup>
                    </m:sSup>
                    <m:d>
                      <m:dPr>
                        <m:ctrlPr>
                          <a:rPr lang="es-VE" sz="1600" i="1" kern="1200">
                            <a:latin typeface="Cambria Math" panose="02040503050406030204" pitchFamily="18" charset="0"/>
                          </a:rPr>
                        </m:ctrlPr>
                      </m:dPr>
                      <m:e>
                        <m:r>
                          <a:rPr lang="es-EC" sz="1600" i="1" kern="1200">
                            <a:latin typeface="Cambria Math" panose="02040503050406030204" pitchFamily="18" charset="0"/>
                          </a:rPr>
                          <m:t>𝑁</m:t>
                        </m:r>
                        <m:r>
                          <a:rPr lang="es-EC" sz="1600" i="1" kern="1200">
                            <a:latin typeface="Cambria Math" panose="02040503050406030204" pitchFamily="18" charset="0"/>
                          </a:rPr>
                          <m:t>−1</m:t>
                        </m:r>
                      </m:e>
                    </m:d>
                    <m:r>
                      <a:rPr lang="es-EC" sz="1600" i="1" kern="1200">
                        <a:latin typeface="Cambria Math" panose="02040503050406030204" pitchFamily="18" charset="0"/>
                      </a:rPr>
                      <m:t>+</m:t>
                    </m:r>
                    <m:sSup>
                      <m:sSupPr>
                        <m:ctrlPr>
                          <a:rPr lang="es-VE" sz="1600" i="1" kern="1200">
                            <a:latin typeface="Cambria Math" panose="02040503050406030204" pitchFamily="18" charset="0"/>
                          </a:rPr>
                        </m:ctrlPr>
                      </m:sSupPr>
                      <m:e>
                        <m:r>
                          <a:rPr lang="es-EC" sz="1600" i="1" kern="1200">
                            <a:latin typeface="Cambria Math" panose="02040503050406030204" pitchFamily="18" charset="0"/>
                          </a:rPr>
                          <m:t>𝑧</m:t>
                        </m:r>
                      </m:e>
                      <m:sup>
                        <m:r>
                          <a:rPr lang="es-EC" sz="1600" i="1" kern="1200">
                            <a:latin typeface="Cambria Math" panose="02040503050406030204" pitchFamily="18" charset="0"/>
                          </a:rPr>
                          <m:t>2</m:t>
                        </m:r>
                      </m:sup>
                    </m:sSup>
                    <m:r>
                      <a:rPr lang="es-EC" sz="1600" i="1" kern="1200">
                        <a:latin typeface="Cambria Math" panose="02040503050406030204" pitchFamily="18" charset="0"/>
                      </a:rPr>
                      <m:t>𝑝𝑞</m:t>
                    </m:r>
                  </m:den>
                </m:f>
              </m:oMath>
            </m:oMathPara>
          </a14:m>
          <a:endParaRPr lang="es-VE" sz="1900" kern="1200" dirty="0"/>
        </a:p>
      </dsp:txBody>
      <dsp:txXfrm>
        <a:off x="7006847" y="1091084"/>
        <a:ext cx="2596025" cy="33606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9D7C8-28BD-4EFE-819C-82107B6E6C1A}">
      <dsp:nvSpPr>
        <dsp:cNvPr id="0" name=""/>
        <dsp:cNvSpPr/>
      </dsp:nvSpPr>
      <dsp:spPr>
        <a:xfrm>
          <a:off x="2437" y="0"/>
          <a:ext cx="2555246" cy="4300568"/>
        </a:xfrm>
        <a:prstGeom prst="roundRect">
          <a:avLst>
            <a:gd name="adj" fmla="val 10000"/>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Revista Virtual</a:t>
          </a:r>
          <a:endParaRPr lang="es-VE" sz="1800" kern="1200" dirty="0">
            <a:solidFill>
              <a:schemeClr val="tx1"/>
            </a:solidFill>
          </a:endParaRPr>
        </a:p>
      </dsp:txBody>
      <dsp:txXfrm>
        <a:off x="2437" y="1720227"/>
        <a:ext cx="2555246" cy="1720227"/>
      </dsp:txXfrm>
    </dsp:sp>
    <dsp:sp modelId="{822D571D-17E6-4E45-8FB8-26B619D2C120}">
      <dsp:nvSpPr>
        <dsp:cNvPr id="0" name=""/>
        <dsp:cNvSpPr/>
      </dsp:nvSpPr>
      <dsp:spPr>
        <a:xfrm>
          <a:off x="564016" y="258034"/>
          <a:ext cx="1432089" cy="1432089"/>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7DFA56F-A662-4979-A9FC-52597944B57F}">
      <dsp:nvSpPr>
        <dsp:cNvPr id="0" name=""/>
        <dsp:cNvSpPr/>
      </dsp:nvSpPr>
      <dsp:spPr>
        <a:xfrm>
          <a:off x="2634342" y="0"/>
          <a:ext cx="2555246" cy="4300568"/>
        </a:xfrm>
        <a:prstGeom prst="roundRect">
          <a:avLst>
            <a:gd name="adj" fmla="val 10000"/>
          </a:avLst>
        </a:prstGeom>
        <a:solidFill>
          <a:schemeClr val="accent1">
            <a:shade val="80000"/>
            <a:hueOff val="158691"/>
            <a:satOff val="-22596"/>
            <a:lumOff val="1279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Facebook</a:t>
          </a:r>
        </a:p>
        <a:p>
          <a:pPr marL="0" lvl="0" indent="0" algn="ctr" defTabSz="800100">
            <a:lnSpc>
              <a:spcPct val="90000"/>
            </a:lnSpc>
            <a:spcBef>
              <a:spcPct val="0"/>
            </a:spcBef>
            <a:spcAft>
              <a:spcPct val="35000"/>
            </a:spcAft>
            <a:buNone/>
          </a:pPr>
          <a:r>
            <a:rPr lang="es-EC" sz="1800" kern="1200" dirty="0">
              <a:solidFill>
                <a:schemeClr val="tx1"/>
              </a:solidFill>
            </a:rPr>
            <a:t>18.516 personas les gusta</a:t>
          </a:r>
        </a:p>
        <a:p>
          <a:pPr marL="0" lvl="0" indent="0" algn="ctr" defTabSz="800100">
            <a:lnSpc>
              <a:spcPct val="90000"/>
            </a:lnSpc>
            <a:spcBef>
              <a:spcPct val="0"/>
            </a:spcBef>
            <a:spcAft>
              <a:spcPct val="35000"/>
            </a:spcAft>
            <a:buNone/>
          </a:pPr>
          <a:r>
            <a:rPr lang="es-EC" sz="1800" kern="1200" dirty="0">
              <a:solidFill>
                <a:schemeClr val="tx1"/>
              </a:solidFill>
            </a:rPr>
            <a:t>18.780 personas siguen la página</a:t>
          </a:r>
          <a:endParaRPr lang="es-VE" sz="1800" kern="1200" dirty="0">
            <a:solidFill>
              <a:schemeClr val="tx1"/>
            </a:solidFill>
          </a:endParaRPr>
        </a:p>
      </dsp:txBody>
      <dsp:txXfrm>
        <a:off x="2634342" y="1720227"/>
        <a:ext cx="2555246" cy="1720227"/>
      </dsp:txXfrm>
    </dsp:sp>
    <dsp:sp modelId="{77546A5C-EF0D-428D-8D7E-74DF5E44EB58}">
      <dsp:nvSpPr>
        <dsp:cNvPr id="0" name=""/>
        <dsp:cNvSpPr/>
      </dsp:nvSpPr>
      <dsp:spPr>
        <a:xfrm>
          <a:off x="3195920" y="258034"/>
          <a:ext cx="1432089" cy="1432089"/>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8811CF9-FDEF-4F5F-B493-F80D0DD178B5}">
      <dsp:nvSpPr>
        <dsp:cNvPr id="0" name=""/>
        <dsp:cNvSpPr/>
      </dsp:nvSpPr>
      <dsp:spPr>
        <a:xfrm>
          <a:off x="5266246" y="0"/>
          <a:ext cx="2555246" cy="4300568"/>
        </a:xfrm>
        <a:prstGeom prst="roundRect">
          <a:avLst>
            <a:gd name="adj" fmla="val 10000"/>
          </a:avLst>
        </a:prstGeom>
        <a:solidFill>
          <a:schemeClr val="accent1">
            <a:shade val="80000"/>
            <a:hueOff val="317381"/>
            <a:satOff val="-45193"/>
            <a:lumOff val="255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Canal de televisión de Baños de Agua Santa</a:t>
          </a:r>
        </a:p>
        <a:p>
          <a:pPr marL="0" lvl="0" indent="0" algn="ctr" defTabSz="800100">
            <a:lnSpc>
              <a:spcPct val="90000"/>
            </a:lnSpc>
            <a:spcBef>
              <a:spcPct val="0"/>
            </a:spcBef>
            <a:spcAft>
              <a:spcPct val="35000"/>
            </a:spcAft>
            <a:buNone/>
          </a:pPr>
          <a:r>
            <a:rPr lang="es-EC" sz="1800" kern="1200" dirty="0">
              <a:solidFill>
                <a:schemeClr val="tx1"/>
              </a:solidFill>
            </a:rPr>
            <a:t>7232 personas les gusta</a:t>
          </a:r>
        </a:p>
        <a:p>
          <a:pPr marL="0" lvl="0" indent="0" algn="ctr" defTabSz="800100">
            <a:lnSpc>
              <a:spcPct val="90000"/>
            </a:lnSpc>
            <a:spcBef>
              <a:spcPct val="0"/>
            </a:spcBef>
            <a:spcAft>
              <a:spcPct val="35000"/>
            </a:spcAft>
            <a:buNone/>
          </a:pPr>
          <a:r>
            <a:rPr lang="es-EC" sz="1800" kern="1200" dirty="0">
              <a:solidFill>
                <a:schemeClr val="tx1"/>
              </a:solidFill>
            </a:rPr>
            <a:t>7901 personas siguen la página</a:t>
          </a:r>
        </a:p>
      </dsp:txBody>
      <dsp:txXfrm>
        <a:off x="5266246" y="1720227"/>
        <a:ext cx="2555246" cy="1720227"/>
      </dsp:txXfrm>
    </dsp:sp>
    <dsp:sp modelId="{37E8AA6D-88F5-4C58-B9B7-64936DB1427E}">
      <dsp:nvSpPr>
        <dsp:cNvPr id="0" name=""/>
        <dsp:cNvSpPr/>
      </dsp:nvSpPr>
      <dsp:spPr>
        <a:xfrm>
          <a:off x="5827825" y="258034"/>
          <a:ext cx="1432089" cy="1432089"/>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B7EA357-27F2-4418-AA7E-35C99D36C8C2}">
      <dsp:nvSpPr>
        <dsp:cNvPr id="0" name=""/>
        <dsp:cNvSpPr/>
      </dsp:nvSpPr>
      <dsp:spPr>
        <a:xfrm>
          <a:off x="7898150" y="0"/>
          <a:ext cx="2555246" cy="4300568"/>
        </a:xfrm>
        <a:prstGeom prst="roundRect">
          <a:avLst>
            <a:gd name="adj" fmla="val 10000"/>
          </a:avLst>
        </a:prstGeom>
        <a:solidFill>
          <a:schemeClr val="accent1">
            <a:shade val="80000"/>
            <a:hueOff val="476072"/>
            <a:satOff val="-67789"/>
            <a:lumOff val="38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Radio de Baños de Agua Santa</a:t>
          </a:r>
        </a:p>
        <a:p>
          <a:pPr marL="0" lvl="0" indent="0" algn="ctr" defTabSz="800100">
            <a:lnSpc>
              <a:spcPct val="90000"/>
            </a:lnSpc>
            <a:spcBef>
              <a:spcPct val="0"/>
            </a:spcBef>
            <a:spcAft>
              <a:spcPct val="35000"/>
            </a:spcAft>
            <a:buNone/>
          </a:pPr>
          <a:r>
            <a:rPr lang="es-EC" sz="1800" kern="1200" dirty="0">
              <a:solidFill>
                <a:schemeClr val="tx1"/>
              </a:solidFill>
            </a:rPr>
            <a:t>8084 personas les gusta</a:t>
          </a:r>
        </a:p>
        <a:p>
          <a:pPr marL="0" lvl="0" indent="0" algn="ctr" defTabSz="800100">
            <a:lnSpc>
              <a:spcPct val="90000"/>
            </a:lnSpc>
            <a:spcBef>
              <a:spcPct val="0"/>
            </a:spcBef>
            <a:spcAft>
              <a:spcPct val="35000"/>
            </a:spcAft>
            <a:buNone/>
          </a:pPr>
          <a:r>
            <a:rPr lang="es-EC" sz="1800" kern="1200" dirty="0">
              <a:solidFill>
                <a:schemeClr val="tx1"/>
              </a:solidFill>
            </a:rPr>
            <a:t>8139 personas siguen la página</a:t>
          </a:r>
          <a:endParaRPr lang="es-VE" sz="1800" kern="1200" dirty="0">
            <a:solidFill>
              <a:schemeClr val="tx1"/>
            </a:solidFill>
          </a:endParaRPr>
        </a:p>
      </dsp:txBody>
      <dsp:txXfrm>
        <a:off x="7898150" y="1720227"/>
        <a:ext cx="2555246" cy="1720227"/>
      </dsp:txXfrm>
    </dsp:sp>
    <dsp:sp modelId="{763DC587-B2DE-4B8C-A5E1-B5BEC78CD57C}">
      <dsp:nvSpPr>
        <dsp:cNvPr id="0" name=""/>
        <dsp:cNvSpPr/>
      </dsp:nvSpPr>
      <dsp:spPr>
        <a:xfrm>
          <a:off x="8459729" y="258034"/>
          <a:ext cx="1432089" cy="1432089"/>
        </a:xfrm>
        <a:prstGeom prst="ellipse">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6AE9457-916F-4A55-AAC8-01D8165AC83B}">
      <dsp:nvSpPr>
        <dsp:cNvPr id="0" name=""/>
        <dsp:cNvSpPr/>
      </dsp:nvSpPr>
      <dsp:spPr>
        <a:xfrm>
          <a:off x="418233" y="3440454"/>
          <a:ext cx="9619368" cy="645085"/>
        </a:xfrm>
        <a:prstGeom prst="leftRightArrow">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28D9C-2854-43F3-9CBD-278E3E115D87}">
      <dsp:nvSpPr>
        <dsp:cNvPr id="0" name=""/>
        <dsp:cNvSpPr/>
      </dsp:nvSpPr>
      <dsp:spPr>
        <a:xfrm>
          <a:off x="473588" y="1870"/>
          <a:ext cx="8949857" cy="1124812"/>
        </a:xfrm>
        <a:prstGeom prst="roundRect">
          <a:avLst>
            <a:gd name="adj" fmla="val 10000"/>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C" sz="2200" kern="1200" dirty="0">
              <a:solidFill>
                <a:schemeClr val="tx1"/>
              </a:solidFill>
            </a:rPr>
            <a:t>Promocionar los deportes de aventura el cantón Baños, provincia de Tungurahua desarrollando una nueva aplicación móvil basada en la Realidad Aumentada generando un alto impacto en la conducta del turista.</a:t>
          </a:r>
          <a:endParaRPr lang="es-VE" sz="2200" kern="1200" dirty="0">
            <a:solidFill>
              <a:schemeClr val="tx1"/>
            </a:solidFill>
          </a:endParaRPr>
        </a:p>
      </dsp:txBody>
      <dsp:txXfrm>
        <a:off x="506533" y="34815"/>
        <a:ext cx="8883967" cy="1058922"/>
      </dsp:txXfrm>
    </dsp:sp>
    <dsp:sp modelId="{480A98FF-F658-4669-9819-8EE7C7A01DEB}">
      <dsp:nvSpPr>
        <dsp:cNvPr id="0" name=""/>
        <dsp:cNvSpPr/>
      </dsp:nvSpPr>
      <dsp:spPr>
        <a:xfrm>
          <a:off x="473588" y="1329149"/>
          <a:ext cx="1124812" cy="1124812"/>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32DAF21-56ED-478D-8629-4A3487DF1B6A}">
      <dsp:nvSpPr>
        <dsp:cNvPr id="0" name=""/>
        <dsp:cNvSpPr/>
      </dsp:nvSpPr>
      <dsp:spPr>
        <a:xfrm>
          <a:off x="1665889" y="1329149"/>
          <a:ext cx="7757556" cy="1124812"/>
        </a:xfrm>
        <a:prstGeom prst="roundRect">
          <a:avLst>
            <a:gd name="adj" fmla="val 16670"/>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C" sz="1800" kern="1200" dirty="0">
              <a:solidFill>
                <a:schemeClr val="tx1"/>
              </a:solidFill>
            </a:rPr>
            <a:t>Atraer la atención de los turistas nacionales y extranjeros a través de la innovación y facilidad que implica la implementación de la aplicación móvil en los deportes de aventura.</a:t>
          </a:r>
          <a:endParaRPr lang="es-VE" sz="1800" kern="1200" dirty="0">
            <a:solidFill>
              <a:schemeClr val="tx1"/>
            </a:solidFill>
          </a:endParaRPr>
        </a:p>
      </dsp:txBody>
      <dsp:txXfrm>
        <a:off x="1720808" y="1384068"/>
        <a:ext cx="7647718" cy="1014974"/>
      </dsp:txXfrm>
    </dsp:sp>
    <dsp:sp modelId="{A73FAD4F-5987-45E1-82DA-E4F498A4C131}">
      <dsp:nvSpPr>
        <dsp:cNvPr id="0" name=""/>
        <dsp:cNvSpPr/>
      </dsp:nvSpPr>
      <dsp:spPr>
        <a:xfrm>
          <a:off x="473588" y="2588939"/>
          <a:ext cx="1124812" cy="1124812"/>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E561B41-AA71-4110-B4C9-23D10837B26F}">
      <dsp:nvSpPr>
        <dsp:cNvPr id="0" name=""/>
        <dsp:cNvSpPr/>
      </dsp:nvSpPr>
      <dsp:spPr>
        <a:xfrm>
          <a:off x="1665889" y="2588939"/>
          <a:ext cx="7757556" cy="1124812"/>
        </a:xfrm>
        <a:prstGeom prst="roundRect">
          <a:avLst>
            <a:gd name="adj" fmla="val 16670"/>
          </a:avLst>
        </a:prstGeom>
        <a:solidFill>
          <a:schemeClr val="accent1">
            <a:shade val="80000"/>
            <a:hueOff val="238036"/>
            <a:satOff val="-33895"/>
            <a:lumOff val="1919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Crear un medio promocional que brinde información turística de los deportes de aventura sin necesidad de Internet.</a:t>
          </a:r>
          <a:endParaRPr lang="es-VE" sz="1800" kern="1200" dirty="0">
            <a:solidFill>
              <a:schemeClr val="tx1"/>
            </a:solidFill>
          </a:endParaRPr>
        </a:p>
      </dsp:txBody>
      <dsp:txXfrm>
        <a:off x="1720808" y="2643858"/>
        <a:ext cx="7647718" cy="1014974"/>
      </dsp:txXfrm>
    </dsp:sp>
    <dsp:sp modelId="{F4248993-E975-4869-9945-C4793368FD33}">
      <dsp:nvSpPr>
        <dsp:cNvPr id="0" name=""/>
        <dsp:cNvSpPr/>
      </dsp:nvSpPr>
      <dsp:spPr>
        <a:xfrm>
          <a:off x="473588" y="3848728"/>
          <a:ext cx="1124812" cy="1124812"/>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3766A46-8F68-4399-BD99-316081C8B1E4}">
      <dsp:nvSpPr>
        <dsp:cNvPr id="0" name=""/>
        <dsp:cNvSpPr/>
      </dsp:nvSpPr>
      <dsp:spPr>
        <a:xfrm>
          <a:off x="1665889" y="3848728"/>
          <a:ext cx="7757556" cy="1124812"/>
        </a:xfrm>
        <a:prstGeom prst="roundRect">
          <a:avLst>
            <a:gd name="adj" fmla="val 16670"/>
          </a:avLst>
        </a:prstGeom>
        <a:solidFill>
          <a:schemeClr val="accent1">
            <a:shade val="80000"/>
            <a:hueOff val="476072"/>
            <a:satOff val="-67789"/>
            <a:lumOff val="383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C" sz="1800" kern="1200" dirty="0">
              <a:solidFill>
                <a:schemeClr val="tx1"/>
              </a:solidFill>
            </a:rPr>
            <a:t>Desarrollar medios publicitarios para los locales del servicio de deportes de aventura en el cantón Baños promocionando en trípticos, tarjetas de presentación, roll up y camisetas que incluya esta aplicación.</a:t>
          </a:r>
          <a:endParaRPr lang="es-VE" sz="1800" kern="1200" dirty="0">
            <a:solidFill>
              <a:schemeClr val="tx1"/>
            </a:solidFill>
          </a:endParaRPr>
        </a:p>
      </dsp:txBody>
      <dsp:txXfrm>
        <a:off x="1720808" y="3903647"/>
        <a:ext cx="7647718" cy="10149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AEDA8-6998-4E10-B80B-D5EDA6C81024}">
      <dsp:nvSpPr>
        <dsp:cNvPr id="0" name=""/>
        <dsp:cNvSpPr/>
      </dsp:nvSpPr>
      <dsp:spPr>
        <a:xfrm rot="5400000">
          <a:off x="5337718" y="-1964802"/>
          <a:ext cx="1397000" cy="5681146"/>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a:t>Diseñar una aplicación llamativa, innovadora y promocional sobre los deportes de aventura en el cantón Baños.</a:t>
          </a:r>
          <a:endParaRPr lang="es-VE" sz="1300" kern="1200" dirty="0"/>
        </a:p>
        <a:p>
          <a:pPr marL="114300" lvl="1" indent="-114300" algn="l" defTabSz="577850">
            <a:lnSpc>
              <a:spcPct val="90000"/>
            </a:lnSpc>
            <a:spcBef>
              <a:spcPct val="0"/>
            </a:spcBef>
            <a:spcAft>
              <a:spcPct val="15000"/>
            </a:spcAft>
            <a:buChar char="•"/>
          </a:pPr>
          <a:r>
            <a:rPr lang="es-EC" sz="1300" kern="1200" dirty="0"/>
            <a:t>Implementar la técnica de Marketing Viral</a:t>
          </a:r>
          <a:endParaRPr lang="es-VE" sz="1300" kern="1200" dirty="0"/>
        </a:p>
        <a:p>
          <a:pPr marL="114300" lvl="1" indent="-114300" algn="l" defTabSz="577850">
            <a:lnSpc>
              <a:spcPct val="90000"/>
            </a:lnSpc>
            <a:spcBef>
              <a:spcPct val="0"/>
            </a:spcBef>
            <a:spcAft>
              <a:spcPct val="15000"/>
            </a:spcAft>
            <a:buChar char="•"/>
          </a:pPr>
          <a:r>
            <a:rPr lang="es-EC" sz="1300" kern="1200" dirty="0"/>
            <a:t>Diseñar una aplicación que sea adaptable a smartphones y tablets.</a:t>
          </a:r>
          <a:endParaRPr lang="es-VE" sz="1300" kern="1200" dirty="0"/>
        </a:p>
        <a:p>
          <a:pPr marL="114300" lvl="1" indent="-114300" algn="l" defTabSz="577850">
            <a:lnSpc>
              <a:spcPct val="90000"/>
            </a:lnSpc>
            <a:spcBef>
              <a:spcPct val="0"/>
            </a:spcBef>
            <a:spcAft>
              <a:spcPct val="15000"/>
            </a:spcAft>
            <a:buChar char="•"/>
          </a:pPr>
          <a:r>
            <a:rPr lang="es-EC" sz="1300" kern="1200" dirty="0"/>
            <a:t>Optimización de tiempo.</a:t>
          </a:r>
          <a:endParaRPr lang="es-VE" sz="1300" kern="1200" dirty="0"/>
        </a:p>
        <a:p>
          <a:pPr marL="114300" lvl="1" indent="-114300" algn="l" defTabSz="577850">
            <a:lnSpc>
              <a:spcPct val="90000"/>
            </a:lnSpc>
            <a:spcBef>
              <a:spcPct val="0"/>
            </a:spcBef>
            <a:spcAft>
              <a:spcPct val="15000"/>
            </a:spcAft>
            <a:buChar char="•"/>
          </a:pPr>
          <a:endParaRPr lang="es-VE" sz="1300" kern="1200" dirty="0"/>
        </a:p>
      </dsp:txBody>
      <dsp:txXfrm rot="-5400000">
        <a:off x="3195645" y="245467"/>
        <a:ext cx="5612950" cy="1260608"/>
      </dsp:txXfrm>
    </dsp:sp>
    <dsp:sp modelId="{D825AB40-A0D9-4965-B0EE-32C73D09CAD8}">
      <dsp:nvSpPr>
        <dsp:cNvPr id="0" name=""/>
        <dsp:cNvSpPr/>
      </dsp:nvSpPr>
      <dsp:spPr>
        <a:xfrm>
          <a:off x="0" y="2645"/>
          <a:ext cx="3195645" cy="17462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s-EC" sz="4900" kern="1200" dirty="0"/>
            <a:t>Objetivo 1</a:t>
          </a:r>
          <a:endParaRPr lang="es-VE" sz="4900" kern="1200" dirty="0"/>
        </a:p>
      </dsp:txBody>
      <dsp:txXfrm>
        <a:off x="85245" y="87890"/>
        <a:ext cx="3025155" cy="1575760"/>
      </dsp:txXfrm>
    </dsp:sp>
    <dsp:sp modelId="{C28E6679-6307-4346-B9FA-BC52E5416D02}">
      <dsp:nvSpPr>
        <dsp:cNvPr id="0" name=""/>
        <dsp:cNvSpPr/>
      </dsp:nvSpPr>
      <dsp:spPr>
        <a:xfrm rot="5400000">
          <a:off x="5337718" y="-131239"/>
          <a:ext cx="1397000" cy="5681146"/>
        </a:xfrm>
        <a:prstGeom prst="round2SameRect">
          <a:avLst/>
        </a:prstGeom>
        <a:solidFill>
          <a:schemeClr val="accent2">
            <a:tint val="40000"/>
            <a:alpha val="90000"/>
            <a:hueOff val="-5920856"/>
            <a:satOff val="-10331"/>
            <a:lumOff val="-1258"/>
            <a:alphaOff val="0"/>
          </a:schemeClr>
        </a:solidFill>
        <a:ln w="6350" cap="flat" cmpd="sng" algn="ctr">
          <a:solidFill>
            <a:schemeClr val="accent2">
              <a:tint val="40000"/>
              <a:alpha val="90000"/>
              <a:hueOff val="-5920856"/>
              <a:satOff val="-10331"/>
              <a:lumOff val="-12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a:t>Diseñar una aplicación que sea visualizada y accesible en cualquier parte.</a:t>
          </a:r>
          <a:endParaRPr lang="es-VE" sz="1300" kern="1200" dirty="0"/>
        </a:p>
        <a:p>
          <a:pPr marL="114300" lvl="1" indent="-114300" algn="l" defTabSz="577850">
            <a:lnSpc>
              <a:spcPct val="90000"/>
            </a:lnSpc>
            <a:spcBef>
              <a:spcPct val="0"/>
            </a:spcBef>
            <a:spcAft>
              <a:spcPct val="15000"/>
            </a:spcAft>
            <a:buChar char="•"/>
          </a:pPr>
          <a:r>
            <a:rPr lang="es-EC" sz="1300" b="0" kern="1200" dirty="0"/>
            <a:t>Implementar la técnica narrativa visual para atraer clientes.</a:t>
          </a:r>
          <a:endParaRPr lang="es-VE" sz="1300" b="0" kern="1200" dirty="0"/>
        </a:p>
        <a:p>
          <a:pPr marL="114300" lvl="1" indent="-114300" algn="l" defTabSz="577850">
            <a:lnSpc>
              <a:spcPct val="90000"/>
            </a:lnSpc>
            <a:spcBef>
              <a:spcPct val="0"/>
            </a:spcBef>
            <a:spcAft>
              <a:spcPct val="15000"/>
            </a:spcAft>
            <a:buChar char="•"/>
          </a:pPr>
          <a:r>
            <a:rPr lang="es-EC" sz="1300" kern="1200" dirty="0"/>
            <a:t>Diseñar contenidos innovadores sin uso de internet.</a:t>
          </a:r>
          <a:endParaRPr lang="es-VE" sz="1300" b="0" kern="1200" dirty="0"/>
        </a:p>
        <a:p>
          <a:pPr marL="114300" lvl="1" indent="-114300" algn="l" defTabSz="577850">
            <a:lnSpc>
              <a:spcPct val="90000"/>
            </a:lnSpc>
            <a:spcBef>
              <a:spcPct val="0"/>
            </a:spcBef>
            <a:spcAft>
              <a:spcPct val="15000"/>
            </a:spcAft>
            <a:buChar char="•"/>
          </a:pPr>
          <a:endParaRPr lang="es-VE" sz="1300" kern="1200" dirty="0"/>
        </a:p>
      </dsp:txBody>
      <dsp:txXfrm rot="-5400000">
        <a:off x="3195645" y="2079030"/>
        <a:ext cx="5612950" cy="1260608"/>
      </dsp:txXfrm>
    </dsp:sp>
    <dsp:sp modelId="{8902397B-498F-4F27-B002-C2A8FE96E158}">
      <dsp:nvSpPr>
        <dsp:cNvPr id="0" name=""/>
        <dsp:cNvSpPr/>
      </dsp:nvSpPr>
      <dsp:spPr>
        <a:xfrm>
          <a:off x="0" y="1836208"/>
          <a:ext cx="3195645" cy="1746250"/>
        </a:xfrm>
        <a:prstGeom prst="roundRect">
          <a:avLst/>
        </a:prstGeom>
        <a:gradFill rotWithShape="0">
          <a:gsLst>
            <a:gs pos="0">
              <a:schemeClr val="accent2">
                <a:hueOff val="-5426362"/>
                <a:satOff val="-12160"/>
                <a:lumOff val="-4314"/>
                <a:alphaOff val="0"/>
                <a:lumMod val="110000"/>
                <a:satMod val="105000"/>
                <a:tint val="67000"/>
              </a:schemeClr>
            </a:gs>
            <a:gs pos="50000">
              <a:schemeClr val="accent2">
                <a:hueOff val="-5426362"/>
                <a:satOff val="-12160"/>
                <a:lumOff val="-4314"/>
                <a:alphaOff val="0"/>
                <a:lumMod val="105000"/>
                <a:satMod val="103000"/>
                <a:tint val="73000"/>
              </a:schemeClr>
            </a:gs>
            <a:gs pos="100000">
              <a:schemeClr val="accent2">
                <a:hueOff val="-5426362"/>
                <a:satOff val="-12160"/>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s-EC" sz="4900" kern="1200" dirty="0"/>
            <a:t>Objetivo 2</a:t>
          </a:r>
          <a:endParaRPr lang="es-VE" sz="4900" kern="1200" dirty="0"/>
        </a:p>
      </dsp:txBody>
      <dsp:txXfrm>
        <a:off x="85245" y="1921453"/>
        <a:ext cx="3025155" cy="1575760"/>
      </dsp:txXfrm>
    </dsp:sp>
    <dsp:sp modelId="{3F5953F3-EBC1-4927-99FD-5BE29968F5B8}">
      <dsp:nvSpPr>
        <dsp:cNvPr id="0" name=""/>
        <dsp:cNvSpPr/>
      </dsp:nvSpPr>
      <dsp:spPr>
        <a:xfrm rot="5400000">
          <a:off x="5337718" y="1702322"/>
          <a:ext cx="1397000" cy="5681146"/>
        </a:xfrm>
        <a:prstGeom prst="round2SameRect">
          <a:avLst/>
        </a:prstGeom>
        <a:solidFill>
          <a:schemeClr val="accent2">
            <a:tint val="40000"/>
            <a:alpha val="90000"/>
            <a:hueOff val="-11841712"/>
            <a:satOff val="-20663"/>
            <a:lumOff val="-2515"/>
            <a:alphaOff val="0"/>
          </a:schemeClr>
        </a:solidFill>
        <a:ln w="6350" cap="flat" cmpd="sng" algn="ctr">
          <a:solidFill>
            <a:schemeClr val="accent2">
              <a:tint val="40000"/>
              <a:alpha val="90000"/>
              <a:hueOff val="-11841712"/>
              <a:satOff val="-20663"/>
              <a:lumOff val="-25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a:t>Diseñar un tríptico que tenga contenido llamativo.</a:t>
          </a:r>
          <a:endParaRPr lang="es-VE" sz="1300" kern="1200" dirty="0"/>
        </a:p>
        <a:p>
          <a:pPr marL="114300" lvl="1" indent="-114300" algn="l" defTabSz="577850">
            <a:lnSpc>
              <a:spcPct val="90000"/>
            </a:lnSpc>
            <a:spcBef>
              <a:spcPct val="0"/>
            </a:spcBef>
            <a:spcAft>
              <a:spcPct val="15000"/>
            </a:spcAft>
            <a:buChar char="•"/>
          </a:pPr>
          <a:r>
            <a:rPr lang="es-EC" sz="1300" kern="1200" dirty="0"/>
            <a:t>Diseñar una tarjeta de presentación con información innovadora.</a:t>
          </a:r>
          <a:endParaRPr lang="es-VE" sz="1300" kern="1200" dirty="0"/>
        </a:p>
        <a:p>
          <a:pPr marL="114300" lvl="1" indent="-114300" algn="l" defTabSz="577850">
            <a:lnSpc>
              <a:spcPct val="90000"/>
            </a:lnSpc>
            <a:spcBef>
              <a:spcPct val="0"/>
            </a:spcBef>
            <a:spcAft>
              <a:spcPct val="15000"/>
            </a:spcAft>
            <a:buChar char="•"/>
          </a:pPr>
          <a:r>
            <a:rPr lang="es-EC" sz="1300" kern="1200" dirty="0"/>
            <a:t>Diseñar un roll up con imágenes llamativas.</a:t>
          </a:r>
          <a:endParaRPr lang="es-VE" sz="1300" kern="1200" dirty="0"/>
        </a:p>
        <a:p>
          <a:pPr marL="114300" lvl="1" indent="-114300" algn="l" defTabSz="577850">
            <a:lnSpc>
              <a:spcPct val="90000"/>
            </a:lnSpc>
            <a:spcBef>
              <a:spcPct val="0"/>
            </a:spcBef>
            <a:spcAft>
              <a:spcPct val="15000"/>
            </a:spcAft>
            <a:buChar char="•"/>
          </a:pPr>
          <a:r>
            <a:rPr lang="es-EC" sz="1300" kern="1200" dirty="0"/>
            <a:t>Diseñar una camiseta con el logotipo del cantón Baños.</a:t>
          </a:r>
          <a:endParaRPr lang="es-VE" sz="1300" kern="1200" dirty="0"/>
        </a:p>
      </dsp:txBody>
      <dsp:txXfrm rot="-5400000">
        <a:off x="3195645" y="3912591"/>
        <a:ext cx="5612950" cy="1260608"/>
      </dsp:txXfrm>
    </dsp:sp>
    <dsp:sp modelId="{C0A57157-209F-4A52-8CC9-B38BDF56E370}">
      <dsp:nvSpPr>
        <dsp:cNvPr id="0" name=""/>
        <dsp:cNvSpPr/>
      </dsp:nvSpPr>
      <dsp:spPr>
        <a:xfrm>
          <a:off x="0" y="3669771"/>
          <a:ext cx="3195645" cy="1746250"/>
        </a:xfrm>
        <a:prstGeom prst="roundRect">
          <a:avLst/>
        </a:prstGeom>
        <a:gradFill rotWithShape="0">
          <a:gsLst>
            <a:gs pos="0">
              <a:schemeClr val="accent2">
                <a:hueOff val="-10852724"/>
                <a:satOff val="-24319"/>
                <a:lumOff val="-8628"/>
                <a:alphaOff val="0"/>
                <a:lumMod val="110000"/>
                <a:satMod val="105000"/>
                <a:tint val="67000"/>
              </a:schemeClr>
            </a:gs>
            <a:gs pos="50000">
              <a:schemeClr val="accent2">
                <a:hueOff val="-10852724"/>
                <a:satOff val="-24319"/>
                <a:lumOff val="-8628"/>
                <a:alphaOff val="0"/>
                <a:lumMod val="105000"/>
                <a:satMod val="103000"/>
                <a:tint val="73000"/>
              </a:schemeClr>
            </a:gs>
            <a:gs pos="100000">
              <a:schemeClr val="accent2">
                <a:hueOff val="-10852724"/>
                <a:satOff val="-24319"/>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s-EC" sz="4900" kern="1200" dirty="0"/>
            <a:t>Objetivo 3</a:t>
          </a:r>
          <a:endParaRPr lang="es-VE" sz="4900" kern="1200" dirty="0"/>
        </a:p>
      </dsp:txBody>
      <dsp:txXfrm>
        <a:off x="85245" y="3755016"/>
        <a:ext cx="3025155" cy="15757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DDC8B-7487-48F0-B81C-CAB372DA6FDC}">
      <dsp:nvSpPr>
        <dsp:cNvPr id="0" name=""/>
        <dsp:cNvSpPr/>
      </dsp:nvSpPr>
      <dsp:spPr>
        <a:xfrm>
          <a:off x="0" y="0"/>
          <a:ext cx="3723341" cy="132303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C" sz="2600" kern="1200" dirty="0"/>
            <a:t>Ícono de la aplicación</a:t>
          </a:r>
          <a:endParaRPr lang="es-VE" sz="2600" kern="1200" dirty="0"/>
        </a:p>
      </dsp:txBody>
      <dsp:txXfrm>
        <a:off x="876971" y="0"/>
        <a:ext cx="2846369" cy="1323037"/>
      </dsp:txXfrm>
    </dsp:sp>
    <dsp:sp modelId="{D721C736-3BF9-4F2F-A244-99BFFF2572BC}">
      <dsp:nvSpPr>
        <dsp:cNvPr id="0" name=""/>
        <dsp:cNvSpPr/>
      </dsp:nvSpPr>
      <dsp:spPr>
        <a:xfrm>
          <a:off x="132303" y="132303"/>
          <a:ext cx="744668" cy="105843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145ED-B06F-4B7C-97BE-E6FBE0DC62D0}">
      <dsp:nvSpPr>
        <dsp:cNvPr id="0" name=""/>
        <dsp:cNvSpPr/>
      </dsp:nvSpPr>
      <dsp:spPr>
        <a:xfrm>
          <a:off x="0" y="1455341"/>
          <a:ext cx="3723341" cy="132303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C" sz="2600" kern="1200" dirty="0"/>
            <a:t>Pantalla que se visualiza al abrir la aplicación</a:t>
          </a:r>
          <a:endParaRPr lang="es-VE" sz="2600" kern="1200" dirty="0"/>
        </a:p>
      </dsp:txBody>
      <dsp:txXfrm>
        <a:off x="876971" y="1455341"/>
        <a:ext cx="2846369" cy="1323037"/>
      </dsp:txXfrm>
    </dsp:sp>
    <dsp:sp modelId="{8CD8EA6B-6F0F-4027-9942-66AB0568CF03}">
      <dsp:nvSpPr>
        <dsp:cNvPr id="0" name=""/>
        <dsp:cNvSpPr/>
      </dsp:nvSpPr>
      <dsp:spPr>
        <a:xfrm>
          <a:off x="132303" y="1587645"/>
          <a:ext cx="744668" cy="105843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AD47-5C3A-42D3-AD76-D2534D78BF76}">
      <dsp:nvSpPr>
        <dsp:cNvPr id="0" name=""/>
        <dsp:cNvSpPr/>
      </dsp:nvSpPr>
      <dsp:spPr>
        <a:xfrm>
          <a:off x="-5224541" y="-800248"/>
          <a:ext cx="6221710" cy="6221710"/>
        </a:xfrm>
        <a:prstGeom prst="blockArc">
          <a:avLst>
            <a:gd name="adj1" fmla="val 18900000"/>
            <a:gd name="adj2" fmla="val 2700000"/>
            <a:gd name="adj3" fmla="val 347"/>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80AFAA-6239-4773-AF63-436E163AE69A}">
      <dsp:nvSpPr>
        <dsp:cNvPr id="0" name=""/>
        <dsp:cNvSpPr/>
      </dsp:nvSpPr>
      <dsp:spPr>
        <a:xfrm>
          <a:off x="641424" y="462121"/>
          <a:ext cx="5319943" cy="924242"/>
        </a:xfrm>
        <a:prstGeom prst="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361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Las empresas tienen miedo al riesgo y prefieren los medios tradicionales.</a:t>
          </a:r>
          <a:endParaRPr lang="es-VE" sz="1700" kern="1200" dirty="0"/>
        </a:p>
      </dsp:txBody>
      <dsp:txXfrm>
        <a:off x="641424" y="462121"/>
        <a:ext cx="5319943" cy="924242"/>
      </dsp:txXfrm>
    </dsp:sp>
    <dsp:sp modelId="{F76D81DE-C54D-4439-BABC-B8D18B923D0A}">
      <dsp:nvSpPr>
        <dsp:cNvPr id="0" name=""/>
        <dsp:cNvSpPr/>
      </dsp:nvSpPr>
      <dsp:spPr>
        <a:xfrm>
          <a:off x="63772" y="346590"/>
          <a:ext cx="1155303" cy="11553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126B013-C90D-4F48-B4E4-5DD89020317C}">
      <dsp:nvSpPr>
        <dsp:cNvPr id="0" name=""/>
        <dsp:cNvSpPr/>
      </dsp:nvSpPr>
      <dsp:spPr>
        <a:xfrm>
          <a:off x="977386" y="1848485"/>
          <a:ext cx="4983981" cy="924242"/>
        </a:xfrm>
        <a:prstGeom prst="rect">
          <a:avLst/>
        </a:prstGeom>
        <a:gradFill rotWithShape="0">
          <a:gsLst>
            <a:gs pos="0">
              <a:schemeClr val="accent1">
                <a:shade val="50000"/>
                <a:hueOff val="346381"/>
                <a:satOff val="-46809"/>
                <a:lumOff val="35141"/>
                <a:alphaOff val="0"/>
                <a:lumMod val="110000"/>
                <a:satMod val="105000"/>
                <a:tint val="67000"/>
              </a:schemeClr>
            </a:gs>
            <a:gs pos="50000">
              <a:schemeClr val="accent1">
                <a:shade val="50000"/>
                <a:hueOff val="346381"/>
                <a:satOff val="-46809"/>
                <a:lumOff val="35141"/>
                <a:alphaOff val="0"/>
                <a:lumMod val="105000"/>
                <a:satMod val="103000"/>
                <a:tint val="73000"/>
              </a:schemeClr>
            </a:gs>
            <a:gs pos="100000">
              <a:schemeClr val="accent1">
                <a:shade val="50000"/>
                <a:hueOff val="346381"/>
                <a:satOff val="-46809"/>
                <a:lumOff val="351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361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La implementación de nuevas herramientas genera una interrogante ¿Cómo las empresas se adaptan a una nueva revolución digital? </a:t>
          </a:r>
          <a:endParaRPr lang="es-VE" sz="1700" kern="1200" dirty="0"/>
        </a:p>
      </dsp:txBody>
      <dsp:txXfrm>
        <a:off x="977386" y="1848485"/>
        <a:ext cx="4983981" cy="924242"/>
      </dsp:txXfrm>
    </dsp:sp>
    <dsp:sp modelId="{774D8D0E-8D95-4EB8-8CE4-A23A7DA8A511}">
      <dsp:nvSpPr>
        <dsp:cNvPr id="0" name=""/>
        <dsp:cNvSpPr/>
      </dsp:nvSpPr>
      <dsp:spPr>
        <a:xfrm>
          <a:off x="399734" y="1732954"/>
          <a:ext cx="1155303" cy="11553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50000"/>
              <a:hueOff val="346381"/>
              <a:satOff val="-46809"/>
              <a:lumOff val="35141"/>
              <a:alphaOff val="0"/>
            </a:schemeClr>
          </a:solidFill>
          <a:prstDash val="solid"/>
          <a:miter lim="800000"/>
        </a:ln>
        <a:effectLst/>
      </dsp:spPr>
      <dsp:style>
        <a:lnRef idx="1">
          <a:scrgbClr r="0" g="0" b="0"/>
        </a:lnRef>
        <a:fillRef idx="2">
          <a:scrgbClr r="0" g="0" b="0"/>
        </a:fillRef>
        <a:effectRef idx="0">
          <a:scrgbClr r="0" g="0" b="0"/>
        </a:effectRef>
        <a:fontRef idx="minor"/>
      </dsp:style>
    </dsp:sp>
    <dsp:sp modelId="{BE1DDDC1-B59E-4E70-87B5-052EAD7C95F1}">
      <dsp:nvSpPr>
        <dsp:cNvPr id="0" name=""/>
        <dsp:cNvSpPr/>
      </dsp:nvSpPr>
      <dsp:spPr>
        <a:xfrm>
          <a:off x="641424" y="3234849"/>
          <a:ext cx="5319943" cy="924242"/>
        </a:xfrm>
        <a:prstGeom prst="rect">
          <a:avLst/>
        </a:prstGeom>
        <a:gradFill rotWithShape="0">
          <a:gsLst>
            <a:gs pos="0">
              <a:schemeClr val="accent1">
                <a:shade val="50000"/>
                <a:hueOff val="346381"/>
                <a:satOff val="-46809"/>
                <a:lumOff val="35141"/>
                <a:alphaOff val="0"/>
                <a:lumMod val="110000"/>
                <a:satMod val="105000"/>
                <a:tint val="67000"/>
              </a:schemeClr>
            </a:gs>
            <a:gs pos="50000">
              <a:schemeClr val="accent1">
                <a:shade val="50000"/>
                <a:hueOff val="346381"/>
                <a:satOff val="-46809"/>
                <a:lumOff val="35141"/>
                <a:alphaOff val="0"/>
                <a:lumMod val="105000"/>
                <a:satMod val="103000"/>
                <a:tint val="73000"/>
              </a:schemeClr>
            </a:gs>
            <a:gs pos="100000">
              <a:schemeClr val="accent1">
                <a:shade val="50000"/>
                <a:hueOff val="346381"/>
                <a:satOff val="-46809"/>
                <a:lumOff val="351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361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En el cantón Baños de Agua Santa la mayoría posee poco conocimiento sobre las nuevas tecnologías.</a:t>
          </a:r>
          <a:endParaRPr lang="es-VE" sz="1700" kern="1200" dirty="0"/>
        </a:p>
      </dsp:txBody>
      <dsp:txXfrm>
        <a:off x="641424" y="3234849"/>
        <a:ext cx="5319943" cy="924242"/>
      </dsp:txXfrm>
    </dsp:sp>
    <dsp:sp modelId="{792C48B7-C705-4401-93E7-CF745619CB03}">
      <dsp:nvSpPr>
        <dsp:cNvPr id="0" name=""/>
        <dsp:cNvSpPr/>
      </dsp:nvSpPr>
      <dsp:spPr>
        <a:xfrm>
          <a:off x="63772" y="3119318"/>
          <a:ext cx="1155303" cy="11553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50000"/>
              <a:hueOff val="346381"/>
              <a:satOff val="-46809"/>
              <a:lumOff val="35141"/>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4B3-80C8-4732-9D13-ACCF1E81299F}">
      <dsp:nvSpPr>
        <dsp:cNvPr id="0" name=""/>
        <dsp:cNvSpPr/>
      </dsp:nvSpPr>
      <dsp:spPr>
        <a:xfrm>
          <a:off x="0" y="2020"/>
          <a:ext cx="10422498" cy="2326973"/>
        </a:xfrm>
        <a:prstGeom prst="roundRect">
          <a:avLst>
            <a:gd name="adj" fmla="val 10000"/>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b="0" kern="1200" dirty="0"/>
            <a:t>Determinar el impacto de la nueva promoción digital en el sector turístico del Cantón Baños, a través de los deportes de aventura</a:t>
          </a:r>
          <a:endParaRPr lang="es-VE" sz="3100" b="0" kern="1200" dirty="0"/>
        </a:p>
      </dsp:txBody>
      <dsp:txXfrm>
        <a:off x="68155" y="70175"/>
        <a:ext cx="10286188" cy="2190663"/>
      </dsp:txXfrm>
    </dsp:sp>
    <dsp:sp modelId="{98C4706B-6A86-4B4B-916D-B506D3F54567}">
      <dsp:nvSpPr>
        <dsp:cNvPr id="0" name=""/>
        <dsp:cNvSpPr/>
      </dsp:nvSpPr>
      <dsp:spPr>
        <a:xfrm>
          <a:off x="1685" y="2604383"/>
          <a:ext cx="2451199" cy="2326973"/>
        </a:xfrm>
        <a:prstGeom prst="roundRect">
          <a:avLst>
            <a:gd name="adj" fmla="val 10000"/>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Plantear las teorías de soporte que sustente las variables empleadas en el objeto de estudio con la ayuda de fuentes secundarias que arroje información real a la investigación</a:t>
          </a:r>
          <a:endParaRPr lang="es-VE" sz="1500" kern="1200" dirty="0"/>
        </a:p>
      </dsp:txBody>
      <dsp:txXfrm>
        <a:off x="69840" y="2672538"/>
        <a:ext cx="2314889" cy="2190663"/>
      </dsp:txXfrm>
    </dsp:sp>
    <dsp:sp modelId="{D1CAB10C-C74D-413C-AA89-1552C5D1EDA6}">
      <dsp:nvSpPr>
        <dsp:cNvPr id="0" name=""/>
        <dsp:cNvSpPr/>
      </dsp:nvSpPr>
      <dsp:spPr>
        <a:xfrm>
          <a:off x="2658784" y="2604383"/>
          <a:ext cx="2451199" cy="2326973"/>
        </a:xfrm>
        <a:prstGeom prst="roundRect">
          <a:avLst>
            <a:gd name="adj" fmla="val 10000"/>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Determinar el proceso metodológico correcto para el desarrollo del estudio del impacto de la nueva promoción digital a través de la utilización de los métodos y herramientas de investigación que sustente el trabajo de campo</a:t>
          </a:r>
          <a:endParaRPr lang="es-VE" sz="1500" kern="1200" dirty="0"/>
        </a:p>
      </dsp:txBody>
      <dsp:txXfrm>
        <a:off x="2726939" y="2672538"/>
        <a:ext cx="2314889" cy="2190663"/>
      </dsp:txXfrm>
    </dsp:sp>
    <dsp:sp modelId="{8F0CF1DD-DEB3-4ED9-A194-EC2CC0E6D8B7}">
      <dsp:nvSpPr>
        <dsp:cNvPr id="0" name=""/>
        <dsp:cNvSpPr/>
      </dsp:nvSpPr>
      <dsp:spPr>
        <a:xfrm>
          <a:off x="7915651" y="2604383"/>
          <a:ext cx="2451199" cy="2326973"/>
        </a:xfrm>
        <a:prstGeom prst="roundRect">
          <a:avLst>
            <a:gd name="adj" fmla="val 10000"/>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Determinar los factores que influyen en el turista para el uso de los diferentes canales de información</a:t>
          </a:r>
          <a:endParaRPr lang="es-VE" sz="1500" kern="1200" dirty="0"/>
        </a:p>
      </dsp:txBody>
      <dsp:txXfrm>
        <a:off x="7983806" y="2672538"/>
        <a:ext cx="2314889" cy="2190663"/>
      </dsp:txXfrm>
    </dsp:sp>
    <dsp:sp modelId="{2016560F-4605-4BBE-9C80-9F87A184ACC4}">
      <dsp:nvSpPr>
        <dsp:cNvPr id="0" name=""/>
        <dsp:cNvSpPr/>
      </dsp:nvSpPr>
      <dsp:spPr>
        <a:xfrm>
          <a:off x="5319439" y="2606403"/>
          <a:ext cx="2451199" cy="2326973"/>
        </a:xfrm>
        <a:prstGeom prst="roundRect">
          <a:avLst>
            <a:gd name="adj" fmla="val 10000"/>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t>Codificar, analizar y evaluar los resultados de la investigación para aceptar o rechazar las hipótesis</a:t>
          </a:r>
          <a:endParaRPr lang="es-VE" sz="1500" kern="1200" dirty="0"/>
        </a:p>
      </dsp:txBody>
      <dsp:txXfrm>
        <a:off x="5387594" y="2674558"/>
        <a:ext cx="2314889" cy="2190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D280B-4DC1-43DB-979D-B920D8F3AE2B}">
      <dsp:nvSpPr>
        <dsp:cNvPr id="0" name=""/>
        <dsp:cNvSpPr/>
      </dsp:nvSpPr>
      <dsp:spPr>
        <a:xfrm>
          <a:off x="3540" y="1011754"/>
          <a:ext cx="3451723" cy="1111223"/>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Promoción</a:t>
          </a:r>
        </a:p>
      </dsp:txBody>
      <dsp:txXfrm>
        <a:off x="3540" y="1011754"/>
        <a:ext cx="3451723" cy="1111223"/>
      </dsp:txXfrm>
    </dsp:sp>
    <dsp:sp modelId="{B7B3CE8C-CCEA-4CE0-9ECA-3637A2E14F92}">
      <dsp:nvSpPr>
        <dsp:cNvPr id="0" name=""/>
        <dsp:cNvSpPr/>
      </dsp:nvSpPr>
      <dsp:spPr>
        <a:xfrm>
          <a:off x="3540" y="2122977"/>
          <a:ext cx="3451723" cy="1383480"/>
        </a:xfrm>
        <a:prstGeom prst="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a:t>Teoría de la comunicación.</a:t>
          </a:r>
          <a:endParaRPr lang="es-VE" sz="1800" kern="1200" dirty="0"/>
        </a:p>
        <a:p>
          <a:pPr marL="171450" lvl="1" indent="-171450" algn="l" defTabSz="800100">
            <a:lnSpc>
              <a:spcPct val="90000"/>
            </a:lnSpc>
            <a:spcBef>
              <a:spcPct val="0"/>
            </a:spcBef>
            <a:spcAft>
              <a:spcPct val="15000"/>
            </a:spcAft>
            <a:buChar char="•"/>
          </a:pPr>
          <a:r>
            <a:rPr lang="es-EC" sz="1800" kern="1200" dirty="0"/>
            <a:t>Teoría de la aguja hipodérmica.</a:t>
          </a:r>
          <a:endParaRPr lang="es-VE" sz="1800" kern="1200" dirty="0"/>
        </a:p>
      </dsp:txBody>
      <dsp:txXfrm>
        <a:off x="3540" y="2122977"/>
        <a:ext cx="3451723" cy="1383480"/>
      </dsp:txXfrm>
    </dsp:sp>
    <dsp:sp modelId="{79FE8E71-A93E-44C4-8943-D192D2E09033}">
      <dsp:nvSpPr>
        <dsp:cNvPr id="0" name=""/>
        <dsp:cNvSpPr/>
      </dsp:nvSpPr>
      <dsp:spPr>
        <a:xfrm>
          <a:off x="3938504" y="1011754"/>
          <a:ext cx="3451723" cy="1111223"/>
        </a:xfrm>
        <a:prstGeom prst="rect">
          <a:avLst/>
        </a:prstGeom>
        <a:gradFill rotWithShape="0">
          <a:gsLst>
            <a:gs pos="0">
              <a:schemeClr val="accent1">
                <a:shade val="50000"/>
                <a:hueOff val="346381"/>
                <a:satOff val="-46809"/>
                <a:lumOff val="35141"/>
                <a:alphaOff val="0"/>
                <a:satMod val="103000"/>
                <a:lumMod val="102000"/>
                <a:tint val="94000"/>
              </a:schemeClr>
            </a:gs>
            <a:gs pos="50000">
              <a:schemeClr val="accent1">
                <a:shade val="50000"/>
                <a:hueOff val="346381"/>
                <a:satOff val="-46809"/>
                <a:lumOff val="35141"/>
                <a:alphaOff val="0"/>
                <a:satMod val="110000"/>
                <a:lumMod val="100000"/>
                <a:shade val="100000"/>
              </a:schemeClr>
            </a:gs>
            <a:gs pos="100000">
              <a:schemeClr val="accent1">
                <a:shade val="50000"/>
                <a:hueOff val="346381"/>
                <a:satOff val="-46809"/>
                <a:lumOff val="351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endParaRPr lang="es-EC" sz="1800" kern="1200" dirty="0">
            <a:solidFill>
              <a:schemeClr val="tx1"/>
            </a:solidFill>
          </a:endParaRPr>
        </a:p>
        <a:p>
          <a:pPr marL="0" lvl="0" indent="0" algn="ctr" defTabSz="800100">
            <a:lnSpc>
              <a:spcPct val="90000"/>
            </a:lnSpc>
            <a:spcBef>
              <a:spcPct val="0"/>
            </a:spcBef>
            <a:spcAft>
              <a:spcPct val="35000"/>
            </a:spcAft>
            <a:buNone/>
          </a:pPr>
          <a:r>
            <a:rPr lang="es-EC" sz="1800" kern="1200" dirty="0">
              <a:solidFill>
                <a:schemeClr val="tx1"/>
              </a:solidFill>
            </a:rPr>
            <a:t>Comportamiento del Consumidor </a:t>
          </a:r>
        </a:p>
        <a:p>
          <a:pPr marL="0" lvl="0" indent="0" algn="ctr" defTabSz="800100">
            <a:lnSpc>
              <a:spcPct val="90000"/>
            </a:lnSpc>
            <a:spcBef>
              <a:spcPct val="0"/>
            </a:spcBef>
            <a:spcAft>
              <a:spcPct val="35000"/>
            </a:spcAft>
            <a:buNone/>
          </a:pPr>
          <a:endParaRPr lang="es-VE" sz="1800" kern="1200" dirty="0"/>
        </a:p>
      </dsp:txBody>
      <dsp:txXfrm>
        <a:off x="3938504" y="1011754"/>
        <a:ext cx="3451723" cy="1111223"/>
      </dsp:txXfrm>
    </dsp:sp>
    <dsp:sp modelId="{38766019-DC29-48DF-8257-896B8DE182B0}">
      <dsp:nvSpPr>
        <dsp:cNvPr id="0" name=""/>
        <dsp:cNvSpPr/>
      </dsp:nvSpPr>
      <dsp:spPr>
        <a:xfrm>
          <a:off x="3938504" y="2122977"/>
          <a:ext cx="3451723" cy="1383480"/>
        </a:xfrm>
        <a:prstGeom prst="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a:t>Teoría de los Rasgos </a:t>
          </a:r>
          <a:endParaRPr lang="es-VE" sz="1800" kern="1200" dirty="0"/>
        </a:p>
        <a:p>
          <a:pPr marL="171450" lvl="1" indent="-171450" algn="l" defTabSz="800100">
            <a:lnSpc>
              <a:spcPct val="90000"/>
            </a:lnSpc>
            <a:spcBef>
              <a:spcPct val="0"/>
            </a:spcBef>
            <a:spcAft>
              <a:spcPct val="15000"/>
            </a:spcAft>
            <a:buChar char="•"/>
          </a:pPr>
          <a:r>
            <a:rPr lang="es-EC" sz="1800" kern="1200" dirty="0"/>
            <a:t>Teoría de la percepción  </a:t>
          </a:r>
          <a:endParaRPr lang="es-VE" sz="1800" kern="1200" dirty="0"/>
        </a:p>
      </dsp:txBody>
      <dsp:txXfrm>
        <a:off x="3938504" y="2122977"/>
        <a:ext cx="3451723" cy="1383480"/>
      </dsp:txXfrm>
    </dsp:sp>
    <dsp:sp modelId="{0C9CB4A2-1FDB-477B-9CA8-DD8C4412F3B0}">
      <dsp:nvSpPr>
        <dsp:cNvPr id="0" name=""/>
        <dsp:cNvSpPr/>
      </dsp:nvSpPr>
      <dsp:spPr>
        <a:xfrm>
          <a:off x="7873469" y="1011754"/>
          <a:ext cx="3451723" cy="1111223"/>
        </a:xfrm>
        <a:prstGeom prst="rect">
          <a:avLst/>
        </a:prstGeom>
        <a:gradFill rotWithShape="0">
          <a:gsLst>
            <a:gs pos="0">
              <a:schemeClr val="accent1">
                <a:shade val="50000"/>
                <a:hueOff val="346381"/>
                <a:satOff val="-46809"/>
                <a:lumOff val="35141"/>
                <a:alphaOff val="0"/>
                <a:satMod val="103000"/>
                <a:lumMod val="102000"/>
                <a:tint val="94000"/>
              </a:schemeClr>
            </a:gs>
            <a:gs pos="50000">
              <a:schemeClr val="accent1">
                <a:shade val="50000"/>
                <a:hueOff val="346381"/>
                <a:satOff val="-46809"/>
                <a:lumOff val="35141"/>
                <a:alphaOff val="0"/>
                <a:satMod val="110000"/>
                <a:lumMod val="100000"/>
                <a:shade val="100000"/>
              </a:schemeClr>
            </a:gs>
            <a:gs pos="100000">
              <a:schemeClr val="accent1">
                <a:shade val="50000"/>
                <a:hueOff val="346381"/>
                <a:satOff val="-46809"/>
                <a:lumOff val="351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Marketing </a:t>
          </a:r>
          <a:endParaRPr lang="es-VE" sz="1800" kern="1200" dirty="0">
            <a:solidFill>
              <a:schemeClr val="tx1"/>
            </a:solidFill>
          </a:endParaRPr>
        </a:p>
      </dsp:txBody>
      <dsp:txXfrm>
        <a:off x="7873469" y="1011754"/>
        <a:ext cx="3451723" cy="1111223"/>
      </dsp:txXfrm>
    </dsp:sp>
    <dsp:sp modelId="{0BA90453-0AA5-476F-8E95-746D6B7B1EB2}">
      <dsp:nvSpPr>
        <dsp:cNvPr id="0" name=""/>
        <dsp:cNvSpPr/>
      </dsp:nvSpPr>
      <dsp:spPr>
        <a:xfrm>
          <a:off x="7877009" y="2106224"/>
          <a:ext cx="3451723" cy="1383480"/>
        </a:xfrm>
        <a:prstGeom prst="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a:t>Marketing Digital   </a:t>
          </a:r>
          <a:endParaRPr lang="es-VE" sz="1800" kern="1200" dirty="0"/>
        </a:p>
        <a:p>
          <a:pPr marL="171450" lvl="1" indent="-171450" algn="l" defTabSz="800100">
            <a:lnSpc>
              <a:spcPct val="90000"/>
            </a:lnSpc>
            <a:spcBef>
              <a:spcPct val="0"/>
            </a:spcBef>
            <a:spcAft>
              <a:spcPct val="15000"/>
            </a:spcAft>
            <a:buChar char="•"/>
          </a:pPr>
          <a:r>
            <a:rPr lang="es-EC" sz="1800" kern="1200" dirty="0"/>
            <a:t>E- marketing </a:t>
          </a:r>
          <a:endParaRPr lang="es-VE" sz="1800" kern="1200" dirty="0"/>
        </a:p>
        <a:p>
          <a:pPr marL="171450" lvl="1" indent="-171450" algn="l" defTabSz="800100">
            <a:lnSpc>
              <a:spcPct val="90000"/>
            </a:lnSpc>
            <a:spcBef>
              <a:spcPct val="0"/>
            </a:spcBef>
            <a:spcAft>
              <a:spcPct val="15000"/>
            </a:spcAft>
            <a:buChar char="•"/>
          </a:pPr>
          <a:r>
            <a:rPr lang="es-EC" sz="1800" kern="1200" dirty="0"/>
            <a:t>Marketing 4.0</a:t>
          </a:r>
          <a:endParaRPr lang="es-VE" sz="1800" kern="1200" dirty="0"/>
        </a:p>
        <a:p>
          <a:pPr marL="171450" lvl="1" indent="-171450" algn="l" defTabSz="800100">
            <a:lnSpc>
              <a:spcPct val="90000"/>
            </a:lnSpc>
            <a:spcBef>
              <a:spcPct val="0"/>
            </a:spcBef>
            <a:spcAft>
              <a:spcPct val="15000"/>
            </a:spcAft>
            <a:buChar char="•"/>
          </a:pPr>
          <a:endParaRPr lang="es-VE" sz="1800" kern="1200" dirty="0"/>
        </a:p>
      </dsp:txBody>
      <dsp:txXfrm>
        <a:off x="7877009" y="2106224"/>
        <a:ext cx="3451723" cy="1383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3B8D1-E1D2-4052-8F09-E8C060BCCBD1}">
      <dsp:nvSpPr>
        <dsp:cNvPr id="0" name=""/>
        <dsp:cNvSpPr/>
      </dsp:nvSpPr>
      <dsp:spPr>
        <a:xfrm>
          <a:off x="0" y="1245976"/>
          <a:ext cx="10126767" cy="1661302"/>
        </a:xfrm>
        <a:prstGeom prst="notchedRightArrow">
          <a:avLst/>
        </a:prstGeom>
        <a:solidFill>
          <a:schemeClr val="accent1">
            <a:tint val="55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EB77AE3-E615-4F0F-A2A1-EA212B6630B3}">
      <dsp:nvSpPr>
        <dsp:cNvPr id="0" name=""/>
        <dsp:cNvSpPr/>
      </dsp:nvSpPr>
      <dsp:spPr>
        <a:xfrm>
          <a:off x="4450" y="0"/>
          <a:ext cx="2937158" cy="1661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s-EC" sz="1700" b="1" kern="1200" dirty="0"/>
            <a:t>Influencia de los hábitos de compra en la respuesta del consumidor ante las promociones  </a:t>
          </a:r>
          <a:r>
            <a:rPr lang="es-EC" sz="1700" kern="1200" dirty="0"/>
            <a:t>(Buil Carrasco &amp; Montaner Gutiérrez, 2007)</a:t>
          </a:r>
          <a:endParaRPr lang="es-VE" sz="1700" kern="1200" dirty="0"/>
        </a:p>
      </dsp:txBody>
      <dsp:txXfrm>
        <a:off x="4450" y="0"/>
        <a:ext cx="2937158" cy="1661302"/>
      </dsp:txXfrm>
    </dsp:sp>
    <dsp:sp modelId="{FE469D8D-1401-444E-BC60-1ACD5863951C}">
      <dsp:nvSpPr>
        <dsp:cNvPr id="0" name=""/>
        <dsp:cNvSpPr/>
      </dsp:nvSpPr>
      <dsp:spPr>
        <a:xfrm>
          <a:off x="1265366" y="1868965"/>
          <a:ext cx="415325" cy="415325"/>
        </a:xfrm>
        <a:prstGeom prst="ellipse">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8427490-AFE5-4435-9375-E298C9A230F3}">
      <dsp:nvSpPr>
        <dsp:cNvPr id="0" name=""/>
        <dsp:cNvSpPr/>
      </dsp:nvSpPr>
      <dsp:spPr>
        <a:xfrm>
          <a:off x="3088466" y="2491953"/>
          <a:ext cx="2937158" cy="1661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s-EC" sz="1700" b="1" kern="1200" dirty="0"/>
            <a:t>Nuevas tecnologías para la interpretación y promoción de los recursos turísticos culturales </a:t>
          </a:r>
          <a:r>
            <a:rPr lang="es-EC" sz="1700" kern="1200" dirty="0"/>
            <a:t>(Caro, Luque, &amp; Zayas, 2005)</a:t>
          </a:r>
          <a:endParaRPr lang="es-VE" sz="1700" kern="1200" dirty="0"/>
        </a:p>
      </dsp:txBody>
      <dsp:txXfrm>
        <a:off x="3088466" y="2491953"/>
        <a:ext cx="2937158" cy="1661302"/>
      </dsp:txXfrm>
    </dsp:sp>
    <dsp:sp modelId="{84F7C798-F8AD-4DA0-95E3-0C5F0F2BC500}">
      <dsp:nvSpPr>
        <dsp:cNvPr id="0" name=""/>
        <dsp:cNvSpPr/>
      </dsp:nvSpPr>
      <dsp:spPr>
        <a:xfrm>
          <a:off x="4349382" y="1868965"/>
          <a:ext cx="415325" cy="415325"/>
        </a:xfrm>
        <a:prstGeom prst="ellipse">
          <a:avLst/>
        </a:prstGeom>
        <a:solidFill>
          <a:schemeClr val="accent1">
            <a:shade val="50000"/>
            <a:hueOff val="346381"/>
            <a:satOff val="-46809"/>
            <a:lumOff val="351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85350C1-8E90-4DF7-A466-B1ABB15191EF}">
      <dsp:nvSpPr>
        <dsp:cNvPr id="0" name=""/>
        <dsp:cNvSpPr/>
      </dsp:nvSpPr>
      <dsp:spPr>
        <a:xfrm>
          <a:off x="6172482" y="0"/>
          <a:ext cx="2937158" cy="1661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s-EC" sz="1700" b="1" kern="1200" dirty="0"/>
            <a:t>Realidad Aumentada, una evolución de las aplicaciones de los dispositivos móviles </a:t>
          </a:r>
          <a:r>
            <a:rPr lang="es-EC" sz="1700" kern="1200" dirty="0"/>
            <a:t>(Fombona Cadavieco et al., 2012)</a:t>
          </a:r>
          <a:endParaRPr lang="es-VE" sz="1700" kern="1200" dirty="0"/>
        </a:p>
      </dsp:txBody>
      <dsp:txXfrm>
        <a:off x="6172482" y="0"/>
        <a:ext cx="2937158" cy="1661302"/>
      </dsp:txXfrm>
    </dsp:sp>
    <dsp:sp modelId="{5191726C-FE95-4D4A-8C44-D0FA4646E33B}">
      <dsp:nvSpPr>
        <dsp:cNvPr id="0" name=""/>
        <dsp:cNvSpPr/>
      </dsp:nvSpPr>
      <dsp:spPr>
        <a:xfrm>
          <a:off x="7433398" y="1868965"/>
          <a:ext cx="415325" cy="415325"/>
        </a:xfrm>
        <a:prstGeom prst="ellipse">
          <a:avLst/>
        </a:prstGeom>
        <a:solidFill>
          <a:schemeClr val="accent1">
            <a:shade val="50000"/>
            <a:hueOff val="346381"/>
            <a:satOff val="-46809"/>
            <a:lumOff val="351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5DB4E-E835-44C8-AFCE-823F8B2CAFC5}">
      <dsp:nvSpPr>
        <dsp:cNvPr id="0" name=""/>
        <dsp:cNvSpPr/>
      </dsp:nvSpPr>
      <dsp:spPr>
        <a:xfrm rot="5400000">
          <a:off x="1942009" y="1166874"/>
          <a:ext cx="1824631" cy="219969"/>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C8202D-7557-4683-B711-2011E8A3CCA1}">
      <dsp:nvSpPr>
        <dsp:cNvPr id="0" name=""/>
        <dsp:cNvSpPr/>
      </dsp:nvSpPr>
      <dsp:spPr>
        <a:xfrm>
          <a:off x="2361280" y="1702"/>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Comportamiento del consumidor (Ruiz de Maya,2001)</a:t>
          </a:r>
          <a:endParaRPr lang="es-VE" sz="1900" kern="1200" dirty="0"/>
        </a:p>
      </dsp:txBody>
      <dsp:txXfrm>
        <a:off x="2404231" y="44653"/>
        <a:ext cx="2358201" cy="1380559"/>
      </dsp:txXfrm>
    </dsp:sp>
    <dsp:sp modelId="{FEDCB7B1-12A6-4779-804A-D82234C9C5D4}">
      <dsp:nvSpPr>
        <dsp:cNvPr id="0" name=""/>
        <dsp:cNvSpPr/>
      </dsp:nvSpPr>
      <dsp:spPr>
        <a:xfrm rot="5400000">
          <a:off x="1942009" y="2999951"/>
          <a:ext cx="1824631" cy="219969"/>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DB00EF7-EA41-469F-A719-E517BF0848ED}">
      <dsp:nvSpPr>
        <dsp:cNvPr id="0" name=""/>
        <dsp:cNvSpPr/>
      </dsp:nvSpPr>
      <dsp:spPr>
        <a:xfrm>
          <a:off x="2361280" y="1834779"/>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Marketing (Chaffey, Chadwick, Mayer, Johnson, 2009, citado en Farrell, 2013)</a:t>
          </a:r>
          <a:endParaRPr lang="es-VE" sz="1900" kern="1200" dirty="0"/>
        </a:p>
      </dsp:txBody>
      <dsp:txXfrm>
        <a:off x="2404231" y="1877730"/>
        <a:ext cx="2358201" cy="1380559"/>
      </dsp:txXfrm>
    </dsp:sp>
    <dsp:sp modelId="{83310D28-84DC-4277-B586-2D6E1BB8B290}">
      <dsp:nvSpPr>
        <dsp:cNvPr id="0" name=""/>
        <dsp:cNvSpPr/>
      </dsp:nvSpPr>
      <dsp:spPr>
        <a:xfrm>
          <a:off x="2858547" y="3916490"/>
          <a:ext cx="3242210" cy="219969"/>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08CC59-D42E-4EE9-B2E7-7A096E898F29}">
      <dsp:nvSpPr>
        <dsp:cNvPr id="0" name=""/>
        <dsp:cNvSpPr/>
      </dsp:nvSpPr>
      <dsp:spPr>
        <a:xfrm>
          <a:off x="2361280" y="3667856"/>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Nuevas tecnologías (Guerrero Gómez , 2012)</a:t>
          </a:r>
          <a:endParaRPr lang="es-VE" sz="1900" kern="1200" dirty="0"/>
        </a:p>
      </dsp:txBody>
      <dsp:txXfrm>
        <a:off x="2404231" y="3710807"/>
        <a:ext cx="2358201" cy="1380559"/>
      </dsp:txXfrm>
    </dsp:sp>
    <dsp:sp modelId="{2786E4B2-033B-48D3-B583-3FC5FD54B374}">
      <dsp:nvSpPr>
        <dsp:cNvPr id="0" name=""/>
        <dsp:cNvSpPr/>
      </dsp:nvSpPr>
      <dsp:spPr>
        <a:xfrm rot="16200000">
          <a:off x="5192666" y="2999951"/>
          <a:ext cx="1824631" cy="219969"/>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DA071AD-9A6A-48D7-B4BD-FC9162D38604}">
      <dsp:nvSpPr>
        <dsp:cNvPr id="0" name=""/>
        <dsp:cNvSpPr/>
      </dsp:nvSpPr>
      <dsp:spPr>
        <a:xfrm>
          <a:off x="5611938" y="3667856"/>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Aplicación móvil (Agencia EFE, 2011)</a:t>
          </a:r>
          <a:endParaRPr lang="es-VE" sz="1900" kern="1200" dirty="0"/>
        </a:p>
      </dsp:txBody>
      <dsp:txXfrm>
        <a:off x="5654889" y="3710807"/>
        <a:ext cx="2358201" cy="1380559"/>
      </dsp:txXfrm>
    </dsp:sp>
    <dsp:sp modelId="{8E68223D-25C4-42F2-BABA-E51DFB8E22BB}">
      <dsp:nvSpPr>
        <dsp:cNvPr id="0" name=""/>
        <dsp:cNvSpPr/>
      </dsp:nvSpPr>
      <dsp:spPr>
        <a:xfrm rot="16200000">
          <a:off x="5192666" y="1166874"/>
          <a:ext cx="1824631" cy="219969"/>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0710129-42AC-43BC-ABDB-CBDD57AD5A95}">
      <dsp:nvSpPr>
        <dsp:cNvPr id="0" name=""/>
        <dsp:cNvSpPr/>
      </dsp:nvSpPr>
      <dsp:spPr>
        <a:xfrm>
          <a:off x="5611938" y="1834779"/>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Deportes de Aventura (Toapanta Paredes, 2012, pág. 37)</a:t>
          </a:r>
          <a:endParaRPr lang="es-VE" sz="1900" kern="1200" dirty="0"/>
        </a:p>
      </dsp:txBody>
      <dsp:txXfrm>
        <a:off x="5654889" y="1877730"/>
        <a:ext cx="2358201" cy="1380559"/>
      </dsp:txXfrm>
    </dsp:sp>
    <dsp:sp modelId="{DCEF11CA-76B7-4183-B438-A6C635A84E9B}">
      <dsp:nvSpPr>
        <dsp:cNvPr id="0" name=""/>
        <dsp:cNvSpPr/>
      </dsp:nvSpPr>
      <dsp:spPr>
        <a:xfrm>
          <a:off x="5611938" y="1702"/>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Promoción (Blanco, 2013)</a:t>
          </a:r>
          <a:endParaRPr lang="es-VE" sz="1900" kern="1200" dirty="0"/>
        </a:p>
      </dsp:txBody>
      <dsp:txXfrm>
        <a:off x="5654889" y="44653"/>
        <a:ext cx="2358201" cy="13805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23F4C-CEBF-4944-9F85-926F14F11169}">
      <dsp:nvSpPr>
        <dsp:cNvPr id="0" name=""/>
        <dsp:cNvSpPr/>
      </dsp:nvSpPr>
      <dsp:spPr>
        <a:xfrm>
          <a:off x="139867" y="1339527"/>
          <a:ext cx="4606353" cy="4606353"/>
        </a:xfrm>
        <a:prstGeom prst="ellipse">
          <a:avLst/>
        </a:prstGeom>
        <a:solidFill>
          <a:schemeClr val="accent1">
            <a:shade val="80000"/>
            <a:hueOff val="476072"/>
            <a:satOff val="-67789"/>
            <a:lumOff val="38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508470-3CB1-48F1-B5F3-BC10742AAE1A}">
      <dsp:nvSpPr>
        <dsp:cNvPr id="0" name=""/>
        <dsp:cNvSpPr/>
      </dsp:nvSpPr>
      <dsp:spPr>
        <a:xfrm>
          <a:off x="651556" y="1851216"/>
          <a:ext cx="3582974" cy="3582974"/>
        </a:xfrm>
        <a:prstGeom prst="ellipse">
          <a:avLst/>
        </a:prstGeom>
        <a:solidFill>
          <a:schemeClr val="accent1">
            <a:shade val="80000"/>
            <a:hueOff val="357054"/>
            <a:satOff val="-50842"/>
            <a:lumOff val="28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805CC8-4E22-4421-A999-EAFF6E057764}">
      <dsp:nvSpPr>
        <dsp:cNvPr id="0" name=""/>
        <dsp:cNvSpPr/>
      </dsp:nvSpPr>
      <dsp:spPr>
        <a:xfrm>
          <a:off x="1163245" y="2362905"/>
          <a:ext cx="2559596" cy="2559596"/>
        </a:xfrm>
        <a:prstGeom prst="ellipse">
          <a:avLst/>
        </a:prstGeom>
        <a:solidFill>
          <a:schemeClr val="accent1">
            <a:shade val="80000"/>
            <a:hueOff val="238036"/>
            <a:satOff val="-33895"/>
            <a:lumOff val="19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66666-FA76-4F42-A9EA-DACAF506EF54}">
      <dsp:nvSpPr>
        <dsp:cNvPr id="0" name=""/>
        <dsp:cNvSpPr/>
      </dsp:nvSpPr>
      <dsp:spPr>
        <a:xfrm>
          <a:off x="1675318" y="2874978"/>
          <a:ext cx="1535451" cy="1535451"/>
        </a:xfrm>
        <a:prstGeom prst="ellipse">
          <a:avLst/>
        </a:prstGeom>
        <a:solidFill>
          <a:schemeClr val="accent1">
            <a:shade val="80000"/>
            <a:hueOff val="119018"/>
            <a:satOff val="-16947"/>
            <a:lumOff val="95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2D524-8A1A-4DE6-892E-FCB3627DDFB1}">
      <dsp:nvSpPr>
        <dsp:cNvPr id="0" name=""/>
        <dsp:cNvSpPr/>
      </dsp:nvSpPr>
      <dsp:spPr>
        <a:xfrm>
          <a:off x="2187007" y="3386667"/>
          <a:ext cx="512072" cy="512072"/>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24D2E-E2B5-4A11-9FEA-0C2CC02F28F5}">
      <dsp:nvSpPr>
        <dsp:cNvPr id="0" name=""/>
        <dsp:cNvSpPr/>
      </dsp:nvSpPr>
      <dsp:spPr>
        <a:xfrm>
          <a:off x="5435016" y="212471"/>
          <a:ext cx="2604478" cy="81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es-EC" sz="1500" b="1" kern="1200" dirty="0"/>
            <a:t>Enfoque de la investigación</a:t>
          </a:r>
        </a:p>
        <a:p>
          <a:pPr marL="0" lvl="0" indent="0" algn="l" defTabSz="666750">
            <a:lnSpc>
              <a:spcPct val="90000"/>
            </a:lnSpc>
            <a:spcBef>
              <a:spcPct val="0"/>
            </a:spcBef>
            <a:spcAft>
              <a:spcPct val="35000"/>
            </a:spcAft>
            <a:buNone/>
          </a:pPr>
          <a:r>
            <a:rPr lang="es-EC" sz="1500" kern="1200" dirty="0"/>
            <a:t>-</a:t>
          </a:r>
          <a:r>
            <a:rPr lang="es-EC" sz="1200" kern="1200" dirty="0"/>
            <a:t>Enfoque cuali-cuantitativo</a:t>
          </a:r>
          <a:endParaRPr lang="es-VE" sz="1200" kern="1200" dirty="0"/>
        </a:p>
      </dsp:txBody>
      <dsp:txXfrm>
        <a:off x="5435016" y="212471"/>
        <a:ext cx="2604478" cy="813174"/>
      </dsp:txXfrm>
    </dsp:sp>
    <dsp:sp modelId="{FB55E0ED-1EF6-4F83-A6A9-DAB8F865A227}">
      <dsp:nvSpPr>
        <dsp:cNvPr id="0" name=""/>
        <dsp:cNvSpPr/>
      </dsp:nvSpPr>
      <dsp:spPr>
        <a:xfrm>
          <a:off x="4938151" y="602510"/>
          <a:ext cx="5757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55D182-AF17-4DA7-BA17-AD892842C2CD}">
      <dsp:nvSpPr>
        <dsp:cNvPr id="0" name=""/>
        <dsp:cNvSpPr/>
      </dsp:nvSpPr>
      <dsp:spPr>
        <a:xfrm rot="5400000">
          <a:off x="2168582" y="876972"/>
          <a:ext cx="3040192" cy="2491269"/>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217471-0245-4C72-99AF-0C4B31D2CDC6}">
      <dsp:nvSpPr>
        <dsp:cNvPr id="0" name=""/>
        <dsp:cNvSpPr/>
      </dsp:nvSpPr>
      <dsp:spPr>
        <a:xfrm>
          <a:off x="5409941" y="934852"/>
          <a:ext cx="2790920" cy="984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s-EC" sz="1400" b="1" kern="1200" dirty="0"/>
            <a:t>Tipología de la investigación.</a:t>
          </a:r>
        </a:p>
        <a:p>
          <a:pPr marL="0" lvl="0" indent="0" algn="l" defTabSz="622300">
            <a:lnSpc>
              <a:spcPct val="90000"/>
            </a:lnSpc>
            <a:spcBef>
              <a:spcPct val="0"/>
            </a:spcBef>
            <a:spcAft>
              <a:spcPct val="35000"/>
            </a:spcAft>
            <a:buNone/>
          </a:pPr>
          <a:r>
            <a:rPr lang="es-EC" sz="1400" kern="1200" dirty="0"/>
            <a:t> Por su finalidad</a:t>
          </a:r>
        </a:p>
        <a:p>
          <a:pPr marL="0" lvl="0" indent="0" algn="l" defTabSz="622300">
            <a:lnSpc>
              <a:spcPct val="90000"/>
            </a:lnSpc>
            <a:spcBef>
              <a:spcPct val="0"/>
            </a:spcBef>
            <a:spcAft>
              <a:spcPct val="35000"/>
            </a:spcAft>
            <a:buNone/>
          </a:pPr>
          <a:r>
            <a:rPr lang="es-EC" sz="1400" kern="1200" dirty="0"/>
            <a:t>-</a:t>
          </a:r>
          <a:r>
            <a:rPr lang="es-EC" sz="1200" kern="1200" dirty="0"/>
            <a:t>Investigación Aplicada</a:t>
          </a:r>
          <a:endParaRPr lang="es-VE" sz="1200" kern="1200" dirty="0"/>
        </a:p>
      </dsp:txBody>
      <dsp:txXfrm>
        <a:off x="5409941" y="934852"/>
        <a:ext cx="2790920" cy="984714"/>
      </dsp:txXfrm>
    </dsp:sp>
    <dsp:sp modelId="{04DEC592-B48F-4172-9264-47CF7D07BB2A}">
      <dsp:nvSpPr>
        <dsp:cNvPr id="0" name=""/>
        <dsp:cNvSpPr/>
      </dsp:nvSpPr>
      <dsp:spPr>
        <a:xfrm>
          <a:off x="4938151" y="1462363"/>
          <a:ext cx="5757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4F6E23-0E2B-4F4D-A1AD-BCC3E3DD71EB}">
      <dsp:nvSpPr>
        <dsp:cNvPr id="0" name=""/>
        <dsp:cNvSpPr/>
      </dsp:nvSpPr>
      <dsp:spPr>
        <a:xfrm rot="5400000">
          <a:off x="2615321" y="1671491"/>
          <a:ext cx="2531344" cy="2111245"/>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FBEF57-4EAE-489E-8940-A873FBD3BD6E}">
      <dsp:nvSpPr>
        <dsp:cNvPr id="0" name=""/>
        <dsp:cNvSpPr/>
      </dsp:nvSpPr>
      <dsp:spPr>
        <a:xfrm>
          <a:off x="5513946" y="1915628"/>
          <a:ext cx="2303176" cy="81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s-EC" sz="1400" b="1" kern="1200" dirty="0"/>
            <a:t>Por las fuentes de información</a:t>
          </a:r>
        </a:p>
        <a:p>
          <a:pPr marL="0" lvl="0" indent="0" algn="l" defTabSz="622300">
            <a:lnSpc>
              <a:spcPct val="90000"/>
            </a:lnSpc>
            <a:spcBef>
              <a:spcPct val="0"/>
            </a:spcBef>
            <a:spcAft>
              <a:spcPct val="35000"/>
            </a:spcAft>
            <a:buNone/>
          </a:pPr>
          <a:r>
            <a:rPr lang="es-EC" sz="1400" kern="1200" dirty="0"/>
            <a:t>- </a:t>
          </a:r>
          <a:r>
            <a:rPr lang="es-EC" sz="1200" kern="1200" dirty="0"/>
            <a:t>Información Mixta</a:t>
          </a:r>
          <a:endParaRPr lang="es-VE" sz="1200" kern="1200" dirty="0"/>
        </a:p>
      </dsp:txBody>
      <dsp:txXfrm>
        <a:off x="5513946" y="1915628"/>
        <a:ext cx="2303176" cy="813174"/>
      </dsp:txXfrm>
    </dsp:sp>
    <dsp:sp modelId="{410D099B-1978-4EF2-B2AB-7B021A089163}">
      <dsp:nvSpPr>
        <dsp:cNvPr id="0" name=""/>
        <dsp:cNvSpPr/>
      </dsp:nvSpPr>
      <dsp:spPr>
        <a:xfrm>
          <a:off x="4938151" y="2322216"/>
          <a:ext cx="5757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9FFFCF-D36E-44F0-9A70-4261E20EB988}">
      <dsp:nvSpPr>
        <dsp:cNvPr id="0" name=""/>
        <dsp:cNvSpPr/>
      </dsp:nvSpPr>
      <dsp:spPr>
        <a:xfrm rot="5400000">
          <a:off x="3053385" y="2433536"/>
          <a:ext cx="1996086" cy="1773445"/>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BAC0B5-ADC0-4A4B-B80B-59B6ED64D9A2}">
      <dsp:nvSpPr>
        <dsp:cNvPr id="0" name=""/>
        <dsp:cNvSpPr/>
      </dsp:nvSpPr>
      <dsp:spPr>
        <a:xfrm>
          <a:off x="5513946" y="2757055"/>
          <a:ext cx="2303176" cy="81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s-EC" sz="1400" b="1" kern="1200" dirty="0"/>
            <a:t>Por las unidades de análisis</a:t>
          </a:r>
        </a:p>
        <a:p>
          <a:pPr marL="0" lvl="0" indent="0" algn="l" defTabSz="622300">
            <a:lnSpc>
              <a:spcPct val="90000"/>
            </a:lnSpc>
            <a:spcBef>
              <a:spcPct val="0"/>
            </a:spcBef>
            <a:spcAft>
              <a:spcPct val="35000"/>
            </a:spcAft>
            <a:buNone/>
          </a:pPr>
          <a:r>
            <a:rPr lang="es-EC" sz="1200" b="1" kern="1200" dirty="0"/>
            <a:t>-</a:t>
          </a:r>
          <a:r>
            <a:rPr lang="es-EC" sz="1200" b="0" kern="1200" dirty="0"/>
            <a:t> Análisis por medio In-situ</a:t>
          </a:r>
        </a:p>
        <a:p>
          <a:pPr marL="0" lvl="0" indent="0" algn="l" defTabSz="622300">
            <a:lnSpc>
              <a:spcPct val="90000"/>
            </a:lnSpc>
            <a:spcBef>
              <a:spcPct val="0"/>
            </a:spcBef>
            <a:spcAft>
              <a:spcPct val="35000"/>
            </a:spcAft>
            <a:buNone/>
          </a:pPr>
          <a:endParaRPr lang="es-VE" sz="1400" kern="1200" dirty="0"/>
        </a:p>
      </dsp:txBody>
      <dsp:txXfrm>
        <a:off x="5513946" y="2757055"/>
        <a:ext cx="2303176" cy="813174"/>
      </dsp:txXfrm>
    </dsp:sp>
    <dsp:sp modelId="{BB621A8D-3BBA-4E08-AA89-F86C3F36F76D}">
      <dsp:nvSpPr>
        <dsp:cNvPr id="0" name=""/>
        <dsp:cNvSpPr/>
      </dsp:nvSpPr>
      <dsp:spPr>
        <a:xfrm>
          <a:off x="4938151" y="3163643"/>
          <a:ext cx="5757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52A3F4-81CD-4A67-873A-E89596191C5D}">
      <dsp:nvSpPr>
        <dsp:cNvPr id="0" name=""/>
        <dsp:cNvSpPr/>
      </dsp:nvSpPr>
      <dsp:spPr>
        <a:xfrm rot="5400000">
          <a:off x="3489453" y="3238112"/>
          <a:ext cx="1523167" cy="1374228"/>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65312-05AB-4AD3-BCEC-347385BC7BD1}">
      <dsp:nvSpPr>
        <dsp:cNvPr id="0" name=""/>
        <dsp:cNvSpPr/>
      </dsp:nvSpPr>
      <dsp:spPr>
        <a:xfrm>
          <a:off x="5505401" y="3391622"/>
          <a:ext cx="2303176" cy="148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es-EC" sz="1500" b="1" kern="1200" dirty="0"/>
            <a:t>Por el control de variables</a:t>
          </a:r>
        </a:p>
        <a:p>
          <a:pPr marL="0" lvl="0" indent="0" algn="l" defTabSz="666750">
            <a:lnSpc>
              <a:spcPct val="90000"/>
            </a:lnSpc>
            <a:spcBef>
              <a:spcPct val="0"/>
            </a:spcBef>
            <a:spcAft>
              <a:spcPct val="35000"/>
            </a:spcAft>
            <a:buNone/>
          </a:pPr>
          <a:r>
            <a:rPr lang="es-EC" sz="1500" kern="1200" dirty="0"/>
            <a:t>- </a:t>
          </a:r>
          <a:r>
            <a:rPr lang="es-EC" sz="1200" kern="1200" dirty="0"/>
            <a:t>Variable no experimental</a:t>
          </a:r>
        </a:p>
        <a:p>
          <a:pPr marL="0" lvl="0" indent="0" algn="l" defTabSz="666750">
            <a:lnSpc>
              <a:spcPct val="90000"/>
            </a:lnSpc>
            <a:spcBef>
              <a:spcPct val="0"/>
            </a:spcBef>
            <a:spcAft>
              <a:spcPct val="35000"/>
            </a:spcAft>
            <a:buNone/>
          </a:pPr>
          <a:r>
            <a:rPr lang="es-EC" sz="1500" b="1" kern="1200" dirty="0"/>
            <a:t>Por el alcance</a:t>
          </a:r>
        </a:p>
        <a:p>
          <a:pPr marL="0" lvl="0" indent="0" algn="l" defTabSz="666750">
            <a:lnSpc>
              <a:spcPct val="90000"/>
            </a:lnSpc>
            <a:spcBef>
              <a:spcPct val="0"/>
            </a:spcBef>
            <a:spcAft>
              <a:spcPct val="35000"/>
            </a:spcAft>
            <a:buNone/>
          </a:pPr>
          <a:r>
            <a:rPr lang="es-EC" sz="1200" kern="1200" dirty="0"/>
            <a:t>- Investigación correlacional</a:t>
          </a:r>
          <a:endParaRPr lang="es-VE" sz="1200" kern="1200" dirty="0"/>
        </a:p>
      </dsp:txBody>
      <dsp:txXfrm>
        <a:off x="5505401" y="3391622"/>
        <a:ext cx="2303176" cy="1485402"/>
      </dsp:txXfrm>
    </dsp:sp>
    <dsp:sp modelId="{3200C4DC-5AFE-4FF7-B128-3B7F453A9622}">
      <dsp:nvSpPr>
        <dsp:cNvPr id="0" name=""/>
        <dsp:cNvSpPr/>
      </dsp:nvSpPr>
      <dsp:spPr>
        <a:xfrm>
          <a:off x="4938151" y="3980503"/>
          <a:ext cx="5757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866148-3336-4F74-B61F-C2DF362BDDC1}">
      <dsp:nvSpPr>
        <dsp:cNvPr id="0" name=""/>
        <dsp:cNvSpPr/>
      </dsp:nvSpPr>
      <dsp:spPr>
        <a:xfrm rot="5400000">
          <a:off x="3901722" y="4018889"/>
          <a:ext cx="1074815" cy="998043"/>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9BFD6-932A-44AE-84CE-86FA0ED2A2C7}">
      <dsp:nvSpPr>
        <dsp:cNvPr id="0" name=""/>
        <dsp:cNvSpPr/>
      </dsp:nvSpPr>
      <dsp:spPr>
        <a:xfrm rot="5400000">
          <a:off x="4704280" y="-1909687"/>
          <a:ext cx="775140" cy="4792329"/>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Las nuevas promociones digitales aumentaran la visita de  turistas al cantón Baños de Agua Santa</a:t>
          </a:r>
          <a:endParaRPr lang="es-VE" sz="1500" kern="1200" dirty="0"/>
        </a:p>
      </dsp:txBody>
      <dsp:txXfrm rot="-5400000">
        <a:off x="2695686" y="136746"/>
        <a:ext cx="4754490" cy="699462"/>
      </dsp:txXfrm>
    </dsp:sp>
    <dsp:sp modelId="{281EF9D8-58CA-4527-9F68-DB2834B77CC2}">
      <dsp:nvSpPr>
        <dsp:cNvPr id="0" name=""/>
        <dsp:cNvSpPr/>
      </dsp:nvSpPr>
      <dsp:spPr>
        <a:xfrm>
          <a:off x="0" y="2014"/>
          <a:ext cx="2695685" cy="968925"/>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s-EC" sz="4900" kern="1200" dirty="0">
              <a:solidFill>
                <a:schemeClr val="tx1"/>
              </a:solidFill>
            </a:rPr>
            <a:t>H1.</a:t>
          </a:r>
          <a:endParaRPr lang="es-VE" sz="4900" kern="1200" dirty="0">
            <a:solidFill>
              <a:schemeClr val="tx1"/>
            </a:solidFill>
          </a:endParaRPr>
        </a:p>
      </dsp:txBody>
      <dsp:txXfrm>
        <a:off x="47299" y="49313"/>
        <a:ext cx="2601087" cy="874327"/>
      </dsp:txXfrm>
    </dsp:sp>
    <dsp:sp modelId="{B407F7F0-532D-4A3F-A581-BE9DACCB9503}">
      <dsp:nvSpPr>
        <dsp:cNvPr id="0" name=""/>
        <dsp:cNvSpPr/>
      </dsp:nvSpPr>
      <dsp:spPr>
        <a:xfrm rot="5400000">
          <a:off x="4704280" y="-892316"/>
          <a:ext cx="775140" cy="4792329"/>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Las nuevas promociones digitales disminuirán la visita de turistas al cantón Baños de Agua Santa.</a:t>
          </a:r>
          <a:endParaRPr lang="es-VE" sz="1500" kern="1200" dirty="0"/>
        </a:p>
      </dsp:txBody>
      <dsp:txXfrm rot="-5400000">
        <a:off x="2695686" y="1154117"/>
        <a:ext cx="4754490" cy="699462"/>
      </dsp:txXfrm>
    </dsp:sp>
    <dsp:sp modelId="{97111C2B-164A-4F3C-8C08-1F50F5703702}">
      <dsp:nvSpPr>
        <dsp:cNvPr id="0" name=""/>
        <dsp:cNvSpPr/>
      </dsp:nvSpPr>
      <dsp:spPr>
        <a:xfrm>
          <a:off x="0" y="1019386"/>
          <a:ext cx="2695685" cy="968925"/>
        </a:xfrm>
        <a:prstGeom prst="roundRect">
          <a:avLst/>
        </a:prstGeom>
        <a:solidFill>
          <a:schemeClr val="accent1">
            <a:shade val="50000"/>
            <a:hueOff val="259786"/>
            <a:satOff val="-35107"/>
            <a:lumOff val="263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s-EC" sz="4900" kern="1200" dirty="0">
              <a:solidFill>
                <a:schemeClr val="tx1"/>
              </a:solidFill>
            </a:rPr>
            <a:t>H2.</a:t>
          </a:r>
          <a:endParaRPr lang="es-VE" sz="4900" kern="1200" dirty="0">
            <a:solidFill>
              <a:schemeClr val="tx1"/>
            </a:solidFill>
          </a:endParaRPr>
        </a:p>
      </dsp:txBody>
      <dsp:txXfrm>
        <a:off x="47299" y="1066685"/>
        <a:ext cx="2601087" cy="874327"/>
      </dsp:txXfrm>
    </dsp:sp>
    <dsp:sp modelId="{A1A51667-73C7-48B3-9001-4C05AF5673ED}">
      <dsp:nvSpPr>
        <dsp:cNvPr id="0" name=""/>
        <dsp:cNvSpPr/>
      </dsp:nvSpPr>
      <dsp:spPr>
        <a:xfrm rot="5400000">
          <a:off x="4704280" y="125055"/>
          <a:ext cx="775140" cy="4792329"/>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Mediante la utilización de Realidad Aumentada las promociones de los deportes de aventura tienen más difusión de información a través de dispositivos móviles. </a:t>
          </a:r>
          <a:endParaRPr lang="es-VE" sz="1500" kern="1200" dirty="0"/>
        </a:p>
      </dsp:txBody>
      <dsp:txXfrm rot="-5400000">
        <a:off x="2695686" y="2171489"/>
        <a:ext cx="4754490" cy="699462"/>
      </dsp:txXfrm>
    </dsp:sp>
    <dsp:sp modelId="{5CA257A1-7394-4C2F-997A-E8342852AAE9}">
      <dsp:nvSpPr>
        <dsp:cNvPr id="0" name=""/>
        <dsp:cNvSpPr/>
      </dsp:nvSpPr>
      <dsp:spPr>
        <a:xfrm>
          <a:off x="0" y="2036757"/>
          <a:ext cx="2695685" cy="968925"/>
        </a:xfrm>
        <a:prstGeom prst="roundRect">
          <a:avLst/>
        </a:prstGeom>
        <a:solidFill>
          <a:schemeClr val="accent1">
            <a:shade val="50000"/>
            <a:hueOff val="519572"/>
            <a:satOff val="-70214"/>
            <a:lumOff val="52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s-EC" sz="4900" kern="1200" dirty="0">
              <a:solidFill>
                <a:schemeClr val="tx1"/>
              </a:solidFill>
            </a:rPr>
            <a:t>H3.</a:t>
          </a:r>
          <a:endParaRPr lang="es-VE" sz="4900" kern="1200" dirty="0">
            <a:solidFill>
              <a:schemeClr val="tx1"/>
            </a:solidFill>
          </a:endParaRPr>
        </a:p>
      </dsp:txBody>
      <dsp:txXfrm>
        <a:off x="47299" y="2084056"/>
        <a:ext cx="2601087" cy="874327"/>
      </dsp:txXfrm>
    </dsp:sp>
    <dsp:sp modelId="{913DD250-B67E-4CE0-8A00-B55F0332EC82}">
      <dsp:nvSpPr>
        <dsp:cNvPr id="0" name=""/>
        <dsp:cNvSpPr/>
      </dsp:nvSpPr>
      <dsp:spPr>
        <a:xfrm>
          <a:off x="0" y="3054129"/>
          <a:ext cx="2695685" cy="968925"/>
        </a:xfrm>
        <a:prstGeom prst="roundRect">
          <a:avLst/>
        </a:prstGeom>
        <a:solidFill>
          <a:schemeClr val="accent1">
            <a:shade val="50000"/>
            <a:hueOff val="259786"/>
            <a:satOff val="-35107"/>
            <a:lumOff val="263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s-EC" sz="4900" kern="1200" dirty="0">
              <a:solidFill>
                <a:schemeClr val="tx1"/>
              </a:solidFill>
            </a:rPr>
            <a:t>H4.</a:t>
          </a:r>
          <a:endParaRPr lang="es-VE" sz="4900" kern="1200" dirty="0">
            <a:solidFill>
              <a:schemeClr val="tx1"/>
            </a:solidFill>
          </a:endParaRPr>
        </a:p>
      </dsp:txBody>
      <dsp:txXfrm>
        <a:off x="47299" y="3101428"/>
        <a:ext cx="2601087" cy="8743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5F5FD-1CE9-4B73-9885-D7EAEA3487C1}">
      <dsp:nvSpPr>
        <dsp:cNvPr id="0" name=""/>
        <dsp:cNvSpPr/>
      </dsp:nvSpPr>
      <dsp:spPr>
        <a:xfrm>
          <a:off x="2710075" y="1142439"/>
          <a:ext cx="591478" cy="91440"/>
        </a:xfrm>
        <a:custGeom>
          <a:avLst/>
          <a:gdLst/>
          <a:ahLst/>
          <a:cxnLst/>
          <a:rect l="0" t="0" r="0" b="0"/>
          <a:pathLst>
            <a:path>
              <a:moveTo>
                <a:pt x="0" y="45720"/>
              </a:moveTo>
              <a:lnTo>
                <a:pt x="591478"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VE" sz="500" kern="1200" dirty="0"/>
        </a:p>
      </dsp:txBody>
      <dsp:txXfrm>
        <a:off x="2990263" y="1185049"/>
        <a:ext cx="31103" cy="6220"/>
      </dsp:txXfrm>
    </dsp:sp>
    <dsp:sp modelId="{7FBF5EF1-B1C2-49A9-AD8A-13F366CB5098}">
      <dsp:nvSpPr>
        <dsp:cNvPr id="0" name=""/>
        <dsp:cNvSpPr/>
      </dsp:nvSpPr>
      <dsp:spPr>
        <a:xfrm>
          <a:off x="7185" y="376752"/>
          <a:ext cx="2704690" cy="1622814"/>
        </a:xfrm>
        <a:prstGeom prst="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s-EC" sz="3400" kern="1200" dirty="0"/>
            <a:t>Diseñar un cronograma</a:t>
          </a:r>
          <a:endParaRPr lang="es-VE" sz="3400" kern="1200" dirty="0"/>
        </a:p>
      </dsp:txBody>
      <dsp:txXfrm>
        <a:off x="7185" y="376752"/>
        <a:ext cx="2704690" cy="1622814"/>
      </dsp:txXfrm>
    </dsp:sp>
    <dsp:sp modelId="{1F55316C-A819-4E2A-A418-615AD4012424}">
      <dsp:nvSpPr>
        <dsp:cNvPr id="0" name=""/>
        <dsp:cNvSpPr/>
      </dsp:nvSpPr>
      <dsp:spPr>
        <a:xfrm>
          <a:off x="6036845" y="1142439"/>
          <a:ext cx="591478" cy="91440"/>
        </a:xfrm>
        <a:custGeom>
          <a:avLst/>
          <a:gdLst/>
          <a:ahLst/>
          <a:cxnLst/>
          <a:rect l="0" t="0" r="0" b="0"/>
          <a:pathLst>
            <a:path>
              <a:moveTo>
                <a:pt x="0" y="45720"/>
              </a:moveTo>
              <a:lnTo>
                <a:pt x="591478" y="45720"/>
              </a:lnTo>
            </a:path>
          </a:pathLst>
        </a:custGeom>
        <a:noFill/>
        <a:ln w="6350" cap="flat" cmpd="sng" algn="ctr">
          <a:solidFill>
            <a:schemeClr val="accent1">
              <a:shade val="90000"/>
              <a:hueOff val="137425"/>
              <a:satOff val="-17711"/>
              <a:lumOff val="1193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VE" sz="500" kern="1200" dirty="0"/>
        </a:p>
      </dsp:txBody>
      <dsp:txXfrm>
        <a:off x="6317032" y="1185049"/>
        <a:ext cx="31103" cy="6220"/>
      </dsp:txXfrm>
    </dsp:sp>
    <dsp:sp modelId="{7DC02328-BE92-4E37-86DA-78A422F91712}">
      <dsp:nvSpPr>
        <dsp:cNvPr id="0" name=""/>
        <dsp:cNvSpPr/>
      </dsp:nvSpPr>
      <dsp:spPr>
        <a:xfrm>
          <a:off x="3333954" y="376752"/>
          <a:ext cx="2704690" cy="1622814"/>
        </a:xfrm>
        <a:prstGeom prst="rect">
          <a:avLst/>
        </a:prstGeom>
        <a:gradFill rotWithShape="0">
          <a:gsLst>
            <a:gs pos="0">
              <a:schemeClr val="accent1">
                <a:alpha val="90000"/>
                <a:hueOff val="0"/>
                <a:satOff val="0"/>
                <a:lumOff val="0"/>
                <a:alphaOff val="-8000"/>
                <a:lumMod val="110000"/>
                <a:satMod val="105000"/>
                <a:tint val="67000"/>
              </a:schemeClr>
            </a:gs>
            <a:gs pos="50000">
              <a:schemeClr val="accent1">
                <a:alpha val="90000"/>
                <a:hueOff val="0"/>
                <a:satOff val="0"/>
                <a:lumOff val="0"/>
                <a:alphaOff val="-8000"/>
                <a:lumMod val="105000"/>
                <a:satMod val="103000"/>
                <a:tint val="73000"/>
              </a:schemeClr>
            </a:gs>
            <a:gs pos="100000">
              <a:schemeClr val="accent1">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s-EC" sz="3400" kern="1200" dirty="0"/>
            <a:t>Selección de personal</a:t>
          </a:r>
          <a:endParaRPr lang="es-VE" sz="3400" kern="1200" dirty="0"/>
        </a:p>
      </dsp:txBody>
      <dsp:txXfrm>
        <a:off x="3333954" y="376752"/>
        <a:ext cx="2704690" cy="1622814"/>
      </dsp:txXfrm>
    </dsp:sp>
    <dsp:sp modelId="{CDB1CF19-4585-482A-A87F-BBA98B12A662}">
      <dsp:nvSpPr>
        <dsp:cNvPr id="0" name=""/>
        <dsp:cNvSpPr/>
      </dsp:nvSpPr>
      <dsp:spPr>
        <a:xfrm>
          <a:off x="1359530" y="1997767"/>
          <a:ext cx="6653539" cy="591478"/>
        </a:xfrm>
        <a:custGeom>
          <a:avLst/>
          <a:gdLst/>
          <a:ahLst/>
          <a:cxnLst/>
          <a:rect l="0" t="0" r="0" b="0"/>
          <a:pathLst>
            <a:path>
              <a:moveTo>
                <a:pt x="6653539" y="0"/>
              </a:moveTo>
              <a:lnTo>
                <a:pt x="6653539" y="312839"/>
              </a:lnTo>
              <a:lnTo>
                <a:pt x="0" y="312839"/>
              </a:lnTo>
              <a:lnTo>
                <a:pt x="0" y="591478"/>
              </a:lnTo>
            </a:path>
          </a:pathLst>
        </a:custGeom>
        <a:noFill/>
        <a:ln w="6350" cap="flat" cmpd="sng" algn="ctr">
          <a:solidFill>
            <a:schemeClr val="accent1">
              <a:shade val="90000"/>
              <a:hueOff val="274850"/>
              <a:satOff val="-35421"/>
              <a:lumOff val="2386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VE" sz="500" kern="1200" dirty="0"/>
        </a:p>
      </dsp:txBody>
      <dsp:txXfrm>
        <a:off x="4519236" y="2290396"/>
        <a:ext cx="334127" cy="6220"/>
      </dsp:txXfrm>
    </dsp:sp>
    <dsp:sp modelId="{95465E16-E78D-40FC-A67B-03B56AA3DB62}">
      <dsp:nvSpPr>
        <dsp:cNvPr id="0" name=""/>
        <dsp:cNvSpPr/>
      </dsp:nvSpPr>
      <dsp:spPr>
        <a:xfrm>
          <a:off x="6660724" y="376752"/>
          <a:ext cx="2704690" cy="1622814"/>
        </a:xfrm>
        <a:prstGeom prst="rect">
          <a:avLst/>
        </a:prstGeom>
        <a:gradFill rotWithShape="0">
          <a:gsLst>
            <a:gs pos="0">
              <a:schemeClr val="accent1">
                <a:alpha val="90000"/>
                <a:hueOff val="0"/>
                <a:satOff val="0"/>
                <a:lumOff val="0"/>
                <a:alphaOff val="-16000"/>
                <a:lumMod val="110000"/>
                <a:satMod val="105000"/>
                <a:tint val="67000"/>
              </a:schemeClr>
            </a:gs>
            <a:gs pos="50000">
              <a:schemeClr val="accent1">
                <a:alpha val="90000"/>
                <a:hueOff val="0"/>
                <a:satOff val="0"/>
                <a:lumOff val="0"/>
                <a:alphaOff val="-16000"/>
                <a:lumMod val="105000"/>
                <a:satMod val="103000"/>
                <a:tint val="73000"/>
              </a:schemeClr>
            </a:gs>
            <a:gs pos="100000">
              <a:schemeClr val="accent1">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s-EC" sz="3400" kern="1200" dirty="0"/>
            <a:t>Establecer el sector</a:t>
          </a:r>
          <a:endParaRPr lang="es-VE" sz="3400" kern="1200" dirty="0"/>
        </a:p>
      </dsp:txBody>
      <dsp:txXfrm>
        <a:off x="6660724" y="376752"/>
        <a:ext cx="2704690" cy="1622814"/>
      </dsp:txXfrm>
    </dsp:sp>
    <dsp:sp modelId="{BB276B43-E9EE-49C9-A0AF-77AEAECAB3ED}">
      <dsp:nvSpPr>
        <dsp:cNvPr id="0" name=""/>
        <dsp:cNvSpPr/>
      </dsp:nvSpPr>
      <dsp:spPr>
        <a:xfrm>
          <a:off x="2710075" y="3387333"/>
          <a:ext cx="591478" cy="91440"/>
        </a:xfrm>
        <a:custGeom>
          <a:avLst/>
          <a:gdLst/>
          <a:ahLst/>
          <a:cxnLst/>
          <a:rect l="0" t="0" r="0" b="0"/>
          <a:pathLst>
            <a:path>
              <a:moveTo>
                <a:pt x="0" y="45720"/>
              </a:moveTo>
              <a:lnTo>
                <a:pt x="591478" y="45720"/>
              </a:lnTo>
            </a:path>
          </a:pathLst>
        </a:custGeom>
        <a:noFill/>
        <a:ln w="6350" cap="flat" cmpd="sng" algn="ctr">
          <a:solidFill>
            <a:schemeClr val="accent1">
              <a:shade val="90000"/>
              <a:hueOff val="412275"/>
              <a:satOff val="-53132"/>
              <a:lumOff val="3579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VE" sz="500" kern="1200" dirty="0"/>
        </a:p>
      </dsp:txBody>
      <dsp:txXfrm>
        <a:off x="2990263" y="3429942"/>
        <a:ext cx="31103" cy="6220"/>
      </dsp:txXfrm>
    </dsp:sp>
    <dsp:sp modelId="{7F8E7A36-5EB8-49B4-B477-75A7135D2541}">
      <dsp:nvSpPr>
        <dsp:cNvPr id="0" name=""/>
        <dsp:cNvSpPr/>
      </dsp:nvSpPr>
      <dsp:spPr>
        <a:xfrm>
          <a:off x="7185" y="2621645"/>
          <a:ext cx="2704690" cy="1622814"/>
        </a:xfrm>
        <a:prstGeom prst="rect">
          <a:avLst/>
        </a:prstGeom>
        <a:gradFill rotWithShape="0">
          <a:gsLst>
            <a:gs pos="0">
              <a:schemeClr val="accent1">
                <a:alpha val="90000"/>
                <a:hueOff val="0"/>
                <a:satOff val="0"/>
                <a:lumOff val="0"/>
                <a:alphaOff val="-24000"/>
                <a:lumMod val="110000"/>
                <a:satMod val="105000"/>
                <a:tint val="67000"/>
              </a:schemeClr>
            </a:gs>
            <a:gs pos="50000">
              <a:schemeClr val="accent1">
                <a:alpha val="90000"/>
                <a:hueOff val="0"/>
                <a:satOff val="0"/>
                <a:lumOff val="0"/>
                <a:alphaOff val="-24000"/>
                <a:lumMod val="105000"/>
                <a:satMod val="103000"/>
                <a:tint val="73000"/>
              </a:schemeClr>
            </a:gs>
            <a:gs pos="100000">
              <a:schemeClr val="accent1">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s-EC" sz="3400" kern="1200" dirty="0"/>
            <a:t>Proceder a encuestar</a:t>
          </a:r>
          <a:endParaRPr lang="es-VE" sz="3400" kern="1200" dirty="0"/>
        </a:p>
      </dsp:txBody>
      <dsp:txXfrm>
        <a:off x="7185" y="2621645"/>
        <a:ext cx="2704690" cy="1622814"/>
      </dsp:txXfrm>
    </dsp:sp>
    <dsp:sp modelId="{F8732E33-F81A-4B7C-80B0-79C0E73DD186}">
      <dsp:nvSpPr>
        <dsp:cNvPr id="0" name=""/>
        <dsp:cNvSpPr/>
      </dsp:nvSpPr>
      <dsp:spPr>
        <a:xfrm>
          <a:off x="6036845" y="3387333"/>
          <a:ext cx="591478" cy="91440"/>
        </a:xfrm>
        <a:custGeom>
          <a:avLst/>
          <a:gdLst/>
          <a:ahLst/>
          <a:cxnLst/>
          <a:rect l="0" t="0" r="0" b="0"/>
          <a:pathLst>
            <a:path>
              <a:moveTo>
                <a:pt x="0" y="45720"/>
              </a:moveTo>
              <a:lnTo>
                <a:pt x="591478" y="45720"/>
              </a:lnTo>
            </a:path>
          </a:pathLst>
        </a:custGeom>
        <a:noFill/>
        <a:ln w="6350" cap="flat" cmpd="sng" algn="ctr">
          <a:solidFill>
            <a:schemeClr val="accent1">
              <a:shade val="90000"/>
              <a:hueOff val="549700"/>
              <a:satOff val="-70843"/>
              <a:lumOff val="477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VE" sz="500" kern="1200"/>
        </a:p>
      </dsp:txBody>
      <dsp:txXfrm>
        <a:off x="6317032" y="3429942"/>
        <a:ext cx="31103" cy="6220"/>
      </dsp:txXfrm>
    </dsp:sp>
    <dsp:sp modelId="{2A1468AB-86F7-412A-B605-9A205191734B}">
      <dsp:nvSpPr>
        <dsp:cNvPr id="0" name=""/>
        <dsp:cNvSpPr/>
      </dsp:nvSpPr>
      <dsp:spPr>
        <a:xfrm>
          <a:off x="3333954" y="2621645"/>
          <a:ext cx="2704690" cy="1622814"/>
        </a:xfrm>
        <a:prstGeom prst="rect">
          <a:avLst/>
        </a:prstGeom>
        <a:gradFill rotWithShape="0">
          <a:gsLst>
            <a:gs pos="0">
              <a:schemeClr val="accent1">
                <a:alpha val="90000"/>
                <a:hueOff val="0"/>
                <a:satOff val="0"/>
                <a:lumOff val="0"/>
                <a:alphaOff val="-32000"/>
                <a:lumMod val="110000"/>
                <a:satMod val="105000"/>
                <a:tint val="67000"/>
              </a:schemeClr>
            </a:gs>
            <a:gs pos="50000">
              <a:schemeClr val="accent1">
                <a:alpha val="90000"/>
                <a:hueOff val="0"/>
                <a:satOff val="0"/>
                <a:lumOff val="0"/>
                <a:alphaOff val="-32000"/>
                <a:lumMod val="105000"/>
                <a:satMod val="103000"/>
                <a:tint val="73000"/>
              </a:schemeClr>
            </a:gs>
            <a:gs pos="100000">
              <a:schemeClr val="accent1">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s-EC" sz="3400" kern="1200" dirty="0"/>
            <a:t>Controlar y revisar</a:t>
          </a:r>
          <a:endParaRPr lang="es-VE" sz="3400" kern="1200" dirty="0"/>
        </a:p>
      </dsp:txBody>
      <dsp:txXfrm>
        <a:off x="3333954" y="2621645"/>
        <a:ext cx="2704690" cy="1622814"/>
      </dsp:txXfrm>
    </dsp:sp>
    <dsp:sp modelId="{DD39E527-FBEA-4E6B-A2C6-26997287B08D}">
      <dsp:nvSpPr>
        <dsp:cNvPr id="0" name=""/>
        <dsp:cNvSpPr/>
      </dsp:nvSpPr>
      <dsp:spPr>
        <a:xfrm>
          <a:off x="6660724" y="2621645"/>
          <a:ext cx="2704690" cy="1622814"/>
        </a:xfrm>
        <a:prstGeom prst="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s-EC" sz="3400" kern="1200" dirty="0"/>
            <a:t>Elaboración de una base</a:t>
          </a:r>
          <a:endParaRPr lang="es-VE" sz="3400" kern="1200" dirty="0"/>
        </a:p>
      </dsp:txBody>
      <dsp:txXfrm>
        <a:off x="6660724" y="2621645"/>
        <a:ext cx="2704690" cy="16228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E3FAD59-92B4-4703-9BF1-ABC7E5CC294A}" type="datetime1">
              <a:rPr lang="es-ES" smtClean="0"/>
              <a:t>13/08/2018</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es-ES"/>
              <a:t>‹Nº›</a:t>
            </a:fld>
            <a:endParaRPr lang="es-ES"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10699CC-E798-494C-856B-ED84AB35FEEE}" type="datetime1">
              <a:rPr lang="es-ES" noProof="0" smtClean="0"/>
              <a:t>13/08/2018</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es-ES" noProof="0"/>
              <a:t>‹Nº›</a:t>
            </a:fld>
            <a:endParaRPr lang="es-ES"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smtClean="0"/>
              <a:t>2</a:t>
            </a:fld>
            <a:endParaRPr lang="es-ES" dirty="0"/>
          </a:p>
        </p:txBody>
      </p:sp>
    </p:spTree>
    <p:extLst>
      <p:ext uri="{BB962C8B-B14F-4D97-AF65-F5344CB8AC3E}">
        <p14:creationId xmlns:p14="http://schemas.microsoft.com/office/powerpoint/2010/main" val="122981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smtClean="0"/>
              <a:t>15</a:t>
            </a:fld>
            <a:endParaRPr lang="es-ES" dirty="0"/>
          </a:p>
        </p:txBody>
      </p:sp>
    </p:spTree>
    <p:extLst>
      <p:ext uri="{BB962C8B-B14F-4D97-AF65-F5344CB8AC3E}">
        <p14:creationId xmlns:p14="http://schemas.microsoft.com/office/powerpoint/2010/main" val="3054667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smtClean="0"/>
              <a:t>20</a:t>
            </a:fld>
            <a:endParaRPr lang="es-ES" dirty="0"/>
          </a:p>
        </p:txBody>
      </p:sp>
    </p:spTree>
    <p:extLst>
      <p:ext uri="{BB962C8B-B14F-4D97-AF65-F5344CB8AC3E}">
        <p14:creationId xmlns:p14="http://schemas.microsoft.com/office/powerpoint/2010/main" val="44401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smtClean="0"/>
              <a:t>25</a:t>
            </a:fld>
            <a:endParaRPr lang="es-ES" dirty="0"/>
          </a:p>
        </p:txBody>
      </p:sp>
    </p:spTree>
    <p:extLst>
      <p:ext uri="{BB962C8B-B14F-4D97-AF65-F5344CB8AC3E}">
        <p14:creationId xmlns:p14="http://schemas.microsoft.com/office/powerpoint/2010/main" val="303629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smtClean="0"/>
              <a:t>28</a:t>
            </a:fld>
            <a:endParaRPr lang="es-ES" dirty="0"/>
          </a:p>
        </p:txBody>
      </p:sp>
    </p:spTree>
    <p:extLst>
      <p:ext uri="{BB962C8B-B14F-4D97-AF65-F5344CB8AC3E}">
        <p14:creationId xmlns:p14="http://schemas.microsoft.com/office/powerpoint/2010/main" val="2631538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ángulo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hasCustomPrompt="1"/>
          </p:nvPr>
        </p:nvSpPr>
        <p:spPr>
          <a:xfrm>
            <a:off x="1751777" y="3019706"/>
            <a:ext cx="4846320" cy="2387600"/>
          </a:xfrm>
        </p:spPr>
        <p:txBody>
          <a:bodyPr rtlCol="0" anchor="b">
            <a:normAutofit/>
          </a:bodyPr>
          <a:lstStyle>
            <a:lvl1pPr algn="l" rtl="0">
              <a:lnSpc>
                <a:spcPct val="90000"/>
              </a:lnSpc>
              <a:defRPr sz="4800">
                <a:solidFill>
                  <a:schemeClr val="bg1"/>
                </a:solidFill>
              </a:defRPr>
            </a:lvl1pPr>
          </a:lstStyle>
          <a:p>
            <a:pPr rtl="0"/>
            <a:r>
              <a:rPr lang="es-ES" noProof="0" dirty="0"/>
              <a:t>Haga clic para editar el estilo de título del patrón</a:t>
            </a:r>
          </a:p>
        </p:txBody>
      </p:sp>
      <p:sp>
        <p:nvSpPr>
          <p:cNvPr id="3" name="Subtítulo 2"/>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pic>
        <p:nvPicPr>
          <p:cNvPr id="8" name="Imagen 7" descr="Nubes blancas y esponjosas en un cielo azul intenso"/>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Imagen 9" descr="Primer plano del tallo de una planta"/>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Imagen 10" descr="Ola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a:t>Haga clic para editar el estilo de título del patrón</a:t>
            </a:r>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4" name="Marcador de posición de fecha 3"/>
          <p:cNvSpPr>
            <a:spLocks noGrp="1"/>
          </p:cNvSpPr>
          <p:nvPr>
            <p:ph type="dt" sz="half" idx="10"/>
          </p:nvPr>
        </p:nvSpPr>
        <p:spPr/>
        <p:txBody>
          <a:bodyPr rtlCol="0"/>
          <a:lstStyle/>
          <a:p>
            <a:pPr rtl="0"/>
            <a:fld id="{CCEDC781-CB57-4062-B09C-81FF42BCE73D}" type="datetime1">
              <a:rPr lang="es-ES" noProof="0" smtClean="0"/>
              <a:t>13/08/2018</a:t>
            </a:fld>
            <a:endParaRPr lang="es-ES" noProof="0" dirty="0"/>
          </a:p>
        </p:txBody>
      </p:sp>
      <p:sp>
        <p:nvSpPr>
          <p:cNvPr id="5" name="Marcador de posición de pie de página 4"/>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190500"/>
            <a:ext cx="2057400" cy="5986463"/>
          </a:xfrm>
        </p:spPr>
        <p:txBody>
          <a:bodyPr vert="eaVert" rtlCol="0"/>
          <a:lstStyle>
            <a:lvl1pPr rtl="0">
              <a:defRPr/>
            </a:lvl1pPr>
          </a:lstStyle>
          <a:p>
            <a:pPr rtl="0"/>
            <a:r>
              <a:rPr lang="es-ES" noProof="0"/>
              <a:t>Haga clic para editar el estilo de título del patrón</a:t>
            </a:r>
            <a:endParaRPr lang="es-ES" noProof="0" dirty="0"/>
          </a:p>
        </p:txBody>
      </p:sp>
      <p:sp>
        <p:nvSpPr>
          <p:cNvPr id="3" name="Marcador de posición de texto vertical 2"/>
          <p:cNvSpPr>
            <a:spLocks noGrp="1"/>
          </p:cNvSpPr>
          <p:nvPr>
            <p:ph type="body" orient="vert" idx="1"/>
          </p:nvPr>
        </p:nvSpPr>
        <p:spPr>
          <a:xfrm>
            <a:off x="838200" y="190500"/>
            <a:ext cx="7734300" cy="5986463"/>
          </a:xfrm>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4" name="Marcador de posición de fecha 3"/>
          <p:cNvSpPr>
            <a:spLocks noGrp="1"/>
          </p:cNvSpPr>
          <p:nvPr>
            <p:ph type="dt" sz="half" idx="10"/>
          </p:nvPr>
        </p:nvSpPr>
        <p:spPr/>
        <p:txBody>
          <a:bodyPr rtlCol="0"/>
          <a:lstStyle/>
          <a:p>
            <a:pPr rtl="0"/>
            <a:fld id="{693EF067-3BD7-4195-88F8-49200083A5C8}" type="datetime1">
              <a:rPr lang="es-ES" noProof="0" smtClean="0"/>
              <a:t>13/08/2018</a:t>
            </a:fld>
            <a:endParaRPr lang="es-ES" noProof="0" dirty="0"/>
          </a:p>
        </p:txBody>
      </p:sp>
      <p:sp>
        <p:nvSpPr>
          <p:cNvPr id="5" name="Marcador de posición de pie de página 4"/>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a:t>Haga clic para editar el estilo de título del patrón</a:t>
            </a:r>
          </a:p>
        </p:txBody>
      </p:sp>
      <p:sp>
        <p:nvSpPr>
          <p:cNvPr id="3" name="Marcador de posición de contenido 2"/>
          <p:cNvSpPr>
            <a:spLocks noGrp="1"/>
          </p:cNvSpPr>
          <p:nvPr>
            <p:ph idx="1"/>
          </p:nvPr>
        </p:nvSpPr>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a:xfrm>
            <a:off x="-1" y="6629400"/>
            <a:ext cx="453403" cy="228600"/>
          </a:xfrm>
        </p:spPr>
        <p:txBody>
          <a:bodyPr rtlCol="0"/>
          <a:lstStyle>
            <a:lvl1pPr marL="0" indent="0">
              <a:defRPr/>
            </a:lvl1pPr>
          </a:lstStyle>
          <a:p>
            <a:fld id="{9CD8D479-8942-46E8-A226-A4E01F7A105C}" type="slidenum">
              <a:rPr lang="es-ES" smtClean="0"/>
              <a:pPr/>
              <a:t>‹Nº›</a:t>
            </a:fld>
            <a:endParaRPr lang="es-ES" dirty="0"/>
          </a:p>
        </p:txBody>
      </p:sp>
      <p:sp>
        <p:nvSpPr>
          <p:cNvPr id="4" name="Marcador de posición de fecha 3"/>
          <p:cNvSpPr>
            <a:spLocks noGrp="1"/>
          </p:cNvSpPr>
          <p:nvPr>
            <p:ph type="dt" sz="half" idx="10"/>
          </p:nvPr>
        </p:nvSpPr>
        <p:spPr/>
        <p:txBody>
          <a:bodyPr rtlCol="0"/>
          <a:lstStyle/>
          <a:p>
            <a:pPr rtl="0"/>
            <a:fld id="{DBD9F02B-2DC8-4099-A266-B747EC68FF67}" type="datetime1">
              <a:rPr lang="es-ES" noProof="0" smtClean="0"/>
              <a:t>13/08/2018</a:t>
            </a:fld>
            <a:endParaRPr lang="es-ES" noProof="0" dirty="0"/>
          </a:p>
        </p:txBody>
      </p:sp>
      <p:sp>
        <p:nvSpPr>
          <p:cNvPr id="5" name="Marcador de posición de pie de página 4"/>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ángulo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hasCustomPrompt="1"/>
          </p:nvPr>
        </p:nvSpPr>
        <p:spPr>
          <a:xfrm>
            <a:off x="1751777" y="2263913"/>
            <a:ext cx="6949440" cy="3143393"/>
          </a:xfrm>
        </p:spPr>
        <p:txBody>
          <a:bodyPr rtlCol="0" anchor="b"/>
          <a:lstStyle>
            <a:lvl1pPr rtl="0">
              <a:defRPr sz="6000">
                <a:solidFill>
                  <a:schemeClr val="bg1"/>
                </a:solidFill>
              </a:defRPr>
            </a:lvl1pPr>
          </a:lstStyle>
          <a:p>
            <a:pPr rtl="0"/>
            <a:r>
              <a:rPr lang="es-ES" noProof="0" dirty="0"/>
              <a:t>Haga clic para editar el estilo de título del patrón</a:t>
            </a:r>
          </a:p>
        </p:txBody>
      </p:sp>
      <p:sp>
        <p:nvSpPr>
          <p:cNvPr id="3" name="Marcador de posición de texto 2"/>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a:t>Haga clic para modificar el estilo de texto del patrón</a:t>
            </a:r>
          </a:p>
        </p:txBody>
      </p:sp>
      <p:pic>
        <p:nvPicPr>
          <p:cNvPr id="11" name="Imagen 10" descr="Primer plano de plantas verd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Imagen 8" descr="Ola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a:t>Haga clic para editar el estilo de título del patrón</a:t>
            </a:r>
          </a:p>
        </p:txBody>
      </p:sp>
      <p:sp>
        <p:nvSpPr>
          <p:cNvPr id="3" name="Marcador de posición de contenido 2"/>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número de diapositiva 6"/>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5" name="Marcador de posición de fecha 4"/>
          <p:cNvSpPr>
            <a:spLocks noGrp="1"/>
          </p:cNvSpPr>
          <p:nvPr>
            <p:ph type="dt" sz="half" idx="10"/>
          </p:nvPr>
        </p:nvSpPr>
        <p:spPr/>
        <p:txBody>
          <a:bodyPr rtlCol="0"/>
          <a:lstStyle/>
          <a:p>
            <a:pPr rtl="0"/>
            <a:fld id="{4A10DF40-6381-4575-BB53-B641DE6E80E1}" type="datetime1">
              <a:rPr lang="es-ES" noProof="0" smtClean="0"/>
              <a:t>13/08/2018</a:t>
            </a:fld>
            <a:endParaRPr lang="es-ES" noProof="0" dirty="0"/>
          </a:p>
        </p:txBody>
      </p:sp>
      <p:sp>
        <p:nvSpPr>
          <p:cNvPr id="6" name="Marcador de posición de pie de página 5"/>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4" name="Marcador de posición de contenido 3"/>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6" name="Marcador de posición de contenido 5"/>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9" name="Marcador de posición de número de diapositiva 8"/>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7" name="Marcador de posición de fecha 6"/>
          <p:cNvSpPr>
            <a:spLocks noGrp="1"/>
          </p:cNvSpPr>
          <p:nvPr>
            <p:ph type="dt" sz="half" idx="10"/>
          </p:nvPr>
        </p:nvSpPr>
        <p:spPr/>
        <p:txBody>
          <a:bodyPr rtlCol="0"/>
          <a:lstStyle/>
          <a:p>
            <a:pPr rtl="0"/>
            <a:fld id="{0D1188A6-F960-4ED5-975C-FE039292E0F0}" type="datetime1">
              <a:rPr lang="es-ES" noProof="0" smtClean="0"/>
              <a:t>13/08/2018</a:t>
            </a:fld>
            <a:endParaRPr lang="es-ES" noProof="0" dirty="0"/>
          </a:p>
        </p:txBody>
      </p:sp>
      <p:sp>
        <p:nvSpPr>
          <p:cNvPr id="8" name="Marcador de posición de pie de página 7"/>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5" name="Marcador de posición de número de diapositiva 4"/>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3" name="Marcador de posición de fecha 2"/>
          <p:cNvSpPr>
            <a:spLocks noGrp="1"/>
          </p:cNvSpPr>
          <p:nvPr>
            <p:ph type="dt" sz="half" idx="10"/>
          </p:nvPr>
        </p:nvSpPr>
        <p:spPr/>
        <p:txBody>
          <a:bodyPr rtlCol="0"/>
          <a:lstStyle/>
          <a:p>
            <a:pPr rtl="0"/>
            <a:fld id="{334F1B32-3E5D-4ECB-89A5-901115EE1EF9}" type="datetime1">
              <a:rPr lang="es-ES" noProof="0" smtClean="0"/>
              <a:t>13/08/2018</a:t>
            </a:fld>
            <a:endParaRPr lang="es-ES" noProof="0" dirty="0"/>
          </a:p>
        </p:txBody>
      </p:sp>
      <p:sp>
        <p:nvSpPr>
          <p:cNvPr id="4" name="Marcador de posición de pie de página 3"/>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4" name="Marcador de posición de número de diapositiva 3"/>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2" name="Marcador de posición de fecha 1"/>
          <p:cNvSpPr>
            <a:spLocks noGrp="1"/>
          </p:cNvSpPr>
          <p:nvPr>
            <p:ph type="dt" sz="half" idx="10"/>
          </p:nvPr>
        </p:nvSpPr>
        <p:spPr/>
        <p:txBody>
          <a:bodyPr rtlCol="0"/>
          <a:lstStyle/>
          <a:p>
            <a:pPr rtl="0"/>
            <a:fld id="{0060FE62-507F-4526-A445-3A3BC99BF160}" type="datetime1">
              <a:rPr lang="es-ES" noProof="0" smtClean="0"/>
              <a:t>13/08/2018</a:t>
            </a:fld>
            <a:endParaRPr lang="es-ES" noProof="0" dirty="0"/>
          </a:p>
        </p:txBody>
      </p:sp>
      <p:sp>
        <p:nvSpPr>
          <p:cNvPr id="3" name="Marcador de posición de pie de página 2"/>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682434" y="919616"/>
            <a:ext cx="4155622" cy="2532888"/>
          </a:xfrm>
        </p:spPr>
        <p:txBody>
          <a:bodyPr rtlCol="0" anchor="b"/>
          <a:lstStyle>
            <a:lvl1pPr rtl="0">
              <a:defRPr sz="3200"/>
            </a:lvl1pPr>
          </a:lstStyle>
          <a:p>
            <a:pPr rtl="0"/>
            <a:r>
              <a:rPr lang="es-ES" noProof="0" dirty="0"/>
              <a:t>Haga clic para editar el estilo de título del patrón</a:t>
            </a:r>
          </a:p>
        </p:txBody>
      </p:sp>
      <p:sp>
        <p:nvSpPr>
          <p:cNvPr id="3" name="Marcador de posición de contenido 2"/>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el estilo de texto del patrón</a:t>
            </a:r>
          </a:p>
        </p:txBody>
      </p:sp>
      <p:sp>
        <p:nvSpPr>
          <p:cNvPr id="7" name="Marcador de posición de número de diapositiva 6"/>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5" name="Marcador de posición de fecha 4"/>
          <p:cNvSpPr>
            <a:spLocks noGrp="1"/>
          </p:cNvSpPr>
          <p:nvPr>
            <p:ph type="dt" sz="half" idx="10"/>
          </p:nvPr>
        </p:nvSpPr>
        <p:spPr/>
        <p:txBody>
          <a:bodyPr rtlCol="0"/>
          <a:lstStyle/>
          <a:p>
            <a:pPr rtl="0"/>
            <a:fld id="{19FA044B-7BC4-4947-ABBF-9764D9ADB49F}" type="datetime1">
              <a:rPr lang="es-ES" noProof="0" smtClean="0"/>
              <a:t>13/08/2018</a:t>
            </a:fld>
            <a:endParaRPr lang="es-ES" noProof="0" dirty="0"/>
          </a:p>
        </p:txBody>
      </p:sp>
      <p:sp>
        <p:nvSpPr>
          <p:cNvPr id="6" name="Marcador de posición de pie de página 5"/>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682435" y="919616"/>
            <a:ext cx="4155622" cy="2532888"/>
          </a:xfrm>
        </p:spPr>
        <p:txBody>
          <a:bodyPr rtlCol="0" anchor="b"/>
          <a:lstStyle>
            <a:lvl1pPr rtl="0">
              <a:defRPr sz="3200"/>
            </a:lvl1pPr>
          </a:lstStyle>
          <a:p>
            <a:pPr rtl="0"/>
            <a:r>
              <a:rPr lang="es-ES" noProof="0" dirty="0"/>
              <a:t>Haga clic para editar el estilo de título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a:t>Haga clic en el icono para agregar una imagen</a:t>
            </a:r>
          </a:p>
        </p:txBody>
      </p:sp>
      <p:sp>
        <p:nvSpPr>
          <p:cNvPr id="4" name="Marcador de posición de texto 3"/>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el estilo de texto del patrón</a:t>
            </a:r>
          </a:p>
        </p:txBody>
      </p:sp>
      <p:sp>
        <p:nvSpPr>
          <p:cNvPr id="7" name="Marcador de posición de número de diapositiva 6"/>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5" name="Marcador de posición de fecha 4"/>
          <p:cNvSpPr>
            <a:spLocks noGrp="1"/>
          </p:cNvSpPr>
          <p:nvPr>
            <p:ph type="dt" sz="half" idx="10"/>
          </p:nvPr>
        </p:nvSpPr>
        <p:spPr/>
        <p:txBody>
          <a:bodyPr rtlCol="0"/>
          <a:lstStyle/>
          <a:p>
            <a:pPr rtl="0"/>
            <a:fld id="{2337AC02-EA6D-465F-BF03-15EFEA467FA6}" type="datetime1">
              <a:rPr lang="es-ES" noProof="0" smtClean="0"/>
              <a:t>13/08/2018</a:t>
            </a:fld>
            <a:endParaRPr lang="es-ES" noProof="0" dirty="0"/>
          </a:p>
        </p:txBody>
      </p:sp>
      <p:sp>
        <p:nvSpPr>
          <p:cNvPr id="6" name="Marcador de posición de pie de página 5"/>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ángulo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accent1">
                  <a:lumMod val="75000"/>
                </a:schemeClr>
              </a:solidFill>
            </a:endParaRPr>
          </a:p>
        </p:txBody>
      </p:sp>
      <p:sp>
        <p:nvSpPr>
          <p:cNvPr id="2" name="Marcador de posición de título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es-ES" noProof="0" dirty="0"/>
              <a:t>Haga clic para editar el estilo de título del patrón</a:t>
            </a:r>
          </a:p>
        </p:txBody>
      </p:sp>
      <p:sp>
        <p:nvSpPr>
          <p:cNvPr id="3" name="Marcador de posición de texto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número de diapositiva 5"/>
          <p:cNvSpPr>
            <a:spLocks noGrp="1"/>
          </p:cNvSpPr>
          <p:nvPr>
            <p:ph type="sldNum" sz="quarter" idx="4"/>
          </p:nvPr>
        </p:nvSpPr>
        <p:spPr>
          <a:xfrm>
            <a:off x="-1" y="6629400"/>
            <a:ext cx="453403"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9CD8D479-8942-46E8-A226-A4E01F7A105C}" type="slidenum">
              <a:rPr lang="es-ES" noProof="0" smtClean="0"/>
              <a:pPr rtl="0"/>
              <a:t>‹Nº›</a:t>
            </a:fld>
            <a:endParaRPr lang="es-ES" noProof="0" dirty="0"/>
          </a:p>
        </p:txBody>
      </p:sp>
      <p:sp>
        <p:nvSpPr>
          <p:cNvPr id="4" name="Marcador de posición de fecha 3"/>
          <p:cNvSpPr>
            <a:spLocks noGrp="1"/>
          </p:cNvSpPr>
          <p:nvPr>
            <p:ph type="dt" sz="half" idx="2"/>
          </p:nvPr>
        </p:nvSpPr>
        <p:spPr>
          <a:xfrm>
            <a:off x="504679" y="6629400"/>
            <a:ext cx="936000"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0BE2D4B3-46EE-4BB5-8269-7C35761664DD}" type="datetime1">
              <a:rPr lang="es-ES" noProof="0" smtClean="0"/>
              <a:t>13/08/2018</a:t>
            </a:fld>
            <a:endParaRPr lang="es-ES" noProof="0" dirty="0"/>
          </a:p>
        </p:txBody>
      </p:sp>
      <p:sp>
        <p:nvSpPr>
          <p:cNvPr id="5" name="Marcador de posición de pie de página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es-ES" noProof="0" dirty="0"/>
              <a:t>Agregar un pie de página</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2.xml"/><Relationship Id="rId7" Type="http://schemas.openxmlformats.org/officeDocument/2006/relationships/diagramData" Target="../diagrams/data15.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33.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32.xml"/><Relationship Id="rId2" Type="http://schemas.openxmlformats.org/officeDocument/2006/relationships/notesSlide" Target="../notesSlides/notesSlide1.xml"/><Relationship Id="rId16" Type="http://schemas.openxmlformats.org/officeDocument/2006/relationships/slide" Target="slide31.xml"/><Relationship Id="rId20" Type="http://schemas.openxmlformats.org/officeDocument/2006/relationships/slide" Target="slide34.xml"/><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25.xml"/><Relationship Id="rId10" Type="http://schemas.openxmlformats.org/officeDocument/2006/relationships/slide" Target="slide10.xml"/><Relationship Id="rId19" Type="http://schemas.openxmlformats.org/officeDocument/2006/relationships/slide" Target="slide35.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7.xml"/><Relationship Id="rId7" Type="http://schemas.microsoft.com/office/2007/relationships/diagramDrawing" Target="../diagrams/drawing16.xml"/><Relationship Id="rId12" Type="http://schemas.openxmlformats.org/officeDocument/2006/relationships/image" Target="../media/image34.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image" Target="../media/image33.jpeg"/><Relationship Id="rId5" Type="http://schemas.openxmlformats.org/officeDocument/2006/relationships/diagramQuickStyle" Target="../diagrams/quickStyle16.xml"/><Relationship Id="rId10" Type="http://schemas.openxmlformats.org/officeDocument/2006/relationships/image" Target="../media/image32.jpeg"/><Relationship Id="rId4" Type="http://schemas.openxmlformats.org/officeDocument/2006/relationships/diagramLayout" Target="../diagrams/layout16.xml"/><Relationship Id="rId9" Type="http://schemas.openxmlformats.org/officeDocument/2006/relationships/image" Target="../media/image31.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9CD8D479-8942-46E8-A226-A4E01F7A105C}" type="slidenum">
              <a:rPr lang="es-ES" noProof="0" smtClean="0"/>
              <a:t>1</a:t>
            </a:fld>
            <a:endParaRPr lang="es-ES" noProof="0" dirty="0"/>
          </a:p>
        </p:txBody>
      </p:sp>
      <p:sp>
        <p:nvSpPr>
          <p:cNvPr id="3" name="Marcador de fecha 2"/>
          <p:cNvSpPr>
            <a:spLocks noGrp="1"/>
          </p:cNvSpPr>
          <p:nvPr>
            <p:ph type="dt" sz="half" idx="10"/>
          </p:nvPr>
        </p:nvSpPr>
        <p:spPr/>
        <p:txBody>
          <a:bodyPr/>
          <a:lstStyle/>
          <a:p>
            <a:pPr rtl="0"/>
            <a:r>
              <a:rPr lang="es-ES" noProof="0" dirty="0"/>
              <a:t>02/08/2018</a:t>
            </a:r>
          </a:p>
        </p:txBody>
      </p:sp>
      <p:sp>
        <p:nvSpPr>
          <p:cNvPr id="4" name="Marcador de pie de página 3"/>
          <p:cNvSpPr>
            <a:spLocks noGrp="1"/>
          </p:cNvSpPr>
          <p:nvPr>
            <p:ph type="ftr" sz="quarter" idx="11"/>
          </p:nvPr>
        </p:nvSpPr>
        <p:spPr/>
        <p:txBody>
          <a:bodyPr/>
          <a:lstStyle/>
          <a:p>
            <a:pPr rtl="0"/>
            <a:r>
              <a:rPr lang="es-ES" noProof="0" dirty="0"/>
              <a:t>Ingeniería en Mercadotecnia</a:t>
            </a:r>
          </a:p>
        </p:txBody>
      </p:sp>
      <p:pic>
        <p:nvPicPr>
          <p:cNvPr id="5" name="Imagen 4">
            <a:extLst>
              <a:ext uri="{FF2B5EF4-FFF2-40B4-BE49-F238E27FC236}">
                <a16:creationId xmlns:a16="http://schemas.microsoft.com/office/drawing/2014/main" id="{6F7E9517-BE96-4042-A7D9-8FB7CADB44A6}"/>
              </a:ext>
            </a:extLst>
          </p:cNvPr>
          <p:cNvPicPr/>
          <p:nvPr/>
        </p:nvPicPr>
        <p:blipFill rotWithShape="1">
          <a:blip r:embed="rId2">
            <a:extLst>
              <a:ext uri="{28A0092B-C50C-407E-A947-70E740481C1C}">
                <a14:useLocalDpi xmlns:a14="http://schemas.microsoft.com/office/drawing/2010/main" val="0"/>
              </a:ext>
            </a:extLst>
          </a:blip>
          <a:srcRect l="1" t="4376" r="89184"/>
          <a:stretch/>
        </p:blipFill>
        <p:spPr bwMode="auto">
          <a:xfrm>
            <a:off x="2" y="0"/>
            <a:ext cx="1011381" cy="6612308"/>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AC44F184-47B9-4D53-AC4F-C5DEA2C7ED49}"/>
              </a:ext>
            </a:extLst>
          </p:cNvPr>
          <p:cNvPicPr/>
          <p:nvPr/>
        </p:nvPicPr>
        <p:blipFill rotWithShape="1">
          <a:blip r:embed="rId2">
            <a:extLst>
              <a:ext uri="{28A0092B-C50C-407E-A947-70E740481C1C}">
                <a14:useLocalDpi xmlns:a14="http://schemas.microsoft.com/office/drawing/2010/main" val="0"/>
              </a:ext>
            </a:extLst>
          </a:blip>
          <a:srcRect l="10816" t="4376" r="30474"/>
          <a:stretch/>
        </p:blipFill>
        <p:spPr bwMode="auto">
          <a:xfrm>
            <a:off x="1002837" y="377763"/>
            <a:ext cx="11180616" cy="6234545"/>
          </a:xfrm>
          <a:prstGeom prst="rect">
            <a:avLst/>
          </a:prstGeom>
          <a:noFill/>
          <a:ln>
            <a:noFill/>
          </a:ln>
          <a:extLst>
            <a:ext uri="{53640926-AAD7-44D8-BBD7-CCE9431645EC}">
              <a14:shadowObscured xmlns:a14="http://schemas.microsoft.com/office/drawing/2010/main"/>
            </a:ext>
          </a:extLst>
        </p:spPr>
      </p:pic>
      <p:sp>
        <p:nvSpPr>
          <p:cNvPr id="7" name="Cuadro de texto 2">
            <a:extLst>
              <a:ext uri="{FF2B5EF4-FFF2-40B4-BE49-F238E27FC236}">
                <a16:creationId xmlns:a16="http://schemas.microsoft.com/office/drawing/2014/main" id="{EBC6CB6D-B847-4D96-999C-34A23CED8699}"/>
              </a:ext>
            </a:extLst>
          </p:cNvPr>
          <p:cNvSpPr txBox="1">
            <a:spLocks noChangeArrowheads="1"/>
          </p:cNvSpPr>
          <p:nvPr/>
        </p:nvSpPr>
        <p:spPr bwMode="auto">
          <a:xfrm>
            <a:off x="2459538" y="1651086"/>
            <a:ext cx="9402025" cy="4262604"/>
          </a:xfrm>
          <a:prstGeom prst="rect">
            <a:avLst/>
          </a:prstGeom>
          <a:noFill/>
          <a:ln w="9525">
            <a:noFill/>
            <a:miter lim="800000"/>
            <a:headEnd/>
            <a:tailEnd/>
          </a:ln>
        </p:spPr>
        <p:txBody>
          <a:bodyPr rot="0" vert="horz" wrap="square" lIns="91440" tIns="45720" rIns="91440" bIns="45720" anchor="t" anchorCtr="0">
            <a:noAutofit/>
          </a:bodyPr>
          <a:lstStyle/>
          <a:p>
            <a:pPr algn="ctr"/>
            <a:r>
              <a:rPr lang="es-EC" sz="1600" b="1" dirty="0">
                <a:solidFill>
                  <a:schemeClr val="tx2"/>
                </a:solidFill>
                <a:effectLst/>
                <a:latin typeface="Times New Roman" panose="02020603050405020304" pitchFamily="18" charset="0"/>
              </a:rPr>
              <a:t>DEPARTAMENTO DE CIENCIAS ECONÓMICAS, ADMINISTRATIVAS Y DE COMERCIO</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 </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CARRERA DE INGENIERÍA EN MERCADOTECNIA</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 </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TRABAJO DE TITULACIÓN, PREVIO A LA OBTENCIÓN DEL TÍTULO </a:t>
            </a:r>
            <a:r>
              <a:rPr lang="es-EC" sz="1600" b="1">
                <a:solidFill>
                  <a:schemeClr val="tx2"/>
                </a:solidFill>
                <a:effectLst/>
                <a:latin typeface="Times New Roman" panose="02020603050405020304" pitchFamily="18" charset="0"/>
              </a:rPr>
              <a:t>DE INGENIERA </a:t>
            </a:r>
            <a:r>
              <a:rPr lang="es-EC" sz="1600" b="1" dirty="0">
                <a:solidFill>
                  <a:schemeClr val="tx2"/>
                </a:solidFill>
                <a:effectLst/>
                <a:latin typeface="Times New Roman" panose="02020603050405020304" pitchFamily="18" charset="0"/>
              </a:rPr>
              <a:t>EN MERCADOTECNIA</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 </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TEMA:</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ANÁLISIS DEL IMPACTO DE LA NUEVA PROMOCIÓN DIGITAL EN EL SECTOR TURÍSTICO DEL CANTÓN BAÑOS, A TRAVÉS DE LOS DEPORTES DE AVENTURA DURANTE EL PERÍODO 2015- 2016</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 </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AUTORES: RUBIO JIMÉNEZ, RENATA CORALÍA</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 </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DIRECTOR: ING. YEPEZ AYALA, HUGO HERNÁN</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 </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SANGOLQUÍ </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2018</a:t>
            </a:r>
            <a:endParaRPr lang="es-MX" sz="1600" dirty="0">
              <a:solidFill>
                <a:schemeClr val="tx2"/>
              </a:solidFill>
              <a:effectLst/>
            </a:endParaRPr>
          </a:p>
          <a:p>
            <a:pPr algn="ctr"/>
            <a:r>
              <a:rPr lang="es-EC" sz="1200" b="1" dirty="0">
                <a:solidFill>
                  <a:schemeClr val="tx2"/>
                </a:solidFill>
                <a:effectLst/>
              </a:rPr>
              <a:t> </a:t>
            </a:r>
            <a:endParaRPr lang="es-MX" sz="1200" dirty="0">
              <a:solidFill>
                <a:schemeClr val="tx2"/>
              </a:solidFill>
              <a:effectLst/>
            </a:endParaRPr>
          </a:p>
        </p:txBody>
      </p:sp>
      <p:pic>
        <p:nvPicPr>
          <p:cNvPr id="8" name="Imagen 7" descr="Resultado de imagen para espe">
            <a:extLst>
              <a:ext uri="{FF2B5EF4-FFF2-40B4-BE49-F238E27FC236}">
                <a16:creationId xmlns:a16="http://schemas.microsoft.com/office/drawing/2014/main" id="{8AD52E02-27B7-46F8-BBAD-A94D48DF1AF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179" y="132972"/>
            <a:ext cx="1302885" cy="1140351"/>
          </a:xfrm>
          <a:prstGeom prst="rect">
            <a:avLst/>
          </a:prstGeom>
          <a:noFill/>
          <a:ln>
            <a:noFill/>
          </a:ln>
        </p:spPr>
      </p:pic>
      <p:pic>
        <p:nvPicPr>
          <p:cNvPr id="9" name="Imagen 8" descr="Resultado de imagen para espe">
            <a:extLst>
              <a:ext uri="{FF2B5EF4-FFF2-40B4-BE49-F238E27FC236}">
                <a16:creationId xmlns:a16="http://schemas.microsoft.com/office/drawing/2014/main" id="{F73AE6C0-7DF0-4027-8891-1F3768980974}"/>
              </a:ext>
            </a:extLst>
          </p:cNvPr>
          <p:cNvPicPr/>
          <p:nvPr/>
        </p:nvPicPr>
        <p:blipFill rotWithShape="1">
          <a:blip r:embed="rId4" cstate="print">
            <a:extLst>
              <a:ext uri="{28A0092B-C50C-407E-A947-70E740481C1C}">
                <a14:useLocalDpi xmlns:a14="http://schemas.microsoft.com/office/drawing/2010/main" val="0"/>
              </a:ext>
            </a:extLst>
          </a:blip>
          <a:srcRect l="25791"/>
          <a:stretch/>
        </p:blipFill>
        <p:spPr bwMode="auto">
          <a:xfrm>
            <a:off x="6020775" y="192027"/>
            <a:ext cx="2943763" cy="1081296"/>
          </a:xfrm>
          <a:prstGeom prst="rect">
            <a:avLst/>
          </a:prstGeom>
          <a:noFill/>
          <a:ln>
            <a:noFill/>
          </a:ln>
          <a:extLst>
            <a:ext uri="{53640926-AAD7-44D8-BBD7-CCE9431645EC}">
              <a14:shadowObscured xmlns:a14="http://schemas.microsoft.com/office/drawing/2010/main"/>
            </a:ext>
          </a:extLst>
        </p:spPr>
      </p:pic>
      <p:pic>
        <p:nvPicPr>
          <p:cNvPr id="10" name="Imagen 9" descr="Resultado de imagen para mercadotecnia espe logo">
            <a:extLst>
              <a:ext uri="{FF2B5EF4-FFF2-40B4-BE49-F238E27FC236}">
                <a16:creationId xmlns:a16="http://schemas.microsoft.com/office/drawing/2014/main" id="{93848628-2FEE-4392-8A1E-A6F686BDAE3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967373" y="132972"/>
            <a:ext cx="1266776" cy="1140351"/>
          </a:xfrm>
          <a:prstGeom prst="rect">
            <a:avLst/>
          </a:prstGeom>
          <a:noFill/>
          <a:ln>
            <a:noFill/>
          </a:ln>
        </p:spPr>
      </p:pic>
    </p:spTree>
    <p:extLst>
      <p:ext uri="{BB962C8B-B14F-4D97-AF65-F5344CB8AC3E}">
        <p14:creationId xmlns:p14="http://schemas.microsoft.com/office/powerpoint/2010/main" val="190735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847197"/>
          </a:xfrm>
        </p:spPr>
        <p:txBody>
          <a:bodyPr/>
          <a:lstStyle/>
          <a:p>
            <a:r>
              <a:rPr lang="es-EC" b="1" dirty="0">
                <a:solidFill>
                  <a:schemeClr val="tx1"/>
                </a:solidFill>
                <a:hlinkClick r:id="rId2" action="ppaction://hlinksldjump"/>
              </a:rPr>
              <a:t>HIPÓTESIS</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10</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7" name="Diagrama 6"/>
          <p:cNvGraphicFramePr/>
          <p:nvPr>
            <p:extLst>
              <p:ext uri="{D42A27DB-BD31-4B8C-83A1-F6EECF244321}">
                <p14:modId xmlns:p14="http://schemas.microsoft.com/office/powerpoint/2010/main" val="2357608724"/>
              </p:ext>
            </p:extLst>
          </p:nvPr>
        </p:nvGraphicFramePr>
        <p:xfrm>
          <a:off x="3006221" y="1555334"/>
          <a:ext cx="7488015" cy="4025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redondeado 7"/>
          <p:cNvSpPr/>
          <p:nvPr/>
        </p:nvSpPr>
        <p:spPr>
          <a:xfrm>
            <a:off x="5708591" y="4700186"/>
            <a:ext cx="4819828" cy="7776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es-EC" sz="1400" dirty="0"/>
          </a:p>
          <a:p>
            <a:pPr marL="285750" lvl="0" indent="-285750">
              <a:buFont typeface="Arial" panose="020B0604020202020204" pitchFamily="34" charset="0"/>
              <a:buChar char="•"/>
            </a:pPr>
            <a:r>
              <a:rPr lang="es-EC" sz="1400" dirty="0"/>
              <a:t>Mediante la utilización de Realidad Aumentada las promociones de los deportes de aventura tienen menos difusión de información a través de dispositivos móviles</a:t>
            </a:r>
            <a:r>
              <a:rPr lang="es-EC" dirty="0"/>
              <a:t>. </a:t>
            </a:r>
            <a:endParaRPr lang="es-VE" dirty="0"/>
          </a:p>
          <a:p>
            <a:pPr marL="285750" indent="-285750" algn="ctr">
              <a:buFont typeface="Arial" panose="020B0604020202020204" pitchFamily="34" charset="0"/>
              <a:buChar char="•"/>
            </a:pPr>
            <a:endParaRPr lang="es-VE" dirty="0"/>
          </a:p>
        </p:txBody>
      </p:sp>
    </p:spTree>
    <p:extLst>
      <p:ext uri="{BB962C8B-B14F-4D97-AF65-F5344CB8AC3E}">
        <p14:creationId xmlns:p14="http://schemas.microsoft.com/office/powerpoint/2010/main" val="257473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33358"/>
            <a:ext cx="9371949" cy="1183566"/>
          </a:xfrm>
        </p:spPr>
        <p:txBody>
          <a:bodyPr/>
          <a:lstStyle/>
          <a:p>
            <a:pPr algn="ctr"/>
            <a:r>
              <a:rPr lang="es-EC" b="1" dirty="0">
                <a:solidFill>
                  <a:schemeClr val="tx1"/>
                </a:solidFill>
                <a:hlinkClick r:id="rId2" action="ppaction://hlinksldjump"/>
              </a:rPr>
              <a:t>PROCEDIMIENTO PARA LA RECOLECCIÓN DE DATOS</a:t>
            </a:r>
            <a:endParaRPr lang="es-VE" b="1" dirty="0">
              <a:solidFill>
                <a:schemeClr val="tx1"/>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673309059"/>
              </p:ext>
            </p:extLst>
          </p:nvPr>
        </p:nvGraphicFramePr>
        <p:xfrm>
          <a:off x="1409700" y="1565275"/>
          <a:ext cx="9372600" cy="4621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fld id="{9CD8D479-8942-46E8-A226-A4E01F7A105C}" type="slidenum">
              <a:rPr lang="es-ES" smtClean="0"/>
              <a:pPr/>
              <a:t>11</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spTree>
    <p:extLst>
      <p:ext uri="{BB962C8B-B14F-4D97-AF65-F5344CB8AC3E}">
        <p14:creationId xmlns:p14="http://schemas.microsoft.com/office/powerpoint/2010/main" val="190267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solidFill>
                  <a:schemeClr val="tx1"/>
                </a:solidFill>
                <a:hlinkClick r:id="rId2" action="ppaction://hlinksldjump"/>
              </a:rPr>
              <a:t>INSTRUMENTO PARA LA RECOLECCIÓN DE DATOS</a:t>
            </a:r>
            <a:endParaRPr lang="es-VE" b="1" dirty="0">
              <a:solidFill>
                <a:schemeClr val="tx1"/>
              </a:solidFill>
            </a:endParaRPr>
          </a:p>
        </p:txBody>
      </p:sp>
      <p:sp>
        <p:nvSpPr>
          <p:cNvPr id="3" name="Marcador de texto 2"/>
          <p:cNvSpPr>
            <a:spLocks noGrp="1"/>
          </p:cNvSpPr>
          <p:nvPr>
            <p:ph type="body" idx="1"/>
          </p:nvPr>
        </p:nvSpPr>
        <p:spPr>
          <a:xfrm>
            <a:off x="1409699" y="1554480"/>
            <a:ext cx="4608576" cy="684518"/>
          </a:xfrm>
        </p:spPr>
        <p:txBody>
          <a:bodyPr/>
          <a:lstStyle/>
          <a:p>
            <a:pPr algn="ctr"/>
            <a:r>
              <a:rPr lang="es-EC" dirty="0"/>
              <a:t>ENTREVISTA</a:t>
            </a:r>
            <a:endParaRPr lang="es-VE" dirty="0"/>
          </a:p>
        </p:txBody>
      </p:sp>
      <p:sp>
        <p:nvSpPr>
          <p:cNvPr id="5" name="Marcador de texto 4"/>
          <p:cNvSpPr>
            <a:spLocks noGrp="1"/>
          </p:cNvSpPr>
          <p:nvPr>
            <p:ph type="body" sz="quarter" idx="3"/>
          </p:nvPr>
        </p:nvSpPr>
        <p:spPr>
          <a:xfrm>
            <a:off x="6172200" y="1554480"/>
            <a:ext cx="4610100" cy="684518"/>
          </a:xfrm>
        </p:spPr>
        <p:txBody>
          <a:bodyPr/>
          <a:lstStyle/>
          <a:p>
            <a:pPr algn="ctr"/>
            <a:r>
              <a:rPr lang="es-EC" dirty="0"/>
              <a:t>ENCUESTA</a:t>
            </a:r>
            <a:endParaRPr lang="es-VE" dirty="0"/>
          </a:p>
        </p:txBody>
      </p:sp>
      <p:graphicFrame>
        <p:nvGraphicFramePr>
          <p:cNvPr id="12" name="Marcador de contenido 11"/>
          <p:cNvGraphicFramePr>
            <a:graphicFrameLocks noGrp="1"/>
          </p:cNvGraphicFramePr>
          <p:nvPr>
            <p:ph sz="quarter" idx="4"/>
            <p:extLst>
              <p:ext uri="{D42A27DB-BD31-4B8C-83A1-F6EECF244321}">
                <p14:modId xmlns:p14="http://schemas.microsoft.com/office/powerpoint/2010/main" val="4195730991"/>
              </p:ext>
            </p:extLst>
          </p:nvPr>
        </p:nvGraphicFramePr>
        <p:xfrm>
          <a:off x="6172200" y="2433638"/>
          <a:ext cx="4610100" cy="3811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número de diapositiva 6"/>
          <p:cNvSpPr>
            <a:spLocks noGrp="1"/>
          </p:cNvSpPr>
          <p:nvPr>
            <p:ph type="sldNum" sz="quarter" idx="12"/>
          </p:nvPr>
        </p:nvSpPr>
        <p:spPr/>
        <p:txBody>
          <a:bodyPr/>
          <a:lstStyle/>
          <a:p>
            <a:pPr rtl="0"/>
            <a:fld id="{9CD8D479-8942-46E8-A226-A4E01F7A105C}" type="slidenum">
              <a:rPr lang="es-ES" noProof="0" smtClean="0"/>
              <a:t>12</a:t>
            </a:fld>
            <a:endParaRPr lang="es-ES" noProof="0" dirty="0"/>
          </a:p>
        </p:txBody>
      </p:sp>
      <p:sp>
        <p:nvSpPr>
          <p:cNvPr id="8" name="Marcador de fecha 7"/>
          <p:cNvSpPr>
            <a:spLocks noGrp="1"/>
          </p:cNvSpPr>
          <p:nvPr>
            <p:ph type="dt" sz="half" idx="10"/>
          </p:nvPr>
        </p:nvSpPr>
        <p:spPr/>
        <p:txBody>
          <a:bodyPr/>
          <a:lstStyle/>
          <a:p>
            <a:pPr rtl="0"/>
            <a:r>
              <a:rPr lang="es-ES" noProof="0" dirty="0"/>
              <a:t>02/08/2018</a:t>
            </a:r>
          </a:p>
        </p:txBody>
      </p:sp>
      <p:sp>
        <p:nvSpPr>
          <p:cNvPr id="9" name="Marcador de pie de página 8"/>
          <p:cNvSpPr>
            <a:spLocks noGrp="1"/>
          </p:cNvSpPr>
          <p:nvPr>
            <p:ph type="ftr" sz="quarter" idx="11"/>
          </p:nvPr>
        </p:nvSpPr>
        <p:spPr/>
        <p:txBody>
          <a:bodyPr/>
          <a:lstStyle/>
          <a:p>
            <a:pPr rtl="0"/>
            <a:r>
              <a:rPr lang="es-ES" noProof="0" dirty="0"/>
              <a:t>Ingeniería en Mercadotecnia</a:t>
            </a:r>
          </a:p>
        </p:txBody>
      </p:sp>
      <p:sp>
        <p:nvSpPr>
          <p:cNvPr id="11" name="Rectángulo redondeado 10"/>
          <p:cNvSpPr/>
          <p:nvPr/>
        </p:nvSpPr>
        <p:spPr>
          <a:xfrm>
            <a:off x="2525450" y="2566306"/>
            <a:ext cx="2221907" cy="2177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Ing. Andrés Ayala</a:t>
            </a:r>
          </a:p>
          <a:p>
            <a:pPr algn="ctr"/>
            <a:endParaRPr lang="es-EC" dirty="0"/>
          </a:p>
          <a:p>
            <a:pPr algn="ctr"/>
            <a:r>
              <a:rPr lang="es-EC" dirty="0"/>
              <a:t>Trabaja en Oshyn Inc.</a:t>
            </a:r>
            <a:endParaRPr lang="es-VE" dirty="0"/>
          </a:p>
        </p:txBody>
      </p:sp>
    </p:spTree>
    <p:extLst>
      <p:ext uri="{BB962C8B-B14F-4D97-AF65-F5344CB8AC3E}">
        <p14:creationId xmlns:p14="http://schemas.microsoft.com/office/powerpoint/2010/main" val="155631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190629"/>
            <a:ext cx="9371949" cy="595584"/>
          </a:xfrm>
        </p:spPr>
        <p:txBody>
          <a:bodyPr>
            <a:normAutofit fontScale="90000"/>
          </a:bodyPr>
          <a:lstStyle/>
          <a:p>
            <a:pPr algn="ctr"/>
            <a:r>
              <a:rPr lang="es-EC" b="1" dirty="0">
                <a:solidFill>
                  <a:schemeClr val="tx1"/>
                </a:solidFill>
                <a:hlinkClick r:id="rId2" action="ppaction://hlinksldjump"/>
              </a:rPr>
              <a:t>MUESTRA</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13</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9" name="Diagrama 8"/>
          <p:cNvGraphicFramePr/>
          <p:nvPr>
            <p:extLst>
              <p:ext uri="{D42A27DB-BD31-4B8C-83A1-F6EECF244321}">
                <p14:modId xmlns:p14="http://schemas.microsoft.com/office/powerpoint/2010/main" val="3574843226"/>
              </p:ext>
            </p:extLst>
          </p:nvPr>
        </p:nvGraphicFramePr>
        <p:xfrm>
          <a:off x="613399" y="1796437"/>
          <a:ext cx="5291746" cy="2493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179218293"/>
              </p:ext>
            </p:extLst>
          </p:nvPr>
        </p:nvGraphicFramePr>
        <p:xfrm>
          <a:off x="6244863" y="1145498"/>
          <a:ext cx="5001402" cy="5195480"/>
        </p:xfrm>
        <a:graphic>
          <a:graphicData uri="http://schemas.openxmlformats.org/drawingml/2006/table">
            <a:tbl>
              <a:tblPr firstRow="1" firstCol="1" bandRow="1">
                <a:tableStyleId>{6E25E649-3F16-4E02-A733-19D2CDBF48F0}</a:tableStyleId>
              </a:tblPr>
              <a:tblGrid>
                <a:gridCol w="2500701">
                  <a:extLst>
                    <a:ext uri="{9D8B030D-6E8A-4147-A177-3AD203B41FA5}">
                      <a16:colId xmlns:a16="http://schemas.microsoft.com/office/drawing/2014/main" val="20000"/>
                    </a:ext>
                  </a:extLst>
                </a:gridCol>
                <a:gridCol w="2500701">
                  <a:extLst>
                    <a:ext uri="{9D8B030D-6E8A-4147-A177-3AD203B41FA5}">
                      <a16:colId xmlns:a16="http://schemas.microsoft.com/office/drawing/2014/main" val="20001"/>
                    </a:ext>
                  </a:extLst>
                </a:gridCol>
              </a:tblGrid>
              <a:tr h="273446">
                <a:tc>
                  <a:txBody>
                    <a:bodyPr/>
                    <a:lstStyle/>
                    <a:p>
                      <a:pPr algn="ctr">
                        <a:lnSpc>
                          <a:spcPct val="150000"/>
                        </a:lnSpc>
                        <a:spcAft>
                          <a:spcPts val="1000"/>
                        </a:spcAft>
                      </a:pPr>
                      <a:r>
                        <a:rPr lang="es-EC" sz="1000" dirty="0">
                          <a:effectLst/>
                        </a:rPr>
                        <a:t>ACTIVIDAD</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TOTAL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6893">
                <a:tc>
                  <a:txBody>
                    <a:bodyPr/>
                    <a:lstStyle/>
                    <a:p>
                      <a:pPr>
                        <a:lnSpc>
                          <a:spcPct val="150000"/>
                        </a:lnSpc>
                        <a:spcAft>
                          <a:spcPts val="1000"/>
                        </a:spcAft>
                      </a:pPr>
                      <a:r>
                        <a:rPr lang="es-EC" sz="1000" dirty="0">
                          <a:effectLst/>
                        </a:rPr>
                        <a:t>Hoteles de lujo, segunda y tercera categoría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13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73446">
                <a:tc>
                  <a:txBody>
                    <a:bodyPr/>
                    <a:lstStyle/>
                    <a:p>
                      <a:pPr>
                        <a:lnSpc>
                          <a:spcPct val="150000"/>
                        </a:lnSpc>
                        <a:spcAft>
                          <a:spcPts val="1000"/>
                        </a:spcAft>
                      </a:pPr>
                      <a:r>
                        <a:rPr lang="es-EC" sz="1000" dirty="0">
                          <a:effectLst/>
                        </a:rPr>
                        <a:t>Hotel de Residencia de tercera categoría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46893">
                <a:tc>
                  <a:txBody>
                    <a:bodyPr/>
                    <a:lstStyle/>
                    <a:p>
                      <a:pPr>
                        <a:lnSpc>
                          <a:spcPct val="150000"/>
                        </a:lnSpc>
                        <a:spcAft>
                          <a:spcPts val="1000"/>
                        </a:spcAft>
                      </a:pPr>
                      <a:r>
                        <a:rPr lang="es-EC" sz="1000" dirty="0">
                          <a:effectLst/>
                        </a:rPr>
                        <a:t>Hostales estrellas, segunda y tercera categoría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68</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73446">
                <a:tc>
                  <a:txBody>
                    <a:bodyPr/>
                    <a:lstStyle/>
                    <a:p>
                      <a:pPr>
                        <a:lnSpc>
                          <a:spcPct val="150000"/>
                        </a:lnSpc>
                        <a:spcAft>
                          <a:spcPts val="1000"/>
                        </a:spcAft>
                      </a:pPr>
                      <a:r>
                        <a:rPr lang="es-EC" sz="1000" dirty="0">
                          <a:effectLst/>
                        </a:rPr>
                        <a:t>Hostales Residenciales de tercera categoría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37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46893">
                <a:tc>
                  <a:txBody>
                    <a:bodyPr/>
                    <a:lstStyle/>
                    <a:p>
                      <a:pPr>
                        <a:lnSpc>
                          <a:spcPct val="150000"/>
                        </a:lnSpc>
                        <a:spcAft>
                          <a:spcPts val="1000"/>
                        </a:spcAft>
                      </a:pPr>
                      <a:r>
                        <a:rPr lang="es-EC" sz="1000" dirty="0">
                          <a:effectLst/>
                        </a:rPr>
                        <a:t>Pensiones de primera, segunda y tercera categoría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32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46893">
                <a:tc>
                  <a:txBody>
                    <a:bodyPr/>
                    <a:lstStyle/>
                    <a:p>
                      <a:pPr>
                        <a:lnSpc>
                          <a:spcPct val="150000"/>
                        </a:lnSpc>
                        <a:spcAft>
                          <a:spcPts val="1000"/>
                        </a:spcAft>
                      </a:pPr>
                      <a:r>
                        <a:rPr lang="es-EC" sz="1000" dirty="0">
                          <a:effectLst/>
                        </a:rPr>
                        <a:t>Hosterías de primera, segunda y tercera categoría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15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73446">
                <a:tc>
                  <a:txBody>
                    <a:bodyPr/>
                    <a:lstStyle/>
                    <a:p>
                      <a:pPr>
                        <a:lnSpc>
                          <a:spcPct val="150000"/>
                        </a:lnSpc>
                        <a:spcAft>
                          <a:spcPts val="1000"/>
                        </a:spcAft>
                      </a:pPr>
                      <a:r>
                        <a:rPr lang="es-EC" sz="1000" dirty="0">
                          <a:effectLst/>
                        </a:rPr>
                        <a:t>Restaurantes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185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546893">
                <a:tc>
                  <a:txBody>
                    <a:bodyPr/>
                    <a:lstStyle/>
                    <a:p>
                      <a:pPr>
                        <a:lnSpc>
                          <a:spcPct val="150000"/>
                        </a:lnSpc>
                        <a:spcAft>
                          <a:spcPts val="1000"/>
                        </a:spcAft>
                      </a:pPr>
                      <a:r>
                        <a:rPr lang="es-EC" sz="1000" dirty="0">
                          <a:effectLst/>
                        </a:rPr>
                        <a:t>Bares – Discotecas de segunda y tercera categoría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32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546893">
                <a:tc>
                  <a:txBody>
                    <a:bodyPr/>
                    <a:lstStyle/>
                    <a:p>
                      <a:pPr>
                        <a:lnSpc>
                          <a:spcPct val="150000"/>
                        </a:lnSpc>
                        <a:spcAft>
                          <a:spcPts val="1000"/>
                        </a:spcAft>
                      </a:pPr>
                      <a:r>
                        <a:rPr lang="es-EC" sz="1000" dirty="0">
                          <a:effectLst/>
                        </a:rPr>
                        <a:t>Operadoras de Turismo (Prestan Servicio de Deporte de Aventura y Extrema)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74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73446">
                <a:tc>
                  <a:txBody>
                    <a:bodyPr/>
                    <a:lstStyle/>
                    <a:p>
                      <a:pPr>
                        <a:lnSpc>
                          <a:spcPct val="150000"/>
                        </a:lnSpc>
                        <a:spcAft>
                          <a:spcPts val="1000"/>
                        </a:spcAft>
                      </a:pPr>
                      <a:r>
                        <a:rPr lang="es-EC" sz="1000" dirty="0">
                          <a:effectLst/>
                        </a:rPr>
                        <a:t>Transporte Terrestre</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73446">
                <a:tc>
                  <a:txBody>
                    <a:bodyPr/>
                    <a:lstStyle/>
                    <a:p>
                      <a:pPr>
                        <a:lnSpc>
                          <a:spcPct val="150000"/>
                        </a:lnSpc>
                        <a:spcAft>
                          <a:spcPts val="1000"/>
                        </a:spcAft>
                      </a:pPr>
                      <a:r>
                        <a:rPr lang="es-EC" sz="1000" dirty="0">
                          <a:effectLst/>
                        </a:rPr>
                        <a:t>Balnearios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73446">
                <a:tc>
                  <a:txBody>
                    <a:bodyPr/>
                    <a:lstStyle/>
                    <a:p>
                      <a:pPr>
                        <a:lnSpc>
                          <a:spcPct val="150000"/>
                        </a:lnSpc>
                        <a:spcAft>
                          <a:spcPts val="1000"/>
                        </a:spcAft>
                      </a:pPr>
                      <a:r>
                        <a:rPr lang="es-EC" sz="1000" dirty="0">
                          <a:effectLst/>
                        </a:rPr>
                        <a:t>TOTAL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465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8997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9CD8D479-8942-46E8-A226-A4E01F7A105C}" type="slidenum">
              <a:rPr lang="es-ES" noProof="0" smtClean="0"/>
              <a:t>14</a:t>
            </a:fld>
            <a:endParaRPr lang="es-ES" noProof="0" dirty="0"/>
          </a:p>
        </p:txBody>
      </p:sp>
      <p:sp>
        <p:nvSpPr>
          <p:cNvPr id="3" name="Marcador de fecha 2"/>
          <p:cNvSpPr>
            <a:spLocks noGrp="1"/>
          </p:cNvSpPr>
          <p:nvPr>
            <p:ph type="dt" sz="half" idx="10"/>
          </p:nvPr>
        </p:nvSpPr>
        <p:spPr/>
        <p:txBody>
          <a:bodyPr/>
          <a:lstStyle/>
          <a:p>
            <a:pPr rtl="0"/>
            <a:r>
              <a:rPr lang="es-ES" noProof="0" dirty="0"/>
              <a:t>02/08/2018</a:t>
            </a:r>
          </a:p>
        </p:txBody>
      </p:sp>
      <p:sp>
        <p:nvSpPr>
          <p:cNvPr id="4" name="Marcador de pie de página 3"/>
          <p:cNvSpPr>
            <a:spLocks noGrp="1"/>
          </p:cNvSpPr>
          <p:nvPr>
            <p:ph type="ftr" sz="quarter" idx="11"/>
          </p:nvPr>
        </p:nvSpPr>
        <p:spPr/>
        <p:txBody>
          <a:bodyPr/>
          <a:lstStyle/>
          <a:p>
            <a:pPr rtl="0"/>
            <a:r>
              <a:rPr lang="es-ES" noProof="0" dirty="0"/>
              <a:t>Ingeniería en Mercadotecnia</a:t>
            </a:r>
          </a:p>
        </p:txBody>
      </p:sp>
      <mc:AlternateContent xmlns:mc="http://schemas.openxmlformats.org/markup-compatibility/2006" xmlns:a14="http://schemas.microsoft.com/office/drawing/2010/main">
        <mc:Choice Requires="a14">
          <p:graphicFrame>
            <p:nvGraphicFramePr>
              <p:cNvPr id="5" name="Diagrama 4"/>
              <p:cNvGraphicFramePr/>
              <p:nvPr>
                <p:extLst>
                  <p:ext uri="{D42A27DB-BD31-4B8C-83A1-F6EECF244321}">
                    <p14:modId xmlns:p14="http://schemas.microsoft.com/office/powerpoint/2010/main" val="3806887975"/>
                  </p:ext>
                </p:extLst>
              </p:nvPr>
            </p:nvGraphicFramePr>
            <p:xfrm>
              <a:off x="1504060" y="719666"/>
              <a:ext cx="981911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Diagrama 4"/>
              <p:cNvGraphicFramePr/>
              <p:nvPr>
                <p:extLst>
                  <p:ext uri="{D42A27DB-BD31-4B8C-83A1-F6EECF244321}">
                    <p14:modId xmlns:p14="http://schemas.microsoft.com/office/powerpoint/2010/main" val="3806887975"/>
                  </p:ext>
                </p:extLst>
              </p:nvPr>
            </p:nvGraphicFramePr>
            <p:xfrm>
              <a:off x="1504060" y="719666"/>
              <a:ext cx="9819118"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427625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576465"/>
            <a:ext cx="9371949" cy="552855"/>
          </a:xfrm>
        </p:spPr>
        <p:txBody>
          <a:bodyPr rtlCol="0">
            <a:normAutofit fontScale="90000"/>
          </a:bodyPr>
          <a:lstStyle/>
          <a:p>
            <a:pPr algn="ctr" rtl="0"/>
            <a:r>
              <a:rPr lang="es-ES" b="1" dirty="0">
                <a:solidFill>
                  <a:schemeClr val="tx1"/>
                </a:solidFill>
                <a:hlinkClick r:id="rId3" action="ppaction://hlinksldjump"/>
              </a:rPr>
              <a:t> </a:t>
            </a:r>
            <a:br>
              <a:rPr lang="es-ES" b="1" dirty="0">
                <a:solidFill>
                  <a:schemeClr val="tx1"/>
                </a:solidFill>
                <a:hlinkClick r:id="rId3" action="ppaction://hlinksldjump"/>
              </a:rPr>
            </a:br>
            <a:r>
              <a:rPr lang="es-ES" sz="4000" b="1" dirty="0">
                <a:solidFill>
                  <a:schemeClr val="tx1"/>
                </a:solidFill>
                <a:hlinkClick r:id="rId3" action="ppaction://hlinksldjump"/>
              </a:rPr>
              <a:t>CAPÍTULO IV: RESULTADOS</a:t>
            </a:r>
            <a:br>
              <a:rPr lang="es-ES" sz="4000" b="1" dirty="0">
                <a:solidFill>
                  <a:schemeClr val="tx1"/>
                </a:solidFill>
                <a:hlinkClick r:id="rId3" action="ppaction://hlinksldjump"/>
              </a:rPr>
            </a:br>
            <a:r>
              <a:rPr lang="es-ES" dirty="0">
                <a:solidFill>
                  <a:schemeClr val="tx1"/>
                </a:solidFill>
                <a:hlinkClick r:id="rId3" action="ppaction://hlinksldjump"/>
              </a:rPr>
              <a:t>ANÁLISIS UNIVARIADO</a:t>
            </a:r>
            <a:endParaRPr lang="es-ES" dirty="0">
              <a:solidFill>
                <a:schemeClr val="tx1"/>
              </a:solidFill>
            </a:endParaRPr>
          </a:p>
        </p:txBody>
      </p:sp>
      <p:sp>
        <p:nvSpPr>
          <p:cNvPr id="8" name="Marcador de texto 7"/>
          <p:cNvSpPr>
            <a:spLocks noGrp="1"/>
          </p:cNvSpPr>
          <p:nvPr>
            <p:ph type="body" idx="1"/>
          </p:nvPr>
        </p:nvSpPr>
        <p:spPr>
          <a:xfrm>
            <a:off x="2526721" y="1178930"/>
            <a:ext cx="7366247" cy="823912"/>
          </a:xfrm>
        </p:spPr>
        <p:txBody>
          <a:bodyPr>
            <a:normAutofit/>
          </a:bodyPr>
          <a:lstStyle/>
          <a:p>
            <a:pPr algn="ctr"/>
            <a:r>
              <a:rPr lang="es-EC" dirty="0"/>
              <a:t>PROPIETARIOS DE LOS LOCALES DE DEPORTES DE AVENTURA</a:t>
            </a:r>
            <a:endParaRPr lang="es-VE" dirty="0"/>
          </a:p>
        </p:txBody>
      </p:sp>
      <p:sp>
        <p:nvSpPr>
          <p:cNvPr id="14" name="Marcador de texto 13"/>
          <p:cNvSpPr>
            <a:spLocks noGrp="1"/>
          </p:cNvSpPr>
          <p:nvPr>
            <p:ph type="body" sz="quarter" idx="3"/>
          </p:nvPr>
        </p:nvSpPr>
        <p:spPr>
          <a:xfrm>
            <a:off x="616623" y="2034988"/>
            <a:ext cx="11186444" cy="982954"/>
          </a:xfrm>
        </p:spPr>
        <p:txBody>
          <a:bodyPr>
            <a:normAutofit/>
          </a:bodyPr>
          <a:lstStyle/>
          <a:p>
            <a:r>
              <a:rPr lang="es-EC" dirty="0"/>
              <a:t>¿Qué actividad considera usted que los turistas realizan con mayor frecuencia durante su visita calificando del 1 al 5, siendo 5 siempre y 1 nunca?</a:t>
            </a:r>
            <a:endParaRPr lang="es-VE" dirty="0"/>
          </a:p>
          <a:p>
            <a:endParaRPr lang="es-VE" dirty="0"/>
          </a:p>
        </p:txBody>
      </p:sp>
      <p:sp>
        <p:nvSpPr>
          <p:cNvPr id="4" name="Marcador de posición de número de diapositiva 3"/>
          <p:cNvSpPr>
            <a:spLocks noGrp="1"/>
          </p:cNvSpPr>
          <p:nvPr>
            <p:ph type="sldNum" sz="quarter" idx="12"/>
          </p:nvPr>
        </p:nvSpPr>
        <p:spPr/>
        <p:txBody>
          <a:bodyPr rtlCol="0"/>
          <a:lstStyle/>
          <a:p>
            <a:pPr rtl="0"/>
            <a:fld id="{9CD8D479-8942-46E8-A226-A4E01F7A105C}" type="slidenum">
              <a:rPr lang="es-ES" smtClean="0"/>
              <a:t>15</a:t>
            </a:fld>
            <a:endParaRPr lang="es-ES" dirty="0"/>
          </a:p>
        </p:txBody>
      </p:sp>
      <p:sp>
        <p:nvSpPr>
          <p:cNvPr id="5" name="Marcador de posición de fecha 4"/>
          <p:cNvSpPr>
            <a:spLocks noGrp="1"/>
          </p:cNvSpPr>
          <p:nvPr>
            <p:ph type="dt" sz="half" idx="10"/>
          </p:nvPr>
        </p:nvSpPr>
        <p:spPr/>
        <p:txBody>
          <a:bodyPr rtlCol="0"/>
          <a:lstStyle/>
          <a:p>
            <a:pPr rtl="0"/>
            <a:r>
              <a:rPr lang="es-ES" dirty="0"/>
              <a:t>02/08/2018</a:t>
            </a:r>
          </a:p>
        </p:txBody>
      </p:sp>
      <p:sp>
        <p:nvSpPr>
          <p:cNvPr id="6" name="Marcador de posición de pie de página 5"/>
          <p:cNvSpPr>
            <a:spLocks noGrp="1"/>
          </p:cNvSpPr>
          <p:nvPr>
            <p:ph type="ftr" sz="quarter" idx="11"/>
          </p:nvPr>
        </p:nvSpPr>
        <p:spPr/>
        <p:txBody>
          <a:bodyPr rtlCol="0"/>
          <a:lstStyle/>
          <a:p>
            <a:pPr rtl="0"/>
            <a:r>
              <a:rPr lang="es-ES" dirty="0"/>
              <a:t>Ingeniería en Mercadotecnia</a:t>
            </a:r>
          </a:p>
        </p:txBody>
      </p:sp>
      <p:graphicFrame>
        <p:nvGraphicFramePr>
          <p:cNvPr id="16" name="Gráfico 15"/>
          <p:cNvGraphicFramePr/>
          <p:nvPr>
            <p:extLst>
              <p:ext uri="{D42A27DB-BD31-4B8C-83A1-F6EECF244321}">
                <p14:modId xmlns:p14="http://schemas.microsoft.com/office/powerpoint/2010/main" val="3982121"/>
              </p:ext>
            </p:extLst>
          </p:nvPr>
        </p:nvGraphicFramePr>
        <p:xfrm>
          <a:off x="1777467" y="2952142"/>
          <a:ext cx="8864755" cy="35099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26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6591" y="276087"/>
            <a:ext cx="10220769" cy="903233"/>
          </a:xfrm>
        </p:spPr>
        <p:txBody>
          <a:bodyPr>
            <a:noAutofit/>
          </a:bodyPr>
          <a:lstStyle/>
          <a:p>
            <a:r>
              <a:rPr lang="es-EC" sz="2800" b="1" dirty="0">
                <a:solidFill>
                  <a:schemeClr val="tx1"/>
                </a:solidFill>
              </a:rPr>
              <a:t>¿Por qué medios difunde la información sobre el servicio que brinda?</a:t>
            </a:r>
            <a:endParaRPr lang="es-VE" sz="2800"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16</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pic>
        <p:nvPicPr>
          <p:cNvPr id="7" name="Imagen 6"/>
          <p:cNvPicPr/>
          <p:nvPr/>
        </p:nvPicPr>
        <p:blipFill rotWithShape="1">
          <a:blip r:embed="rId2" cstate="email">
            <a:extLst>
              <a:ext uri="{28A0092B-C50C-407E-A947-70E740481C1C}">
                <a14:useLocalDpi xmlns:a14="http://schemas.microsoft.com/office/drawing/2010/main"/>
              </a:ext>
            </a:extLst>
          </a:blip>
          <a:srcRect t="6538"/>
          <a:stretch/>
        </p:blipFill>
        <p:spPr bwMode="auto">
          <a:xfrm>
            <a:off x="226700" y="1486968"/>
            <a:ext cx="5439162" cy="4076344"/>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712889938"/>
              </p:ext>
            </p:extLst>
          </p:nvPr>
        </p:nvGraphicFramePr>
        <p:xfrm>
          <a:off x="5118930" y="3375588"/>
          <a:ext cx="6597354" cy="2760291"/>
        </p:xfrm>
        <a:graphic>
          <a:graphicData uri="http://schemas.openxmlformats.org/drawingml/2006/table">
            <a:tbl>
              <a:tblPr firstRow="1" firstCol="1" bandRow="1">
                <a:tableStyleId>{69012ECD-51FC-41F1-AA8D-1B2483CD663E}</a:tableStyleId>
              </a:tblPr>
              <a:tblGrid>
                <a:gridCol w="1375705">
                  <a:extLst>
                    <a:ext uri="{9D8B030D-6E8A-4147-A177-3AD203B41FA5}">
                      <a16:colId xmlns:a16="http://schemas.microsoft.com/office/drawing/2014/main" val="20000"/>
                    </a:ext>
                  </a:extLst>
                </a:gridCol>
                <a:gridCol w="1375705">
                  <a:extLst>
                    <a:ext uri="{9D8B030D-6E8A-4147-A177-3AD203B41FA5}">
                      <a16:colId xmlns:a16="http://schemas.microsoft.com/office/drawing/2014/main" val="20001"/>
                    </a:ext>
                  </a:extLst>
                </a:gridCol>
                <a:gridCol w="844731">
                  <a:extLst>
                    <a:ext uri="{9D8B030D-6E8A-4147-A177-3AD203B41FA5}">
                      <a16:colId xmlns:a16="http://schemas.microsoft.com/office/drawing/2014/main" val="20002"/>
                    </a:ext>
                  </a:extLst>
                </a:gridCol>
                <a:gridCol w="751811">
                  <a:extLst>
                    <a:ext uri="{9D8B030D-6E8A-4147-A177-3AD203B41FA5}">
                      <a16:colId xmlns:a16="http://schemas.microsoft.com/office/drawing/2014/main" val="20003"/>
                    </a:ext>
                  </a:extLst>
                </a:gridCol>
                <a:gridCol w="1124701">
                  <a:extLst>
                    <a:ext uri="{9D8B030D-6E8A-4147-A177-3AD203B41FA5}">
                      <a16:colId xmlns:a16="http://schemas.microsoft.com/office/drawing/2014/main" val="20004"/>
                    </a:ext>
                  </a:extLst>
                </a:gridCol>
                <a:gridCol w="1124701">
                  <a:extLst>
                    <a:ext uri="{9D8B030D-6E8A-4147-A177-3AD203B41FA5}">
                      <a16:colId xmlns:a16="http://schemas.microsoft.com/office/drawing/2014/main" val="20005"/>
                    </a:ext>
                  </a:extLst>
                </a:gridCol>
              </a:tblGrid>
              <a:tr h="426115">
                <a:tc gridSpan="2">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VE"/>
                    </a:p>
                  </a:txBody>
                  <a:tcPr/>
                </a:tc>
                <a:tc>
                  <a:txBody>
                    <a:bodyPr/>
                    <a:lstStyle/>
                    <a:p>
                      <a:pPr marL="38100" marR="38100" algn="ctr">
                        <a:lnSpc>
                          <a:spcPts val="1600"/>
                        </a:lnSpc>
                        <a:spcAft>
                          <a:spcPts val="0"/>
                        </a:spcAft>
                      </a:pPr>
                      <a:r>
                        <a:rPr lang="es-EC" sz="1000" dirty="0">
                          <a:effectLst/>
                        </a:rPr>
                        <a:t>Frecuencia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 válido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 acumulado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48629">
                <a:tc rowSpan="6">
                  <a:txBody>
                    <a:bodyPr/>
                    <a:lstStyle/>
                    <a:p>
                      <a:pPr marL="38100" marR="38100" algn="ctr">
                        <a:lnSpc>
                          <a:spcPts val="16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000" dirty="0">
                          <a:effectLst/>
                        </a:rPr>
                        <a:t>Publicidad tradicional (TV, radio, volantes)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26115">
                <a:tc vMerge="1">
                  <a:txBody>
                    <a:bodyPr/>
                    <a:lstStyle/>
                    <a:p>
                      <a:endParaRPr lang="es-VE"/>
                    </a:p>
                  </a:txBody>
                  <a:tcPr/>
                </a:tc>
                <a:tc>
                  <a:txBody>
                    <a:bodyPr/>
                    <a:lstStyle/>
                    <a:p>
                      <a:pPr marL="38100" marR="38100">
                        <a:lnSpc>
                          <a:spcPts val="1600"/>
                        </a:lnSpc>
                        <a:spcAft>
                          <a:spcPts val="0"/>
                        </a:spcAft>
                      </a:pPr>
                      <a:r>
                        <a:rPr lang="es-EC" sz="1000" dirty="0">
                          <a:effectLst/>
                        </a:rPr>
                        <a:t>Amigos/ Familiares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12,2%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12,2%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35,1%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03601">
                <a:tc vMerge="1">
                  <a:txBody>
                    <a:bodyPr/>
                    <a:lstStyle/>
                    <a:p>
                      <a:endParaRPr lang="es-VE"/>
                    </a:p>
                  </a:txBody>
                  <a:tcPr/>
                </a:tc>
                <a:tc>
                  <a:txBody>
                    <a:bodyPr/>
                    <a:lstStyle/>
                    <a:p>
                      <a:pPr marL="38100" marR="38100">
                        <a:lnSpc>
                          <a:spcPts val="1600"/>
                        </a:lnSpc>
                        <a:spcAft>
                          <a:spcPts val="0"/>
                        </a:spcAft>
                      </a:pPr>
                      <a:r>
                        <a:rPr lang="es-EC" sz="1000" dirty="0">
                          <a:effectLst/>
                        </a:rPr>
                        <a:t>Redes Sociales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28,4%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28,4%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63,5%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48629">
                <a:tc vMerge="1">
                  <a:txBody>
                    <a:bodyPr/>
                    <a:lstStyle/>
                    <a:p>
                      <a:endParaRPr lang="es-VE"/>
                    </a:p>
                  </a:txBody>
                  <a:tcPr/>
                </a:tc>
                <a:tc>
                  <a:txBody>
                    <a:bodyPr/>
                    <a:lstStyle/>
                    <a:p>
                      <a:pPr marL="38100" marR="38100">
                        <a:lnSpc>
                          <a:spcPts val="1600"/>
                        </a:lnSpc>
                        <a:spcAft>
                          <a:spcPts val="0"/>
                        </a:spcAft>
                      </a:pPr>
                      <a:r>
                        <a:rPr lang="es-EC" sz="1000" dirty="0">
                          <a:effectLst/>
                        </a:rPr>
                        <a:t>Operadoras/ Agencias de Turismo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16,2%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16,2%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79,7%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03601">
                <a:tc vMerge="1">
                  <a:txBody>
                    <a:bodyPr/>
                    <a:lstStyle/>
                    <a:p>
                      <a:endParaRPr lang="es-VE"/>
                    </a:p>
                  </a:txBody>
                  <a:tcPr/>
                </a:tc>
                <a:tc>
                  <a:txBody>
                    <a:bodyPr/>
                    <a:lstStyle/>
                    <a:p>
                      <a:pPr marL="38100" marR="38100">
                        <a:lnSpc>
                          <a:spcPts val="1600"/>
                        </a:lnSpc>
                        <a:spcAft>
                          <a:spcPts val="0"/>
                        </a:spcAft>
                      </a:pPr>
                      <a:r>
                        <a:rPr lang="es-EC" sz="1000" dirty="0">
                          <a:effectLst/>
                        </a:rPr>
                        <a:t>Propios Medios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20,3%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20,3%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03601">
                <a:tc vMerge="1">
                  <a:txBody>
                    <a:bodyPr/>
                    <a:lstStyle/>
                    <a:p>
                      <a:endParaRPr lang="es-VE"/>
                    </a:p>
                  </a:txBody>
                  <a:tcPr/>
                </a:tc>
                <a:tc>
                  <a:txBody>
                    <a:bodyPr/>
                    <a:lstStyle/>
                    <a:p>
                      <a:pPr marL="38100" marR="38100">
                        <a:lnSpc>
                          <a:spcPts val="1600"/>
                        </a:lnSpc>
                        <a:spcAft>
                          <a:spcPts val="0"/>
                        </a:spcAft>
                      </a:pPr>
                      <a:r>
                        <a:rPr lang="es-EC" sz="1000" dirty="0">
                          <a:effectLst/>
                        </a:rPr>
                        <a:t>Total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74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25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43" y="276087"/>
            <a:ext cx="10895887" cy="1005782"/>
          </a:xfrm>
        </p:spPr>
        <p:txBody>
          <a:bodyPr>
            <a:normAutofit/>
          </a:bodyPr>
          <a:lstStyle/>
          <a:p>
            <a:r>
              <a:rPr lang="es-EC" sz="2800" b="1" dirty="0">
                <a:solidFill>
                  <a:schemeClr val="tx1"/>
                </a:solidFill>
              </a:rPr>
              <a:t>¿Qué influye en los turistas a realizar un deporte de aventura en el cantón Baños?</a:t>
            </a:r>
            <a:endParaRPr lang="es-VE" sz="2800"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17</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7" name="Tabla 6"/>
          <p:cNvGraphicFramePr>
            <a:graphicFrameLocks noGrp="1"/>
          </p:cNvGraphicFramePr>
          <p:nvPr>
            <p:extLst>
              <p:ext uri="{D42A27DB-BD31-4B8C-83A1-F6EECF244321}">
                <p14:modId xmlns:p14="http://schemas.microsoft.com/office/powerpoint/2010/main" val="2300341554"/>
              </p:ext>
            </p:extLst>
          </p:nvPr>
        </p:nvGraphicFramePr>
        <p:xfrm>
          <a:off x="453402" y="2388912"/>
          <a:ext cx="5733945" cy="2533464"/>
        </p:xfrm>
        <a:graphic>
          <a:graphicData uri="http://schemas.openxmlformats.org/drawingml/2006/table">
            <a:tbl>
              <a:tblPr firstRow="1" firstCol="1" bandRow="1">
                <a:tableStyleId>{BC89EF96-8CEA-46FF-86C4-4CE0E7609802}</a:tableStyleId>
              </a:tblPr>
              <a:tblGrid>
                <a:gridCol w="1052618">
                  <a:extLst>
                    <a:ext uri="{9D8B030D-6E8A-4147-A177-3AD203B41FA5}">
                      <a16:colId xmlns:a16="http://schemas.microsoft.com/office/drawing/2014/main" val="20000"/>
                    </a:ext>
                  </a:extLst>
                </a:gridCol>
                <a:gridCol w="1052618">
                  <a:extLst>
                    <a:ext uri="{9D8B030D-6E8A-4147-A177-3AD203B41FA5}">
                      <a16:colId xmlns:a16="http://schemas.microsoft.com/office/drawing/2014/main" val="20001"/>
                    </a:ext>
                  </a:extLst>
                </a:gridCol>
                <a:gridCol w="833365">
                  <a:extLst>
                    <a:ext uri="{9D8B030D-6E8A-4147-A177-3AD203B41FA5}">
                      <a16:colId xmlns:a16="http://schemas.microsoft.com/office/drawing/2014/main" val="20002"/>
                    </a:ext>
                  </a:extLst>
                </a:gridCol>
                <a:gridCol w="821556">
                  <a:extLst>
                    <a:ext uri="{9D8B030D-6E8A-4147-A177-3AD203B41FA5}">
                      <a16:colId xmlns:a16="http://schemas.microsoft.com/office/drawing/2014/main" val="20003"/>
                    </a:ext>
                  </a:extLst>
                </a:gridCol>
                <a:gridCol w="986894">
                  <a:extLst>
                    <a:ext uri="{9D8B030D-6E8A-4147-A177-3AD203B41FA5}">
                      <a16:colId xmlns:a16="http://schemas.microsoft.com/office/drawing/2014/main" val="20004"/>
                    </a:ext>
                  </a:extLst>
                </a:gridCol>
                <a:gridCol w="986894">
                  <a:extLst>
                    <a:ext uri="{9D8B030D-6E8A-4147-A177-3AD203B41FA5}">
                      <a16:colId xmlns:a16="http://schemas.microsoft.com/office/drawing/2014/main" val="20005"/>
                    </a:ext>
                  </a:extLst>
                </a:gridCol>
              </a:tblGrid>
              <a:tr h="463570">
                <a:tc gridSpan="2">
                  <a:txBody>
                    <a:bodyPr/>
                    <a:lstStyle/>
                    <a:p>
                      <a:pP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VE"/>
                    </a:p>
                  </a:txBody>
                  <a:tcPr/>
                </a:tc>
                <a:tc>
                  <a:txBody>
                    <a:bodyPr/>
                    <a:lstStyle/>
                    <a:p>
                      <a:pPr marL="38100" marR="38100" algn="ctr">
                        <a:lnSpc>
                          <a:spcPts val="1600"/>
                        </a:lnSpc>
                        <a:spcAft>
                          <a:spcPts val="0"/>
                        </a:spcAft>
                      </a:pPr>
                      <a:r>
                        <a:rPr lang="es-EC" sz="1000" dirty="0">
                          <a:effectLst/>
                        </a:rPr>
                        <a:t>Frecuencia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 válido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 acumulado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44982">
                <a:tc rowSpan="5">
                  <a:txBody>
                    <a:bodyPr/>
                    <a:lstStyle/>
                    <a:p>
                      <a:pPr marL="38100" marR="38100">
                        <a:lnSpc>
                          <a:spcPts val="16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000" dirty="0">
                          <a:effectLst/>
                        </a:rPr>
                        <a:t>Promociones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27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36,5%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36,5%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36,5%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44982">
                <a:tc vMerge="1">
                  <a:txBody>
                    <a:bodyPr/>
                    <a:lstStyle/>
                    <a:p>
                      <a:endParaRPr lang="es-VE"/>
                    </a:p>
                  </a:txBody>
                  <a:tcPr/>
                </a:tc>
                <a:tc>
                  <a:txBody>
                    <a:bodyPr/>
                    <a:lstStyle/>
                    <a:p>
                      <a:pPr marL="38100" marR="38100">
                        <a:lnSpc>
                          <a:spcPts val="1600"/>
                        </a:lnSpc>
                        <a:spcAft>
                          <a:spcPts val="0"/>
                        </a:spcAft>
                      </a:pPr>
                      <a:r>
                        <a:rPr lang="es-EC" sz="1000" dirty="0">
                          <a:effectLst/>
                        </a:rPr>
                        <a:t>Publicidad</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12,2%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12,2%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48,6%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44982">
                <a:tc vMerge="1">
                  <a:txBody>
                    <a:bodyPr/>
                    <a:lstStyle/>
                    <a:p>
                      <a:endParaRPr lang="es-VE"/>
                    </a:p>
                  </a:txBody>
                  <a:tcPr/>
                </a:tc>
                <a:tc>
                  <a:txBody>
                    <a:bodyPr/>
                    <a:lstStyle/>
                    <a:p>
                      <a:pPr marL="38100" marR="38100">
                        <a:lnSpc>
                          <a:spcPts val="1600"/>
                        </a:lnSpc>
                        <a:spcAft>
                          <a:spcPts val="0"/>
                        </a:spcAft>
                      </a:pPr>
                      <a:r>
                        <a:rPr lang="es-EC" sz="1000" dirty="0">
                          <a:effectLst/>
                        </a:rPr>
                        <a:t>Aventura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20,3%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20,3%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68,9%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89966">
                <a:tc vMerge="1">
                  <a:txBody>
                    <a:bodyPr/>
                    <a:lstStyle/>
                    <a:p>
                      <a:endParaRPr lang="es-VE"/>
                    </a:p>
                  </a:txBody>
                  <a:tcPr/>
                </a:tc>
                <a:tc>
                  <a:txBody>
                    <a:bodyPr/>
                    <a:lstStyle/>
                    <a:p>
                      <a:pPr marL="38100" marR="38100">
                        <a:lnSpc>
                          <a:spcPts val="1600"/>
                        </a:lnSpc>
                        <a:spcAft>
                          <a:spcPts val="0"/>
                        </a:spcAft>
                      </a:pPr>
                      <a:r>
                        <a:rPr lang="es-EC" sz="1000" dirty="0">
                          <a:effectLst/>
                        </a:rPr>
                        <a:t>Experiencia que brinda el deporte</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23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31,1%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31,1%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44982">
                <a:tc vMerge="1">
                  <a:txBody>
                    <a:bodyPr/>
                    <a:lstStyle/>
                    <a:p>
                      <a:endParaRPr lang="es-VE"/>
                    </a:p>
                  </a:txBody>
                  <a:tcPr/>
                </a:tc>
                <a:tc>
                  <a:txBody>
                    <a:bodyPr/>
                    <a:lstStyle/>
                    <a:p>
                      <a:pPr marL="38100" marR="38100">
                        <a:lnSpc>
                          <a:spcPts val="1600"/>
                        </a:lnSpc>
                        <a:spcAft>
                          <a:spcPts val="0"/>
                        </a:spcAft>
                      </a:pPr>
                      <a:r>
                        <a:rPr lang="es-EC" sz="1000" dirty="0">
                          <a:effectLst/>
                        </a:rPr>
                        <a:t>Total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74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pic>
        <p:nvPicPr>
          <p:cNvPr id="8" name="Imagen 7"/>
          <p:cNvPicPr/>
          <p:nvPr/>
        </p:nvPicPr>
        <p:blipFill rotWithShape="1">
          <a:blip r:embed="rId2" cstate="email">
            <a:extLst>
              <a:ext uri="{28A0092B-C50C-407E-A947-70E740481C1C}">
                <a14:useLocalDpi xmlns:a14="http://schemas.microsoft.com/office/drawing/2010/main"/>
              </a:ext>
            </a:extLst>
          </a:blip>
          <a:srcRect t="9753"/>
          <a:stretch/>
        </p:blipFill>
        <p:spPr bwMode="auto">
          <a:xfrm>
            <a:off x="6528988" y="1666429"/>
            <a:ext cx="5306938" cy="3931067"/>
          </a:xfrm>
          <a:prstGeom prst="rect">
            <a:avLst/>
          </a:prstGeom>
          <a:noFill/>
          <a:ln>
            <a:noFill/>
          </a:ln>
        </p:spPr>
      </p:pic>
    </p:spTree>
    <p:extLst>
      <p:ext uri="{BB962C8B-B14F-4D97-AF65-F5344CB8AC3E}">
        <p14:creationId xmlns:p14="http://schemas.microsoft.com/office/powerpoint/2010/main" val="157690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2149" y="276087"/>
            <a:ext cx="11211604" cy="847197"/>
          </a:xfrm>
        </p:spPr>
        <p:txBody>
          <a:bodyPr>
            <a:normAutofit/>
          </a:bodyPr>
          <a:lstStyle/>
          <a:p>
            <a:r>
              <a:rPr lang="es-EC" sz="2400" b="1" dirty="0">
                <a:solidFill>
                  <a:schemeClr val="tx1"/>
                </a:solidFill>
              </a:rPr>
              <a:t>¿Qué le gustaría que se emplee  en las promociones del servicio de deporte de aventura?</a:t>
            </a:r>
            <a:endParaRPr lang="es-VE" sz="2400"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18</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7" name="Tabla 6"/>
          <p:cNvGraphicFramePr>
            <a:graphicFrameLocks noGrp="1"/>
          </p:cNvGraphicFramePr>
          <p:nvPr>
            <p:extLst>
              <p:ext uri="{D42A27DB-BD31-4B8C-83A1-F6EECF244321}">
                <p14:modId xmlns:p14="http://schemas.microsoft.com/office/powerpoint/2010/main" val="471130764"/>
              </p:ext>
            </p:extLst>
          </p:nvPr>
        </p:nvGraphicFramePr>
        <p:xfrm>
          <a:off x="5999146" y="2102157"/>
          <a:ext cx="5753715" cy="2606580"/>
        </p:xfrm>
        <a:graphic>
          <a:graphicData uri="http://schemas.openxmlformats.org/drawingml/2006/table">
            <a:tbl>
              <a:tblPr firstRow="1" firstCol="1" bandRow="1">
                <a:tableStyleId>{6E25E649-3F16-4E02-A733-19D2CDBF48F0}</a:tableStyleId>
              </a:tblPr>
              <a:tblGrid>
                <a:gridCol w="1127363">
                  <a:extLst>
                    <a:ext uri="{9D8B030D-6E8A-4147-A177-3AD203B41FA5}">
                      <a16:colId xmlns:a16="http://schemas.microsoft.com/office/drawing/2014/main" val="20000"/>
                    </a:ext>
                  </a:extLst>
                </a:gridCol>
                <a:gridCol w="1127363">
                  <a:extLst>
                    <a:ext uri="{9D8B030D-6E8A-4147-A177-3AD203B41FA5}">
                      <a16:colId xmlns:a16="http://schemas.microsoft.com/office/drawing/2014/main" val="20001"/>
                    </a:ext>
                  </a:extLst>
                </a:gridCol>
                <a:gridCol w="823823">
                  <a:extLst>
                    <a:ext uri="{9D8B030D-6E8A-4147-A177-3AD203B41FA5}">
                      <a16:colId xmlns:a16="http://schemas.microsoft.com/office/drawing/2014/main" val="20002"/>
                    </a:ext>
                  </a:extLst>
                </a:gridCol>
                <a:gridCol w="669292">
                  <a:extLst>
                    <a:ext uri="{9D8B030D-6E8A-4147-A177-3AD203B41FA5}">
                      <a16:colId xmlns:a16="http://schemas.microsoft.com/office/drawing/2014/main" val="20003"/>
                    </a:ext>
                  </a:extLst>
                </a:gridCol>
                <a:gridCol w="1002937">
                  <a:extLst>
                    <a:ext uri="{9D8B030D-6E8A-4147-A177-3AD203B41FA5}">
                      <a16:colId xmlns:a16="http://schemas.microsoft.com/office/drawing/2014/main" val="20004"/>
                    </a:ext>
                  </a:extLst>
                </a:gridCol>
                <a:gridCol w="1002937">
                  <a:extLst>
                    <a:ext uri="{9D8B030D-6E8A-4147-A177-3AD203B41FA5}">
                      <a16:colId xmlns:a16="http://schemas.microsoft.com/office/drawing/2014/main" val="20005"/>
                    </a:ext>
                  </a:extLst>
                </a:gridCol>
              </a:tblGrid>
              <a:tr h="260658">
                <a:tc gridSpan="2">
                  <a:txBody>
                    <a:bodyPr/>
                    <a:lstStyle/>
                    <a:p>
                      <a:pPr algn="l">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VE"/>
                    </a:p>
                  </a:txBody>
                  <a:tcPr/>
                </a:tc>
                <a:tc>
                  <a:txBody>
                    <a:bodyPr/>
                    <a:lstStyle/>
                    <a:p>
                      <a:pPr marL="38100" marR="38100" algn="ctr">
                        <a:lnSpc>
                          <a:spcPts val="1600"/>
                        </a:lnSpc>
                        <a:spcAft>
                          <a:spcPts val="0"/>
                        </a:spcAft>
                      </a:pPr>
                      <a:r>
                        <a:rPr lang="es-EC" sz="1000" dirty="0">
                          <a:effectLst/>
                        </a:rPr>
                        <a:t>Frecuencia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 válido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 acumulado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21316">
                <a:tc rowSpan="5">
                  <a:txBody>
                    <a:bodyPr/>
                    <a:lstStyle/>
                    <a:p>
                      <a:pPr marL="38100" marR="38100" algn="l">
                        <a:lnSpc>
                          <a:spcPts val="16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l">
                        <a:lnSpc>
                          <a:spcPts val="1600"/>
                        </a:lnSpc>
                        <a:spcAft>
                          <a:spcPts val="0"/>
                        </a:spcAft>
                      </a:pPr>
                      <a:r>
                        <a:rPr lang="es-EC" sz="1000" dirty="0">
                          <a:effectLst/>
                        </a:rPr>
                        <a:t>Nuevas Tecnologías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39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52,7%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52,7%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52,7%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42632">
                <a:tc vMerge="1">
                  <a:txBody>
                    <a:bodyPr/>
                    <a:lstStyle/>
                    <a:p>
                      <a:endParaRPr lang="es-VE"/>
                    </a:p>
                  </a:txBody>
                  <a:tcPr/>
                </a:tc>
                <a:tc>
                  <a:txBody>
                    <a:bodyPr/>
                    <a:lstStyle/>
                    <a:p>
                      <a:pPr marL="38100" marR="38100" algn="l">
                        <a:lnSpc>
                          <a:spcPts val="1600"/>
                        </a:lnSpc>
                        <a:spcAft>
                          <a:spcPts val="0"/>
                        </a:spcAft>
                      </a:pPr>
                      <a:r>
                        <a:rPr lang="es-EC" sz="1000" dirty="0">
                          <a:effectLst/>
                        </a:rPr>
                        <a:t>La información sea accesible sin necesidad de Internet</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13,5%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13,5%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66,2%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60658">
                <a:tc vMerge="1">
                  <a:txBody>
                    <a:bodyPr/>
                    <a:lstStyle/>
                    <a:p>
                      <a:endParaRPr lang="es-VE"/>
                    </a:p>
                  </a:txBody>
                  <a:tcPr/>
                </a:tc>
                <a:tc>
                  <a:txBody>
                    <a:bodyPr/>
                    <a:lstStyle/>
                    <a:p>
                      <a:pPr marL="38100" marR="38100" algn="l">
                        <a:lnSpc>
                          <a:spcPts val="1600"/>
                        </a:lnSpc>
                        <a:spcAft>
                          <a:spcPts val="0"/>
                        </a:spcAft>
                      </a:pPr>
                      <a:r>
                        <a:rPr lang="es-EC" sz="1000" dirty="0">
                          <a:effectLst/>
                        </a:rPr>
                        <a:t>Más información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12,2%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12,2%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78,4%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60658">
                <a:tc vMerge="1">
                  <a:txBody>
                    <a:bodyPr/>
                    <a:lstStyle/>
                    <a:p>
                      <a:endParaRPr lang="es-VE"/>
                    </a:p>
                  </a:txBody>
                  <a:tcPr/>
                </a:tc>
                <a:tc>
                  <a:txBody>
                    <a:bodyPr/>
                    <a:lstStyle/>
                    <a:p>
                      <a:pPr marL="38100" marR="38100" algn="l">
                        <a:lnSpc>
                          <a:spcPts val="1600"/>
                        </a:lnSpc>
                        <a:spcAft>
                          <a:spcPts val="0"/>
                        </a:spcAft>
                      </a:pPr>
                      <a:r>
                        <a:rPr lang="es-EC" sz="1000" dirty="0">
                          <a:effectLst/>
                        </a:rPr>
                        <a:t>Publicidad</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21,6%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21,6%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60658">
                <a:tc vMerge="1">
                  <a:txBody>
                    <a:bodyPr/>
                    <a:lstStyle/>
                    <a:p>
                      <a:endParaRPr lang="es-VE"/>
                    </a:p>
                  </a:txBody>
                  <a:tcPr/>
                </a:tc>
                <a:tc>
                  <a:txBody>
                    <a:bodyPr/>
                    <a:lstStyle/>
                    <a:p>
                      <a:pPr marL="38100" marR="38100" algn="l">
                        <a:lnSpc>
                          <a:spcPts val="1600"/>
                        </a:lnSpc>
                        <a:spcAft>
                          <a:spcPts val="0"/>
                        </a:spcAft>
                      </a:pPr>
                      <a:r>
                        <a:rPr lang="es-EC" sz="1000" dirty="0">
                          <a:effectLst/>
                        </a:rPr>
                        <a:t>Total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74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pic>
        <p:nvPicPr>
          <p:cNvPr id="8" name="Imagen 7"/>
          <p:cNvPicPr/>
          <p:nvPr/>
        </p:nvPicPr>
        <p:blipFill rotWithShape="1">
          <a:blip r:embed="rId2" cstate="email">
            <a:extLst>
              <a:ext uri="{28A0092B-C50C-407E-A947-70E740481C1C}">
                <a14:useLocalDpi xmlns:a14="http://schemas.microsoft.com/office/drawing/2010/main"/>
              </a:ext>
            </a:extLst>
          </a:blip>
          <a:srcRect t="10146"/>
          <a:stretch/>
        </p:blipFill>
        <p:spPr bwMode="auto">
          <a:xfrm>
            <a:off x="226700" y="1751888"/>
            <a:ext cx="5498982" cy="4001189"/>
          </a:xfrm>
          <a:prstGeom prst="rect">
            <a:avLst/>
          </a:prstGeom>
          <a:noFill/>
          <a:ln>
            <a:noFill/>
          </a:ln>
        </p:spPr>
      </p:pic>
    </p:spTree>
    <p:extLst>
      <p:ext uri="{BB962C8B-B14F-4D97-AF65-F5344CB8AC3E}">
        <p14:creationId xmlns:p14="http://schemas.microsoft.com/office/powerpoint/2010/main" val="232021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2587" y="276087"/>
            <a:ext cx="10639514" cy="847197"/>
          </a:xfrm>
        </p:spPr>
        <p:txBody>
          <a:bodyPr>
            <a:normAutofit/>
          </a:bodyPr>
          <a:lstStyle/>
          <a:p>
            <a:r>
              <a:rPr lang="es-EC" sz="2400" b="1" dirty="0">
                <a:solidFill>
                  <a:schemeClr val="tx1"/>
                </a:solidFill>
              </a:rPr>
              <a:t>¿Qué tipo de tecnología le gustaría que se emplee en las promociones de este servicio calificando del 1 al 5, siendo 5 excelente y 1 malo?</a:t>
            </a:r>
            <a:endParaRPr lang="es-VE" sz="2400"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19</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7" name="Tabla 6"/>
          <p:cNvGraphicFramePr>
            <a:graphicFrameLocks noGrp="1"/>
          </p:cNvGraphicFramePr>
          <p:nvPr>
            <p:extLst>
              <p:ext uri="{D42A27DB-BD31-4B8C-83A1-F6EECF244321}">
                <p14:modId xmlns:p14="http://schemas.microsoft.com/office/powerpoint/2010/main" val="1322182979"/>
              </p:ext>
            </p:extLst>
          </p:nvPr>
        </p:nvGraphicFramePr>
        <p:xfrm>
          <a:off x="2897663" y="1323818"/>
          <a:ext cx="5085894" cy="1735903"/>
        </p:xfrm>
        <a:graphic>
          <a:graphicData uri="http://schemas.openxmlformats.org/drawingml/2006/table">
            <a:tbl>
              <a:tblPr firstRow="1" firstCol="1" bandRow="1">
                <a:tableStyleId>{6E25E649-3F16-4E02-A733-19D2CDBF48F0}</a:tableStyleId>
              </a:tblPr>
              <a:tblGrid>
                <a:gridCol w="1225200">
                  <a:extLst>
                    <a:ext uri="{9D8B030D-6E8A-4147-A177-3AD203B41FA5}">
                      <a16:colId xmlns:a16="http://schemas.microsoft.com/office/drawing/2014/main" val="20000"/>
                    </a:ext>
                  </a:extLst>
                </a:gridCol>
                <a:gridCol w="807844">
                  <a:extLst>
                    <a:ext uri="{9D8B030D-6E8A-4147-A177-3AD203B41FA5}">
                      <a16:colId xmlns:a16="http://schemas.microsoft.com/office/drawing/2014/main" val="20001"/>
                    </a:ext>
                  </a:extLst>
                </a:gridCol>
                <a:gridCol w="761272">
                  <a:extLst>
                    <a:ext uri="{9D8B030D-6E8A-4147-A177-3AD203B41FA5}">
                      <a16:colId xmlns:a16="http://schemas.microsoft.com/office/drawing/2014/main" val="20002"/>
                    </a:ext>
                  </a:extLst>
                </a:gridCol>
                <a:gridCol w="761272">
                  <a:extLst>
                    <a:ext uri="{9D8B030D-6E8A-4147-A177-3AD203B41FA5}">
                      <a16:colId xmlns:a16="http://schemas.microsoft.com/office/drawing/2014/main" val="20003"/>
                    </a:ext>
                  </a:extLst>
                </a:gridCol>
                <a:gridCol w="785155">
                  <a:extLst>
                    <a:ext uri="{9D8B030D-6E8A-4147-A177-3AD203B41FA5}">
                      <a16:colId xmlns:a16="http://schemas.microsoft.com/office/drawing/2014/main" val="20004"/>
                    </a:ext>
                  </a:extLst>
                </a:gridCol>
                <a:gridCol w="745151">
                  <a:extLst>
                    <a:ext uri="{9D8B030D-6E8A-4147-A177-3AD203B41FA5}">
                      <a16:colId xmlns:a16="http://schemas.microsoft.com/office/drawing/2014/main" val="20005"/>
                    </a:ext>
                  </a:extLst>
                </a:gridCol>
              </a:tblGrid>
              <a:tr h="403947">
                <a:tc>
                  <a:txBody>
                    <a:bodyPr/>
                    <a:lstStyle/>
                    <a:p>
                      <a:pPr algn="just">
                        <a:lnSpc>
                          <a:spcPct val="115000"/>
                        </a:lnSpc>
                        <a:spcAft>
                          <a:spcPts val="100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000" dirty="0">
                          <a:effectLst/>
                        </a:rPr>
                        <a:t>Excelente</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Muy Bueno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Bueno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Regular</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Malo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07757">
                <a:tc>
                  <a:txBody>
                    <a:bodyPr/>
                    <a:lstStyle/>
                    <a:p>
                      <a:pPr algn="just">
                        <a:lnSpc>
                          <a:spcPct val="115000"/>
                        </a:lnSpc>
                        <a:spcAft>
                          <a:spcPts val="1000"/>
                        </a:spcAft>
                      </a:pPr>
                      <a:r>
                        <a:rPr lang="es-EC" sz="1000" dirty="0">
                          <a:effectLst/>
                        </a:rPr>
                        <a:t>Georeferenciación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000" dirty="0">
                          <a:effectLst/>
                        </a:rPr>
                        <a:t>45,9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28,4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5,4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2,7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17,6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8685">
                <a:tc>
                  <a:txBody>
                    <a:bodyPr/>
                    <a:lstStyle/>
                    <a:p>
                      <a:pPr algn="just">
                        <a:lnSpc>
                          <a:spcPct val="115000"/>
                        </a:lnSpc>
                        <a:spcAft>
                          <a:spcPts val="1000"/>
                        </a:spcAft>
                      </a:pPr>
                      <a:r>
                        <a:rPr lang="es-EC" sz="1000" dirty="0">
                          <a:effectLst/>
                        </a:rPr>
                        <a:t>Realidad Aumentada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000" dirty="0">
                          <a:effectLst/>
                        </a:rPr>
                        <a:t>78,9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18,9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1,4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1,4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07757">
                <a:tc>
                  <a:txBody>
                    <a:bodyPr/>
                    <a:lstStyle/>
                    <a:p>
                      <a:pPr algn="just">
                        <a:lnSpc>
                          <a:spcPct val="115000"/>
                        </a:lnSpc>
                        <a:spcAft>
                          <a:spcPts val="1000"/>
                        </a:spcAft>
                      </a:pPr>
                      <a:r>
                        <a:rPr lang="es-EC" sz="1000" dirty="0">
                          <a:effectLst/>
                        </a:rPr>
                        <a:t>Realidad Virtual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000" dirty="0">
                          <a:effectLst/>
                        </a:rPr>
                        <a:t>43,2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24,3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17,6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8,1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6,8</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07757">
                <a:tc>
                  <a:txBody>
                    <a:bodyPr/>
                    <a:lstStyle/>
                    <a:p>
                      <a:pPr algn="just">
                        <a:lnSpc>
                          <a:spcPct val="115000"/>
                        </a:lnSpc>
                        <a:spcAft>
                          <a:spcPts val="1000"/>
                        </a:spcAft>
                      </a:pPr>
                      <a:r>
                        <a:rPr lang="es-EC" sz="1000" dirty="0">
                          <a:effectLst/>
                        </a:rPr>
                        <a:t>Redes Sociales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000" dirty="0">
                          <a:effectLst/>
                        </a:rPr>
                        <a:t>29,7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48,6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8,1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8,1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000" dirty="0">
                          <a:effectLst/>
                        </a:rPr>
                        <a:t>5,4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8" name="Rectangle 2"/>
          <p:cNvSpPr>
            <a:spLocks noChangeArrowheads="1"/>
          </p:cNvSpPr>
          <p:nvPr/>
        </p:nvSpPr>
        <p:spPr bwMode="auto">
          <a:xfrm>
            <a:off x="5024927" y="-37345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VE" dirty="0"/>
          </a:p>
        </p:txBody>
      </p:sp>
      <p:graphicFrame>
        <p:nvGraphicFramePr>
          <p:cNvPr id="9" name="Gráfico 8"/>
          <p:cNvGraphicFramePr/>
          <p:nvPr>
            <p:extLst>
              <p:ext uri="{D42A27DB-BD31-4B8C-83A1-F6EECF244321}">
                <p14:modId xmlns:p14="http://schemas.microsoft.com/office/powerpoint/2010/main" val="2739748370"/>
              </p:ext>
            </p:extLst>
          </p:nvPr>
        </p:nvGraphicFramePr>
        <p:xfrm>
          <a:off x="1853345" y="3200401"/>
          <a:ext cx="7888532" cy="326194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
          <p:cNvSpPr>
            <a:spLocks noChangeArrowheads="1"/>
          </p:cNvSpPr>
          <p:nvPr/>
        </p:nvSpPr>
        <p:spPr bwMode="auto">
          <a:xfrm>
            <a:off x="5024927" y="-32773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VE" dirty="0"/>
          </a:p>
        </p:txBody>
      </p:sp>
    </p:spTree>
    <p:extLst>
      <p:ext uri="{BB962C8B-B14F-4D97-AF65-F5344CB8AC3E}">
        <p14:creationId xmlns:p14="http://schemas.microsoft.com/office/powerpoint/2010/main" val="109039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945962"/>
          </a:xfrm>
        </p:spPr>
        <p:txBody>
          <a:bodyPr rtlCol="0"/>
          <a:lstStyle/>
          <a:p>
            <a:pPr rtl="0"/>
            <a:r>
              <a:rPr lang="es-ES" b="1" dirty="0"/>
              <a:t>Índice.</a:t>
            </a:r>
          </a:p>
        </p:txBody>
      </p:sp>
      <p:sp>
        <p:nvSpPr>
          <p:cNvPr id="3" name="Marcador de posición de contenido 2"/>
          <p:cNvSpPr>
            <a:spLocks noGrp="1"/>
          </p:cNvSpPr>
          <p:nvPr>
            <p:ph sz="half" idx="1"/>
          </p:nvPr>
        </p:nvSpPr>
        <p:spPr>
          <a:xfrm>
            <a:off x="1409700" y="1459653"/>
            <a:ext cx="4610099" cy="4717310"/>
          </a:xfrm>
        </p:spPr>
        <p:txBody>
          <a:bodyPr rtlCol="0">
            <a:normAutofit lnSpcReduction="10000"/>
          </a:bodyPr>
          <a:lstStyle/>
          <a:p>
            <a:pPr rtl="0">
              <a:buFont typeface="Wingdings" panose="05000000000000000000" pitchFamily="2" charset="2"/>
              <a:buChar char="v"/>
            </a:pPr>
            <a:r>
              <a:rPr lang="es-ES" dirty="0">
                <a:hlinkClick r:id="rId3" action="ppaction://hlinksldjump"/>
              </a:rPr>
              <a:t>Capítulo I: Aspectos Generales</a:t>
            </a:r>
            <a:endParaRPr lang="es-ES" dirty="0"/>
          </a:p>
          <a:p>
            <a:pPr marL="980694" lvl="3" indent="-285750">
              <a:buFont typeface="Courier New" panose="02070309020205020404" pitchFamily="49" charset="0"/>
              <a:buChar char="o"/>
            </a:pPr>
            <a:r>
              <a:rPr lang="es-ES" dirty="0">
                <a:hlinkClick r:id="rId3" action="ppaction://hlinksldjump"/>
              </a:rPr>
              <a:t>Introducción</a:t>
            </a:r>
            <a:endParaRPr lang="es-ES" dirty="0"/>
          </a:p>
          <a:p>
            <a:pPr marL="980694" lvl="3" indent="-285750">
              <a:buFont typeface="Courier New" panose="02070309020205020404" pitchFamily="49" charset="0"/>
              <a:buChar char="o"/>
            </a:pPr>
            <a:r>
              <a:rPr lang="es-ES" dirty="0">
                <a:hlinkClick r:id="rId4" action="ppaction://hlinksldjump"/>
              </a:rPr>
              <a:t>Planteamiento del Problema</a:t>
            </a:r>
            <a:endParaRPr lang="es-ES" dirty="0"/>
          </a:p>
          <a:p>
            <a:pPr marL="980694" lvl="3" indent="-285750">
              <a:buFont typeface="Courier New" panose="02070309020205020404" pitchFamily="49" charset="0"/>
              <a:buChar char="o"/>
            </a:pPr>
            <a:r>
              <a:rPr lang="es-ES" dirty="0">
                <a:hlinkClick r:id="rId5" action="ppaction://hlinksldjump"/>
              </a:rPr>
              <a:t>Objetivos</a:t>
            </a:r>
            <a:endParaRPr lang="es-ES" dirty="0"/>
          </a:p>
          <a:p>
            <a:pPr marL="694944" lvl="3" indent="0">
              <a:buNone/>
            </a:pPr>
            <a:endParaRPr lang="es-ES" dirty="0"/>
          </a:p>
          <a:p>
            <a:pPr rtl="0">
              <a:buFont typeface="Wingdings" panose="05000000000000000000" pitchFamily="2" charset="2"/>
              <a:buChar char="v"/>
            </a:pPr>
            <a:r>
              <a:rPr lang="es-ES" dirty="0">
                <a:hlinkClick r:id="rId6" action="ppaction://hlinksldjump"/>
              </a:rPr>
              <a:t>Capítulo II: Marco Teórico</a:t>
            </a:r>
            <a:endParaRPr lang="es-ES" dirty="0"/>
          </a:p>
          <a:p>
            <a:pPr marL="980694" lvl="3" indent="-285750">
              <a:buFont typeface="Courier New" panose="02070309020205020404" pitchFamily="49" charset="0"/>
              <a:buChar char="o"/>
            </a:pPr>
            <a:r>
              <a:rPr lang="es-ES" dirty="0">
                <a:hlinkClick r:id="rId6" action="ppaction://hlinksldjump"/>
              </a:rPr>
              <a:t>Teorías de Soporte</a:t>
            </a:r>
            <a:endParaRPr lang="es-ES" dirty="0"/>
          </a:p>
          <a:p>
            <a:pPr marL="980694" lvl="3" indent="-285750">
              <a:buFont typeface="Courier New" panose="02070309020205020404" pitchFamily="49" charset="0"/>
              <a:buChar char="o"/>
            </a:pPr>
            <a:r>
              <a:rPr lang="es-ES" dirty="0">
                <a:hlinkClick r:id="rId7" action="ppaction://hlinksldjump"/>
              </a:rPr>
              <a:t>Marco Referencial</a:t>
            </a:r>
            <a:endParaRPr lang="es-ES" dirty="0"/>
          </a:p>
          <a:p>
            <a:pPr marL="980694" lvl="3" indent="-285750">
              <a:buFont typeface="Courier New" panose="02070309020205020404" pitchFamily="49" charset="0"/>
              <a:buChar char="o"/>
            </a:pPr>
            <a:r>
              <a:rPr lang="es-ES" dirty="0">
                <a:hlinkClick r:id="rId8" action="ppaction://hlinksldjump"/>
              </a:rPr>
              <a:t>Marco Conceptual</a:t>
            </a:r>
            <a:endParaRPr lang="es-ES" dirty="0"/>
          </a:p>
          <a:p>
            <a:pPr marL="694944" lvl="3" indent="0">
              <a:buNone/>
            </a:pPr>
            <a:endParaRPr lang="es-ES" dirty="0"/>
          </a:p>
          <a:p>
            <a:pPr rtl="0">
              <a:buFont typeface="Wingdings" panose="05000000000000000000" pitchFamily="2" charset="2"/>
              <a:buChar char="v"/>
            </a:pPr>
            <a:r>
              <a:rPr lang="es-ES" dirty="0">
                <a:hlinkClick r:id="rId9" action="ppaction://hlinksldjump"/>
              </a:rPr>
              <a:t>Capítulo III: Marco Metodológico</a:t>
            </a:r>
            <a:endParaRPr lang="es-ES" dirty="0"/>
          </a:p>
          <a:p>
            <a:pPr marL="980694" lvl="3" indent="-285750">
              <a:buFont typeface="Courier New" panose="02070309020205020404" pitchFamily="49" charset="0"/>
              <a:buChar char="o"/>
            </a:pPr>
            <a:r>
              <a:rPr lang="es-ES" dirty="0">
                <a:hlinkClick r:id="rId9" action="ppaction://hlinksldjump"/>
              </a:rPr>
              <a:t>Metodología</a:t>
            </a:r>
            <a:endParaRPr lang="es-ES" dirty="0"/>
          </a:p>
          <a:p>
            <a:pPr marL="980694" lvl="3" indent="-285750">
              <a:buFont typeface="Courier New" panose="02070309020205020404" pitchFamily="49" charset="0"/>
              <a:buChar char="o"/>
            </a:pPr>
            <a:r>
              <a:rPr lang="es-ES" dirty="0">
                <a:hlinkClick r:id="rId10" action="ppaction://hlinksldjump"/>
              </a:rPr>
              <a:t>Hipótesis</a:t>
            </a:r>
            <a:endParaRPr lang="es-ES" dirty="0"/>
          </a:p>
          <a:p>
            <a:pPr marL="980694" lvl="3" indent="-285750">
              <a:buFont typeface="Courier New" panose="02070309020205020404" pitchFamily="49" charset="0"/>
              <a:buChar char="o"/>
            </a:pPr>
            <a:r>
              <a:rPr lang="es-ES" dirty="0">
                <a:hlinkClick r:id="rId11" action="ppaction://hlinksldjump"/>
              </a:rPr>
              <a:t>Procedimiento para la recolección de datos</a:t>
            </a:r>
            <a:endParaRPr lang="es-ES" dirty="0"/>
          </a:p>
          <a:p>
            <a:pPr marL="980694" lvl="3" indent="-285750">
              <a:buFont typeface="Courier New" panose="02070309020205020404" pitchFamily="49" charset="0"/>
              <a:buChar char="o"/>
            </a:pPr>
            <a:r>
              <a:rPr lang="es-ES" dirty="0">
                <a:hlinkClick r:id="rId12" action="ppaction://hlinksldjump"/>
              </a:rPr>
              <a:t>Instrumento para la recolección de datos</a:t>
            </a:r>
            <a:endParaRPr lang="es-ES" dirty="0"/>
          </a:p>
          <a:p>
            <a:pPr marL="980694" lvl="3" indent="-285750">
              <a:buFont typeface="Courier New" panose="02070309020205020404" pitchFamily="49" charset="0"/>
              <a:buChar char="o"/>
            </a:pPr>
            <a:r>
              <a:rPr lang="es-ES" dirty="0">
                <a:hlinkClick r:id="rId13" action="ppaction://hlinksldjump"/>
              </a:rPr>
              <a:t>Muestra</a:t>
            </a:r>
            <a:endParaRPr lang="es-ES" dirty="0"/>
          </a:p>
        </p:txBody>
      </p:sp>
      <p:sp>
        <p:nvSpPr>
          <p:cNvPr id="7" name="Marcador de contenido 6"/>
          <p:cNvSpPr>
            <a:spLocks noGrp="1"/>
          </p:cNvSpPr>
          <p:nvPr>
            <p:ph sz="half" idx="2"/>
          </p:nvPr>
        </p:nvSpPr>
        <p:spPr>
          <a:xfrm>
            <a:off x="6172200" y="1459653"/>
            <a:ext cx="4609775" cy="4717310"/>
          </a:xfrm>
        </p:spPr>
        <p:txBody>
          <a:bodyPr>
            <a:normAutofit lnSpcReduction="10000"/>
          </a:bodyPr>
          <a:lstStyle/>
          <a:p>
            <a:pPr>
              <a:buFont typeface="Wingdings" panose="05000000000000000000" pitchFamily="2" charset="2"/>
              <a:buChar char="v"/>
            </a:pPr>
            <a:r>
              <a:rPr lang="es-EC" dirty="0"/>
              <a:t> </a:t>
            </a:r>
            <a:r>
              <a:rPr lang="es-EC" dirty="0">
                <a:hlinkClick r:id="rId14" action="ppaction://hlinksldjump"/>
              </a:rPr>
              <a:t>Capítulo IV: Resultados</a:t>
            </a:r>
            <a:endParaRPr lang="es-EC" dirty="0"/>
          </a:p>
          <a:p>
            <a:pPr marL="980694" lvl="3" indent="-285750">
              <a:buFont typeface="Courier New" panose="02070309020205020404" pitchFamily="49" charset="0"/>
              <a:buChar char="o"/>
            </a:pPr>
            <a:r>
              <a:rPr lang="es-EC" dirty="0">
                <a:hlinkClick r:id="rId14" action="ppaction://hlinksldjump"/>
              </a:rPr>
              <a:t>Análisis Univariado</a:t>
            </a:r>
            <a:endParaRPr lang="es-EC" dirty="0"/>
          </a:p>
          <a:p>
            <a:pPr marL="980694" lvl="3" indent="-285750">
              <a:buFont typeface="Courier New" panose="02070309020205020404" pitchFamily="49" charset="0"/>
              <a:buChar char="o"/>
            </a:pPr>
            <a:r>
              <a:rPr lang="es-EC" dirty="0">
                <a:hlinkClick r:id="rId15" action="ppaction://hlinksldjump"/>
              </a:rPr>
              <a:t>Análisis Bivariado</a:t>
            </a:r>
            <a:endParaRPr lang="es-EC" dirty="0"/>
          </a:p>
          <a:p>
            <a:pPr marL="694944" lvl="3" indent="0">
              <a:buNone/>
            </a:pPr>
            <a:endParaRPr lang="es-EC" dirty="0"/>
          </a:p>
          <a:p>
            <a:pPr>
              <a:buFont typeface="Wingdings" panose="05000000000000000000" pitchFamily="2" charset="2"/>
              <a:buChar char="v"/>
            </a:pPr>
            <a:r>
              <a:rPr lang="es-EC" dirty="0">
                <a:hlinkClick r:id="rId16" action="ppaction://hlinksldjump"/>
              </a:rPr>
              <a:t>Capítulo V: Propuesta</a:t>
            </a:r>
            <a:endParaRPr lang="es-EC" dirty="0"/>
          </a:p>
          <a:p>
            <a:pPr marL="980694" lvl="3" indent="-285750">
              <a:buFont typeface="Courier New" panose="02070309020205020404" pitchFamily="49" charset="0"/>
              <a:buChar char="o"/>
            </a:pPr>
            <a:r>
              <a:rPr lang="es-EC" dirty="0">
                <a:hlinkClick r:id="rId16" action="ppaction://hlinksldjump"/>
              </a:rPr>
              <a:t>Análisis de los medios promocionales del cantón Baños</a:t>
            </a:r>
            <a:endParaRPr lang="es-EC" dirty="0"/>
          </a:p>
          <a:p>
            <a:pPr marL="980694" lvl="3" indent="-285750">
              <a:buFont typeface="Courier New" panose="02070309020205020404" pitchFamily="49" charset="0"/>
              <a:buChar char="o"/>
            </a:pPr>
            <a:r>
              <a:rPr lang="es-EC" dirty="0">
                <a:hlinkClick r:id="rId17" action="ppaction://hlinksldjump"/>
              </a:rPr>
              <a:t>Objetivos</a:t>
            </a:r>
            <a:endParaRPr lang="es-EC" dirty="0"/>
          </a:p>
          <a:p>
            <a:pPr marL="980694" lvl="3" indent="-285750">
              <a:buFont typeface="Courier New" panose="02070309020205020404" pitchFamily="49" charset="0"/>
              <a:buChar char="o"/>
            </a:pPr>
            <a:r>
              <a:rPr lang="es-EC" dirty="0">
                <a:hlinkClick r:id="rId18" action="ppaction://hlinksldjump"/>
              </a:rPr>
              <a:t>Estrategias</a:t>
            </a:r>
            <a:endParaRPr lang="es-EC" dirty="0"/>
          </a:p>
          <a:p>
            <a:pPr marL="980694" lvl="3" indent="-285750">
              <a:buFont typeface="Courier New" panose="02070309020205020404" pitchFamily="49" charset="0"/>
              <a:buChar char="o"/>
            </a:pPr>
            <a:r>
              <a:rPr lang="es-EC" dirty="0">
                <a:hlinkClick r:id="rId19" action="ppaction://hlinksldjump"/>
              </a:rPr>
              <a:t>Modelo de la aplicación móvil</a:t>
            </a:r>
            <a:endParaRPr lang="es-EC" dirty="0"/>
          </a:p>
          <a:p>
            <a:pPr marL="694944" lvl="3" indent="0">
              <a:buNone/>
            </a:pPr>
            <a:endParaRPr lang="es-EC" dirty="0"/>
          </a:p>
          <a:p>
            <a:pPr>
              <a:buFont typeface="Wingdings" panose="05000000000000000000" pitchFamily="2" charset="2"/>
              <a:buChar char="v"/>
            </a:pPr>
            <a:r>
              <a:rPr lang="es-EC" dirty="0">
                <a:hlinkClick r:id="rId20" action="ppaction://hlinksldjump"/>
              </a:rPr>
              <a:t>Capítulo VI</a:t>
            </a:r>
            <a:endParaRPr lang="es-EC" dirty="0"/>
          </a:p>
          <a:p>
            <a:pPr marL="980694" lvl="3" indent="-285750">
              <a:buFont typeface="Courier New" panose="02070309020205020404" pitchFamily="49" charset="0"/>
              <a:buChar char="o"/>
            </a:pPr>
            <a:r>
              <a:rPr lang="es-EC" dirty="0">
                <a:hlinkClick r:id="rId20" action="ppaction://hlinksldjump"/>
              </a:rPr>
              <a:t>Conclusiones</a:t>
            </a:r>
            <a:endParaRPr lang="es-EC" dirty="0"/>
          </a:p>
          <a:p>
            <a:pPr marL="980694" lvl="3" indent="-285750">
              <a:buFont typeface="Courier New" panose="02070309020205020404" pitchFamily="49" charset="0"/>
              <a:buChar char="o"/>
            </a:pPr>
            <a:r>
              <a:rPr lang="es-EC" dirty="0">
                <a:hlinkClick r:id="rId20" action="ppaction://hlinksldjump"/>
              </a:rPr>
              <a:t>Recomendaciones</a:t>
            </a:r>
            <a:endParaRPr lang="es-EC" dirty="0"/>
          </a:p>
          <a:p>
            <a:pPr marL="694944" lvl="3" indent="0">
              <a:buNone/>
            </a:pPr>
            <a:endParaRPr lang="es-EC" dirty="0"/>
          </a:p>
        </p:txBody>
      </p:sp>
      <p:sp>
        <p:nvSpPr>
          <p:cNvPr id="4" name="Marcador de posición de número de diapositiva 3"/>
          <p:cNvSpPr>
            <a:spLocks noGrp="1"/>
          </p:cNvSpPr>
          <p:nvPr>
            <p:ph type="sldNum" sz="quarter" idx="12"/>
          </p:nvPr>
        </p:nvSpPr>
        <p:spPr/>
        <p:txBody>
          <a:bodyPr rtlCol="0"/>
          <a:lstStyle/>
          <a:p>
            <a:pPr rtl="0"/>
            <a:fld id="{9CD8D479-8942-46E8-A226-A4E01F7A105C}" type="slidenum">
              <a:rPr lang="es-ES" smtClean="0"/>
              <a:t>2</a:t>
            </a:fld>
            <a:endParaRPr lang="es-ES" dirty="0"/>
          </a:p>
        </p:txBody>
      </p:sp>
      <p:sp>
        <p:nvSpPr>
          <p:cNvPr id="5" name="Marcador de posición de fecha 4"/>
          <p:cNvSpPr>
            <a:spLocks noGrp="1"/>
          </p:cNvSpPr>
          <p:nvPr>
            <p:ph type="dt" sz="half" idx="10"/>
          </p:nvPr>
        </p:nvSpPr>
        <p:spPr/>
        <p:txBody>
          <a:bodyPr rtlCol="0"/>
          <a:lstStyle/>
          <a:p>
            <a:pPr rtl="0"/>
            <a:r>
              <a:rPr lang="es-ES" dirty="0"/>
              <a:t>02/08/2018</a:t>
            </a:r>
          </a:p>
        </p:txBody>
      </p:sp>
      <p:sp>
        <p:nvSpPr>
          <p:cNvPr id="6" name="Marcador de posición de pie de página 5"/>
          <p:cNvSpPr>
            <a:spLocks noGrp="1"/>
          </p:cNvSpPr>
          <p:nvPr>
            <p:ph type="ftr" sz="quarter" idx="11"/>
          </p:nvPr>
        </p:nvSpPr>
        <p:spPr/>
        <p:txBody>
          <a:bodyPr rtlCol="0"/>
          <a:lstStyle/>
          <a:p>
            <a:pPr rtl="0"/>
            <a:r>
              <a:rPr lang="es-ES" dirty="0"/>
              <a:t>Ingeniería en Mercadotecnia</a:t>
            </a: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6"/>
            <a:ext cx="9371949" cy="552855"/>
          </a:xfrm>
        </p:spPr>
        <p:txBody>
          <a:bodyPr rtlCol="0">
            <a:normAutofit fontScale="90000"/>
          </a:bodyPr>
          <a:lstStyle/>
          <a:p>
            <a:pPr algn="ctr" rtl="0"/>
            <a:r>
              <a:rPr lang="es-ES" b="1" dirty="0">
                <a:solidFill>
                  <a:schemeClr val="tx1"/>
                </a:solidFill>
                <a:hlinkClick r:id="rId3" action="ppaction://hlinksldjump"/>
              </a:rPr>
              <a:t>ANÁLISIS UNIVARIADO</a:t>
            </a:r>
            <a:endParaRPr lang="es-ES" b="1" dirty="0">
              <a:solidFill>
                <a:schemeClr val="tx1"/>
              </a:solidFill>
            </a:endParaRPr>
          </a:p>
        </p:txBody>
      </p:sp>
      <p:sp>
        <p:nvSpPr>
          <p:cNvPr id="8" name="Marcador de texto 7"/>
          <p:cNvSpPr>
            <a:spLocks noGrp="1"/>
          </p:cNvSpPr>
          <p:nvPr>
            <p:ph type="body" idx="1"/>
          </p:nvPr>
        </p:nvSpPr>
        <p:spPr>
          <a:xfrm>
            <a:off x="2344509" y="828941"/>
            <a:ext cx="7366247" cy="555478"/>
          </a:xfrm>
        </p:spPr>
        <p:txBody>
          <a:bodyPr>
            <a:normAutofit/>
          </a:bodyPr>
          <a:lstStyle/>
          <a:p>
            <a:pPr algn="ctr"/>
            <a:r>
              <a:rPr lang="es-EC" dirty="0"/>
              <a:t>TURISTAS</a:t>
            </a:r>
            <a:endParaRPr lang="es-VE" dirty="0"/>
          </a:p>
        </p:txBody>
      </p:sp>
      <p:sp>
        <p:nvSpPr>
          <p:cNvPr id="14" name="Marcador de texto 13"/>
          <p:cNvSpPr>
            <a:spLocks noGrp="1"/>
          </p:cNvSpPr>
          <p:nvPr>
            <p:ph type="body" sz="quarter" idx="3"/>
          </p:nvPr>
        </p:nvSpPr>
        <p:spPr>
          <a:xfrm>
            <a:off x="616623" y="1541759"/>
            <a:ext cx="11186444" cy="534869"/>
          </a:xfrm>
        </p:spPr>
        <p:txBody>
          <a:bodyPr>
            <a:normAutofit fontScale="92500"/>
          </a:bodyPr>
          <a:lstStyle/>
          <a:p>
            <a:r>
              <a:rPr lang="es-EC" sz="2400" dirty="0"/>
              <a:t>¿Por qué medios difunde la información de los deportes de aventura en el cantón Baños?</a:t>
            </a:r>
            <a:endParaRPr lang="es-VE" dirty="0"/>
          </a:p>
        </p:txBody>
      </p:sp>
      <p:sp>
        <p:nvSpPr>
          <p:cNvPr id="4" name="Marcador de posición de número de diapositiva 3"/>
          <p:cNvSpPr>
            <a:spLocks noGrp="1"/>
          </p:cNvSpPr>
          <p:nvPr>
            <p:ph type="sldNum" sz="quarter" idx="12"/>
          </p:nvPr>
        </p:nvSpPr>
        <p:spPr/>
        <p:txBody>
          <a:bodyPr rtlCol="0"/>
          <a:lstStyle/>
          <a:p>
            <a:pPr rtl="0"/>
            <a:fld id="{9CD8D479-8942-46E8-A226-A4E01F7A105C}" type="slidenum">
              <a:rPr lang="es-ES" smtClean="0"/>
              <a:t>20</a:t>
            </a:fld>
            <a:endParaRPr lang="es-ES" dirty="0"/>
          </a:p>
        </p:txBody>
      </p:sp>
      <p:sp>
        <p:nvSpPr>
          <p:cNvPr id="5" name="Marcador de posición de fecha 4"/>
          <p:cNvSpPr>
            <a:spLocks noGrp="1"/>
          </p:cNvSpPr>
          <p:nvPr>
            <p:ph type="dt" sz="half" idx="10"/>
          </p:nvPr>
        </p:nvSpPr>
        <p:spPr/>
        <p:txBody>
          <a:bodyPr rtlCol="0"/>
          <a:lstStyle/>
          <a:p>
            <a:pPr rtl="0"/>
            <a:r>
              <a:rPr lang="es-ES" dirty="0"/>
              <a:t>02/08/2018</a:t>
            </a:r>
          </a:p>
        </p:txBody>
      </p:sp>
      <p:sp>
        <p:nvSpPr>
          <p:cNvPr id="6" name="Marcador de posición de pie de página 5"/>
          <p:cNvSpPr>
            <a:spLocks noGrp="1"/>
          </p:cNvSpPr>
          <p:nvPr>
            <p:ph type="ftr" sz="quarter" idx="11"/>
          </p:nvPr>
        </p:nvSpPr>
        <p:spPr/>
        <p:txBody>
          <a:bodyPr rtlCol="0"/>
          <a:lstStyle/>
          <a:p>
            <a:pPr rtl="0"/>
            <a:r>
              <a:rPr lang="es-ES" dirty="0"/>
              <a:t>Ingeniería en Mercadotecnia</a:t>
            </a:r>
          </a:p>
        </p:txBody>
      </p:sp>
      <p:graphicFrame>
        <p:nvGraphicFramePr>
          <p:cNvPr id="3" name="Tabla 2"/>
          <p:cNvGraphicFramePr>
            <a:graphicFrameLocks noGrp="1"/>
          </p:cNvGraphicFramePr>
          <p:nvPr>
            <p:extLst>
              <p:ext uri="{D42A27DB-BD31-4B8C-83A1-F6EECF244321}">
                <p14:modId xmlns:p14="http://schemas.microsoft.com/office/powerpoint/2010/main" val="814387399"/>
              </p:ext>
            </p:extLst>
          </p:nvPr>
        </p:nvGraphicFramePr>
        <p:xfrm>
          <a:off x="379078" y="3088187"/>
          <a:ext cx="6355006" cy="2438400"/>
        </p:xfrm>
        <a:graphic>
          <a:graphicData uri="http://schemas.openxmlformats.org/drawingml/2006/table">
            <a:tbl>
              <a:tblPr firstRow="1" firstCol="1" bandRow="1">
                <a:tableStyleId>{69012ECD-51FC-41F1-AA8D-1B2483CD663E}</a:tableStyleId>
              </a:tblPr>
              <a:tblGrid>
                <a:gridCol w="1135900">
                  <a:extLst>
                    <a:ext uri="{9D8B030D-6E8A-4147-A177-3AD203B41FA5}">
                      <a16:colId xmlns:a16="http://schemas.microsoft.com/office/drawing/2014/main" val="20000"/>
                    </a:ext>
                  </a:extLst>
                </a:gridCol>
                <a:gridCol w="1135900">
                  <a:extLst>
                    <a:ext uri="{9D8B030D-6E8A-4147-A177-3AD203B41FA5}">
                      <a16:colId xmlns:a16="http://schemas.microsoft.com/office/drawing/2014/main" val="20001"/>
                    </a:ext>
                  </a:extLst>
                </a:gridCol>
                <a:gridCol w="949808">
                  <a:extLst>
                    <a:ext uri="{9D8B030D-6E8A-4147-A177-3AD203B41FA5}">
                      <a16:colId xmlns:a16="http://schemas.microsoft.com/office/drawing/2014/main" val="20002"/>
                    </a:ext>
                  </a:extLst>
                </a:gridCol>
                <a:gridCol w="854770">
                  <a:extLst>
                    <a:ext uri="{9D8B030D-6E8A-4147-A177-3AD203B41FA5}">
                      <a16:colId xmlns:a16="http://schemas.microsoft.com/office/drawing/2014/main" val="20003"/>
                    </a:ext>
                  </a:extLst>
                </a:gridCol>
                <a:gridCol w="1139314">
                  <a:extLst>
                    <a:ext uri="{9D8B030D-6E8A-4147-A177-3AD203B41FA5}">
                      <a16:colId xmlns:a16="http://schemas.microsoft.com/office/drawing/2014/main" val="20004"/>
                    </a:ext>
                  </a:extLst>
                </a:gridCol>
                <a:gridCol w="1139314">
                  <a:extLst>
                    <a:ext uri="{9D8B030D-6E8A-4147-A177-3AD203B41FA5}">
                      <a16:colId xmlns:a16="http://schemas.microsoft.com/office/drawing/2014/main" val="20005"/>
                    </a:ext>
                  </a:extLst>
                </a:gridCol>
              </a:tblGrid>
              <a:tr h="67945">
                <a:tc gridSpan="2">
                  <a:txBody>
                    <a:bodyPr/>
                    <a:lstStyle/>
                    <a:p>
                      <a:pPr algn="l">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VE"/>
                    </a:p>
                  </a:txBody>
                  <a:tcPr/>
                </a:tc>
                <a:tc>
                  <a:txBody>
                    <a:bodyPr/>
                    <a:lstStyle/>
                    <a:p>
                      <a:pPr marL="38100" marR="38100" algn="ctr">
                        <a:lnSpc>
                          <a:spcPts val="1600"/>
                        </a:lnSpc>
                        <a:spcAft>
                          <a:spcPts val="0"/>
                        </a:spcAft>
                      </a:pPr>
                      <a:r>
                        <a:rPr lang="es-EC" sz="1000" dirty="0">
                          <a:effectLst/>
                        </a:rPr>
                        <a:t>Frecuencia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 válido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 acumulado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6675">
                <a:tc rowSpan="6">
                  <a:txBody>
                    <a:bodyPr/>
                    <a:lstStyle/>
                    <a:p>
                      <a:pPr marL="38100" marR="38100" algn="l">
                        <a:lnSpc>
                          <a:spcPts val="16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l">
                        <a:lnSpc>
                          <a:spcPts val="1600"/>
                        </a:lnSpc>
                        <a:spcAft>
                          <a:spcPts val="0"/>
                        </a:spcAft>
                      </a:pPr>
                      <a:r>
                        <a:rPr lang="es-EC" sz="1000" dirty="0">
                          <a:effectLst/>
                        </a:rPr>
                        <a:t>Publicidad tradicional (TV, radio, volantes)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23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16,7%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23,7%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23,7%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7465">
                <a:tc vMerge="1">
                  <a:txBody>
                    <a:bodyPr/>
                    <a:lstStyle/>
                    <a:p>
                      <a:endParaRPr lang="es-VE"/>
                    </a:p>
                  </a:txBody>
                  <a:tcPr/>
                </a:tc>
                <a:tc>
                  <a:txBody>
                    <a:bodyPr/>
                    <a:lstStyle/>
                    <a:p>
                      <a:pPr marL="38100" marR="38100" algn="l">
                        <a:lnSpc>
                          <a:spcPts val="1600"/>
                        </a:lnSpc>
                        <a:spcAft>
                          <a:spcPts val="0"/>
                        </a:spcAft>
                      </a:pPr>
                      <a:r>
                        <a:rPr lang="es-EC" sz="1000" dirty="0">
                          <a:effectLst/>
                        </a:rPr>
                        <a:t>Amigos/ Familiares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21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15,2%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21,6%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45,4%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7465">
                <a:tc vMerge="1">
                  <a:txBody>
                    <a:bodyPr/>
                    <a:lstStyle/>
                    <a:p>
                      <a:endParaRPr lang="es-VE"/>
                    </a:p>
                  </a:txBody>
                  <a:tcPr/>
                </a:tc>
                <a:tc>
                  <a:txBody>
                    <a:bodyPr/>
                    <a:lstStyle/>
                    <a:p>
                      <a:pPr marL="38100" marR="38100" algn="l">
                        <a:lnSpc>
                          <a:spcPts val="1600"/>
                        </a:lnSpc>
                        <a:spcAft>
                          <a:spcPts val="0"/>
                        </a:spcAft>
                      </a:pPr>
                      <a:r>
                        <a:rPr lang="es-EC" sz="1000" dirty="0">
                          <a:effectLst/>
                        </a:rPr>
                        <a:t>Redes Sociales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23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16,7%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23,7%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69,1%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71755">
                <a:tc vMerge="1">
                  <a:txBody>
                    <a:bodyPr/>
                    <a:lstStyle/>
                    <a:p>
                      <a:endParaRPr lang="es-VE"/>
                    </a:p>
                  </a:txBody>
                  <a:tcPr/>
                </a:tc>
                <a:tc>
                  <a:txBody>
                    <a:bodyPr/>
                    <a:lstStyle/>
                    <a:p>
                      <a:pPr marL="38100" marR="38100" algn="l">
                        <a:lnSpc>
                          <a:spcPts val="1600"/>
                        </a:lnSpc>
                        <a:spcAft>
                          <a:spcPts val="0"/>
                        </a:spcAft>
                      </a:pPr>
                      <a:r>
                        <a:rPr lang="es-EC" sz="1000" dirty="0">
                          <a:effectLst/>
                        </a:rPr>
                        <a:t>Operadoras/ Agencias de Turismo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70,1%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7465">
                <a:tc vMerge="1">
                  <a:txBody>
                    <a:bodyPr/>
                    <a:lstStyle/>
                    <a:p>
                      <a:endParaRPr lang="es-VE"/>
                    </a:p>
                  </a:txBody>
                  <a:tcPr/>
                </a:tc>
                <a:tc>
                  <a:txBody>
                    <a:bodyPr/>
                    <a:lstStyle/>
                    <a:p>
                      <a:pPr marL="38100" marR="38100" algn="l">
                        <a:lnSpc>
                          <a:spcPts val="1600"/>
                        </a:lnSpc>
                        <a:spcAft>
                          <a:spcPts val="0"/>
                        </a:spcAft>
                      </a:pPr>
                      <a:r>
                        <a:rPr lang="es-EC" sz="1000" dirty="0">
                          <a:effectLst/>
                        </a:rPr>
                        <a:t>Propios Medios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29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21,0%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29,9%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7465">
                <a:tc vMerge="1">
                  <a:txBody>
                    <a:bodyPr/>
                    <a:lstStyle/>
                    <a:p>
                      <a:endParaRPr lang="es-VE"/>
                    </a:p>
                  </a:txBody>
                  <a:tcPr/>
                </a:tc>
                <a:tc>
                  <a:txBody>
                    <a:bodyPr/>
                    <a:lstStyle/>
                    <a:p>
                      <a:pPr marL="38100" marR="38100" algn="l">
                        <a:lnSpc>
                          <a:spcPts val="1600"/>
                        </a:lnSpc>
                        <a:spcAft>
                          <a:spcPts val="0"/>
                        </a:spcAft>
                      </a:pPr>
                      <a:r>
                        <a:rPr lang="es-EC" sz="1000" dirty="0">
                          <a:effectLst/>
                        </a:rPr>
                        <a:t>Total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97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70,3%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pic>
        <p:nvPicPr>
          <p:cNvPr id="10" name="Imagen 9"/>
          <p:cNvPicPr/>
          <p:nvPr/>
        </p:nvPicPr>
        <p:blipFill rotWithShape="1">
          <a:blip r:embed="rId4" cstate="email">
            <a:extLst>
              <a:ext uri="{28A0092B-C50C-407E-A947-70E740481C1C}">
                <a14:useLocalDpi xmlns:a14="http://schemas.microsoft.com/office/drawing/2010/main" val="0"/>
              </a:ext>
            </a:extLst>
          </a:blip>
          <a:srcRect t="9720"/>
          <a:stretch/>
        </p:blipFill>
        <p:spPr bwMode="auto">
          <a:xfrm>
            <a:off x="6960175" y="2461188"/>
            <a:ext cx="4995391" cy="3725967"/>
          </a:xfrm>
          <a:prstGeom prst="rect">
            <a:avLst/>
          </a:prstGeom>
          <a:noFill/>
          <a:ln>
            <a:noFill/>
          </a:ln>
        </p:spPr>
      </p:pic>
    </p:spTree>
    <p:extLst>
      <p:ext uri="{BB962C8B-B14F-4D97-AF65-F5344CB8AC3E}">
        <p14:creationId xmlns:p14="http://schemas.microsoft.com/office/powerpoint/2010/main" val="2899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43" y="276087"/>
            <a:ext cx="10895887" cy="1005782"/>
          </a:xfrm>
        </p:spPr>
        <p:txBody>
          <a:bodyPr>
            <a:normAutofit/>
          </a:bodyPr>
          <a:lstStyle/>
          <a:p>
            <a:r>
              <a:rPr lang="es-EC" sz="2800" b="1" dirty="0">
                <a:solidFill>
                  <a:schemeClr val="tx1"/>
                </a:solidFill>
              </a:rPr>
              <a:t>¿Qué influye en usted a realizar un deporte de aventura en el cantón Baños?</a:t>
            </a:r>
            <a:endParaRPr lang="es-VE" sz="2800"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21</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3" name="Tabla 2"/>
          <p:cNvGraphicFramePr>
            <a:graphicFrameLocks noGrp="1"/>
          </p:cNvGraphicFramePr>
          <p:nvPr>
            <p:extLst>
              <p:ext uri="{D42A27DB-BD31-4B8C-83A1-F6EECF244321}">
                <p14:modId xmlns:p14="http://schemas.microsoft.com/office/powerpoint/2010/main" val="863188078"/>
              </p:ext>
            </p:extLst>
          </p:nvPr>
        </p:nvGraphicFramePr>
        <p:xfrm>
          <a:off x="5794049" y="2102264"/>
          <a:ext cx="6127335" cy="2214200"/>
        </p:xfrm>
        <a:graphic>
          <a:graphicData uri="http://schemas.openxmlformats.org/drawingml/2006/table">
            <a:tbl>
              <a:tblPr firstRow="1" firstCol="1" bandRow="1">
                <a:tableStyleId>{B301B821-A1FF-4177-AEE7-76D212191A09}</a:tableStyleId>
              </a:tblPr>
              <a:tblGrid>
                <a:gridCol w="1327272">
                  <a:extLst>
                    <a:ext uri="{9D8B030D-6E8A-4147-A177-3AD203B41FA5}">
                      <a16:colId xmlns:a16="http://schemas.microsoft.com/office/drawing/2014/main" val="20000"/>
                    </a:ext>
                  </a:extLst>
                </a:gridCol>
                <a:gridCol w="1327272">
                  <a:extLst>
                    <a:ext uri="{9D8B030D-6E8A-4147-A177-3AD203B41FA5}">
                      <a16:colId xmlns:a16="http://schemas.microsoft.com/office/drawing/2014/main" val="20001"/>
                    </a:ext>
                  </a:extLst>
                </a:gridCol>
                <a:gridCol w="817092">
                  <a:extLst>
                    <a:ext uri="{9D8B030D-6E8A-4147-A177-3AD203B41FA5}">
                      <a16:colId xmlns:a16="http://schemas.microsoft.com/office/drawing/2014/main" val="20002"/>
                    </a:ext>
                  </a:extLst>
                </a:gridCol>
                <a:gridCol w="664501">
                  <a:extLst>
                    <a:ext uri="{9D8B030D-6E8A-4147-A177-3AD203B41FA5}">
                      <a16:colId xmlns:a16="http://schemas.microsoft.com/office/drawing/2014/main" val="20003"/>
                    </a:ext>
                  </a:extLst>
                </a:gridCol>
                <a:gridCol w="995599">
                  <a:extLst>
                    <a:ext uri="{9D8B030D-6E8A-4147-A177-3AD203B41FA5}">
                      <a16:colId xmlns:a16="http://schemas.microsoft.com/office/drawing/2014/main" val="20004"/>
                    </a:ext>
                  </a:extLst>
                </a:gridCol>
                <a:gridCol w="995599">
                  <a:extLst>
                    <a:ext uri="{9D8B030D-6E8A-4147-A177-3AD203B41FA5}">
                      <a16:colId xmlns:a16="http://schemas.microsoft.com/office/drawing/2014/main" val="20005"/>
                    </a:ext>
                  </a:extLst>
                </a:gridCol>
              </a:tblGrid>
              <a:tr h="221420">
                <a:tc gridSpan="2">
                  <a:txBody>
                    <a:bodyPr/>
                    <a:lstStyle/>
                    <a:p>
                      <a:pP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VE"/>
                    </a:p>
                  </a:txBody>
                  <a:tcPr/>
                </a:tc>
                <a:tc>
                  <a:txBody>
                    <a:bodyPr/>
                    <a:lstStyle/>
                    <a:p>
                      <a:pPr marL="38100" marR="38100" algn="ctr">
                        <a:lnSpc>
                          <a:spcPts val="1600"/>
                        </a:lnSpc>
                        <a:spcAft>
                          <a:spcPts val="0"/>
                        </a:spcAft>
                      </a:pPr>
                      <a:r>
                        <a:rPr lang="es-EC" sz="1000" dirty="0">
                          <a:effectLst/>
                        </a:rPr>
                        <a:t>Frecuencia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 válido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 acumulado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42840">
                <a:tc rowSpan="5">
                  <a:txBody>
                    <a:bodyPr/>
                    <a:lstStyle/>
                    <a:p>
                      <a:pPr marL="38100" marR="38100">
                        <a:lnSpc>
                          <a:spcPts val="16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000" dirty="0">
                          <a:effectLst/>
                        </a:rPr>
                        <a:t>Aventura que brinda el deporte</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21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15,2%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21,6%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21,6%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42840">
                <a:tc vMerge="1">
                  <a:txBody>
                    <a:bodyPr/>
                    <a:lstStyle/>
                    <a:p>
                      <a:endParaRPr lang="es-VE"/>
                    </a:p>
                  </a:txBody>
                  <a:tcPr/>
                </a:tc>
                <a:tc>
                  <a:txBody>
                    <a:bodyPr/>
                    <a:lstStyle/>
                    <a:p>
                      <a:pPr marL="38100" marR="38100">
                        <a:lnSpc>
                          <a:spcPts val="1600"/>
                        </a:lnSpc>
                        <a:spcAft>
                          <a:spcPts val="0"/>
                        </a:spcAft>
                      </a:pPr>
                      <a:r>
                        <a:rPr lang="es-EC" sz="1000" dirty="0">
                          <a:effectLst/>
                        </a:rPr>
                        <a:t>Experiencia que brinda el deporte</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27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19,6%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27,8%</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49,5%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42840">
                <a:tc vMerge="1">
                  <a:txBody>
                    <a:bodyPr/>
                    <a:lstStyle/>
                    <a:p>
                      <a:endParaRPr lang="es-VE"/>
                    </a:p>
                  </a:txBody>
                  <a:tcPr/>
                </a:tc>
                <a:tc>
                  <a:txBody>
                    <a:bodyPr/>
                    <a:lstStyle/>
                    <a:p>
                      <a:pPr marL="38100" marR="38100">
                        <a:lnSpc>
                          <a:spcPts val="1600"/>
                        </a:lnSpc>
                        <a:spcAft>
                          <a:spcPts val="0"/>
                        </a:spcAft>
                      </a:pPr>
                      <a:r>
                        <a:rPr lang="es-EC" sz="1000" dirty="0">
                          <a:effectLst/>
                        </a:rPr>
                        <a:t>Adrenalina que causa el deporte</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35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25,4%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36,1%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85,6%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42840">
                <a:tc vMerge="1">
                  <a:txBody>
                    <a:bodyPr/>
                    <a:lstStyle/>
                    <a:p>
                      <a:endParaRPr lang="es-VE"/>
                    </a:p>
                  </a:txBody>
                  <a:tcPr/>
                </a:tc>
                <a:tc>
                  <a:txBody>
                    <a:bodyPr/>
                    <a:lstStyle/>
                    <a:p>
                      <a:pPr marL="38100" marR="38100">
                        <a:lnSpc>
                          <a:spcPts val="1600"/>
                        </a:lnSpc>
                        <a:spcAft>
                          <a:spcPts val="0"/>
                        </a:spcAft>
                      </a:pPr>
                      <a:r>
                        <a:rPr lang="es-EC" sz="1000" dirty="0">
                          <a:effectLst/>
                        </a:rPr>
                        <a:t>La calidad del servicio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14,4%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21420">
                <a:tc vMerge="1">
                  <a:txBody>
                    <a:bodyPr/>
                    <a:lstStyle/>
                    <a:p>
                      <a:endParaRPr lang="es-VE"/>
                    </a:p>
                  </a:txBody>
                  <a:tcPr/>
                </a:tc>
                <a:tc>
                  <a:txBody>
                    <a:bodyPr/>
                    <a:lstStyle/>
                    <a:p>
                      <a:pPr marL="38100" marR="38100">
                        <a:lnSpc>
                          <a:spcPts val="1600"/>
                        </a:lnSpc>
                        <a:spcAft>
                          <a:spcPts val="0"/>
                        </a:spcAft>
                      </a:pPr>
                      <a:r>
                        <a:rPr lang="es-EC" sz="1000" dirty="0">
                          <a:effectLst/>
                        </a:rPr>
                        <a:t>Total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97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70,3%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pic>
        <p:nvPicPr>
          <p:cNvPr id="9" name="Imagen 8"/>
          <p:cNvPicPr/>
          <p:nvPr/>
        </p:nvPicPr>
        <p:blipFill rotWithShape="1">
          <a:blip r:embed="rId2">
            <a:extLst>
              <a:ext uri="{28A0092B-C50C-407E-A947-70E740481C1C}">
                <a14:useLocalDpi xmlns:a14="http://schemas.microsoft.com/office/drawing/2010/main" val="0"/>
              </a:ext>
            </a:extLst>
          </a:blip>
          <a:srcRect t="6296"/>
          <a:stretch/>
        </p:blipFill>
        <p:spPr bwMode="auto">
          <a:xfrm>
            <a:off x="282012" y="1683521"/>
            <a:ext cx="5110384" cy="3982341"/>
          </a:xfrm>
          <a:prstGeom prst="rect">
            <a:avLst/>
          </a:prstGeom>
          <a:noFill/>
          <a:ln>
            <a:noFill/>
          </a:ln>
        </p:spPr>
      </p:pic>
    </p:spTree>
    <p:extLst>
      <p:ext uri="{BB962C8B-B14F-4D97-AF65-F5344CB8AC3E}">
        <p14:creationId xmlns:p14="http://schemas.microsoft.com/office/powerpoint/2010/main" val="49629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2149" y="276087"/>
            <a:ext cx="11211604" cy="847197"/>
          </a:xfrm>
        </p:spPr>
        <p:txBody>
          <a:bodyPr>
            <a:normAutofit/>
          </a:bodyPr>
          <a:lstStyle/>
          <a:p>
            <a:r>
              <a:rPr lang="es-EC" sz="2400" b="1" dirty="0">
                <a:solidFill>
                  <a:schemeClr val="tx1"/>
                </a:solidFill>
              </a:rPr>
              <a:t>¿Qué le gustaría que se emplee  en las promociones del servicio de deporte de aventura del cantón Baños?</a:t>
            </a:r>
            <a:endParaRPr lang="es-VE" sz="2400"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22</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3" name="Tabla 2"/>
          <p:cNvGraphicFramePr>
            <a:graphicFrameLocks noGrp="1"/>
          </p:cNvGraphicFramePr>
          <p:nvPr>
            <p:extLst>
              <p:ext uri="{D42A27DB-BD31-4B8C-83A1-F6EECF244321}">
                <p14:modId xmlns:p14="http://schemas.microsoft.com/office/powerpoint/2010/main" val="12548358"/>
              </p:ext>
            </p:extLst>
          </p:nvPr>
        </p:nvGraphicFramePr>
        <p:xfrm>
          <a:off x="226703" y="2273070"/>
          <a:ext cx="6080094" cy="1828800"/>
        </p:xfrm>
        <a:graphic>
          <a:graphicData uri="http://schemas.openxmlformats.org/drawingml/2006/table">
            <a:tbl>
              <a:tblPr firstRow="1" firstCol="1" bandRow="1">
                <a:tableStyleId>{6E25E649-3F16-4E02-A733-19D2CDBF48F0}</a:tableStyleId>
              </a:tblPr>
              <a:tblGrid>
                <a:gridCol w="1362047">
                  <a:extLst>
                    <a:ext uri="{9D8B030D-6E8A-4147-A177-3AD203B41FA5}">
                      <a16:colId xmlns:a16="http://schemas.microsoft.com/office/drawing/2014/main" val="20000"/>
                    </a:ext>
                  </a:extLst>
                </a:gridCol>
                <a:gridCol w="1362047">
                  <a:extLst>
                    <a:ext uri="{9D8B030D-6E8A-4147-A177-3AD203B41FA5}">
                      <a16:colId xmlns:a16="http://schemas.microsoft.com/office/drawing/2014/main" val="20001"/>
                    </a:ext>
                  </a:extLst>
                </a:gridCol>
                <a:gridCol w="812796">
                  <a:extLst>
                    <a:ext uri="{9D8B030D-6E8A-4147-A177-3AD203B41FA5}">
                      <a16:colId xmlns:a16="http://schemas.microsoft.com/office/drawing/2014/main" val="20002"/>
                    </a:ext>
                  </a:extLst>
                </a:gridCol>
                <a:gridCol w="789436">
                  <a:extLst>
                    <a:ext uri="{9D8B030D-6E8A-4147-A177-3AD203B41FA5}">
                      <a16:colId xmlns:a16="http://schemas.microsoft.com/office/drawing/2014/main" val="20003"/>
                    </a:ext>
                  </a:extLst>
                </a:gridCol>
                <a:gridCol w="876884">
                  <a:extLst>
                    <a:ext uri="{9D8B030D-6E8A-4147-A177-3AD203B41FA5}">
                      <a16:colId xmlns:a16="http://schemas.microsoft.com/office/drawing/2014/main" val="20004"/>
                    </a:ext>
                  </a:extLst>
                </a:gridCol>
                <a:gridCol w="876884">
                  <a:extLst>
                    <a:ext uri="{9D8B030D-6E8A-4147-A177-3AD203B41FA5}">
                      <a16:colId xmlns:a16="http://schemas.microsoft.com/office/drawing/2014/main" val="20005"/>
                    </a:ext>
                  </a:extLst>
                </a:gridCol>
              </a:tblGrid>
              <a:tr h="68580">
                <a:tc gridSpan="2">
                  <a:txBody>
                    <a:bodyPr/>
                    <a:lstStyle/>
                    <a:p>
                      <a:pPr>
                        <a:lnSpc>
                          <a:spcPct val="115000"/>
                        </a:lnSpc>
                        <a:spcAft>
                          <a:spcPts val="0"/>
                        </a:spcAft>
                      </a:pPr>
                      <a:r>
                        <a:rPr lang="es-ES"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VE"/>
                    </a:p>
                  </a:txBody>
                  <a:tcPr/>
                </a:tc>
                <a:tc>
                  <a:txBody>
                    <a:bodyPr/>
                    <a:lstStyle/>
                    <a:p>
                      <a:pPr marL="38100" marR="38100" algn="ctr">
                        <a:lnSpc>
                          <a:spcPts val="1600"/>
                        </a:lnSpc>
                        <a:spcAft>
                          <a:spcPts val="0"/>
                        </a:spcAft>
                      </a:pPr>
                      <a:r>
                        <a:rPr lang="es-ES" sz="1000" dirty="0">
                          <a:effectLst/>
                        </a:rPr>
                        <a:t>Frecuencia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 válido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  acumulado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3655">
                <a:tc rowSpan="5">
                  <a:txBody>
                    <a:bodyPr/>
                    <a:lstStyle/>
                    <a:p>
                      <a:pPr marL="38100" marR="38100">
                        <a:lnSpc>
                          <a:spcPts val="1600"/>
                        </a:lnSpc>
                        <a:spcAft>
                          <a:spcPts val="0"/>
                        </a:spcAft>
                      </a:pPr>
                      <a:r>
                        <a:rPr lang="es-ES"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S" sz="1000" dirty="0">
                          <a:effectLst/>
                        </a:rPr>
                        <a:t>Nuevas Tecnologías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32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23,2%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33%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33%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5410">
                <a:tc vMerge="1">
                  <a:txBody>
                    <a:bodyPr/>
                    <a:lstStyle/>
                    <a:p>
                      <a:endParaRPr lang="es-VE"/>
                    </a:p>
                  </a:txBody>
                  <a:tcPr/>
                </a:tc>
                <a:tc>
                  <a:txBody>
                    <a:bodyPr/>
                    <a:lstStyle/>
                    <a:p>
                      <a:pPr marL="38100" marR="38100">
                        <a:lnSpc>
                          <a:spcPts val="1600"/>
                        </a:lnSpc>
                        <a:spcAft>
                          <a:spcPts val="0"/>
                        </a:spcAft>
                      </a:pPr>
                      <a:r>
                        <a:rPr lang="es-ES" sz="1000" dirty="0">
                          <a:effectLst/>
                        </a:rPr>
                        <a:t>La información sea accesible sin necesidad de Internet</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21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15,2%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21,6%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54,6%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3655">
                <a:tc vMerge="1">
                  <a:txBody>
                    <a:bodyPr/>
                    <a:lstStyle/>
                    <a:p>
                      <a:endParaRPr lang="es-VE"/>
                    </a:p>
                  </a:txBody>
                  <a:tcPr/>
                </a:tc>
                <a:tc>
                  <a:txBody>
                    <a:bodyPr/>
                    <a:lstStyle/>
                    <a:p>
                      <a:pPr marL="38100" marR="38100">
                        <a:lnSpc>
                          <a:spcPts val="1600"/>
                        </a:lnSpc>
                        <a:spcAft>
                          <a:spcPts val="0"/>
                        </a:spcAft>
                      </a:pPr>
                      <a:r>
                        <a:rPr lang="es-ES" sz="1000" dirty="0">
                          <a:effectLst/>
                        </a:rPr>
                        <a:t>Más información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17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12,3%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17,5%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72,2%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3655">
                <a:tc vMerge="1">
                  <a:txBody>
                    <a:bodyPr/>
                    <a:lstStyle/>
                    <a:p>
                      <a:endParaRPr lang="es-VE"/>
                    </a:p>
                  </a:txBody>
                  <a:tcPr/>
                </a:tc>
                <a:tc>
                  <a:txBody>
                    <a:bodyPr/>
                    <a:lstStyle/>
                    <a:p>
                      <a:pPr marL="38100" marR="38100">
                        <a:lnSpc>
                          <a:spcPts val="1600"/>
                        </a:lnSpc>
                        <a:spcAft>
                          <a:spcPts val="0"/>
                        </a:spcAft>
                      </a:pPr>
                      <a:r>
                        <a:rPr lang="es-ES" sz="1000" dirty="0">
                          <a:effectLst/>
                        </a:rPr>
                        <a:t>Publicidad</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27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19,6%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27,8%</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3655">
                <a:tc vMerge="1">
                  <a:txBody>
                    <a:bodyPr/>
                    <a:lstStyle/>
                    <a:p>
                      <a:endParaRPr lang="es-VE"/>
                    </a:p>
                  </a:txBody>
                  <a:tcPr/>
                </a:tc>
                <a:tc>
                  <a:txBody>
                    <a:bodyPr/>
                    <a:lstStyle/>
                    <a:p>
                      <a:pPr marL="38100" marR="38100">
                        <a:lnSpc>
                          <a:spcPts val="1600"/>
                        </a:lnSpc>
                        <a:spcAft>
                          <a:spcPts val="0"/>
                        </a:spcAft>
                      </a:pPr>
                      <a:r>
                        <a:rPr lang="es-ES" sz="1000" dirty="0">
                          <a:effectLst/>
                        </a:rPr>
                        <a:t>Total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97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70,3%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S"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pic>
        <p:nvPicPr>
          <p:cNvPr id="9" name="Imagen 8"/>
          <p:cNvPicPr/>
          <p:nvPr/>
        </p:nvPicPr>
        <p:blipFill rotWithShape="1">
          <a:blip r:embed="rId2">
            <a:extLst>
              <a:ext uri="{28A0092B-C50C-407E-A947-70E740481C1C}">
                <a14:useLocalDpi xmlns:a14="http://schemas.microsoft.com/office/drawing/2010/main" val="0"/>
              </a:ext>
            </a:extLst>
          </a:blip>
          <a:srcRect t="9067"/>
          <a:stretch/>
        </p:blipFill>
        <p:spPr bwMode="auto">
          <a:xfrm>
            <a:off x="6586198" y="1435693"/>
            <a:ext cx="5352277" cy="4067799"/>
          </a:xfrm>
          <a:prstGeom prst="rect">
            <a:avLst/>
          </a:prstGeom>
          <a:noFill/>
          <a:ln>
            <a:noFill/>
          </a:ln>
        </p:spPr>
      </p:pic>
    </p:spTree>
    <p:extLst>
      <p:ext uri="{BB962C8B-B14F-4D97-AF65-F5344CB8AC3E}">
        <p14:creationId xmlns:p14="http://schemas.microsoft.com/office/powerpoint/2010/main" val="45115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2587" y="276087"/>
            <a:ext cx="10639514" cy="847197"/>
          </a:xfrm>
        </p:spPr>
        <p:txBody>
          <a:bodyPr>
            <a:normAutofit/>
          </a:bodyPr>
          <a:lstStyle/>
          <a:p>
            <a:r>
              <a:rPr lang="es-EC" sz="2400" b="1" dirty="0">
                <a:solidFill>
                  <a:schemeClr val="tx1"/>
                </a:solidFill>
              </a:rPr>
              <a:t>¿Qué tipo de tecnología le gustaría que se emplee en las promociones de este servicio calificando del 1 al 5, siendo 5 excelente y 1 malo?</a:t>
            </a:r>
            <a:endParaRPr lang="es-VE" sz="2400"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23</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sp>
        <p:nvSpPr>
          <p:cNvPr id="8" name="Rectangle 2"/>
          <p:cNvSpPr>
            <a:spLocks noChangeArrowheads="1"/>
          </p:cNvSpPr>
          <p:nvPr/>
        </p:nvSpPr>
        <p:spPr bwMode="auto">
          <a:xfrm>
            <a:off x="5024927" y="-37345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VE" dirty="0"/>
          </a:p>
        </p:txBody>
      </p:sp>
      <p:sp>
        <p:nvSpPr>
          <p:cNvPr id="10" name="Rectangle 3"/>
          <p:cNvSpPr>
            <a:spLocks noChangeArrowheads="1"/>
          </p:cNvSpPr>
          <p:nvPr/>
        </p:nvSpPr>
        <p:spPr bwMode="auto">
          <a:xfrm>
            <a:off x="5024927" y="-32773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VE" dirty="0"/>
          </a:p>
        </p:txBody>
      </p:sp>
      <p:graphicFrame>
        <p:nvGraphicFramePr>
          <p:cNvPr id="3" name="Tabla 2"/>
          <p:cNvGraphicFramePr>
            <a:graphicFrameLocks noGrp="1"/>
          </p:cNvGraphicFramePr>
          <p:nvPr>
            <p:extLst>
              <p:ext uri="{D42A27DB-BD31-4B8C-83A1-F6EECF244321}">
                <p14:modId xmlns:p14="http://schemas.microsoft.com/office/powerpoint/2010/main" val="1031140873"/>
              </p:ext>
            </p:extLst>
          </p:nvPr>
        </p:nvGraphicFramePr>
        <p:xfrm>
          <a:off x="3260359" y="1404656"/>
          <a:ext cx="6296879" cy="2041930"/>
        </p:xfrm>
        <a:graphic>
          <a:graphicData uri="http://schemas.openxmlformats.org/drawingml/2006/table">
            <a:tbl>
              <a:tblPr firstRow="1" firstCol="1" bandRow="1">
                <a:tableStyleId>{3B4B98B0-60AC-42C2-AFA5-B58CD77FA1E5}</a:tableStyleId>
              </a:tblPr>
              <a:tblGrid>
                <a:gridCol w="1517286">
                  <a:extLst>
                    <a:ext uri="{9D8B030D-6E8A-4147-A177-3AD203B41FA5}">
                      <a16:colId xmlns:a16="http://schemas.microsoft.com/office/drawing/2014/main" val="20000"/>
                    </a:ext>
                  </a:extLst>
                </a:gridCol>
                <a:gridCol w="1000029">
                  <a:extLst>
                    <a:ext uri="{9D8B030D-6E8A-4147-A177-3AD203B41FA5}">
                      <a16:colId xmlns:a16="http://schemas.microsoft.com/office/drawing/2014/main" val="20001"/>
                    </a:ext>
                  </a:extLst>
                </a:gridCol>
                <a:gridCol w="942556">
                  <a:extLst>
                    <a:ext uri="{9D8B030D-6E8A-4147-A177-3AD203B41FA5}">
                      <a16:colId xmlns:a16="http://schemas.microsoft.com/office/drawing/2014/main" val="20002"/>
                    </a:ext>
                  </a:extLst>
                </a:gridCol>
                <a:gridCol w="942556">
                  <a:extLst>
                    <a:ext uri="{9D8B030D-6E8A-4147-A177-3AD203B41FA5}">
                      <a16:colId xmlns:a16="http://schemas.microsoft.com/office/drawing/2014/main" val="20003"/>
                    </a:ext>
                  </a:extLst>
                </a:gridCol>
                <a:gridCol w="972011">
                  <a:extLst>
                    <a:ext uri="{9D8B030D-6E8A-4147-A177-3AD203B41FA5}">
                      <a16:colId xmlns:a16="http://schemas.microsoft.com/office/drawing/2014/main" val="20004"/>
                    </a:ext>
                  </a:extLst>
                </a:gridCol>
                <a:gridCol w="922441">
                  <a:extLst>
                    <a:ext uri="{9D8B030D-6E8A-4147-A177-3AD203B41FA5}">
                      <a16:colId xmlns:a16="http://schemas.microsoft.com/office/drawing/2014/main" val="20005"/>
                    </a:ext>
                  </a:extLst>
                </a:gridCol>
              </a:tblGrid>
              <a:tr h="535961">
                <a:tc>
                  <a:txBody>
                    <a:bodyPr/>
                    <a:lstStyle/>
                    <a:p>
                      <a:pPr algn="just">
                        <a:lnSpc>
                          <a:spcPct val="150000"/>
                        </a:lnSpc>
                        <a:spcAft>
                          <a:spcPts val="100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000" dirty="0">
                          <a:effectLst/>
                        </a:rPr>
                        <a:t>Excelente</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Muy Bueno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Bueno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Regular</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Malo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21213">
                <a:tc>
                  <a:txBody>
                    <a:bodyPr/>
                    <a:lstStyle/>
                    <a:p>
                      <a:pPr algn="ctr">
                        <a:lnSpc>
                          <a:spcPct val="150000"/>
                        </a:lnSpc>
                        <a:spcAft>
                          <a:spcPts val="1000"/>
                        </a:spcAft>
                      </a:pPr>
                      <a:r>
                        <a:rPr lang="es-EC" sz="1000" dirty="0">
                          <a:effectLst/>
                        </a:rPr>
                        <a:t>Georeferenciación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53,6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30,9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10,3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5,2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42330">
                <a:tc>
                  <a:txBody>
                    <a:bodyPr/>
                    <a:lstStyle/>
                    <a:p>
                      <a:pPr algn="ctr">
                        <a:lnSpc>
                          <a:spcPct val="150000"/>
                        </a:lnSpc>
                        <a:spcAft>
                          <a:spcPts val="1000"/>
                        </a:spcAft>
                      </a:pPr>
                      <a:r>
                        <a:rPr lang="es-EC" sz="1000" dirty="0">
                          <a:effectLst/>
                        </a:rPr>
                        <a:t>Realidad Aumentada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66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17,5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7,2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5,2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4,1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21213">
                <a:tc>
                  <a:txBody>
                    <a:bodyPr/>
                    <a:lstStyle/>
                    <a:p>
                      <a:pPr algn="ctr">
                        <a:lnSpc>
                          <a:spcPct val="150000"/>
                        </a:lnSpc>
                        <a:spcAft>
                          <a:spcPts val="1000"/>
                        </a:spcAft>
                      </a:pPr>
                      <a:r>
                        <a:rPr lang="es-EC" sz="1000" dirty="0">
                          <a:effectLst/>
                        </a:rPr>
                        <a:t>Realidad Virtual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47,4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28,9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15,5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5,2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3,1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21213">
                <a:tc>
                  <a:txBody>
                    <a:bodyPr/>
                    <a:lstStyle/>
                    <a:p>
                      <a:pPr algn="ctr">
                        <a:lnSpc>
                          <a:spcPct val="150000"/>
                        </a:lnSpc>
                        <a:spcAft>
                          <a:spcPts val="1000"/>
                        </a:spcAft>
                      </a:pPr>
                      <a:r>
                        <a:rPr lang="es-EC" sz="1000" dirty="0">
                          <a:effectLst/>
                        </a:rPr>
                        <a:t>Redes Sociales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53,6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35,1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5,2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3,1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3,1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11" name="Gráfico 10"/>
          <p:cNvGraphicFramePr/>
          <p:nvPr>
            <p:extLst>
              <p:ext uri="{D42A27DB-BD31-4B8C-83A1-F6EECF244321}">
                <p14:modId xmlns:p14="http://schemas.microsoft.com/office/powerpoint/2010/main" val="2838335494"/>
              </p:ext>
            </p:extLst>
          </p:nvPr>
        </p:nvGraphicFramePr>
        <p:xfrm>
          <a:off x="1637717" y="3578470"/>
          <a:ext cx="9009768" cy="2919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345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740863"/>
          </a:xfrm>
        </p:spPr>
        <p:txBody>
          <a:bodyPr/>
          <a:lstStyle/>
          <a:p>
            <a:r>
              <a:rPr lang="es-EC" b="1" dirty="0">
                <a:solidFill>
                  <a:schemeClr val="tx1"/>
                </a:solidFill>
              </a:rPr>
              <a:t>Su conocimiento de Realidad Aumentada es:</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24</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7" name="Tabla 6"/>
          <p:cNvGraphicFramePr>
            <a:graphicFrameLocks noGrp="1"/>
          </p:cNvGraphicFramePr>
          <p:nvPr>
            <p:extLst>
              <p:ext uri="{D42A27DB-BD31-4B8C-83A1-F6EECF244321}">
                <p14:modId xmlns:p14="http://schemas.microsoft.com/office/powerpoint/2010/main" val="3011821022"/>
              </p:ext>
            </p:extLst>
          </p:nvPr>
        </p:nvGraphicFramePr>
        <p:xfrm>
          <a:off x="5657315" y="2546648"/>
          <a:ext cx="5888052" cy="1911343"/>
        </p:xfrm>
        <a:graphic>
          <a:graphicData uri="http://schemas.openxmlformats.org/drawingml/2006/table">
            <a:tbl>
              <a:tblPr firstRow="1" firstCol="1" bandRow="1">
                <a:tableStyleId>{5C22544A-7EE6-4342-B048-85BDC9FD1C3A}</a:tableStyleId>
              </a:tblPr>
              <a:tblGrid>
                <a:gridCol w="833406">
                  <a:extLst>
                    <a:ext uri="{9D8B030D-6E8A-4147-A177-3AD203B41FA5}">
                      <a16:colId xmlns:a16="http://schemas.microsoft.com/office/drawing/2014/main" val="20000"/>
                    </a:ext>
                  </a:extLst>
                </a:gridCol>
                <a:gridCol w="923523">
                  <a:extLst>
                    <a:ext uri="{9D8B030D-6E8A-4147-A177-3AD203B41FA5}">
                      <a16:colId xmlns:a16="http://schemas.microsoft.com/office/drawing/2014/main" val="20001"/>
                    </a:ext>
                  </a:extLst>
                </a:gridCol>
                <a:gridCol w="923523">
                  <a:extLst>
                    <a:ext uri="{9D8B030D-6E8A-4147-A177-3AD203B41FA5}">
                      <a16:colId xmlns:a16="http://schemas.microsoft.com/office/drawing/2014/main" val="20002"/>
                    </a:ext>
                  </a:extLst>
                </a:gridCol>
                <a:gridCol w="803594">
                  <a:extLst>
                    <a:ext uri="{9D8B030D-6E8A-4147-A177-3AD203B41FA5}">
                      <a16:colId xmlns:a16="http://schemas.microsoft.com/office/drawing/2014/main" val="20003"/>
                    </a:ext>
                  </a:extLst>
                </a:gridCol>
                <a:gridCol w="1202003">
                  <a:extLst>
                    <a:ext uri="{9D8B030D-6E8A-4147-A177-3AD203B41FA5}">
                      <a16:colId xmlns:a16="http://schemas.microsoft.com/office/drawing/2014/main" val="20004"/>
                    </a:ext>
                  </a:extLst>
                </a:gridCol>
                <a:gridCol w="1202003">
                  <a:extLst>
                    <a:ext uri="{9D8B030D-6E8A-4147-A177-3AD203B41FA5}">
                      <a16:colId xmlns:a16="http://schemas.microsoft.com/office/drawing/2014/main" val="20005"/>
                    </a:ext>
                  </a:extLst>
                </a:gridCol>
              </a:tblGrid>
              <a:tr h="556688">
                <a:tc gridSpan="2">
                  <a:txBody>
                    <a:bodyPr/>
                    <a:lstStyle/>
                    <a:p>
                      <a:pP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VE"/>
                    </a:p>
                  </a:txBody>
                  <a:tcPr/>
                </a:tc>
                <a:tc>
                  <a:txBody>
                    <a:bodyPr/>
                    <a:lstStyle/>
                    <a:p>
                      <a:pPr marL="38100" marR="38100" algn="ctr">
                        <a:lnSpc>
                          <a:spcPts val="1600"/>
                        </a:lnSpc>
                        <a:spcAft>
                          <a:spcPts val="0"/>
                        </a:spcAft>
                      </a:pPr>
                      <a:r>
                        <a:rPr lang="es-EC" sz="1000" dirty="0">
                          <a:effectLst/>
                        </a:rPr>
                        <a:t>Frecuencia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 válido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 acumulado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56688">
                <a:tc rowSpan="4">
                  <a:txBody>
                    <a:bodyPr/>
                    <a:lstStyle/>
                    <a:p>
                      <a:pPr marL="38100" marR="38100">
                        <a:lnSpc>
                          <a:spcPts val="16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000" dirty="0">
                          <a:effectLst/>
                        </a:rPr>
                        <a:t>Excelente</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15,5%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15,5%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65989">
                <a:tc vMerge="1">
                  <a:txBody>
                    <a:bodyPr/>
                    <a:lstStyle/>
                    <a:p>
                      <a:endParaRPr lang="es-VE"/>
                    </a:p>
                  </a:txBody>
                  <a:tcPr/>
                </a:tc>
                <a:tc>
                  <a:txBody>
                    <a:bodyPr/>
                    <a:lstStyle/>
                    <a:p>
                      <a:pPr marL="38100" marR="38100">
                        <a:lnSpc>
                          <a:spcPts val="1600"/>
                        </a:lnSpc>
                        <a:spcAft>
                          <a:spcPts val="0"/>
                        </a:spcAft>
                      </a:pPr>
                      <a:r>
                        <a:rPr lang="es-EC" sz="1000" dirty="0">
                          <a:effectLst/>
                        </a:rPr>
                        <a:t>Bueno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47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34,1%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48,5%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63,9%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65989">
                <a:tc vMerge="1">
                  <a:txBody>
                    <a:bodyPr/>
                    <a:lstStyle/>
                    <a:p>
                      <a:endParaRPr lang="es-VE"/>
                    </a:p>
                  </a:txBody>
                  <a:tcPr/>
                </a:tc>
                <a:tc>
                  <a:txBody>
                    <a:bodyPr/>
                    <a:lstStyle/>
                    <a:p>
                      <a:pPr marL="38100" marR="38100">
                        <a:lnSpc>
                          <a:spcPts val="1600"/>
                        </a:lnSpc>
                        <a:spcAft>
                          <a:spcPts val="0"/>
                        </a:spcAft>
                      </a:pPr>
                      <a:r>
                        <a:rPr lang="es-EC" sz="1000" dirty="0">
                          <a:effectLst/>
                        </a:rPr>
                        <a:t>Regular</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22,5%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95,9%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65989">
                <a:tc vMerge="1">
                  <a:txBody>
                    <a:bodyPr/>
                    <a:lstStyle/>
                    <a:p>
                      <a:endParaRPr lang="es-VE"/>
                    </a:p>
                  </a:txBody>
                  <a:tcPr/>
                </a:tc>
                <a:tc>
                  <a:txBody>
                    <a:bodyPr/>
                    <a:lstStyle/>
                    <a:p>
                      <a:pPr marL="38100" marR="38100">
                        <a:lnSpc>
                          <a:spcPts val="1600"/>
                        </a:lnSpc>
                        <a:spcAft>
                          <a:spcPts val="0"/>
                        </a:spcAft>
                      </a:pPr>
                      <a:r>
                        <a:rPr lang="es-EC" sz="1000" dirty="0">
                          <a:effectLst/>
                        </a:rPr>
                        <a:t>Malo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4,1%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pic>
        <p:nvPicPr>
          <p:cNvPr id="8" name="Imagen 7"/>
          <p:cNvPicPr/>
          <p:nvPr/>
        </p:nvPicPr>
        <p:blipFill rotWithShape="1">
          <a:blip r:embed="rId2">
            <a:extLst>
              <a:ext uri="{28A0092B-C50C-407E-A947-70E740481C1C}">
                <a14:useLocalDpi xmlns:a14="http://schemas.microsoft.com/office/drawing/2010/main" val="0"/>
              </a:ext>
            </a:extLst>
          </a:blip>
          <a:srcRect t="5817"/>
          <a:stretch/>
        </p:blipFill>
        <p:spPr bwMode="auto">
          <a:xfrm>
            <a:off x="226700" y="1777944"/>
            <a:ext cx="5131513" cy="3879791"/>
          </a:xfrm>
          <a:prstGeom prst="rect">
            <a:avLst/>
          </a:prstGeom>
          <a:noFill/>
          <a:ln>
            <a:noFill/>
          </a:ln>
        </p:spPr>
      </p:pic>
    </p:spTree>
    <p:extLst>
      <p:ext uri="{BB962C8B-B14F-4D97-AF65-F5344CB8AC3E}">
        <p14:creationId xmlns:p14="http://schemas.microsoft.com/office/powerpoint/2010/main" val="258447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79" y="207775"/>
            <a:ext cx="9371949" cy="646859"/>
          </a:xfrm>
        </p:spPr>
        <p:txBody>
          <a:bodyPr rtlCol="0">
            <a:normAutofit/>
          </a:bodyPr>
          <a:lstStyle/>
          <a:p>
            <a:pPr algn="ctr" rtl="0"/>
            <a:r>
              <a:rPr lang="es-ES" b="1" dirty="0">
                <a:solidFill>
                  <a:schemeClr val="tx1"/>
                </a:solidFill>
                <a:hlinkClick r:id="rId3" action="ppaction://hlinksldjump"/>
              </a:rPr>
              <a:t>ANÁLISIS BIVARIADO</a:t>
            </a:r>
            <a:endParaRPr lang="es-ES" b="1" dirty="0">
              <a:solidFill>
                <a:schemeClr val="tx1"/>
              </a:solidFill>
            </a:endParaRPr>
          </a:p>
        </p:txBody>
      </p:sp>
      <p:sp>
        <p:nvSpPr>
          <p:cNvPr id="8" name="Marcador de texto 7"/>
          <p:cNvSpPr>
            <a:spLocks noGrp="1"/>
          </p:cNvSpPr>
          <p:nvPr>
            <p:ph type="body" idx="1"/>
          </p:nvPr>
        </p:nvSpPr>
        <p:spPr>
          <a:xfrm>
            <a:off x="2568849" y="750080"/>
            <a:ext cx="7523733" cy="755991"/>
          </a:xfrm>
        </p:spPr>
        <p:txBody>
          <a:bodyPr>
            <a:normAutofit/>
          </a:bodyPr>
          <a:lstStyle/>
          <a:p>
            <a:pPr algn="ctr"/>
            <a:r>
              <a:rPr lang="es-EC" dirty="0"/>
              <a:t>PROPIETARIOS DE LOS LOCALES DE DEPORTES DE AVENTURA</a:t>
            </a:r>
            <a:endParaRPr lang="es-VE" dirty="0"/>
          </a:p>
        </p:txBody>
      </p:sp>
      <p:sp>
        <p:nvSpPr>
          <p:cNvPr id="7" name="Marcador de contenido 6"/>
          <p:cNvSpPr>
            <a:spLocks noGrp="1"/>
          </p:cNvSpPr>
          <p:nvPr>
            <p:ph sz="half" idx="2"/>
          </p:nvPr>
        </p:nvSpPr>
        <p:spPr>
          <a:xfrm>
            <a:off x="504679" y="2221874"/>
            <a:ext cx="4608576" cy="1441543"/>
          </a:xfrm>
        </p:spPr>
        <p:txBody>
          <a:bodyPr>
            <a:normAutofit fontScale="70000" lnSpcReduction="20000"/>
          </a:bodyPr>
          <a:lstStyle/>
          <a:p>
            <a:pPr marL="0" indent="0" algn="just">
              <a:lnSpc>
                <a:spcPct val="120000"/>
              </a:lnSpc>
              <a:buNone/>
            </a:pPr>
            <a:r>
              <a:rPr lang="es-EC" b="1" dirty="0"/>
              <a:t>¿Por qué medios difunde la información sobre el servicio que brinda? * ¿Qué tipo de tecnologías le gustaría que se emplee en las promociones de este servicio calificando del 1 al 5, siendo 5 excelente y 1 malo? Realidad Aumentada</a:t>
            </a:r>
            <a:endParaRPr lang="es-VE" b="1" dirty="0"/>
          </a:p>
        </p:txBody>
      </p:sp>
      <p:sp>
        <p:nvSpPr>
          <p:cNvPr id="9" name="Marcador de texto 8"/>
          <p:cNvSpPr>
            <a:spLocks noGrp="1"/>
          </p:cNvSpPr>
          <p:nvPr>
            <p:ph type="body" sz="quarter" idx="3"/>
          </p:nvPr>
        </p:nvSpPr>
        <p:spPr>
          <a:xfrm>
            <a:off x="4070488" y="1570437"/>
            <a:ext cx="4610100" cy="444752"/>
          </a:xfrm>
        </p:spPr>
        <p:txBody>
          <a:bodyPr/>
          <a:lstStyle/>
          <a:p>
            <a:pPr algn="ctr"/>
            <a:r>
              <a:rPr lang="es-EC" dirty="0"/>
              <a:t>CHI - CUADRADO</a:t>
            </a:r>
            <a:endParaRPr lang="es-VE" dirty="0"/>
          </a:p>
        </p:txBody>
      </p:sp>
      <p:sp>
        <p:nvSpPr>
          <p:cNvPr id="4" name="Marcador de posición de número de diapositiva 3"/>
          <p:cNvSpPr>
            <a:spLocks noGrp="1"/>
          </p:cNvSpPr>
          <p:nvPr>
            <p:ph type="sldNum" sz="quarter" idx="12"/>
          </p:nvPr>
        </p:nvSpPr>
        <p:spPr/>
        <p:txBody>
          <a:bodyPr rtlCol="0"/>
          <a:lstStyle/>
          <a:p>
            <a:pPr rtl="0"/>
            <a:fld id="{9CD8D479-8942-46E8-A226-A4E01F7A105C}" type="slidenum">
              <a:rPr lang="es-ES" smtClean="0"/>
              <a:t>25</a:t>
            </a:fld>
            <a:endParaRPr lang="es-ES" dirty="0"/>
          </a:p>
        </p:txBody>
      </p:sp>
      <p:sp>
        <p:nvSpPr>
          <p:cNvPr id="5" name="Marcador de posición de fecha 4"/>
          <p:cNvSpPr>
            <a:spLocks noGrp="1"/>
          </p:cNvSpPr>
          <p:nvPr>
            <p:ph type="dt" sz="half" idx="10"/>
          </p:nvPr>
        </p:nvSpPr>
        <p:spPr/>
        <p:txBody>
          <a:bodyPr rtlCol="0"/>
          <a:lstStyle/>
          <a:p>
            <a:pPr rtl="0"/>
            <a:r>
              <a:rPr lang="es-ES" dirty="0"/>
              <a:t>02/08/2018</a:t>
            </a:r>
          </a:p>
        </p:txBody>
      </p:sp>
      <p:sp>
        <p:nvSpPr>
          <p:cNvPr id="6" name="Marcador de posición de pie de página 5"/>
          <p:cNvSpPr>
            <a:spLocks noGrp="1"/>
          </p:cNvSpPr>
          <p:nvPr>
            <p:ph type="ftr" sz="quarter" idx="11"/>
          </p:nvPr>
        </p:nvSpPr>
        <p:spPr/>
        <p:txBody>
          <a:bodyPr rtlCol="0"/>
          <a:lstStyle/>
          <a:p>
            <a:pPr rtl="0"/>
            <a:r>
              <a:rPr lang="es-ES" dirty="0"/>
              <a:t>Ingeniería en Mercadotecnia</a:t>
            </a:r>
          </a:p>
        </p:txBody>
      </p:sp>
      <p:graphicFrame>
        <p:nvGraphicFramePr>
          <p:cNvPr id="11" name="Tabla 10"/>
          <p:cNvGraphicFramePr>
            <a:graphicFrameLocks noGrp="1"/>
          </p:cNvGraphicFramePr>
          <p:nvPr>
            <p:extLst>
              <p:ext uri="{D42A27DB-BD31-4B8C-83A1-F6EECF244321}">
                <p14:modId xmlns:p14="http://schemas.microsoft.com/office/powerpoint/2010/main" val="2548272737"/>
              </p:ext>
            </p:extLst>
          </p:nvPr>
        </p:nvGraphicFramePr>
        <p:xfrm>
          <a:off x="6209845" y="2173863"/>
          <a:ext cx="5323638" cy="1429456"/>
        </p:xfrm>
        <a:graphic>
          <a:graphicData uri="http://schemas.openxmlformats.org/drawingml/2006/table">
            <a:tbl>
              <a:tblPr firstRow="1" firstCol="1" bandRow="1">
                <a:tableStyleId>{5C22544A-7EE6-4342-B048-85BDC9FD1C3A}</a:tableStyleId>
              </a:tblPr>
              <a:tblGrid>
                <a:gridCol w="2184901">
                  <a:extLst>
                    <a:ext uri="{9D8B030D-6E8A-4147-A177-3AD203B41FA5}">
                      <a16:colId xmlns:a16="http://schemas.microsoft.com/office/drawing/2014/main" val="20000"/>
                    </a:ext>
                  </a:extLst>
                </a:gridCol>
                <a:gridCol w="914337">
                  <a:extLst>
                    <a:ext uri="{9D8B030D-6E8A-4147-A177-3AD203B41FA5}">
                      <a16:colId xmlns:a16="http://schemas.microsoft.com/office/drawing/2014/main" val="20001"/>
                    </a:ext>
                  </a:extLst>
                </a:gridCol>
                <a:gridCol w="914337">
                  <a:extLst>
                    <a:ext uri="{9D8B030D-6E8A-4147-A177-3AD203B41FA5}">
                      <a16:colId xmlns:a16="http://schemas.microsoft.com/office/drawing/2014/main" val="20002"/>
                    </a:ext>
                  </a:extLst>
                </a:gridCol>
                <a:gridCol w="1310063">
                  <a:extLst>
                    <a:ext uri="{9D8B030D-6E8A-4147-A177-3AD203B41FA5}">
                      <a16:colId xmlns:a16="http://schemas.microsoft.com/office/drawing/2014/main" val="20003"/>
                    </a:ext>
                  </a:extLst>
                </a:gridCol>
              </a:tblGrid>
              <a:tr h="478620">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Valor</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gl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Sig. asintótica (2 caras)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28688">
                <a:tc>
                  <a:txBody>
                    <a:bodyPr/>
                    <a:lstStyle/>
                    <a:p>
                      <a:pPr marL="38100" marR="38100" algn="ctr">
                        <a:lnSpc>
                          <a:spcPts val="1600"/>
                        </a:lnSpc>
                        <a:spcAft>
                          <a:spcPts val="0"/>
                        </a:spcAft>
                      </a:pPr>
                      <a:r>
                        <a:rPr lang="es-EC" sz="1000" dirty="0">
                          <a:effectLst/>
                        </a:rPr>
                        <a:t>Chi-cuadrado de Pearson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9,647</a:t>
                      </a:r>
                      <a:r>
                        <a:rPr lang="es-EC" sz="1000" baseline="30000" dirty="0">
                          <a:effectLst/>
                        </a:rPr>
                        <a:t>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,647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28688">
                <a:tc>
                  <a:txBody>
                    <a:bodyPr/>
                    <a:lstStyle/>
                    <a:p>
                      <a:pPr marL="38100" marR="38100" algn="ctr">
                        <a:lnSpc>
                          <a:spcPts val="1600"/>
                        </a:lnSpc>
                        <a:spcAft>
                          <a:spcPts val="0"/>
                        </a:spcAft>
                      </a:pPr>
                      <a:r>
                        <a:rPr lang="es-EC" sz="1000" dirty="0">
                          <a:effectLst/>
                        </a:rPr>
                        <a:t>Razón de verosimilitud</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11,415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,494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64772">
                <a:tc>
                  <a:txBody>
                    <a:bodyPr/>
                    <a:lstStyle/>
                    <a:p>
                      <a:pPr marL="38100" marR="38100" algn="ctr">
                        <a:lnSpc>
                          <a:spcPts val="1600"/>
                        </a:lnSpc>
                        <a:spcAft>
                          <a:spcPts val="0"/>
                        </a:spcAft>
                      </a:pPr>
                      <a:r>
                        <a:rPr lang="es-EC" sz="1000" dirty="0">
                          <a:effectLst/>
                        </a:rPr>
                        <a:t>Asociación lineal por lineal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2,036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,154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28688">
                <a:tc>
                  <a:txBody>
                    <a:bodyPr/>
                    <a:lstStyle/>
                    <a:p>
                      <a:pPr marL="38100" marR="38100" algn="ctr">
                        <a:lnSpc>
                          <a:spcPts val="1600"/>
                        </a:lnSpc>
                        <a:spcAft>
                          <a:spcPts val="0"/>
                        </a:spcAft>
                      </a:pPr>
                      <a:r>
                        <a:rPr lang="es-EC" sz="1000" dirty="0">
                          <a:effectLst/>
                        </a:rPr>
                        <a:t>N de casos válidos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74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pic>
        <p:nvPicPr>
          <p:cNvPr id="15" name="Imagen 14"/>
          <p:cNvPicPr/>
          <p:nvPr/>
        </p:nvPicPr>
        <p:blipFill rotWithShape="1">
          <a:blip r:embed="rId4" cstate="email">
            <a:extLst>
              <a:ext uri="{28A0092B-C50C-407E-A947-70E740481C1C}">
                <a14:useLocalDpi xmlns:a14="http://schemas.microsoft.com/office/drawing/2010/main" val="0"/>
              </a:ext>
            </a:extLst>
          </a:blip>
          <a:srcRect l="5915" r="10451" b="9236"/>
          <a:stretch/>
        </p:blipFill>
        <p:spPr bwMode="auto">
          <a:xfrm>
            <a:off x="6203576" y="3696010"/>
            <a:ext cx="5398385" cy="2900797"/>
          </a:xfrm>
          <a:prstGeom prst="rect">
            <a:avLst/>
          </a:prstGeom>
          <a:noFill/>
          <a:ln>
            <a:noFill/>
          </a:ln>
        </p:spPr>
      </p:pic>
      <p:graphicFrame>
        <p:nvGraphicFramePr>
          <p:cNvPr id="12" name="Tabla 11"/>
          <p:cNvGraphicFramePr>
            <a:graphicFrameLocks noGrp="1"/>
          </p:cNvGraphicFramePr>
          <p:nvPr>
            <p:extLst>
              <p:ext uri="{D42A27DB-BD31-4B8C-83A1-F6EECF244321}">
                <p14:modId xmlns:p14="http://schemas.microsoft.com/office/powerpoint/2010/main" val="253126453"/>
              </p:ext>
            </p:extLst>
          </p:nvPr>
        </p:nvGraphicFramePr>
        <p:xfrm>
          <a:off x="292002" y="4069976"/>
          <a:ext cx="5425440" cy="2146833"/>
        </p:xfrm>
        <a:graphic>
          <a:graphicData uri="http://schemas.openxmlformats.org/drawingml/2006/table">
            <a:tbl>
              <a:tblPr firstRow="1" firstCol="1" bandRow="1">
                <a:tableStyleId>{3B4B98B0-60AC-42C2-AFA5-B58CD77FA1E5}</a:tableStyleId>
              </a:tblPr>
              <a:tblGrid>
                <a:gridCol w="900430">
                  <a:extLst>
                    <a:ext uri="{9D8B030D-6E8A-4147-A177-3AD203B41FA5}">
                      <a16:colId xmlns:a16="http://schemas.microsoft.com/office/drawing/2014/main" val="20000"/>
                    </a:ext>
                  </a:extLst>
                </a:gridCol>
                <a:gridCol w="4525010">
                  <a:extLst>
                    <a:ext uri="{9D8B030D-6E8A-4147-A177-3AD203B41FA5}">
                      <a16:colId xmlns:a16="http://schemas.microsoft.com/office/drawing/2014/main" val="20001"/>
                    </a:ext>
                  </a:extLst>
                </a:gridCol>
              </a:tblGrid>
              <a:tr h="1884889">
                <a:tc>
                  <a:txBody>
                    <a:bodyPr/>
                    <a:lstStyle/>
                    <a:p>
                      <a:pPr algn="ctr">
                        <a:lnSpc>
                          <a:spcPct val="150000"/>
                        </a:lnSpc>
                        <a:spcAft>
                          <a:spcPts val="1000"/>
                        </a:spcAft>
                      </a:pPr>
                      <a:r>
                        <a:rPr lang="es-EC" sz="1000" dirty="0">
                          <a:effectLst/>
                        </a:rPr>
                        <a:t>Hipótesis: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1000"/>
                        </a:spcAft>
                      </a:pPr>
                      <a:r>
                        <a:rPr lang="es-EC" sz="1000" dirty="0">
                          <a:effectLst/>
                        </a:rPr>
                        <a:t>H0: Los medios que utiliza para difundir la información del servicio que brinda influyen en el tipo de tecnología que le gustaría que se emplee en las promociones del servicio que ofrecen.</a:t>
                      </a:r>
                      <a:endParaRPr lang="es-VE" sz="1100" dirty="0">
                        <a:effectLst/>
                      </a:endParaRPr>
                    </a:p>
                    <a:p>
                      <a:pPr algn="just">
                        <a:lnSpc>
                          <a:spcPct val="150000"/>
                        </a:lnSpc>
                        <a:spcAft>
                          <a:spcPts val="1000"/>
                        </a:spcAft>
                      </a:pPr>
                      <a:r>
                        <a:rPr lang="es-EC" sz="1000" dirty="0">
                          <a:effectLst/>
                        </a:rPr>
                        <a:t>H1: Los medios que utiliza para difundir la información del servicio que brinda no influyen en el tipo de tecnología que le gustaría que se emplee en las promociones del servicio que ofrecen.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61944">
                <a:tc>
                  <a:txBody>
                    <a:bodyPr/>
                    <a:lstStyle/>
                    <a:p>
                      <a:pPr algn="ctr">
                        <a:lnSpc>
                          <a:spcPct val="150000"/>
                        </a:lnSpc>
                        <a:spcAft>
                          <a:spcPts val="1000"/>
                        </a:spcAft>
                      </a:pPr>
                      <a:r>
                        <a:rPr lang="es-EC" sz="1000" dirty="0">
                          <a:effectLst/>
                        </a:rPr>
                        <a:t>Resultados: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0,647 &gt; 0,05   Se rechaza H0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7140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1410026" y="276087"/>
            <a:ext cx="9371949" cy="548666"/>
          </a:xfrm>
        </p:spPr>
        <p:txBody>
          <a:bodyPr>
            <a:normAutofit fontScale="90000"/>
          </a:bodyPr>
          <a:lstStyle/>
          <a:p>
            <a:pPr algn="ctr"/>
            <a:r>
              <a:rPr lang="es-EC" b="1" dirty="0">
                <a:solidFill>
                  <a:schemeClr val="tx1"/>
                </a:solidFill>
              </a:rPr>
              <a:t>ANOVA</a:t>
            </a:r>
            <a:endParaRPr lang="es-VE" b="1" dirty="0">
              <a:solidFill>
                <a:schemeClr val="tx1"/>
              </a:solidFill>
            </a:endParaRPr>
          </a:p>
        </p:txBody>
      </p:sp>
      <p:sp>
        <p:nvSpPr>
          <p:cNvPr id="7" name="Marcador de número de diapositiva 6"/>
          <p:cNvSpPr>
            <a:spLocks noGrp="1"/>
          </p:cNvSpPr>
          <p:nvPr>
            <p:ph type="sldNum" sz="quarter" idx="12"/>
          </p:nvPr>
        </p:nvSpPr>
        <p:spPr/>
        <p:txBody>
          <a:bodyPr/>
          <a:lstStyle/>
          <a:p>
            <a:pPr rtl="0"/>
            <a:fld id="{9CD8D479-8942-46E8-A226-A4E01F7A105C}" type="slidenum">
              <a:rPr lang="es-ES" noProof="0" smtClean="0"/>
              <a:t>26</a:t>
            </a:fld>
            <a:endParaRPr lang="es-ES" noProof="0" dirty="0"/>
          </a:p>
        </p:txBody>
      </p:sp>
      <p:sp>
        <p:nvSpPr>
          <p:cNvPr id="8" name="Marcador de fecha 7"/>
          <p:cNvSpPr>
            <a:spLocks noGrp="1"/>
          </p:cNvSpPr>
          <p:nvPr>
            <p:ph type="dt" sz="half" idx="10"/>
          </p:nvPr>
        </p:nvSpPr>
        <p:spPr/>
        <p:txBody>
          <a:bodyPr/>
          <a:lstStyle/>
          <a:p>
            <a:pPr rtl="0"/>
            <a:r>
              <a:rPr lang="es-ES" noProof="0" dirty="0"/>
              <a:t>02/08/2018</a:t>
            </a:r>
          </a:p>
        </p:txBody>
      </p:sp>
      <p:sp>
        <p:nvSpPr>
          <p:cNvPr id="9" name="Marcador de pie de página 8"/>
          <p:cNvSpPr>
            <a:spLocks noGrp="1"/>
          </p:cNvSpPr>
          <p:nvPr>
            <p:ph type="ftr" sz="quarter" idx="11"/>
          </p:nvPr>
        </p:nvSpPr>
        <p:spPr/>
        <p:txBody>
          <a:bodyPr/>
          <a:lstStyle/>
          <a:p>
            <a:pPr rtl="0"/>
            <a:r>
              <a:rPr lang="es-ES" noProof="0" dirty="0"/>
              <a:t>Ingeniería en Mercadotecnia</a:t>
            </a:r>
          </a:p>
        </p:txBody>
      </p:sp>
      <p:sp>
        <p:nvSpPr>
          <p:cNvPr id="13" name="Rectángulo 12"/>
          <p:cNvSpPr/>
          <p:nvPr/>
        </p:nvSpPr>
        <p:spPr>
          <a:xfrm>
            <a:off x="952827" y="824753"/>
            <a:ext cx="10432350" cy="1295868"/>
          </a:xfrm>
          <a:prstGeom prst="rect">
            <a:avLst/>
          </a:prstGeom>
        </p:spPr>
        <p:txBody>
          <a:bodyPr wrap="square">
            <a:spAutoFit/>
          </a:bodyPr>
          <a:lstStyle/>
          <a:p>
            <a:pPr indent="180340" algn="just">
              <a:lnSpc>
                <a:spcPct val="150000"/>
              </a:lnSpc>
              <a:spcAft>
                <a:spcPts val="1000"/>
              </a:spcAft>
            </a:pPr>
            <a:r>
              <a:rPr lang="es-EC" b="1" dirty="0">
                <a:ea typeface="+mj-ea"/>
                <a:cs typeface="+mj-cs"/>
              </a:rPr>
              <a:t>¿</a:t>
            </a:r>
            <a:r>
              <a:rPr lang="es-EC" b="1" dirty="0">
                <a:latin typeface="+mj-lt"/>
                <a:ea typeface="+mj-ea"/>
                <a:cs typeface="+mj-cs"/>
              </a:rPr>
              <a:t>Qué tipo de tecnologías le gustaría que se emplee en las promociones de este servicio calificando del 1 al 5, siendo 5 excelente y 1 malo? Realidad Aumentada * ¿Cuánto estaría dispuesto a invertir por la implementación de una nueva tecnología?</a:t>
            </a:r>
            <a:endParaRPr lang="es-VE" b="1" dirty="0">
              <a:latin typeface="+mj-lt"/>
              <a:ea typeface="+mj-ea"/>
              <a:cs typeface="+mj-cs"/>
            </a:endParaRPr>
          </a:p>
        </p:txBody>
      </p:sp>
      <p:graphicFrame>
        <p:nvGraphicFramePr>
          <p:cNvPr id="18" name="Tabla 17"/>
          <p:cNvGraphicFramePr>
            <a:graphicFrameLocks noGrp="1"/>
          </p:cNvGraphicFramePr>
          <p:nvPr>
            <p:extLst>
              <p:ext uri="{D42A27DB-BD31-4B8C-83A1-F6EECF244321}">
                <p14:modId xmlns:p14="http://schemas.microsoft.com/office/powerpoint/2010/main" val="3312223641"/>
              </p:ext>
            </p:extLst>
          </p:nvPr>
        </p:nvGraphicFramePr>
        <p:xfrm>
          <a:off x="649717" y="2254762"/>
          <a:ext cx="5777978" cy="1515686"/>
        </p:xfrm>
        <a:graphic>
          <a:graphicData uri="http://schemas.openxmlformats.org/drawingml/2006/table">
            <a:tbl>
              <a:tblPr firstRow="1" firstCol="1" bandRow="1">
                <a:tableStyleId>{3B4B98B0-60AC-42C2-AFA5-B58CD77FA1E5}</a:tableStyleId>
              </a:tblPr>
              <a:tblGrid>
                <a:gridCol w="958636">
                  <a:extLst>
                    <a:ext uri="{9D8B030D-6E8A-4147-A177-3AD203B41FA5}">
                      <a16:colId xmlns:a16="http://schemas.microsoft.com/office/drawing/2014/main" val="20000"/>
                    </a:ext>
                  </a:extLst>
                </a:gridCol>
                <a:gridCol w="4819342">
                  <a:extLst>
                    <a:ext uri="{9D8B030D-6E8A-4147-A177-3AD203B41FA5}">
                      <a16:colId xmlns:a16="http://schemas.microsoft.com/office/drawing/2014/main" val="20001"/>
                    </a:ext>
                  </a:extLst>
                </a:gridCol>
              </a:tblGrid>
              <a:tr h="1219905">
                <a:tc>
                  <a:txBody>
                    <a:bodyPr/>
                    <a:lstStyle/>
                    <a:p>
                      <a:pPr algn="ctr">
                        <a:lnSpc>
                          <a:spcPct val="150000"/>
                        </a:lnSpc>
                        <a:spcAft>
                          <a:spcPts val="1000"/>
                        </a:spcAft>
                      </a:pPr>
                      <a:r>
                        <a:rPr lang="es-EC" sz="1000" dirty="0">
                          <a:effectLst/>
                        </a:rPr>
                        <a:t>Hipótesis: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1000"/>
                        </a:spcAft>
                      </a:pPr>
                      <a:r>
                        <a:rPr lang="es-EC" sz="1000" dirty="0">
                          <a:effectLst/>
                        </a:rPr>
                        <a:t>H0: El tipo de tecnología que le gustaría que se emplee (Realidad Aumentada) influye en cuánto estaría dispuesto a invertir por la implementación de una nueva tecnología.</a:t>
                      </a:r>
                      <a:endParaRPr lang="es-VE" sz="1100" dirty="0">
                        <a:effectLst/>
                      </a:endParaRPr>
                    </a:p>
                    <a:p>
                      <a:pPr algn="just">
                        <a:lnSpc>
                          <a:spcPct val="150000"/>
                        </a:lnSpc>
                        <a:spcAft>
                          <a:spcPts val="1000"/>
                        </a:spcAft>
                      </a:pPr>
                      <a:r>
                        <a:rPr lang="es-EC" sz="1000" dirty="0">
                          <a:effectLst/>
                        </a:rPr>
                        <a:t>H1: El tipo de tecnología que le gustaría que se emplee (Realidad Aumentada) no influye en cuánto estaría dispuesto a invertir por la implementación de una nueva tecnología.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45686">
                <a:tc>
                  <a:txBody>
                    <a:bodyPr/>
                    <a:lstStyle/>
                    <a:p>
                      <a:pPr algn="ctr">
                        <a:lnSpc>
                          <a:spcPct val="150000"/>
                        </a:lnSpc>
                        <a:spcAft>
                          <a:spcPts val="1000"/>
                        </a:spcAft>
                      </a:pPr>
                      <a:r>
                        <a:rPr lang="es-EC" sz="1000" dirty="0">
                          <a:effectLst/>
                        </a:rPr>
                        <a:t>Resultados: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000" dirty="0">
                          <a:effectLst/>
                        </a:rPr>
                        <a:t>0,890 &gt; 0,05   Se rechaza H0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4058936480"/>
              </p:ext>
            </p:extLst>
          </p:nvPr>
        </p:nvGraphicFramePr>
        <p:xfrm>
          <a:off x="609599" y="3863789"/>
          <a:ext cx="5853954" cy="2676054"/>
        </p:xfrm>
        <a:graphic>
          <a:graphicData uri="http://schemas.openxmlformats.org/drawingml/2006/table">
            <a:tbl>
              <a:tblPr firstRow="1" firstCol="1" bandRow="1">
                <a:tableStyleId>{69012ECD-51FC-41F1-AA8D-1B2483CD663E}</a:tableStyleId>
              </a:tblPr>
              <a:tblGrid>
                <a:gridCol w="1269757">
                  <a:extLst>
                    <a:ext uri="{9D8B030D-6E8A-4147-A177-3AD203B41FA5}">
                      <a16:colId xmlns:a16="http://schemas.microsoft.com/office/drawing/2014/main" val="20000"/>
                    </a:ext>
                  </a:extLst>
                </a:gridCol>
                <a:gridCol w="848995">
                  <a:extLst>
                    <a:ext uri="{9D8B030D-6E8A-4147-A177-3AD203B41FA5}">
                      <a16:colId xmlns:a16="http://schemas.microsoft.com/office/drawing/2014/main" val="20001"/>
                    </a:ext>
                  </a:extLst>
                </a:gridCol>
                <a:gridCol w="848995">
                  <a:extLst>
                    <a:ext uri="{9D8B030D-6E8A-4147-A177-3AD203B41FA5}">
                      <a16:colId xmlns:a16="http://schemas.microsoft.com/office/drawing/2014/main" val="20002"/>
                    </a:ext>
                  </a:extLst>
                </a:gridCol>
                <a:gridCol w="896921">
                  <a:extLst>
                    <a:ext uri="{9D8B030D-6E8A-4147-A177-3AD203B41FA5}">
                      <a16:colId xmlns:a16="http://schemas.microsoft.com/office/drawing/2014/main" val="20003"/>
                    </a:ext>
                  </a:extLst>
                </a:gridCol>
                <a:gridCol w="896921">
                  <a:extLst>
                    <a:ext uri="{9D8B030D-6E8A-4147-A177-3AD203B41FA5}">
                      <a16:colId xmlns:a16="http://schemas.microsoft.com/office/drawing/2014/main" val="20004"/>
                    </a:ext>
                  </a:extLst>
                </a:gridCol>
                <a:gridCol w="546494">
                  <a:extLst>
                    <a:ext uri="{9D8B030D-6E8A-4147-A177-3AD203B41FA5}">
                      <a16:colId xmlns:a16="http://schemas.microsoft.com/office/drawing/2014/main" val="20005"/>
                    </a:ext>
                  </a:extLst>
                </a:gridCol>
                <a:gridCol w="545871">
                  <a:extLst>
                    <a:ext uri="{9D8B030D-6E8A-4147-A177-3AD203B41FA5}">
                      <a16:colId xmlns:a16="http://schemas.microsoft.com/office/drawing/2014/main" val="20006"/>
                    </a:ext>
                  </a:extLst>
                </a:gridCol>
              </a:tblGrid>
              <a:tr h="440854">
                <a:tc gridSpan="2">
                  <a:txBody>
                    <a:bodyPr/>
                    <a:lstStyle/>
                    <a:p>
                      <a:pP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VE"/>
                    </a:p>
                  </a:txBody>
                  <a:tcPr/>
                </a:tc>
                <a:tc>
                  <a:txBody>
                    <a:bodyPr/>
                    <a:lstStyle/>
                    <a:p>
                      <a:pPr marL="38100" marR="38100" algn="ctr">
                        <a:lnSpc>
                          <a:spcPts val="1600"/>
                        </a:lnSpc>
                        <a:spcAft>
                          <a:spcPts val="0"/>
                        </a:spcAft>
                      </a:pPr>
                      <a:r>
                        <a:rPr lang="es-EC" sz="1000" dirty="0">
                          <a:effectLst/>
                        </a:rPr>
                        <a:t>Suma de cuadrados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gl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Media cuadrática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F</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Sig.</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25297">
                <a:tc rowSpan="3">
                  <a:txBody>
                    <a:bodyPr/>
                    <a:lstStyle/>
                    <a:p>
                      <a:pPr marL="38100" marR="38100">
                        <a:lnSpc>
                          <a:spcPts val="1600"/>
                        </a:lnSpc>
                        <a:spcAft>
                          <a:spcPts val="0"/>
                        </a:spcAft>
                      </a:pPr>
                      <a:r>
                        <a:rPr lang="es-EC" sz="1000" dirty="0">
                          <a:effectLst/>
                        </a:rPr>
                        <a:t>¿Qué tipo de tecnologías le gustaría que se emplee en las promociones de este servicio calificando del 1 al 5, siendo 5 excelente y 1 malo? Realidad Aumentada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Entre grupos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,292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,097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,208</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,890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25297">
                <a:tc vMerge="1">
                  <a:txBody>
                    <a:bodyPr/>
                    <a:lstStyle/>
                    <a:p>
                      <a:endParaRPr lang="es-VE"/>
                    </a:p>
                  </a:txBody>
                  <a:tcPr/>
                </a:tc>
                <a:tc>
                  <a:txBody>
                    <a:bodyPr/>
                    <a:lstStyle/>
                    <a:p>
                      <a:pPr marL="38100" marR="38100" algn="ctr">
                        <a:lnSpc>
                          <a:spcPts val="1600"/>
                        </a:lnSpc>
                        <a:spcAft>
                          <a:spcPts val="0"/>
                        </a:spcAft>
                      </a:pPr>
                      <a:r>
                        <a:rPr lang="es-EC" sz="1000" dirty="0">
                          <a:effectLst/>
                        </a:rPr>
                        <a:t>Dentro de grupos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32,748</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70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,468</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203515">
                <a:tc vMerge="1">
                  <a:txBody>
                    <a:bodyPr/>
                    <a:lstStyle/>
                    <a:p>
                      <a:endParaRPr lang="es-VE"/>
                    </a:p>
                  </a:txBody>
                  <a:tcPr/>
                </a:tc>
                <a:tc>
                  <a:txBody>
                    <a:bodyPr/>
                    <a:lstStyle/>
                    <a:p>
                      <a:pPr marL="38100" marR="38100" algn="ctr">
                        <a:lnSpc>
                          <a:spcPts val="1600"/>
                        </a:lnSpc>
                        <a:spcAft>
                          <a:spcPts val="0"/>
                        </a:spcAft>
                      </a:pPr>
                      <a:r>
                        <a:rPr lang="es-EC" sz="1000" dirty="0">
                          <a:effectLst/>
                        </a:rPr>
                        <a:t>Total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33,041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73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pic>
        <p:nvPicPr>
          <p:cNvPr id="20" name="Imagen 19"/>
          <p:cNvPicPr/>
          <p:nvPr/>
        </p:nvPicPr>
        <p:blipFill>
          <a:blip r:embed="rId2" cstate="email">
            <a:extLst>
              <a:ext uri="{28A0092B-C50C-407E-A947-70E740481C1C}">
                <a14:useLocalDpi xmlns:a14="http://schemas.microsoft.com/office/drawing/2010/main"/>
              </a:ext>
            </a:extLst>
          </a:blip>
          <a:srcRect/>
          <a:stretch>
            <a:fillRect/>
          </a:stretch>
        </p:blipFill>
        <p:spPr bwMode="auto">
          <a:xfrm>
            <a:off x="6724892" y="2393577"/>
            <a:ext cx="5099555" cy="3836894"/>
          </a:xfrm>
          <a:prstGeom prst="rect">
            <a:avLst/>
          </a:prstGeom>
          <a:noFill/>
          <a:ln>
            <a:noFill/>
          </a:ln>
        </p:spPr>
      </p:pic>
    </p:spTree>
    <p:extLst>
      <p:ext uri="{BB962C8B-B14F-4D97-AF65-F5344CB8AC3E}">
        <p14:creationId xmlns:p14="http://schemas.microsoft.com/office/powerpoint/2010/main" val="5410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665207"/>
          </a:xfrm>
        </p:spPr>
        <p:txBody>
          <a:bodyPr/>
          <a:lstStyle/>
          <a:p>
            <a:pPr algn="ctr"/>
            <a:r>
              <a:rPr lang="es-EC" b="1" dirty="0">
                <a:solidFill>
                  <a:schemeClr val="tx1"/>
                </a:solidFill>
              </a:rPr>
              <a:t>CORRELACIÓN</a:t>
            </a:r>
            <a:endParaRPr lang="es-VE" b="1" dirty="0">
              <a:solidFill>
                <a:schemeClr val="tx1"/>
              </a:solidFill>
            </a:endParaRPr>
          </a:p>
        </p:txBody>
      </p:sp>
      <p:sp>
        <p:nvSpPr>
          <p:cNvPr id="7" name="Marcador de contenido 6"/>
          <p:cNvSpPr>
            <a:spLocks noGrp="1"/>
          </p:cNvSpPr>
          <p:nvPr>
            <p:ph sz="half" idx="1"/>
          </p:nvPr>
        </p:nvSpPr>
        <p:spPr>
          <a:xfrm>
            <a:off x="453402" y="1188728"/>
            <a:ext cx="11209680" cy="774543"/>
          </a:xfrm>
        </p:spPr>
        <p:txBody>
          <a:bodyPr>
            <a:normAutofit/>
          </a:bodyPr>
          <a:lstStyle/>
          <a:p>
            <a:pPr marL="0" indent="0">
              <a:buNone/>
            </a:pPr>
            <a:r>
              <a:rPr lang="es-EC" dirty="0"/>
              <a:t>¿Considera usted que los medios promocionales que emplea son tradicionales? * ¿Cuánto estaría dispuesto a invertir por la implementación de una nueva tecnología?</a:t>
            </a:r>
            <a:endParaRPr lang="es-VE" dirty="0"/>
          </a:p>
          <a:p>
            <a:pPr marL="0" indent="0">
              <a:buNone/>
            </a:pPr>
            <a:endParaRPr lang="es-VE" dirty="0"/>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27</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9" name="Tabla 8"/>
          <p:cNvGraphicFramePr>
            <a:graphicFrameLocks noGrp="1"/>
          </p:cNvGraphicFramePr>
          <p:nvPr>
            <p:extLst>
              <p:ext uri="{D42A27DB-BD31-4B8C-83A1-F6EECF244321}">
                <p14:modId xmlns:p14="http://schemas.microsoft.com/office/powerpoint/2010/main" val="2129149204"/>
              </p:ext>
            </p:extLst>
          </p:nvPr>
        </p:nvGraphicFramePr>
        <p:xfrm>
          <a:off x="504679" y="2034987"/>
          <a:ext cx="5842334" cy="4150659"/>
        </p:xfrm>
        <a:graphic>
          <a:graphicData uri="http://schemas.openxmlformats.org/drawingml/2006/table">
            <a:tbl>
              <a:tblPr firstRow="1" firstCol="1" bandRow="1">
                <a:tableStyleId>{B301B821-A1FF-4177-AEE7-76D212191A09}</a:tableStyleId>
              </a:tblPr>
              <a:tblGrid>
                <a:gridCol w="1861448">
                  <a:extLst>
                    <a:ext uri="{9D8B030D-6E8A-4147-A177-3AD203B41FA5}">
                      <a16:colId xmlns:a16="http://schemas.microsoft.com/office/drawing/2014/main" val="20000"/>
                    </a:ext>
                  </a:extLst>
                </a:gridCol>
                <a:gridCol w="1745842">
                  <a:extLst>
                    <a:ext uri="{9D8B030D-6E8A-4147-A177-3AD203B41FA5}">
                      <a16:colId xmlns:a16="http://schemas.microsoft.com/office/drawing/2014/main" val="20001"/>
                    </a:ext>
                  </a:extLst>
                </a:gridCol>
                <a:gridCol w="1117522">
                  <a:extLst>
                    <a:ext uri="{9D8B030D-6E8A-4147-A177-3AD203B41FA5}">
                      <a16:colId xmlns:a16="http://schemas.microsoft.com/office/drawing/2014/main" val="20002"/>
                    </a:ext>
                  </a:extLst>
                </a:gridCol>
                <a:gridCol w="1117522">
                  <a:extLst>
                    <a:ext uri="{9D8B030D-6E8A-4147-A177-3AD203B41FA5}">
                      <a16:colId xmlns:a16="http://schemas.microsoft.com/office/drawing/2014/main" val="20003"/>
                    </a:ext>
                  </a:extLst>
                </a:gridCol>
              </a:tblGrid>
              <a:tr h="1808806">
                <a:tc gridSpan="2">
                  <a:txBody>
                    <a:bodyPr/>
                    <a:lstStyle/>
                    <a:p>
                      <a:pP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VE"/>
                    </a:p>
                  </a:txBody>
                  <a:tcPr/>
                </a:tc>
                <a:tc>
                  <a:txBody>
                    <a:bodyPr/>
                    <a:lstStyle/>
                    <a:p>
                      <a:pPr marL="38100" marR="38100" algn="ctr">
                        <a:lnSpc>
                          <a:spcPts val="1600"/>
                        </a:lnSpc>
                        <a:spcAft>
                          <a:spcPts val="0"/>
                        </a:spcAft>
                      </a:pPr>
                      <a:r>
                        <a:rPr lang="es-EC" sz="1000" dirty="0">
                          <a:effectLst/>
                        </a:rPr>
                        <a:t>¿Considera usted que los medios promocionales que emplea son tradicionales?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¿Cuánto estaría dispuesto a invertir por la implementación de una nueva tecnología?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53922">
                <a:tc rowSpan="3">
                  <a:txBody>
                    <a:bodyPr/>
                    <a:lstStyle/>
                    <a:p>
                      <a:pPr marL="38100" marR="38100">
                        <a:lnSpc>
                          <a:spcPts val="1600"/>
                        </a:lnSpc>
                        <a:spcAft>
                          <a:spcPts val="0"/>
                        </a:spcAft>
                      </a:pPr>
                      <a:r>
                        <a:rPr lang="es-EC" sz="1000" dirty="0">
                          <a:effectLst/>
                        </a:rPr>
                        <a:t>¿Considera usted que los medios promocionales que emplea son tradicionales?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000" dirty="0">
                          <a:effectLst/>
                        </a:rPr>
                        <a:t>Correlación de Pearson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,177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9806">
                <a:tc vMerge="1">
                  <a:txBody>
                    <a:bodyPr/>
                    <a:lstStyle/>
                    <a:p>
                      <a:endParaRPr lang="es-VE"/>
                    </a:p>
                  </a:txBody>
                  <a:tcPr/>
                </a:tc>
                <a:tc>
                  <a:txBody>
                    <a:bodyPr/>
                    <a:lstStyle/>
                    <a:p>
                      <a:pPr marL="38100" marR="38100">
                        <a:lnSpc>
                          <a:spcPts val="1600"/>
                        </a:lnSpc>
                        <a:spcAft>
                          <a:spcPts val="0"/>
                        </a:spcAft>
                      </a:pPr>
                      <a:r>
                        <a:rPr lang="es-EC" sz="1000" dirty="0">
                          <a:effectLst/>
                        </a:rPr>
                        <a:t>Sig. (bilateral)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,131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10919">
                <a:tc vMerge="1">
                  <a:txBody>
                    <a:bodyPr/>
                    <a:lstStyle/>
                    <a:p>
                      <a:endParaRPr lang="es-VE"/>
                    </a:p>
                  </a:txBody>
                  <a:tcPr/>
                </a:tc>
                <a:tc>
                  <a:txBody>
                    <a:bodyPr/>
                    <a:lstStyle/>
                    <a:p>
                      <a:pPr marL="38100" marR="38100">
                        <a:lnSpc>
                          <a:spcPts val="1600"/>
                        </a:lnSpc>
                        <a:spcAft>
                          <a:spcPts val="0"/>
                        </a:spcAft>
                      </a:pPr>
                      <a:r>
                        <a:rPr lang="es-EC" sz="1000" dirty="0">
                          <a:effectLst/>
                        </a:rPr>
                        <a:t>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74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74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53922">
                <a:tc rowSpan="3">
                  <a:txBody>
                    <a:bodyPr/>
                    <a:lstStyle/>
                    <a:p>
                      <a:pPr marL="38100" marR="38100">
                        <a:lnSpc>
                          <a:spcPts val="1600"/>
                        </a:lnSpc>
                        <a:spcAft>
                          <a:spcPts val="0"/>
                        </a:spcAft>
                      </a:pPr>
                      <a:r>
                        <a:rPr lang="es-EC" sz="1000" dirty="0">
                          <a:effectLst/>
                        </a:rPr>
                        <a:t>¿Cuánto estaría dispuesto a invertir por la implementación de una nueva tecnología?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000" dirty="0">
                          <a:effectLst/>
                        </a:rPr>
                        <a:t>Correlación de Pearson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,177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79806">
                <a:tc vMerge="1">
                  <a:txBody>
                    <a:bodyPr/>
                    <a:lstStyle/>
                    <a:p>
                      <a:endParaRPr lang="es-VE"/>
                    </a:p>
                  </a:txBody>
                  <a:tcPr/>
                </a:tc>
                <a:tc>
                  <a:txBody>
                    <a:bodyPr/>
                    <a:lstStyle/>
                    <a:p>
                      <a:pPr marL="38100" marR="38100">
                        <a:lnSpc>
                          <a:spcPts val="1600"/>
                        </a:lnSpc>
                        <a:spcAft>
                          <a:spcPts val="0"/>
                        </a:spcAft>
                      </a:pPr>
                      <a:r>
                        <a:rPr lang="es-EC" sz="1000" dirty="0">
                          <a:effectLst/>
                        </a:rPr>
                        <a:t>Sig. (bilateral)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,131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63478">
                <a:tc vMerge="1">
                  <a:txBody>
                    <a:bodyPr/>
                    <a:lstStyle/>
                    <a:p>
                      <a:endParaRPr lang="es-VE"/>
                    </a:p>
                  </a:txBody>
                  <a:tcPr/>
                </a:tc>
                <a:tc>
                  <a:txBody>
                    <a:bodyPr/>
                    <a:lstStyle/>
                    <a:p>
                      <a:pPr marL="38100" marR="38100">
                        <a:lnSpc>
                          <a:spcPts val="1600"/>
                        </a:lnSpc>
                        <a:spcAft>
                          <a:spcPts val="0"/>
                        </a:spcAft>
                      </a:pPr>
                      <a:r>
                        <a:rPr lang="es-EC" sz="1000" dirty="0">
                          <a:effectLst/>
                        </a:rPr>
                        <a:t>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74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74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268054244"/>
              </p:ext>
            </p:extLst>
          </p:nvPr>
        </p:nvGraphicFramePr>
        <p:xfrm>
          <a:off x="7415922" y="3178837"/>
          <a:ext cx="3778885" cy="1591310"/>
        </p:xfrm>
        <a:graphic>
          <a:graphicData uri="http://schemas.openxmlformats.org/drawingml/2006/table">
            <a:tbl>
              <a:tblPr firstRow="1" firstCol="1" bandRow="1">
                <a:tableStyleId>{3B4B98B0-60AC-42C2-AFA5-B58CD77FA1E5}</a:tableStyleId>
              </a:tblPr>
              <a:tblGrid>
                <a:gridCol w="2072005">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tblGrid>
              <a:tr h="400685">
                <a:tc>
                  <a:txBody>
                    <a:bodyPr/>
                    <a:lstStyle/>
                    <a:p>
                      <a:pPr algn="ctr">
                        <a:lnSpc>
                          <a:spcPct val="150000"/>
                        </a:lnSpc>
                        <a:spcAft>
                          <a:spcPts val="0"/>
                        </a:spcAft>
                      </a:pPr>
                      <a:r>
                        <a:rPr lang="es-EC" sz="1000" dirty="0">
                          <a:effectLst/>
                        </a:rPr>
                        <a:t>0,00 a 0,19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000" dirty="0">
                          <a:effectLst/>
                        </a:rPr>
                        <a:t>No existe relación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9255">
                <a:tc>
                  <a:txBody>
                    <a:bodyPr/>
                    <a:lstStyle/>
                    <a:p>
                      <a:pPr algn="ctr">
                        <a:lnSpc>
                          <a:spcPct val="150000"/>
                        </a:lnSpc>
                        <a:spcAft>
                          <a:spcPts val="0"/>
                        </a:spcAft>
                      </a:pPr>
                      <a:r>
                        <a:rPr lang="es-EC" sz="1000" dirty="0">
                          <a:effectLst/>
                        </a:rPr>
                        <a:t>0,20 a 0,39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000" dirty="0">
                          <a:effectLst/>
                        </a:rPr>
                        <a:t>Baja relación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0685">
                <a:tc>
                  <a:txBody>
                    <a:bodyPr/>
                    <a:lstStyle/>
                    <a:p>
                      <a:pPr algn="ctr">
                        <a:lnSpc>
                          <a:spcPct val="150000"/>
                        </a:lnSpc>
                        <a:spcAft>
                          <a:spcPts val="0"/>
                        </a:spcAft>
                      </a:pPr>
                      <a:r>
                        <a:rPr lang="es-EC" sz="1000" dirty="0">
                          <a:effectLst/>
                        </a:rPr>
                        <a:t>0,50 a 0,79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000" dirty="0">
                          <a:effectLst/>
                        </a:rPr>
                        <a:t>Mediana relación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00685">
                <a:tc>
                  <a:txBody>
                    <a:bodyPr/>
                    <a:lstStyle/>
                    <a:p>
                      <a:pPr algn="ctr">
                        <a:lnSpc>
                          <a:spcPct val="150000"/>
                        </a:lnSpc>
                        <a:spcAft>
                          <a:spcPts val="0"/>
                        </a:spcAft>
                      </a:pPr>
                      <a:r>
                        <a:rPr lang="es-EC" sz="1000" dirty="0">
                          <a:effectLst/>
                        </a:rPr>
                        <a:t>0,80 a 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000" dirty="0">
                          <a:effectLst/>
                        </a:rPr>
                        <a:t>Excelente relación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5814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180168"/>
            <a:ext cx="9371949" cy="566623"/>
          </a:xfrm>
        </p:spPr>
        <p:txBody>
          <a:bodyPr rtlCol="0">
            <a:normAutofit fontScale="90000"/>
          </a:bodyPr>
          <a:lstStyle/>
          <a:p>
            <a:pPr algn="ctr" rtl="0"/>
            <a:r>
              <a:rPr lang="es-ES" b="1" dirty="0">
                <a:solidFill>
                  <a:schemeClr val="tx1"/>
                </a:solidFill>
                <a:hlinkClick r:id="rId3" action="ppaction://hlinksldjump"/>
              </a:rPr>
              <a:t>ANÁLISIS BIVARIADO</a:t>
            </a:r>
            <a:endParaRPr lang="es-ES" b="1" dirty="0">
              <a:solidFill>
                <a:schemeClr val="tx1"/>
              </a:solidFill>
            </a:endParaRPr>
          </a:p>
        </p:txBody>
      </p:sp>
      <p:sp>
        <p:nvSpPr>
          <p:cNvPr id="8" name="Marcador de texto 7"/>
          <p:cNvSpPr>
            <a:spLocks noGrp="1"/>
          </p:cNvSpPr>
          <p:nvPr>
            <p:ph type="body" idx="1"/>
          </p:nvPr>
        </p:nvSpPr>
        <p:spPr>
          <a:xfrm>
            <a:off x="1175111" y="758243"/>
            <a:ext cx="7523733" cy="487049"/>
          </a:xfrm>
        </p:spPr>
        <p:txBody>
          <a:bodyPr>
            <a:normAutofit/>
          </a:bodyPr>
          <a:lstStyle/>
          <a:p>
            <a:pPr algn="ctr"/>
            <a:r>
              <a:rPr lang="es-EC" dirty="0"/>
              <a:t>TURISTAS</a:t>
            </a:r>
            <a:endParaRPr lang="es-VE" dirty="0"/>
          </a:p>
        </p:txBody>
      </p:sp>
      <p:sp>
        <p:nvSpPr>
          <p:cNvPr id="7" name="Marcador de contenido 6"/>
          <p:cNvSpPr>
            <a:spLocks noGrp="1"/>
          </p:cNvSpPr>
          <p:nvPr>
            <p:ph sz="half" idx="2"/>
          </p:nvPr>
        </p:nvSpPr>
        <p:spPr>
          <a:xfrm>
            <a:off x="664303" y="1793683"/>
            <a:ext cx="4608576" cy="1441543"/>
          </a:xfrm>
        </p:spPr>
        <p:txBody>
          <a:bodyPr>
            <a:normAutofit fontScale="85000" lnSpcReduction="20000"/>
          </a:bodyPr>
          <a:lstStyle/>
          <a:p>
            <a:pPr marL="0" indent="0" algn="just">
              <a:lnSpc>
                <a:spcPct val="110000"/>
              </a:lnSpc>
              <a:buNone/>
            </a:pPr>
            <a:r>
              <a:rPr lang="es-EC" dirty="0"/>
              <a:t>¿Qué tipo de tecnología le gustaría que se emplee en las promociones este servicio calificando del 1 al 5, siendo 1 malo y 5 excelente? Realidad Aumentada* Su conocimiento de Realidad Aumentada es:</a:t>
            </a:r>
            <a:endParaRPr lang="es-VE" dirty="0"/>
          </a:p>
        </p:txBody>
      </p:sp>
      <p:sp>
        <p:nvSpPr>
          <p:cNvPr id="9" name="Marcador de texto 8"/>
          <p:cNvSpPr>
            <a:spLocks noGrp="1"/>
          </p:cNvSpPr>
          <p:nvPr>
            <p:ph type="body" sz="quarter" idx="3"/>
          </p:nvPr>
        </p:nvSpPr>
        <p:spPr>
          <a:xfrm>
            <a:off x="4530550" y="790150"/>
            <a:ext cx="4610100" cy="444752"/>
          </a:xfrm>
        </p:spPr>
        <p:txBody>
          <a:bodyPr/>
          <a:lstStyle/>
          <a:p>
            <a:pPr algn="ctr"/>
            <a:r>
              <a:rPr lang="es-EC" dirty="0"/>
              <a:t>CHI - CUADRADO</a:t>
            </a:r>
            <a:endParaRPr lang="es-VE" dirty="0"/>
          </a:p>
        </p:txBody>
      </p:sp>
      <p:sp>
        <p:nvSpPr>
          <p:cNvPr id="4" name="Marcador de posición de número de diapositiva 3"/>
          <p:cNvSpPr>
            <a:spLocks noGrp="1"/>
          </p:cNvSpPr>
          <p:nvPr>
            <p:ph type="sldNum" sz="quarter" idx="12"/>
          </p:nvPr>
        </p:nvSpPr>
        <p:spPr/>
        <p:txBody>
          <a:bodyPr rtlCol="0"/>
          <a:lstStyle/>
          <a:p>
            <a:pPr rtl="0"/>
            <a:fld id="{9CD8D479-8942-46E8-A226-A4E01F7A105C}" type="slidenum">
              <a:rPr lang="es-ES" smtClean="0"/>
              <a:t>28</a:t>
            </a:fld>
            <a:endParaRPr lang="es-ES" dirty="0"/>
          </a:p>
        </p:txBody>
      </p:sp>
      <p:sp>
        <p:nvSpPr>
          <p:cNvPr id="5" name="Marcador de posición de fecha 4"/>
          <p:cNvSpPr>
            <a:spLocks noGrp="1"/>
          </p:cNvSpPr>
          <p:nvPr>
            <p:ph type="dt" sz="half" idx="10"/>
          </p:nvPr>
        </p:nvSpPr>
        <p:spPr/>
        <p:txBody>
          <a:bodyPr rtlCol="0"/>
          <a:lstStyle/>
          <a:p>
            <a:pPr rtl="0"/>
            <a:r>
              <a:rPr lang="es-ES" dirty="0"/>
              <a:t>02/08/2018</a:t>
            </a:r>
          </a:p>
        </p:txBody>
      </p:sp>
      <p:sp>
        <p:nvSpPr>
          <p:cNvPr id="6" name="Marcador de posición de pie de página 5"/>
          <p:cNvSpPr>
            <a:spLocks noGrp="1"/>
          </p:cNvSpPr>
          <p:nvPr>
            <p:ph type="ftr" sz="quarter" idx="11"/>
          </p:nvPr>
        </p:nvSpPr>
        <p:spPr/>
        <p:txBody>
          <a:bodyPr rtlCol="0"/>
          <a:lstStyle/>
          <a:p>
            <a:pPr rtl="0"/>
            <a:r>
              <a:rPr lang="es-ES" dirty="0"/>
              <a:t>Ingeniería en Mercadotecnia</a:t>
            </a:r>
          </a:p>
        </p:txBody>
      </p:sp>
      <p:graphicFrame>
        <p:nvGraphicFramePr>
          <p:cNvPr id="3" name="Tabla 2"/>
          <p:cNvGraphicFramePr>
            <a:graphicFrameLocks noGrp="1"/>
          </p:cNvGraphicFramePr>
          <p:nvPr>
            <p:extLst>
              <p:ext uri="{D42A27DB-BD31-4B8C-83A1-F6EECF244321}">
                <p14:modId xmlns:p14="http://schemas.microsoft.com/office/powerpoint/2010/main" val="2931302171"/>
              </p:ext>
            </p:extLst>
          </p:nvPr>
        </p:nvGraphicFramePr>
        <p:xfrm>
          <a:off x="255871" y="3583902"/>
          <a:ext cx="5425440" cy="2185736"/>
        </p:xfrm>
        <a:graphic>
          <a:graphicData uri="http://schemas.openxmlformats.org/drawingml/2006/table">
            <a:tbl>
              <a:tblPr firstRow="1" firstCol="1" bandRow="1">
                <a:tableStyleId>{3B4B98B0-60AC-42C2-AFA5-B58CD77FA1E5}</a:tableStyleId>
              </a:tblPr>
              <a:tblGrid>
                <a:gridCol w="900430">
                  <a:extLst>
                    <a:ext uri="{9D8B030D-6E8A-4147-A177-3AD203B41FA5}">
                      <a16:colId xmlns:a16="http://schemas.microsoft.com/office/drawing/2014/main" val="20000"/>
                    </a:ext>
                  </a:extLst>
                </a:gridCol>
                <a:gridCol w="4525010">
                  <a:extLst>
                    <a:ext uri="{9D8B030D-6E8A-4147-A177-3AD203B41FA5}">
                      <a16:colId xmlns:a16="http://schemas.microsoft.com/office/drawing/2014/main" val="20001"/>
                    </a:ext>
                  </a:extLst>
                </a:gridCol>
              </a:tblGrid>
              <a:tr h="1919046">
                <a:tc>
                  <a:txBody>
                    <a:bodyPr/>
                    <a:lstStyle/>
                    <a:p>
                      <a:pPr algn="ctr">
                        <a:lnSpc>
                          <a:spcPct val="150000"/>
                        </a:lnSpc>
                        <a:spcAft>
                          <a:spcPts val="1000"/>
                        </a:spcAft>
                      </a:pPr>
                      <a:r>
                        <a:rPr lang="es-EC" sz="1000" dirty="0">
                          <a:effectLst/>
                        </a:rPr>
                        <a:t>Hipótesis: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1000"/>
                        </a:spcAft>
                      </a:pPr>
                      <a:r>
                        <a:rPr lang="es-EC" sz="1000" dirty="0">
                          <a:effectLst/>
                        </a:rPr>
                        <a:t>H0: El tipo de tecnología que le gustaría que se emplee en las promociones de este servicio (Realidad Aumentada) influye en el nivel de conocimiento que tienen sobre Realidad Aumentada. </a:t>
                      </a:r>
                      <a:endParaRPr lang="es-VE" sz="1100" dirty="0">
                        <a:effectLst/>
                      </a:endParaRPr>
                    </a:p>
                    <a:p>
                      <a:pPr algn="just">
                        <a:lnSpc>
                          <a:spcPct val="150000"/>
                        </a:lnSpc>
                        <a:spcAft>
                          <a:spcPts val="1000"/>
                        </a:spcAft>
                      </a:pPr>
                      <a:r>
                        <a:rPr lang="es-EC" sz="1000" dirty="0">
                          <a:effectLst/>
                        </a:rPr>
                        <a:t>H1: El tipo de tecnología que le gustaría que se emplee en las promociones de este servicio (Realidad Aumentada) no influye en el nivel de conocimiento que tienen sobre Realidad Aumentada.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6690">
                <a:tc>
                  <a:txBody>
                    <a:bodyPr/>
                    <a:lstStyle/>
                    <a:p>
                      <a:pPr algn="ctr">
                        <a:lnSpc>
                          <a:spcPct val="150000"/>
                        </a:lnSpc>
                        <a:spcAft>
                          <a:spcPts val="1000"/>
                        </a:spcAft>
                      </a:pPr>
                      <a:r>
                        <a:rPr lang="es-EC" sz="1000" dirty="0">
                          <a:effectLst/>
                        </a:rPr>
                        <a:t>Resultado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1000"/>
                        </a:spcAft>
                      </a:pPr>
                      <a:r>
                        <a:rPr lang="es-EC" sz="1000" dirty="0">
                          <a:effectLst/>
                        </a:rPr>
                        <a:t>0,006 &lt; 0,05 Se acepta H1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872831006"/>
              </p:ext>
            </p:extLst>
          </p:nvPr>
        </p:nvGraphicFramePr>
        <p:xfrm>
          <a:off x="6329082" y="1410627"/>
          <a:ext cx="4953001" cy="1737360"/>
        </p:xfrm>
        <a:graphic>
          <a:graphicData uri="http://schemas.openxmlformats.org/drawingml/2006/table">
            <a:tbl>
              <a:tblPr firstRow="1" firstCol="1" bandRow="1">
                <a:tableStyleId>{B301B821-A1FF-4177-AEE7-76D212191A09}</a:tableStyleId>
              </a:tblPr>
              <a:tblGrid>
                <a:gridCol w="2031740">
                  <a:extLst>
                    <a:ext uri="{9D8B030D-6E8A-4147-A177-3AD203B41FA5}">
                      <a16:colId xmlns:a16="http://schemas.microsoft.com/office/drawing/2014/main" val="20000"/>
                    </a:ext>
                  </a:extLst>
                </a:gridCol>
                <a:gridCol w="850791">
                  <a:extLst>
                    <a:ext uri="{9D8B030D-6E8A-4147-A177-3AD203B41FA5}">
                      <a16:colId xmlns:a16="http://schemas.microsoft.com/office/drawing/2014/main" val="20001"/>
                    </a:ext>
                  </a:extLst>
                </a:gridCol>
                <a:gridCol w="850791">
                  <a:extLst>
                    <a:ext uri="{9D8B030D-6E8A-4147-A177-3AD203B41FA5}">
                      <a16:colId xmlns:a16="http://schemas.microsoft.com/office/drawing/2014/main" val="20002"/>
                    </a:ext>
                  </a:extLst>
                </a:gridCol>
                <a:gridCol w="1219679">
                  <a:extLst>
                    <a:ext uri="{9D8B030D-6E8A-4147-A177-3AD203B41FA5}">
                      <a16:colId xmlns:a16="http://schemas.microsoft.com/office/drawing/2014/main" val="20003"/>
                    </a:ext>
                  </a:extLst>
                </a:gridCol>
              </a:tblGrid>
              <a:tr h="575945">
                <a:tc>
                  <a:txBody>
                    <a:bodyPr/>
                    <a:lstStyle/>
                    <a:p>
                      <a:pP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Valor</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gl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Sig. asintótica (2 caras)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98450">
                <a:tc>
                  <a:txBody>
                    <a:bodyPr/>
                    <a:lstStyle/>
                    <a:p>
                      <a:pPr marL="38100" marR="38100">
                        <a:lnSpc>
                          <a:spcPts val="1600"/>
                        </a:lnSpc>
                        <a:spcAft>
                          <a:spcPts val="0"/>
                        </a:spcAft>
                      </a:pPr>
                      <a:r>
                        <a:rPr lang="es-EC" sz="1000" dirty="0">
                          <a:effectLst/>
                        </a:rPr>
                        <a:t>Chi-cuadrado de Pearson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27,971</a:t>
                      </a:r>
                      <a:r>
                        <a:rPr lang="es-EC" sz="1000" baseline="30000" dirty="0">
                          <a:effectLst/>
                        </a:rPr>
                        <a:t>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,006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7655">
                <a:tc>
                  <a:txBody>
                    <a:bodyPr/>
                    <a:lstStyle/>
                    <a:p>
                      <a:pPr marL="38100" marR="38100">
                        <a:lnSpc>
                          <a:spcPts val="1600"/>
                        </a:lnSpc>
                        <a:spcAft>
                          <a:spcPts val="0"/>
                        </a:spcAft>
                      </a:pPr>
                      <a:r>
                        <a:rPr lang="es-EC" sz="1000" dirty="0">
                          <a:effectLst/>
                        </a:rPr>
                        <a:t>Razón de verosimilitud</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19,964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,068</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7655">
                <a:tc>
                  <a:txBody>
                    <a:bodyPr/>
                    <a:lstStyle/>
                    <a:p>
                      <a:pPr marL="38100" marR="38100">
                        <a:lnSpc>
                          <a:spcPts val="1600"/>
                        </a:lnSpc>
                        <a:spcAft>
                          <a:spcPts val="0"/>
                        </a:spcAft>
                      </a:pPr>
                      <a:r>
                        <a:rPr lang="es-EC" sz="1000" dirty="0">
                          <a:effectLst/>
                        </a:rPr>
                        <a:t>Asociación lineal por lineal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6,391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,011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7655">
                <a:tc>
                  <a:txBody>
                    <a:bodyPr/>
                    <a:lstStyle/>
                    <a:p>
                      <a:pPr marL="38100" marR="38100">
                        <a:lnSpc>
                          <a:spcPts val="1600"/>
                        </a:lnSpc>
                        <a:spcAft>
                          <a:spcPts val="0"/>
                        </a:spcAft>
                      </a:pPr>
                      <a:r>
                        <a:rPr lang="es-EC" sz="1000" dirty="0">
                          <a:effectLst/>
                        </a:rPr>
                        <a:t>N de casos válidos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97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14" name="Imagen 13"/>
          <p:cNvPicPr/>
          <p:nvPr/>
        </p:nvPicPr>
        <p:blipFill rotWithShape="1">
          <a:blip r:embed="rId4" cstate="email">
            <a:extLst>
              <a:ext uri="{28A0092B-C50C-407E-A947-70E740481C1C}">
                <a14:useLocalDpi xmlns:a14="http://schemas.microsoft.com/office/drawing/2010/main"/>
              </a:ext>
            </a:extLst>
          </a:blip>
          <a:srcRect l="5107" t="6008" r="11193"/>
          <a:stretch/>
        </p:blipFill>
        <p:spPr bwMode="auto">
          <a:xfrm>
            <a:off x="6329082" y="3200400"/>
            <a:ext cx="5423647" cy="3279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75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1410026" y="276087"/>
            <a:ext cx="9371949" cy="548666"/>
          </a:xfrm>
        </p:spPr>
        <p:txBody>
          <a:bodyPr>
            <a:normAutofit fontScale="90000"/>
          </a:bodyPr>
          <a:lstStyle/>
          <a:p>
            <a:pPr algn="ctr"/>
            <a:r>
              <a:rPr lang="es-EC" b="1" dirty="0">
                <a:solidFill>
                  <a:schemeClr val="tx1"/>
                </a:solidFill>
              </a:rPr>
              <a:t>ANOVA</a:t>
            </a:r>
            <a:endParaRPr lang="es-VE" b="1" dirty="0">
              <a:solidFill>
                <a:schemeClr val="tx1"/>
              </a:solidFill>
            </a:endParaRPr>
          </a:p>
        </p:txBody>
      </p:sp>
      <p:sp>
        <p:nvSpPr>
          <p:cNvPr id="7" name="Marcador de número de diapositiva 6"/>
          <p:cNvSpPr>
            <a:spLocks noGrp="1"/>
          </p:cNvSpPr>
          <p:nvPr>
            <p:ph type="sldNum" sz="quarter" idx="12"/>
          </p:nvPr>
        </p:nvSpPr>
        <p:spPr/>
        <p:txBody>
          <a:bodyPr/>
          <a:lstStyle/>
          <a:p>
            <a:pPr rtl="0"/>
            <a:fld id="{9CD8D479-8942-46E8-A226-A4E01F7A105C}" type="slidenum">
              <a:rPr lang="es-ES" noProof="0" smtClean="0"/>
              <a:t>29</a:t>
            </a:fld>
            <a:endParaRPr lang="es-ES" noProof="0" dirty="0"/>
          </a:p>
        </p:txBody>
      </p:sp>
      <p:sp>
        <p:nvSpPr>
          <p:cNvPr id="8" name="Marcador de fecha 7"/>
          <p:cNvSpPr>
            <a:spLocks noGrp="1"/>
          </p:cNvSpPr>
          <p:nvPr>
            <p:ph type="dt" sz="half" idx="10"/>
          </p:nvPr>
        </p:nvSpPr>
        <p:spPr/>
        <p:txBody>
          <a:bodyPr/>
          <a:lstStyle/>
          <a:p>
            <a:pPr rtl="0"/>
            <a:r>
              <a:rPr lang="es-ES" noProof="0" dirty="0"/>
              <a:t>02/08/2018</a:t>
            </a:r>
          </a:p>
        </p:txBody>
      </p:sp>
      <p:sp>
        <p:nvSpPr>
          <p:cNvPr id="9" name="Marcador de pie de página 8"/>
          <p:cNvSpPr>
            <a:spLocks noGrp="1"/>
          </p:cNvSpPr>
          <p:nvPr>
            <p:ph type="ftr" sz="quarter" idx="11"/>
          </p:nvPr>
        </p:nvSpPr>
        <p:spPr/>
        <p:txBody>
          <a:bodyPr/>
          <a:lstStyle/>
          <a:p>
            <a:pPr rtl="0"/>
            <a:r>
              <a:rPr lang="es-ES" noProof="0" dirty="0"/>
              <a:t>Ingeniería en Mercadotecnia</a:t>
            </a:r>
          </a:p>
        </p:txBody>
      </p:sp>
      <p:sp>
        <p:nvSpPr>
          <p:cNvPr id="13" name="Rectángulo 12"/>
          <p:cNvSpPr/>
          <p:nvPr/>
        </p:nvSpPr>
        <p:spPr>
          <a:xfrm>
            <a:off x="952827" y="824753"/>
            <a:ext cx="10432350" cy="880369"/>
          </a:xfrm>
          <a:prstGeom prst="rect">
            <a:avLst/>
          </a:prstGeom>
        </p:spPr>
        <p:txBody>
          <a:bodyPr wrap="square">
            <a:spAutoFit/>
          </a:bodyPr>
          <a:lstStyle/>
          <a:p>
            <a:pPr indent="180340" algn="just">
              <a:lnSpc>
                <a:spcPct val="150000"/>
              </a:lnSpc>
              <a:spcAft>
                <a:spcPts val="1000"/>
              </a:spcAft>
            </a:pPr>
            <a:r>
              <a:rPr lang="es-EC" b="1" dirty="0"/>
              <a:t>¿Qué influye en usted a realizar un deporte de aventura en el cantón Baños? * ¿Cuántas veces usted, ha realizado deportes de aventura en el cantón Baños?</a:t>
            </a:r>
            <a:endParaRPr lang="es-VE" b="1" dirty="0">
              <a:latin typeface="+mj-lt"/>
              <a:ea typeface="+mj-ea"/>
              <a:cs typeface="+mj-cs"/>
            </a:endParaRPr>
          </a:p>
        </p:txBody>
      </p:sp>
      <p:graphicFrame>
        <p:nvGraphicFramePr>
          <p:cNvPr id="2" name="Tabla 1"/>
          <p:cNvGraphicFramePr>
            <a:graphicFrameLocks noGrp="1"/>
          </p:cNvGraphicFramePr>
          <p:nvPr>
            <p:extLst>
              <p:ext uri="{D42A27DB-BD31-4B8C-83A1-F6EECF244321}">
                <p14:modId xmlns:p14="http://schemas.microsoft.com/office/powerpoint/2010/main" val="3626600810"/>
              </p:ext>
            </p:extLst>
          </p:nvPr>
        </p:nvGraphicFramePr>
        <p:xfrm>
          <a:off x="631114" y="2017059"/>
          <a:ext cx="5850367" cy="1864657"/>
        </p:xfrm>
        <a:graphic>
          <a:graphicData uri="http://schemas.openxmlformats.org/drawingml/2006/table">
            <a:tbl>
              <a:tblPr firstRow="1" firstCol="1" bandRow="1">
                <a:tableStyleId>{69CF1AB2-1976-4502-BF36-3FF5EA218861}</a:tableStyleId>
              </a:tblPr>
              <a:tblGrid>
                <a:gridCol w="970953">
                  <a:extLst>
                    <a:ext uri="{9D8B030D-6E8A-4147-A177-3AD203B41FA5}">
                      <a16:colId xmlns:a16="http://schemas.microsoft.com/office/drawing/2014/main" val="20000"/>
                    </a:ext>
                  </a:extLst>
                </a:gridCol>
                <a:gridCol w="4879414">
                  <a:extLst>
                    <a:ext uri="{9D8B030D-6E8A-4147-A177-3AD203B41FA5}">
                      <a16:colId xmlns:a16="http://schemas.microsoft.com/office/drawing/2014/main" val="20001"/>
                    </a:ext>
                  </a:extLst>
                </a:gridCol>
              </a:tblGrid>
              <a:tr h="1552073">
                <a:tc>
                  <a:txBody>
                    <a:bodyPr/>
                    <a:lstStyle/>
                    <a:p>
                      <a:pPr algn="ctr">
                        <a:lnSpc>
                          <a:spcPct val="150000"/>
                        </a:lnSpc>
                        <a:spcAft>
                          <a:spcPts val="1000"/>
                        </a:spcAft>
                      </a:pPr>
                      <a:r>
                        <a:rPr lang="es-EC" sz="1000" dirty="0">
                          <a:effectLst/>
                        </a:rPr>
                        <a:t>Hipótesis: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1000"/>
                        </a:spcAft>
                      </a:pPr>
                      <a:r>
                        <a:rPr lang="es-EC" sz="1000" dirty="0">
                          <a:effectLst/>
                        </a:rPr>
                        <a:t>H0: La manera de incidir en un turista a realizar un deporte de aventura  influye en las veces que ha realizado los deportes de aventura.</a:t>
                      </a:r>
                      <a:endParaRPr lang="es-VE" sz="1100" dirty="0">
                        <a:effectLst/>
                      </a:endParaRPr>
                    </a:p>
                    <a:p>
                      <a:pPr algn="just">
                        <a:lnSpc>
                          <a:spcPct val="150000"/>
                        </a:lnSpc>
                        <a:spcAft>
                          <a:spcPts val="1000"/>
                        </a:spcAft>
                      </a:pPr>
                      <a:r>
                        <a:rPr lang="es-EC" sz="1000" dirty="0">
                          <a:effectLst/>
                        </a:rPr>
                        <a:t>H1: La manera de incidir en un turista a realizar un deporte de aventura no influye en las veces que ha realizado los deportes de aventura.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2584">
                <a:tc>
                  <a:txBody>
                    <a:bodyPr/>
                    <a:lstStyle/>
                    <a:p>
                      <a:pPr algn="ctr">
                        <a:lnSpc>
                          <a:spcPct val="150000"/>
                        </a:lnSpc>
                        <a:spcAft>
                          <a:spcPts val="1000"/>
                        </a:spcAft>
                      </a:pPr>
                      <a:r>
                        <a:rPr lang="es-EC" sz="1000" dirty="0">
                          <a:effectLst/>
                        </a:rPr>
                        <a:t>Resultado</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1000"/>
                        </a:spcAft>
                      </a:pPr>
                      <a:r>
                        <a:rPr lang="es-EC" sz="1000" dirty="0">
                          <a:effectLst/>
                        </a:rPr>
                        <a:t>0,324 &gt; 0,05 Se rechaza H0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047681719"/>
              </p:ext>
            </p:extLst>
          </p:nvPr>
        </p:nvGraphicFramePr>
        <p:xfrm>
          <a:off x="630218" y="4112173"/>
          <a:ext cx="5878157" cy="2037614"/>
        </p:xfrm>
        <a:graphic>
          <a:graphicData uri="http://schemas.openxmlformats.org/drawingml/2006/table">
            <a:tbl>
              <a:tblPr firstRow="1" firstCol="1" bandRow="1">
                <a:tableStyleId>{69012ECD-51FC-41F1-AA8D-1B2483CD663E}</a:tableStyleId>
              </a:tblPr>
              <a:tblGrid>
                <a:gridCol w="1330120">
                  <a:extLst>
                    <a:ext uri="{9D8B030D-6E8A-4147-A177-3AD203B41FA5}">
                      <a16:colId xmlns:a16="http://schemas.microsoft.com/office/drawing/2014/main" val="20000"/>
                    </a:ext>
                  </a:extLst>
                </a:gridCol>
                <a:gridCol w="1111058">
                  <a:extLst>
                    <a:ext uri="{9D8B030D-6E8A-4147-A177-3AD203B41FA5}">
                      <a16:colId xmlns:a16="http://schemas.microsoft.com/office/drawing/2014/main" val="20001"/>
                    </a:ext>
                  </a:extLst>
                </a:gridCol>
                <a:gridCol w="775307">
                  <a:extLst>
                    <a:ext uri="{9D8B030D-6E8A-4147-A177-3AD203B41FA5}">
                      <a16:colId xmlns:a16="http://schemas.microsoft.com/office/drawing/2014/main" val="20002"/>
                    </a:ext>
                  </a:extLst>
                </a:gridCol>
                <a:gridCol w="1111058">
                  <a:extLst>
                    <a:ext uri="{9D8B030D-6E8A-4147-A177-3AD203B41FA5}">
                      <a16:colId xmlns:a16="http://schemas.microsoft.com/office/drawing/2014/main" val="20003"/>
                    </a:ext>
                  </a:extLst>
                </a:gridCol>
                <a:gridCol w="775307">
                  <a:extLst>
                    <a:ext uri="{9D8B030D-6E8A-4147-A177-3AD203B41FA5}">
                      <a16:colId xmlns:a16="http://schemas.microsoft.com/office/drawing/2014/main" val="20004"/>
                    </a:ext>
                  </a:extLst>
                </a:gridCol>
                <a:gridCol w="775307">
                  <a:extLst>
                    <a:ext uri="{9D8B030D-6E8A-4147-A177-3AD203B41FA5}">
                      <a16:colId xmlns:a16="http://schemas.microsoft.com/office/drawing/2014/main" val="20005"/>
                    </a:ext>
                  </a:extLst>
                </a:gridCol>
              </a:tblGrid>
              <a:tr h="821579">
                <a:tc>
                  <a:txBody>
                    <a:bodyPr/>
                    <a:lstStyle/>
                    <a:p>
                      <a:pP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Suma de cuadrados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gl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Media cuadrática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F</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Sig.</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10185">
                <a:tc>
                  <a:txBody>
                    <a:bodyPr/>
                    <a:lstStyle/>
                    <a:p>
                      <a:pPr marL="38100" marR="38100">
                        <a:lnSpc>
                          <a:spcPts val="1600"/>
                        </a:lnSpc>
                        <a:spcAft>
                          <a:spcPts val="0"/>
                        </a:spcAft>
                      </a:pPr>
                      <a:r>
                        <a:rPr lang="es-EC" sz="1000" dirty="0">
                          <a:effectLst/>
                        </a:rPr>
                        <a:t>Entre grupos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4,587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1,147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1,182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,324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5665">
                <a:tc>
                  <a:txBody>
                    <a:bodyPr/>
                    <a:lstStyle/>
                    <a:p>
                      <a:pPr marL="38100" marR="38100">
                        <a:lnSpc>
                          <a:spcPts val="1600"/>
                        </a:lnSpc>
                        <a:spcAft>
                          <a:spcPts val="0"/>
                        </a:spcAft>
                      </a:pPr>
                      <a:r>
                        <a:rPr lang="es-EC" sz="1000" dirty="0">
                          <a:effectLst/>
                        </a:rPr>
                        <a:t>Dentro de grupos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89,228</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92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,970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10185">
                <a:tc>
                  <a:txBody>
                    <a:bodyPr/>
                    <a:lstStyle/>
                    <a:p>
                      <a:pPr marL="38100" marR="38100">
                        <a:lnSpc>
                          <a:spcPts val="1600"/>
                        </a:lnSpc>
                        <a:spcAft>
                          <a:spcPts val="0"/>
                        </a:spcAft>
                      </a:pPr>
                      <a:r>
                        <a:rPr lang="es-EC" sz="1000" dirty="0">
                          <a:effectLst/>
                        </a:rPr>
                        <a:t>Total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93,814</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96</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pic>
        <p:nvPicPr>
          <p:cNvPr id="12" name="Imagen 1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81806" y="1891553"/>
            <a:ext cx="5157470" cy="4105835"/>
          </a:xfrm>
          <a:prstGeom prst="rect">
            <a:avLst/>
          </a:prstGeom>
          <a:noFill/>
          <a:ln>
            <a:noFill/>
          </a:ln>
        </p:spPr>
      </p:pic>
    </p:spTree>
    <p:extLst>
      <p:ext uri="{BB962C8B-B14F-4D97-AF65-F5344CB8AC3E}">
        <p14:creationId xmlns:p14="http://schemas.microsoft.com/office/powerpoint/2010/main" val="82335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79" y="737080"/>
            <a:ext cx="4056353" cy="671684"/>
          </a:xfrm>
        </p:spPr>
        <p:txBody>
          <a:bodyPr>
            <a:normAutofit/>
          </a:bodyPr>
          <a:lstStyle/>
          <a:p>
            <a:pPr algn="ctr"/>
            <a:r>
              <a:rPr lang="es-EC" sz="2800" dirty="0">
                <a:solidFill>
                  <a:schemeClr val="tx1"/>
                </a:solidFill>
                <a:hlinkClick r:id="rId2" action="ppaction://hlinksldjump"/>
              </a:rPr>
              <a:t>INTRODUCCIÓN</a:t>
            </a:r>
            <a:endParaRPr lang="es-VE" sz="2800" dirty="0">
              <a:solidFill>
                <a:schemeClr val="tx1"/>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734442659"/>
              </p:ext>
            </p:extLst>
          </p:nvPr>
        </p:nvGraphicFramePr>
        <p:xfrm>
          <a:off x="1409700" y="1565275"/>
          <a:ext cx="4341620" cy="4621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fld id="{9CD8D479-8942-46E8-A226-A4E01F7A105C}" type="slidenum">
              <a:rPr lang="es-ES" smtClean="0"/>
              <a:pPr/>
              <a:t>3</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pic>
        <p:nvPicPr>
          <p:cNvPr id="18" name="Imagen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4266" y="276088"/>
            <a:ext cx="5101840" cy="6047800"/>
          </a:xfrm>
          <a:prstGeom prst="rect">
            <a:avLst/>
          </a:prstGeom>
          <a:ln>
            <a:noFill/>
          </a:ln>
          <a:effectLst>
            <a:softEdge rad="112500"/>
          </a:effectLst>
        </p:spPr>
      </p:pic>
      <p:sp>
        <p:nvSpPr>
          <p:cNvPr id="8" name="Título 1"/>
          <p:cNvSpPr txBox="1">
            <a:spLocks/>
          </p:cNvSpPr>
          <p:nvPr/>
        </p:nvSpPr>
        <p:spPr>
          <a:xfrm>
            <a:off x="917077" y="276088"/>
            <a:ext cx="5103556" cy="460992"/>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s-EC" sz="2400" b="1" dirty="0">
                <a:solidFill>
                  <a:schemeClr val="tx1"/>
                </a:solidFill>
                <a:hlinkClick r:id="rId2" action="ppaction://hlinksldjump"/>
              </a:rPr>
              <a:t>CAPÍTULO I: ASPECTOS GENERALES</a:t>
            </a:r>
            <a:endParaRPr lang="es-VE" sz="2400" b="1" dirty="0">
              <a:solidFill>
                <a:schemeClr val="tx1"/>
              </a:solidFill>
            </a:endParaRPr>
          </a:p>
        </p:txBody>
      </p:sp>
    </p:spTree>
    <p:extLst>
      <p:ext uri="{BB962C8B-B14F-4D97-AF65-F5344CB8AC3E}">
        <p14:creationId xmlns:p14="http://schemas.microsoft.com/office/powerpoint/2010/main" val="100136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665207"/>
          </a:xfrm>
        </p:spPr>
        <p:txBody>
          <a:bodyPr/>
          <a:lstStyle/>
          <a:p>
            <a:pPr algn="ctr"/>
            <a:r>
              <a:rPr lang="es-EC" b="1" dirty="0">
                <a:solidFill>
                  <a:schemeClr val="tx1"/>
                </a:solidFill>
              </a:rPr>
              <a:t>CORRELACIÓN</a:t>
            </a:r>
            <a:endParaRPr lang="es-VE" b="1" dirty="0">
              <a:solidFill>
                <a:schemeClr val="tx1"/>
              </a:solidFill>
            </a:endParaRPr>
          </a:p>
        </p:txBody>
      </p:sp>
      <p:sp>
        <p:nvSpPr>
          <p:cNvPr id="7" name="Marcador de contenido 6"/>
          <p:cNvSpPr>
            <a:spLocks noGrp="1"/>
          </p:cNvSpPr>
          <p:nvPr>
            <p:ph sz="half" idx="1"/>
          </p:nvPr>
        </p:nvSpPr>
        <p:spPr>
          <a:xfrm>
            <a:off x="453402" y="1188728"/>
            <a:ext cx="11209680" cy="774543"/>
          </a:xfrm>
        </p:spPr>
        <p:txBody>
          <a:bodyPr>
            <a:normAutofit/>
          </a:bodyPr>
          <a:lstStyle/>
          <a:p>
            <a:pPr marL="0" indent="0">
              <a:buNone/>
            </a:pPr>
            <a:r>
              <a:rPr lang="es-EC" dirty="0"/>
              <a:t>¿Estaría dispuesto a observar las promociones utilizando este tipo de tecnología? * ¿Cuántas veces usted, ha realizado deportes de aventura en el cantón Baños?</a:t>
            </a:r>
            <a:endParaRPr lang="es-VE" dirty="0"/>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30</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10" name="Tabla 9"/>
          <p:cNvGraphicFramePr>
            <a:graphicFrameLocks noGrp="1"/>
          </p:cNvGraphicFramePr>
          <p:nvPr>
            <p:extLst>
              <p:ext uri="{D42A27DB-BD31-4B8C-83A1-F6EECF244321}">
                <p14:modId xmlns:p14="http://schemas.microsoft.com/office/powerpoint/2010/main" val="1417249468"/>
              </p:ext>
            </p:extLst>
          </p:nvPr>
        </p:nvGraphicFramePr>
        <p:xfrm>
          <a:off x="7415922" y="3178837"/>
          <a:ext cx="3778885" cy="1591310"/>
        </p:xfrm>
        <a:graphic>
          <a:graphicData uri="http://schemas.openxmlformats.org/drawingml/2006/table">
            <a:tbl>
              <a:tblPr firstRow="1" firstCol="1" bandRow="1">
                <a:tableStyleId>{69012ECD-51FC-41F1-AA8D-1B2483CD663E}</a:tableStyleId>
              </a:tblPr>
              <a:tblGrid>
                <a:gridCol w="2072005">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tblGrid>
              <a:tr h="400685">
                <a:tc>
                  <a:txBody>
                    <a:bodyPr/>
                    <a:lstStyle/>
                    <a:p>
                      <a:pPr algn="ctr">
                        <a:lnSpc>
                          <a:spcPct val="150000"/>
                        </a:lnSpc>
                        <a:spcAft>
                          <a:spcPts val="0"/>
                        </a:spcAft>
                      </a:pPr>
                      <a:r>
                        <a:rPr lang="es-EC" sz="1000" dirty="0">
                          <a:effectLst/>
                        </a:rPr>
                        <a:t>0,00 a 0,19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000" dirty="0">
                          <a:effectLst/>
                        </a:rPr>
                        <a:t>No existe relación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9255">
                <a:tc>
                  <a:txBody>
                    <a:bodyPr/>
                    <a:lstStyle/>
                    <a:p>
                      <a:pPr algn="ctr">
                        <a:lnSpc>
                          <a:spcPct val="150000"/>
                        </a:lnSpc>
                        <a:spcAft>
                          <a:spcPts val="0"/>
                        </a:spcAft>
                      </a:pPr>
                      <a:r>
                        <a:rPr lang="es-EC" sz="1000" dirty="0">
                          <a:effectLst/>
                        </a:rPr>
                        <a:t>0,20 a 0,39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000" dirty="0">
                          <a:effectLst/>
                        </a:rPr>
                        <a:t>Baja relación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0685">
                <a:tc>
                  <a:txBody>
                    <a:bodyPr/>
                    <a:lstStyle/>
                    <a:p>
                      <a:pPr algn="ctr">
                        <a:lnSpc>
                          <a:spcPct val="150000"/>
                        </a:lnSpc>
                        <a:spcAft>
                          <a:spcPts val="0"/>
                        </a:spcAft>
                      </a:pPr>
                      <a:r>
                        <a:rPr lang="es-EC" sz="1000" dirty="0">
                          <a:effectLst/>
                        </a:rPr>
                        <a:t>0,50 a 0,79</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000" dirty="0">
                          <a:effectLst/>
                        </a:rPr>
                        <a:t>Mediana relación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00685">
                <a:tc>
                  <a:txBody>
                    <a:bodyPr/>
                    <a:lstStyle/>
                    <a:p>
                      <a:pPr algn="ctr">
                        <a:lnSpc>
                          <a:spcPct val="150000"/>
                        </a:lnSpc>
                        <a:spcAft>
                          <a:spcPts val="0"/>
                        </a:spcAft>
                      </a:pPr>
                      <a:r>
                        <a:rPr lang="es-EC" sz="1000" dirty="0">
                          <a:effectLst/>
                        </a:rPr>
                        <a:t>0,80 a 1,00</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000" dirty="0">
                          <a:effectLst/>
                        </a:rPr>
                        <a:t>Excelente relación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639377427"/>
              </p:ext>
            </p:extLst>
          </p:nvPr>
        </p:nvGraphicFramePr>
        <p:xfrm>
          <a:off x="617219" y="2027433"/>
          <a:ext cx="6366287" cy="4382331"/>
        </p:xfrm>
        <a:graphic>
          <a:graphicData uri="http://schemas.openxmlformats.org/drawingml/2006/table">
            <a:tbl>
              <a:tblPr firstRow="1" firstCol="1" bandRow="1">
                <a:tableStyleId>{6E25E649-3F16-4E02-A733-19D2CDBF48F0}</a:tableStyleId>
              </a:tblPr>
              <a:tblGrid>
                <a:gridCol w="2028755">
                  <a:extLst>
                    <a:ext uri="{9D8B030D-6E8A-4147-A177-3AD203B41FA5}">
                      <a16:colId xmlns:a16="http://schemas.microsoft.com/office/drawing/2014/main" val="20000"/>
                    </a:ext>
                  </a:extLst>
                </a:gridCol>
                <a:gridCol w="1902746">
                  <a:extLst>
                    <a:ext uri="{9D8B030D-6E8A-4147-A177-3AD203B41FA5}">
                      <a16:colId xmlns:a16="http://schemas.microsoft.com/office/drawing/2014/main" val="20001"/>
                    </a:ext>
                  </a:extLst>
                </a:gridCol>
                <a:gridCol w="1217393">
                  <a:extLst>
                    <a:ext uri="{9D8B030D-6E8A-4147-A177-3AD203B41FA5}">
                      <a16:colId xmlns:a16="http://schemas.microsoft.com/office/drawing/2014/main" val="20002"/>
                    </a:ext>
                  </a:extLst>
                </a:gridCol>
                <a:gridCol w="1217393">
                  <a:extLst>
                    <a:ext uri="{9D8B030D-6E8A-4147-A177-3AD203B41FA5}">
                      <a16:colId xmlns:a16="http://schemas.microsoft.com/office/drawing/2014/main" val="20003"/>
                    </a:ext>
                  </a:extLst>
                </a:gridCol>
              </a:tblGrid>
              <a:tr h="1991062">
                <a:tc gridSpan="2">
                  <a:txBody>
                    <a:bodyPr/>
                    <a:lstStyle/>
                    <a:p>
                      <a:pP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VE"/>
                    </a:p>
                  </a:txBody>
                  <a:tcPr/>
                </a:tc>
                <a:tc>
                  <a:txBody>
                    <a:bodyPr/>
                    <a:lstStyle/>
                    <a:p>
                      <a:pPr marL="38100" marR="38100" algn="ctr">
                        <a:lnSpc>
                          <a:spcPts val="1600"/>
                        </a:lnSpc>
                        <a:spcAft>
                          <a:spcPts val="0"/>
                        </a:spcAft>
                      </a:pPr>
                      <a:endParaRPr lang="es-EC" sz="1000" dirty="0">
                        <a:effectLst/>
                      </a:endParaRPr>
                    </a:p>
                    <a:p>
                      <a:pPr marL="38100" marR="38100" algn="ctr">
                        <a:lnSpc>
                          <a:spcPts val="1600"/>
                        </a:lnSpc>
                        <a:spcAft>
                          <a:spcPts val="0"/>
                        </a:spcAft>
                      </a:pPr>
                      <a:endParaRPr lang="es-EC" sz="1000" dirty="0">
                        <a:effectLst/>
                      </a:endParaRPr>
                    </a:p>
                    <a:p>
                      <a:pPr marL="38100" marR="38100" algn="ctr">
                        <a:lnSpc>
                          <a:spcPts val="1600"/>
                        </a:lnSpc>
                        <a:spcAft>
                          <a:spcPts val="0"/>
                        </a:spcAft>
                      </a:pPr>
                      <a:r>
                        <a:rPr lang="es-EC" sz="1000" dirty="0">
                          <a:effectLst/>
                        </a:rPr>
                        <a:t>¿Estaría dispuesto a observar las promociones utilizando este tipo de tecnología?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endParaRPr lang="es-EC" sz="1000" dirty="0">
                        <a:effectLst/>
                      </a:endParaRPr>
                    </a:p>
                    <a:p>
                      <a:pPr marL="38100" marR="38100" algn="ctr">
                        <a:lnSpc>
                          <a:spcPts val="1600"/>
                        </a:lnSpc>
                        <a:spcAft>
                          <a:spcPts val="0"/>
                        </a:spcAft>
                      </a:pPr>
                      <a:endParaRPr lang="es-EC" sz="1000" dirty="0">
                        <a:effectLst/>
                      </a:endParaRPr>
                    </a:p>
                    <a:p>
                      <a:pPr marL="38100" marR="38100" algn="ctr">
                        <a:lnSpc>
                          <a:spcPts val="1600"/>
                        </a:lnSpc>
                        <a:spcAft>
                          <a:spcPts val="0"/>
                        </a:spcAft>
                      </a:pPr>
                      <a:r>
                        <a:rPr lang="es-EC" sz="1000" dirty="0">
                          <a:effectLst/>
                        </a:rPr>
                        <a:t>¿Cuántas veces usted, ha realizado deportes de aventura en el cantón Baños?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9368">
                <a:tc rowSpan="3">
                  <a:txBody>
                    <a:bodyPr/>
                    <a:lstStyle/>
                    <a:p>
                      <a:pPr marL="38100" marR="38100">
                        <a:lnSpc>
                          <a:spcPts val="1600"/>
                        </a:lnSpc>
                        <a:spcAft>
                          <a:spcPts val="0"/>
                        </a:spcAft>
                      </a:pPr>
                      <a:endParaRPr lang="es-EC" sz="1000" dirty="0">
                        <a:effectLst/>
                      </a:endParaRPr>
                    </a:p>
                    <a:p>
                      <a:pPr marL="38100" marR="38100">
                        <a:lnSpc>
                          <a:spcPts val="1600"/>
                        </a:lnSpc>
                        <a:spcAft>
                          <a:spcPts val="0"/>
                        </a:spcAft>
                      </a:pPr>
                      <a:r>
                        <a:rPr lang="es-EC" sz="1000" dirty="0">
                          <a:effectLst/>
                        </a:rPr>
                        <a:t>¿Estaría dispuesto a observar las promociones utilizando este tipo de tecnología?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Correlación de Pearson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,002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19368">
                <a:tc vMerge="1">
                  <a:txBody>
                    <a:bodyPr/>
                    <a:lstStyle/>
                    <a:p>
                      <a:endParaRPr lang="es-VE"/>
                    </a:p>
                  </a:txBody>
                  <a:tcPr/>
                </a:tc>
                <a:tc>
                  <a:txBody>
                    <a:bodyPr/>
                    <a:lstStyle/>
                    <a:p>
                      <a:pPr marL="38100" marR="38100" algn="ctr">
                        <a:lnSpc>
                          <a:spcPts val="1600"/>
                        </a:lnSpc>
                        <a:spcAft>
                          <a:spcPts val="0"/>
                        </a:spcAft>
                      </a:pPr>
                      <a:r>
                        <a:rPr lang="es-EC" sz="1000" dirty="0">
                          <a:effectLst/>
                        </a:rPr>
                        <a:t>Sig. (bilateral)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,985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62887">
                <a:tc vMerge="1">
                  <a:txBody>
                    <a:bodyPr/>
                    <a:lstStyle/>
                    <a:p>
                      <a:endParaRPr lang="es-VE"/>
                    </a:p>
                  </a:txBody>
                  <a:tcPr/>
                </a:tc>
                <a:tc>
                  <a:txBody>
                    <a:bodyPr/>
                    <a:lstStyle/>
                    <a:p>
                      <a:pPr marL="38100" marR="38100" algn="ctr">
                        <a:lnSpc>
                          <a:spcPts val="1600"/>
                        </a:lnSpc>
                        <a:spcAft>
                          <a:spcPts val="0"/>
                        </a:spcAft>
                      </a:pPr>
                      <a:r>
                        <a:rPr lang="es-EC" sz="1000" dirty="0">
                          <a:effectLst/>
                        </a:rPr>
                        <a:t>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97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97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19368">
                <a:tc rowSpan="3">
                  <a:txBody>
                    <a:bodyPr/>
                    <a:lstStyle/>
                    <a:p>
                      <a:pPr marL="38100" marR="38100">
                        <a:lnSpc>
                          <a:spcPts val="1600"/>
                        </a:lnSpc>
                        <a:spcAft>
                          <a:spcPts val="0"/>
                        </a:spcAft>
                      </a:pPr>
                      <a:endParaRPr lang="es-EC" sz="1000" dirty="0">
                        <a:effectLst/>
                      </a:endParaRPr>
                    </a:p>
                    <a:p>
                      <a:pPr marL="38100" marR="38100">
                        <a:lnSpc>
                          <a:spcPts val="1600"/>
                        </a:lnSpc>
                        <a:spcAft>
                          <a:spcPts val="0"/>
                        </a:spcAft>
                      </a:pPr>
                      <a:r>
                        <a:rPr lang="es-EC" sz="1000" dirty="0">
                          <a:effectLst/>
                        </a:rPr>
                        <a:t>¿Cuántas veces usted, ha realizado deportes de aventura en el cantón Baños?</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000" dirty="0">
                          <a:effectLst/>
                        </a:rPr>
                        <a:t>Correlación de Pearson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,002</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1</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19368">
                <a:tc vMerge="1">
                  <a:txBody>
                    <a:bodyPr/>
                    <a:lstStyle/>
                    <a:p>
                      <a:endParaRPr lang="es-VE"/>
                    </a:p>
                  </a:txBody>
                  <a:tcPr/>
                </a:tc>
                <a:tc>
                  <a:txBody>
                    <a:bodyPr/>
                    <a:lstStyle/>
                    <a:p>
                      <a:pPr marL="38100" marR="38100" algn="ctr">
                        <a:lnSpc>
                          <a:spcPts val="1600"/>
                        </a:lnSpc>
                        <a:spcAft>
                          <a:spcPts val="0"/>
                        </a:spcAft>
                      </a:pPr>
                      <a:r>
                        <a:rPr lang="es-EC" sz="1000" dirty="0">
                          <a:effectLst/>
                        </a:rPr>
                        <a:t>Sig. (bilateral)</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,985</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50910">
                <a:tc vMerge="1">
                  <a:txBody>
                    <a:bodyPr/>
                    <a:lstStyle/>
                    <a:p>
                      <a:endParaRPr lang="es-VE"/>
                    </a:p>
                  </a:txBody>
                  <a:tcPr/>
                </a:tc>
                <a:tc>
                  <a:txBody>
                    <a:bodyPr/>
                    <a:lstStyle/>
                    <a:p>
                      <a:pPr marL="38100" marR="38100" algn="ctr">
                        <a:lnSpc>
                          <a:spcPts val="1600"/>
                        </a:lnSpc>
                        <a:spcAft>
                          <a:spcPts val="0"/>
                        </a:spcAft>
                      </a:pPr>
                      <a:r>
                        <a:rPr lang="es-EC" sz="1000" dirty="0">
                          <a:effectLst/>
                        </a:rPr>
                        <a:t>N</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97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ts val="1600"/>
                        </a:lnSpc>
                        <a:spcAft>
                          <a:spcPts val="0"/>
                        </a:spcAft>
                      </a:pPr>
                      <a:r>
                        <a:rPr lang="es-EC" sz="1000" dirty="0">
                          <a:effectLst/>
                        </a:rPr>
                        <a:t>97</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4333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402" y="833717"/>
            <a:ext cx="11263469" cy="625935"/>
          </a:xfrm>
        </p:spPr>
        <p:txBody>
          <a:bodyPr>
            <a:normAutofit/>
          </a:bodyPr>
          <a:lstStyle/>
          <a:p>
            <a:pPr algn="ctr"/>
            <a:r>
              <a:rPr lang="es-EC" sz="2800" dirty="0">
                <a:solidFill>
                  <a:schemeClr val="tx1"/>
                </a:solidFill>
                <a:hlinkClick r:id="rId2" action="ppaction://hlinksldjump"/>
              </a:rPr>
              <a:t>ANÁLISIS DE LOS MEDIOS PROMOCIONALES DEL CANTÓN BAÑOS</a:t>
            </a:r>
            <a:endParaRPr lang="es-VE" sz="2800"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31</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8" name="Diagrama 7"/>
          <p:cNvGraphicFramePr/>
          <p:nvPr>
            <p:extLst>
              <p:ext uri="{D42A27DB-BD31-4B8C-83A1-F6EECF244321}">
                <p14:modId xmlns:p14="http://schemas.microsoft.com/office/powerpoint/2010/main" val="2120095206"/>
              </p:ext>
            </p:extLst>
          </p:nvPr>
        </p:nvGraphicFramePr>
        <p:xfrm>
          <a:off x="1144493" y="1783977"/>
          <a:ext cx="10455835" cy="4300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3274027" y="257906"/>
            <a:ext cx="5622218" cy="646331"/>
          </a:xfrm>
          <a:prstGeom prst="rect">
            <a:avLst/>
          </a:prstGeom>
          <a:noFill/>
        </p:spPr>
        <p:txBody>
          <a:bodyPr wrap="square" rtlCol="0">
            <a:spAutoFit/>
          </a:bodyPr>
          <a:lstStyle/>
          <a:p>
            <a:r>
              <a:rPr lang="es-EC" sz="3600" b="1" dirty="0">
                <a:hlinkClick r:id="rId2" action="ppaction://hlinksldjump"/>
              </a:rPr>
              <a:t>CAPÍTULO V: PROPUESTA</a:t>
            </a:r>
            <a:endParaRPr lang="es-VE" sz="3600" b="1" dirty="0"/>
          </a:p>
        </p:txBody>
      </p:sp>
    </p:spTree>
    <p:extLst>
      <p:ext uri="{BB962C8B-B14F-4D97-AF65-F5344CB8AC3E}">
        <p14:creationId xmlns:p14="http://schemas.microsoft.com/office/powerpoint/2010/main" val="31801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656242"/>
          </a:xfrm>
        </p:spPr>
        <p:txBody>
          <a:bodyPr/>
          <a:lstStyle/>
          <a:p>
            <a:pPr algn="ctr"/>
            <a:r>
              <a:rPr lang="es-EC" b="1" dirty="0">
                <a:solidFill>
                  <a:schemeClr val="tx1"/>
                </a:solidFill>
                <a:hlinkClick r:id="rId2" action="ppaction://hlinksldjump"/>
              </a:rPr>
              <a:t>OBJETIVOS</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32</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8" name="Diagrama 7"/>
          <p:cNvGraphicFramePr/>
          <p:nvPr>
            <p:extLst>
              <p:ext uri="{D42A27DB-BD31-4B8C-83A1-F6EECF244321}">
                <p14:modId xmlns:p14="http://schemas.microsoft.com/office/powerpoint/2010/main" val="935434207"/>
              </p:ext>
            </p:extLst>
          </p:nvPr>
        </p:nvGraphicFramePr>
        <p:xfrm>
          <a:off x="1192306" y="1299882"/>
          <a:ext cx="9897035" cy="4975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53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12079"/>
            <a:ext cx="9371949" cy="620384"/>
          </a:xfrm>
        </p:spPr>
        <p:txBody>
          <a:bodyPr/>
          <a:lstStyle/>
          <a:p>
            <a:pPr algn="ctr"/>
            <a:r>
              <a:rPr lang="es-EC" b="1" dirty="0">
                <a:solidFill>
                  <a:schemeClr val="tx1"/>
                </a:solidFill>
                <a:hlinkClick r:id="rId2" action="ppaction://hlinksldjump"/>
              </a:rPr>
              <a:t>ESTRATEGIAS</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33</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8" name="Diagrama 7"/>
          <p:cNvGraphicFramePr/>
          <p:nvPr>
            <p:extLst>
              <p:ext uri="{D42A27DB-BD31-4B8C-83A1-F6EECF244321}">
                <p14:modId xmlns:p14="http://schemas.microsoft.com/office/powerpoint/2010/main" val="2394261312"/>
              </p:ext>
            </p:extLst>
          </p:nvPr>
        </p:nvGraphicFramePr>
        <p:xfrm>
          <a:off x="1637716" y="1048850"/>
          <a:ext cx="887679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3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p:cNvSpPr>
            <a:spLocks noGrp="1"/>
          </p:cNvSpPr>
          <p:nvPr>
            <p:ph type="body" idx="1"/>
          </p:nvPr>
        </p:nvSpPr>
        <p:spPr>
          <a:xfrm>
            <a:off x="972679" y="245633"/>
            <a:ext cx="4608576" cy="823912"/>
          </a:xfrm>
        </p:spPr>
        <p:txBody>
          <a:bodyPr/>
          <a:lstStyle/>
          <a:p>
            <a:pPr algn="ctr"/>
            <a:r>
              <a:rPr lang="es-EC" dirty="0">
                <a:hlinkClick r:id="rId2" action="ppaction://hlinksldjump"/>
              </a:rPr>
              <a:t>Conclusiones</a:t>
            </a:r>
            <a:endParaRPr lang="es-VE" dirty="0"/>
          </a:p>
        </p:txBody>
      </p:sp>
      <p:sp>
        <p:nvSpPr>
          <p:cNvPr id="15" name="Marcador de contenido 14"/>
          <p:cNvSpPr>
            <a:spLocks noGrp="1"/>
          </p:cNvSpPr>
          <p:nvPr>
            <p:ph sz="half" idx="2"/>
          </p:nvPr>
        </p:nvSpPr>
        <p:spPr>
          <a:xfrm>
            <a:off x="699247" y="1159193"/>
            <a:ext cx="5363851" cy="5065059"/>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lvl="0" algn="just">
              <a:lnSpc>
                <a:spcPct val="120000"/>
              </a:lnSpc>
            </a:pPr>
            <a:r>
              <a:rPr lang="es-EC" sz="6400" dirty="0"/>
              <a:t>La mayoría de los propietarios de los locales ofrecen un servicio de deporte de aventura a quienes visitan el cantón Baños y utilizan las redes sociales en un 28,4% para promocionar cada uno de los servicios que posee, en cambio algunos propietarios prefieren que la publicidad tradicional equivalente al 23% sea quien se encargue de persuadir al turista. Referente a los turistas el 70,3% han disfrutado de los deportes de aventura y extremo, en donde el 36,1% manifestaron que lo que causa en ellos al realizar este tipo de deporte es mucha adrenalina y es una sensación que incita a repetir una y otra vez un deporte de aventura.</a:t>
            </a:r>
          </a:p>
          <a:p>
            <a:pPr algn="just">
              <a:lnSpc>
                <a:spcPct val="120000"/>
              </a:lnSpc>
            </a:pPr>
            <a:r>
              <a:rPr lang="es-EC" sz="6400" dirty="0"/>
              <a:t>El 67,6% de los propietarios de los locales de deportes de aventura consideran que los medios promocionales que son utilizados para dar a conocer los beneficios de su servicio son buenos, en donde el 83,8% considera que sus medios promocionales son tradicionales y que deberían implementar nuevas estrategias a base de la utilización de nuevas tecnologías que les permita tener nuevos medios promocionales innovadores y llamativos. </a:t>
            </a:r>
            <a:endParaRPr lang="es-VE" sz="6400" dirty="0"/>
          </a:p>
          <a:p>
            <a:pPr lvl="0" algn="just">
              <a:lnSpc>
                <a:spcPct val="120000"/>
              </a:lnSpc>
            </a:pPr>
            <a:endParaRPr lang="es-VE" sz="5600" dirty="0"/>
          </a:p>
          <a:p>
            <a:endParaRPr lang="es-VE" dirty="0"/>
          </a:p>
        </p:txBody>
      </p:sp>
      <p:sp>
        <p:nvSpPr>
          <p:cNvPr id="16" name="Marcador de texto 15"/>
          <p:cNvSpPr>
            <a:spLocks noGrp="1"/>
          </p:cNvSpPr>
          <p:nvPr>
            <p:ph type="body" sz="quarter" idx="3"/>
          </p:nvPr>
        </p:nvSpPr>
        <p:spPr>
          <a:xfrm>
            <a:off x="6514645" y="353210"/>
            <a:ext cx="4610100" cy="643373"/>
          </a:xfrm>
        </p:spPr>
        <p:txBody>
          <a:bodyPr/>
          <a:lstStyle/>
          <a:p>
            <a:pPr algn="ctr"/>
            <a:r>
              <a:rPr lang="es-EC" dirty="0">
                <a:hlinkClick r:id="rId2" action="ppaction://hlinksldjump"/>
              </a:rPr>
              <a:t>Recomendaciones</a:t>
            </a:r>
            <a:endParaRPr lang="es-VE" dirty="0"/>
          </a:p>
        </p:txBody>
      </p:sp>
      <p:sp>
        <p:nvSpPr>
          <p:cNvPr id="17" name="Marcador de contenido 16"/>
          <p:cNvSpPr>
            <a:spLocks noGrp="1"/>
          </p:cNvSpPr>
          <p:nvPr>
            <p:ph sz="quarter" idx="4"/>
          </p:nvPr>
        </p:nvSpPr>
        <p:spPr>
          <a:xfrm>
            <a:off x="6172200" y="1159193"/>
            <a:ext cx="5150224" cy="5086225"/>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lvl="0" algn="just">
              <a:lnSpc>
                <a:spcPct val="120000"/>
              </a:lnSpc>
            </a:pPr>
            <a:r>
              <a:rPr lang="es-EC" sz="1800" dirty="0"/>
              <a:t>Es recomendable que exista capacitaciones para los propietarios de los dueños de los locales que brindan un servicio de deporte de aventura en el cantón Baños, sobre las nuevas tendencias tecnológicas que existen en el mercado; las cuales podrían dar un giro total a su negocio.</a:t>
            </a:r>
            <a:endParaRPr lang="es-VE" sz="1800" dirty="0"/>
          </a:p>
          <a:p>
            <a:pPr lvl="0" algn="just">
              <a:lnSpc>
                <a:spcPct val="120000"/>
              </a:lnSpc>
            </a:pPr>
            <a:r>
              <a:rPr lang="es-EC" sz="1800" dirty="0"/>
              <a:t>Se sugiere que los medios promocionales que son utilizados en el cantón Baños traten de promocionar con mayor frecuencia sobre sus servicios y productos que ofrecen a los turistas nacionales y extranjeros; utilizando flyers, trípticos, tarjetas de presentación que lleven un contenido amigable y a su vez trate de promocionar y publicitar sus servicios.</a:t>
            </a:r>
            <a:endParaRPr lang="es-VE" sz="1800" dirty="0"/>
          </a:p>
          <a:p>
            <a:pPr lvl="0" algn="just">
              <a:lnSpc>
                <a:spcPct val="120000"/>
              </a:lnSpc>
            </a:pPr>
            <a:r>
              <a:rPr lang="es-EC" sz="1800" dirty="0"/>
              <a:t>Se recomienda hacer uso de estas nuevas tecnologías que causan en el turista impresión y a la vez fomentan un buen posicionamiento de la marca no solo de los deportes de aventura sino también de Baños. </a:t>
            </a:r>
            <a:endParaRPr lang="es-VE" sz="1800" dirty="0"/>
          </a:p>
          <a:p>
            <a:endParaRPr lang="es-VE" dirty="0"/>
          </a:p>
        </p:txBody>
      </p:sp>
      <p:sp>
        <p:nvSpPr>
          <p:cNvPr id="7" name="Marcador de número de diapositiva 6"/>
          <p:cNvSpPr>
            <a:spLocks noGrp="1"/>
          </p:cNvSpPr>
          <p:nvPr>
            <p:ph type="sldNum" sz="quarter" idx="12"/>
          </p:nvPr>
        </p:nvSpPr>
        <p:spPr/>
        <p:txBody>
          <a:bodyPr/>
          <a:lstStyle/>
          <a:p>
            <a:pPr rtl="0"/>
            <a:fld id="{9CD8D479-8942-46E8-A226-A4E01F7A105C}" type="slidenum">
              <a:rPr lang="es-ES" noProof="0" smtClean="0"/>
              <a:t>34</a:t>
            </a:fld>
            <a:endParaRPr lang="es-ES" noProof="0" dirty="0"/>
          </a:p>
        </p:txBody>
      </p:sp>
      <p:sp>
        <p:nvSpPr>
          <p:cNvPr id="8" name="Marcador de fecha 7"/>
          <p:cNvSpPr>
            <a:spLocks noGrp="1"/>
          </p:cNvSpPr>
          <p:nvPr>
            <p:ph type="dt" sz="half" idx="10"/>
          </p:nvPr>
        </p:nvSpPr>
        <p:spPr/>
        <p:txBody>
          <a:bodyPr/>
          <a:lstStyle/>
          <a:p>
            <a:pPr rtl="0"/>
            <a:r>
              <a:rPr lang="es-ES" noProof="0" dirty="0"/>
              <a:t>02/08/2018</a:t>
            </a:r>
          </a:p>
        </p:txBody>
      </p:sp>
      <p:sp>
        <p:nvSpPr>
          <p:cNvPr id="9" name="Marcador de pie de página 8"/>
          <p:cNvSpPr>
            <a:spLocks noGrp="1"/>
          </p:cNvSpPr>
          <p:nvPr>
            <p:ph type="ftr" sz="quarter" idx="11"/>
          </p:nvPr>
        </p:nvSpPr>
        <p:spPr/>
        <p:txBody>
          <a:bodyPr/>
          <a:lstStyle/>
          <a:p>
            <a:pPr rtl="0"/>
            <a:r>
              <a:rPr lang="es-ES" noProof="0" dirty="0"/>
              <a:t>Ingeniería en Mercadotecnia</a:t>
            </a:r>
          </a:p>
        </p:txBody>
      </p:sp>
    </p:spTree>
    <p:extLst>
      <p:ext uri="{BB962C8B-B14F-4D97-AF65-F5344CB8AC3E}">
        <p14:creationId xmlns:p14="http://schemas.microsoft.com/office/powerpoint/2010/main" val="117611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871" y="347504"/>
            <a:ext cx="7509858" cy="485913"/>
          </a:xfrm>
        </p:spPr>
        <p:txBody>
          <a:bodyPr>
            <a:normAutofit fontScale="90000"/>
          </a:bodyPr>
          <a:lstStyle/>
          <a:p>
            <a:pPr algn="ctr"/>
            <a:r>
              <a:rPr lang="es-EC" b="1" dirty="0">
                <a:solidFill>
                  <a:schemeClr val="tx1"/>
                </a:solidFill>
                <a:hlinkClick r:id="rId2" action="ppaction://hlinksldjump"/>
              </a:rPr>
              <a:t>MODELO DE LA APLICACIÓN</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35</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8" name="Diagrama 7"/>
          <p:cNvGraphicFramePr/>
          <p:nvPr>
            <p:extLst>
              <p:ext uri="{D42A27DB-BD31-4B8C-83A1-F6EECF244321}">
                <p14:modId xmlns:p14="http://schemas.microsoft.com/office/powerpoint/2010/main" val="1069732891"/>
              </p:ext>
            </p:extLst>
          </p:nvPr>
        </p:nvGraphicFramePr>
        <p:xfrm>
          <a:off x="453402" y="1200855"/>
          <a:ext cx="3723341" cy="2779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p:nvPr/>
        </p:nvPicPr>
        <p:blipFill rotWithShape="1">
          <a:blip r:embed="rId8" cstate="email">
            <a:extLst>
              <a:ext uri="{28A0092B-C50C-407E-A947-70E740481C1C}">
                <a14:useLocalDpi xmlns:a14="http://schemas.microsoft.com/office/drawing/2010/main"/>
              </a:ext>
            </a:extLst>
          </a:blip>
          <a:srcRect/>
          <a:stretch/>
        </p:blipFill>
        <p:spPr bwMode="auto">
          <a:xfrm>
            <a:off x="4444421" y="1179979"/>
            <a:ext cx="2438215" cy="5102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Imagen 9"/>
          <p:cNvPicPr/>
          <p:nvPr/>
        </p:nvPicPr>
        <p:blipFill rotWithShape="1">
          <a:blip r:embed="rId9" cstate="email">
            <a:extLst>
              <a:ext uri="{28A0092B-C50C-407E-A947-70E740481C1C}">
                <a14:useLocalDpi xmlns:a14="http://schemas.microsoft.com/office/drawing/2010/main"/>
              </a:ext>
            </a:extLst>
          </a:blip>
          <a:srcRect/>
          <a:stretch/>
        </p:blipFill>
        <p:spPr bwMode="auto">
          <a:xfrm>
            <a:off x="9630513" y="3897779"/>
            <a:ext cx="2177415" cy="2385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Imagen 10"/>
          <p:cNvPicPr/>
          <p:nvPr/>
        </p:nvPicPr>
        <p:blipFill rotWithShape="1">
          <a:blip r:embed="rId10" cstate="email">
            <a:extLst>
              <a:ext uri="{28A0092B-C50C-407E-A947-70E740481C1C}">
                <a14:useLocalDpi xmlns:a14="http://schemas.microsoft.com/office/drawing/2010/main"/>
              </a:ext>
            </a:extLst>
          </a:blip>
          <a:srcRect/>
          <a:stretch/>
        </p:blipFill>
        <p:spPr bwMode="auto">
          <a:xfrm>
            <a:off x="7055224" y="1179978"/>
            <a:ext cx="2378374" cy="5102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Imagen 11"/>
          <p:cNvPicPr/>
          <p:nvPr/>
        </p:nvPicPr>
        <p:blipFill rotWithShape="1">
          <a:blip r:embed="rId11" cstate="email">
            <a:extLst>
              <a:ext uri="{28A0092B-C50C-407E-A947-70E740481C1C}">
                <a14:useLocalDpi xmlns:a14="http://schemas.microsoft.com/office/drawing/2010/main"/>
              </a:ext>
            </a:extLst>
          </a:blip>
          <a:srcRect/>
          <a:stretch/>
        </p:blipFill>
        <p:spPr bwMode="auto">
          <a:xfrm>
            <a:off x="819392" y="4279414"/>
            <a:ext cx="3220085" cy="2003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3" name="Imagen 12"/>
          <p:cNvPicPr/>
          <p:nvPr/>
        </p:nvPicPr>
        <p:blipFill rotWithShape="1">
          <a:blip r:embed="rId12" cstate="email">
            <a:extLst>
              <a:ext uri="{28A0092B-C50C-407E-A947-70E740481C1C}">
                <a14:useLocalDpi xmlns:a14="http://schemas.microsoft.com/office/drawing/2010/main"/>
              </a:ext>
            </a:extLst>
          </a:blip>
          <a:srcRect/>
          <a:stretch/>
        </p:blipFill>
        <p:spPr bwMode="auto">
          <a:xfrm>
            <a:off x="9693267" y="1179978"/>
            <a:ext cx="2128734" cy="2353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8752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375731" y="139356"/>
            <a:ext cx="6802453" cy="817774"/>
          </a:xfrm>
        </p:spPr>
        <p:txBody>
          <a:bodyPr>
            <a:normAutofit/>
          </a:bodyPr>
          <a:lstStyle/>
          <a:p>
            <a:r>
              <a:rPr lang="es-EC" sz="3200" b="1" dirty="0">
                <a:solidFill>
                  <a:schemeClr val="tx1"/>
                </a:solidFill>
                <a:hlinkClick r:id="rId2" action="ppaction://hlinksldjump"/>
              </a:rPr>
              <a:t>PLANTEAMIENTO DEL PROBLEMA</a:t>
            </a:r>
            <a:endParaRPr lang="es-VE" sz="3200" b="1" dirty="0">
              <a:solidFill>
                <a:schemeClr val="tx1"/>
              </a:solidFill>
            </a:endParaRP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1027972944"/>
              </p:ext>
            </p:extLst>
          </p:nvPr>
        </p:nvGraphicFramePr>
        <p:xfrm>
          <a:off x="5323673" y="1440367"/>
          <a:ext cx="6025141" cy="4621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número de diapositiva 4"/>
          <p:cNvSpPr>
            <a:spLocks noGrp="1"/>
          </p:cNvSpPr>
          <p:nvPr>
            <p:ph type="sldNum" sz="quarter" idx="12"/>
          </p:nvPr>
        </p:nvSpPr>
        <p:spPr/>
        <p:txBody>
          <a:bodyPr/>
          <a:lstStyle/>
          <a:p>
            <a:pPr rtl="0"/>
            <a:fld id="{9CD8D479-8942-46E8-A226-A4E01F7A105C}" type="slidenum">
              <a:rPr lang="es-ES" noProof="0" smtClean="0"/>
              <a:t>4</a:t>
            </a:fld>
            <a:endParaRPr lang="es-ES" noProof="0" dirty="0"/>
          </a:p>
        </p:txBody>
      </p:sp>
      <p:sp>
        <p:nvSpPr>
          <p:cNvPr id="6" name="Marcador de fecha 5"/>
          <p:cNvSpPr>
            <a:spLocks noGrp="1"/>
          </p:cNvSpPr>
          <p:nvPr>
            <p:ph type="dt" sz="half" idx="10"/>
          </p:nvPr>
        </p:nvSpPr>
        <p:spPr/>
        <p:txBody>
          <a:bodyPr/>
          <a:lstStyle/>
          <a:p>
            <a:pPr rtl="0"/>
            <a:r>
              <a:rPr lang="es-ES" noProof="0" dirty="0"/>
              <a:t>02/08/2018</a:t>
            </a:r>
          </a:p>
        </p:txBody>
      </p:sp>
      <p:sp>
        <p:nvSpPr>
          <p:cNvPr id="7" name="Marcador de pie de página 6"/>
          <p:cNvSpPr>
            <a:spLocks noGrp="1"/>
          </p:cNvSpPr>
          <p:nvPr>
            <p:ph type="ftr" sz="quarter" idx="11"/>
          </p:nvPr>
        </p:nvSpPr>
        <p:spPr/>
        <p:txBody>
          <a:bodyPr/>
          <a:lstStyle/>
          <a:p>
            <a:pPr rtl="0"/>
            <a:r>
              <a:rPr lang="es-ES" noProof="0" dirty="0"/>
              <a:t>Ingeniería en Mercadotecnia</a:t>
            </a:r>
          </a:p>
        </p:txBody>
      </p:sp>
      <p:pic>
        <p:nvPicPr>
          <p:cNvPr id="11" name="Imagen 10"/>
          <p:cNvPicPr>
            <a:picLocks noChangeAspect="1"/>
          </p:cNvPicPr>
          <p:nvPr/>
        </p:nvPicPr>
        <p:blipFill rotWithShape="1">
          <a:blip r:embed="rId8">
            <a:extLst>
              <a:ext uri="{28A0092B-C50C-407E-A947-70E740481C1C}">
                <a14:useLocalDpi xmlns:a14="http://schemas.microsoft.com/office/drawing/2010/main" val="0"/>
              </a:ext>
            </a:extLst>
          </a:blip>
          <a:srcRect l="8673" t="44373" r="50216" b="12246"/>
          <a:stretch/>
        </p:blipFill>
        <p:spPr>
          <a:xfrm>
            <a:off x="589659" y="2973937"/>
            <a:ext cx="3281585" cy="2722660"/>
          </a:xfrm>
          <a:prstGeom prst="rect">
            <a:avLst/>
          </a:prstGeom>
        </p:spPr>
      </p:pic>
      <p:pic>
        <p:nvPicPr>
          <p:cNvPr id="12" name="Imagen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0679" y="1440367"/>
            <a:ext cx="2290585" cy="2441988"/>
          </a:xfrm>
          <a:prstGeom prst="rect">
            <a:avLst/>
          </a:prstGeom>
        </p:spPr>
      </p:pic>
    </p:spTree>
    <p:extLst>
      <p:ext uri="{BB962C8B-B14F-4D97-AF65-F5344CB8AC3E}">
        <p14:creationId xmlns:p14="http://schemas.microsoft.com/office/powerpoint/2010/main" val="424050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723771"/>
          </a:xfrm>
        </p:spPr>
        <p:txBody>
          <a:bodyPr/>
          <a:lstStyle/>
          <a:p>
            <a:pPr algn="ctr"/>
            <a:r>
              <a:rPr lang="es-EC" b="1" dirty="0">
                <a:solidFill>
                  <a:schemeClr val="tx1"/>
                </a:solidFill>
                <a:hlinkClick r:id="rId2" action="ppaction://hlinksldjump"/>
              </a:rPr>
              <a:t>OBJETIVOS</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5</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Mercadotecnia</a:t>
            </a:r>
          </a:p>
        </p:txBody>
      </p:sp>
      <p:graphicFrame>
        <p:nvGraphicFramePr>
          <p:cNvPr id="7" name="Diagrama 6"/>
          <p:cNvGraphicFramePr/>
          <p:nvPr>
            <p:extLst>
              <p:ext uri="{D42A27DB-BD31-4B8C-83A1-F6EECF244321}">
                <p14:modId xmlns:p14="http://schemas.microsoft.com/office/powerpoint/2010/main" val="1441876566"/>
              </p:ext>
            </p:extLst>
          </p:nvPr>
        </p:nvGraphicFramePr>
        <p:xfrm>
          <a:off x="1025494" y="1239140"/>
          <a:ext cx="10425869" cy="4933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7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7716" y="1014962"/>
            <a:ext cx="9371949" cy="638313"/>
          </a:xfrm>
        </p:spPr>
        <p:txBody>
          <a:bodyPr>
            <a:normAutofit fontScale="90000"/>
          </a:bodyPr>
          <a:lstStyle/>
          <a:p>
            <a:pPr algn="ctr"/>
            <a:br>
              <a:rPr lang="es-EC" b="1" dirty="0">
                <a:solidFill>
                  <a:schemeClr val="tx1"/>
                </a:solidFill>
                <a:hlinkClick r:id="rId2" action="ppaction://hlinksldjump"/>
              </a:rPr>
            </a:br>
            <a:r>
              <a:rPr lang="es-EC" dirty="0">
                <a:solidFill>
                  <a:schemeClr val="tx1"/>
                </a:solidFill>
                <a:hlinkClick r:id="rId2" action="ppaction://hlinksldjump"/>
              </a:rPr>
              <a:t>TEORÍAS DE SOPORTE</a:t>
            </a:r>
            <a:endParaRPr lang="es-VE"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6</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sp>
        <p:nvSpPr>
          <p:cNvPr id="3" name="CuadroTexto 2"/>
          <p:cNvSpPr txBox="1"/>
          <p:nvPr/>
        </p:nvSpPr>
        <p:spPr>
          <a:xfrm>
            <a:off x="3662065" y="357272"/>
            <a:ext cx="6145323" cy="584775"/>
          </a:xfrm>
          <a:prstGeom prst="rect">
            <a:avLst/>
          </a:prstGeom>
          <a:noFill/>
        </p:spPr>
        <p:txBody>
          <a:bodyPr wrap="square" rtlCol="0">
            <a:spAutoFit/>
          </a:bodyPr>
          <a:lstStyle/>
          <a:p>
            <a:r>
              <a:rPr lang="es-EC" sz="3200" b="1" dirty="0">
                <a:hlinkClick r:id="rId2" action="ppaction://hlinksldjump"/>
              </a:rPr>
              <a:t>CAPÍTULO II: MARCO TEÓRICO </a:t>
            </a:r>
            <a:endParaRPr lang="es-VE" sz="3200" b="1" dirty="0"/>
          </a:p>
        </p:txBody>
      </p:sp>
      <p:graphicFrame>
        <p:nvGraphicFramePr>
          <p:cNvPr id="7" name="Diagrama 6"/>
          <p:cNvGraphicFramePr/>
          <p:nvPr>
            <p:extLst>
              <p:ext uri="{D42A27DB-BD31-4B8C-83A1-F6EECF244321}">
                <p14:modId xmlns:p14="http://schemas.microsoft.com/office/powerpoint/2010/main" val="41370850"/>
              </p:ext>
            </p:extLst>
          </p:nvPr>
        </p:nvGraphicFramePr>
        <p:xfrm>
          <a:off x="504679" y="1864659"/>
          <a:ext cx="11328733" cy="4518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564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672496"/>
          </a:xfrm>
        </p:spPr>
        <p:txBody>
          <a:bodyPr/>
          <a:lstStyle/>
          <a:p>
            <a:pPr algn="ctr"/>
            <a:r>
              <a:rPr lang="es-EC" b="1" dirty="0">
                <a:solidFill>
                  <a:schemeClr val="tx1"/>
                </a:solidFill>
                <a:hlinkClick r:id="rId2" action="ppaction://hlinksldjump"/>
              </a:rPr>
              <a:t>MARCO REFERENCIAL</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7</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7" name="Diagrama 6"/>
          <p:cNvGraphicFramePr/>
          <p:nvPr>
            <p:extLst>
              <p:ext uri="{D42A27DB-BD31-4B8C-83A1-F6EECF244321}">
                <p14:modId xmlns:p14="http://schemas.microsoft.com/office/powerpoint/2010/main" val="3142973889"/>
              </p:ext>
            </p:extLst>
          </p:nvPr>
        </p:nvGraphicFramePr>
        <p:xfrm>
          <a:off x="1025495" y="1692067"/>
          <a:ext cx="10126767" cy="415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6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156447"/>
            <a:ext cx="9371949" cy="689588"/>
          </a:xfrm>
        </p:spPr>
        <p:txBody>
          <a:bodyPr/>
          <a:lstStyle/>
          <a:p>
            <a:pPr algn="ctr"/>
            <a:r>
              <a:rPr lang="es-EC" b="1" dirty="0">
                <a:solidFill>
                  <a:schemeClr val="tx1"/>
                </a:solidFill>
                <a:hlinkClick r:id="rId2" action="ppaction://hlinksldjump"/>
              </a:rPr>
              <a:t>MARCO CONCEPTUAL</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8</a:t>
            </a:fld>
            <a:endParaRPr lang="es-ES" dirty="0"/>
          </a:p>
        </p:txBody>
      </p:sp>
      <p:sp>
        <p:nvSpPr>
          <p:cNvPr id="5" name="Marcador de fecha 4"/>
          <p:cNvSpPr>
            <a:spLocks noGrp="1"/>
          </p:cNvSpPr>
          <p:nvPr>
            <p:ph type="dt" sz="half" idx="10"/>
          </p:nvPr>
        </p:nvSpPr>
        <p:spPr/>
        <p:txBody>
          <a:bodyPr/>
          <a:lstStyle/>
          <a:p>
            <a:pPr rtl="0"/>
            <a:r>
              <a:rPr lang="es-ES" noProof="0" dirty="0"/>
              <a:t>02/08/2018</a:t>
            </a:r>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7" name="Diagrama 6"/>
          <p:cNvGraphicFramePr/>
          <p:nvPr>
            <p:extLst>
              <p:ext uri="{D42A27DB-BD31-4B8C-83A1-F6EECF244321}">
                <p14:modId xmlns:p14="http://schemas.microsoft.com/office/powerpoint/2010/main" val="1485078368"/>
              </p:ext>
            </p:extLst>
          </p:nvPr>
        </p:nvGraphicFramePr>
        <p:xfrm>
          <a:off x="760577" y="1136592"/>
          <a:ext cx="10417322" cy="5136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4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00" y="3276142"/>
            <a:ext cx="3572172" cy="894687"/>
          </a:xfrm>
        </p:spPr>
        <p:txBody>
          <a:bodyPr/>
          <a:lstStyle/>
          <a:p>
            <a:r>
              <a:rPr lang="es-EC" dirty="0">
                <a:solidFill>
                  <a:schemeClr val="tx1"/>
                </a:solidFill>
                <a:hlinkClick r:id="rId2" action="ppaction://hlinksldjump"/>
              </a:rPr>
              <a:t>METODOLOGÍA</a:t>
            </a:r>
            <a:endParaRPr lang="es-VE" dirty="0">
              <a:solidFill>
                <a:schemeClr val="tx1"/>
              </a:solidFill>
            </a:endParaRPr>
          </a:p>
        </p:txBody>
      </p:sp>
      <p:sp>
        <p:nvSpPr>
          <p:cNvPr id="3" name="Marcador de número de diapositiva 2"/>
          <p:cNvSpPr>
            <a:spLocks noGrp="1"/>
          </p:cNvSpPr>
          <p:nvPr>
            <p:ph type="sldNum" sz="quarter" idx="12"/>
          </p:nvPr>
        </p:nvSpPr>
        <p:spPr/>
        <p:txBody>
          <a:bodyPr/>
          <a:lstStyle/>
          <a:p>
            <a:pPr rtl="0"/>
            <a:fld id="{9CD8D479-8942-46E8-A226-A4E01F7A105C}" type="slidenum">
              <a:rPr lang="es-ES" noProof="0" smtClean="0"/>
              <a:t>9</a:t>
            </a:fld>
            <a:endParaRPr lang="es-ES" noProof="0" dirty="0"/>
          </a:p>
        </p:txBody>
      </p:sp>
      <p:sp>
        <p:nvSpPr>
          <p:cNvPr id="4" name="Marcador de fecha 3"/>
          <p:cNvSpPr>
            <a:spLocks noGrp="1"/>
          </p:cNvSpPr>
          <p:nvPr>
            <p:ph type="dt" sz="half" idx="10"/>
          </p:nvPr>
        </p:nvSpPr>
        <p:spPr/>
        <p:txBody>
          <a:bodyPr/>
          <a:lstStyle/>
          <a:p>
            <a:pPr rtl="0"/>
            <a:r>
              <a:rPr lang="es-ES" noProof="0" dirty="0"/>
              <a:t>02/08/2018</a:t>
            </a:r>
          </a:p>
        </p:txBody>
      </p:sp>
      <p:sp>
        <p:nvSpPr>
          <p:cNvPr id="5" name="Marcador de pie de página 4"/>
          <p:cNvSpPr>
            <a:spLocks noGrp="1"/>
          </p:cNvSpPr>
          <p:nvPr>
            <p:ph type="ftr" sz="quarter" idx="11"/>
          </p:nvPr>
        </p:nvSpPr>
        <p:spPr/>
        <p:txBody>
          <a:bodyPr/>
          <a:lstStyle/>
          <a:p>
            <a:pPr rtl="0"/>
            <a:r>
              <a:rPr lang="es-ES" noProof="0" dirty="0"/>
              <a:t>Ingeniería en Mercadotecnia</a:t>
            </a:r>
          </a:p>
        </p:txBody>
      </p:sp>
      <p:graphicFrame>
        <p:nvGraphicFramePr>
          <p:cNvPr id="23" name="Diagrama 22"/>
          <p:cNvGraphicFramePr/>
          <p:nvPr>
            <p:extLst>
              <p:ext uri="{D42A27DB-BD31-4B8C-83A1-F6EECF244321}">
                <p14:modId xmlns:p14="http://schemas.microsoft.com/office/powerpoint/2010/main" val="1820717418"/>
              </p:ext>
            </p:extLst>
          </p:nvPr>
        </p:nvGraphicFramePr>
        <p:xfrm>
          <a:off x="3802879" y="276088"/>
          <a:ext cx="8200862" cy="6141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p:cNvSpPr txBox="1">
            <a:spLocks/>
          </p:cNvSpPr>
          <p:nvPr/>
        </p:nvSpPr>
        <p:spPr>
          <a:xfrm>
            <a:off x="226700" y="488560"/>
            <a:ext cx="5645109" cy="121473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s-EC" sz="3600" b="1" dirty="0">
                <a:solidFill>
                  <a:schemeClr val="tx1"/>
                </a:solidFill>
                <a:hlinkClick r:id="rId2" action="ppaction://hlinksldjump"/>
              </a:rPr>
              <a:t>CAPÍTULO III: MARCO METODOLÓGICO </a:t>
            </a:r>
            <a:endParaRPr lang="es-VE" sz="3600" b="1" dirty="0">
              <a:solidFill>
                <a:schemeClr val="tx1"/>
              </a:solidFill>
            </a:endParaRPr>
          </a:p>
        </p:txBody>
      </p:sp>
    </p:spTree>
    <p:extLst>
      <p:ext uri="{BB962C8B-B14F-4D97-AF65-F5344CB8AC3E}">
        <p14:creationId xmlns:p14="http://schemas.microsoft.com/office/powerpoint/2010/main" val="145146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ía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4212_TF03098889.potx" id="{99B7B45F-DC7D-44EA-8DF0-8A66079C22E3}" vid="{03709ECD-8C5E-4EE5-A4EC-DA515FF5B39C}"/>
    </a:ext>
  </a:extLst>
</a:theme>
</file>

<file path=ppt/theme/theme2.xml><?xml version="1.0" encoding="utf-8"?>
<a:theme xmlns:a="http://schemas.openxmlformats.org/drawingml/2006/main" name="Tema de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fotografías de ecología para el ámbito educativo</Template>
  <TotalTime>1114</TotalTime>
  <Words>3169</Words>
  <Application>Microsoft Office PowerPoint</Application>
  <PresentationFormat>Panorámica</PresentationFormat>
  <Paragraphs>802</Paragraphs>
  <Slides>35</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Arial</vt:lpstr>
      <vt:lpstr>Calibri</vt:lpstr>
      <vt:lpstr>Cambria Math</vt:lpstr>
      <vt:lpstr>Corbel</vt:lpstr>
      <vt:lpstr>Courier New</vt:lpstr>
      <vt:lpstr>Times New Roman</vt:lpstr>
      <vt:lpstr>Wingdings</vt:lpstr>
      <vt:lpstr>Ecología 16x9</vt:lpstr>
      <vt:lpstr>Presentación de PowerPoint</vt:lpstr>
      <vt:lpstr>Índice.</vt:lpstr>
      <vt:lpstr>INTRODUCCIÓN</vt:lpstr>
      <vt:lpstr>PLANTEAMIENTO DEL PROBLEMA</vt:lpstr>
      <vt:lpstr>OBJETIVOS</vt:lpstr>
      <vt:lpstr> TEORÍAS DE SOPORTE</vt:lpstr>
      <vt:lpstr>MARCO REFERENCIAL</vt:lpstr>
      <vt:lpstr>MARCO CONCEPTUAL</vt:lpstr>
      <vt:lpstr>METODOLOGÍA</vt:lpstr>
      <vt:lpstr>HIPÓTESIS</vt:lpstr>
      <vt:lpstr>PROCEDIMIENTO PARA LA RECOLECCIÓN DE DATOS</vt:lpstr>
      <vt:lpstr>INSTRUMENTO PARA LA RECOLECCIÓN DE DATOS</vt:lpstr>
      <vt:lpstr>MUESTRA</vt:lpstr>
      <vt:lpstr>Presentación de PowerPoint</vt:lpstr>
      <vt:lpstr>  CAPÍTULO IV: RESULTADOS ANÁLISIS UNIVARIADO</vt:lpstr>
      <vt:lpstr>¿Por qué medios difunde la información sobre el servicio que brinda?</vt:lpstr>
      <vt:lpstr>¿Qué influye en los turistas a realizar un deporte de aventura en el cantón Baños?</vt:lpstr>
      <vt:lpstr>¿Qué le gustaría que se emplee  en las promociones del servicio de deporte de aventura?</vt:lpstr>
      <vt:lpstr>¿Qué tipo de tecnología le gustaría que se emplee en las promociones de este servicio calificando del 1 al 5, siendo 5 excelente y 1 malo?</vt:lpstr>
      <vt:lpstr>ANÁLISIS UNIVARIADO</vt:lpstr>
      <vt:lpstr>¿Qué influye en usted a realizar un deporte de aventura en el cantón Baños?</vt:lpstr>
      <vt:lpstr>¿Qué le gustaría que se emplee  en las promociones del servicio de deporte de aventura del cantón Baños?</vt:lpstr>
      <vt:lpstr>¿Qué tipo de tecnología le gustaría que se emplee en las promociones de este servicio calificando del 1 al 5, siendo 5 excelente y 1 malo?</vt:lpstr>
      <vt:lpstr>Su conocimiento de Realidad Aumentada es:</vt:lpstr>
      <vt:lpstr>ANÁLISIS BIVARIADO</vt:lpstr>
      <vt:lpstr>ANOVA</vt:lpstr>
      <vt:lpstr>CORRELACIÓN</vt:lpstr>
      <vt:lpstr>ANÁLISIS BIVARIADO</vt:lpstr>
      <vt:lpstr>ANOVA</vt:lpstr>
      <vt:lpstr>CORRELACIÓN</vt:lpstr>
      <vt:lpstr>ANÁLISIS DE LOS MEDIOS PROMOCIONALES DEL CANTÓN BAÑOS</vt:lpstr>
      <vt:lpstr>OBJETIVOS</vt:lpstr>
      <vt:lpstr>ESTRATEGIAS</vt:lpstr>
      <vt:lpstr>Presentación de PowerPoint</vt:lpstr>
      <vt:lpstr>MODELO DE LA APLICACIÓN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dc:creator>
  <cp:lastModifiedBy>INTEL</cp:lastModifiedBy>
  <cp:revision>55</cp:revision>
  <dcterms:created xsi:type="dcterms:W3CDTF">2018-07-31T12:06:35Z</dcterms:created>
  <dcterms:modified xsi:type="dcterms:W3CDTF">2018-08-13T18:13:43Z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