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9.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0.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32.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35.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36.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37.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38.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39.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40.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44"/>
  </p:notesMasterIdLst>
  <p:handoutMasterIdLst>
    <p:handoutMasterId r:id="rId45"/>
  </p:handoutMasterIdLst>
  <p:sldIdLst>
    <p:sldId id="257" r:id="rId2"/>
    <p:sldId id="258" r:id="rId3"/>
    <p:sldId id="259" r:id="rId4"/>
    <p:sldId id="260" r:id="rId5"/>
    <p:sldId id="261" r:id="rId6"/>
    <p:sldId id="262" r:id="rId7"/>
    <p:sldId id="263" r:id="rId8"/>
    <p:sldId id="264" r:id="rId9"/>
    <p:sldId id="265" r:id="rId10"/>
    <p:sldId id="268" r:id="rId11"/>
    <p:sldId id="270" r:id="rId12"/>
    <p:sldId id="272" r:id="rId13"/>
    <p:sldId id="273" r:id="rId14"/>
    <p:sldId id="315" r:id="rId15"/>
    <p:sldId id="274" r:id="rId16"/>
    <p:sldId id="275" r:id="rId17"/>
    <p:sldId id="276" r:id="rId18"/>
    <p:sldId id="307" r:id="rId19"/>
    <p:sldId id="308" r:id="rId20"/>
    <p:sldId id="277" r:id="rId21"/>
    <p:sldId id="309" r:id="rId22"/>
    <p:sldId id="310" r:id="rId23"/>
    <p:sldId id="311" r:id="rId24"/>
    <p:sldId id="313" r:id="rId25"/>
    <p:sldId id="314" r:id="rId26"/>
    <p:sldId id="283" r:id="rId27"/>
    <p:sldId id="284" r:id="rId28"/>
    <p:sldId id="286" r:id="rId29"/>
    <p:sldId id="288" r:id="rId30"/>
    <p:sldId id="316" r:id="rId31"/>
    <p:sldId id="294" r:id="rId32"/>
    <p:sldId id="295" r:id="rId33"/>
    <p:sldId id="296" r:id="rId34"/>
    <p:sldId id="297" r:id="rId35"/>
    <p:sldId id="298" r:id="rId36"/>
    <p:sldId id="318" r:id="rId37"/>
    <p:sldId id="299" r:id="rId38"/>
    <p:sldId id="300" r:id="rId39"/>
    <p:sldId id="317" r:id="rId40"/>
    <p:sldId id="301" r:id="rId41"/>
    <p:sldId id="302" r:id="rId42"/>
    <p:sldId id="303" r:id="rId43"/>
  </p:sldIdLst>
  <p:sldSz cx="12192000" cy="6858000"/>
  <p:notesSz cx="6888163" cy="100203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349" autoAdjust="0"/>
    <p:restoredTop sz="68761" autoAdjust="0"/>
  </p:normalViewPr>
  <p:slideViewPr>
    <p:cSldViewPr snapToGrid="0">
      <p:cViewPr varScale="1">
        <p:scale>
          <a:sx n="75" d="100"/>
          <a:sy n="75" d="100"/>
        </p:scale>
        <p:origin x="342" y="54"/>
      </p:cViewPr>
      <p:guideLst>
        <p:guide orient="horz" pos="2160"/>
        <p:guide pos="3840"/>
      </p:guideLst>
    </p:cSldViewPr>
  </p:slideViewPr>
  <p:notesTextViewPr>
    <p:cViewPr>
      <p:scale>
        <a:sx n="150" d="100"/>
        <a:sy n="15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diagrams/_rels/data13.xml.rels><?xml version="1.0" encoding="UTF-8" standalone="yes"?>
<Relationships xmlns="http://schemas.openxmlformats.org/package/2006/relationships"><Relationship Id="rId1" Type="http://schemas.openxmlformats.org/officeDocument/2006/relationships/image" Target="../media/image60.jpg"/></Relationships>
</file>

<file path=ppt/diagrams/_rels/data18.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image" Target="../media/image63.png"/></Relationships>
</file>

<file path=ppt/diagrams/_rels/data19.xml.rels><?xml version="1.0" encoding="UTF-8" standalone="yes"?>
<Relationships xmlns="http://schemas.openxmlformats.org/package/2006/relationships"><Relationship Id="rId1" Type="http://schemas.openxmlformats.org/officeDocument/2006/relationships/image" Target="../media/image66.png"/></Relationships>
</file>

<file path=ppt/diagrams/_rels/data2.xml.rels><?xml version="1.0" encoding="UTF-8" standalone="yes"?>
<Relationships xmlns="http://schemas.openxmlformats.org/package/2006/relationships"><Relationship Id="rId1" Type="http://schemas.openxmlformats.org/officeDocument/2006/relationships/image" Target="../media/image13.jpg"/></Relationships>
</file>

<file path=ppt/diagrams/_rels/data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image" Target="../media/image14.jp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A2AAC31-024C-4454-B3BC-A169EA4742FE}" type="doc">
      <dgm:prSet loTypeId="urn:microsoft.com/office/officeart/2005/8/layout/lProcess3" loCatId="process" qsTypeId="urn:microsoft.com/office/officeart/2005/8/quickstyle/simple3" qsCatId="simple" csTypeId="urn:microsoft.com/office/officeart/2005/8/colors/colorful5" csCatId="colorful" phldr="1"/>
      <dgm:spPr/>
      <dgm:t>
        <a:bodyPr/>
        <a:lstStyle/>
        <a:p>
          <a:endParaRPr lang="es-EC"/>
        </a:p>
      </dgm:t>
    </dgm:pt>
    <dgm:pt modelId="{9C9BE02A-86A5-4656-93E2-BD25A323449D}">
      <dgm:prSet phldrT="[Texto]" custT="1"/>
      <dgm:spPr/>
      <dgm:t>
        <a:bodyPr/>
        <a:lstStyle/>
        <a:p>
          <a:pPr algn="l"/>
          <a:r>
            <a:rPr lang="es-EC" sz="1800" b="1" smtClean="0">
              <a:latin typeface="HELVETICA" panose="020B0604020202020204" pitchFamily="34" charset="0"/>
              <a:cs typeface="HELVETICA" panose="020B0604020202020204" pitchFamily="34" charset="0"/>
            </a:rPr>
            <a:t>OBJETO DE ESTUDIO</a:t>
          </a:r>
          <a:endParaRPr lang="es-EC" sz="1800" b="1" dirty="0">
            <a:latin typeface="HELVETICA" panose="020B0604020202020204" pitchFamily="34" charset="0"/>
            <a:cs typeface="HELVETICA" panose="020B0604020202020204" pitchFamily="34" charset="0"/>
          </a:endParaRPr>
        </a:p>
      </dgm:t>
    </dgm:pt>
    <dgm:pt modelId="{AB83C178-7816-41BC-9F11-D88E3E8301DD}" type="parTrans" cxnId="{025628DD-8706-4ADC-8743-4991EFA87A7B}">
      <dgm:prSet/>
      <dgm:spPr/>
      <dgm:t>
        <a:bodyPr/>
        <a:lstStyle/>
        <a:p>
          <a:pPr algn="l"/>
          <a:endParaRPr lang="es-EC" sz="1800" b="1">
            <a:solidFill>
              <a:schemeClr val="tx1"/>
            </a:solidFill>
            <a:latin typeface="HELVETICA" panose="020B0604020202020204" pitchFamily="34" charset="0"/>
            <a:cs typeface="HELVETICA" panose="020B0604020202020204" pitchFamily="34" charset="0"/>
          </a:endParaRPr>
        </a:p>
      </dgm:t>
    </dgm:pt>
    <dgm:pt modelId="{DCEA843B-BAE5-45B5-A5A5-D6A0439114DB}" type="sibTrans" cxnId="{025628DD-8706-4ADC-8743-4991EFA87A7B}">
      <dgm:prSet/>
      <dgm:spPr/>
      <dgm:t>
        <a:bodyPr/>
        <a:lstStyle/>
        <a:p>
          <a:pPr algn="l"/>
          <a:endParaRPr lang="es-EC" sz="1800" b="1">
            <a:solidFill>
              <a:schemeClr val="tx1"/>
            </a:solidFill>
            <a:latin typeface="HELVETICA" panose="020B0604020202020204" pitchFamily="34" charset="0"/>
            <a:cs typeface="HELVETICA" panose="020B0604020202020204" pitchFamily="34" charset="0"/>
          </a:endParaRPr>
        </a:p>
      </dgm:t>
    </dgm:pt>
    <dgm:pt modelId="{73E8A12C-A863-4477-8941-CDE49EFE877F}">
      <dgm:prSet phldrT="[Texto]" custT="1"/>
      <dgm:spPr/>
      <dgm:t>
        <a:bodyPr/>
        <a:lstStyle/>
        <a:p>
          <a:pPr algn="l"/>
          <a:r>
            <a:rPr lang="es-EC" sz="1800" b="1" dirty="0" smtClean="0">
              <a:latin typeface="HELVETICA" panose="020B0604020202020204" pitchFamily="34" charset="0"/>
              <a:cs typeface="HELVETICA" panose="020B0604020202020204" pitchFamily="34" charset="0"/>
            </a:rPr>
            <a:t>PLANTEAMIENTO DEL PROBLEMA</a:t>
          </a:r>
          <a:endParaRPr lang="es-EC" sz="1800" b="1" dirty="0">
            <a:latin typeface="HELVETICA" panose="020B0604020202020204" pitchFamily="34" charset="0"/>
            <a:cs typeface="HELVETICA" panose="020B0604020202020204" pitchFamily="34" charset="0"/>
          </a:endParaRPr>
        </a:p>
      </dgm:t>
    </dgm:pt>
    <dgm:pt modelId="{EB273D27-7197-4842-8C81-F36D5E4F9469}" type="parTrans" cxnId="{943517EC-A52A-4D91-B624-F2CAB53DA43C}">
      <dgm:prSet/>
      <dgm:spPr/>
      <dgm:t>
        <a:bodyPr/>
        <a:lstStyle/>
        <a:p>
          <a:pPr algn="l"/>
          <a:endParaRPr lang="es-EC" sz="1800" b="1">
            <a:solidFill>
              <a:schemeClr val="tx1"/>
            </a:solidFill>
            <a:latin typeface="HELVETICA" panose="020B0604020202020204" pitchFamily="34" charset="0"/>
            <a:cs typeface="HELVETICA" panose="020B0604020202020204" pitchFamily="34" charset="0"/>
          </a:endParaRPr>
        </a:p>
      </dgm:t>
    </dgm:pt>
    <dgm:pt modelId="{539AC765-D7CE-461D-8BBA-11664BA5563C}" type="sibTrans" cxnId="{943517EC-A52A-4D91-B624-F2CAB53DA43C}">
      <dgm:prSet/>
      <dgm:spPr/>
      <dgm:t>
        <a:bodyPr/>
        <a:lstStyle/>
        <a:p>
          <a:pPr algn="l"/>
          <a:endParaRPr lang="es-EC" sz="1800" b="1">
            <a:solidFill>
              <a:schemeClr val="tx1"/>
            </a:solidFill>
            <a:latin typeface="HELVETICA" panose="020B0604020202020204" pitchFamily="34" charset="0"/>
            <a:cs typeface="HELVETICA" panose="020B0604020202020204" pitchFamily="34" charset="0"/>
          </a:endParaRPr>
        </a:p>
      </dgm:t>
    </dgm:pt>
    <dgm:pt modelId="{69976606-BC05-455C-999D-BCFC8D43B323}">
      <dgm:prSet phldrT="[Texto]" custT="1"/>
      <dgm:spPr/>
      <dgm:t>
        <a:bodyPr/>
        <a:lstStyle/>
        <a:p>
          <a:pPr algn="l"/>
          <a:r>
            <a:rPr lang="es-EC" sz="1800" b="1" smtClean="0">
              <a:latin typeface="HELVETICA" panose="020B0604020202020204" pitchFamily="34" charset="0"/>
              <a:cs typeface="HELVETICA" panose="020B0604020202020204" pitchFamily="34" charset="0"/>
            </a:rPr>
            <a:t>CONCLUSIONES Y RECOMENDACIONES</a:t>
          </a:r>
          <a:endParaRPr lang="es-EC" sz="1800" b="1" dirty="0">
            <a:latin typeface="HELVETICA" panose="020B0604020202020204" pitchFamily="34" charset="0"/>
            <a:cs typeface="HELVETICA" panose="020B0604020202020204" pitchFamily="34" charset="0"/>
          </a:endParaRPr>
        </a:p>
      </dgm:t>
    </dgm:pt>
    <dgm:pt modelId="{9E01B12D-32D1-465A-8360-14BF44EF8D93}" type="parTrans" cxnId="{D3D79F30-A617-44E3-A291-A87FD8EE89CF}">
      <dgm:prSet/>
      <dgm:spPr/>
      <dgm:t>
        <a:bodyPr/>
        <a:lstStyle/>
        <a:p>
          <a:pPr algn="l"/>
          <a:endParaRPr lang="es-EC" sz="1800" b="1">
            <a:solidFill>
              <a:schemeClr val="tx1"/>
            </a:solidFill>
            <a:latin typeface="HELVETICA" panose="020B0604020202020204" pitchFamily="34" charset="0"/>
            <a:cs typeface="HELVETICA" panose="020B0604020202020204" pitchFamily="34" charset="0"/>
          </a:endParaRPr>
        </a:p>
      </dgm:t>
    </dgm:pt>
    <dgm:pt modelId="{90F0AADD-A652-4F61-B0BA-E331D510CEFE}" type="sibTrans" cxnId="{D3D79F30-A617-44E3-A291-A87FD8EE89CF}">
      <dgm:prSet/>
      <dgm:spPr/>
      <dgm:t>
        <a:bodyPr/>
        <a:lstStyle/>
        <a:p>
          <a:pPr algn="l"/>
          <a:endParaRPr lang="es-EC" sz="1800" b="1">
            <a:solidFill>
              <a:schemeClr val="tx1"/>
            </a:solidFill>
            <a:latin typeface="HELVETICA" panose="020B0604020202020204" pitchFamily="34" charset="0"/>
            <a:cs typeface="HELVETICA" panose="020B0604020202020204" pitchFamily="34" charset="0"/>
          </a:endParaRPr>
        </a:p>
      </dgm:t>
    </dgm:pt>
    <dgm:pt modelId="{1AAE4D81-5353-4D88-8B79-BDE94C9783FC}">
      <dgm:prSet phldrT="[Texto]" custT="1"/>
      <dgm:spPr/>
      <dgm:t>
        <a:bodyPr/>
        <a:lstStyle/>
        <a:p>
          <a:pPr algn="l"/>
          <a:r>
            <a:rPr lang="es-EC" sz="1800" b="1" smtClean="0">
              <a:latin typeface="HELVETICA" panose="020B0604020202020204" pitchFamily="34" charset="0"/>
              <a:cs typeface="HELVETICA" panose="020B0604020202020204" pitchFamily="34" charset="0"/>
            </a:rPr>
            <a:t>OBJETIVOS</a:t>
          </a:r>
          <a:endParaRPr lang="es-EC" sz="1800" b="1" dirty="0">
            <a:latin typeface="HELVETICA" panose="020B0604020202020204" pitchFamily="34" charset="0"/>
            <a:cs typeface="HELVETICA" panose="020B0604020202020204" pitchFamily="34" charset="0"/>
          </a:endParaRPr>
        </a:p>
      </dgm:t>
    </dgm:pt>
    <dgm:pt modelId="{5DEBB802-43F3-4441-8845-C86F384A8443}" type="parTrans" cxnId="{5AA48F30-BAFD-4A13-8DB2-E684491DC056}">
      <dgm:prSet/>
      <dgm:spPr/>
      <dgm:t>
        <a:bodyPr/>
        <a:lstStyle/>
        <a:p>
          <a:pPr algn="l"/>
          <a:endParaRPr lang="es-EC" sz="1800" b="1">
            <a:solidFill>
              <a:schemeClr val="tx1"/>
            </a:solidFill>
            <a:latin typeface="HELVETICA" panose="020B0604020202020204" pitchFamily="34" charset="0"/>
            <a:cs typeface="HELVETICA" panose="020B0604020202020204" pitchFamily="34" charset="0"/>
          </a:endParaRPr>
        </a:p>
      </dgm:t>
    </dgm:pt>
    <dgm:pt modelId="{CDFDDE66-DE8A-4D04-AAF9-CA6611E4B04C}" type="sibTrans" cxnId="{5AA48F30-BAFD-4A13-8DB2-E684491DC056}">
      <dgm:prSet/>
      <dgm:spPr/>
      <dgm:t>
        <a:bodyPr/>
        <a:lstStyle/>
        <a:p>
          <a:pPr algn="l"/>
          <a:endParaRPr lang="es-EC" sz="1800" b="1">
            <a:solidFill>
              <a:schemeClr val="tx1"/>
            </a:solidFill>
            <a:latin typeface="HELVETICA" panose="020B0604020202020204" pitchFamily="34" charset="0"/>
            <a:cs typeface="HELVETICA" panose="020B0604020202020204" pitchFamily="34" charset="0"/>
          </a:endParaRPr>
        </a:p>
      </dgm:t>
    </dgm:pt>
    <dgm:pt modelId="{320392D8-DB57-4B73-AD42-ECEAF1BA62C3}">
      <dgm:prSet phldrT="[Texto]" custT="1"/>
      <dgm:spPr/>
      <dgm:t>
        <a:bodyPr/>
        <a:lstStyle/>
        <a:p>
          <a:pPr algn="l"/>
          <a:r>
            <a:rPr lang="es-EC" sz="1800" b="1" dirty="0" smtClean="0">
              <a:latin typeface="HELVETICA" panose="020B0604020202020204" pitchFamily="34" charset="0"/>
              <a:cs typeface="HELVETICA" panose="020B0604020202020204" pitchFamily="34" charset="0"/>
            </a:rPr>
            <a:t>MARCO TEÓRICO</a:t>
          </a:r>
          <a:endParaRPr lang="es-EC" sz="1800" b="1" dirty="0">
            <a:latin typeface="HELVETICA" panose="020B0604020202020204" pitchFamily="34" charset="0"/>
            <a:cs typeface="HELVETICA" panose="020B0604020202020204" pitchFamily="34" charset="0"/>
          </a:endParaRPr>
        </a:p>
      </dgm:t>
    </dgm:pt>
    <dgm:pt modelId="{2634B6F5-BDF9-46E7-9EAD-5A76D8411657}" type="parTrans" cxnId="{A49B65BE-2929-4A5A-BB4D-6985425FD437}">
      <dgm:prSet/>
      <dgm:spPr/>
      <dgm:t>
        <a:bodyPr/>
        <a:lstStyle/>
        <a:p>
          <a:pPr algn="l"/>
          <a:endParaRPr lang="es-EC" sz="1800" b="1">
            <a:solidFill>
              <a:schemeClr val="tx1"/>
            </a:solidFill>
            <a:latin typeface="HELVETICA" panose="020B0604020202020204" pitchFamily="34" charset="0"/>
            <a:cs typeface="HELVETICA" panose="020B0604020202020204" pitchFamily="34" charset="0"/>
          </a:endParaRPr>
        </a:p>
      </dgm:t>
    </dgm:pt>
    <dgm:pt modelId="{980753F0-DF02-4E0D-A8B1-16EC48595F39}" type="sibTrans" cxnId="{A49B65BE-2929-4A5A-BB4D-6985425FD437}">
      <dgm:prSet/>
      <dgm:spPr/>
      <dgm:t>
        <a:bodyPr/>
        <a:lstStyle/>
        <a:p>
          <a:pPr algn="l"/>
          <a:endParaRPr lang="es-EC" sz="1800" b="1">
            <a:solidFill>
              <a:schemeClr val="tx1"/>
            </a:solidFill>
            <a:latin typeface="HELVETICA" panose="020B0604020202020204" pitchFamily="34" charset="0"/>
            <a:cs typeface="HELVETICA" panose="020B0604020202020204" pitchFamily="34" charset="0"/>
          </a:endParaRPr>
        </a:p>
      </dgm:t>
    </dgm:pt>
    <dgm:pt modelId="{266F829A-D9CA-4D10-8465-99ECBFEA045D}">
      <dgm:prSet phldrT="[Texto]" custT="1"/>
      <dgm:spPr/>
      <dgm:t>
        <a:bodyPr/>
        <a:lstStyle/>
        <a:p>
          <a:pPr algn="l"/>
          <a:r>
            <a:rPr lang="es-EC" sz="1800" b="1" smtClean="0">
              <a:latin typeface="HELVETICA" panose="020B0604020202020204" pitchFamily="34" charset="0"/>
              <a:cs typeface="HELVETICA" panose="020B0604020202020204" pitchFamily="34" charset="0"/>
            </a:rPr>
            <a:t>MARCO METODOLÓGICO</a:t>
          </a:r>
          <a:endParaRPr lang="es-EC" sz="1800" b="1" dirty="0">
            <a:latin typeface="HELVETICA" panose="020B0604020202020204" pitchFamily="34" charset="0"/>
            <a:cs typeface="HELVETICA" panose="020B0604020202020204" pitchFamily="34" charset="0"/>
          </a:endParaRPr>
        </a:p>
      </dgm:t>
    </dgm:pt>
    <dgm:pt modelId="{6681D952-C1C2-4B89-A645-A6A9E5DF7739}" type="parTrans" cxnId="{54BBB0B7-719F-410F-B943-FBE84B06667F}">
      <dgm:prSet/>
      <dgm:spPr/>
      <dgm:t>
        <a:bodyPr/>
        <a:lstStyle/>
        <a:p>
          <a:pPr algn="l"/>
          <a:endParaRPr lang="es-EC" sz="1800" b="1">
            <a:solidFill>
              <a:schemeClr val="tx1"/>
            </a:solidFill>
            <a:latin typeface="HELVETICA" panose="020B0604020202020204" pitchFamily="34" charset="0"/>
            <a:cs typeface="HELVETICA" panose="020B0604020202020204" pitchFamily="34" charset="0"/>
          </a:endParaRPr>
        </a:p>
      </dgm:t>
    </dgm:pt>
    <dgm:pt modelId="{B68F8461-D127-4E35-BB86-131E9F271A8E}" type="sibTrans" cxnId="{54BBB0B7-719F-410F-B943-FBE84B06667F}">
      <dgm:prSet/>
      <dgm:spPr/>
      <dgm:t>
        <a:bodyPr/>
        <a:lstStyle/>
        <a:p>
          <a:pPr algn="l"/>
          <a:endParaRPr lang="es-EC" sz="1800" b="1">
            <a:solidFill>
              <a:schemeClr val="tx1"/>
            </a:solidFill>
            <a:latin typeface="HELVETICA" panose="020B0604020202020204" pitchFamily="34" charset="0"/>
            <a:cs typeface="HELVETICA" panose="020B0604020202020204" pitchFamily="34" charset="0"/>
          </a:endParaRPr>
        </a:p>
      </dgm:t>
    </dgm:pt>
    <dgm:pt modelId="{1B7104A8-AC19-4D72-A2A9-211E0D48B0EB}">
      <dgm:prSet phldrT="[Texto]" custT="1"/>
      <dgm:spPr/>
      <dgm:t>
        <a:bodyPr/>
        <a:lstStyle/>
        <a:p>
          <a:pPr algn="l"/>
          <a:r>
            <a:rPr lang="es-EC" sz="1800" b="1" dirty="0" smtClean="0">
              <a:latin typeface="HELVETICA" panose="020B0604020202020204" pitchFamily="34" charset="0"/>
              <a:cs typeface="HELVETICA" panose="020B0604020202020204" pitchFamily="34" charset="0"/>
            </a:rPr>
            <a:t>ANÁLISIS E INTERPRETACIÓN DE RESULTADOS</a:t>
          </a:r>
          <a:endParaRPr lang="es-EC" sz="1800" b="1" dirty="0">
            <a:latin typeface="HELVETICA" panose="020B0604020202020204" pitchFamily="34" charset="0"/>
            <a:cs typeface="HELVETICA" panose="020B0604020202020204" pitchFamily="34" charset="0"/>
          </a:endParaRPr>
        </a:p>
      </dgm:t>
    </dgm:pt>
    <dgm:pt modelId="{6A8A57FE-169F-49D1-94DE-B75F19584803}" type="parTrans" cxnId="{21A030DC-A909-4ABE-AA7F-DDED55FD2E95}">
      <dgm:prSet/>
      <dgm:spPr/>
      <dgm:t>
        <a:bodyPr/>
        <a:lstStyle/>
        <a:p>
          <a:pPr algn="l"/>
          <a:endParaRPr lang="es-EC" sz="1800" b="1">
            <a:solidFill>
              <a:schemeClr val="tx1"/>
            </a:solidFill>
            <a:latin typeface="HELVETICA" panose="020B0604020202020204" pitchFamily="34" charset="0"/>
            <a:cs typeface="HELVETICA" panose="020B0604020202020204" pitchFamily="34" charset="0"/>
          </a:endParaRPr>
        </a:p>
      </dgm:t>
    </dgm:pt>
    <dgm:pt modelId="{46E787ED-2B0B-4FA1-ADA5-1157FD5E3D2E}" type="sibTrans" cxnId="{21A030DC-A909-4ABE-AA7F-DDED55FD2E95}">
      <dgm:prSet/>
      <dgm:spPr/>
      <dgm:t>
        <a:bodyPr/>
        <a:lstStyle/>
        <a:p>
          <a:pPr algn="l"/>
          <a:endParaRPr lang="es-EC" sz="1800" b="1">
            <a:solidFill>
              <a:schemeClr val="tx1"/>
            </a:solidFill>
            <a:latin typeface="HELVETICA" panose="020B0604020202020204" pitchFamily="34" charset="0"/>
            <a:cs typeface="HELVETICA" panose="020B0604020202020204" pitchFamily="34" charset="0"/>
          </a:endParaRPr>
        </a:p>
      </dgm:t>
    </dgm:pt>
    <dgm:pt modelId="{B61A2B03-A6D3-47EB-9177-74F308D4708C}">
      <dgm:prSet phldrT="[Texto]" custT="1"/>
      <dgm:spPr/>
      <dgm:t>
        <a:bodyPr/>
        <a:lstStyle/>
        <a:p>
          <a:pPr algn="l"/>
          <a:r>
            <a:rPr lang="es-EC" sz="1800" b="1" smtClean="0">
              <a:latin typeface="HELVETICA" panose="020B0604020202020204" pitchFamily="34" charset="0"/>
              <a:cs typeface="HELVETICA" panose="020B0604020202020204" pitchFamily="34" charset="0"/>
            </a:rPr>
            <a:t>PROPUESTA</a:t>
          </a:r>
          <a:endParaRPr lang="es-EC" sz="1800" b="1" dirty="0">
            <a:latin typeface="HELVETICA" panose="020B0604020202020204" pitchFamily="34" charset="0"/>
            <a:cs typeface="HELVETICA" panose="020B0604020202020204" pitchFamily="34" charset="0"/>
          </a:endParaRPr>
        </a:p>
      </dgm:t>
    </dgm:pt>
    <dgm:pt modelId="{7FEB56E7-76FC-4BA6-8512-E7F4D777625D}" type="parTrans" cxnId="{EA5EBBD7-DFC3-4913-B1DA-3B6E5B6840C2}">
      <dgm:prSet/>
      <dgm:spPr/>
      <dgm:t>
        <a:bodyPr/>
        <a:lstStyle/>
        <a:p>
          <a:pPr algn="l"/>
          <a:endParaRPr lang="es-EC" sz="1800" b="1">
            <a:solidFill>
              <a:schemeClr val="tx1"/>
            </a:solidFill>
            <a:latin typeface="HELVETICA" panose="020B0604020202020204" pitchFamily="34" charset="0"/>
            <a:cs typeface="HELVETICA" panose="020B0604020202020204" pitchFamily="34" charset="0"/>
          </a:endParaRPr>
        </a:p>
      </dgm:t>
    </dgm:pt>
    <dgm:pt modelId="{6EFD6022-511F-4F96-8390-855881A882B0}" type="sibTrans" cxnId="{EA5EBBD7-DFC3-4913-B1DA-3B6E5B6840C2}">
      <dgm:prSet/>
      <dgm:spPr/>
      <dgm:t>
        <a:bodyPr/>
        <a:lstStyle/>
        <a:p>
          <a:pPr algn="l"/>
          <a:endParaRPr lang="es-EC" sz="1800" b="1">
            <a:solidFill>
              <a:schemeClr val="tx1"/>
            </a:solidFill>
            <a:latin typeface="HELVETICA" panose="020B0604020202020204" pitchFamily="34" charset="0"/>
            <a:cs typeface="HELVETICA" panose="020B0604020202020204" pitchFamily="34" charset="0"/>
          </a:endParaRPr>
        </a:p>
      </dgm:t>
    </dgm:pt>
    <dgm:pt modelId="{B7613013-31A8-4DA1-ACF2-C1EA407496A5}">
      <dgm:prSet phldrT="[Texto]" custT="1"/>
      <dgm:spPr/>
      <dgm:t>
        <a:bodyPr/>
        <a:lstStyle/>
        <a:p>
          <a:pPr algn="l"/>
          <a:r>
            <a:rPr lang="es-EC" sz="1800" b="1" dirty="0" smtClean="0">
              <a:latin typeface="HELVETICA" panose="020B0604020202020204" pitchFamily="34" charset="0"/>
              <a:cs typeface="HELVETICA" panose="020B0604020202020204" pitchFamily="34" charset="0"/>
            </a:rPr>
            <a:t>MARCO REFERENCIAL</a:t>
          </a:r>
          <a:endParaRPr lang="es-EC" sz="1800" b="1" dirty="0">
            <a:latin typeface="HELVETICA" panose="020B0604020202020204" pitchFamily="34" charset="0"/>
            <a:cs typeface="HELVETICA" panose="020B0604020202020204" pitchFamily="34" charset="0"/>
          </a:endParaRPr>
        </a:p>
      </dgm:t>
    </dgm:pt>
    <dgm:pt modelId="{4DBD63F7-6763-42C8-99C1-DD04780CD75D}" type="parTrans" cxnId="{C90AF855-1B14-43EE-88F5-0CCB8D787AB0}">
      <dgm:prSet/>
      <dgm:spPr/>
      <dgm:t>
        <a:bodyPr/>
        <a:lstStyle/>
        <a:p>
          <a:endParaRPr lang="es-ES"/>
        </a:p>
      </dgm:t>
    </dgm:pt>
    <dgm:pt modelId="{25AF2A85-A84C-4ADD-952B-B482D4A925B6}" type="sibTrans" cxnId="{C90AF855-1B14-43EE-88F5-0CCB8D787AB0}">
      <dgm:prSet/>
      <dgm:spPr/>
      <dgm:t>
        <a:bodyPr/>
        <a:lstStyle/>
        <a:p>
          <a:endParaRPr lang="es-ES"/>
        </a:p>
      </dgm:t>
    </dgm:pt>
    <dgm:pt modelId="{65A59F0F-0D9F-4052-9B74-246A3831DF30}" type="pres">
      <dgm:prSet presAssocID="{CA2AAC31-024C-4454-B3BC-A169EA4742FE}" presName="Name0" presStyleCnt="0">
        <dgm:presLayoutVars>
          <dgm:chPref val="3"/>
          <dgm:dir/>
          <dgm:animLvl val="lvl"/>
          <dgm:resizeHandles/>
        </dgm:presLayoutVars>
      </dgm:prSet>
      <dgm:spPr/>
      <dgm:t>
        <a:bodyPr/>
        <a:lstStyle/>
        <a:p>
          <a:endParaRPr lang="es-EC"/>
        </a:p>
      </dgm:t>
    </dgm:pt>
    <dgm:pt modelId="{345020EB-285D-482F-ACCE-BFF1195B9F76}" type="pres">
      <dgm:prSet presAssocID="{9C9BE02A-86A5-4656-93E2-BD25A323449D}" presName="horFlow" presStyleCnt="0"/>
      <dgm:spPr/>
      <dgm:t>
        <a:bodyPr/>
        <a:lstStyle/>
        <a:p>
          <a:endParaRPr lang="es-ES"/>
        </a:p>
      </dgm:t>
    </dgm:pt>
    <dgm:pt modelId="{9CF46E59-5293-4848-A7A2-E0B225BC9E2D}" type="pres">
      <dgm:prSet presAssocID="{9C9BE02A-86A5-4656-93E2-BD25A323449D}" presName="bigChev" presStyleLbl="node1" presStyleIdx="0" presStyleCnt="9" custScaleX="696669"/>
      <dgm:spPr/>
      <dgm:t>
        <a:bodyPr/>
        <a:lstStyle/>
        <a:p>
          <a:endParaRPr lang="es-EC"/>
        </a:p>
      </dgm:t>
    </dgm:pt>
    <dgm:pt modelId="{3B683AAB-6F10-4222-AE26-EBF8FD13031C}" type="pres">
      <dgm:prSet presAssocID="{9C9BE02A-86A5-4656-93E2-BD25A323449D}" presName="vSp" presStyleCnt="0"/>
      <dgm:spPr/>
      <dgm:t>
        <a:bodyPr/>
        <a:lstStyle/>
        <a:p>
          <a:endParaRPr lang="es-ES"/>
        </a:p>
      </dgm:t>
    </dgm:pt>
    <dgm:pt modelId="{26C5F7D0-D1F6-40D0-BB60-A0E48E16240F}" type="pres">
      <dgm:prSet presAssocID="{73E8A12C-A863-4477-8941-CDE49EFE877F}" presName="horFlow" presStyleCnt="0"/>
      <dgm:spPr/>
      <dgm:t>
        <a:bodyPr/>
        <a:lstStyle/>
        <a:p>
          <a:endParaRPr lang="es-ES"/>
        </a:p>
      </dgm:t>
    </dgm:pt>
    <dgm:pt modelId="{F2D45842-E984-4285-A766-CB85BB638894}" type="pres">
      <dgm:prSet presAssocID="{73E8A12C-A863-4477-8941-CDE49EFE877F}" presName="bigChev" presStyleLbl="node1" presStyleIdx="1" presStyleCnt="9" custScaleX="696669"/>
      <dgm:spPr/>
      <dgm:t>
        <a:bodyPr/>
        <a:lstStyle/>
        <a:p>
          <a:endParaRPr lang="es-EC"/>
        </a:p>
      </dgm:t>
    </dgm:pt>
    <dgm:pt modelId="{15B2BD66-2126-48A4-9692-C2D9269FAAE5}" type="pres">
      <dgm:prSet presAssocID="{73E8A12C-A863-4477-8941-CDE49EFE877F}" presName="vSp" presStyleCnt="0"/>
      <dgm:spPr/>
      <dgm:t>
        <a:bodyPr/>
        <a:lstStyle/>
        <a:p>
          <a:endParaRPr lang="es-ES"/>
        </a:p>
      </dgm:t>
    </dgm:pt>
    <dgm:pt modelId="{8659EFE9-A3B6-4495-AA6B-4E17AA19A247}" type="pres">
      <dgm:prSet presAssocID="{1AAE4D81-5353-4D88-8B79-BDE94C9783FC}" presName="horFlow" presStyleCnt="0"/>
      <dgm:spPr/>
      <dgm:t>
        <a:bodyPr/>
        <a:lstStyle/>
        <a:p>
          <a:endParaRPr lang="es-ES"/>
        </a:p>
      </dgm:t>
    </dgm:pt>
    <dgm:pt modelId="{915B64AA-D52D-4E62-8FFD-B0FDD811C7F5}" type="pres">
      <dgm:prSet presAssocID="{1AAE4D81-5353-4D88-8B79-BDE94C9783FC}" presName="bigChev" presStyleLbl="node1" presStyleIdx="2" presStyleCnt="9" custScaleX="696669"/>
      <dgm:spPr/>
      <dgm:t>
        <a:bodyPr/>
        <a:lstStyle/>
        <a:p>
          <a:endParaRPr lang="es-EC"/>
        </a:p>
      </dgm:t>
    </dgm:pt>
    <dgm:pt modelId="{F230DF1D-8EF5-427E-8462-614D27D45E03}" type="pres">
      <dgm:prSet presAssocID="{1AAE4D81-5353-4D88-8B79-BDE94C9783FC}" presName="vSp" presStyleCnt="0"/>
      <dgm:spPr/>
      <dgm:t>
        <a:bodyPr/>
        <a:lstStyle/>
        <a:p>
          <a:endParaRPr lang="es-ES"/>
        </a:p>
      </dgm:t>
    </dgm:pt>
    <dgm:pt modelId="{4CDEAA2E-9ADA-471E-BCFE-D2F933C5522D}" type="pres">
      <dgm:prSet presAssocID="{320392D8-DB57-4B73-AD42-ECEAF1BA62C3}" presName="horFlow" presStyleCnt="0"/>
      <dgm:spPr/>
      <dgm:t>
        <a:bodyPr/>
        <a:lstStyle/>
        <a:p>
          <a:endParaRPr lang="es-ES"/>
        </a:p>
      </dgm:t>
    </dgm:pt>
    <dgm:pt modelId="{3E7F11DB-6F9D-4E10-BF17-48D68DEB38EF}" type="pres">
      <dgm:prSet presAssocID="{320392D8-DB57-4B73-AD42-ECEAF1BA62C3}" presName="bigChev" presStyleLbl="node1" presStyleIdx="3" presStyleCnt="9" custScaleX="696669"/>
      <dgm:spPr/>
      <dgm:t>
        <a:bodyPr/>
        <a:lstStyle/>
        <a:p>
          <a:endParaRPr lang="es-EC"/>
        </a:p>
      </dgm:t>
    </dgm:pt>
    <dgm:pt modelId="{DCD6C4E2-B164-4A95-B672-56D429D8D330}" type="pres">
      <dgm:prSet presAssocID="{320392D8-DB57-4B73-AD42-ECEAF1BA62C3}" presName="vSp" presStyleCnt="0"/>
      <dgm:spPr/>
      <dgm:t>
        <a:bodyPr/>
        <a:lstStyle/>
        <a:p>
          <a:endParaRPr lang="es-ES"/>
        </a:p>
      </dgm:t>
    </dgm:pt>
    <dgm:pt modelId="{A32E0D97-F7F6-4857-8D02-54C8D8518159}" type="pres">
      <dgm:prSet presAssocID="{B7613013-31A8-4DA1-ACF2-C1EA407496A5}" presName="horFlow" presStyleCnt="0"/>
      <dgm:spPr/>
    </dgm:pt>
    <dgm:pt modelId="{43899B8E-FE09-4275-B647-A9FD53D2DEF8}" type="pres">
      <dgm:prSet presAssocID="{B7613013-31A8-4DA1-ACF2-C1EA407496A5}" presName="bigChev" presStyleLbl="node1" presStyleIdx="4" presStyleCnt="9" custScaleX="691790"/>
      <dgm:spPr/>
      <dgm:t>
        <a:bodyPr/>
        <a:lstStyle/>
        <a:p>
          <a:endParaRPr lang="es-ES"/>
        </a:p>
      </dgm:t>
    </dgm:pt>
    <dgm:pt modelId="{E7358D94-B038-4046-A153-F0EF254BB0D9}" type="pres">
      <dgm:prSet presAssocID="{B7613013-31A8-4DA1-ACF2-C1EA407496A5}" presName="vSp" presStyleCnt="0"/>
      <dgm:spPr/>
    </dgm:pt>
    <dgm:pt modelId="{663E7597-820C-46E0-A479-A013040F9C60}" type="pres">
      <dgm:prSet presAssocID="{266F829A-D9CA-4D10-8465-99ECBFEA045D}" presName="horFlow" presStyleCnt="0"/>
      <dgm:spPr/>
      <dgm:t>
        <a:bodyPr/>
        <a:lstStyle/>
        <a:p>
          <a:endParaRPr lang="es-ES"/>
        </a:p>
      </dgm:t>
    </dgm:pt>
    <dgm:pt modelId="{5972CAA8-3E43-4218-9C71-7AD54BD99BC1}" type="pres">
      <dgm:prSet presAssocID="{266F829A-D9CA-4D10-8465-99ECBFEA045D}" presName="bigChev" presStyleLbl="node1" presStyleIdx="5" presStyleCnt="9" custScaleX="696669"/>
      <dgm:spPr/>
      <dgm:t>
        <a:bodyPr/>
        <a:lstStyle/>
        <a:p>
          <a:endParaRPr lang="es-EC"/>
        </a:p>
      </dgm:t>
    </dgm:pt>
    <dgm:pt modelId="{D95C7E81-DFEF-4F02-966F-CBE196E1ADE0}" type="pres">
      <dgm:prSet presAssocID="{266F829A-D9CA-4D10-8465-99ECBFEA045D}" presName="vSp" presStyleCnt="0"/>
      <dgm:spPr/>
      <dgm:t>
        <a:bodyPr/>
        <a:lstStyle/>
        <a:p>
          <a:endParaRPr lang="es-ES"/>
        </a:p>
      </dgm:t>
    </dgm:pt>
    <dgm:pt modelId="{76EDD04D-3B0D-48F2-9995-075ACF4D66ED}" type="pres">
      <dgm:prSet presAssocID="{1B7104A8-AC19-4D72-A2A9-211E0D48B0EB}" presName="horFlow" presStyleCnt="0"/>
      <dgm:spPr/>
      <dgm:t>
        <a:bodyPr/>
        <a:lstStyle/>
        <a:p>
          <a:endParaRPr lang="es-ES"/>
        </a:p>
      </dgm:t>
    </dgm:pt>
    <dgm:pt modelId="{478652F0-DACA-45C9-91F8-1C3A8C47C355}" type="pres">
      <dgm:prSet presAssocID="{1B7104A8-AC19-4D72-A2A9-211E0D48B0EB}" presName="bigChev" presStyleLbl="node1" presStyleIdx="6" presStyleCnt="9" custScaleX="696669"/>
      <dgm:spPr/>
      <dgm:t>
        <a:bodyPr/>
        <a:lstStyle/>
        <a:p>
          <a:endParaRPr lang="es-EC"/>
        </a:p>
      </dgm:t>
    </dgm:pt>
    <dgm:pt modelId="{E26F344B-B65B-48E2-BA5F-14DAD21EEDED}" type="pres">
      <dgm:prSet presAssocID="{1B7104A8-AC19-4D72-A2A9-211E0D48B0EB}" presName="vSp" presStyleCnt="0"/>
      <dgm:spPr/>
      <dgm:t>
        <a:bodyPr/>
        <a:lstStyle/>
        <a:p>
          <a:endParaRPr lang="es-ES"/>
        </a:p>
      </dgm:t>
    </dgm:pt>
    <dgm:pt modelId="{4736FAD8-CD6E-4D05-B0FF-781144BC5A22}" type="pres">
      <dgm:prSet presAssocID="{B61A2B03-A6D3-47EB-9177-74F308D4708C}" presName="horFlow" presStyleCnt="0"/>
      <dgm:spPr/>
      <dgm:t>
        <a:bodyPr/>
        <a:lstStyle/>
        <a:p>
          <a:endParaRPr lang="es-ES"/>
        </a:p>
      </dgm:t>
    </dgm:pt>
    <dgm:pt modelId="{4F36D51B-F62D-42E3-AD84-4CC09E325583}" type="pres">
      <dgm:prSet presAssocID="{B61A2B03-A6D3-47EB-9177-74F308D4708C}" presName="bigChev" presStyleLbl="node1" presStyleIdx="7" presStyleCnt="9" custScaleX="696669"/>
      <dgm:spPr/>
      <dgm:t>
        <a:bodyPr/>
        <a:lstStyle/>
        <a:p>
          <a:endParaRPr lang="es-EC"/>
        </a:p>
      </dgm:t>
    </dgm:pt>
    <dgm:pt modelId="{BDCB829D-3673-42B3-B60C-06AF46536824}" type="pres">
      <dgm:prSet presAssocID="{B61A2B03-A6D3-47EB-9177-74F308D4708C}" presName="vSp" presStyleCnt="0"/>
      <dgm:spPr/>
      <dgm:t>
        <a:bodyPr/>
        <a:lstStyle/>
        <a:p>
          <a:endParaRPr lang="es-ES"/>
        </a:p>
      </dgm:t>
    </dgm:pt>
    <dgm:pt modelId="{00EC21C1-45A8-4215-9EC3-6C2C3FC300B2}" type="pres">
      <dgm:prSet presAssocID="{69976606-BC05-455C-999D-BCFC8D43B323}" presName="horFlow" presStyleCnt="0"/>
      <dgm:spPr/>
      <dgm:t>
        <a:bodyPr/>
        <a:lstStyle/>
        <a:p>
          <a:endParaRPr lang="es-ES"/>
        </a:p>
      </dgm:t>
    </dgm:pt>
    <dgm:pt modelId="{1984EEE1-26FC-4F30-B655-7BB86440B644}" type="pres">
      <dgm:prSet presAssocID="{69976606-BC05-455C-999D-BCFC8D43B323}" presName="bigChev" presStyleLbl="node1" presStyleIdx="8" presStyleCnt="9" custScaleX="696669"/>
      <dgm:spPr/>
      <dgm:t>
        <a:bodyPr/>
        <a:lstStyle/>
        <a:p>
          <a:endParaRPr lang="es-EC"/>
        </a:p>
      </dgm:t>
    </dgm:pt>
  </dgm:ptLst>
  <dgm:cxnLst>
    <dgm:cxn modelId="{C90AF855-1B14-43EE-88F5-0CCB8D787AB0}" srcId="{CA2AAC31-024C-4454-B3BC-A169EA4742FE}" destId="{B7613013-31A8-4DA1-ACF2-C1EA407496A5}" srcOrd="4" destOrd="0" parTransId="{4DBD63F7-6763-42C8-99C1-DD04780CD75D}" sibTransId="{25AF2A85-A84C-4ADD-952B-B482D4A925B6}"/>
    <dgm:cxn modelId="{FA700F4D-E878-4245-80C0-EE01909419DB}" type="presOf" srcId="{9C9BE02A-86A5-4656-93E2-BD25A323449D}" destId="{9CF46E59-5293-4848-A7A2-E0B225BC9E2D}" srcOrd="0" destOrd="0" presId="urn:microsoft.com/office/officeart/2005/8/layout/lProcess3"/>
    <dgm:cxn modelId="{819DED78-4C9A-4DAB-AA0D-9E812B9C577F}" type="presOf" srcId="{1B7104A8-AC19-4D72-A2A9-211E0D48B0EB}" destId="{478652F0-DACA-45C9-91F8-1C3A8C47C355}" srcOrd="0" destOrd="0" presId="urn:microsoft.com/office/officeart/2005/8/layout/lProcess3"/>
    <dgm:cxn modelId="{274B90D8-9487-4708-A524-232CAD4C83A6}" type="presOf" srcId="{CA2AAC31-024C-4454-B3BC-A169EA4742FE}" destId="{65A59F0F-0D9F-4052-9B74-246A3831DF30}" srcOrd="0" destOrd="0" presId="urn:microsoft.com/office/officeart/2005/8/layout/lProcess3"/>
    <dgm:cxn modelId="{A49B65BE-2929-4A5A-BB4D-6985425FD437}" srcId="{CA2AAC31-024C-4454-B3BC-A169EA4742FE}" destId="{320392D8-DB57-4B73-AD42-ECEAF1BA62C3}" srcOrd="3" destOrd="0" parTransId="{2634B6F5-BDF9-46E7-9EAD-5A76D8411657}" sibTransId="{980753F0-DF02-4E0D-A8B1-16EC48595F39}"/>
    <dgm:cxn modelId="{5B082869-8810-49D3-9783-07AB7F58F193}" type="presOf" srcId="{1AAE4D81-5353-4D88-8B79-BDE94C9783FC}" destId="{915B64AA-D52D-4E62-8FFD-B0FDD811C7F5}" srcOrd="0" destOrd="0" presId="urn:microsoft.com/office/officeart/2005/8/layout/lProcess3"/>
    <dgm:cxn modelId="{AE546E93-2CAB-4B5A-9757-CDA7216E8140}" type="presOf" srcId="{320392D8-DB57-4B73-AD42-ECEAF1BA62C3}" destId="{3E7F11DB-6F9D-4E10-BF17-48D68DEB38EF}" srcOrd="0" destOrd="0" presId="urn:microsoft.com/office/officeart/2005/8/layout/lProcess3"/>
    <dgm:cxn modelId="{943517EC-A52A-4D91-B624-F2CAB53DA43C}" srcId="{CA2AAC31-024C-4454-B3BC-A169EA4742FE}" destId="{73E8A12C-A863-4477-8941-CDE49EFE877F}" srcOrd="1" destOrd="0" parTransId="{EB273D27-7197-4842-8C81-F36D5E4F9469}" sibTransId="{539AC765-D7CE-461D-8BBA-11664BA5563C}"/>
    <dgm:cxn modelId="{EA5EBBD7-DFC3-4913-B1DA-3B6E5B6840C2}" srcId="{CA2AAC31-024C-4454-B3BC-A169EA4742FE}" destId="{B61A2B03-A6D3-47EB-9177-74F308D4708C}" srcOrd="7" destOrd="0" parTransId="{7FEB56E7-76FC-4BA6-8512-E7F4D777625D}" sibTransId="{6EFD6022-511F-4F96-8390-855881A882B0}"/>
    <dgm:cxn modelId="{D3D79F30-A617-44E3-A291-A87FD8EE89CF}" srcId="{CA2AAC31-024C-4454-B3BC-A169EA4742FE}" destId="{69976606-BC05-455C-999D-BCFC8D43B323}" srcOrd="8" destOrd="0" parTransId="{9E01B12D-32D1-465A-8360-14BF44EF8D93}" sibTransId="{90F0AADD-A652-4F61-B0BA-E331D510CEFE}"/>
    <dgm:cxn modelId="{081BCFB4-A409-4387-8B69-D9FCD899310A}" type="presOf" srcId="{B61A2B03-A6D3-47EB-9177-74F308D4708C}" destId="{4F36D51B-F62D-42E3-AD84-4CC09E325583}" srcOrd="0" destOrd="0" presId="urn:microsoft.com/office/officeart/2005/8/layout/lProcess3"/>
    <dgm:cxn modelId="{67D32A07-03CF-4053-B270-A172759966BB}" type="presOf" srcId="{69976606-BC05-455C-999D-BCFC8D43B323}" destId="{1984EEE1-26FC-4F30-B655-7BB86440B644}" srcOrd="0" destOrd="0" presId="urn:microsoft.com/office/officeart/2005/8/layout/lProcess3"/>
    <dgm:cxn modelId="{025628DD-8706-4ADC-8743-4991EFA87A7B}" srcId="{CA2AAC31-024C-4454-B3BC-A169EA4742FE}" destId="{9C9BE02A-86A5-4656-93E2-BD25A323449D}" srcOrd="0" destOrd="0" parTransId="{AB83C178-7816-41BC-9F11-D88E3E8301DD}" sibTransId="{DCEA843B-BAE5-45B5-A5A5-D6A0439114DB}"/>
    <dgm:cxn modelId="{54BBB0B7-719F-410F-B943-FBE84B06667F}" srcId="{CA2AAC31-024C-4454-B3BC-A169EA4742FE}" destId="{266F829A-D9CA-4D10-8465-99ECBFEA045D}" srcOrd="5" destOrd="0" parTransId="{6681D952-C1C2-4B89-A645-A6A9E5DF7739}" sibTransId="{B68F8461-D127-4E35-BB86-131E9F271A8E}"/>
    <dgm:cxn modelId="{D37311E2-F253-4A48-8E5A-427F4058F5BF}" type="presOf" srcId="{266F829A-D9CA-4D10-8465-99ECBFEA045D}" destId="{5972CAA8-3E43-4218-9C71-7AD54BD99BC1}" srcOrd="0" destOrd="0" presId="urn:microsoft.com/office/officeart/2005/8/layout/lProcess3"/>
    <dgm:cxn modelId="{5AA48F30-BAFD-4A13-8DB2-E684491DC056}" srcId="{CA2AAC31-024C-4454-B3BC-A169EA4742FE}" destId="{1AAE4D81-5353-4D88-8B79-BDE94C9783FC}" srcOrd="2" destOrd="0" parTransId="{5DEBB802-43F3-4441-8845-C86F384A8443}" sibTransId="{CDFDDE66-DE8A-4D04-AAF9-CA6611E4B04C}"/>
    <dgm:cxn modelId="{7382D519-8BCB-4804-A047-A029EB4B8C63}" type="presOf" srcId="{B7613013-31A8-4DA1-ACF2-C1EA407496A5}" destId="{43899B8E-FE09-4275-B647-A9FD53D2DEF8}" srcOrd="0" destOrd="0" presId="urn:microsoft.com/office/officeart/2005/8/layout/lProcess3"/>
    <dgm:cxn modelId="{6727BC55-85A0-4EDA-AAA5-A0826839E533}" type="presOf" srcId="{73E8A12C-A863-4477-8941-CDE49EFE877F}" destId="{F2D45842-E984-4285-A766-CB85BB638894}" srcOrd="0" destOrd="0" presId="urn:microsoft.com/office/officeart/2005/8/layout/lProcess3"/>
    <dgm:cxn modelId="{21A030DC-A909-4ABE-AA7F-DDED55FD2E95}" srcId="{CA2AAC31-024C-4454-B3BC-A169EA4742FE}" destId="{1B7104A8-AC19-4D72-A2A9-211E0D48B0EB}" srcOrd="6" destOrd="0" parTransId="{6A8A57FE-169F-49D1-94DE-B75F19584803}" sibTransId="{46E787ED-2B0B-4FA1-ADA5-1157FD5E3D2E}"/>
    <dgm:cxn modelId="{A0A140CB-FE14-4D6E-9F8F-EFFBC065D395}" type="presParOf" srcId="{65A59F0F-0D9F-4052-9B74-246A3831DF30}" destId="{345020EB-285D-482F-ACCE-BFF1195B9F76}" srcOrd="0" destOrd="0" presId="urn:microsoft.com/office/officeart/2005/8/layout/lProcess3"/>
    <dgm:cxn modelId="{0C459F10-2FC0-4882-A210-1116B2D192F6}" type="presParOf" srcId="{345020EB-285D-482F-ACCE-BFF1195B9F76}" destId="{9CF46E59-5293-4848-A7A2-E0B225BC9E2D}" srcOrd="0" destOrd="0" presId="urn:microsoft.com/office/officeart/2005/8/layout/lProcess3"/>
    <dgm:cxn modelId="{F0BD179C-1631-475D-AAC4-F4A8009BEB54}" type="presParOf" srcId="{65A59F0F-0D9F-4052-9B74-246A3831DF30}" destId="{3B683AAB-6F10-4222-AE26-EBF8FD13031C}" srcOrd="1" destOrd="0" presId="urn:microsoft.com/office/officeart/2005/8/layout/lProcess3"/>
    <dgm:cxn modelId="{EFAA82B8-2282-4742-9864-63B69EF63F96}" type="presParOf" srcId="{65A59F0F-0D9F-4052-9B74-246A3831DF30}" destId="{26C5F7D0-D1F6-40D0-BB60-A0E48E16240F}" srcOrd="2" destOrd="0" presId="urn:microsoft.com/office/officeart/2005/8/layout/lProcess3"/>
    <dgm:cxn modelId="{6CADB2C9-3BE5-4732-A5CB-8C812B1FBE4F}" type="presParOf" srcId="{26C5F7D0-D1F6-40D0-BB60-A0E48E16240F}" destId="{F2D45842-E984-4285-A766-CB85BB638894}" srcOrd="0" destOrd="0" presId="urn:microsoft.com/office/officeart/2005/8/layout/lProcess3"/>
    <dgm:cxn modelId="{1F612868-E3D6-4268-8ED4-D5EFE6E28987}" type="presParOf" srcId="{65A59F0F-0D9F-4052-9B74-246A3831DF30}" destId="{15B2BD66-2126-48A4-9692-C2D9269FAAE5}" srcOrd="3" destOrd="0" presId="urn:microsoft.com/office/officeart/2005/8/layout/lProcess3"/>
    <dgm:cxn modelId="{190EAD01-BCCE-4BD4-A14E-41D142FBFD33}" type="presParOf" srcId="{65A59F0F-0D9F-4052-9B74-246A3831DF30}" destId="{8659EFE9-A3B6-4495-AA6B-4E17AA19A247}" srcOrd="4" destOrd="0" presId="urn:microsoft.com/office/officeart/2005/8/layout/lProcess3"/>
    <dgm:cxn modelId="{2FC01159-CB65-401E-BC24-93C7EC845BEE}" type="presParOf" srcId="{8659EFE9-A3B6-4495-AA6B-4E17AA19A247}" destId="{915B64AA-D52D-4E62-8FFD-B0FDD811C7F5}" srcOrd="0" destOrd="0" presId="urn:microsoft.com/office/officeart/2005/8/layout/lProcess3"/>
    <dgm:cxn modelId="{32E0F5F7-0DA1-4E5E-824E-6EA2C3BD2330}" type="presParOf" srcId="{65A59F0F-0D9F-4052-9B74-246A3831DF30}" destId="{F230DF1D-8EF5-427E-8462-614D27D45E03}" srcOrd="5" destOrd="0" presId="urn:microsoft.com/office/officeart/2005/8/layout/lProcess3"/>
    <dgm:cxn modelId="{5253150B-0555-41B0-9606-09DC7EE8B7D8}" type="presParOf" srcId="{65A59F0F-0D9F-4052-9B74-246A3831DF30}" destId="{4CDEAA2E-9ADA-471E-BCFE-D2F933C5522D}" srcOrd="6" destOrd="0" presId="urn:microsoft.com/office/officeart/2005/8/layout/lProcess3"/>
    <dgm:cxn modelId="{1AEABA34-5612-43B0-B396-CC48076C79DC}" type="presParOf" srcId="{4CDEAA2E-9ADA-471E-BCFE-D2F933C5522D}" destId="{3E7F11DB-6F9D-4E10-BF17-48D68DEB38EF}" srcOrd="0" destOrd="0" presId="urn:microsoft.com/office/officeart/2005/8/layout/lProcess3"/>
    <dgm:cxn modelId="{D97A16CB-D314-4604-949A-BA0B51D34870}" type="presParOf" srcId="{65A59F0F-0D9F-4052-9B74-246A3831DF30}" destId="{DCD6C4E2-B164-4A95-B672-56D429D8D330}" srcOrd="7" destOrd="0" presId="urn:microsoft.com/office/officeart/2005/8/layout/lProcess3"/>
    <dgm:cxn modelId="{796686EC-79B1-4098-BFD1-EAB7D0481991}" type="presParOf" srcId="{65A59F0F-0D9F-4052-9B74-246A3831DF30}" destId="{A32E0D97-F7F6-4857-8D02-54C8D8518159}" srcOrd="8" destOrd="0" presId="urn:microsoft.com/office/officeart/2005/8/layout/lProcess3"/>
    <dgm:cxn modelId="{267F5C34-59C7-4782-82E5-C51DAFA8F0F0}" type="presParOf" srcId="{A32E0D97-F7F6-4857-8D02-54C8D8518159}" destId="{43899B8E-FE09-4275-B647-A9FD53D2DEF8}" srcOrd="0" destOrd="0" presId="urn:microsoft.com/office/officeart/2005/8/layout/lProcess3"/>
    <dgm:cxn modelId="{46A0C319-796F-4A1C-BF67-D92F2942AC1C}" type="presParOf" srcId="{65A59F0F-0D9F-4052-9B74-246A3831DF30}" destId="{E7358D94-B038-4046-A153-F0EF254BB0D9}" srcOrd="9" destOrd="0" presId="urn:microsoft.com/office/officeart/2005/8/layout/lProcess3"/>
    <dgm:cxn modelId="{B78EBF39-B5F6-48AA-B661-D8002E7FE5B5}" type="presParOf" srcId="{65A59F0F-0D9F-4052-9B74-246A3831DF30}" destId="{663E7597-820C-46E0-A479-A013040F9C60}" srcOrd="10" destOrd="0" presId="urn:microsoft.com/office/officeart/2005/8/layout/lProcess3"/>
    <dgm:cxn modelId="{73BB468C-2368-4EB9-8AFD-5AC024AFA4C4}" type="presParOf" srcId="{663E7597-820C-46E0-A479-A013040F9C60}" destId="{5972CAA8-3E43-4218-9C71-7AD54BD99BC1}" srcOrd="0" destOrd="0" presId="urn:microsoft.com/office/officeart/2005/8/layout/lProcess3"/>
    <dgm:cxn modelId="{98EFB6E1-CAE0-47AF-9133-B0315EEC4372}" type="presParOf" srcId="{65A59F0F-0D9F-4052-9B74-246A3831DF30}" destId="{D95C7E81-DFEF-4F02-966F-CBE196E1ADE0}" srcOrd="11" destOrd="0" presId="urn:microsoft.com/office/officeart/2005/8/layout/lProcess3"/>
    <dgm:cxn modelId="{A5357371-2DC2-45EA-AAD6-703E194B8EE7}" type="presParOf" srcId="{65A59F0F-0D9F-4052-9B74-246A3831DF30}" destId="{76EDD04D-3B0D-48F2-9995-075ACF4D66ED}" srcOrd="12" destOrd="0" presId="urn:microsoft.com/office/officeart/2005/8/layout/lProcess3"/>
    <dgm:cxn modelId="{2112F89E-E058-4E4F-8F10-386E18B0C829}" type="presParOf" srcId="{76EDD04D-3B0D-48F2-9995-075ACF4D66ED}" destId="{478652F0-DACA-45C9-91F8-1C3A8C47C355}" srcOrd="0" destOrd="0" presId="urn:microsoft.com/office/officeart/2005/8/layout/lProcess3"/>
    <dgm:cxn modelId="{5C03AB7D-8C7F-4D66-9620-9C89290C154A}" type="presParOf" srcId="{65A59F0F-0D9F-4052-9B74-246A3831DF30}" destId="{E26F344B-B65B-48E2-BA5F-14DAD21EEDED}" srcOrd="13" destOrd="0" presId="urn:microsoft.com/office/officeart/2005/8/layout/lProcess3"/>
    <dgm:cxn modelId="{345F827C-C406-4F0E-910D-4DDF18A928AA}" type="presParOf" srcId="{65A59F0F-0D9F-4052-9B74-246A3831DF30}" destId="{4736FAD8-CD6E-4D05-B0FF-781144BC5A22}" srcOrd="14" destOrd="0" presId="urn:microsoft.com/office/officeart/2005/8/layout/lProcess3"/>
    <dgm:cxn modelId="{A48C5C8B-5EC6-491E-813F-6AE56BF32B0F}" type="presParOf" srcId="{4736FAD8-CD6E-4D05-B0FF-781144BC5A22}" destId="{4F36D51B-F62D-42E3-AD84-4CC09E325583}" srcOrd="0" destOrd="0" presId="urn:microsoft.com/office/officeart/2005/8/layout/lProcess3"/>
    <dgm:cxn modelId="{B2B1A967-0CBC-4E88-BF02-B76932A64EFD}" type="presParOf" srcId="{65A59F0F-0D9F-4052-9B74-246A3831DF30}" destId="{BDCB829D-3673-42B3-B60C-06AF46536824}" srcOrd="15" destOrd="0" presId="urn:microsoft.com/office/officeart/2005/8/layout/lProcess3"/>
    <dgm:cxn modelId="{1A73083A-B674-4752-BE7A-7ABACEB6AB12}" type="presParOf" srcId="{65A59F0F-0D9F-4052-9B74-246A3831DF30}" destId="{00EC21C1-45A8-4215-9EC3-6C2C3FC300B2}" srcOrd="16" destOrd="0" presId="urn:microsoft.com/office/officeart/2005/8/layout/lProcess3"/>
    <dgm:cxn modelId="{FCEAC31A-B2A7-45A4-8C15-367541476C5C}" type="presParOf" srcId="{00EC21C1-45A8-4215-9EC3-6C2C3FC300B2}" destId="{1984EEE1-26FC-4F30-B655-7BB86440B644}" srcOrd="0"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422D02E0-2450-464D-AABE-341783A8FA81}" type="doc">
      <dgm:prSet loTypeId="urn:microsoft.com/office/officeart/2005/8/layout/default" loCatId="list" qsTypeId="urn:microsoft.com/office/officeart/2005/8/quickstyle/simple3" qsCatId="simple" csTypeId="urn:microsoft.com/office/officeart/2005/8/colors/colorful5" csCatId="colorful" phldr="1"/>
      <dgm:spPr/>
      <dgm:t>
        <a:bodyPr/>
        <a:lstStyle/>
        <a:p>
          <a:endParaRPr lang="es-ES"/>
        </a:p>
      </dgm:t>
    </dgm:pt>
    <dgm:pt modelId="{BECB6A2C-6EAE-40B9-BC22-13193E5AE22B}">
      <dgm:prSet phldrT="[Texto]"/>
      <dgm:spPr/>
      <dgm:t>
        <a:bodyPr/>
        <a:lstStyle/>
        <a:p>
          <a:r>
            <a:rPr lang="es-ES" dirty="0" smtClean="0">
              <a:solidFill>
                <a:srgbClr val="FF0000"/>
              </a:solidFill>
            </a:rPr>
            <a:t>RRHH=6</a:t>
          </a:r>
          <a:endParaRPr lang="es-ES" dirty="0">
            <a:solidFill>
              <a:srgbClr val="FF0000"/>
            </a:solidFill>
          </a:endParaRPr>
        </a:p>
      </dgm:t>
    </dgm:pt>
    <dgm:pt modelId="{DC7195B0-3C63-4A2F-BE1D-C80435D87C01}" type="parTrans" cxnId="{6DEC3031-9AAC-4792-BCC1-A3229BF4E0D4}">
      <dgm:prSet/>
      <dgm:spPr/>
      <dgm:t>
        <a:bodyPr/>
        <a:lstStyle/>
        <a:p>
          <a:endParaRPr lang="es-ES"/>
        </a:p>
      </dgm:t>
    </dgm:pt>
    <dgm:pt modelId="{13B65497-1BBE-4C84-BF06-92809DAAF741}" type="sibTrans" cxnId="{6DEC3031-9AAC-4792-BCC1-A3229BF4E0D4}">
      <dgm:prSet/>
      <dgm:spPr/>
      <dgm:t>
        <a:bodyPr/>
        <a:lstStyle/>
        <a:p>
          <a:endParaRPr lang="es-ES"/>
        </a:p>
      </dgm:t>
    </dgm:pt>
    <dgm:pt modelId="{CBA6AAE5-7803-444D-A09E-B695D687CA28}">
      <dgm:prSet phldrT="[Texto]"/>
      <dgm:spPr/>
      <dgm:t>
        <a:bodyPr/>
        <a:lstStyle/>
        <a:p>
          <a:r>
            <a:rPr lang="es-ES" dirty="0" smtClean="0"/>
            <a:t>CONTABILIDAD=3</a:t>
          </a:r>
          <a:endParaRPr lang="es-ES" dirty="0"/>
        </a:p>
      </dgm:t>
    </dgm:pt>
    <dgm:pt modelId="{EC11C513-7E18-4BC6-B84E-0C1D21BF850D}" type="parTrans" cxnId="{AB8B749C-36AF-4906-AE86-1BC8695F568B}">
      <dgm:prSet/>
      <dgm:spPr/>
      <dgm:t>
        <a:bodyPr/>
        <a:lstStyle/>
        <a:p>
          <a:endParaRPr lang="es-ES"/>
        </a:p>
      </dgm:t>
    </dgm:pt>
    <dgm:pt modelId="{4C31EED2-B3EE-4BF2-BC24-3E92A19FC335}" type="sibTrans" cxnId="{AB8B749C-36AF-4906-AE86-1BC8695F568B}">
      <dgm:prSet/>
      <dgm:spPr/>
      <dgm:t>
        <a:bodyPr/>
        <a:lstStyle/>
        <a:p>
          <a:endParaRPr lang="es-ES"/>
        </a:p>
      </dgm:t>
    </dgm:pt>
    <dgm:pt modelId="{2791E248-7B28-4DE0-8B8B-D314353AE91F}">
      <dgm:prSet phldrT="[Texto]"/>
      <dgm:spPr/>
      <dgm:t>
        <a:bodyPr/>
        <a:lstStyle/>
        <a:p>
          <a:r>
            <a:rPr lang="es-ES" dirty="0" smtClean="0"/>
            <a:t>ARCHIVO=1</a:t>
          </a:r>
          <a:endParaRPr lang="es-ES" dirty="0"/>
        </a:p>
      </dgm:t>
    </dgm:pt>
    <dgm:pt modelId="{28516959-8755-4E9A-A615-563F8141F363}" type="parTrans" cxnId="{E3F61E12-F321-48B5-93F0-812D085D3884}">
      <dgm:prSet/>
      <dgm:spPr/>
      <dgm:t>
        <a:bodyPr/>
        <a:lstStyle/>
        <a:p>
          <a:endParaRPr lang="es-ES"/>
        </a:p>
      </dgm:t>
    </dgm:pt>
    <dgm:pt modelId="{99CC3E7D-F9E8-42FA-A202-46214C9D2ABF}" type="sibTrans" cxnId="{E3F61E12-F321-48B5-93F0-812D085D3884}">
      <dgm:prSet/>
      <dgm:spPr/>
      <dgm:t>
        <a:bodyPr/>
        <a:lstStyle/>
        <a:p>
          <a:endParaRPr lang="es-ES"/>
        </a:p>
      </dgm:t>
    </dgm:pt>
    <dgm:pt modelId="{050E508E-E6B6-4F25-9F6B-B60000A0FDDD}">
      <dgm:prSet phldrT="[Texto]"/>
      <dgm:spPr/>
      <dgm:t>
        <a:bodyPr/>
        <a:lstStyle/>
        <a:p>
          <a:r>
            <a:rPr lang="es-ES" dirty="0" smtClean="0">
              <a:solidFill>
                <a:srgbClr val="FF0000"/>
              </a:solidFill>
            </a:rPr>
            <a:t>SERV. CLIE=4</a:t>
          </a:r>
          <a:endParaRPr lang="es-ES" dirty="0">
            <a:solidFill>
              <a:srgbClr val="FF0000"/>
            </a:solidFill>
          </a:endParaRPr>
        </a:p>
      </dgm:t>
    </dgm:pt>
    <dgm:pt modelId="{7739278F-5F78-443F-B05E-B315C2D99EB6}" type="parTrans" cxnId="{D50C80D2-923F-4EF3-9A21-488134E32247}">
      <dgm:prSet/>
      <dgm:spPr/>
      <dgm:t>
        <a:bodyPr/>
        <a:lstStyle/>
        <a:p>
          <a:endParaRPr lang="es-ES"/>
        </a:p>
      </dgm:t>
    </dgm:pt>
    <dgm:pt modelId="{74FA0658-A517-4C16-B4EF-00E5CB89265A}" type="sibTrans" cxnId="{D50C80D2-923F-4EF3-9A21-488134E32247}">
      <dgm:prSet/>
      <dgm:spPr/>
      <dgm:t>
        <a:bodyPr/>
        <a:lstStyle/>
        <a:p>
          <a:endParaRPr lang="es-ES"/>
        </a:p>
      </dgm:t>
    </dgm:pt>
    <dgm:pt modelId="{0BF6F0E2-7BB0-42E4-9455-F194EE83526E}">
      <dgm:prSet phldrT="[Texto]"/>
      <dgm:spPr/>
      <dgm:t>
        <a:bodyPr/>
        <a:lstStyle/>
        <a:p>
          <a:r>
            <a:rPr lang="es-ES" dirty="0" smtClean="0"/>
            <a:t>AUDITORIA=2</a:t>
          </a:r>
          <a:endParaRPr lang="es-ES" dirty="0"/>
        </a:p>
      </dgm:t>
    </dgm:pt>
    <dgm:pt modelId="{C593654E-CB59-49AF-B36A-2E196921A817}" type="parTrans" cxnId="{0E44FD35-D958-4282-98A8-DBC2E51D360A}">
      <dgm:prSet/>
      <dgm:spPr/>
      <dgm:t>
        <a:bodyPr/>
        <a:lstStyle/>
        <a:p>
          <a:endParaRPr lang="es-ES"/>
        </a:p>
      </dgm:t>
    </dgm:pt>
    <dgm:pt modelId="{01406B14-DFA3-4C01-9E10-CF3688A43371}" type="sibTrans" cxnId="{0E44FD35-D958-4282-98A8-DBC2E51D360A}">
      <dgm:prSet/>
      <dgm:spPr/>
      <dgm:t>
        <a:bodyPr/>
        <a:lstStyle/>
        <a:p>
          <a:endParaRPr lang="es-ES"/>
        </a:p>
      </dgm:t>
    </dgm:pt>
    <dgm:pt modelId="{AFA0610A-EC8C-4221-BA81-4225FD9D50B7}">
      <dgm:prSet phldrT="[Texto]"/>
      <dgm:spPr/>
      <dgm:t>
        <a:bodyPr/>
        <a:lstStyle/>
        <a:p>
          <a:r>
            <a:rPr lang="es-ES" dirty="0" smtClean="0">
              <a:solidFill>
                <a:srgbClr val="FF0000"/>
              </a:solidFill>
            </a:rPr>
            <a:t>OPERACIONES=4</a:t>
          </a:r>
          <a:endParaRPr lang="es-ES" dirty="0">
            <a:solidFill>
              <a:srgbClr val="FF0000"/>
            </a:solidFill>
          </a:endParaRPr>
        </a:p>
      </dgm:t>
    </dgm:pt>
    <dgm:pt modelId="{C4857640-CBF3-4613-9660-82200BB76E51}" type="parTrans" cxnId="{829B6405-CEA8-42DC-8735-EC7D859860B6}">
      <dgm:prSet/>
      <dgm:spPr/>
      <dgm:t>
        <a:bodyPr/>
        <a:lstStyle/>
        <a:p>
          <a:endParaRPr lang="es-ES"/>
        </a:p>
      </dgm:t>
    </dgm:pt>
    <dgm:pt modelId="{AFDA55AD-1949-48DA-9E9B-F53B048C6BAF}" type="sibTrans" cxnId="{829B6405-CEA8-42DC-8735-EC7D859860B6}">
      <dgm:prSet/>
      <dgm:spPr/>
      <dgm:t>
        <a:bodyPr/>
        <a:lstStyle/>
        <a:p>
          <a:endParaRPr lang="es-ES"/>
        </a:p>
      </dgm:t>
    </dgm:pt>
    <dgm:pt modelId="{AF8DEFA3-D5F4-4E69-80BA-8D5F4907B086}">
      <dgm:prSet phldrT="[Texto]"/>
      <dgm:spPr/>
      <dgm:t>
        <a:bodyPr/>
        <a:lstStyle/>
        <a:p>
          <a:r>
            <a:rPr lang="es-ES" dirty="0" smtClean="0">
              <a:solidFill>
                <a:srgbClr val="FF0000"/>
              </a:solidFill>
            </a:rPr>
            <a:t>COMERCIAL=4</a:t>
          </a:r>
          <a:endParaRPr lang="es-ES" dirty="0">
            <a:solidFill>
              <a:srgbClr val="FF0000"/>
            </a:solidFill>
          </a:endParaRPr>
        </a:p>
      </dgm:t>
    </dgm:pt>
    <dgm:pt modelId="{2FF765BD-E761-45BF-96E0-04C3AA8A12F5}" type="parTrans" cxnId="{C9EA34B7-5B01-4FE0-AC85-8830E19A95C1}">
      <dgm:prSet/>
      <dgm:spPr/>
      <dgm:t>
        <a:bodyPr/>
        <a:lstStyle/>
        <a:p>
          <a:endParaRPr lang="es-ES"/>
        </a:p>
      </dgm:t>
    </dgm:pt>
    <dgm:pt modelId="{1459012F-AB49-47F4-A9FB-3A0A0C309948}" type="sibTrans" cxnId="{C9EA34B7-5B01-4FE0-AC85-8830E19A95C1}">
      <dgm:prSet/>
      <dgm:spPr/>
      <dgm:t>
        <a:bodyPr/>
        <a:lstStyle/>
        <a:p>
          <a:endParaRPr lang="es-ES"/>
        </a:p>
      </dgm:t>
    </dgm:pt>
    <dgm:pt modelId="{8CE55F9C-0886-4E15-87EA-DE6734774B82}">
      <dgm:prSet phldrT="[Texto]"/>
      <dgm:spPr/>
      <dgm:t>
        <a:bodyPr/>
        <a:lstStyle/>
        <a:p>
          <a:r>
            <a:rPr lang="es-ES" dirty="0" smtClean="0"/>
            <a:t>MARKETING=3</a:t>
          </a:r>
          <a:endParaRPr lang="es-ES" dirty="0"/>
        </a:p>
      </dgm:t>
    </dgm:pt>
    <dgm:pt modelId="{7D00AFA6-CC05-4FF8-8819-30A506027D89}" type="parTrans" cxnId="{FDC877BD-672F-464F-B7DE-1CF658E9C161}">
      <dgm:prSet/>
      <dgm:spPr/>
      <dgm:t>
        <a:bodyPr/>
        <a:lstStyle/>
        <a:p>
          <a:endParaRPr lang="es-ES"/>
        </a:p>
      </dgm:t>
    </dgm:pt>
    <dgm:pt modelId="{B922DDD8-CB41-42AE-8AA7-6632A2A95A26}" type="sibTrans" cxnId="{FDC877BD-672F-464F-B7DE-1CF658E9C161}">
      <dgm:prSet/>
      <dgm:spPr/>
      <dgm:t>
        <a:bodyPr/>
        <a:lstStyle/>
        <a:p>
          <a:endParaRPr lang="es-ES"/>
        </a:p>
      </dgm:t>
    </dgm:pt>
    <dgm:pt modelId="{0A963D3A-68A6-4DAD-9888-BC61A7DB891A}">
      <dgm:prSet phldrT="[Texto]"/>
      <dgm:spPr/>
      <dgm:t>
        <a:bodyPr/>
        <a:lstStyle/>
        <a:p>
          <a:r>
            <a:rPr lang="es-ES" dirty="0" smtClean="0">
              <a:solidFill>
                <a:srgbClr val="FF0000"/>
              </a:solidFill>
            </a:rPr>
            <a:t>RIESGOS=4</a:t>
          </a:r>
          <a:endParaRPr lang="es-ES" dirty="0">
            <a:solidFill>
              <a:srgbClr val="FF0000"/>
            </a:solidFill>
          </a:endParaRPr>
        </a:p>
      </dgm:t>
    </dgm:pt>
    <dgm:pt modelId="{BDDD0105-7CDD-440E-9323-997C063FE8B4}" type="parTrans" cxnId="{89FF3334-EA3A-4AEE-8849-423F84B05488}">
      <dgm:prSet/>
      <dgm:spPr/>
      <dgm:t>
        <a:bodyPr/>
        <a:lstStyle/>
        <a:p>
          <a:endParaRPr lang="es-ES"/>
        </a:p>
      </dgm:t>
    </dgm:pt>
    <dgm:pt modelId="{55A45DF4-4C43-4570-A8FA-57D24CE31140}" type="sibTrans" cxnId="{89FF3334-EA3A-4AEE-8849-423F84B05488}">
      <dgm:prSet/>
      <dgm:spPr/>
      <dgm:t>
        <a:bodyPr/>
        <a:lstStyle/>
        <a:p>
          <a:endParaRPr lang="es-ES"/>
        </a:p>
      </dgm:t>
    </dgm:pt>
    <dgm:pt modelId="{17C7751F-26DC-4EA4-9DF5-A7692F6905B3}">
      <dgm:prSet phldrT="[Texto]"/>
      <dgm:spPr/>
      <dgm:t>
        <a:bodyPr/>
        <a:lstStyle/>
        <a:p>
          <a:r>
            <a:rPr lang="es-ES" dirty="0" smtClean="0"/>
            <a:t>CUMPLIENTO=1</a:t>
          </a:r>
          <a:endParaRPr lang="es-ES" dirty="0"/>
        </a:p>
      </dgm:t>
    </dgm:pt>
    <dgm:pt modelId="{87F54EED-D4DC-4630-A965-2508B7747758}" type="parTrans" cxnId="{4205D697-BB3A-4F30-9C20-724E4EFC3097}">
      <dgm:prSet/>
      <dgm:spPr/>
      <dgm:t>
        <a:bodyPr/>
        <a:lstStyle/>
        <a:p>
          <a:endParaRPr lang="es-ES"/>
        </a:p>
      </dgm:t>
    </dgm:pt>
    <dgm:pt modelId="{14F2897D-5FF5-4C43-88DD-8B4CE5ED4220}" type="sibTrans" cxnId="{4205D697-BB3A-4F30-9C20-724E4EFC3097}">
      <dgm:prSet/>
      <dgm:spPr/>
      <dgm:t>
        <a:bodyPr/>
        <a:lstStyle/>
        <a:p>
          <a:endParaRPr lang="es-ES"/>
        </a:p>
      </dgm:t>
    </dgm:pt>
    <dgm:pt modelId="{1C780B85-88B7-4C78-B657-858ABCB1EE5C}">
      <dgm:prSet phldrT="[Texto]"/>
      <dgm:spPr/>
      <dgm:t>
        <a:bodyPr/>
        <a:lstStyle/>
        <a:p>
          <a:r>
            <a:rPr lang="es-ES" dirty="0" smtClean="0"/>
            <a:t>JUDICIAL=2</a:t>
          </a:r>
          <a:endParaRPr lang="es-ES" dirty="0"/>
        </a:p>
      </dgm:t>
    </dgm:pt>
    <dgm:pt modelId="{265D7441-E75E-49CD-A76A-58B75782FFAF}" type="parTrans" cxnId="{A6030EBA-0171-4158-B5AA-0EAC32721B3B}">
      <dgm:prSet/>
      <dgm:spPr/>
      <dgm:t>
        <a:bodyPr/>
        <a:lstStyle/>
        <a:p>
          <a:endParaRPr lang="es-ES"/>
        </a:p>
      </dgm:t>
    </dgm:pt>
    <dgm:pt modelId="{D0692F7E-468B-492E-BCAC-5F2A1B23DAE6}" type="sibTrans" cxnId="{A6030EBA-0171-4158-B5AA-0EAC32721B3B}">
      <dgm:prSet/>
      <dgm:spPr/>
      <dgm:t>
        <a:bodyPr/>
        <a:lstStyle/>
        <a:p>
          <a:endParaRPr lang="es-ES"/>
        </a:p>
      </dgm:t>
    </dgm:pt>
    <dgm:pt modelId="{E06EB82B-E3BD-4947-9B1C-E0406347AE2E}">
      <dgm:prSet phldrT="[Texto]"/>
      <dgm:spPr/>
      <dgm:t>
        <a:bodyPr/>
        <a:lstStyle/>
        <a:p>
          <a:r>
            <a:rPr lang="es-ES" dirty="0" smtClean="0"/>
            <a:t>COBRANZAS=1</a:t>
          </a:r>
          <a:endParaRPr lang="es-ES" dirty="0"/>
        </a:p>
      </dgm:t>
    </dgm:pt>
    <dgm:pt modelId="{C4F23DD8-AB37-413F-A695-D37AAA94905B}" type="parTrans" cxnId="{D2417034-9ECB-4905-ACB7-05ABAB5CC65F}">
      <dgm:prSet/>
      <dgm:spPr/>
      <dgm:t>
        <a:bodyPr/>
        <a:lstStyle/>
        <a:p>
          <a:endParaRPr lang="es-ES"/>
        </a:p>
      </dgm:t>
    </dgm:pt>
    <dgm:pt modelId="{31F24964-799F-435C-95E9-0BEBCE02C5E6}" type="sibTrans" cxnId="{D2417034-9ECB-4905-ACB7-05ABAB5CC65F}">
      <dgm:prSet/>
      <dgm:spPr/>
      <dgm:t>
        <a:bodyPr/>
        <a:lstStyle/>
        <a:p>
          <a:endParaRPr lang="es-ES"/>
        </a:p>
      </dgm:t>
    </dgm:pt>
    <dgm:pt modelId="{07C80B64-B8E6-42D6-BE1E-8D933CBB2AAC}">
      <dgm:prSet phldrT="[Texto]"/>
      <dgm:spPr/>
      <dgm:t>
        <a:bodyPr/>
        <a:lstStyle/>
        <a:p>
          <a:r>
            <a:rPr lang="es-ES" dirty="0" smtClean="0"/>
            <a:t>SERV. GENER=1</a:t>
          </a:r>
          <a:endParaRPr lang="es-ES" dirty="0"/>
        </a:p>
      </dgm:t>
    </dgm:pt>
    <dgm:pt modelId="{C52CECC5-D474-4110-8E80-844E2AF22A61}" type="parTrans" cxnId="{E17B2FA3-86AD-4BAE-8B18-3647E89013B5}">
      <dgm:prSet/>
      <dgm:spPr/>
      <dgm:t>
        <a:bodyPr/>
        <a:lstStyle/>
        <a:p>
          <a:endParaRPr lang="es-ES"/>
        </a:p>
      </dgm:t>
    </dgm:pt>
    <dgm:pt modelId="{687C5643-7EFA-4605-BBBF-02BDCCFC62EA}" type="sibTrans" cxnId="{E17B2FA3-86AD-4BAE-8B18-3647E89013B5}">
      <dgm:prSet/>
      <dgm:spPr/>
      <dgm:t>
        <a:bodyPr/>
        <a:lstStyle/>
        <a:p>
          <a:endParaRPr lang="es-ES"/>
        </a:p>
      </dgm:t>
    </dgm:pt>
    <dgm:pt modelId="{A58224FF-C2C8-4247-8AD9-284C3EA3E03F}">
      <dgm:prSet phldrT="[Texto]"/>
      <dgm:spPr/>
      <dgm:t>
        <a:bodyPr/>
        <a:lstStyle/>
        <a:p>
          <a:r>
            <a:rPr lang="es-ES" dirty="0" smtClean="0"/>
            <a:t>SEGURIDAD=1</a:t>
          </a:r>
          <a:endParaRPr lang="es-ES" dirty="0"/>
        </a:p>
      </dgm:t>
    </dgm:pt>
    <dgm:pt modelId="{F7BDF162-FB1A-4BDF-B23E-7A02608AA713}" type="parTrans" cxnId="{972BC159-7484-4ACE-8657-51A56D20E19B}">
      <dgm:prSet/>
      <dgm:spPr/>
      <dgm:t>
        <a:bodyPr/>
        <a:lstStyle/>
        <a:p>
          <a:endParaRPr lang="es-ES"/>
        </a:p>
      </dgm:t>
    </dgm:pt>
    <dgm:pt modelId="{A8EFA84D-0A91-4098-9CE6-D64ED3BF9D0E}" type="sibTrans" cxnId="{972BC159-7484-4ACE-8657-51A56D20E19B}">
      <dgm:prSet/>
      <dgm:spPr/>
      <dgm:t>
        <a:bodyPr/>
        <a:lstStyle/>
        <a:p>
          <a:endParaRPr lang="es-ES"/>
        </a:p>
      </dgm:t>
    </dgm:pt>
    <dgm:pt modelId="{63A96C82-AC3B-4FD2-93A2-F3BA2441CA82}">
      <dgm:prSet phldrT="[Texto]"/>
      <dgm:spPr/>
      <dgm:t>
        <a:bodyPr/>
        <a:lstStyle/>
        <a:p>
          <a:r>
            <a:rPr lang="es-ES" dirty="0" smtClean="0"/>
            <a:t>SERV. INT=1</a:t>
          </a:r>
          <a:endParaRPr lang="es-ES" dirty="0"/>
        </a:p>
      </dgm:t>
    </dgm:pt>
    <dgm:pt modelId="{CDE2A50D-B0E8-41A8-85D4-7ED624AE7272}" type="parTrans" cxnId="{0F6F7409-E6A8-4B6F-92BA-3CF6309AE40D}">
      <dgm:prSet/>
      <dgm:spPr/>
      <dgm:t>
        <a:bodyPr/>
        <a:lstStyle/>
        <a:p>
          <a:endParaRPr lang="es-ES"/>
        </a:p>
      </dgm:t>
    </dgm:pt>
    <dgm:pt modelId="{0EEEB326-FC52-4F89-AC57-1952D3E20946}" type="sibTrans" cxnId="{0F6F7409-E6A8-4B6F-92BA-3CF6309AE40D}">
      <dgm:prSet/>
      <dgm:spPr/>
      <dgm:t>
        <a:bodyPr/>
        <a:lstStyle/>
        <a:p>
          <a:endParaRPr lang="es-ES"/>
        </a:p>
      </dgm:t>
    </dgm:pt>
    <dgm:pt modelId="{4B3870E6-B66F-4E26-B305-E2E59AF4D63A}">
      <dgm:prSet phldrT="[Texto]"/>
      <dgm:spPr/>
      <dgm:t>
        <a:bodyPr/>
        <a:lstStyle/>
        <a:p>
          <a:r>
            <a:rPr lang="es-ES" dirty="0" smtClean="0"/>
            <a:t>TESORERÍA=1</a:t>
          </a:r>
          <a:endParaRPr lang="es-ES" dirty="0"/>
        </a:p>
      </dgm:t>
    </dgm:pt>
    <dgm:pt modelId="{ACF397EE-8AAF-46BE-9316-D2ECEFFC9F3E}" type="parTrans" cxnId="{8B2F7077-72E3-4368-B8F4-064C8DF22E04}">
      <dgm:prSet/>
      <dgm:spPr/>
      <dgm:t>
        <a:bodyPr/>
        <a:lstStyle/>
        <a:p>
          <a:endParaRPr lang="es-ES"/>
        </a:p>
      </dgm:t>
    </dgm:pt>
    <dgm:pt modelId="{547436B9-59FF-4A3B-A938-EFEA14D8608C}" type="sibTrans" cxnId="{8B2F7077-72E3-4368-B8F4-064C8DF22E04}">
      <dgm:prSet/>
      <dgm:spPr/>
      <dgm:t>
        <a:bodyPr/>
        <a:lstStyle/>
        <a:p>
          <a:endParaRPr lang="es-ES"/>
        </a:p>
      </dgm:t>
    </dgm:pt>
    <dgm:pt modelId="{D39E68A7-D4DD-414B-970F-0665C479650C}">
      <dgm:prSet phldrT="[Texto]"/>
      <dgm:spPr/>
      <dgm:t>
        <a:bodyPr/>
        <a:lstStyle/>
        <a:p>
          <a:r>
            <a:rPr lang="es-ES" dirty="0" smtClean="0"/>
            <a:t>NEGOCIOS=3</a:t>
          </a:r>
          <a:endParaRPr lang="es-ES" dirty="0"/>
        </a:p>
      </dgm:t>
    </dgm:pt>
    <dgm:pt modelId="{CA8732C0-3E1A-488D-8B5B-0618B6EE6CBA}" type="parTrans" cxnId="{ACD76A5D-348D-469B-9291-FE73CA10BF92}">
      <dgm:prSet/>
      <dgm:spPr/>
      <dgm:t>
        <a:bodyPr/>
        <a:lstStyle/>
        <a:p>
          <a:endParaRPr lang="es-ES"/>
        </a:p>
      </dgm:t>
    </dgm:pt>
    <dgm:pt modelId="{7A40D03C-33A1-4E5A-984B-C189A566DF7B}" type="sibTrans" cxnId="{ACD76A5D-348D-469B-9291-FE73CA10BF92}">
      <dgm:prSet/>
      <dgm:spPr/>
      <dgm:t>
        <a:bodyPr/>
        <a:lstStyle/>
        <a:p>
          <a:endParaRPr lang="es-ES"/>
        </a:p>
      </dgm:t>
    </dgm:pt>
    <dgm:pt modelId="{4750E240-0D5A-4666-8190-35D50C99F93C}">
      <dgm:prSet phldrT="[Texto]"/>
      <dgm:spPr/>
      <dgm:t>
        <a:bodyPr/>
        <a:lstStyle/>
        <a:p>
          <a:r>
            <a:rPr lang="es-ES" dirty="0" smtClean="0">
              <a:solidFill>
                <a:srgbClr val="FF0000"/>
              </a:solidFill>
            </a:rPr>
            <a:t>TECNOLOGÍA=5</a:t>
          </a:r>
          <a:endParaRPr lang="es-ES" dirty="0">
            <a:solidFill>
              <a:srgbClr val="FF0000"/>
            </a:solidFill>
          </a:endParaRPr>
        </a:p>
      </dgm:t>
    </dgm:pt>
    <dgm:pt modelId="{3114C4D8-E24D-4CFE-99BA-3DCB33BEF947}" type="parTrans" cxnId="{C218A335-6E74-478A-B476-98F1FD09309B}">
      <dgm:prSet/>
      <dgm:spPr/>
      <dgm:t>
        <a:bodyPr/>
        <a:lstStyle/>
        <a:p>
          <a:endParaRPr lang="es-ES"/>
        </a:p>
      </dgm:t>
    </dgm:pt>
    <dgm:pt modelId="{F88EE9E7-8A97-4C5C-B81D-93C77866AB39}" type="sibTrans" cxnId="{C218A335-6E74-478A-B476-98F1FD09309B}">
      <dgm:prSet/>
      <dgm:spPr/>
      <dgm:t>
        <a:bodyPr/>
        <a:lstStyle/>
        <a:p>
          <a:endParaRPr lang="es-ES"/>
        </a:p>
      </dgm:t>
    </dgm:pt>
    <dgm:pt modelId="{C57ABD88-13C6-40E2-AEFE-4AF582CC5D92}">
      <dgm:prSet phldrT="[Texto]"/>
      <dgm:spPr/>
      <dgm:t>
        <a:bodyPr/>
        <a:lstStyle/>
        <a:p>
          <a:r>
            <a:rPr lang="es-ES" dirty="0" smtClean="0"/>
            <a:t>CUSTODIA=1</a:t>
          </a:r>
          <a:endParaRPr lang="es-ES" dirty="0"/>
        </a:p>
      </dgm:t>
    </dgm:pt>
    <dgm:pt modelId="{26267641-876A-48CF-A4A3-239C03E26041}" type="parTrans" cxnId="{DB15997E-447B-49E1-BFCC-C9683E632AEE}">
      <dgm:prSet/>
      <dgm:spPr/>
      <dgm:t>
        <a:bodyPr/>
        <a:lstStyle/>
        <a:p>
          <a:endParaRPr lang="es-ES"/>
        </a:p>
      </dgm:t>
    </dgm:pt>
    <dgm:pt modelId="{5CFA90C8-68F1-44F2-89AD-AF2EDAB3712F}" type="sibTrans" cxnId="{DB15997E-447B-49E1-BFCC-C9683E632AEE}">
      <dgm:prSet/>
      <dgm:spPr/>
      <dgm:t>
        <a:bodyPr/>
        <a:lstStyle/>
        <a:p>
          <a:endParaRPr lang="es-ES"/>
        </a:p>
      </dgm:t>
    </dgm:pt>
    <dgm:pt modelId="{9DBC6259-A7DA-45A6-B7DC-FEC4DA3EA649}">
      <dgm:prSet phldrT="[Texto]"/>
      <dgm:spPr/>
      <dgm:t>
        <a:bodyPr/>
        <a:lstStyle/>
        <a:p>
          <a:r>
            <a:rPr lang="es-ES" dirty="0" smtClean="0">
              <a:solidFill>
                <a:srgbClr val="FF0000"/>
              </a:solidFill>
            </a:rPr>
            <a:t>FINANZAS=4</a:t>
          </a:r>
          <a:endParaRPr lang="es-ES" dirty="0">
            <a:solidFill>
              <a:srgbClr val="FF0000"/>
            </a:solidFill>
          </a:endParaRPr>
        </a:p>
      </dgm:t>
    </dgm:pt>
    <dgm:pt modelId="{9F4E9E3C-A197-499D-ABB5-20F8A7FE3F2C}" type="parTrans" cxnId="{4C0B3B85-0074-41B3-AC57-0C52C82E2AE0}">
      <dgm:prSet/>
      <dgm:spPr/>
      <dgm:t>
        <a:bodyPr/>
        <a:lstStyle/>
        <a:p>
          <a:endParaRPr lang="es-ES"/>
        </a:p>
      </dgm:t>
    </dgm:pt>
    <dgm:pt modelId="{3D0A89EA-9609-451A-9A46-798346147DA2}" type="sibTrans" cxnId="{4C0B3B85-0074-41B3-AC57-0C52C82E2AE0}">
      <dgm:prSet/>
      <dgm:spPr/>
      <dgm:t>
        <a:bodyPr/>
        <a:lstStyle/>
        <a:p>
          <a:endParaRPr lang="es-ES"/>
        </a:p>
      </dgm:t>
    </dgm:pt>
    <dgm:pt modelId="{A93CCAE1-16C3-4680-81C9-9405FD066C05}">
      <dgm:prSet phldrT="[Texto]"/>
      <dgm:spPr/>
      <dgm:t>
        <a:bodyPr/>
        <a:lstStyle/>
        <a:p>
          <a:r>
            <a:rPr lang="es-ES" dirty="0" smtClean="0"/>
            <a:t>RESP. SOCIAL=1</a:t>
          </a:r>
          <a:endParaRPr lang="es-ES" dirty="0"/>
        </a:p>
      </dgm:t>
    </dgm:pt>
    <dgm:pt modelId="{85037908-E1C2-4682-9C1C-96BE76CE70C9}" type="parTrans" cxnId="{B3F50267-2F3C-423E-96B2-8314DC136AB9}">
      <dgm:prSet/>
      <dgm:spPr/>
      <dgm:t>
        <a:bodyPr/>
        <a:lstStyle/>
        <a:p>
          <a:endParaRPr lang="es-ES"/>
        </a:p>
      </dgm:t>
    </dgm:pt>
    <dgm:pt modelId="{C3A7D4FB-4353-441B-AD5D-30EB96FE46DD}" type="sibTrans" cxnId="{B3F50267-2F3C-423E-96B2-8314DC136AB9}">
      <dgm:prSet/>
      <dgm:spPr/>
      <dgm:t>
        <a:bodyPr/>
        <a:lstStyle/>
        <a:p>
          <a:endParaRPr lang="es-ES"/>
        </a:p>
      </dgm:t>
    </dgm:pt>
    <dgm:pt modelId="{C1C46692-44CA-4C92-8FCA-B08E1E157E4F}">
      <dgm:prSet phldrT="[Texto]"/>
      <dgm:spPr/>
      <dgm:t>
        <a:bodyPr/>
        <a:lstStyle/>
        <a:p>
          <a:r>
            <a:rPr lang="es-ES" dirty="0" smtClean="0"/>
            <a:t>CRÉDITO=3</a:t>
          </a:r>
          <a:endParaRPr lang="es-ES" dirty="0"/>
        </a:p>
      </dgm:t>
    </dgm:pt>
    <dgm:pt modelId="{788D1E28-0FB5-4F7C-8C67-8B53818F846F}" type="parTrans" cxnId="{41590304-A538-438E-8720-DE714CF854D8}">
      <dgm:prSet/>
      <dgm:spPr/>
      <dgm:t>
        <a:bodyPr/>
        <a:lstStyle/>
        <a:p>
          <a:endParaRPr lang="es-ES"/>
        </a:p>
      </dgm:t>
    </dgm:pt>
    <dgm:pt modelId="{FB9F5876-911F-4514-9C55-FE3A9CB47AB4}" type="sibTrans" cxnId="{41590304-A538-438E-8720-DE714CF854D8}">
      <dgm:prSet/>
      <dgm:spPr/>
      <dgm:t>
        <a:bodyPr/>
        <a:lstStyle/>
        <a:p>
          <a:endParaRPr lang="es-ES"/>
        </a:p>
      </dgm:t>
    </dgm:pt>
    <dgm:pt modelId="{023F2DC7-2CF8-4ED8-982A-B17D8CC68271}">
      <dgm:prSet phldrT="[Texto]"/>
      <dgm:spPr/>
      <dgm:t>
        <a:bodyPr/>
        <a:lstStyle/>
        <a:p>
          <a:r>
            <a:rPr lang="es-ES" dirty="0" smtClean="0"/>
            <a:t>GERENCIA=2</a:t>
          </a:r>
          <a:endParaRPr lang="es-ES" dirty="0"/>
        </a:p>
      </dgm:t>
    </dgm:pt>
    <dgm:pt modelId="{D0E16B89-F007-4ACD-A809-211307815A3F}" type="parTrans" cxnId="{4820C3C8-CF36-4624-B7EE-A0190A9A9A28}">
      <dgm:prSet/>
      <dgm:spPr/>
      <dgm:t>
        <a:bodyPr/>
        <a:lstStyle/>
        <a:p>
          <a:endParaRPr lang="es-ES"/>
        </a:p>
      </dgm:t>
    </dgm:pt>
    <dgm:pt modelId="{D693098C-ABFB-4285-9046-3419EAD6FC6B}" type="sibTrans" cxnId="{4820C3C8-CF36-4624-B7EE-A0190A9A9A28}">
      <dgm:prSet/>
      <dgm:spPr/>
      <dgm:t>
        <a:bodyPr/>
        <a:lstStyle/>
        <a:p>
          <a:endParaRPr lang="es-ES"/>
        </a:p>
      </dgm:t>
    </dgm:pt>
    <dgm:pt modelId="{A7EB957F-FA99-4DBA-8278-A23C25DCDA02}">
      <dgm:prSet phldrT="[Texto]"/>
      <dgm:spPr/>
      <dgm:t>
        <a:bodyPr/>
        <a:lstStyle/>
        <a:p>
          <a:r>
            <a:rPr lang="es-ES" dirty="0" smtClean="0"/>
            <a:t>INVERCIONES=1</a:t>
          </a:r>
          <a:endParaRPr lang="es-ES" dirty="0"/>
        </a:p>
      </dgm:t>
    </dgm:pt>
    <dgm:pt modelId="{89B8C698-4F60-4226-AABB-11361C53795A}" type="parTrans" cxnId="{39F09DA3-63EC-41D3-AA17-EAB6902E7CF3}">
      <dgm:prSet/>
      <dgm:spPr/>
      <dgm:t>
        <a:bodyPr/>
        <a:lstStyle/>
        <a:p>
          <a:endParaRPr lang="es-ES"/>
        </a:p>
      </dgm:t>
    </dgm:pt>
    <dgm:pt modelId="{EFDF2EAB-5706-488F-BAAD-A1A80CF6B916}" type="sibTrans" cxnId="{39F09DA3-63EC-41D3-AA17-EAB6902E7CF3}">
      <dgm:prSet/>
      <dgm:spPr/>
      <dgm:t>
        <a:bodyPr/>
        <a:lstStyle/>
        <a:p>
          <a:endParaRPr lang="es-ES"/>
        </a:p>
      </dgm:t>
    </dgm:pt>
    <dgm:pt modelId="{0D9B901B-E025-4BCB-9ACA-B4B2F305F334}">
      <dgm:prSet phldrT="[Texto]"/>
      <dgm:spPr/>
      <dgm:t>
        <a:bodyPr/>
        <a:lstStyle/>
        <a:p>
          <a:r>
            <a:rPr lang="es-ES" dirty="0" smtClean="0"/>
            <a:t>PROCESOS=1</a:t>
          </a:r>
          <a:endParaRPr lang="es-ES" dirty="0"/>
        </a:p>
      </dgm:t>
    </dgm:pt>
    <dgm:pt modelId="{57806714-45CF-4D25-8E00-A4171FC13B56}" type="parTrans" cxnId="{5A643E79-EC32-4D6B-A560-D5C0729C7155}">
      <dgm:prSet/>
      <dgm:spPr/>
      <dgm:t>
        <a:bodyPr/>
        <a:lstStyle/>
        <a:p>
          <a:endParaRPr lang="es-ES"/>
        </a:p>
      </dgm:t>
    </dgm:pt>
    <dgm:pt modelId="{D04174A2-D719-4D9E-BA21-DCA45FB012FE}" type="sibTrans" cxnId="{5A643E79-EC32-4D6B-A560-D5C0729C7155}">
      <dgm:prSet/>
      <dgm:spPr/>
      <dgm:t>
        <a:bodyPr/>
        <a:lstStyle/>
        <a:p>
          <a:endParaRPr lang="es-ES"/>
        </a:p>
      </dgm:t>
    </dgm:pt>
    <dgm:pt modelId="{B576EDE7-018C-4323-9E7E-40DD4FEDBB7F}" type="pres">
      <dgm:prSet presAssocID="{422D02E0-2450-464D-AABE-341783A8FA81}" presName="diagram" presStyleCnt="0">
        <dgm:presLayoutVars>
          <dgm:dir/>
          <dgm:resizeHandles val="exact"/>
        </dgm:presLayoutVars>
      </dgm:prSet>
      <dgm:spPr/>
      <dgm:t>
        <a:bodyPr/>
        <a:lstStyle/>
        <a:p>
          <a:endParaRPr lang="es-ES"/>
        </a:p>
      </dgm:t>
    </dgm:pt>
    <dgm:pt modelId="{849DACD9-7FCC-47B9-8361-1C1FDA25ECBC}" type="pres">
      <dgm:prSet presAssocID="{BECB6A2C-6EAE-40B9-BC22-13193E5AE22B}" presName="node" presStyleLbl="node1" presStyleIdx="0" presStyleCnt="25">
        <dgm:presLayoutVars>
          <dgm:bulletEnabled val="1"/>
        </dgm:presLayoutVars>
      </dgm:prSet>
      <dgm:spPr/>
      <dgm:t>
        <a:bodyPr/>
        <a:lstStyle/>
        <a:p>
          <a:endParaRPr lang="es-ES"/>
        </a:p>
      </dgm:t>
    </dgm:pt>
    <dgm:pt modelId="{11B7D7CF-F6E6-44E1-B4CB-4E2075512395}" type="pres">
      <dgm:prSet presAssocID="{13B65497-1BBE-4C84-BF06-92809DAAF741}" presName="sibTrans" presStyleCnt="0"/>
      <dgm:spPr/>
    </dgm:pt>
    <dgm:pt modelId="{30BFED82-406F-4BE3-815B-10CE9C708866}" type="pres">
      <dgm:prSet presAssocID="{AF8DEFA3-D5F4-4E69-80BA-8D5F4907B086}" presName="node" presStyleLbl="node1" presStyleIdx="1" presStyleCnt="25">
        <dgm:presLayoutVars>
          <dgm:bulletEnabled val="1"/>
        </dgm:presLayoutVars>
      </dgm:prSet>
      <dgm:spPr/>
      <dgm:t>
        <a:bodyPr/>
        <a:lstStyle/>
        <a:p>
          <a:endParaRPr lang="es-ES"/>
        </a:p>
      </dgm:t>
    </dgm:pt>
    <dgm:pt modelId="{34237B64-6DF6-4DAB-9D3E-734C73E379C4}" type="pres">
      <dgm:prSet presAssocID="{1459012F-AB49-47F4-A9FB-3A0A0C309948}" presName="sibTrans" presStyleCnt="0"/>
      <dgm:spPr/>
    </dgm:pt>
    <dgm:pt modelId="{740E451A-A58F-4FD1-B015-3E1457191F4F}" type="pres">
      <dgm:prSet presAssocID="{8CE55F9C-0886-4E15-87EA-DE6734774B82}" presName="node" presStyleLbl="node1" presStyleIdx="2" presStyleCnt="25">
        <dgm:presLayoutVars>
          <dgm:bulletEnabled val="1"/>
        </dgm:presLayoutVars>
      </dgm:prSet>
      <dgm:spPr/>
      <dgm:t>
        <a:bodyPr/>
        <a:lstStyle/>
        <a:p>
          <a:endParaRPr lang="es-ES"/>
        </a:p>
      </dgm:t>
    </dgm:pt>
    <dgm:pt modelId="{9FDE65D8-08A9-4BA0-BD63-06F964AFEFA3}" type="pres">
      <dgm:prSet presAssocID="{B922DDD8-CB41-42AE-8AA7-6632A2A95A26}" presName="sibTrans" presStyleCnt="0"/>
      <dgm:spPr/>
    </dgm:pt>
    <dgm:pt modelId="{1FB0EEEE-354C-493A-90A9-B894192638D2}" type="pres">
      <dgm:prSet presAssocID="{0A963D3A-68A6-4DAD-9888-BC61A7DB891A}" presName="node" presStyleLbl="node1" presStyleIdx="3" presStyleCnt="25">
        <dgm:presLayoutVars>
          <dgm:bulletEnabled val="1"/>
        </dgm:presLayoutVars>
      </dgm:prSet>
      <dgm:spPr/>
      <dgm:t>
        <a:bodyPr/>
        <a:lstStyle/>
        <a:p>
          <a:endParaRPr lang="es-ES"/>
        </a:p>
      </dgm:t>
    </dgm:pt>
    <dgm:pt modelId="{FF0A02C4-C688-48FE-A9B8-59A5BB67162F}" type="pres">
      <dgm:prSet presAssocID="{55A45DF4-4C43-4570-A8FA-57D24CE31140}" presName="sibTrans" presStyleCnt="0"/>
      <dgm:spPr/>
    </dgm:pt>
    <dgm:pt modelId="{F35CAA50-6628-492B-BF04-13156C335B2C}" type="pres">
      <dgm:prSet presAssocID="{17C7751F-26DC-4EA4-9DF5-A7692F6905B3}" presName="node" presStyleLbl="node1" presStyleIdx="4" presStyleCnt="25">
        <dgm:presLayoutVars>
          <dgm:bulletEnabled val="1"/>
        </dgm:presLayoutVars>
      </dgm:prSet>
      <dgm:spPr/>
      <dgm:t>
        <a:bodyPr/>
        <a:lstStyle/>
        <a:p>
          <a:endParaRPr lang="es-ES"/>
        </a:p>
      </dgm:t>
    </dgm:pt>
    <dgm:pt modelId="{E5CBE6A6-CBCC-4568-9228-B6A185533CD0}" type="pres">
      <dgm:prSet presAssocID="{14F2897D-5FF5-4C43-88DD-8B4CE5ED4220}" presName="sibTrans" presStyleCnt="0"/>
      <dgm:spPr/>
    </dgm:pt>
    <dgm:pt modelId="{17186B8E-C653-4B05-BE63-497491666BDB}" type="pres">
      <dgm:prSet presAssocID="{1C780B85-88B7-4C78-B657-858ABCB1EE5C}" presName="node" presStyleLbl="node1" presStyleIdx="5" presStyleCnt="25">
        <dgm:presLayoutVars>
          <dgm:bulletEnabled val="1"/>
        </dgm:presLayoutVars>
      </dgm:prSet>
      <dgm:spPr/>
      <dgm:t>
        <a:bodyPr/>
        <a:lstStyle/>
        <a:p>
          <a:endParaRPr lang="es-ES"/>
        </a:p>
      </dgm:t>
    </dgm:pt>
    <dgm:pt modelId="{8388B1CB-CF58-4004-AC8D-4D72933308DE}" type="pres">
      <dgm:prSet presAssocID="{D0692F7E-468B-492E-BCAC-5F2A1B23DAE6}" presName="sibTrans" presStyleCnt="0"/>
      <dgm:spPr/>
    </dgm:pt>
    <dgm:pt modelId="{809D8BD0-1701-4087-A595-6F98F806D0AF}" type="pres">
      <dgm:prSet presAssocID="{E06EB82B-E3BD-4947-9B1C-E0406347AE2E}" presName="node" presStyleLbl="node1" presStyleIdx="6" presStyleCnt="25">
        <dgm:presLayoutVars>
          <dgm:bulletEnabled val="1"/>
        </dgm:presLayoutVars>
      </dgm:prSet>
      <dgm:spPr/>
      <dgm:t>
        <a:bodyPr/>
        <a:lstStyle/>
        <a:p>
          <a:endParaRPr lang="es-ES"/>
        </a:p>
      </dgm:t>
    </dgm:pt>
    <dgm:pt modelId="{795B63A2-1C0A-463B-B489-99199349F09D}" type="pres">
      <dgm:prSet presAssocID="{31F24964-799F-435C-95E9-0BEBCE02C5E6}" presName="sibTrans" presStyleCnt="0"/>
      <dgm:spPr/>
    </dgm:pt>
    <dgm:pt modelId="{93CCBE5B-0A7A-4F3E-87A2-BC89442AB275}" type="pres">
      <dgm:prSet presAssocID="{07C80B64-B8E6-42D6-BE1E-8D933CBB2AAC}" presName="node" presStyleLbl="node1" presStyleIdx="7" presStyleCnt="25">
        <dgm:presLayoutVars>
          <dgm:bulletEnabled val="1"/>
        </dgm:presLayoutVars>
      </dgm:prSet>
      <dgm:spPr/>
      <dgm:t>
        <a:bodyPr/>
        <a:lstStyle/>
        <a:p>
          <a:endParaRPr lang="es-ES"/>
        </a:p>
      </dgm:t>
    </dgm:pt>
    <dgm:pt modelId="{ABA659F8-DE2B-4C6E-AD01-18DC2B3494F9}" type="pres">
      <dgm:prSet presAssocID="{687C5643-7EFA-4605-BBBF-02BDCCFC62EA}" presName="sibTrans" presStyleCnt="0"/>
      <dgm:spPr/>
    </dgm:pt>
    <dgm:pt modelId="{01E4590C-A9F4-454F-999A-56FFA7BD1FBB}" type="pres">
      <dgm:prSet presAssocID="{AFA0610A-EC8C-4221-BA81-4225FD9D50B7}" presName="node" presStyleLbl="node1" presStyleIdx="8" presStyleCnt="25">
        <dgm:presLayoutVars>
          <dgm:bulletEnabled val="1"/>
        </dgm:presLayoutVars>
      </dgm:prSet>
      <dgm:spPr/>
      <dgm:t>
        <a:bodyPr/>
        <a:lstStyle/>
        <a:p>
          <a:endParaRPr lang="es-ES"/>
        </a:p>
      </dgm:t>
    </dgm:pt>
    <dgm:pt modelId="{AA24D1CF-989C-4E2F-A080-82F2266559B8}" type="pres">
      <dgm:prSet presAssocID="{AFDA55AD-1949-48DA-9E9B-F53B048C6BAF}" presName="sibTrans" presStyleCnt="0"/>
      <dgm:spPr/>
    </dgm:pt>
    <dgm:pt modelId="{08449A72-803C-4181-8ECB-5FAE98E6505B}" type="pres">
      <dgm:prSet presAssocID="{CBA6AAE5-7803-444D-A09E-B695D687CA28}" presName="node" presStyleLbl="node1" presStyleIdx="9" presStyleCnt="25">
        <dgm:presLayoutVars>
          <dgm:bulletEnabled val="1"/>
        </dgm:presLayoutVars>
      </dgm:prSet>
      <dgm:spPr/>
      <dgm:t>
        <a:bodyPr/>
        <a:lstStyle/>
        <a:p>
          <a:endParaRPr lang="es-ES"/>
        </a:p>
      </dgm:t>
    </dgm:pt>
    <dgm:pt modelId="{42484F91-EC6A-4BF6-8225-7C83F3DA62FA}" type="pres">
      <dgm:prSet presAssocID="{4C31EED2-B3EE-4BF2-BC24-3E92A19FC335}" presName="sibTrans" presStyleCnt="0"/>
      <dgm:spPr/>
    </dgm:pt>
    <dgm:pt modelId="{D3DB21AC-CE91-4977-BA66-3FBBC0AE2147}" type="pres">
      <dgm:prSet presAssocID="{2791E248-7B28-4DE0-8B8B-D314353AE91F}" presName="node" presStyleLbl="node1" presStyleIdx="10" presStyleCnt="25">
        <dgm:presLayoutVars>
          <dgm:bulletEnabled val="1"/>
        </dgm:presLayoutVars>
      </dgm:prSet>
      <dgm:spPr/>
      <dgm:t>
        <a:bodyPr/>
        <a:lstStyle/>
        <a:p>
          <a:endParaRPr lang="es-ES"/>
        </a:p>
      </dgm:t>
    </dgm:pt>
    <dgm:pt modelId="{5721ED11-3109-448C-95BD-ADB53B890EC2}" type="pres">
      <dgm:prSet presAssocID="{99CC3E7D-F9E8-42FA-A202-46214C9D2ABF}" presName="sibTrans" presStyleCnt="0"/>
      <dgm:spPr/>
    </dgm:pt>
    <dgm:pt modelId="{88C55294-B118-4368-8533-3DAF3A96F7B3}" type="pres">
      <dgm:prSet presAssocID="{050E508E-E6B6-4F25-9F6B-B60000A0FDDD}" presName="node" presStyleLbl="node1" presStyleIdx="11" presStyleCnt="25">
        <dgm:presLayoutVars>
          <dgm:bulletEnabled val="1"/>
        </dgm:presLayoutVars>
      </dgm:prSet>
      <dgm:spPr/>
      <dgm:t>
        <a:bodyPr/>
        <a:lstStyle/>
        <a:p>
          <a:endParaRPr lang="es-ES"/>
        </a:p>
      </dgm:t>
    </dgm:pt>
    <dgm:pt modelId="{E8179857-DA1B-4A7D-96C1-37C8707ABAC8}" type="pres">
      <dgm:prSet presAssocID="{74FA0658-A517-4C16-B4EF-00E5CB89265A}" presName="sibTrans" presStyleCnt="0"/>
      <dgm:spPr/>
    </dgm:pt>
    <dgm:pt modelId="{9CCFEBC0-7731-45B2-89CC-45F6DEBA90CB}" type="pres">
      <dgm:prSet presAssocID="{0BF6F0E2-7BB0-42E4-9455-F194EE83526E}" presName="node" presStyleLbl="node1" presStyleIdx="12" presStyleCnt="25">
        <dgm:presLayoutVars>
          <dgm:bulletEnabled val="1"/>
        </dgm:presLayoutVars>
      </dgm:prSet>
      <dgm:spPr/>
      <dgm:t>
        <a:bodyPr/>
        <a:lstStyle/>
        <a:p>
          <a:endParaRPr lang="es-ES"/>
        </a:p>
      </dgm:t>
    </dgm:pt>
    <dgm:pt modelId="{5D842951-50E4-414A-90C0-A0F5392D84F5}" type="pres">
      <dgm:prSet presAssocID="{01406B14-DFA3-4C01-9E10-CF3688A43371}" presName="sibTrans" presStyleCnt="0"/>
      <dgm:spPr/>
    </dgm:pt>
    <dgm:pt modelId="{73EEFD86-5C12-490B-A73D-1A1AEAB61A59}" type="pres">
      <dgm:prSet presAssocID="{63A96C82-AC3B-4FD2-93A2-F3BA2441CA82}" presName="node" presStyleLbl="node1" presStyleIdx="13" presStyleCnt="25">
        <dgm:presLayoutVars>
          <dgm:bulletEnabled val="1"/>
        </dgm:presLayoutVars>
      </dgm:prSet>
      <dgm:spPr/>
      <dgm:t>
        <a:bodyPr/>
        <a:lstStyle/>
        <a:p>
          <a:endParaRPr lang="es-ES"/>
        </a:p>
      </dgm:t>
    </dgm:pt>
    <dgm:pt modelId="{612A4F91-9060-407E-845F-E66E3993FDA4}" type="pres">
      <dgm:prSet presAssocID="{0EEEB326-FC52-4F89-AC57-1952D3E20946}" presName="sibTrans" presStyleCnt="0"/>
      <dgm:spPr/>
    </dgm:pt>
    <dgm:pt modelId="{9DB18D93-D295-4DBB-889A-00DEFCF8F683}" type="pres">
      <dgm:prSet presAssocID="{4B3870E6-B66F-4E26-B305-E2E59AF4D63A}" presName="node" presStyleLbl="node1" presStyleIdx="14" presStyleCnt="25">
        <dgm:presLayoutVars>
          <dgm:bulletEnabled val="1"/>
        </dgm:presLayoutVars>
      </dgm:prSet>
      <dgm:spPr/>
      <dgm:t>
        <a:bodyPr/>
        <a:lstStyle/>
        <a:p>
          <a:endParaRPr lang="es-ES"/>
        </a:p>
      </dgm:t>
    </dgm:pt>
    <dgm:pt modelId="{BB28E79B-1410-4CF8-974A-8FDA72214025}" type="pres">
      <dgm:prSet presAssocID="{547436B9-59FF-4A3B-A938-EFEA14D8608C}" presName="sibTrans" presStyleCnt="0"/>
      <dgm:spPr/>
    </dgm:pt>
    <dgm:pt modelId="{29CCDCE0-A0C4-4056-B7F2-8D626BEABB84}" type="pres">
      <dgm:prSet presAssocID="{D39E68A7-D4DD-414B-970F-0665C479650C}" presName="node" presStyleLbl="node1" presStyleIdx="15" presStyleCnt="25">
        <dgm:presLayoutVars>
          <dgm:bulletEnabled val="1"/>
        </dgm:presLayoutVars>
      </dgm:prSet>
      <dgm:spPr/>
      <dgm:t>
        <a:bodyPr/>
        <a:lstStyle/>
        <a:p>
          <a:endParaRPr lang="es-ES"/>
        </a:p>
      </dgm:t>
    </dgm:pt>
    <dgm:pt modelId="{999C56C4-485B-45CE-8EB7-6534689A09B8}" type="pres">
      <dgm:prSet presAssocID="{7A40D03C-33A1-4E5A-984B-C189A566DF7B}" presName="sibTrans" presStyleCnt="0"/>
      <dgm:spPr/>
    </dgm:pt>
    <dgm:pt modelId="{3A82AD3D-8C17-4B30-BE56-E7838070FC7A}" type="pres">
      <dgm:prSet presAssocID="{4750E240-0D5A-4666-8190-35D50C99F93C}" presName="node" presStyleLbl="node1" presStyleIdx="16" presStyleCnt="25">
        <dgm:presLayoutVars>
          <dgm:bulletEnabled val="1"/>
        </dgm:presLayoutVars>
      </dgm:prSet>
      <dgm:spPr/>
      <dgm:t>
        <a:bodyPr/>
        <a:lstStyle/>
        <a:p>
          <a:endParaRPr lang="es-ES"/>
        </a:p>
      </dgm:t>
    </dgm:pt>
    <dgm:pt modelId="{91F481F6-3B84-40DC-8DF6-FB5752F1F4C8}" type="pres">
      <dgm:prSet presAssocID="{F88EE9E7-8A97-4C5C-B81D-93C77866AB39}" presName="sibTrans" presStyleCnt="0"/>
      <dgm:spPr/>
    </dgm:pt>
    <dgm:pt modelId="{66A0B5A9-05D7-4964-8476-43B5129095F6}" type="pres">
      <dgm:prSet presAssocID="{C57ABD88-13C6-40E2-AEFE-4AF582CC5D92}" presName="node" presStyleLbl="node1" presStyleIdx="17" presStyleCnt="25">
        <dgm:presLayoutVars>
          <dgm:bulletEnabled val="1"/>
        </dgm:presLayoutVars>
      </dgm:prSet>
      <dgm:spPr/>
      <dgm:t>
        <a:bodyPr/>
        <a:lstStyle/>
        <a:p>
          <a:endParaRPr lang="es-ES"/>
        </a:p>
      </dgm:t>
    </dgm:pt>
    <dgm:pt modelId="{97A71FCE-98C5-422B-B9E5-EE626A66B626}" type="pres">
      <dgm:prSet presAssocID="{5CFA90C8-68F1-44F2-89AD-AF2EDAB3712F}" presName="sibTrans" presStyleCnt="0"/>
      <dgm:spPr/>
    </dgm:pt>
    <dgm:pt modelId="{0D906DD6-AF2C-4EAA-B65A-FE36CB200635}" type="pres">
      <dgm:prSet presAssocID="{9DBC6259-A7DA-45A6-B7DC-FEC4DA3EA649}" presName="node" presStyleLbl="node1" presStyleIdx="18" presStyleCnt="25">
        <dgm:presLayoutVars>
          <dgm:bulletEnabled val="1"/>
        </dgm:presLayoutVars>
      </dgm:prSet>
      <dgm:spPr/>
      <dgm:t>
        <a:bodyPr/>
        <a:lstStyle/>
        <a:p>
          <a:endParaRPr lang="es-ES"/>
        </a:p>
      </dgm:t>
    </dgm:pt>
    <dgm:pt modelId="{C5D95B32-7BA4-4A5F-8A60-8E460B747657}" type="pres">
      <dgm:prSet presAssocID="{3D0A89EA-9609-451A-9A46-798346147DA2}" presName="sibTrans" presStyleCnt="0"/>
      <dgm:spPr/>
    </dgm:pt>
    <dgm:pt modelId="{80C02214-78C7-45A0-8472-B5DC21088882}" type="pres">
      <dgm:prSet presAssocID="{A93CCAE1-16C3-4680-81C9-9405FD066C05}" presName="node" presStyleLbl="node1" presStyleIdx="19" presStyleCnt="25">
        <dgm:presLayoutVars>
          <dgm:bulletEnabled val="1"/>
        </dgm:presLayoutVars>
      </dgm:prSet>
      <dgm:spPr/>
      <dgm:t>
        <a:bodyPr/>
        <a:lstStyle/>
        <a:p>
          <a:endParaRPr lang="es-ES"/>
        </a:p>
      </dgm:t>
    </dgm:pt>
    <dgm:pt modelId="{2836F6E9-F605-4B88-AFE8-2EFED524FDE4}" type="pres">
      <dgm:prSet presAssocID="{C3A7D4FB-4353-441B-AD5D-30EB96FE46DD}" presName="sibTrans" presStyleCnt="0"/>
      <dgm:spPr/>
    </dgm:pt>
    <dgm:pt modelId="{19003713-A3E3-4CEE-8EB7-24F03576B639}" type="pres">
      <dgm:prSet presAssocID="{C1C46692-44CA-4C92-8FCA-B08E1E157E4F}" presName="node" presStyleLbl="node1" presStyleIdx="20" presStyleCnt="25">
        <dgm:presLayoutVars>
          <dgm:bulletEnabled val="1"/>
        </dgm:presLayoutVars>
      </dgm:prSet>
      <dgm:spPr/>
      <dgm:t>
        <a:bodyPr/>
        <a:lstStyle/>
        <a:p>
          <a:endParaRPr lang="es-ES"/>
        </a:p>
      </dgm:t>
    </dgm:pt>
    <dgm:pt modelId="{6E7B2A44-3966-48F0-AE9C-B6841848AA2E}" type="pres">
      <dgm:prSet presAssocID="{FB9F5876-911F-4514-9C55-FE3A9CB47AB4}" presName="sibTrans" presStyleCnt="0"/>
      <dgm:spPr/>
    </dgm:pt>
    <dgm:pt modelId="{8734C417-488D-41C3-9482-3E9F125D55B9}" type="pres">
      <dgm:prSet presAssocID="{023F2DC7-2CF8-4ED8-982A-B17D8CC68271}" presName="node" presStyleLbl="node1" presStyleIdx="21" presStyleCnt="25">
        <dgm:presLayoutVars>
          <dgm:bulletEnabled val="1"/>
        </dgm:presLayoutVars>
      </dgm:prSet>
      <dgm:spPr/>
      <dgm:t>
        <a:bodyPr/>
        <a:lstStyle/>
        <a:p>
          <a:endParaRPr lang="es-ES"/>
        </a:p>
      </dgm:t>
    </dgm:pt>
    <dgm:pt modelId="{D87A727A-619D-41EB-B7A3-B79C15353E95}" type="pres">
      <dgm:prSet presAssocID="{D693098C-ABFB-4285-9046-3419EAD6FC6B}" presName="sibTrans" presStyleCnt="0"/>
      <dgm:spPr/>
    </dgm:pt>
    <dgm:pt modelId="{7ABE2B6B-355C-4510-8706-40AEFDAFF163}" type="pres">
      <dgm:prSet presAssocID="{A7EB957F-FA99-4DBA-8278-A23C25DCDA02}" presName="node" presStyleLbl="node1" presStyleIdx="22" presStyleCnt="25">
        <dgm:presLayoutVars>
          <dgm:bulletEnabled val="1"/>
        </dgm:presLayoutVars>
      </dgm:prSet>
      <dgm:spPr/>
      <dgm:t>
        <a:bodyPr/>
        <a:lstStyle/>
        <a:p>
          <a:endParaRPr lang="es-ES"/>
        </a:p>
      </dgm:t>
    </dgm:pt>
    <dgm:pt modelId="{DA0A0D47-9A68-4161-B1CC-090BBDA58C9C}" type="pres">
      <dgm:prSet presAssocID="{EFDF2EAB-5706-488F-BAAD-A1A80CF6B916}" presName="sibTrans" presStyleCnt="0"/>
      <dgm:spPr/>
    </dgm:pt>
    <dgm:pt modelId="{3C907997-7DE2-4BA8-B303-765ECD51EFD7}" type="pres">
      <dgm:prSet presAssocID="{0D9B901B-E025-4BCB-9ACA-B4B2F305F334}" presName="node" presStyleLbl="node1" presStyleIdx="23" presStyleCnt="25">
        <dgm:presLayoutVars>
          <dgm:bulletEnabled val="1"/>
        </dgm:presLayoutVars>
      </dgm:prSet>
      <dgm:spPr/>
      <dgm:t>
        <a:bodyPr/>
        <a:lstStyle/>
        <a:p>
          <a:endParaRPr lang="es-ES"/>
        </a:p>
      </dgm:t>
    </dgm:pt>
    <dgm:pt modelId="{FEF37939-D9A6-4975-849F-1A87DE0EA3BD}" type="pres">
      <dgm:prSet presAssocID="{D04174A2-D719-4D9E-BA21-DCA45FB012FE}" presName="sibTrans" presStyleCnt="0"/>
      <dgm:spPr/>
    </dgm:pt>
    <dgm:pt modelId="{3FB98227-33B5-4C4E-99F7-E3FE7E78860E}" type="pres">
      <dgm:prSet presAssocID="{A58224FF-C2C8-4247-8AD9-284C3EA3E03F}" presName="node" presStyleLbl="node1" presStyleIdx="24" presStyleCnt="25">
        <dgm:presLayoutVars>
          <dgm:bulletEnabled val="1"/>
        </dgm:presLayoutVars>
      </dgm:prSet>
      <dgm:spPr/>
      <dgm:t>
        <a:bodyPr/>
        <a:lstStyle/>
        <a:p>
          <a:endParaRPr lang="es-ES"/>
        </a:p>
      </dgm:t>
    </dgm:pt>
  </dgm:ptLst>
  <dgm:cxnLst>
    <dgm:cxn modelId="{C9EA34B7-5B01-4FE0-AC85-8830E19A95C1}" srcId="{422D02E0-2450-464D-AABE-341783A8FA81}" destId="{AF8DEFA3-D5F4-4E69-80BA-8D5F4907B086}" srcOrd="1" destOrd="0" parTransId="{2FF765BD-E761-45BF-96E0-04C3AA8A12F5}" sibTransId="{1459012F-AB49-47F4-A9FB-3A0A0C309948}"/>
    <dgm:cxn modelId="{0F6F7409-E6A8-4B6F-92BA-3CF6309AE40D}" srcId="{422D02E0-2450-464D-AABE-341783A8FA81}" destId="{63A96C82-AC3B-4FD2-93A2-F3BA2441CA82}" srcOrd="13" destOrd="0" parTransId="{CDE2A50D-B0E8-41A8-85D4-7ED624AE7272}" sibTransId="{0EEEB326-FC52-4F89-AC57-1952D3E20946}"/>
    <dgm:cxn modelId="{4462435B-37EF-4106-8B46-174CBEBBF714}" type="presOf" srcId="{BECB6A2C-6EAE-40B9-BC22-13193E5AE22B}" destId="{849DACD9-7FCC-47B9-8361-1C1FDA25ECBC}" srcOrd="0" destOrd="0" presId="urn:microsoft.com/office/officeart/2005/8/layout/default"/>
    <dgm:cxn modelId="{DB15997E-447B-49E1-BFCC-C9683E632AEE}" srcId="{422D02E0-2450-464D-AABE-341783A8FA81}" destId="{C57ABD88-13C6-40E2-AEFE-4AF582CC5D92}" srcOrd="17" destOrd="0" parTransId="{26267641-876A-48CF-A4A3-239C03E26041}" sibTransId="{5CFA90C8-68F1-44F2-89AD-AF2EDAB3712F}"/>
    <dgm:cxn modelId="{514551B9-CEAA-414F-8DA8-C5B3647A9158}" type="presOf" srcId="{A93CCAE1-16C3-4680-81C9-9405FD066C05}" destId="{80C02214-78C7-45A0-8472-B5DC21088882}" srcOrd="0" destOrd="0" presId="urn:microsoft.com/office/officeart/2005/8/layout/default"/>
    <dgm:cxn modelId="{D2417034-9ECB-4905-ACB7-05ABAB5CC65F}" srcId="{422D02E0-2450-464D-AABE-341783A8FA81}" destId="{E06EB82B-E3BD-4947-9B1C-E0406347AE2E}" srcOrd="6" destOrd="0" parTransId="{C4F23DD8-AB37-413F-A695-D37AAA94905B}" sibTransId="{31F24964-799F-435C-95E9-0BEBCE02C5E6}"/>
    <dgm:cxn modelId="{8EEE4B3C-72CD-4195-B317-12488A7AC49E}" type="presOf" srcId="{07C80B64-B8E6-42D6-BE1E-8D933CBB2AAC}" destId="{93CCBE5B-0A7A-4F3E-87A2-BC89442AB275}" srcOrd="0" destOrd="0" presId="urn:microsoft.com/office/officeart/2005/8/layout/default"/>
    <dgm:cxn modelId="{9CAC8090-C4BC-428D-A155-93B9D5B1F0B9}" type="presOf" srcId="{D39E68A7-D4DD-414B-970F-0665C479650C}" destId="{29CCDCE0-A0C4-4056-B7F2-8D626BEABB84}" srcOrd="0" destOrd="0" presId="urn:microsoft.com/office/officeart/2005/8/layout/default"/>
    <dgm:cxn modelId="{C4F6C8C1-6CE1-4ECD-8514-111435A6A604}" type="presOf" srcId="{E06EB82B-E3BD-4947-9B1C-E0406347AE2E}" destId="{809D8BD0-1701-4087-A595-6F98F806D0AF}" srcOrd="0" destOrd="0" presId="urn:microsoft.com/office/officeart/2005/8/layout/default"/>
    <dgm:cxn modelId="{EBDE2735-37A6-4801-8EB8-241F0E4AEB39}" type="presOf" srcId="{0A963D3A-68A6-4DAD-9888-BC61A7DB891A}" destId="{1FB0EEEE-354C-493A-90A9-B894192638D2}" srcOrd="0" destOrd="0" presId="urn:microsoft.com/office/officeart/2005/8/layout/default"/>
    <dgm:cxn modelId="{65FEAC7A-7C4D-4673-A151-F9393E0C9681}" type="presOf" srcId="{4B3870E6-B66F-4E26-B305-E2E59AF4D63A}" destId="{9DB18D93-D295-4DBB-889A-00DEFCF8F683}" srcOrd="0" destOrd="0" presId="urn:microsoft.com/office/officeart/2005/8/layout/default"/>
    <dgm:cxn modelId="{B3F50267-2F3C-423E-96B2-8314DC136AB9}" srcId="{422D02E0-2450-464D-AABE-341783A8FA81}" destId="{A93CCAE1-16C3-4680-81C9-9405FD066C05}" srcOrd="19" destOrd="0" parTransId="{85037908-E1C2-4682-9C1C-96BE76CE70C9}" sibTransId="{C3A7D4FB-4353-441B-AD5D-30EB96FE46DD}"/>
    <dgm:cxn modelId="{9FDBA7A8-9A35-4DBF-BB32-51579253B94D}" type="presOf" srcId="{A58224FF-C2C8-4247-8AD9-284C3EA3E03F}" destId="{3FB98227-33B5-4C4E-99F7-E3FE7E78860E}" srcOrd="0" destOrd="0" presId="urn:microsoft.com/office/officeart/2005/8/layout/default"/>
    <dgm:cxn modelId="{E17B2FA3-86AD-4BAE-8B18-3647E89013B5}" srcId="{422D02E0-2450-464D-AABE-341783A8FA81}" destId="{07C80B64-B8E6-42D6-BE1E-8D933CBB2AAC}" srcOrd="7" destOrd="0" parTransId="{C52CECC5-D474-4110-8E80-844E2AF22A61}" sibTransId="{687C5643-7EFA-4605-BBBF-02BDCCFC62EA}"/>
    <dgm:cxn modelId="{66C3A9CC-1633-438F-8E86-BDD9D49574A8}" type="presOf" srcId="{C57ABD88-13C6-40E2-AEFE-4AF582CC5D92}" destId="{66A0B5A9-05D7-4964-8476-43B5129095F6}" srcOrd="0" destOrd="0" presId="urn:microsoft.com/office/officeart/2005/8/layout/default"/>
    <dgm:cxn modelId="{6ABBC24F-AE4D-4A29-9F05-95D9D8ABE6DE}" type="presOf" srcId="{422D02E0-2450-464D-AABE-341783A8FA81}" destId="{B576EDE7-018C-4323-9E7E-40DD4FEDBB7F}" srcOrd="0" destOrd="0" presId="urn:microsoft.com/office/officeart/2005/8/layout/default"/>
    <dgm:cxn modelId="{B0458E8B-C1B0-4BED-984F-390CB7F72D1D}" type="presOf" srcId="{A7EB957F-FA99-4DBA-8278-A23C25DCDA02}" destId="{7ABE2B6B-355C-4510-8706-40AEFDAFF163}" srcOrd="0" destOrd="0" presId="urn:microsoft.com/office/officeart/2005/8/layout/default"/>
    <dgm:cxn modelId="{AB8B749C-36AF-4906-AE86-1BC8695F568B}" srcId="{422D02E0-2450-464D-AABE-341783A8FA81}" destId="{CBA6AAE5-7803-444D-A09E-B695D687CA28}" srcOrd="9" destOrd="0" parTransId="{EC11C513-7E18-4BC6-B84E-0C1D21BF850D}" sibTransId="{4C31EED2-B3EE-4BF2-BC24-3E92A19FC335}"/>
    <dgm:cxn modelId="{972BC159-7484-4ACE-8657-51A56D20E19B}" srcId="{422D02E0-2450-464D-AABE-341783A8FA81}" destId="{A58224FF-C2C8-4247-8AD9-284C3EA3E03F}" srcOrd="24" destOrd="0" parTransId="{F7BDF162-FB1A-4BDF-B23E-7A02608AA713}" sibTransId="{A8EFA84D-0A91-4098-9CE6-D64ED3BF9D0E}"/>
    <dgm:cxn modelId="{ACD76A5D-348D-469B-9291-FE73CA10BF92}" srcId="{422D02E0-2450-464D-AABE-341783A8FA81}" destId="{D39E68A7-D4DD-414B-970F-0665C479650C}" srcOrd="15" destOrd="0" parTransId="{CA8732C0-3E1A-488D-8B5B-0618B6EE6CBA}" sibTransId="{7A40D03C-33A1-4E5A-984B-C189A566DF7B}"/>
    <dgm:cxn modelId="{F8E75953-E6A8-4FC8-BCEB-2E368A651090}" type="presOf" srcId="{C1C46692-44CA-4C92-8FCA-B08E1E157E4F}" destId="{19003713-A3E3-4CEE-8EB7-24F03576B639}" srcOrd="0" destOrd="0" presId="urn:microsoft.com/office/officeart/2005/8/layout/default"/>
    <dgm:cxn modelId="{5A643E79-EC32-4D6B-A560-D5C0729C7155}" srcId="{422D02E0-2450-464D-AABE-341783A8FA81}" destId="{0D9B901B-E025-4BCB-9ACA-B4B2F305F334}" srcOrd="23" destOrd="0" parTransId="{57806714-45CF-4D25-8E00-A4171FC13B56}" sibTransId="{D04174A2-D719-4D9E-BA21-DCA45FB012FE}"/>
    <dgm:cxn modelId="{829B6405-CEA8-42DC-8735-EC7D859860B6}" srcId="{422D02E0-2450-464D-AABE-341783A8FA81}" destId="{AFA0610A-EC8C-4221-BA81-4225FD9D50B7}" srcOrd="8" destOrd="0" parTransId="{C4857640-CBF3-4613-9660-82200BB76E51}" sibTransId="{AFDA55AD-1949-48DA-9E9B-F53B048C6BAF}"/>
    <dgm:cxn modelId="{6DEC3031-9AAC-4792-BCC1-A3229BF4E0D4}" srcId="{422D02E0-2450-464D-AABE-341783A8FA81}" destId="{BECB6A2C-6EAE-40B9-BC22-13193E5AE22B}" srcOrd="0" destOrd="0" parTransId="{DC7195B0-3C63-4A2F-BE1D-C80435D87C01}" sibTransId="{13B65497-1BBE-4C84-BF06-92809DAAF741}"/>
    <dgm:cxn modelId="{3A665EA5-D293-497E-ACC7-28B2098A393B}" type="presOf" srcId="{1C780B85-88B7-4C78-B657-858ABCB1EE5C}" destId="{17186B8E-C653-4B05-BE63-497491666BDB}" srcOrd="0" destOrd="0" presId="urn:microsoft.com/office/officeart/2005/8/layout/default"/>
    <dgm:cxn modelId="{59E91C15-EE94-46EB-B459-69645F127F7A}" type="presOf" srcId="{CBA6AAE5-7803-444D-A09E-B695D687CA28}" destId="{08449A72-803C-4181-8ECB-5FAE98E6505B}" srcOrd="0" destOrd="0" presId="urn:microsoft.com/office/officeart/2005/8/layout/default"/>
    <dgm:cxn modelId="{4820C3C8-CF36-4624-B7EE-A0190A9A9A28}" srcId="{422D02E0-2450-464D-AABE-341783A8FA81}" destId="{023F2DC7-2CF8-4ED8-982A-B17D8CC68271}" srcOrd="21" destOrd="0" parTransId="{D0E16B89-F007-4ACD-A809-211307815A3F}" sibTransId="{D693098C-ABFB-4285-9046-3419EAD6FC6B}"/>
    <dgm:cxn modelId="{BBE7634F-CF6D-4FD7-900F-ED5EE264170A}" type="presOf" srcId="{023F2DC7-2CF8-4ED8-982A-B17D8CC68271}" destId="{8734C417-488D-41C3-9482-3E9F125D55B9}" srcOrd="0" destOrd="0" presId="urn:microsoft.com/office/officeart/2005/8/layout/default"/>
    <dgm:cxn modelId="{FDC877BD-672F-464F-B7DE-1CF658E9C161}" srcId="{422D02E0-2450-464D-AABE-341783A8FA81}" destId="{8CE55F9C-0886-4E15-87EA-DE6734774B82}" srcOrd="2" destOrd="0" parTransId="{7D00AFA6-CC05-4FF8-8819-30A506027D89}" sibTransId="{B922DDD8-CB41-42AE-8AA7-6632A2A95A26}"/>
    <dgm:cxn modelId="{3D7FB9CC-AF58-4872-8A51-2B3F69BC234E}" type="presOf" srcId="{4750E240-0D5A-4666-8190-35D50C99F93C}" destId="{3A82AD3D-8C17-4B30-BE56-E7838070FC7A}" srcOrd="0" destOrd="0" presId="urn:microsoft.com/office/officeart/2005/8/layout/default"/>
    <dgm:cxn modelId="{8A67E923-F2B9-4E49-96DF-F8A9976917CE}" type="presOf" srcId="{9DBC6259-A7DA-45A6-B7DC-FEC4DA3EA649}" destId="{0D906DD6-AF2C-4EAA-B65A-FE36CB200635}" srcOrd="0" destOrd="0" presId="urn:microsoft.com/office/officeart/2005/8/layout/default"/>
    <dgm:cxn modelId="{8B2F7077-72E3-4368-B8F4-064C8DF22E04}" srcId="{422D02E0-2450-464D-AABE-341783A8FA81}" destId="{4B3870E6-B66F-4E26-B305-E2E59AF4D63A}" srcOrd="14" destOrd="0" parTransId="{ACF397EE-8AAF-46BE-9316-D2ECEFFC9F3E}" sibTransId="{547436B9-59FF-4A3B-A938-EFEA14D8608C}"/>
    <dgm:cxn modelId="{0381B6B2-20CA-4DF1-9995-C96AC9719018}" type="presOf" srcId="{17C7751F-26DC-4EA4-9DF5-A7692F6905B3}" destId="{F35CAA50-6628-492B-BF04-13156C335B2C}" srcOrd="0" destOrd="0" presId="urn:microsoft.com/office/officeart/2005/8/layout/default"/>
    <dgm:cxn modelId="{0E44FD35-D958-4282-98A8-DBC2E51D360A}" srcId="{422D02E0-2450-464D-AABE-341783A8FA81}" destId="{0BF6F0E2-7BB0-42E4-9455-F194EE83526E}" srcOrd="12" destOrd="0" parTransId="{C593654E-CB59-49AF-B36A-2E196921A817}" sibTransId="{01406B14-DFA3-4C01-9E10-CF3688A43371}"/>
    <dgm:cxn modelId="{4205D697-BB3A-4F30-9C20-724E4EFC3097}" srcId="{422D02E0-2450-464D-AABE-341783A8FA81}" destId="{17C7751F-26DC-4EA4-9DF5-A7692F6905B3}" srcOrd="4" destOrd="0" parTransId="{87F54EED-D4DC-4630-A965-2508B7747758}" sibTransId="{14F2897D-5FF5-4C43-88DD-8B4CE5ED4220}"/>
    <dgm:cxn modelId="{41590304-A538-438E-8720-DE714CF854D8}" srcId="{422D02E0-2450-464D-AABE-341783A8FA81}" destId="{C1C46692-44CA-4C92-8FCA-B08E1E157E4F}" srcOrd="20" destOrd="0" parTransId="{788D1E28-0FB5-4F7C-8C67-8B53818F846F}" sibTransId="{FB9F5876-911F-4514-9C55-FE3A9CB47AB4}"/>
    <dgm:cxn modelId="{39F09DA3-63EC-41D3-AA17-EAB6902E7CF3}" srcId="{422D02E0-2450-464D-AABE-341783A8FA81}" destId="{A7EB957F-FA99-4DBA-8278-A23C25DCDA02}" srcOrd="22" destOrd="0" parTransId="{89B8C698-4F60-4226-AABB-11361C53795A}" sibTransId="{EFDF2EAB-5706-488F-BAAD-A1A80CF6B916}"/>
    <dgm:cxn modelId="{70A823D0-FE3F-472D-A563-AA458BF2C408}" type="presOf" srcId="{63A96C82-AC3B-4FD2-93A2-F3BA2441CA82}" destId="{73EEFD86-5C12-490B-A73D-1A1AEAB61A59}" srcOrd="0" destOrd="0" presId="urn:microsoft.com/office/officeart/2005/8/layout/default"/>
    <dgm:cxn modelId="{89FF3334-EA3A-4AEE-8849-423F84B05488}" srcId="{422D02E0-2450-464D-AABE-341783A8FA81}" destId="{0A963D3A-68A6-4DAD-9888-BC61A7DB891A}" srcOrd="3" destOrd="0" parTransId="{BDDD0105-7CDD-440E-9323-997C063FE8B4}" sibTransId="{55A45DF4-4C43-4570-A8FA-57D24CE31140}"/>
    <dgm:cxn modelId="{0E8B0B75-AF55-4844-AFCC-269A52D8BEAA}" type="presOf" srcId="{2791E248-7B28-4DE0-8B8B-D314353AE91F}" destId="{D3DB21AC-CE91-4977-BA66-3FBBC0AE2147}" srcOrd="0" destOrd="0" presId="urn:microsoft.com/office/officeart/2005/8/layout/default"/>
    <dgm:cxn modelId="{4C0B3B85-0074-41B3-AC57-0C52C82E2AE0}" srcId="{422D02E0-2450-464D-AABE-341783A8FA81}" destId="{9DBC6259-A7DA-45A6-B7DC-FEC4DA3EA649}" srcOrd="18" destOrd="0" parTransId="{9F4E9E3C-A197-499D-ABB5-20F8A7FE3F2C}" sibTransId="{3D0A89EA-9609-451A-9A46-798346147DA2}"/>
    <dgm:cxn modelId="{D50C80D2-923F-4EF3-9A21-488134E32247}" srcId="{422D02E0-2450-464D-AABE-341783A8FA81}" destId="{050E508E-E6B6-4F25-9F6B-B60000A0FDDD}" srcOrd="11" destOrd="0" parTransId="{7739278F-5F78-443F-B05E-B315C2D99EB6}" sibTransId="{74FA0658-A517-4C16-B4EF-00E5CB89265A}"/>
    <dgm:cxn modelId="{B9FC46E4-DC0D-45F0-AE91-DE86205A6F7C}" type="presOf" srcId="{0BF6F0E2-7BB0-42E4-9455-F194EE83526E}" destId="{9CCFEBC0-7731-45B2-89CC-45F6DEBA90CB}" srcOrd="0" destOrd="0" presId="urn:microsoft.com/office/officeart/2005/8/layout/default"/>
    <dgm:cxn modelId="{C218A335-6E74-478A-B476-98F1FD09309B}" srcId="{422D02E0-2450-464D-AABE-341783A8FA81}" destId="{4750E240-0D5A-4666-8190-35D50C99F93C}" srcOrd="16" destOrd="0" parTransId="{3114C4D8-E24D-4CFE-99BA-3DCB33BEF947}" sibTransId="{F88EE9E7-8A97-4C5C-B81D-93C77866AB39}"/>
    <dgm:cxn modelId="{A6030EBA-0171-4158-B5AA-0EAC32721B3B}" srcId="{422D02E0-2450-464D-AABE-341783A8FA81}" destId="{1C780B85-88B7-4C78-B657-858ABCB1EE5C}" srcOrd="5" destOrd="0" parTransId="{265D7441-E75E-49CD-A76A-58B75782FFAF}" sibTransId="{D0692F7E-468B-492E-BCAC-5F2A1B23DAE6}"/>
    <dgm:cxn modelId="{779B0C94-8C0E-4F98-BB80-857977185C6F}" type="presOf" srcId="{AF8DEFA3-D5F4-4E69-80BA-8D5F4907B086}" destId="{30BFED82-406F-4BE3-815B-10CE9C708866}" srcOrd="0" destOrd="0" presId="urn:microsoft.com/office/officeart/2005/8/layout/default"/>
    <dgm:cxn modelId="{DAF9B5E8-2268-47A8-8657-24EF85D2763E}" type="presOf" srcId="{0D9B901B-E025-4BCB-9ACA-B4B2F305F334}" destId="{3C907997-7DE2-4BA8-B303-765ECD51EFD7}" srcOrd="0" destOrd="0" presId="urn:microsoft.com/office/officeart/2005/8/layout/default"/>
    <dgm:cxn modelId="{E3F61E12-F321-48B5-93F0-812D085D3884}" srcId="{422D02E0-2450-464D-AABE-341783A8FA81}" destId="{2791E248-7B28-4DE0-8B8B-D314353AE91F}" srcOrd="10" destOrd="0" parTransId="{28516959-8755-4E9A-A615-563F8141F363}" sibTransId="{99CC3E7D-F9E8-42FA-A202-46214C9D2ABF}"/>
    <dgm:cxn modelId="{113309CF-8A40-4464-9231-3EC7A2F93A3C}" type="presOf" srcId="{8CE55F9C-0886-4E15-87EA-DE6734774B82}" destId="{740E451A-A58F-4FD1-B015-3E1457191F4F}" srcOrd="0" destOrd="0" presId="urn:microsoft.com/office/officeart/2005/8/layout/default"/>
    <dgm:cxn modelId="{420BDADB-16E1-494C-A7AD-AFB613631ED1}" type="presOf" srcId="{050E508E-E6B6-4F25-9F6B-B60000A0FDDD}" destId="{88C55294-B118-4368-8533-3DAF3A96F7B3}" srcOrd="0" destOrd="0" presId="urn:microsoft.com/office/officeart/2005/8/layout/default"/>
    <dgm:cxn modelId="{9602F6C2-71F9-4108-B3E8-F234A85C7AA6}" type="presOf" srcId="{AFA0610A-EC8C-4221-BA81-4225FD9D50B7}" destId="{01E4590C-A9F4-454F-999A-56FFA7BD1FBB}" srcOrd="0" destOrd="0" presId="urn:microsoft.com/office/officeart/2005/8/layout/default"/>
    <dgm:cxn modelId="{8A352887-E6C7-46DE-A64E-A8F55EE95C45}" type="presParOf" srcId="{B576EDE7-018C-4323-9E7E-40DD4FEDBB7F}" destId="{849DACD9-7FCC-47B9-8361-1C1FDA25ECBC}" srcOrd="0" destOrd="0" presId="urn:microsoft.com/office/officeart/2005/8/layout/default"/>
    <dgm:cxn modelId="{ACC79577-7C35-42EA-80D6-99FD5745C72F}" type="presParOf" srcId="{B576EDE7-018C-4323-9E7E-40DD4FEDBB7F}" destId="{11B7D7CF-F6E6-44E1-B4CB-4E2075512395}" srcOrd="1" destOrd="0" presId="urn:microsoft.com/office/officeart/2005/8/layout/default"/>
    <dgm:cxn modelId="{8D92F32E-611D-4E86-ABF7-7A7F491EEFA0}" type="presParOf" srcId="{B576EDE7-018C-4323-9E7E-40DD4FEDBB7F}" destId="{30BFED82-406F-4BE3-815B-10CE9C708866}" srcOrd="2" destOrd="0" presId="urn:microsoft.com/office/officeart/2005/8/layout/default"/>
    <dgm:cxn modelId="{C3A97AA8-3525-4C25-9FDD-58B33B5F01C8}" type="presParOf" srcId="{B576EDE7-018C-4323-9E7E-40DD4FEDBB7F}" destId="{34237B64-6DF6-4DAB-9D3E-734C73E379C4}" srcOrd="3" destOrd="0" presId="urn:microsoft.com/office/officeart/2005/8/layout/default"/>
    <dgm:cxn modelId="{9875C787-F333-47A3-85E8-93928C738761}" type="presParOf" srcId="{B576EDE7-018C-4323-9E7E-40DD4FEDBB7F}" destId="{740E451A-A58F-4FD1-B015-3E1457191F4F}" srcOrd="4" destOrd="0" presId="urn:microsoft.com/office/officeart/2005/8/layout/default"/>
    <dgm:cxn modelId="{E5607DA6-A43E-4769-9E4F-1171B62C30EF}" type="presParOf" srcId="{B576EDE7-018C-4323-9E7E-40DD4FEDBB7F}" destId="{9FDE65D8-08A9-4BA0-BD63-06F964AFEFA3}" srcOrd="5" destOrd="0" presId="urn:microsoft.com/office/officeart/2005/8/layout/default"/>
    <dgm:cxn modelId="{45CF2EC1-9452-4934-BBEE-F0783658B80C}" type="presParOf" srcId="{B576EDE7-018C-4323-9E7E-40DD4FEDBB7F}" destId="{1FB0EEEE-354C-493A-90A9-B894192638D2}" srcOrd="6" destOrd="0" presId="urn:microsoft.com/office/officeart/2005/8/layout/default"/>
    <dgm:cxn modelId="{B2A27CA4-EAEF-49B4-91D3-3500C9169FDF}" type="presParOf" srcId="{B576EDE7-018C-4323-9E7E-40DD4FEDBB7F}" destId="{FF0A02C4-C688-48FE-A9B8-59A5BB67162F}" srcOrd="7" destOrd="0" presId="urn:microsoft.com/office/officeart/2005/8/layout/default"/>
    <dgm:cxn modelId="{027C91D9-2C98-4655-9FD1-515474C525C0}" type="presParOf" srcId="{B576EDE7-018C-4323-9E7E-40DD4FEDBB7F}" destId="{F35CAA50-6628-492B-BF04-13156C335B2C}" srcOrd="8" destOrd="0" presId="urn:microsoft.com/office/officeart/2005/8/layout/default"/>
    <dgm:cxn modelId="{95EEB507-0BDE-43E9-8E10-8B47FF6C40DC}" type="presParOf" srcId="{B576EDE7-018C-4323-9E7E-40DD4FEDBB7F}" destId="{E5CBE6A6-CBCC-4568-9228-B6A185533CD0}" srcOrd="9" destOrd="0" presId="urn:microsoft.com/office/officeart/2005/8/layout/default"/>
    <dgm:cxn modelId="{81303FA6-A361-4D94-BDE6-303C2C0251A4}" type="presParOf" srcId="{B576EDE7-018C-4323-9E7E-40DD4FEDBB7F}" destId="{17186B8E-C653-4B05-BE63-497491666BDB}" srcOrd="10" destOrd="0" presId="urn:microsoft.com/office/officeart/2005/8/layout/default"/>
    <dgm:cxn modelId="{F17DB032-9434-4473-AB32-73512273CC81}" type="presParOf" srcId="{B576EDE7-018C-4323-9E7E-40DD4FEDBB7F}" destId="{8388B1CB-CF58-4004-AC8D-4D72933308DE}" srcOrd="11" destOrd="0" presId="urn:microsoft.com/office/officeart/2005/8/layout/default"/>
    <dgm:cxn modelId="{5762059A-5CAA-45C1-90C2-769DD6E1815E}" type="presParOf" srcId="{B576EDE7-018C-4323-9E7E-40DD4FEDBB7F}" destId="{809D8BD0-1701-4087-A595-6F98F806D0AF}" srcOrd="12" destOrd="0" presId="urn:microsoft.com/office/officeart/2005/8/layout/default"/>
    <dgm:cxn modelId="{079DEB19-897A-4621-A419-1214C2235C28}" type="presParOf" srcId="{B576EDE7-018C-4323-9E7E-40DD4FEDBB7F}" destId="{795B63A2-1C0A-463B-B489-99199349F09D}" srcOrd="13" destOrd="0" presId="urn:microsoft.com/office/officeart/2005/8/layout/default"/>
    <dgm:cxn modelId="{D295BF1C-60B6-4978-9FAC-0B6D3E25486E}" type="presParOf" srcId="{B576EDE7-018C-4323-9E7E-40DD4FEDBB7F}" destId="{93CCBE5B-0A7A-4F3E-87A2-BC89442AB275}" srcOrd="14" destOrd="0" presId="urn:microsoft.com/office/officeart/2005/8/layout/default"/>
    <dgm:cxn modelId="{BFC95C0E-4E85-47E6-855D-7372850BCF68}" type="presParOf" srcId="{B576EDE7-018C-4323-9E7E-40DD4FEDBB7F}" destId="{ABA659F8-DE2B-4C6E-AD01-18DC2B3494F9}" srcOrd="15" destOrd="0" presId="urn:microsoft.com/office/officeart/2005/8/layout/default"/>
    <dgm:cxn modelId="{1D1907F1-2EE2-42B1-AC9B-4005A5BF8A4D}" type="presParOf" srcId="{B576EDE7-018C-4323-9E7E-40DD4FEDBB7F}" destId="{01E4590C-A9F4-454F-999A-56FFA7BD1FBB}" srcOrd="16" destOrd="0" presId="urn:microsoft.com/office/officeart/2005/8/layout/default"/>
    <dgm:cxn modelId="{89216CDC-D158-494A-95CC-874276898921}" type="presParOf" srcId="{B576EDE7-018C-4323-9E7E-40DD4FEDBB7F}" destId="{AA24D1CF-989C-4E2F-A080-82F2266559B8}" srcOrd="17" destOrd="0" presId="urn:microsoft.com/office/officeart/2005/8/layout/default"/>
    <dgm:cxn modelId="{6D8B103B-8C83-44F1-9C68-500031A59D1F}" type="presParOf" srcId="{B576EDE7-018C-4323-9E7E-40DD4FEDBB7F}" destId="{08449A72-803C-4181-8ECB-5FAE98E6505B}" srcOrd="18" destOrd="0" presId="urn:microsoft.com/office/officeart/2005/8/layout/default"/>
    <dgm:cxn modelId="{387E0D1D-2AC9-4760-B611-BFB80701D6C1}" type="presParOf" srcId="{B576EDE7-018C-4323-9E7E-40DD4FEDBB7F}" destId="{42484F91-EC6A-4BF6-8225-7C83F3DA62FA}" srcOrd="19" destOrd="0" presId="urn:microsoft.com/office/officeart/2005/8/layout/default"/>
    <dgm:cxn modelId="{47E854CE-0B8C-46A8-B9CC-F30E6172DE37}" type="presParOf" srcId="{B576EDE7-018C-4323-9E7E-40DD4FEDBB7F}" destId="{D3DB21AC-CE91-4977-BA66-3FBBC0AE2147}" srcOrd="20" destOrd="0" presId="urn:microsoft.com/office/officeart/2005/8/layout/default"/>
    <dgm:cxn modelId="{0E509325-DF2F-4A83-A645-33229E04465E}" type="presParOf" srcId="{B576EDE7-018C-4323-9E7E-40DD4FEDBB7F}" destId="{5721ED11-3109-448C-95BD-ADB53B890EC2}" srcOrd="21" destOrd="0" presId="urn:microsoft.com/office/officeart/2005/8/layout/default"/>
    <dgm:cxn modelId="{3ED0AD8A-4131-4930-95ED-D7E0DD8519F2}" type="presParOf" srcId="{B576EDE7-018C-4323-9E7E-40DD4FEDBB7F}" destId="{88C55294-B118-4368-8533-3DAF3A96F7B3}" srcOrd="22" destOrd="0" presId="urn:microsoft.com/office/officeart/2005/8/layout/default"/>
    <dgm:cxn modelId="{D2EE8312-C2CC-4395-A627-65F5DF267DD3}" type="presParOf" srcId="{B576EDE7-018C-4323-9E7E-40DD4FEDBB7F}" destId="{E8179857-DA1B-4A7D-96C1-37C8707ABAC8}" srcOrd="23" destOrd="0" presId="urn:microsoft.com/office/officeart/2005/8/layout/default"/>
    <dgm:cxn modelId="{4C4C7820-4243-4D87-BD7A-C3B965D75207}" type="presParOf" srcId="{B576EDE7-018C-4323-9E7E-40DD4FEDBB7F}" destId="{9CCFEBC0-7731-45B2-89CC-45F6DEBA90CB}" srcOrd="24" destOrd="0" presId="urn:microsoft.com/office/officeart/2005/8/layout/default"/>
    <dgm:cxn modelId="{013F9BB9-6A92-44E8-8A6B-0556DBAD8A95}" type="presParOf" srcId="{B576EDE7-018C-4323-9E7E-40DD4FEDBB7F}" destId="{5D842951-50E4-414A-90C0-A0F5392D84F5}" srcOrd="25" destOrd="0" presId="urn:microsoft.com/office/officeart/2005/8/layout/default"/>
    <dgm:cxn modelId="{61341A5C-21E5-4E0E-A97C-B807D8559B9F}" type="presParOf" srcId="{B576EDE7-018C-4323-9E7E-40DD4FEDBB7F}" destId="{73EEFD86-5C12-490B-A73D-1A1AEAB61A59}" srcOrd="26" destOrd="0" presId="urn:microsoft.com/office/officeart/2005/8/layout/default"/>
    <dgm:cxn modelId="{C92C211A-07D0-4904-84D4-51A9F99C4F24}" type="presParOf" srcId="{B576EDE7-018C-4323-9E7E-40DD4FEDBB7F}" destId="{612A4F91-9060-407E-845F-E66E3993FDA4}" srcOrd="27" destOrd="0" presId="urn:microsoft.com/office/officeart/2005/8/layout/default"/>
    <dgm:cxn modelId="{E767181D-70C0-47E7-950B-572E33A21895}" type="presParOf" srcId="{B576EDE7-018C-4323-9E7E-40DD4FEDBB7F}" destId="{9DB18D93-D295-4DBB-889A-00DEFCF8F683}" srcOrd="28" destOrd="0" presId="urn:microsoft.com/office/officeart/2005/8/layout/default"/>
    <dgm:cxn modelId="{9579033D-9506-487B-BEA1-BDB33A2F310B}" type="presParOf" srcId="{B576EDE7-018C-4323-9E7E-40DD4FEDBB7F}" destId="{BB28E79B-1410-4CF8-974A-8FDA72214025}" srcOrd="29" destOrd="0" presId="urn:microsoft.com/office/officeart/2005/8/layout/default"/>
    <dgm:cxn modelId="{6BDB7A54-3F8C-4578-971D-D091F5329868}" type="presParOf" srcId="{B576EDE7-018C-4323-9E7E-40DD4FEDBB7F}" destId="{29CCDCE0-A0C4-4056-B7F2-8D626BEABB84}" srcOrd="30" destOrd="0" presId="urn:microsoft.com/office/officeart/2005/8/layout/default"/>
    <dgm:cxn modelId="{FBD9FC7B-50B1-48C5-9A29-FE6353AB5073}" type="presParOf" srcId="{B576EDE7-018C-4323-9E7E-40DD4FEDBB7F}" destId="{999C56C4-485B-45CE-8EB7-6534689A09B8}" srcOrd="31" destOrd="0" presId="urn:microsoft.com/office/officeart/2005/8/layout/default"/>
    <dgm:cxn modelId="{9AEB533F-ADA5-4397-A729-8556D28C3D2A}" type="presParOf" srcId="{B576EDE7-018C-4323-9E7E-40DD4FEDBB7F}" destId="{3A82AD3D-8C17-4B30-BE56-E7838070FC7A}" srcOrd="32" destOrd="0" presId="urn:microsoft.com/office/officeart/2005/8/layout/default"/>
    <dgm:cxn modelId="{C0DDD916-AF18-438F-A619-783CA9D80EB7}" type="presParOf" srcId="{B576EDE7-018C-4323-9E7E-40DD4FEDBB7F}" destId="{91F481F6-3B84-40DC-8DF6-FB5752F1F4C8}" srcOrd="33" destOrd="0" presId="urn:microsoft.com/office/officeart/2005/8/layout/default"/>
    <dgm:cxn modelId="{5D433E26-B38C-48BA-8138-4B28AB20DB9A}" type="presParOf" srcId="{B576EDE7-018C-4323-9E7E-40DD4FEDBB7F}" destId="{66A0B5A9-05D7-4964-8476-43B5129095F6}" srcOrd="34" destOrd="0" presId="urn:microsoft.com/office/officeart/2005/8/layout/default"/>
    <dgm:cxn modelId="{DA2EAB32-A8A5-4F52-8D11-C721181A64DF}" type="presParOf" srcId="{B576EDE7-018C-4323-9E7E-40DD4FEDBB7F}" destId="{97A71FCE-98C5-422B-B9E5-EE626A66B626}" srcOrd="35" destOrd="0" presId="urn:microsoft.com/office/officeart/2005/8/layout/default"/>
    <dgm:cxn modelId="{704FDAEB-03D0-485C-9487-F71136C20187}" type="presParOf" srcId="{B576EDE7-018C-4323-9E7E-40DD4FEDBB7F}" destId="{0D906DD6-AF2C-4EAA-B65A-FE36CB200635}" srcOrd="36" destOrd="0" presId="urn:microsoft.com/office/officeart/2005/8/layout/default"/>
    <dgm:cxn modelId="{DEE20A29-F8F0-4E48-903F-E3F9E2D82E4C}" type="presParOf" srcId="{B576EDE7-018C-4323-9E7E-40DD4FEDBB7F}" destId="{C5D95B32-7BA4-4A5F-8A60-8E460B747657}" srcOrd="37" destOrd="0" presId="urn:microsoft.com/office/officeart/2005/8/layout/default"/>
    <dgm:cxn modelId="{62CCCB11-94C5-484A-8890-464AC3A73BD9}" type="presParOf" srcId="{B576EDE7-018C-4323-9E7E-40DD4FEDBB7F}" destId="{80C02214-78C7-45A0-8472-B5DC21088882}" srcOrd="38" destOrd="0" presId="urn:microsoft.com/office/officeart/2005/8/layout/default"/>
    <dgm:cxn modelId="{CA666DDB-65C9-43ED-8E47-62F66EF21E6F}" type="presParOf" srcId="{B576EDE7-018C-4323-9E7E-40DD4FEDBB7F}" destId="{2836F6E9-F605-4B88-AFE8-2EFED524FDE4}" srcOrd="39" destOrd="0" presId="urn:microsoft.com/office/officeart/2005/8/layout/default"/>
    <dgm:cxn modelId="{D8E9421D-3AF4-4E99-8C5E-36AB4472A71E}" type="presParOf" srcId="{B576EDE7-018C-4323-9E7E-40DD4FEDBB7F}" destId="{19003713-A3E3-4CEE-8EB7-24F03576B639}" srcOrd="40" destOrd="0" presId="urn:microsoft.com/office/officeart/2005/8/layout/default"/>
    <dgm:cxn modelId="{65B1C68B-FF10-495D-AB05-3BB273E12030}" type="presParOf" srcId="{B576EDE7-018C-4323-9E7E-40DD4FEDBB7F}" destId="{6E7B2A44-3966-48F0-AE9C-B6841848AA2E}" srcOrd="41" destOrd="0" presId="urn:microsoft.com/office/officeart/2005/8/layout/default"/>
    <dgm:cxn modelId="{C6A1CCBD-AB9F-42DD-85EA-92E4195A5C11}" type="presParOf" srcId="{B576EDE7-018C-4323-9E7E-40DD4FEDBB7F}" destId="{8734C417-488D-41C3-9482-3E9F125D55B9}" srcOrd="42" destOrd="0" presId="urn:microsoft.com/office/officeart/2005/8/layout/default"/>
    <dgm:cxn modelId="{6A307F40-BC4C-4189-A1C4-3D278D1AF65D}" type="presParOf" srcId="{B576EDE7-018C-4323-9E7E-40DD4FEDBB7F}" destId="{D87A727A-619D-41EB-B7A3-B79C15353E95}" srcOrd="43" destOrd="0" presId="urn:microsoft.com/office/officeart/2005/8/layout/default"/>
    <dgm:cxn modelId="{A88F10DF-918C-4F14-80C8-C1EEF11AE139}" type="presParOf" srcId="{B576EDE7-018C-4323-9E7E-40DD4FEDBB7F}" destId="{7ABE2B6B-355C-4510-8706-40AEFDAFF163}" srcOrd="44" destOrd="0" presId="urn:microsoft.com/office/officeart/2005/8/layout/default"/>
    <dgm:cxn modelId="{CAE5C4B8-4137-43A8-973B-F6729F3123DC}" type="presParOf" srcId="{B576EDE7-018C-4323-9E7E-40DD4FEDBB7F}" destId="{DA0A0D47-9A68-4161-B1CC-090BBDA58C9C}" srcOrd="45" destOrd="0" presId="urn:microsoft.com/office/officeart/2005/8/layout/default"/>
    <dgm:cxn modelId="{7851DD2A-A95D-49EB-82E4-D1218875ECC9}" type="presParOf" srcId="{B576EDE7-018C-4323-9E7E-40DD4FEDBB7F}" destId="{3C907997-7DE2-4BA8-B303-765ECD51EFD7}" srcOrd="46" destOrd="0" presId="urn:microsoft.com/office/officeart/2005/8/layout/default"/>
    <dgm:cxn modelId="{44486865-FB2F-4539-8B1D-178026C317BE}" type="presParOf" srcId="{B576EDE7-018C-4323-9E7E-40DD4FEDBB7F}" destId="{FEF37939-D9A6-4975-849F-1A87DE0EA3BD}" srcOrd="47" destOrd="0" presId="urn:microsoft.com/office/officeart/2005/8/layout/default"/>
    <dgm:cxn modelId="{C2FF2EF3-72EE-40DC-8A64-63CFAA058F3A}" type="presParOf" srcId="{B576EDE7-018C-4323-9E7E-40DD4FEDBB7F}" destId="{3FB98227-33B5-4C4E-99F7-E3FE7E78860E}" srcOrd="4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D6499C06-654B-485C-9DD5-A8394039E263}" type="doc">
      <dgm:prSet loTypeId="urn:microsoft.com/office/officeart/2009/3/layout/SubStepProcess" loCatId="process" qsTypeId="urn:microsoft.com/office/officeart/2005/8/quickstyle/simple3" qsCatId="simple" csTypeId="urn:microsoft.com/office/officeart/2005/8/colors/colorful5" csCatId="colorful" phldr="1"/>
      <dgm:spPr/>
      <dgm:t>
        <a:bodyPr/>
        <a:lstStyle/>
        <a:p>
          <a:endParaRPr lang="es-ES"/>
        </a:p>
      </dgm:t>
    </dgm:pt>
    <dgm:pt modelId="{6DD90ED2-54FB-4030-8E84-8659314E2BC6}">
      <dgm:prSet phldrT="[Texto]"/>
      <dgm:spPr/>
      <dgm:t>
        <a:bodyPr/>
        <a:lstStyle/>
        <a:p>
          <a:r>
            <a:rPr lang="es-EC" b="1" dirty="0" smtClean="0">
              <a:latin typeface="HELVETICA" panose="020B0604020202020204" pitchFamily="34" charset="0"/>
              <a:cs typeface="HELVETICA" panose="020B0604020202020204" pitchFamily="34" charset="0"/>
            </a:rPr>
            <a:t>Hipótesis alternativa (H1): </a:t>
          </a:r>
          <a:r>
            <a:rPr lang="es-EC" dirty="0" smtClean="0">
              <a:latin typeface="HELVETICA" panose="020B0604020202020204" pitchFamily="34" charset="0"/>
              <a:cs typeface="HELVETICA" panose="020B0604020202020204" pitchFamily="34" charset="0"/>
            </a:rPr>
            <a:t>La inteligencia emocional incide en el desempeño laboral en los empleados de las cooperativas de ahorro y crédito del segmento 1 del DMQ.</a:t>
          </a:r>
          <a:endParaRPr lang="es-ES" b="1" dirty="0"/>
        </a:p>
      </dgm:t>
    </dgm:pt>
    <dgm:pt modelId="{EF52AFF0-6AC4-4F78-9CF7-C40DBDF4138D}" type="parTrans" cxnId="{C2E77040-60C0-46C6-8D3A-ED99E2E29201}">
      <dgm:prSet/>
      <dgm:spPr/>
      <dgm:t>
        <a:bodyPr/>
        <a:lstStyle/>
        <a:p>
          <a:endParaRPr lang="es-ES"/>
        </a:p>
      </dgm:t>
    </dgm:pt>
    <dgm:pt modelId="{7D89D298-4491-4520-9FE2-C5077DD13886}" type="sibTrans" cxnId="{C2E77040-60C0-46C6-8D3A-ED99E2E29201}">
      <dgm:prSet/>
      <dgm:spPr/>
      <dgm:t>
        <a:bodyPr/>
        <a:lstStyle/>
        <a:p>
          <a:endParaRPr lang="es-ES"/>
        </a:p>
      </dgm:t>
    </dgm:pt>
    <dgm:pt modelId="{09C5DC2F-CFCB-4CFF-869E-E89C1071DDFB}" type="pres">
      <dgm:prSet presAssocID="{D6499C06-654B-485C-9DD5-A8394039E263}" presName="Name0" presStyleCnt="0">
        <dgm:presLayoutVars>
          <dgm:chMax val="7"/>
          <dgm:dir/>
          <dgm:animOne val="branch"/>
        </dgm:presLayoutVars>
      </dgm:prSet>
      <dgm:spPr/>
      <dgm:t>
        <a:bodyPr/>
        <a:lstStyle/>
        <a:p>
          <a:endParaRPr lang="es-ES"/>
        </a:p>
      </dgm:t>
    </dgm:pt>
    <dgm:pt modelId="{C34D62EF-A217-43B5-8A38-58E0DFFC6291}" type="pres">
      <dgm:prSet presAssocID="{6DD90ED2-54FB-4030-8E84-8659314E2BC6}" presName="parTx1" presStyleLbl="node1" presStyleIdx="0" presStyleCnt="1"/>
      <dgm:spPr/>
      <dgm:t>
        <a:bodyPr/>
        <a:lstStyle/>
        <a:p>
          <a:endParaRPr lang="es-ES"/>
        </a:p>
      </dgm:t>
    </dgm:pt>
  </dgm:ptLst>
  <dgm:cxnLst>
    <dgm:cxn modelId="{3CE3C731-556A-41F9-8F20-704569769713}" type="presOf" srcId="{6DD90ED2-54FB-4030-8E84-8659314E2BC6}" destId="{C34D62EF-A217-43B5-8A38-58E0DFFC6291}" srcOrd="0" destOrd="0" presId="urn:microsoft.com/office/officeart/2009/3/layout/SubStepProcess"/>
    <dgm:cxn modelId="{2EDBDFD0-D3CD-42D3-B206-8A9F939FA3ED}" type="presOf" srcId="{D6499C06-654B-485C-9DD5-A8394039E263}" destId="{09C5DC2F-CFCB-4CFF-869E-E89C1071DDFB}" srcOrd="0" destOrd="0" presId="urn:microsoft.com/office/officeart/2009/3/layout/SubStepProcess"/>
    <dgm:cxn modelId="{C2E77040-60C0-46C6-8D3A-ED99E2E29201}" srcId="{D6499C06-654B-485C-9DD5-A8394039E263}" destId="{6DD90ED2-54FB-4030-8E84-8659314E2BC6}" srcOrd="0" destOrd="0" parTransId="{EF52AFF0-6AC4-4F78-9CF7-C40DBDF4138D}" sibTransId="{7D89D298-4491-4520-9FE2-C5077DD13886}"/>
    <dgm:cxn modelId="{40BF7862-1521-49CC-9FDB-EDD2CAFB86F8}" type="presParOf" srcId="{09C5DC2F-CFCB-4CFF-869E-E89C1071DDFB}" destId="{C34D62EF-A217-43B5-8A38-58E0DFFC6291}" srcOrd="0" destOrd="0" presId="urn:microsoft.com/office/officeart/2009/3/layout/SubStepProcess"/>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BF2ADD9D-4DBF-4273-8641-766010EF95E0}" type="doc">
      <dgm:prSet loTypeId="urn:microsoft.com/office/officeart/2005/8/layout/chevron1" loCatId="process" qsTypeId="urn:microsoft.com/office/officeart/2005/8/quickstyle/simple3" qsCatId="simple" csTypeId="urn:microsoft.com/office/officeart/2005/8/colors/colorful5" csCatId="colorful" phldr="1"/>
      <dgm:spPr/>
    </dgm:pt>
    <dgm:pt modelId="{CD3B876D-111E-47CE-ACE8-5E6E64B773C9}">
      <dgm:prSet phldrT="[Texto]"/>
      <dgm:spPr/>
      <dgm:t>
        <a:bodyPr/>
        <a:lstStyle/>
        <a:p>
          <a:r>
            <a:rPr lang="es-EC" smtClean="0">
              <a:latin typeface="HELVETICA" panose="020B0604020202020204" pitchFamily="34" charset="0"/>
              <a:cs typeface="HELVETICA" panose="020B0604020202020204" pitchFamily="34" charset="0"/>
            </a:rPr>
            <a:t>Hipótesis nula (H0): La calificación de desempeño laboral de los jefes no es diferente con la calificación de desempeño laboral de los empleados.</a:t>
          </a:r>
          <a:endParaRPr lang="es-ES"/>
        </a:p>
      </dgm:t>
    </dgm:pt>
    <dgm:pt modelId="{F2C99D94-E6DC-4611-8124-5E635C9BAFFD}" type="parTrans" cxnId="{EA2AD75B-1C64-4E26-B975-FB05629BC752}">
      <dgm:prSet/>
      <dgm:spPr/>
      <dgm:t>
        <a:bodyPr/>
        <a:lstStyle/>
        <a:p>
          <a:endParaRPr lang="es-ES"/>
        </a:p>
      </dgm:t>
    </dgm:pt>
    <dgm:pt modelId="{4BB9DC67-960D-405F-B787-C381A254B2AD}" type="sibTrans" cxnId="{EA2AD75B-1C64-4E26-B975-FB05629BC752}">
      <dgm:prSet/>
      <dgm:spPr/>
      <dgm:t>
        <a:bodyPr/>
        <a:lstStyle/>
        <a:p>
          <a:endParaRPr lang="es-ES"/>
        </a:p>
      </dgm:t>
    </dgm:pt>
    <dgm:pt modelId="{3DF64B4B-CDE0-4778-86C6-C2BE5DEFE563}" type="pres">
      <dgm:prSet presAssocID="{BF2ADD9D-4DBF-4273-8641-766010EF95E0}" presName="Name0" presStyleCnt="0">
        <dgm:presLayoutVars>
          <dgm:dir/>
          <dgm:animLvl val="lvl"/>
          <dgm:resizeHandles val="exact"/>
        </dgm:presLayoutVars>
      </dgm:prSet>
      <dgm:spPr/>
    </dgm:pt>
    <dgm:pt modelId="{5D6F968E-38C5-45C0-8128-9A68BF441B1A}" type="pres">
      <dgm:prSet presAssocID="{CD3B876D-111E-47CE-ACE8-5E6E64B773C9}" presName="parTxOnly" presStyleLbl="node1" presStyleIdx="0" presStyleCnt="1">
        <dgm:presLayoutVars>
          <dgm:chMax val="0"/>
          <dgm:chPref val="0"/>
          <dgm:bulletEnabled val="1"/>
        </dgm:presLayoutVars>
      </dgm:prSet>
      <dgm:spPr/>
      <dgm:t>
        <a:bodyPr/>
        <a:lstStyle/>
        <a:p>
          <a:endParaRPr lang="es-ES"/>
        </a:p>
      </dgm:t>
    </dgm:pt>
  </dgm:ptLst>
  <dgm:cxnLst>
    <dgm:cxn modelId="{EA2AD75B-1C64-4E26-B975-FB05629BC752}" srcId="{BF2ADD9D-4DBF-4273-8641-766010EF95E0}" destId="{CD3B876D-111E-47CE-ACE8-5E6E64B773C9}" srcOrd="0" destOrd="0" parTransId="{F2C99D94-E6DC-4611-8124-5E635C9BAFFD}" sibTransId="{4BB9DC67-960D-405F-B787-C381A254B2AD}"/>
    <dgm:cxn modelId="{06FF145D-2D8E-48BD-8C6E-F5A319DE4F07}" type="presOf" srcId="{CD3B876D-111E-47CE-ACE8-5E6E64B773C9}" destId="{5D6F968E-38C5-45C0-8128-9A68BF441B1A}" srcOrd="0" destOrd="0" presId="urn:microsoft.com/office/officeart/2005/8/layout/chevron1"/>
    <dgm:cxn modelId="{447FE62D-8D1A-4DF4-A47B-015B4F21BD18}" type="presOf" srcId="{BF2ADD9D-4DBF-4273-8641-766010EF95E0}" destId="{3DF64B4B-CDE0-4778-86C6-C2BE5DEFE563}" srcOrd="0" destOrd="0" presId="urn:microsoft.com/office/officeart/2005/8/layout/chevron1"/>
    <dgm:cxn modelId="{9E86DBCC-DFA7-4E79-94B2-5D5A457DE423}" type="presParOf" srcId="{3DF64B4B-CDE0-4778-86C6-C2BE5DEFE563}" destId="{5D6F968E-38C5-45C0-8128-9A68BF441B1A}" srcOrd="0" destOrd="0" presId="urn:microsoft.com/office/officeart/2005/8/layout/chevron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D9BE4E0C-0490-405E-853C-3E6BB9576D23}" type="doc">
      <dgm:prSet loTypeId="urn:microsoft.com/office/officeart/2005/8/layout/hList7" loCatId="list" qsTypeId="urn:microsoft.com/office/officeart/2005/8/quickstyle/simple3" qsCatId="simple" csTypeId="urn:microsoft.com/office/officeart/2005/8/colors/colorful5" csCatId="colorful" phldr="1"/>
      <dgm:spPr/>
    </dgm:pt>
    <dgm:pt modelId="{B472043E-852C-4706-864D-A56B7F380717}">
      <dgm:prSet phldrT="[Texto]"/>
      <dgm:spPr/>
      <dgm:t>
        <a:bodyPr/>
        <a:lstStyle/>
        <a:p>
          <a:r>
            <a:rPr lang="es-EC" dirty="0" smtClean="0"/>
            <a:t>Desarrollar la inteligencia emocional de los empleados de las cooperativas de ahorro y crédito del segmento 1 en el DMQ, mediante un manual de actividades lúdicas para incrementar su desempeño laboral y fortalecer su clima organizacional.</a:t>
          </a:r>
          <a:endParaRPr lang="es-ES" dirty="0"/>
        </a:p>
      </dgm:t>
    </dgm:pt>
    <dgm:pt modelId="{D059FBC7-5250-47D4-9D23-471566CBB646}" type="parTrans" cxnId="{1B59EB9C-F673-4C41-A630-D10D27FA78FC}">
      <dgm:prSet/>
      <dgm:spPr/>
      <dgm:t>
        <a:bodyPr/>
        <a:lstStyle/>
        <a:p>
          <a:endParaRPr lang="es-ES"/>
        </a:p>
      </dgm:t>
    </dgm:pt>
    <dgm:pt modelId="{B31C58AC-62AE-478A-826A-CC1081A4D2CC}" type="sibTrans" cxnId="{1B59EB9C-F673-4C41-A630-D10D27FA78FC}">
      <dgm:prSet/>
      <dgm:spPr/>
      <dgm:t>
        <a:bodyPr/>
        <a:lstStyle/>
        <a:p>
          <a:endParaRPr lang="es-ES"/>
        </a:p>
      </dgm:t>
    </dgm:pt>
    <dgm:pt modelId="{B7AB0A43-7597-48DE-94B2-5BA4F1804EF4}" type="pres">
      <dgm:prSet presAssocID="{D9BE4E0C-0490-405E-853C-3E6BB9576D23}" presName="Name0" presStyleCnt="0">
        <dgm:presLayoutVars>
          <dgm:dir/>
          <dgm:resizeHandles val="exact"/>
        </dgm:presLayoutVars>
      </dgm:prSet>
      <dgm:spPr/>
    </dgm:pt>
    <dgm:pt modelId="{61197A57-5CF3-4DDD-B397-F124B5B3798F}" type="pres">
      <dgm:prSet presAssocID="{D9BE4E0C-0490-405E-853C-3E6BB9576D23}" presName="fgShape" presStyleLbl="fgShp" presStyleIdx="0" presStyleCnt="1"/>
      <dgm:spPr/>
    </dgm:pt>
    <dgm:pt modelId="{C758ACA0-6798-4CF0-B47D-38F8F32C74F8}" type="pres">
      <dgm:prSet presAssocID="{D9BE4E0C-0490-405E-853C-3E6BB9576D23}" presName="linComp" presStyleCnt="0"/>
      <dgm:spPr/>
    </dgm:pt>
    <dgm:pt modelId="{A16CFFF8-5F10-418C-A110-E21E026397EA}" type="pres">
      <dgm:prSet presAssocID="{B472043E-852C-4706-864D-A56B7F380717}" presName="compNode" presStyleCnt="0"/>
      <dgm:spPr/>
    </dgm:pt>
    <dgm:pt modelId="{D7218DF6-2083-49D1-AF88-A1B62207F30A}" type="pres">
      <dgm:prSet presAssocID="{B472043E-852C-4706-864D-A56B7F380717}" presName="bkgdShape" presStyleLbl="node1" presStyleIdx="0" presStyleCnt="1"/>
      <dgm:spPr/>
      <dgm:t>
        <a:bodyPr/>
        <a:lstStyle/>
        <a:p>
          <a:endParaRPr lang="es-ES"/>
        </a:p>
      </dgm:t>
    </dgm:pt>
    <dgm:pt modelId="{41534E01-ACFD-49CE-BE35-9FD71A306FE0}" type="pres">
      <dgm:prSet presAssocID="{B472043E-852C-4706-864D-A56B7F380717}" presName="nodeTx" presStyleLbl="node1" presStyleIdx="0" presStyleCnt="1">
        <dgm:presLayoutVars>
          <dgm:bulletEnabled val="1"/>
        </dgm:presLayoutVars>
      </dgm:prSet>
      <dgm:spPr/>
      <dgm:t>
        <a:bodyPr/>
        <a:lstStyle/>
        <a:p>
          <a:endParaRPr lang="es-ES"/>
        </a:p>
      </dgm:t>
    </dgm:pt>
    <dgm:pt modelId="{0365F494-0515-4913-9091-1AC291D8A277}" type="pres">
      <dgm:prSet presAssocID="{B472043E-852C-4706-864D-A56B7F380717}" presName="invisiNode" presStyleLbl="node1" presStyleIdx="0" presStyleCnt="1"/>
      <dgm:spPr/>
    </dgm:pt>
    <dgm:pt modelId="{5469A37E-D245-46C7-B942-CC5918D3C27B}" type="pres">
      <dgm:prSet presAssocID="{B472043E-852C-4706-864D-A56B7F380717}" presName="imagNode" presStyleLbl="fgImgPlace1" presStyleIdx="0" presStyleCnt="1"/>
      <dgm:spPr>
        <a:blipFill>
          <a:blip xmlns:r="http://schemas.openxmlformats.org/officeDocument/2006/relationships" r:embed="rId1">
            <a:extLst>
              <a:ext uri="{28A0092B-C50C-407E-A947-70E740481C1C}">
                <a14:useLocalDpi xmlns:a14="http://schemas.microsoft.com/office/drawing/2010/main" val="0"/>
              </a:ext>
            </a:extLst>
          </a:blip>
          <a:srcRect/>
          <a:stretch>
            <a:fillRect t="-1000" b="-1000"/>
          </a:stretch>
        </a:blipFill>
      </dgm:spPr>
    </dgm:pt>
  </dgm:ptLst>
  <dgm:cxnLst>
    <dgm:cxn modelId="{E2FFB251-12A1-45FC-AF3F-79BCAE09622B}" type="presOf" srcId="{D9BE4E0C-0490-405E-853C-3E6BB9576D23}" destId="{B7AB0A43-7597-48DE-94B2-5BA4F1804EF4}" srcOrd="0" destOrd="0" presId="urn:microsoft.com/office/officeart/2005/8/layout/hList7"/>
    <dgm:cxn modelId="{B671A83B-8466-413E-9DD6-25D7E2B9C551}" type="presOf" srcId="{B472043E-852C-4706-864D-A56B7F380717}" destId="{D7218DF6-2083-49D1-AF88-A1B62207F30A}" srcOrd="0" destOrd="0" presId="urn:microsoft.com/office/officeart/2005/8/layout/hList7"/>
    <dgm:cxn modelId="{F3F95F20-FFE0-4124-B599-94FDFFC0D16D}" type="presOf" srcId="{B472043E-852C-4706-864D-A56B7F380717}" destId="{41534E01-ACFD-49CE-BE35-9FD71A306FE0}" srcOrd="1" destOrd="0" presId="urn:microsoft.com/office/officeart/2005/8/layout/hList7"/>
    <dgm:cxn modelId="{1B59EB9C-F673-4C41-A630-D10D27FA78FC}" srcId="{D9BE4E0C-0490-405E-853C-3E6BB9576D23}" destId="{B472043E-852C-4706-864D-A56B7F380717}" srcOrd="0" destOrd="0" parTransId="{D059FBC7-5250-47D4-9D23-471566CBB646}" sibTransId="{B31C58AC-62AE-478A-826A-CC1081A4D2CC}"/>
    <dgm:cxn modelId="{92C58457-74F5-4E9C-AE01-8C56571C5B7A}" type="presParOf" srcId="{B7AB0A43-7597-48DE-94B2-5BA4F1804EF4}" destId="{61197A57-5CF3-4DDD-B397-F124B5B3798F}" srcOrd="0" destOrd="0" presId="urn:microsoft.com/office/officeart/2005/8/layout/hList7"/>
    <dgm:cxn modelId="{AF484561-A084-40B6-8D22-A79442D192F7}" type="presParOf" srcId="{B7AB0A43-7597-48DE-94B2-5BA4F1804EF4}" destId="{C758ACA0-6798-4CF0-B47D-38F8F32C74F8}" srcOrd="1" destOrd="0" presId="urn:microsoft.com/office/officeart/2005/8/layout/hList7"/>
    <dgm:cxn modelId="{98AA70D2-6862-4831-82D5-0943A1DC4596}" type="presParOf" srcId="{C758ACA0-6798-4CF0-B47D-38F8F32C74F8}" destId="{A16CFFF8-5F10-418C-A110-E21E026397EA}" srcOrd="0" destOrd="0" presId="urn:microsoft.com/office/officeart/2005/8/layout/hList7"/>
    <dgm:cxn modelId="{E56B7DBE-4636-4302-AE27-41A909A339C6}" type="presParOf" srcId="{A16CFFF8-5F10-418C-A110-E21E026397EA}" destId="{D7218DF6-2083-49D1-AF88-A1B62207F30A}" srcOrd="0" destOrd="0" presId="urn:microsoft.com/office/officeart/2005/8/layout/hList7"/>
    <dgm:cxn modelId="{C79B42D6-B803-428E-9145-56E372DB5C0B}" type="presParOf" srcId="{A16CFFF8-5F10-418C-A110-E21E026397EA}" destId="{41534E01-ACFD-49CE-BE35-9FD71A306FE0}" srcOrd="1" destOrd="0" presId="urn:microsoft.com/office/officeart/2005/8/layout/hList7"/>
    <dgm:cxn modelId="{7578B875-0849-4E49-9800-4BDC0AE53D95}" type="presParOf" srcId="{A16CFFF8-5F10-418C-A110-E21E026397EA}" destId="{0365F494-0515-4913-9091-1AC291D8A277}" srcOrd="2" destOrd="0" presId="urn:microsoft.com/office/officeart/2005/8/layout/hList7"/>
    <dgm:cxn modelId="{DD6F8215-D98B-42DB-8EB4-07D79123521A}" type="presParOf" srcId="{A16CFFF8-5F10-418C-A110-E21E026397EA}" destId="{5469A37E-D245-46C7-B942-CC5918D3C27B}"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9E49253E-928A-42B4-961F-84E00F004436}" type="doc">
      <dgm:prSet loTypeId="urn:microsoft.com/office/officeart/2005/8/layout/bProcess4" loCatId="process" qsTypeId="urn:microsoft.com/office/officeart/2005/8/quickstyle/simple3" qsCatId="simple" csTypeId="urn:microsoft.com/office/officeart/2005/8/colors/colorful5" csCatId="colorful" phldr="1"/>
      <dgm:spPr/>
      <dgm:t>
        <a:bodyPr/>
        <a:lstStyle/>
        <a:p>
          <a:endParaRPr lang="es-EC"/>
        </a:p>
      </dgm:t>
    </dgm:pt>
    <dgm:pt modelId="{92A92216-D5D9-4554-9385-19D02FDCBF9A}">
      <dgm:prSet phldrT="[Texto]"/>
      <dgm:spPr/>
      <dgm:t>
        <a:bodyPr/>
        <a:lstStyle/>
        <a:p>
          <a:r>
            <a:rPr lang="es-EC" b="1" dirty="0" smtClean="0"/>
            <a:t>RECONOCIMIENTO</a:t>
          </a:r>
          <a:endParaRPr lang="es-EC" b="1" dirty="0"/>
        </a:p>
      </dgm:t>
    </dgm:pt>
    <dgm:pt modelId="{7CCCD649-0B25-4814-BCCF-C85650E3818A}" type="parTrans" cxnId="{22667D7B-5F28-42DC-A1AA-FA5C29736746}">
      <dgm:prSet/>
      <dgm:spPr/>
      <dgm:t>
        <a:bodyPr/>
        <a:lstStyle/>
        <a:p>
          <a:endParaRPr lang="es-EC"/>
        </a:p>
      </dgm:t>
    </dgm:pt>
    <dgm:pt modelId="{467C94C2-233B-4B1B-9381-4AACDA4C9DA9}" type="sibTrans" cxnId="{22667D7B-5F28-42DC-A1AA-FA5C29736746}">
      <dgm:prSet/>
      <dgm:spPr/>
      <dgm:t>
        <a:bodyPr/>
        <a:lstStyle/>
        <a:p>
          <a:endParaRPr lang="es-EC"/>
        </a:p>
      </dgm:t>
    </dgm:pt>
    <dgm:pt modelId="{9CE19DCA-4B02-4733-ABA0-962DB575AC7D}">
      <dgm:prSet phldrT="[Texto]"/>
      <dgm:spPr/>
      <dgm:t>
        <a:bodyPr/>
        <a:lstStyle/>
        <a:p>
          <a:r>
            <a:rPr lang="es-EC" b="1" dirty="0" smtClean="0"/>
            <a:t>REGULACIÓN</a:t>
          </a:r>
          <a:endParaRPr lang="es-EC" b="1" dirty="0"/>
        </a:p>
      </dgm:t>
    </dgm:pt>
    <dgm:pt modelId="{84311803-1DBB-44F8-8E54-930510E09BFE}" type="parTrans" cxnId="{AEB8A9D1-D072-4155-BB07-62A5AC30CBE5}">
      <dgm:prSet/>
      <dgm:spPr/>
      <dgm:t>
        <a:bodyPr/>
        <a:lstStyle/>
        <a:p>
          <a:endParaRPr lang="es-EC"/>
        </a:p>
      </dgm:t>
    </dgm:pt>
    <dgm:pt modelId="{E8273450-0C48-4E27-8BE1-A9EFE9A21588}" type="sibTrans" cxnId="{AEB8A9D1-D072-4155-BB07-62A5AC30CBE5}">
      <dgm:prSet/>
      <dgm:spPr/>
      <dgm:t>
        <a:bodyPr/>
        <a:lstStyle/>
        <a:p>
          <a:endParaRPr lang="es-EC"/>
        </a:p>
      </dgm:t>
    </dgm:pt>
    <dgm:pt modelId="{BFA9B535-5586-4859-B11C-8D18A4C08AE0}">
      <dgm:prSet phldrT="[Texto]"/>
      <dgm:spPr/>
      <dgm:t>
        <a:bodyPr/>
        <a:lstStyle/>
        <a:p>
          <a:r>
            <a:rPr lang="es-EC" b="1" dirty="0" smtClean="0"/>
            <a:t>AUTORREGULACIÓN</a:t>
          </a:r>
          <a:endParaRPr lang="es-EC" b="1" dirty="0"/>
        </a:p>
      </dgm:t>
    </dgm:pt>
    <dgm:pt modelId="{E361B1D5-A676-4D01-A033-9066D5DDB68B}" type="parTrans" cxnId="{FD7865FE-FAF2-474C-B421-364FC9B67146}">
      <dgm:prSet/>
      <dgm:spPr/>
      <dgm:t>
        <a:bodyPr/>
        <a:lstStyle/>
        <a:p>
          <a:endParaRPr lang="es-EC"/>
        </a:p>
      </dgm:t>
    </dgm:pt>
    <dgm:pt modelId="{FF10CF60-B0BB-4E79-96AE-90A5356EA497}" type="sibTrans" cxnId="{FD7865FE-FAF2-474C-B421-364FC9B67146}">
      <dgm:prSet/>
      <dgm:spPr/>
      <dgm:t>
        <a:bodyPr/>
        <a:lstStyle/>
        <a:p>
          <a:endParaRPr lang="es-EC"/>
        </a:p>
      </dgm:t>
    </dgm:pt>
    <dgm:pt modelId="{63AEAFB7-7A8A-4D9A-BDDB-BB8E9663FCB0}">
      <dgm:prSet phldrT="[Texto]"/>
      <dgm:spPr/>
      <dgm:t>
        <a:bodyPr/>
        <a:lstStyle/>
        <a:p>
          <a:r>
            <a:rPr lang="es-EC" b="1" dirty="0" smtClean="0"/>
            <a:t>AUTOCONOCIMIENTO</a:t>
          </a:r>
          <a:endParaRPr lang="es-EC" b="1" dirty="0"/>
        </a:p>
      </dgm:t>
    </dgm:pt>
    <dgm:pt modelId="{9D41FFB4-3AAB-4961-97D4-B1674399440B}" type="parTrans" cxnId="{5ACE559F-C014-45F9-8F42-2B9806725F4C}">
      <dgm:prSet/>
      <dgm:spPr/>
      <dgm:t>
        <a:bodyPr/>
        <a:lstStyle/>
        <a:p>
          <a:endParaRPr lang="es-EC"/>
        </a:p>
      </dgm:t>
    </dgm:pt>
    <dgm:pt modelId="{B1BDF87E-8F86-4946-BE71-2EC8CFD42172}" type="sibTrans" cxnId="{5ACE559F-C014-45F9-8F42-2B9806725F4C}">
      <dgm:prSet/>
      <dgm:spPr/>
      <dgm:t>
        <a:bodyPr/>
        <a:lstStyle/>
        <a:p>
          <a:endParaRPr lang="es-EC"/>
        </a:p>
      </dgm:t>
    </dgm:pt>
    <dgm:pt modelId="{73364CAD-8C92-45C7-ACE9-17124549D2BE}">
      <dgm:prSet phldrT="[Texto]"/>
      <dgm:spPr/>
      <dgm:t>
        <a:bodyPr/>
        <a:lstStyle/>
        <a:p>
          <a:r>
            <a:rPr lang="es-EC" b="1" dirty="0" smtClean="0"/>
            <a:t>UNO MISMO</a:t>
          </a:r>
          <a:endParaRPr lang="es-EC" b="1" dirty="0"/>
        </a:p>
      </dgm:t>
    </dgm:pt>
    <dgm:pt modelId="{CFAC5790-D451-493F-9B37-1725F7F4E973}" type="parTrans" cxnId="{91DC5C96-8DE0-434B-AFA6-7BE8976B9D9E}">
      <dgm:prSet/>
      <dgm:spPr/>
      <dgm:t>
        <a:bodyPr/>
        <a:lstStyle/>
        <a:p>
          <a:endParaRPr lang="es-EC"/>
        </a:p>
      </dgm:t>
    </dgm:pt>
    <dgm:pt modelId="{17E75D4E-5437-4BAF-8533-AC9BBC45B3A5}" type="sibTrans" cxnId="{91DC5C96-8DE0-434B-AFA6-7BE8976B9D9E}">
      <dgm:prSet/>
      <dgm:spPr/>
      <dgm:t>
        <a:bodyPr/>
        <a:lstStyle/>
        <a:p>
          <a:endParaRPr lang="es-EC"/>
        </a:p>
      </dgm:t>
    </dgm:pt>
    <dgm:pt modelId="{F9B32B54-4789-48FF-A357-717508103AD0}">
      <dgm:prSet phldrT="[Texto]"/>
      <dgm:spPr/>
      <dgm:t>
        <a:bodyPr/>
        <a:lstStyle/>
        <a:p>
          <a:r>
            <a:rPr lang="es-EC" b="1" dirty="0" smtClean="0"/>
            <a:t>EN LOS DEMÁS</a:t>
          </a:r>
          <a:endParaRPr lang="es-EC" b="1" dirty="0"/>
        </a:p>
      </dgm:t>
    </dgm:pt>
    <dgm:pt modelId="{F69712DF-AC47-4042-A762-0A758692E833}" type="parTrans" cxnId="{7472CC60-B38D-4AC0-B50D-258537746536}">
      <dgm:prSet/>
      <dgm:spPr/>
      <dgm:t>
        <a:bodyPr/>
        <a:lstStyle/>
        <a:p>
          <a:endParaRPr lang="es-EC"/>
        </a:p>
      </dgm:t>
    </dgm:pt>
    <dgm:pt modelId="{55E12D03-12EE-4618-9658-406ABFB34CA7}" type="sibTrans" cxnId="{7472CC60-B38D-4AC0-B50D-258537746536}">
      <dgm:prSet/>
      <dgm:spPr/>
      <dgm:t>
        <a:bodyPr/>
        <a:lstStyle/>
        <a:p>
          <a:endParaRPr lang="es-EC"/>
        </a:p>
      </dgm:t>
    </dgm:pt>
    <dgm:pt modelId="{1FC3135D-0071-4088-B865-8D96AC92E1EE}">
      <dgm:prSet phldrT="[Texto]"/>
      <dgm:spPr/>
      <dgm:t>
        <a:bodyPr/>
        <a:lstStyle/>
        <a:p>
          <a:r>
            <a:rPr lang="es-EC" b="1" dirty="0" smtClean="0"/>
            <a:t>EMPATÍA</a:t>
          </a:r>
          <a:endParaRPr lang="es-EC" b="1" dirty="0"/>
        </a:p>
      </dgm:t>
    </dgm:pt>
    <dgm:pt modelId="{97214092-AB18-4D95-A7A3-ED091FE67E3F}" type="parTrans" cxnId="{A85AA984-68E0-4F57-93F6-810ED7FDD8D2}">
      <dgm:prSet/>
      <dgm:spPr/>
      <dgm:t>
        <a:bodyPr/>
        <a:lstStyle/>
        <a:p>
          <a:endParaRPr lang="es-EC"/>
        </a:p>
      </dgm:t>
    </dgm:pt>
    <dgm:pt modelId="{6CBEF4E9-45B8-4C14-BF2E-5B62EE18908A}" type="sibTrans" cxnId="{A85AA984-68E0-4F57-93F6-810ED7FDD8D2}">
      <dgm:prSet/>
      <dgm:spPr/>
      <dgm:t>
        <a:bodyPr/>
        <a:lstStyle/>
        <a:p>
          <a:endParaRPr lang="es-EC"/>
        </a:p>
      </dgm:t>
    </dgm:pt>
    <dgm:pt modelId="{92608DB4-8E4E-4C03-8C56-DFFDE8360ADE}">
      <dgm:prSet phldrT="[Texto]"/>
      <dgm:spPr/>
      <dgm:t>
        <a:bodyPr/>
        <a:lstStyle/>
        <a:p>
          <a:r>
            <a:rPr lang="es-EC" b="1" dirty="0" smtClean="0"/>
            <a:t>HABILIDADES SOCIALES</a:t>
          </a:r>
          <a:endParaRPr lang="es-EC" b="1" dirty="0"/>
        </a:p>
      </dgm:t>
    </dgm:pt>
    <dgm:pt modelId="{2AE856EE-D22E-4661-86D8-67C9B3D81D0D}" type="parTrans" cxnId="{3DC5B545-32A3-4FEA-9BE7-C9D6DFB674CB}">
      <dgm:prSet/>
      <dgm:spPr/>
      <dgm:t>
        <a:bodyPr/>
        <a:lstStyle/>
        <a:p>
          <a:endParaRPr lang="es-EC"/>
        </a:p>
      </dgm:t>
    </dgm:pt>
    <dgm:pt modelId="{82340617-0185-4DC4-9EE5-17DA313C608B}" type="sibTrans" cxnId="{3DC5B545-32A3-4FEA-9BE7-C9D6DFB674CB}">
      <dgm:prSet/>
      <dgm:spPr/>
      <dgm:t>
        <a:bodyPr/>
        <a:lstStyle/>
        <a:p>
          <a:endParaRPr lang="es-EC"/>
        </a:p>
      </dgm:t>
    </dgm:pt>
    <dgm:pt modelId="{B8688215-BCA0-4658-AD78-D9CE536E7A0C}">
      <dgm:prSet phldrT="[Texto]"/>
      <dgm:spPr/>
      <dgm:t>
        <a:bodyPr/>
        <a:lstStyle/>
        <a:p>
          <a:r>
            <a:rPr lang="es-EC" dirty="0" smtClean="0"/>
            <a:t>EL ANIMAL QUE LLEVO DENTRO</a:t>
          </a:r>
          <a:endParaRPr lang="es-EC" dirty="0"/>
        </a:p>
      </dgm:t>
    </dgm:pt>
    <dgm:pt modelId="{1BA20630-228C-4373-B3BC-D9B33E6FE9BE}" type="parTrans" cxnId="{2862D232-8723-419E-AEA4-A8A2BC85975D}">
      <dgm:prSet/>
      <dgm:spPr/>
      <dgm:t>
        <a:bodyPr/>
        <a:lstStyle/>
        <a:p>
          <a:endParaRPr lang="es-EC"/>
        </a:p>
      </dgm:t>
    </dgm:pt>
    <dgm:pt modelId="{74C12A5C-5DF4-4CA2-AB90-95CACBEA550F}" type="sibTrans" cxnId="{2862D232-8723-419E-AEA4-A8A2BC85975D}">
      <dgm:prSet/>
      <dgm:spPr/>
      <dgm:t>
        <a:bodyPr/>
        <a:lstStyle/>
        <a:p>
          <a:endParaRPr lang="es-EC"/>
        </a:p>
      </dgm:t>
    </dgm:pt>
    <dgm:pt modelId="{8DE1FB02-ACC3-41DD-A4A2-DB17FCA84006}">
      <dgm:prSet phldrT="[Texto]"/>
      <dgm:spPr/>
      <dgm:t>
        <a:bodyPr/>
        <a:lstStyle/>
        <a:p>
          <a:r>
            <a:rPr lang="es-EC" dirty="0" smtClean="0"/>
            <a:t>MI NOMBRE</a:t>
          </a:r>
          <a:endParaRPr lang="es-EC" dirty="0"/>
        </a:p>
      </dgm:t>
    </dgm:pt>
    <dgm:pt modelId="{67EC21DC-98D6-4EE2-8C67-B6ABB3A12B3C}" type="parTrans" cxnId="{C06E6E30-4C30-4BD6-9553-CCC3548A565C}">
      <dgm:prSet/>
      <dgm:spPr/>
      <dgm:t>
        <a:bodyPr/>
        <a:lstStyle/>
        <a:p>
          <a:endParaRPr lang="es-EC"/>
        </a:p>
      </dgm:t>
    </dgm:pt>
    <dgm:pt modelId="{45F10813-2DB5-40F7-BD5D-0A615D6681F3}" type="sibTrans" cxnId="{C06E6E30-4C30-4BD6-9553-CCC3548A565C}">
      <dgm:prSet/>
      <dgm:spPr/>
      <dgm:t>
        <a:bodyPr/>
        <a:lstStyle/>
        <a:p>
          <a:endParaRPr lang="es-EC"/>
        </a:p>
      </dgm:t>
    </dgm:pt>
    <dgm:pt modelId="{92000991-92C7-4B65-9723-211077847535}">
      <dgm:prSet phldrT="[Texto]"/>
      <dgm:spPr/>
      <dgm:t>
        <a:bodyPr/>
        <a:lstStyle/>
        <a:p>
          <a:r>
            <a:rPr lang="es-EC" dirty="0" smtClean="0"/>
            <a:t>EMERGENCIA</a:t>
          </a:r>
          <a:endParaRPr lang="es-EC" dirty="0"/>
        </a:p>
      </dgm:t>
    </dgm:pt>
    <dgm:pt modelId="{C40A9D2C-34EB-460E-A2FE-39C4AEE60F41}" type="parTrans" cxnId="{588F68E9-8B74-4DB1-9281-2F0808F4C0D3}">
      <dgm:prSet/>
      <dgm:spPr/>
      <dgm:t>
        <a:bodyPr/>
        <a:lstStyle/>
        <a:p>
          <a:endParaRPr lang="es-EC"/>
        </a:p>
      </dgm:t>
    </dgm:pt>
    <dgm:pt modelId="{BF62A702-080E-47EA-88DE-B31B29CDEC42}" type="sibTrans" cxnId="{588F68E9-8B74-4DB1-9281-2F0808F4C0D3}">
      <dgm:prSet/>
      <dgm:spPr/>
      <dgm:t>
        <a:bodyPr/>
        <a:lstStyle/>
        <a:p>
          <a:endParaRPr lang="es-EC"/>
        </a:p>
      </dgm:t>
    </dgm:pt>
    <dgm:pt modelId="{263DE87D-18BC-414A-90A1-6901B1601F56}">
      <dgm:prSet phldrT="[Texto]"/>
      <dgm:spPr/>
      <dgm:t>
        <a:bodyPr/>
        <a:lstStyle/>
        <a:p>
          <a:r>
            <a:rPr lang="es-EC" dirty="0" smtClean="0"/>
            <a:t>EL CAMBIO COSTRUCTIVO</a:t>
          </a:r>
          <a:endParaRPr lang="es-EC" dirty="0"/>
        </a:p>
      </dgm:t>
    </dgm:pt>
    <dgm:pt modelId="{BC30218B-25A2-4ECF-9F7D-D8E34434D118}" type="parTrans" cxnId="{0CC01250-EC30-45AE-B73A-E679F9514A0D}">
      <dgm:prSet/>
      <dgm:spPr/>
      <dgm:t>
        <a:bodyPr/>
        <a:lstStyle/>
        <a:p>
          <a:endParaRPr lang="es-EC"/>
        </a:p>
      </dgm:t>
    </dgm:pt>
    <dgm:pt modelId="{B3AB1997-3DC3-4B53-98B9-2E0FAE2015BE}" type="sibTrans" cxnId="{0CC01250-EC30-45AE-B73A-E679F9514A0D}">
      <dgm:prSet/>
      <dgm:spPr/>
      <dgm:t>
        <a:bodyPr/>
        <a:lstStyle/>
        <a:p>
          <a:endParaRPr lang="es-EC"/>
        </a:p>
      </dgm:t>
    </dgm:pt>
    <dgm:pt modelId="{D3344A27-DC01-4D7C-9B3F-1FB72E731D29}">
      <dgm:prSet phldrT="[Texto]"/>
      <dgm:spPr/>
      <dgm:t>
        <a:bodyPr/>
        <a:lstStyle/>
        <a:p>
          <a:r>
            <a:rPr lang="es-EC" dirty="0" smtClean="0"/>
            <a:t>EL ACUSADOR</a:t>
          </a:r>
          <a:endParaRPr lang="es-EC" dirty="0"/>
        </a:p>
      </dgm:t>
    </dgm:pt>
    <dgm:pt modelId="{85802E9B-DEAC-46C3-BC8F-A938109E9BEC}" type="parTrans" cxnId="{74A4F843-F797-4E4A-A1F6-60699426381C}">
      <dgm:prSet/>
      <dgm:spPr/>
      <dgm:t>
        <a:bodyPr/>
        <a:lstStyle/>
        <a:p>
          <a:endParaRPr lang="es-EC"/>
        </a:p>
      </dgm:t>
    </dgm:pt>
    <dgm:pt modelId="{F1D028B7-0348-4272-AF5C-B953E363BD65}" type="sibTrans" cxnId="{74A4F843-F797-4E4A-A1F6-60699426381C}">
      <dgm:prSet/>
      <dgm:spPr/>
      <dgm:t>
        <a:bodyPr/>
        <a:lstStyle/>
        <a:p>
          <a:endParaRPr lang="es-EC"/>
        </a:p>
      </dgm:t>
    </dgm:pt>
    <dgm:pt modelId="{B470119A-D66D-4805-8B3E-298CEF267C5B}">
      <dgm:prSet phldrT="[Texto]"/>
      <dgm:spPr/>
      <dgm:t>
        <a:bodyPr/>
        <a:lstStyle/>
        <a:p>
          <a:r>
            <a:rPr lang="es-EC" dirty="0" smtClean="0"/>
            <a:t>EL ÁRBITRO</a:t>
          </a:r>
          <a:endParaRPr lang="es-EC" dirty="0"/>
        </a:p>
      </dgm:t>
    </dgm:pt>
    <dgm:pt modelId="{1C09C7FA-C1A5-4F64-95BF-64E4C1EEDA95}" type="parTrans" cxnId="{AC30E21E-01CD-4801-A249-E23EC3491762}">
      <dgm:prSet/>
      <dgm:spPr/>
      <dgm:t>
        <a:bodyPr/>
        <a:lstStyle/>
        <a:p>
          <a:endParaRPr lang="es-EC"/>
        </a:p>
      </dgm:t>
    </dgm:pt>
    <dgm:pt modelId="{F9DF325F-3399-409F-B3A5-0A4FCFEC51B1}" type="sibTrans" cxnId="{AC30E21E-01CD-4801-A249-E23EC3491762}">
      <dgm:prSet/>
      <dgm:spPr/>
      <dgm:t>
        <a:bodyPr/>
        <a:lstStyle/>
        <a:p>
          <a:endParaRPr lang="es-EC"/>
        </a:p>
      </dgm:t>
    </dgm:pt>
    <dgm:pt modelId="{066507D7-9A12-4526-96DC-85F6A7F80350}">
      <dgm:prSet phldrT="[Texto]"/>
      <dgm:spPr/>
      <dgm:t>
        <a:bodyPr/>
        <a:lstStyle/>
        <a:p>
          <a:r>
            <a:rPr lang="es-EC" dirty="0" smtClean="0"/>
            <a:t>LA TELARAÑA</a:t>
          </a:r>
          <a:endParaRPr lang="es-EC" dirty="0"/>
        </a:p>
      </dgm:t>
    </dgm:pt>
    <dgm:pt modelId="{D0692DE1-9733-4C58-9D2C-BFBC3BD39317}" type="parTrans" cxnId="{5792B2A3-0971-46D8-9372-C78CD50E286B}">
      <dgm:prSet/>
      <dgm:spPr/>
      <dgm:t>
        <a:bodyPr/>
        <a:lstStyle/>
        <a:p>
          <a:endParaRPr lang="es-EC"/>
        </a:p>
      </dgm:t>
    </dgm:pt>
    <dgm:pt modelId="{DAA1CFBB-4B58-44C7-BACF-8BCEBFEE452D}" type="sibTrans" cxnId="{5792B2A3-0971-46D8-9372-C78CD50E286B}">
      <dgm:prSet/>
      <dgm:spPr/>
      <dgm:t>
        <a:bodyPr/>
        <a:lstStyle/>
        <a:p>
          <a:endParaRPr lang="es-EC"/>
        </a:p>
      </dgm:t>
    </dgm:pt>
    <dgm:pt modelId="{1E80422D-53FA-4726-9BDF-08A7258AC981}">
      <dgm:prSet phldrT="[Texto]"/>
      <dgm:spPr/>
      <dgm:t>
        <a:bodyPr/>
        <a:lstStyle/>
        <a:p>
          <a:r>
            <a:rPr lang="es-EC" dirty="0" smtClean="0"/>
            <a:t>EL ZAPATO PERDIDO</a:t>
          </a:r>
          <a:endParaRPr lang="es-EC" dirty="0"/>
        </a:p>
      </dgm:t>
    </dgm:pt>
    <dgm:pt modelId="{1FB1DF84-E1E8-43DE-BC06-8F56E10B1BD4}" type="parTrans" cxnId="{E3BD29A7-DFCC-4F93-858A-A2EF85CAD09E}">
      <dgm:prSet/>
      <dgm:spPr/>
      <dgm:t>
        <a:bodyPr/>
        <a:lstStyle/>
        <a:p>
          <a:endParaRPr lang="es-EC"/>
        </a:p>
      </dgm:t>
    </dgm:pt>
    <dgm:pt modelId="{00EC4AE0-5222-41B7-8E5B-490BC9B5BBB1}" type="sibTrans" cxnId="{E3BD29A7-DFCC-4F93-858A-A2EF85CAD09E}">
      <dgm:prSet/>
      <dgm:spPr/>
      <dgm:t>
        <a:bodyPr/>
        <a:lstStyle/>
        <a:p>
          <a:endParaRPr lang="es-EC"/>
        </a:p>
      </dgm:t>
    </dgm:pt>
    <dgm:pt modelId="{2073FE38-AA7D-4E6F-ADCB-88259CA8D6C4}">
      <dgm:prSet phldrT="[Texto]"/>
      <dgm:spPr/>
      <dgm:t>
        <a:bodyPr/>
        <a:lstStyle/>
        <a:p>
          <a:r>
            <a:rPr lang="es-EC" dirty="0" smtClean="0"/>
            <a:t>EL LENGUAJE NO VERBAL</a:t>
          </a:r>
          <a:endParaRPr lang="es-EC" dirty="0"/>
        </a:p>
      </dgm:t>
    </dgm:pt>
    <dgm:pt modelId="{4075F834-8A82-40D7-853A-EA178B49E8CA}" type="parTrans" cxnId="{31CA259C-DFE3-4127-9F1D-D5578088E5AC}">
      <dgm:prSet/>
      <dgm:spPr/>
      <dgm:t>
        <a:bodyPr/>
        <a:lstStyle/>
        <a:p>
          <a:endParaRPr lang="es-EC"/>
        </a:p>
      </dgm:t>
    </dgm:pt>
    <dgm:pt modelId="{8E17AA2C-72BC-4AE2-8085-24FDD6A4F5D0}" type="sibTrans" cxnId="{31CA259C-DFE3-4127-9F1D-D5578088E5AC}">
      <dgm:prSet/>
      <dgm:spPr/>
      <dgm:t>
        <a:bodyPr/>
        <a:lstStyle/>
        <a:p>
          <a:endParaRPr lang="es-EC"/>
        </a:p>
      </dgm:t>
    </dgm:pt>
    <dgm:pt modelId="{9A59979E-7B4B-4ABC-9BFC-4059B413BFF4}">
      <dgm:prSet phldrT="[Texto]"/>
      <dgm:spPr/>
      <dgm:t>
        <a:bodyPr/>
        <a:lstStyle/>
        <a:p>
          <a:r>
            <a:rPr lang="es-EC" dirty="0" smtClean="0"/>
            <a:t>MELODÍA CON UN ABRAZO</a:t>
          </a:r>
          <a:endParaRPr lang="es-EC" dirty="0"/>
        </a:p>
      </dgm:t>
    </dgm:pt>
    <dgm:pt modelId="{5ED53005-526B-4922-B159-91575300B003}" type="parTrans" cxnId="{057D66E3-6F29-42FB-88F9-FDA6F70F263D}">
      <dgm:prSet/>
      <dgm:spPr/>
      <dgm:t>
        <a:bodyPr/>
        <a:lstStyle/>
        <a:p>
          <a:endParaRPr lang="es-EC"/>
        </a:p>
      </dgm:t>
    </dgm:pt>
    <dgm:pt modelId="{176D430A-1A08-4614-8688-85872D4A0CCF}" type="sibTrans" cxnId="{057D66E3-6F29-42FB-88F9-FDA6F70F263D}">
      <dgm:prSet/>
      <dgm:spPr/>
      <dgm:t>
        <a:bodyPr/>
        <a:lstStyle/>
        <a:p>
          <a:endParaRPr lang="es-EC"/>
        </a:p>
      </dgm:t>
    </dgm:pt>
    <dgm:pt modelId="{9D05CEE2-E16B-4DAF-92E9-26DD023FE6EA}">
      <dgm:prSet phldrT="[Texto]"/>
      <dgm:spPr/>
      <dgm:t>
        <a:bodyPr/>
        <a:lstStyle/>
        <a:p>
          <a:r>
            <a:rPr lang="es-EC" dirty="0" smtClean="0"/>
            <a:t>EL JUEGO DE LOS MESES</a:t>
          </a:r>
          <a:endParaRPr lang="es-EC" dirty="0"/>
        </a:p>
      </dgm:t>
    </dgm:pt>
    <dgm:pt modelId="{DBA4C2BC-F5CB-43AD-A41E-A216A71DBC15}" type="parTrans" cxnId="{945BCD3A-A01D-471F-AD7B-B558FA6D5647}">
      <dgm:prSet/>
      <dgm:spPr/>
      <dgm:t>
        <a:bodyPr/>
        <a:lstStyle/>
        <a:p>
          <a:endParaRPr lang="es-EC"/>
        </a:p>
      </dgm:t>
    </dgm:pt>
    <dgm:pt modelId="{C95036C7-C0E2-4D22-AB95-2629C4B4F605}" type="sibTrans" cxnId="{945BCD3A-A01D-471F-AD7B-B558FA6D5647}">
      <dgm:prSet/>
      <dgm:spPr/>
      <dgm:t>
        <a:bodyPr/>
        <a:lstStyle/>
        <a:p>
          <a:endParaRPr lang="es-EC"/>
        </a:p>
      </dgm:t>
    </dgm:pt>
    <dgm:pt modelId="{E45838C3-79FE-430D-8E89-A3B09F520FAB}">
      <dgm:prSet phldrT="[Texto]"/>
      <dgm:spPr/>
      <dgm:t>
        <a:bodyPr/>
        <a:lstStyle/>
        <a:p>
          <a:r>
            <a:rPr lang="es-EC" dirty="0" smtClean="0"/>
            <a:t>EL CUENTO DE NUNCA ACABAR</a:t>
          </a:r>
          <a:endParaRPr lang="es-EC" dirty="0"/>
        </a:p>
      </dgm:t>
    </dgm:pt>
    <dgm:pt modelId="{AB6C91A6-FCDF-49EE-9D65-055D399C06CE}" type="parTrans" cxnId="{47740999-ECA5-4EC8-83D8-BC193FFF34DB}">
      <dgm:prSet/>
      <dgm:spPr/>
      <dgm:t>
        <a:bodyPr/>
        <a:lstStyle/>
        <a:p>
          <a:endParaRPr lang="es-EC"/>
        </a:p>
      </dgm:t>
    </dgm:pt>
    <dgm:pt modelId="{B158945E-BE17-47B4-A8B4-A8CCF75D9DA4}" type="sibTrans" cxnId="{47740999-ECA5-4EC8-83D8-BC193FFF34DB}">
      <dgm:prSet/>
      <dgm:spPr/>
      <dgm:t>
        <a:bodyPr/>
        <a:lstStyle/>
        <a:p>
          <a:endParaRPr lang="es-EC"/>
        </a:p>
      </dgm:t>
    </dgm:pt>
    <dgm:pt modelId="{8E6BA50A-22F1-412A-A65B-59EE0305B2E4}">
      <dgm:prSet phldrT="[Texto]"/>
      <dgm:spPr/>
      <dgm:t>
        <a:bodyPr/>
        <a:lstStyle/>
        <a:p>
          <a:endParaRPr lang="es-EC" dirty="0"/>
        </a:p>
      </dgm:t>
    </dgm:pt>
    <dgm:pt modelId="{9369CB00-DE17-4C6F-834C-DDBAE48073DA}" type="sibTrans" cxnId="{48391132-64DE-4410-B1D3-ED440868515E}">
      <dgm:prSet/>
      <dgm:spPr/>
      <dgm:t>
        <a:bodyPr/>
        <a:lstStyle/>
        <a:p>
          <a:endParaRPr lang="es-EC"/>
        </a:p>
      </dgm:t>
    </dgm:pt>
    <dgm:pt modelId="{576E196D-1927-4487-B913-B6F976C63E6E}" type="parTrans" cxnId="{48391132-64DE-4410-B1D3-ED440868515E}">
      <dgm:prSet/>
      <dgm:spPr/>
      <dgm:t>
        <a:bodyPr/>
        <a:lstStyle/>
        <a:p>
          <a:endParaRPr lang="es-EC"/>
        </a:p>
      </dgm:t>
    </dgm:pt>
    <dgm:pt modelId="{15D6C09D-F2A3-4269-8A11-C1E28A9D7890}" type="pres">
      <dgm:prSet presAssocID="{9E49253E-928A-42B4-961F-84E00F004436}" presName="Name0" presStyleCnt="0">
        <dgm:presLayoutVars>
          <dgm:dir/>
          <dgm:resizeHandles/>
        </dgm:presLayoutVars>
      </dgm:prSet>
      <dgm:spPr/>
      <dgm:t>
        <a:bodyPr/>
        <a:lstStyle/>
        <a:p>
          <a:endParaRPr lang="es-EC"/>
        </a:p>
      </dgm:t>
    </dgm:pt>
    <dgm:pt modelId="{080E3BC1-0CDA-40E8-8E02-0A2573DF9BB8}" type="pres">
      <dgm:prSet presAssocID="{8E6BA50A-22F1-412A-A65B-59EE0305B2E4}" presName="compNode" presStyleCnt="0"/>
      <dgm:spPr/>
    </dgm:pt>
    <dgm:pt modelId="{B866DFEE-1CAE-44E4-A7E9-4C4F400B58E8}" type="pres">
      <dgm:prSet presAssocID="{8E6BA50A-22F1-412A-A65B-59EE0305B2E4}" presName="dummyConnPt" presStyleCnt="0"/>
      <dgm:spPr/>
    </dgm:pt>
    <dgm:pt modelId="{225374F7-006D-4291-92FF-7DF0FFFF4DC0}" type="pres">
      <dgm:prSet presAssocID="{8E6BA50A-22F1-412A-A65B-59EE0305B2E4}" presName="node" presStyleLbl="node1" presStyleIdx="0" presStyleCnt="9">
        <dgm:presLayoutVars>
          <dgm:bulletEnabled val="1"/>
        </dgm:presLayoutVars>
      </dgm:prSet>
      <dgm:spPr/>
      <dgm:t>
        <a:bodyPr/>
        <a:lstStyle/>
        <a:p>
          <a:endParaRPr lang="es-EC"/>
        </a:p>
      </dgm:t>
    </dgm:pt>
    <dgm:pt modelId="{C7F2373E-4EE5-417B-B4D5-2FE5AF34A868}" type="pres">
      <dgm:prSet presAssocID="{9369CB00-DE17-4C6F-834C-DDBAE48073DA}" presName="sibTrans" presStyleLbl="bgSibTrans2D1" presStyleIdx="0" presStyleCnt="8"/>
      <dgm:spPr/>
      <dgm:t>
        <a:bodyPr/>
        <a:lstStyle/>
        <a:p>
          <a:endParaRPr lang="es-EC"/>
        </a:p>
      </dgm:t>
    </dgm:pt>
    <dgm:pt modelId="{77FF5DAD-51BC-4137-9FE0-B92D4DD1F7FF}" type="pres">
      <dgm:prSet presAssocID="{92A92216-D5D9-4554-9385-19D02FDCBF9A}" presName="compNode" presStyleCnt="0"/>
      <dgm:spPr/>
    </dgm:pt>
    <dgm:pt modelId="{9E47A36A-149D-497E-855E-2F405DF2C75C}" type="pres">
      <dgm:prSet presAssocID="{92A92216-D5D9-4554-9385-19D02FDCBF9A}" presName="dummyConnPt" presStyleCnt="0"/>
      <dgm:spPr/>
    </dgm:pt>
    <dgm:pt modelId="{C5D8C2AF-BB24-4558-B005-0E6E5CA06A63}" type="pres">
      <dgm:prSet presAssocID="{92A92216-D5D9-4554-9385-19D02FDCBF9A}" presName="node" presStyleLbl="node1" presStyleIdx="1" presStyleCnt="9">
        <dgm:presLayoutVars>
          <dgm:bulletEnabled val="1"/>
        </dgm:presLayoutVars>
      </dgm:prSet>
      <dgm:spPr/>
      <dgm:t>
        <a:bodyPr/>
        <a:lstStyle/>
        <a:p>
          <a:endParaRPr lang="es-EC"/>
        </a:p>
      </dgm:t>
    </dgm:pt>
    <dgm:pt modelId="{A116AAB9-E921-4275-9172-A0E6DB8F2D3B}" type="pres">
      <dgm:prSet presAssocID="{467C94C2-233B-4B1B-9381-4AACDA4C9DA9}" presName="sibTrans" presStyleLbl="bgSibTrans2D1" presStyleIdx="1" presStyleCnt="8"/>
      <dgm:spPr/>
      <dgm:t>
        <a:bodyPr/>
        <a:lstStyle/>
        <a:p>
          <a:endParaRPr lang="es-EC"/>
        </a:p>
      </dgm:t>
    </dgm:pt>
    <dgm:pt modelId="{E8FAF5FF-362C-4559-92D3-A535D8CFCF05}" type="pres">
      <dgm:prSet presAssocID="{9CE19DCA-4B02-4733-ABA0-962DB575AC7D}" presName="compNode" presStyleCnt="0"/>
      <dgm:spPr/>
    </dgm:pt>
    <dgm:pt modelId="{6852E766-316B-45DD-9F97-303FF1AD37B6}" type="pres">
      <dgm:prSet presAssocID="{9CE19DCA-4B02-4733-ABA0-962DB575AC7D}" presName="dummyConnPt" presStyleCnt="0"/>
      <dgm:spPr/>
    </dgm:pt>
    <dgm:pt modelId="{3303BA25-C9F9-434B-9A1E-6D140E24E995}" type="pres">
      <dgm:prSet presAssocID="{9CE19DCA-4B02-4733-ABA0-962DB575AC7D}" presName="node" presStyleLbl="node1" presStyleIdx="2" presStyleCnt="9">
        <dgm:presLayoutVars>
          <dgm:bulletEnabled val="1"/>
        </dgm:presLayoutVars>
      </dgm:prSet>
      <dgm:spPr/>
      <dgm:t>
        <a:bodyPr/>
        <a:lstStyle/>
        <a:p>
          <a:endParaRPr lang="es-EC"/>
        </a:p>
      </dgm:t>
    </dgm:pt>
    <dgm:pt modelId="{D3085B0E-8C7B-4A2D-B1B6-0F959DFF1564}" type="pres">
      <dgm:prSet presAssocID="{E8273450-0C48-4E27-8BE1-A9EFE9A21588}" presName="sibTrans" presStyleLbl="bgSibTrans2D1" presStyleIdx="2" presStyleCnt="8"/>
      <dgm:spPr/>
      <dgm:t>
        <a:bodyPr/>
        <a:lstStyle/>
        <a:p>
          <a:endParaRPr lang="es-EC"/>
        </a:p>
      </dgm:t>
    </dgm:pt>
    <dgm:pt modelId="{33CE2173-59E0-4C86-8B90-0894B8A1EB7B}" type="pres">
      <dgm:prSet presAssocID="{BFA9B535-5586-4859-B11C-8D18A4C08AE0}" presName="compNode" presStyleCnt="0"/>
      <dgm:spPr/>
    </dgm:pt>
    <dgm:pt modelId="{43FE4830-3327-43AA-A3BE-56BB47E93031}" type="pres">
      <dgm:prSet presAssocID="{BFA9B535-5586-4859-B11C-8D18A4C08AE0}" presName="dummyConnPt" presStyleCnt="0"/>
      <dgm:spPr/>
    </dgm:pt>
    <dgm:pt modelId="{26C1E7C3-BB6E-4C25-81A9-415CDB88737F}" type="pres">
      <dgm:prSet presAssocID="{BFA9B535-5586-4859-B11C-8D18A4C08AE0}" presName="node" presStyleLbl="node1" presStyleIdx="3" presStyleCnt="9">
        <dgm:presLayoutVars>
          <dgm:bulletEnabled val="1"/>
        </dgm:presLayoutVars>
      </dgm:prSet>
      <dgm:spPr/>
      <dgm:t>
        <a:bodyPr/>
        <a:lstStyle/>
        <a:p>
          <a:endParaRPr lang="es-EC"/>
        </a:p>
      </dgm:t>
    </dgm:pt>
    <dgm:pt modelId="{6F468B2D-3344-4D61-A1FF-729C2E3C1B7D}" type="pres">
      <dgm:prSet presAssocID="{FF10CF60-B0BB-4E79-96AE-90A5356EA497}" presName="sibTrans" presStyleLbl="bgSibTrans2D1" presStyleIdx="3" presStyleCnt="8"/>
      <dgm:spPr/>
      <dgm:t>
        <a:bodyPr/>
        <a:lstStyle/>
        <a:p>
          <a:endParaRPr lang="es-EC"/>
        </a:p>
      </dgm:t>
    </dgm:pt>
    <dgm:pt modelId="{90D6A7BE-C8FB-49E8-82E7-20ED845059A0}" type="pres">
      <dgm:prSet presAssocID="{63AEAFB7-7A8A-4D9A-BDDB-BB8E9663FCB0}" presName="compNode" presStyleCnt="0"/>
      <dgm:spPr/>
    </dgm:pt>
    <dgm:pt modelId="{DADC4874-6A1B-4567-B4C5-457E68BDC7DC}" type="pres">
      <dgm:prSet presAssocID="{63AEAFB7-7A8A-4D9A-BDDB-BB8E9663FCB0}" presName="dummyConnPt" presStyleCnt="0"/>
      <dgm:spPr/>
    </dgm:pt>
    <dgm:pt modelId="{7FF20E7A-4923-496D-8AAF-8FF4FAED7765}" type="pres">
      <dgm:prSet presAssocID="{63AEAFB7-7A8A-4D9A-BDDB-BB8E9663FCB0}" presName="node" presStyleLbl="node1" presStyleIdx="4" presStyleCnt="9">
        <dgm:presLayoutVars>
          <dgm:bulletEnabled val="1"/>
        </dgm:presLayoutVars>
      </dgm:prSet>
      <dgm:spPr/>
      <dgm:t>
        <a:bodyPr/>
        <a:lstStyle/>
        <a:p>
          <a:endParaRPr lang="es-EC"/>
        </a:p>
      </dgm:t>
    </dgm:pt>
    <dgm:pt modelId="{B0C15C11-3489-404B-8E35-3063EE62ACAC}" type="pres">
      <dgm:prSet presAssocID="{B1BDF87E-8F86-4946-BE71-2EC8CFD42172}" presName="sibTrans" presStyleLbl="bgSibTrans2D1" presStyleIdx="4" presStyleCnt="8"/>
      <dgm:spPr/>
      <dgm:t>
        <a:bodyPr/>
        <a:lstStyle/>
        <a:p>
          <a:endParaRPr lang="es-EC"/>
        </a:p>
      </dgm:t>
    </dgm:pt>
    <dgm:pt modelId="{42DFCDC2-3424-4D22-BC3E-3D2A8F164370}" type="pres">
      <dgm:prSet presAssocID="{73364CAD-8C92-45C7-ACE9-17124549D2BE}" presName="compNode" presStyleCnt="0"/>
      <dgm:spPr/>
    </dgm:pt>
    <dgm:pt modelId="{75826D59-4148-498F-AA23-512DEFE53FBE}" type="pres">
      <dgm:prSet presAssocID="{73364CAD-8C92-45C7-ACE9-17124549D2BE}" presName="dummyConnPt" presStyleCnt="0"/>
      <dgm:spPr/>
    </dgm:pt>
    <dgm:pt modelId="{8280AB83-12DC-4C45-9058-E43A17672EF9}" type="pres">
      <dgm:prSet presAssocID="{73364CAD-8C92-45C7-ACE9-17124549D2BE}" presName="node" presStyleLbl="node1" presStyleIdx="5" presStyleCnt="9">
        <dgm:presLayoutVars>
          <dgm:bulletEnabled val="1"/>
        </dgm:presLayoutVars>
      </dgm:prSet>
      <dgm:spPr/>
      <dgm:t>
        <a:bodyPr/>
        <a:lstStyle/>
        <a:p>
          <a:endParaRPr lang="es-EC"/>
        </a:p>
      </dgm:t>
    </dgm:pt>
    <dgm:pt modelId="{4EEE3ABA-AC5F-4912-85EC-18A23908852F}" type="pres">
      <dgm:prSet presAssocID="{17E75D4E-5437-4BAF-8533-AC9BBC45B3A5}" presName="sibTrans" presStyleLbl="bgSibTrans2D1" presStyleIdx="5" presStyleCnt="8"/>
      <dgm:spPr/>
      <dgm:t>
        <a:bodyPr/>
        <a:lstStyle/>
        <a:p>
          <a:endParaRPr lang="es-EC"/>
        </a:p>
      </dgm:t>
    </dgm:pt>
    <dgm:pt modelId="{D46789FE-E238-4866-A09C-E940E5559971}" type="pres">
      <dgm:prSet presAssocID="{F9B32B54-4789-48FF-A357-717508103AD0}" presName="compNode" presStyleCnt="0"/>
      <dgm:spPr/>
    </dgm:pt>
    <dgm:pt modelId="{1401B98E-5014-490A-A780-BB256368882E}" type="pres">
      <dgm:prSet presAssocID="{F9B32B54-4789-48FF-A357-717508103AD0}" presName="dummyConnPt" presStyleCnt="0"/>
      <dgm:spPr/>
    </dgm:pt>
    <dgm:pt modelId="{D80EB515-60BB-4B1D-9CE4-42AB3092B6A1}" type="pres">
      <dgm:prSet presAssocID="{F9B32B54-4789-48FF-A357-717508103AD0}" presName="node" presStyleLbl="node1" presStyleIdx="6" presStyleCnt="9">
        <dgm:presLayoutVars>
          <dgm:bulletEnabled val="1"/>
        </dgm:presLayoutVars>
      </dgm:prSet>
      <dgm:spPr/>
      <dgm:t>
        <a:bodyPr/>
        <a:lstStyle/>
        <a:p>
          <a:endParaRPr lang="es-EC"/>
        </a:p>
      </dgm:t>
    </dgm:pt>
    <dgm:pt modelId="{1655E387-10E7-4735-B09A-348396205D80}" type="pres">
      <dgm:prSet presAssocID="{55E12D03-12EE-4618-9658-406ABFB34CA7}" presName="sibTrans" presStyleLbl="bgSibTrans2D1" presStyleIdx="6" presStyleCnt="8"/>
      <dgm:spPr/>
      <dgm:t>
        <a:bodyPr/>
        <a:lstStyle/>
        <a:p>
          <a:endParaRPr lang="es-EC"/>
        </a:p>
      </dgm:t>
    </dgm:pt>
    <dgm:pt modelId="{53ACF858-A1D6-4B10-825B-FA45D88666AB}" type="pres">
      <dgm:prSet presAssocID="{1FC3135D-0071-4088-B865-8D96AC92E1EE}" presName="compNode" presStyleCnt="0"/>
      <dgm:spPr/>
    </dgm:pt>
    <dgm:pt modelId="{3CCB1209-65EA-4935-B309-E866805F03C1}" type="pres">
      <dgm:prSet presAssocID="{1FC3135D-0071-4088-B865-8D96AC92E1EE}" presName="dummyConnPt" presStyleCnt="0"/>
      <dgm:spPr/>
    </dgm:pt>
    <dgm:pt modelId="{0CABBD4C-02CA-49EE-8C92-1376CE5BCDEC}" type="pres">
      <dgm:prSet presAssocID="{1FC3135D-0071-4088-B865-8D96AC92E1EE}" presName="node" presStyleLbl="node1" presStyleIdx="7" presStyleCnt="9">
        <dgm:presLayoutVars>
          <dgm:bulletEnabled val="1"/>
        </dgm:presLayoutVars>
      </dgm:prSet>
      <dgm:spPr/>
      <dgm:t>
        <a:bodyPr/>
        <a:lstStyle/>
        <a:p>
          <a:endParaRPr lang="es-EC"/>
        </a:p>
      </dgm:t>
    </dgm:pt>
    <dgm:pt modelId="{845463F8-52F0-4B57-AFDB-B86288AA78DC}" type="pres">
      <dgm:prSet presAssocID="{6CBEF4E9-45B8-4C14-BF2E-5B62EE18908A}" presName="sibTrans" presStyleLbl="bgSibTrans2D1" presStyleIdx="7" presStyleCnt="8"/>
      <dgm:spPr/>
      <dgm:t>
        <a:bodyPr/>
        <a:lstStyle/>
        <a:p>
          <a:endParaRPr lang="es-EC"/>
        </a:p>
      </dgm:t>
    </dgm:pt>
    <dgm:pt modelId="{C80D8B73-DDB3-40AF-B9BE-3F5033F2740D}" type="pres">
      <dgm:prSet presAssocID="{92608DB4-8E4E-4C03-8C56-DFFDE8360ADE}" presName="compNode" presStyleCnt="0"/>
      <dgm:spPr/>
    </dgm:pt>
    <dgm:pt modelId="{1B968A1E-59E0-4A21-ADCF-DB7ED862EEF3}" type="pres">
      <dgm:prSet presAssocID="{92608DB4-8E4E-4C03-8C56-DFFDE8360ADE}" presName="dummyConnPt" presStyleCnt="0"/>
      <dgm:spPr/>
    </dgm:pt>
    <dgm:pt modelId="{719D0DC4-851C-47BC-B064-AF85CAA65424}" type="pres">
      <dgm:prSet presAssocID="{92608DB4-8E4E-4C03-8C56-DFFDE8360ADE}" presName="node" presStyleLbl="node1" presStyleIdx="8" presStyleCnt="9">
        <dgm:presLayoutVars>
          <dgm:bulletEnabled val="1"/>
        </dgm:presLayoutVars>
      </dgm:prSet>
      <dgm:spPr/>
      <dgm:t>
        <a:bodyPr/>
        <a:lstStyle/>
        <a:p>
          <a:endParaRPr lang="es-EC"/>
        </a:p>
      </dgm:t>
    </dgm:pt>
  </dgm:ptLst>
  <dgm:cxnLst>
    <dgm:cxn modelId="{2D246C43-873D-4FEB-AC87-57FD81B3D0A4}" type="presOf" srcId="{92A92216-D5D9-4554-9385-19D02FDCBF9A}" destId="{C5D8C2AF-BB24-4558-B005-0E6E5CA06A63}" srcOrd="0" destOrd="0" presId="urn:microsoft.com/office/officeart/2005/8/layout/bProcess4"/>
    <dgm:cxn modelId="{6299A394-439C-4ACA-8474-85E7A9622678}" type="presOf" srcId="{1E80422D-53FA-4726-9BDF-08A7258AC981}" destId="{0CABBD4C-02CA-49EE-8C92-1376CE5BCDEC}" srcOrd="0" destOrd="1" presId="urn:microsoft.com/office/officeart/2005/8/layout/bProcess4"/>
    <dgm:cxn modelId="{C06E6E30-4C30-4BD6-9553-CCC3548A565C}" srcId="{63AEAFB7-7A8A-4D9A-BDDB-BB8E9663FCB0}" destId="{8DE1FB02-ACC3-41DD-A4A2-DB17FCA84006}" srcOrd="0" destOrd="0" parTransId="{67EC21DC-98D6-4EE2-8C67-B6ABB3A12B3C}" sibTransId="{45F10813-2DB5-40F7-BD5D-0A615D6681F3}"/>
    <dgm:cxn modelId="{785A92B1-3393-4FB4-A4BA-DAEFF7F1CDA8}" type="presOf" srcId="{F9B32B54-4789-48FF-A357-717508103AD0}" destId="{D80EB515-60BB-4B1D-9CE4-42AB3092B6A1}" srcOrd="0" destOrd="0" presId="urn:microsoft.com/office/officeart/2005/8/layout/bProcess4"/>
    <dgm:cxn modelId="{AC30E21E-01CD-4801-A249-E23EC3491762}" srcId="{BFA9B535-5586-4859-B11C-8D18A4C08AE0}" destId="{B470119A-D66D-4805-8B3E-298CEF267C5B}" srcOrd="1" destOrd="0" parTransId="{1C09C7FA-C1A5-4F64-95BF-64E4C1EEDA95}" sibTransId="{F9DF325F-3399-409F-B3A5-0A4FCFEC51B1}"/>
    <dgm:cxn modelId="{91DC5C96-8DE0-434B-AFA6-7BE8976B9D9E}" srcId="{9E49253E-928A-42B4-961F-84E00F004436}" destId="{73364CAD-8C92-45C7-ACE9-17124549D2BE}" srcOrd="5" destOrd="0" parTransId="{CFAC5790-D451-493F-9B37-1725F7F4E973}" sibTransId="{17E75D4E-5437-4BAF-8533-AC9BBC45B3A5}"/>
    <dgm:cxn modelId="{0CC01250-EC30-45AE-B73A-E679F9514A0D}" srcId="{BFA9B535-5586-4859-B11C-8D18A4C08AE0}" destId="{263DE87D-18BC-414A-90A1-6901B1601F56}" srcOrd="2" destOrd="0" parTransId="{BC30218B-25A2-4ECF-9F7D-D8E34434D118}" sibTransId="{B3AB1997-3DC3-4B53-98B9-2E0FAE2015BE}"/>
    <dgm:cxn modelId="{7472CC60-B38D-4AC0-B50D-258537746536}" srcId="{9E49253E-928A-42B4-961F-84E00F004436}" destId="{F9B32B54-4789-48FF-A357-717508103AD0}" srcOrd="6" destOrd="0" parTransId="{F69712DF-AC47-4042-A762-0A758692E833}" sibTransId="{55E12D03-12EE-4618-9658-406ABFB34CA7}"/>
    <dgm:cxn modelId="{AB2F5037-9CAD-4FDA-A255-D43BB7E9E26B}" type="presOf" srcId="{92000991-92C7-4B65-9723-211077847535}" destId="{7FF20E7A-4923-496D-8AAF-8FF4FAED7765}" srcOrd="0" destOrd="2" presId="urn:microsoft.com/office/officeart/2005/8/layout/bProcess4"/>
    <dgm:cxn modelId="{E00FEA5A-46BE-4A38-8945-3841F8F1798B}" type="presOf" srcId="{9369CB00-DE17-4C6F-834C-DDBAE48073DA}" destId="{C7F2373E-4EE5-417B-B4D5-2FE5AF34A868}" srcOrd="0" destOrd="0" presId="urn:microsoft.com/office/officeart/2005/8/layout/bProcess4"/>
    <dgm:cxn modelId="{945BCD3A-A01D-471F-AD7B-B558FA6D5647}" srcId="{92608DB4-8E4E-4C03-8C56-DFFDE8360ADE}" destId="{9D05CEE2-E16B-4DAF-92E9-26DD023FE6EA}" srcOrd="0" destOrd="0" parTransId="{DBA4C2BC-F5CB-43AD-A41E-A216A71DBC15}" sibTransId="{C95036C7-C0E2-4D22-AB95-2629C4B4F605}"/>
    <dgm:cxn modelId="{85D69FD6-154D-4929-ABA2-0EC3C75FB599}" type="presOf" srcId="{E45838C3-79FE-430D-8E89-A3B09F520FAB}" destId="{719D0DC4-851C-47BC-B064-AF85CAA65424}" srcOrd="0" destOrd="2" presId="urn:microsoft.com/office/officeart/2005/8/layout/bProcess4"/>
    <dgm:cxn modelId="{E418F7BA-5CF2-4888-B350-667AB6F83C7B}" type="presOf" srcId="{B1BDF87E-8F86-4946-BE71-2EC8CFD42172}" destId="{B0C15C11-3489-404B-8E35-3063EE62ACAC}" srcOrd="0" destOrd="0" presId="urn:microsoft.com/office/officeart/2005/8/layout/bProcess4"/>
    <dgm:cxn modelId="{5792B2A3-0971-46D8-9372-C78CD50E286B}" srcId="{1FC3135D-0071-4088-B865-8D96AC92E1EE}" destId="{066507D7-9A12-4526-96DC-85F6A7F80350}" srcOrd="2" destOrd="0" parTransId="{D0692DE1-9733-4C58-9D2C-BFBC3BD39317}" sibTransId="{DAA1CFBB-4B58-44C7-BACF-8BCEBFEE452D}"/>
    <dgm:cxn modelId="{BDFFAE83-86A8-464F-84BD-AB606C68F3C6}" type="presOf" srcId="{6CBEF4E9-45B8-4C14-BF2E-5B62EE18908A}" destId="{845463F8-52F0-4B57-AFDB-B86288AA78DC}" srcOrd="0" destOrd="0" presId="urn:microsoft.com/office/officeart/2005/8/layout/bProcess4"/>
    <dgm:cxn modelId="{68D56F29-B1B7-4FBC-B618-9D19F77D4428}" type="presOf" srcId="{63AEAFB7-7A8A-4D9A-BDDB-BB8E9663FCB0}" destId="{7FF20E7A-4923-496D-8AAF-8FF4FAED7765}" srcOrd="0" destOrd="0" presId="urn:microsoft.com/office/officeart/2005/8/layout/bProcess4"/>
    <dgm:cxn modelId="{D96A1A20-FDF5-4F20-849E-6114055B7886}" type="presOf" srcId="{9E49253E-928A-42B4-961F-84E00F004436}" destId="{15D6C09D-F2A3-4269-8A11-C1E28A9D7890}" srcOrd="0" destOrd="0" presId="urn:microsoft.com/office/officeart/2005/8/layout/bProcess4"/>
    <dgm:cxn modelId="{AEB8A9D1-D072-4155-BB07-62A5AC30CBE5}" srcId="{9E49253E-928A-42B4-961F-84E00F004436}" destId="{9CE19DCA-4B02-4733-ABA0-962DB575AC7D}" srcOrd="2" destOrd="0" parTransId="{84311803-1DBB-44F8-8E54-930510E09BFE}" sibTransId="{E8273450-0C48-4E27-8BE1-A9EFE9A21588}"/>
    <dgm:cxn modelId="{6ACE5D06-604A-4D68-A8EA-CF1E34926ED7}" type="presOf" srcId="{D3344A27-DC01-4D7C-9B3F-1FB72E731D29}" destId="{26C1E7C3-BB6E-4C25-81A9-415CDB88737F}" srcOrd="0" destOrd="1" presId="urn:microsoft.com/office/officeart/2005/8/layout/bProcess4"/>
    <dgm:cxn modelId="{130764C1-539A-4D3F-A0A9-2B93A9C66EA3}" type="presOf" srcId="{E8273450-0C48-4E27-8BE1-A9EFE9A21588}" destId="{D3085B0E-8C7B-4A2D-B1B6-0F959DFF1564}" srcOrd="0" destOrd="0" presId="urn:microsoft.com/office/officeart/2005/8/layout/bProcess4"/>
    <dgm:cxn modelId="{31CA259C-DFE3-4127-9F1D-D5578088E5AC}" srcId="{1FC3135D-0071-4088-B865-8D96AC92E1EE}" destId="{2073FE38-AA7D-4E6F-ADCB-88259CA8D6C4}" srcOrd="1" destOrd="0" parTransId="{4075F834-8A82-40D7-853A-EA178B49E8CA}" sibTransId="{8E17AA2C-72BC-4AE2-8085-24FDD6A4F5D0}"/>
    <dgm:cxn modelId="{74A4F843-F797-4E4A-A1F6-60699426381C}" srcId="{BFA9B535-5586-4859-B11C-8D18A4C08AE0}" destId="{D3344A27-DC01-4D7C-9B3F-1FB72E731D29}" srcOrd="0" destOrd="0" parTransId="{85802E9B-DEAC-46C3-BC8F-A938109E9BEC}" sibTransId="{F1D028B7-0348-4272-AF5C-B953E363BD65}"/>
    <dgm:cxn modelId="{FD7865FE-FAF2-474C-B421-364FC9B67146}" srcId="{9E49253E-928A-42B4-961F-84E00F004436}" destId="{BFA9B535-5586-4859-B11C-8D18A4C08AE0}" srcOrd="3" destOrd="0" parTransId="{E361B1D5-A676-4D01-A033-9066D5DDB68B}" sibTransId="{FF10CF60-B0BB-4E79-96AE-90A5356EA497}"/>
    <dgm:cxn modelId="{A85AA984-68E0-4F57-93F6-810ED7FDD8D2}" srcId="{9E49253E-928A-42B4-961F-84E00F004436}" destId="{1FC3135D-0071-4088-B865-8D96AC92E1EE}" srcOrd="7" destOrd="0" parTransId="{97214092-AB18-4D95-A7A3-ED091FE67E3F}" sibTransId="{6CBEF4E9-45B8-4C14-BF2E-5B62EE18908A}"/>
    <dgm:cxn modelId="{FAA7DEF7-B36F-44E8-AE63-E74B227CAB69}" type="presOf" srcId="{066507D7-9A12-4526-96DC-85F6A7F80350}" destId="{0CABBD4C-02CA-49EE-8C92-1376CE5BCDEC}" srcOrd="0" destOrd="3" presId="urn:microsoft.com/office/officeart/2005/8/layout/bProcess4"/>
    <dgm:cxn modelId="{D21A234A-4DB1-4319-8457-4C636DBB0374}" type="presOf" srcId="{92608DB4-8E4E-4C03-8C56-DFFDE8360ADE}" destId="{719D0DC4-851C-47BC-B064-AF85CAA65424}" srcOrd="0" destOrd="0" presId="urn:microsoft.com/office/officeart/2005/8/layout/bProcess4"/>
    <dgm:cxn modelId="{48391132-64DE-4410-B1D3-ED440868515E}" srcId="{9E49253E-928A-42B4-961F-84E00F004436}" destId="{8E6BA50A-22F1-412A-A65B-59EE0305B2E4}" srcOrd="0" destOrd="0" parTransId="{576E196D-1927-4487-B913-B6F976C63E6E}" sibTransId="{9369CB00-DE17-4C6F-834C-DDBAE48073DA}"/>
    <dgm:cxn modelId="{11E1A451-C52A-4918-9CF7-A781EF8112FD}" type="presOf" srcId="{17E75D4E-5437-4BAF-8533-AC9BBC45B3A5}" destId="{4EEE3ABA-AC5F-4912-85EC-18A23908852F}" srcOrd="0" destOrd="0" presId="urn:microsoft.com/office/officeart/2005/8/layout/bProcess4"/>
    <dgm:cxn modelId="{7FFF7383-FA6F-4E43-901B-5D34AEB5DD8B}" type="presOf" srcId="{1FC3135D-0071-4088-B865-8D96AC92E1EE}" destId="{0CABBD4C-02CA-49EE-8C92-1376CE5BCDEC}" srcOrd="0" destOrd="0" presId="urn:microsoft.com/office/officeart/2005/8/layout/bProcess4"/>
    <dgm:cxn modelId="{6A804972-AA44-4BEA-A8DD-752D99681EE3}" type="presOf" srcId="{73364CAD-8C92-45C7-ACE9-17124549D2BE}" destId="{8280AB83-12DC-4C45-9058-E43A17672EF9}" srcOrd="0" destOrd="0" presId="urn:microsoft.com/office/officeart/2005/8/layout/bProcess4"/>
    <dgm:cxn modelId="{3DC5B545-32A3-4FEA-9BE7-C9D6DFB674CB}" srcId="{9E49253E-928A-42B4-961F-84E00F004436}" destId="{92608DB4-8E4E-4C03-8C56-DFFDE8360ADE}" srcOrd="8" destOrd="0" parTransId="{2AE856EE-D22E-4661-86D8-67C9B3D81D0D}" sibTransId="{82340617-0185-4DC4-9EE5-17DA313C608B}"/>
    <dgm:cxn modelId="{34914468-9F9C-4628-B3F1-A3E0E01F6581}" type="presOf" srcId="{55E12D03-12EE-4618-9658-406ABFB34CA7}" destId="{1655E387-10E7-4735-B09A-348396205D80}" srcOrd="0" destOrd="0" presId="urn:microsoft.com/office/officeart/2005/8/layout/bProcess4"/>
    <dgm:cxn modelId="{47740999-ECA5-4EC8-83D8-BC193FFF34DB}" srcId="{92608DB4-8E4E-4C03-8C56-DFFDE8360ADE}" destId="{E45838C3-79FE-430D-8E89-A3B09F520FAB}" srcOrd="1" destOrd="0" parTransId="{AB6C91A6-FCDF-49EE-9D65-055D399C06CE}" sibTransId="{B158945E-BE17-47B4-A8B4-A8CCF75D9DA4}"/>
    <dgm:cxn modelId="{367FFE61-9C5F-4A03-B56E-A71FF9CA330A}" type="presOf" srcId="{BFA9B535-5586-4859-B11C-8D18A4C08AE0}" destId="{26C1E7C3-BB6E-4C25-81A9-415CDB88737F}" srcOrd="0" destOrd="0" presId="urn:microsoft.com/office/officeart/2005/8/layout/bProcess4"/>
    <dgm:cxn modelId="{E0C2FE37-545B-4574-9924-BAA5AA9F6366}" type="presOf" srcId="{8DE1FB02-ACC3-41DD-A4A2-DB17FCA84006}" destId="{7FF20E7A-4923-496D-8AAF-8FF4FAED7765}" srcOrd="0" destOrd="1" presId="urn:microsoft.com/office/officeart/2005/8/layout/bProcess4"/>
    <dgm:cxn modelId="{42C02546-262F-4AA8-A5A3-8DD01CC4696D}" type="presOf" srcId="{FF10CF60-B0BB-4E79-96AE-90A5356EA497}" destId="{6F468B2D-3344-4D61-A1FF-729C2E3C1B7D}" srcOrd="0" destOrd="0" presId="urn:microsoft.com/office/officeart/2005/8/layout/bProcess4"/>
    <dgm:cxn modelId="{633A3BAB-8A1E-4009-A0B1-7B833E19B791}" type="presOf" srcId="{9CE19DCA-4B02-4733-ABA0-962DB575AC7D}" destId="{3303BA25-C9F9-434B-9A1E-6D140E24E995}" srcOrd="0" destOrd="0" presId="urn:microsoft.com/office/officeart/2005/8/layout/bProcess4"/>
    <dgm:cxn modelId="{588F68E9-8B74-4DB1-9281-2F0808F4C0D3}" srcId="{63AEAFB7-7A8A-4D9A-BDDB-BB8E9663FCB0}" destId="{92000991-92C7-4B65-9723-211077847535}" srcOrd="1" destOrd="0" parTransId="{C40A9D2C-34EB-460E-A2FE-39C4AEE60F41}" sibTransId="{BF62A702-080E-47EA-88DE-B31B29CDEC42}"/>
    <dgm:cxn modelId="{AE776B8F-23E2-4F39-B6CA-6B56B76C3034}" type="presOf" srcId="{467C94C2-233B-4B1B-9381-4AACDA4C9DA9}" destId="{A116AAB9-E921-4275-9172-A0E6DB8F2D3B}" srcOrd="0" destOrd="0" presId="urn:microsoft.com/office/officeart/2005/8/layout/bProcess4"/>
    <dgm:cxn modelId="{22667D7B-5F28-42DC-A1AA-FA5C29736746}" srcId="{9E49253E-928A-42B4-961F-84E00F004436}" destId="{92A92216-D5D9-4554-9385-19D02FDCBF9A}" srcOrd="1" destOrd="0" parTransId="{7CCCD649-0B25-4814-BCCF-C85650E3818A}" sibTransId="{467C94C2-233B-4B1B-9381-4AACDA4C9DA9}"/>
    <dgm:cxn modelId="{ABAD14A4-AB50-4EB3-846A-C82AA126E8FB}" type="presOf" srcId="{9D05CEE2-E16B-4DAF-92E9-26DD023FE6EA}" destId="{719D0DC4-851C-47BC-B064-AF85CAA65424}" srcOrd="0" destOrd="1" presId="urn:microsoft.com/office/officeart/2005/8/layout/bProcess4"/>
    <dgm:cxn modelId="{ACDA06C0-CAE6-4FAD-A4C6-FC205DB0D399}" type="presOf" srcId="{B470119A-D66D-4805-8B3E-298CEF267C5B}" destId="{26C1E7C3-BB6E-4C25-81A9-415CDB88737F}" srcOrd="0" destOrd="2" presId="urn:microsoft.com/office/officeart/2005/8/layout/bProcess4"/>
    <dgm:cxn modelId="{E3BD29A7-DFCC-4F93-858A-A2EF85CAD09E}" srcId="{1FC3135D-0071-4088-B865-8D96AC92E1EE}" destId="{1E80422D-53FA-4726-9BDF-08A7258AC981}" srcOrd="0" destOrd="0" parTransId="{1FB1DF84-E1E8-43DE-BC06-8F56E10B1BD4}" sibTransId="{00EC4AE0-5222-41B7-8E5B-490BC9B5BBB1}"/>
    <dgm:cxn modelId="{956749C9-81A0-47F4-804C-119803A594F0}" type="presOf" srcId="{9A59979E-7B4B-4ABC-9BFC-4059B413BFF4}" destId="{719D0DC4-851C-47BC-B064-AF85CAA65424}" srcOrd="0" destOrd="3" presId="urn:microsoft.com/office/officeart/2005/8/layout/bProcess4"/>
    <dgm:cxn modelId="{CA557C57-B749-4B70-BF70-A3687F5200E1}" type="presOf" srcId="{263DE87D-18BC-414A-90A1-6901B1601F56}" destId="{26C1E7C3-BB6E-4C25-81A9-415CDB88737F}" srcOrd="0" destOrd="3" presId="urn:microsoft.com/office/officeart/2005/8/layout/bProcess4"/>
    <dgm:cxn modelId="{057D66E3-6F29-42FB-88F9-FDA6F70F263D}" srcId="{92608DB4-8E4E-4C03-8C56-DFFDE8360ADE}" destId="{9A59979E-7B4B-4ABC-9BFC-4059B413BFF4}" srcOrd="2" destOrd="0" parTransId="{5ED53005-526B-4922-B159-91575300B003}" sibTransId="{176D430A-1A08-4614-8688-85872D4A0CCF}"/>
    <dgm:cxn modelId="{8919B6DB-DB08-421B-B122-4FDCCC90FE09}" type="presOf" srcId="{2073FE38-AA7D-4E6F-ADCB-88259CA8D6C4}" destId="{0CABBD4C-02CA-49EE-8C92-1376CE5BCDEC}" srcOrd="0" destOrd="2" presId="urn:microsoft.com/office/officeart/2005/8/layout/bProcess4"/>
    <dgm:cxn modelId="{5ACE559F-C014-45F9-8F42-2B9806725F4C}" srcId="{9E49253E-928A-42B4-961F-84E00F004436}" destId="{63AEAFB7-7A8A-4D9A-BDDB-BB8E9663FCB0}" srcOrd="4" destOrd="0" parTransId="{9D41FFB4-3AAB-4961-97D4-B1674399440B}" sibTransId="{B1BDF87E-8F86-4946-BE71-2EC8CFD42172}"/>
    <dgm:cxn modelId="{2862D232-8723-419E-AEA4-A8A2BC85975D}" srcId="{63AEAFB7-7A8A-4D9A-BDDB-BB8E9663FCB0}" destId="{B8688215-BCA0-4658-AD78-D9CE536E7A0C}" srcOrd="2" destOrd="0" parTransId="{1BA20630-228C-4373-B3BC-D9B33E6FE9BE}" sibTransId="{74C12A5C-5DF4-4CA2-AB90-95CACBEA550F}"/>
    <dgm:cxn modelId="{513744F1-C9E5-43EC-A81E-AD37B782F5AB}" type="presOf" srcId="{B8688215-BCA0-4658-AD78-D9CE536E7A0C}" destId="{7FF20E7A-4923-496D-8AAF-8FF4FAED7765}" srcOrd="0" destOrd="3" presId="urn:microsoft.com/office/officeart/2005/8/layout/bProcess4"/>
    <dgm:cxn modelId="{895F5724-CB7B-475C-8FAA-8AC3B581DA00}" type="presOf" srcId="{8E6BA50A-22F1-412A-A65B-59EE0305B2E4}" destId="{225374F7-006D-4291-92FF-7DF0FFFF4DC0}" srcOrd="0" destOrd="0" presId="urn:microsoft.com/office/officeart/2005/8/layout/bProcess4"/>
    <dgm:cxn modelId="{8D746593-B254-425F-BEE2-D5AFE9EAE0CF}" type="presParOf" srcId="{15D6C09D-F2A3-4269-8A11-C1E28A9D7890}" destId="{080E3BC1-0CDA-40E8-8E02-0A2573DF9BB8}" srcOrd="0" destOrd="0" presId="urn:microsoft.com/office/officeart/2005/8/layout/bProcess4"/>
    <dgm:cxn modelId="{32DAE80F-7992-4309-B004-AF35514CE037}" type="presParOf" srcId="{080E3BC1-0CDA-40E8-8E02-0A2573DF9BB8}" destId="{B866DFEE-1CAE-44E4-A7E9-4C4F400B58E8}" srcOrd="0" destOrd="0" presId="urn:microsoft.com/office/officeart/2005/8/layout/bProcess4"/>
    <dgm:cxn modelId="{D52717BE-B1B8-466C-8AEC-F8E99D14D4DF}" type="presParOf" srcId="{080E3BC1-0CDA-40E8-8E02-0A2573DF9BB8}" destId="{225374F7-006D-4291-92FF-7DF0FFFF4DC0}" srcOrd="1" destOrd="0" presId="urn:microsoft.com/office/officeart/2005/8/layout/bProcess4"/>
    <dgm:cxn modelId="{EB0985A8-8FE1-4BEF-A22D-67D49B8D7295}" type="presParOf" srcId="{15D6C09D-F2A3-4269-8A11-C1E28A9D7890}" destId="{C7F2373E-4EE5-417B-B4D5-2FE5AF34A868}" srcOrd="1" destOrd="0" presId="urn:microsoft.com/office/officeart/2005/8/layout/bProcess4"/>
    <dgm:cxn modelId="{B36A7938-1183-4ED5-A6C7-5D3291834A17}" type="presParOf" srcId="{15D6C09D-F2A3-4269-8A11-C1E28A9D7890}" destId="{77FF5DAD-51BC-4137-9FE0-B92D4DD1F7FF}" srcOrd="2" destOrd="0" presId="urn:microsoft.com/office/officeart/2005/8/layout/bProcess4"/>
    <dgm:cxn modelId="{BCDDB0CA-8DD7-49E2-8DBE-5BF9BE9042ED}" type="presParOf" srcId="{77FF5DAD-51BC-4137-9FE0-B92D4DD1F7FF}" destId="{9E47A36A-149D-497E-855E-2F405DF2C75C}" srcOrd="0" destOrd="0" presId="urn:microsoft.com/office/officeart/2005/8/layout/bProcess4"/>
    <dgm:cxn modelId="{9986EE4E-2430-461D-BE3F-FC19BD73FF28}" type="presParOf" srcId="{77FF5DAD-51BC-4137-9FE0-B92D4DD1F7FF}" destId="{C5D8C2AF-BB24-4558-B005-0E6E5CA06A63}" srcOrd="1" destOrd="0" presId="urn:microsoft.com/office/officeart/2005/8/layout/bProcess4"/>
    <dgm:cxn modelId="{A1FCE9FA-8D16-48E6-9D2C-4D28C84EA7AE}" type="presParOf" srcId="{15D6C09D-F2A3-4269-8A11-C1E28A9D7890}" destId="{A116AAB9-E921-4275-9172-A0E6DB8F2D3B}" srcOrd="3" destOrd="0" presId="urn:microsoft.com/office/officeart/2005/8/layout/bProcess4"/>
    <dgm:cxn modelId="{5AAECFD6-F9E0-4266-A53E-5314B0C560C0}" type="presParOf" srcId="{15D6C09D-F2A3-4269-8A11-C1E28A9D7890}" destId="{E8FAF5FF-362C-4559-92D3-A535D8CFCF05}" srcOrd="4" destOrd="0" presId="urn:microsoft.com/office/officeart/2005/8/layout/bProcess4"/>
    <dgm:cxn modelId="{F51AE2EB-24D4-4BDB-97C8-1A3B0B1ABF03}" type="presParOf" srcId="{E8FAF5FF-362C-4559-92D3-A535D8CFCF05}" destId="{6852E766-316B-45DD-9F97-303FF1AD37B6}" srcOrd="0" destOrd="0" presId="urn:microsoft.com/office/officeart/2005/8/layout/bProcess4"/>
    <dgm:cxn modelId="{B32ED65A-487A-4AEA-BBFC-3337BB369027}" type="presParOf" srcId="{E8FAF5FF-362C-4559-92D3-A535D8CFCF05}" destId="{3303BA25-C9F9-434B-9A1E-6D140E24E995}" srcOrd="1" destOrd="0" presId="urn:microsoft.com/office/officeart/2005/8/layout/bProcess4"/>
    <dgm:cxn modelId="{F84BE350-B618-49AA-B0D1-5C416281792A}" type="presParOf" srcId="{15D6C09D-F2A3-4269-8A11-C1E28A9D7890}" destId="{D3085B0E-8C7B-4A2D-B1B6-0F959DFF1564}" srcOrd="5" destOrd="0" presId="urn:microsoft.com/office/officeart/2005/8/layout/bProcess4"/>
    <dgm:cxn modelId="{8FB3898F-8146-479D-B5C8-0B422E038CBD}" type="presParOf" srcId="{15D6C09D-F2A3-4269-8A11-C1E28A9D7890}" destId="{33CE2173-59E0-4C86-8B90-0894B8A1EB7B}" srcOrd="6" destOrd="0" presId="urn:microsoft.com/office/officeart/2005/8/layout/bProcess4"/>
    <dgm:cxn modelId="{19BA0F59-EA9F-4D89-B01D-5CE25824FCEC}" type="presParOf" srcId="{33CE2173-59E0-4C86-8B90-0894B8A1EB7B}" destId="{43FE4830-3327-43AA-A3BE-56BB47E93031}" srcOrd="0" destOrd="0" presId="urn:microsoft.com/office/officeart/2005/8/layout/bProcess4"/>
    <dgm:cxn modelId="{740DA117-98A5-4207-979F-17520039872B}" type="presParOf" srcId="{33CE2173-59E0-4C86-8B90-0894B8A1EB7B}" destId="{26C1E7C3-BB6E-4C25-81A9-415CDB88737F}" srcOrd="1" destOrd="0" presId="urn:microsoft.com/office/officeart/2005/8/layout/bProcess4"/>
    <dgm:cxn modelId="{1F49FC7C-C5A1-4A97-A5FA-6F021C657335}" type="presParOf" srcId="{15D6C09D-F2A3-4269-8A11-C1E28A9D7890}" destId="{6F468B2D-3344-4D61-A1FF-729C2E3C1B7D}" srcOrd="7" destOrd="0" presId="urn:microsoft.com/office/officeart/2005/8/layout/bProcess4"/>
    <dgm:cxn modelId="{D310E940-1A4D-463A-9008-36DE0452D3D7}" type="presParOf" srcId="{15D6C09D-F2A3-4269-8A11-C1E28A9D7890}" destId="{90D6A7BE-C8FB-49E8-82E7-20ED845059A0}" srcOrd="8" destOrd="0" presId="urn:microsoft.com/office/officeart/2005/8/layout/bProcess4"/>
    <dgm:cxn modelId="{6AAE1AB2-3579-4359-BC62-17C0364F44E8}" type="presParOf" srcId="{90D6A7BE-C8FB-49E8-82E7-20ED845059A0}" destId="{DADC4874-6A1B-4567-B4C5-457E68BDC7DC}" srcOrd="0" destOrd="0" presId="urn:microsoft.com/office/officeart/2005/8/layout/bProcess4"/>
    <dgm:cxn modelId="{4C930FD8-0217-41E1-8992-47D357182E8F}" type="presParOf" srcId="{90D6A7BE-C8FB-49E8-82E7-20ED845059A0}" destId="{7FF20E7A-4923-496D-8AAF-8FF4FAED7765}" srcOrd="1" destOrd="0" presId="urn:microsoft.com/office/officeart/2005/8/layout/bProcess4"/>
    <dgm:cxn modelId="{EAD7936B-26BC-4E2A-9FF1-19D19DDFE807}" type="presParOf" srcId="{15D6C09D-F2A3-4269-8A11-C1E28A9D7890}" destId="{B0C15C11-3489-404B-8E35-3063EE62ACAC}" srcOrd="9" destOrd="0" presId="urn:microsoft.com/office/officeart/2005/8/layout/bProcess4"/>
    <dgm:cxn modelId="{E681A628-4FDA-4FB0-8367-581D411676E9}" type="presParOf" srcId="{15D6C09D-F2A3-4269-8A11-C1E28A9D7890}" destId="{42DFCDC2-3424-4D22-BC3E-3D2A8F164370}" srcOrd="10" destOrd="0" presId="urn:microsoft.com/office/officeart/2005/8/layout/bProcess4"/>
    <dgm:cxn modelId="{AFBAFBA9-5ABE-40B6-A760-29AD6D8231CB}" type="presParOf" srcId="{42DFCDC2-3424-4D22-BC3E-3D2A8F164370}" destId="{75826D59-4148-498F-AA23-512DEFE53FBE}" srcOrd="0" destOrd="0" presId="urn:microsoft.com/office/officeart/2005/8/layout/bProcess4"/>
    <dgm:cxn modelId="{D7C7B7A2-3B4D-43B3-9A42-8BA0A6CE0D3C}" type="presParOf" srcId="{42DFCDC2-3424-4D22-BC3E-3D2A8F164370}" destId="{8280AB83-12DC-4C45-9058-E43A17672EF9}" srcOrd="1" destOrd="0" presId="urn:microsoft.com/office/officeart/2005/8/layout/bProcess4"/>
    <dgm:cxn modelId="{B0BE1BBA-22BE-40E0-88F6-671F2E2FC6B1}" type="presParOf" srcId="{15D6C09D-F2A3-4269-8A11-C1E28A9D7890}" destId="{4EEE3ABA-AC5F-4912-85EC-18A23908852F}" srcOrd="11" destOrd="0" presId="urn:microsoft.com/office/officeart/2005/8/layout/bProcess4"/>
    <dgm:cxn modelId="{69FBDD04-5A8E-468F-833E-E55EA8A658D2}" type="presParOf" srcId="{15D6C09D-F2A3-4269-8A11-C1E28A9D7890}" destId="{D46789FE-E238-4866-A09C-E940E5559971}" srcOrd="12" destOrd="0" presId="urn:microsoft.com/office/officeart/2005/8/layout/bProcess4"/>
    <dgm:cxn modelId="{A759ABE3-CA22-4454-8157-F7ADEF65F41A}" type="presParOf" srcId="{D46789FE-E238-4866-A09C-E940E5559971}" destId="{1401B98E-5014-490A-A780-BB256368882E}" srcOrd="0" destOrd="0" presId="urn:microsoft.com/office/officeart/2005/8/layout/bProcess4"/>
    <dgm:cxn modelId="{5B0BFFF7-A791-4913-A5DE-3F0E2FB8C72F}" type="presParOf" srcId="{D46789FE-E238-4866-A09C-E940E5559971}" destId="{D80EB515-60BB-4B1D-9CE4-42AB3092B6A1}" srcOrd="1" destOrd="0" presId="urn:microsoft.com/office/officeart/2005/8/layout/bProcess4"/>
    <dgm:cxn modelId="{0CB7E2E9-C8E6-4BD1-B76D-C2BB8A1033EE}" type="presParOf" srcId="{15D6C09D-F2A3-4269-8A11-C1E28A9D7890}" destId="{1655E387-10E7-4735-B09A-348396205D80}" srcOrd="13" destOrd="0" presId="urn:microsoft.com/office/officeart/2005/8/layout/bProcess4"/>
    <dgm:cxn modelId="{CA3DDC3F-C820-41F7-B06F-F1829C5CDE4E}" type="presParOf" srcId="{15D6C09D-F2A3-4269-8A11-C1E28A9D7890}" destId="{53ACF858-A1D6-4B10-825B-FA45D88666AB}" srcOrd="14" destOrd="0" presId="urn:microsoft.com/office/officeart/2005/8/layout/bProcess4"/>
    <dgm:cxn modelId="{2E54CD02-9330-41E8-AEA9-3BD53842D23D}" type="presParOf" srcId="{53ACF858-A1D6-4B10-825B-FA45D88666AB}" destId="{3CCB1209-65EA-4935-B309-E866805F03C1}" srcOrd="0" destOrd="0" presId="urn:microsoft.com/office/officeart/2005/8/layout/bProcess4"/>
    <dgm:cxn modelId="{0BBC2EC6-81B2-4309-9D83-B22D8100CB16}" type="presParOf" srcId="{53ACF858-A1D6-4B10-825B-FA45D88666AB}" destId="{0CABBD4C-02CA-49EE-8C92-1376CE5BCDEC}" srcOrd="1" destOrd="0" presId="urn:microsoft.com/office/officeart/2005/8/layout/bProcess4"/>
    <dgm:cxn modelId="{7990B59A-239A-4809-A01D-5809EBD2F77D}" type="presParOf" srcId="{15D6C09D-F2A3-4269-8A11-C1E28A9D7890}" destId="{845463F8-52F0-4B57-AFDB-B86288AA78DC}" srcOrd="15" destOrd="0" presId="urn:microsoft.com/office/officeart/2005/8/layout/bProcess4"/>
    <dgm:cxn modelId="{FAC00A33-D919-4668-BA7F-8F48EC4D7CA6}" type="presParOf" srcId="{15D6C09D-F2A3-4269-8A11-C1E28A9D7890}" destId="{C80D8B73-DDB3-40AF-B9BE-3F5033F2740D}" srcOrd="16" destOrd="0" presId="urn:microsoft.com/office/officeart/2005/8/layout/bProcess4"/>
    <dgm:cxn modelId="{B8CF53D9-7D92-4D66-B476-952E996EA577}" type="presParOf" srcId="{C80D8B73-DDB3-40AF-B9BE-3F5033F2740D}" destId="{1B968A1E-59E0-4A21-ADCF-DB7ED862EEF3}" srcOrd="0" destOrd="0" presId="urn:microsoft.com/office/officeart/2005/8/layout/bProcess4"/>
    <dgm:cxn modelId="{9C39B4B8-868A-4432-8D0D-C0E56DD1D93B}" type="presParOf" srcId="{C80D8B73-DDB3-40AF-B9BE-3F5033F2740D}" destId="{719D0DC4-851C-47BC-B064-AF85CAA65424}" srcOrd="1" destOrd="0" presId="urn:microsoft.com/office/officeart/2005/8/layout/b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2376CB00-247D-42BE-A361-29ED54AB6AC4}" type="doc">
      <dgm:prSet loTypeId="urn:microsoft.com/office/officeart/2008/layout/VerticalCurvedList" loCatId="list" qsTypeId="urn:microsoft.com/office/officeart/2005/8/quickstyle/simple3" qsCatId="simple" csTypeId="urn:microsoft.com/office/officeart/2005/8/colors/colorful5" csCatId="colorful" phldr="1"/>
      <dgm:spPr/>
      <dgm:t>
        <a:bodyPr/>
        <a:lstStyle/>
        <a:p>
          <a:endParaRPr lang="es-ES"/>
        </a:p>
      </dgm:t>
    </dgm:pt>
    <dgm:pt modelId="{EA1F783D-885B-412D-A4D1-778CBEB6CD97}">
      <dgm:prSet/>
      <dgm:spPr/>
      <dgm:t>
        <a:bodyPr/>
        <a:lstStyle/>
        <a:p>
          <a:r>
            <a:rPr lang="es-EC" smtClean="0"/>
            <a:t>En la presente investigación se pudo comprobar que existe una relación entre la inteligencia emocional con el desempeño laboral en los empleados de las cooperativas de ahorro y crédito del segmento 1 del Distrito Metropolitano de Quito.</a:t>
          </a:r>
          <a:endParaRPr lang="es-EC"/>
        </a:p>
      </dgm:t>
    </dgm:pt>
    <dgm:pt modelId="{3618CE2B-5B9E-499E-9BC4-A577ECE8485C}" type="parTrans" cxnId="{6A0DE86D-92F4-42CA-BB67-C92302F18A4D}">
      <dgm:prSet/>
      <dgm:spPr/>
      <dgm:t>
        <a:bodyPr/>
        <a:lstStyle/>
        <a:p>
          <a:endParaRPr lang="es-ES"/>
        </a:p>
      </dgm:t>
    </dgm:pt>
    <dgm:pt modelId="{7317C2E1-419C-4271-BCB2-B65C9D293B5B}" type="sibTrans" cxnId="{6A0DE86D-92F4-42CA-BB67-C92302F18A4D}">
      <dgm:prSet/>
      <dgm:spPr/>
      <dgm:t>
        <a:bodyPr/>
        <a:lstStyle/>
        <a:p>
          <a:endParaRPr lang="es-ES"/>
        </a:p>
      </dgm:t>
    </dgm:pt>
    <dgm:pt modelId="{F3828610-9B79-4BAB-A264-E21D3575F2E6}">
      <dgm:prSet/>
      <dgm:spPr/>
      <dgm:t>
        <a:bodyPr/>
        <a:lstStyle/>
        <a:p>
          <a:r>
            <a:rPr lang="es-EC" smtClean="0"/>
            <a:t>La inteligencia emocional con sus dimensiones: autoconocimiento, autorregulación de las emociones, empatía y habilidades sociales tienen una correlación positiva moderada frente al desempeño laboral y sus dimensiones: producto, cualidad, conocimiento en el trabajo, creatividad y responsabilidad.</a:t>
          </a:r>
          <a:endParaRPr lang="es-EC"/>
        </a:p>
      </dgm:t>
    </dgm:pt>
    <dgm:pt modelId="{2B96D916-5BCB-498E-8279-FAA93ED711B9}" type="parTrans" cxnId="{7853BF3E-DEB3-4CEA-808F-E2F605936027}">
      <dgm:prSet/>
      <dgm:spPr/>
      <dgm:t>
        <a:bodyPr/>
        <a:lstStyle/>
        <a:p>
          <a:endParaRPr lang="es-ES"/>
        </a:p>
      </dgm:t>
    </dgm:pt>
    <dgm:pt modelId="{F6A0F4A2-D6F8-4FF9-BE2D-F8B51D682BB2}" type="sibTrans" cxnId="{7853BF3E-DEB3-4CEA-808F-E2F605936027}">
      <dgm:prSet/>
      <dgm:spPr/>
      <dgm:t>
        <a:bodyPr/>
        <a:lstStyle/>
        <a:p>
          <a:endParaRPr lang="es-ES"/>
        </a:p>
      </dgm:t>
    </dgm:pt>
    <dgm:pt modelId="{43FC2A22-BE0D-4663-9D4F-6D342418F41F}" type="pres">
      <dgm:prSet presAssocID="{2376CB00-247D-42BE-A361-29ED54AB6AC4}" presName="Name0" presStyleCnt="0">
        <dgm:presLayoutVars>
          <dgm:chMax val="7"/>
          <dgm:chPref val="7"/>
          <dgm:dir/>
        </dgm:presLayoutVars>
      </dgm:prSet>
      <dgm:spPr/>
      <dgm:t>
        <a:bodyPr/>
        <a:lstStyle/>
        <a:p>
          <a:endParaRPr lang="es-ES"/>
        </a:p>
      </dgm:t>
    </dgm:pt>
    <dgm:pt modelId="{4A7A046C-E450-474D-88F0-A7E9B539BB98}" type="pres">
      <dgm:prSet presAssocID="{2376CB00-247D-42BE-A361-29ED54AB6AC4}" presName="Name1" presStyleCnt="0"/>
      <dgm:spPr/>
    </dgm:pt>
    <dgm:pt modelId="{6B48681F-DA5B-400C-B1F6-1C9FECC066C2}" type="pres">
      <dgm:prSet presAssocID="{2376CB00-247D-42BE-A361-29ED54AB6AC4}" presName="cycle" presStyleCnt="0"/>
      <dgm:spPr/>
    </dgm:pt>
    <dgm:pt modelId="{1A581C59-FA08-477B-A9FE-C1B07A62F2BF}" type="pres">
      <dgm:prSet presAssocID="{2376CB00-247D-42BE-A361-29ED54AB6AC4}" presName="srcNode" presStyleLbl="node1" presStyleIdx="0" presStyleCnt="2"/>
      <dgm:spPr/>
    </dgm:pt>
    <dgm:pt modelId="{7B22D9E6-BEC4-456D-ACEE-24A8E41DA1BC}" type="pres">
      <dgm:prSet presAssocID="{2376CB00-247D-42BE-A361-29ED54AB6AC4}" presName="conn" presStyleLbl="parChTrans1D2" presStyleIdx="0" presStyleCnt="1"/>
      <dgm:spPr/>
      <dgm:t>
        <a:bodyPr/>
        <a:lstStyle/>
        <a:p>
          <a:endParaRPr lang="es-ES"/>
        </a:p>
      </dgm:t>
    </dgm:pt>
    <dgm:pt modelId="{8523783F-5D7E-4AFB-845C-145AD06A2D48}" type="pres">
      <dgm:prSet presAssocID="{2376CB00-247D-42BE-A361-29ED54AB6AC4}" presName="extraNode" presStyleLbl="node1" presStyleIdx="0" presStyleCnt="2"/>
      <dgm:spPr/>
    </dgm:pt>
    <dgm:pt modelId="{0B679A1E-A4FE-46E7-9B34-A02018373868}" type="pres">
      <dgm:prSet presAssocID="{2376CB00-247D-42BE-A361-29ED54AB6AC4}" presName="dstNode" presStyleLbl="node1" presStyleIdx="0" presStyleCnt="2"/>
      <dgm:spPr/>
    </dgm:pt>
    <dgm:pt modelId="{943E5871-BF4A-4076-9A78-72D282366444}" type="pres">
      <dgm:prSet presAssocID="{EA1F783D-885B-412D-A4D1-778CBEB6CD97}" presName="text_1" presStyleLbl="node1" presStyleIdx="0" presStyleCnt="2">
        <dgm:presLayoutVars>
          <dgm:bulletEnabled val="1"/>
        </dgm:presLayoutVars>
      </dgm:prSet>
      <dgm:spPr/>
      <dgm:t>
        <a:bodyPr/>
        <a:lstStyle/>
        <a:p>
          <a:endParaRPr lang="es-ES"/>
        </a:p>
      </dgm:t>
    </dgm:pt>
    <dgm:pt modelId="{00D8681A-2D50-4C3D-823E-542179E9F6C8}" type="pres">
      <dgm:prSet presAssocID="{EA1F783D-885B-412D-A4D1-778CBEB6CD97}" presName="accent_1" presStyleCnt="0"/>
      <dgm:spPr/>
    </dgm:pt>
    <dgm:pt modelId="{39B66F45-4062-45BE-9AE6-4792C7D9CE6D}" type="pres">
      <dgm:prSet presAssocID="{EA1F783D-885B-412D-A4D1-778CBEB6CD97}" presName="accentRepeatNode" presStyleLbl="solidFgAcc1" presStyleIdx="0" presStyleCnt="2"/>
      <dgm:spPr/>
    </dgm:pt>
    <dgm:pt modelId="{AE7F07C8-A1DE-46CA-B6A2-13A26F8287F3}" type="pres">
      <dgm:prSet presAssocID="{F3828610-9B79-4BAB-A264-E21D3575F2E6}" presName="text_2" presStyleLbl="node1" presStyleIdx="1" presStyleCnt="2">
        <dgm:presLayoutVars>
          <dgm:bulletEnabled val="1"/>
        </dgm:presLayoutVars>
      </dgm:prSet>
      <dgm:spPr/>
      <dgm:t>
        <a:bodyPr/>
        <a:lstStyle/>
        <a:p>
          <a:endParaRPr lang="es-ES"/>
        </a:p>
      </dgm:t>
    </dgm:pt>
    <dgm:pt modelId="{14645304-3C9E-410B-B938-59AA0BE0F709}" type="pres">
      <dgm:prSet presAssocID="{F3828610-9B79-4BAB-A264-E21D3575F2E6}" presName="accent_2" presStyleCnt="0"/>
      <dgm:spPr/>
    </dgm:pt>
    <dgm:pt modelId="{6048394A-53E5-45BD-83E2-7311AEBEB34D}" type="pres">
      <dgm:prSet presAssocID="{F3828610-9B79-4BAB-A264-E21D3575F2E6}" presName="accentRepeatNode" presStyleLbl="solidFgAcc1" presStyleIdx="1" presStyleCnt="2"/>
      <dgm:spPr/>
    </dgm:pt>
  </dgm:ptLst>
  <dgm:cxnLst>
    <dgm:cxn modelId="{34C4F452-3281-4670-9320-1A993872AC2D}" type="presOf" srcId="{EA1F783D-885B-412D-A4D1-778CBEB6CD97}" destId="{943E5871-BF4A-4076-9A78-72D282366444}" srcOrd="0" destOrd="0" presId="urn:microsoft.com/office/officeart/2008/layout/VerticalCurvedList"/>
    <dgm:cxn modelId="{6A0DE86D-92F4-42CA-BB67-C92302F18A4D}" srcId="{2376CB00-247D-42BE-A361-29ED54AB6AC4}" destId="{EA1F783D-885B-412D-A4D1-778CBEB6CD97}" srcOrd="0" destOrd="0" parTransId="{3618CE2B-5B9E-499E-9BC4-A577ECE8485C}" sibTransId="{7317C2E1-419C-4271-BCB2-B65C9D293B5B}"/>
    <dgm:cxn modelId="{301688ED-FE1A-4F9A-B509-829E496F7CB3}" type="presOf" srcId="{F3828610-9B79-4BAB-A264-E21D3575F2E6}" destId="{AE7F07C8-A1DE-46CA-B6A2-13A26F8287F3}" srcOrd="0" destOrd="0" presId="urn:microsoft.com/office/officeart/2008/layout/VerticalCurvedList"/>
    <dgm:cxn modelId="{31C05396-CF71-4D78-9DB9-76676C68389F}" type="presOf" srcId="{2376CB00-247D-42BE-A361-29ED54AB6AC4}" destId="{43FC2A22-BE0D-4663-9D4F-6D342418F41F}" srcOrd="0" destOrd="0" presId="urn:microsoft.com/office/officeart/2008/layout/VerticalCurvedList"/>
    <dgm:cxn modelId="{59E3B160-F2D4-4D64-8EB1-7B26821332EA}" type="presOf" srcId="{7317C2E1-419C-4271-BCB2-B65C9D293B5B}" destId="{7B22D9E6-BEC4-456D-ACEE-24A8E41DA1BC}" srcOrd="0" destOrd="0" presId="urn:microsoft.com/office/officeart/2008/layout/VerticalCurvedList"/>
    <dgm:cxn modelId="{7853BF3E-DEB3-4CEA-808F-E2F605936027}" srcId="{2376CB00-247D-42BE-A361-29ED54AB6AC4}" destId="{F3828610-9B79-4BAB-A264-E21D3575F2E6}" srcOrd="1" destOrd="0" parTransId="{2B96D916-5BCB-498E-8279-FAA93ED711B9}" sibTransId="{F6A0F4A2-D6F8-4FF9-BE2D-F8B51D682BB2}"/>
    <dgm:cxn modelId="{5A81D6F5-67AD-4353-81D3-56B06474C928}" type="presParOf" srcId="{43FC2A22-BE0D-4663-9D4F-6D342418F41F}" destId="{4A7A046C-E450-474D-88F0-A7E9B539BB98}" srcOrd="0" destOrd="0" presId="urn:microsoft.com/office/officeart/2008/layout/VerticalCurvedList"/>
    <dgm:cxn modelId="{A55608A6-9BBA-47E1-8930-5EF37D69DD57}" type="presParOf" srcId="{4A7A046C-E450-474D-88F0-A7E9B539BB98}" destId="{6B48681F-DA5B-400C-B1F6-1C9FECC066C2}" srcOrd="0" destOrd="0" presId="urn:microsoft.com/office/officeart/2008/layout/VerticalCurvedList"/>
    <dgm:cxn modelId="{A984E92F-D44A-41DF-8CC7-2958E9D04D1B}" type="presParOf" srcId="{6B48681F-DA5B-400C-B1F6-1C9FECC066C2}" destId="{1A581C59-FA08-477B-A9FE-C1B07A62F2BF}" srcOrd="0" destOrd="0" presId="urn:microsoft.com/office/officeart/2008/layout/VerticalCurvedList"/>
    <dgm:cxn modelId="{6A775AC0-2592-420F-86D2-3F7A50AE9A40}" type="presParOf" srcId="{6B48681F-DA5B-400C-B1F6-1C9FECC066C2}" destId="{7B22D9E6-BEC4-456D-ACEE-24A8E41DA1BC}" srcOrd="1" destOrd="0" presId="urn:microsoft.com/office/officeart/2008/layout/VerticalCurvedList"/>
    <dgm:cxn modelId="{851BA250-1B72-4E1A-9B36-513D459BCBBE}" type="presParOf" srcId="{6B48681F-DA5B-400C-B1F6-1C9FECC066C2}" destId="{8523783F-5D7E-4AFB-845C-145AD06A2D48}" srcOrd="2" destOrd="0" presId="urn:microsoft.com/office/officeart/2008/layout/VerticalCurvedList"/>
    <dgm:cxn modelId="{242B972A-DF8F-4842-8C09-5D78C9C6A6FB}" type="presParOf" srcId="{6B48681F-DA5B-400C-B1F6-1C9FECC066C2}" destId="{0B679A1E-A4FE-46E7-9B34-A02018373868}" srcOrd="3" destOrd="0" presId="urn:microsoft.com/office/officeart/2008/layout/VerticalCurvedList"/>
    <dgm:cxn modelId="{D4959296-87A7-4B7D-9596-6BA4F99E3940}" type="presParOf" srcId="{4A7A046C-E450-474D-88F0-A7E9B539BB98}" destId="{943E5871-BF4A-4076-9A78-72D282366444}" srcOrd="1" destOrd="0" presId="urn:microsoft.com/office/officeart/2008/layout/VerticalCurvedList"/>
    <dgm:cxn modelId="{B87987B7-CFDD-485F-9530-E1E5D283E6C8}" type="presParOf" srcId="{4A7A046C-E450-474D-88F0-A7E9B539BB98}" destId="{00D8681A-2D50-4C3D-823E-542179E9F6C8}" srcOrd="2" destOrd="0" presId="urn:microsoft.com/office/officeart/2008/layout/VerticalCurvedList"/>
    <dgm:cxn modelId="{10688314-BEB9-418D-B443-65708D858EC6}" type="presParOf" srcId="{00D8681A-2D50-4C3D-823E-542179E9F6C8}" destId="{39B66F45-4062-45BE-9AE6-4792C7D9CE6D}" srcOrd="0" destOrd="0" presId="urn:microsoft.com/office/officeart/2008/layout/VerticalCurvedList"/>
    <dgm:cxn modelId="{F49333A3-68CF-4A52-A8A3-75DE54A19139}" type="presParOf" srcId="{4A7A046C-E450-474D-88F0-A7E9B539BB98}" destId="{AE7F07C8-A1DE-46CA-B6A2-13A26F8287F3}" srcOrd="3" destOrd="0" presId="urn:microsoft.com/office/officeart/2008/layout/VerticalCurvedList"/>
    <dgm:cxn modelId="{A15D52B4-5AEB-450F-9F88-F3FD3A5DD04C}" type="presParOf" srcId="{4A7A046C-E450-474D-88F0-A7E9B539BB98}" destId="{14645304-3C9E-410B-B938-59AA0BE0F709}" srcOrd="4" destOrd="0" presId="urn:microsoft.com/office/officeart/2008/layout/VerticalCurvedList"/>
    <dgm:cxn modelId="{44A3B467-1A27-4651-8759-2CEA5E151C9E}" type="presParOf" srcId="{14645304-3C9E-410B-B938-59AA0BE0F709}" destId="{6048394A-53E5-45BD-83E2-7311AEBEB34D}"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92CE2C6A-DF15-4A1E-8097-3CBF6723451E}" type="doc">
      <dgm:prSet loTypeId="urn:microsoft.com/office/officeart/2008/layout/VerticalCurvedList" loCatId="list" qsTypeId="urn:microsoft.com/office/officeart/2005/8/quickstyle/simple3" qsCatId="simple" csTypeId="urn:microsoft.com/office/officeart/2005/8/colors/colorful4" csCatId="colorful" phldr="1"/>
      <dgm:spPr/>
      <dgm:t>
        <a:bodyPr/>
        <a:lstStyle/>
        <a:p>
          <a:endParaRPr lang="es-ES"/>
        </a:p>
      </dgm:t>
    </dgm:pt>
    <dgm:pt modelId="{1A8D53B8-80CB-4346-878C-5FCCFBF1F5BD}">
      <dgm:prSet/>
      <dgm:spPr/>
      <dgm:t>
        <a:bodyPr/>
        <a:lstStyle/>
        <a:p>
          <a:r>
            <a:rPr lang="es-EC" dirty="0" smtClean="0"/>
            <a:t>El nivel de inteligencia emocional existente en los empleados de las cooperativas de ahorro y crédito del segmento 1del DMQ es aceptable, pero se determinó ciertos puntos críticos como que a algunos empleados no se sientan a gusto trabajando en equipo, juzgan a sus compañeros cuando toman una mala decisión, se les hace difícil establecer una comunicación clara y centrar sus emociones cuando están trabajando bajo presión.</a:t>
          </a:r>
          <a:endParaRPr lang="es-EC" dirty="0"/>
        </a:p>
      </dgm:t>
    </dgm:pt>
    <dgm:pt modelId="{61B30B9E-C4DA-4887-8797-1718CD6B39F9}" type="parTrans" cxnId="{D923DBE2-2BD1-41C3-83F1-1CB6B5602D8F}">
      <dgm:prSet/>
      <dgm:spPr/>
      <dgm:t>
        <a:bodyPr/>
        <a:lstStyle/>
        <a:p>
          <a:endParaRPr lang="es-ES"/>
        </a:p>
      </dgm:t>
    </dgm:pt>
    <dgm:pt modelId="{41FE8E6B-491A-4A34-A015-2A7A14BD97D6}" type="sibTrans" cxnId="{D923DBE2-2BD1-41C3-83F1-1CB6B5602D8F}">
      <dgm:prSet/>
      <dgm:spPr/>
      <dgm:t>
        <a:bodyPr/>
        <a:lstStyle/>
        <a:p>
          <a:endParaRPr lang="es-ES"/>
        </a:p>
      </dgm:t>
    </dgm:pt>
    <dgm:pt modelId="{BB6D4671-748A-46BA-8D4D-0210DC5BA9DD}">
      <dgm:prSet/>
      <dgm:spPr/>
      <dgm:t>
        <a:bodyPr/>
        <a:lstStyle/>
        <a:p>
          <a:r>
            <a:rPr lang="es-EC" smtClean="0"/>
            <a:t>El desempeño laboral percibido por los jefes inmediatos y autoevaluado por los empleados de las cooperativas de ahorro y crédito del segmento 1 del DMQ tuvo como resultado una calificación aceptable, en donde se conoció que algunos empleados piensan que les hace falta capacitaciones sobre su puesto para dominar los procesos de las tareas que realizan.</a:t>
          </a:r>
          <a:endParaRPr lang="es-EC"/>
        </a:p>
      </dgm:t>
    </dgm:pt>
    <dgm:pt modelId="{A6046806-29CB-42F9-879C-E3BF4805995C}" type="parTrans" cxnId="{5528B59A-AC21-4A10-AF11-2B9724A5F360}">
      <dgm:prSet/>
      <dgm:spPr/>
      <dgm:t>
        <a:bodyPr/>
        <a:lstStyle/>
        <a:p>
          <a:endParaRPr lang="es-ES"/>
        </a:p>
      </dgm:t>
    </dgm:pt>
    <dgm:pt modelId="{3C19B585-F0B0-412D-B7E5-7D7F420B5992}" type="sibTrans" cxnId="{5528B59A-AC21-4A10-AF11-2B9724A5F360}">
      <dgm:prSet/>
      <dgm:spPr/>
      <dgm:t>
        <a:bodyPr/>
        <a:lstStyle/>
        <a:p>
          <a:endParaRPr lang="es-ES"/>
        </a:p>
      </dgm:t>
    </dgm:pt>
    <dgm:pt modelId="{851D8689-4957-44F5-B2BC-5BD05B502920}" type="pres">
      <dgm:prSet presAssocID="{92CE2C6A-DF15-4A1E-8097-3CBF6723451E}" presName="Name0" presStyleCnt="0">
        <dgm:presLayoutVars>
          <dgm:chMax val="7"/>
          <dgm:chPref val="7"/>
          <dgm:dir/>
        </dgm:presLayoutVars>
      </dgm:prSet>
      <dgm:spPr/>
      <dgm:t>
        <a:bodyPr/>
        <a:lstStyle/>
        <a:p>
          <a:endParaRPr lang="es-ES"/>
        </a:p>
      </dgm:t>
    </dgm:pt>
    <dgm:pt modelId="{AF89A8A5-2097-4479-AF7A-72E74D5D1D50}" type="pres">
      <dgm:prSet presAssocID="{92CE2C6A-DF15-4A1E-8097-3CBF6723451E}" presName="Name1" presStyleCnt="0"/>
      <dgm:spPr/>
    </dgm:pt>
    <dgm:pt modelId="{80E45A8F-2D90-459A-A1A4-E5733E9A5984}" type="pres">
      <dgm:prSet presAssocID="{92CE2C6A-DF15-4A1E-8097-3CBF6723451E}" presName="cycle" presStyleCnt="0"/>
      <dgm:spPr/>
    </dgm:pt>
    <dgm:pt modelId="{ECAFF3C3-B3BC-4F29-9D1C-70BD6B8A21F7}" type="pres">
      <dgm:prSet presAssocID="{92CE2C6A-DF15-4A1E-8097-3CBF6723451E}" presName="srcNode" presStyleLbl="node1" presStyleIdx="0" presStyleCnt="2"/>
      <dgm:spPr/>
    </dgm:pt>
    <dgm:pt modelId="{156C0F29-60B9-4CB4-ABFC-8B293A97E5C6}" type="pres">
      <dgm:prSet presAssocID="{92CE2C6A-DF15-4A1E-8097-3CBF6723451E}" presName="conn" presStyleLbl="parChTrans1D2" presStyleIdx="0" presStyleCnt="1"/>
      <dgm:spPr/>
      <dgm:t>
        <a:bodyPr/>
        <a:lstStyle/>
        <a:p>
          <a:endParaRPr lang="es-ES"/>
        </a:p>
      </dgm:t>
    </dgm:pt>
    <dgm:pt modelId="{8178A2AA-8B4C-45C9-B582-C80E8FCF3A70}" type="pres">
      <dgm:prSet presAssocID="{92CE2C6A-DF15-4A1E-8097-3CBF6723451E}" presName="extraNode" presStyleLbl="node1" presStyleIdx="0" presStyleCnt="2"/>
      <dgm:spPr/>
    </dgm:pt>
    <dgm:pt modelId="{3686C2F0-10B7-46A6-A124-05CF4382EDE8}" type="pres">
      <dgm:prSet presAssocID="{92CE2C6A-DF15-4A1E-8097-3CBF6723451E}" presName="dstNode" presStyleLbl="node1" presStyleIdx="0" presStyleCnt="2"/>
      <dgm:spPr/>
    </dgm:pt>
    <dgm:pt modelId="{C22754CE-0B13-4ECF-A66B-EAF1FD997196}" type="pres">
      <dgm:prSet presAssocID="{1A8D53B8-80CB-4346-878C-5FCCFBF1F5BD}" presName="text_1" presStyleLbl="node1" presStyleIdx="0" presStyleCnt="2">
        <dgm:presLayoutVars>
          <dgm:bulletEnabled val="1"/>
        </dgm:presLayoutVars>
      </dgm:prSet>
      <dgm:spPr/>
      <dgm:t>
        <a:bodyPr/>
        <a:lstStyle/>
        <a:p>
          <a:endParaRPr lang="es-ES"/>
        </a:p>
      </dgm:t>
    </dgm:pt>
    <dgm:pt modelId="{FAE31DCE-2852-45BE-BE56-E822AE4771ED}" type="pres">
      <dgm:prSet presAssocID="{1A8D53B8-80CB-4346-878C-5FCCFBF1F5BD}" presName="accent_1" presStyleCnt="0"/>
      <dgm:spPr/>
    </dgm:pt>
    <dgm:pt modelId="{D36B5FA6-0C7E-4630-803E-64CB3076D4F5}" type="pres">
      <dgm:prSet presAssocID="{1A8D53B8-80CB-4346-878C-5FCCFBF1F5BD}" presName="accentRepeatNode" presStyleLbl="solidFgAcc1" presStyleIdx="0" presStyleCnt="2"/>
      <dgm:spPr/>
    </dgm:pt>
    <dgm:pt modelId="{1C48E1C0-C55A-4FF7-A62C-8087A39C6E8A}" type="pres">
      <dgm:prSet presAssocID="{BB6D4671-748A-46BA-8D4D-0210DC5BA9DD}" presName="text_2" presStyleLbl="node1" presStyleIdx="1" presStyleCnt="2">
        <dgm:presLayoutVars>
          <dgm:bulletEnabled val="1"/>
        </dgm:presLayoutVars>
      </dgm:prSet>
      <dgm:spPr/>
      <dgm:t>
        <a:bodyPr/>
        <a:lstStyle/>
        <a:p>
          <a:endParaRPr lang="es-ES"/>
        </a:p>
      </dgm:t>
    </dgm:pt>
    <dgm:pt modelId="{143274E4-8465-47B7-A5DF-5449274C003E}" type="pres">
      <dgm:prSet presAssocID="{BB6D4671-748A-46BA-8D4D-0210DC5BA9DD}" presName="accent_2" presStyleCnt="0"/>
      <dgm:spPr/>
    </dgm:pt>
    <dgm:pt modelId="{556BFA40-6127-4737-ADB1-0AB32B129C04}" type="pres">
      <dgm:prSet presAssocID="{BB6D4671-748A-46BA-8D4D-0210DC5BA9DD}" presName="accentRepeatNode" presStyleLbl="solidFgAcc1" presStyleIdx="1" presStyleCnt="2"/>
      <dgm:spPr/>
    </dgm:pt>
  </dgm:ptLst>
  <dgm:cxnLst>
    <dgm:cxn modelId="{6E303A1E-694D-4578-9F9C-3EDF2DB73294}" type="presOf" srcId="{BB6D4671-748A-46BA-8D4D-0210DC5BA9DD}" destId="{1C48E1C0-C55A-4FF7-A62C-8087A39C6E8A}" srcOrd="0" destOrd="0" presId="urn:microsoft.com/office/officeart/2008/layout/VerticalCurvedList"/>
    <dgm:cxn modelId="{487F38B4-3229-4D6E-82CC-B1A169C2BF6D}" type="presOf" srcId="{1A8D53B8-80CB-4346-878C-5FCCFBF1F5BD}" destId="{C22754CE-0B13-4ECF-A66B-EAF1FD997196}" srcOrd="0" destOrd="0" presId="urn:microsoft.com/office/officeart/2008/layout/VerticalCurvedList"/>
    <dgm:cxn modelId="{5528B59A-AC21-4A10-AF11-2B9724A5F360}" srcId="{92CE2C6A-DF15-4A1E-8097-3CBF6723451E}" destId="{BB6D4671-748A-46BA-8D4D-0210DC5BA9DD}" srcOrd="1" destOrd="0" parTransId="{A6046806-29CB-42F9-879C-E3BF4805995C}" sibTransId="{3C19B585-F0B0-412D-B7E5-7D7F420B5992}"/>
    <dgm:cxn modelId="{4DE671E2-E2AD-44E5-9F83-5093F613CA24}" type="presOf" srcId="{41FE8E6B-491A-4A34-A015-2A7A14BD97D6}" destId="{156C0F29-60B9-4CB4-ABFC-8B293A97E5C6}" srcOrd="0" destOrd="0" presId="urn:microsoft.com/office/officeart/2008/layout/VerticalCurvedList"/>
    <dgm:cxn modelId="{27EC65A0-F23A-4593-8875-C32287D93F90}" type="presOf" srcId="{92CE2C6A-DF15-4A1E-8097-3CBF6723451E}" destId="{851D8689-4957-44F5-B2BC-5BD05B502920}" srcOrd="0" destOrd="0" presId="urn:microsoft.com/office/officeart/2008/layout/VerticalCurvedList"/>
    <dgm:cxn modelId="{D923DBE2-2BD1-41C3-83F1-1CB6B5602D8F}" srcId="{92CE2C6A-DF15-4A1E-8097-3CBF6723451E}" destId="{1A8D53B8-80CB-4346-878C-5FCCFBF1F5BD}" srcOrd="0" destOrd="0" parTransId="{61B30B9E-C4DA-4887-8797-1718CD6B39F9}" sibTransId="{41FE8E6B-491A-4A34-A015-2A7A14BD97D6}"/>
    <dgm:cxn modelId="{7F6B5C73-0348-483D-A4F4-9F434D9EF0E3}" type="presParOf" srcId="{851D8689-4957-44F5-B2BC-5BD05B502920}" destId="{AF89A8A5-2097-4479-AF7A-72E74D5D1D50}" srcOrd="0" destOrd="0" presId="urn:microsoft.com/office/officeart/2008/layout/VerticalCurvedList"/>
    <dgm:cxn modelId="{46457A1D-B19F-4D62-8340-D55AC1C86876}" type="presParOf" srcId="{AF89A8A5-2097-4479-AF7A-72E74D5D1D50}" destId="{80E45A8F-2D90-459A-A1A4-E5733E9A5984}" srcOrd="0" destOrd="0" presId="urn:microsoft.com/office/officeart/2008/layout/VerticalCurvedList"/>
    <dgm:cxn modelId="{BA8A398C-0A27-4478-BC27-88D280BAE721}" type="presParOf" srcId="{80E45A8F-2D90-459A-A1A4-E5733E9A5984}" destId="{ECAFF3C3-B3BC-4F29-9D1C-70BD6B8A21F7}" srcOrd="0" destOrd="0" presId="urn:microsoft.com/office/officeart/2008/layout/VerticalCurvedList"/>
    <dgm:cxn modelId="{58DF4401-D5C9-4D8E-88A8-FB47CA789EA9}" type="presParOf" srcId="{80E45A8F-2D90-459A-A1A4-E5733E9A5984}" destId="{156C0F29-60B9-4CB4-ABFC-8B293A97E5C6}" srcOrd="1" destOrd="0" presId="urn:microsoft.com/office/officeart/2008/layout/VerticalCurvedList"/>
    <dgm:cxn modelId="{22DB0D73-02D6-4EF5-94E9-168FB9A2B5C0}" type="presParOf" srcId="{80E45A8F-2D90-459A-A1A4-E5733E9A5984}" destId="{8178A2AA-8B4C-45C9-B582-C80E8FCF3A70}" srcOrd="2" destOrd="0" presId="urn:microsoft.com/office/officeart/2008/layout/VerticalCurvedList"/>
    <dgm:cxn modelId="{C03C548D-1886-4A62-9F5C-0679015D3FBB}" type="presParOf" srcId="{80E45A8F-2D90-459A-A1A4-E5733E9A5984}" destId="{3686C2F0-10B7-46A6-A124-05CF4382EDE8}" srcOrd="3" destOrd="0" presId="urn:microsoft.com/office/officeart/2008/layout/VerticalCurvedList"/>
    <dgm:cxn modelId="{9E8C4491-B9EE-4CFA-80A3-35252034565F}" type="presParOf" srcId="{AF89A8A5-2097-4479-AF7A-72E74D5D1D50}" destId="{C22754CE-0B13-4ECF-A66B-EAF1FD997196}" srcOrd="1" destOrd="0" presId="urn:microsoft.com/office/officeart/2008/layout/VerticalCurvedList"/>
    <dgm:cxn modelId="{19332AA1-684F-40E8-A8DC-E9F059929395}" type="presParOf" srcId="{AF89A8A5-2097-4479-AF7A-72E74D5D1D50}" destId="{FAE31DCE-2852-45BE-BE56-E822AE4771ED}" srcOrd="2" destOrd="0" presId="urn:microsoft.com/office/officeart/2008/layout/VerticalCurvedList"/>
    <dgm:cxn modelId="{659BC945-A78F-48B7-8C76-5B56FE116524}" type="presParOf" srcId="{FAE31DCE-2852-45BE-BE56-E822AE4771ED}" destId="{D36B5FA6-0C7E-4630-803E-64CB3076D4F5}" srcOrd="0" destOrd="0" presId="urn:microsoft.com/office/officeart/2008/layout/VerticalCurvedList"/>
    <dgm:cxn modelId="{2095054A-3CDA-4A8C-8097-1075E59BCAE9}" type="presParOf" srcId="{AF89A8A5-2097-4479-AF7A-72E74D5D1D50}" destId="{1C48E1C0-C55A-4FF7-A62C-8087A39C6E8A}" srcOrd="3" destOrd="0" presId="urn:microsoft.com/office/officeart/2008/layout/VerticalCurvedList"/>
    <dgm:cxn modelId="{3C1D7309-BBF6-4F25-AA08-EB2D87F89B7A}" type="presParOf" srcId="{AF89A8A5-2097-4479-AF7A-72E74D5D1D50}" destId="{143274E4-8465-47B7-A5DF-5449274C003E}" srcOrd="4" destOrd="0" presId="urn:microsoft.com/office/officeart/2008/layout/VerticalCurvedList"/>
    <dgm:cxn modelId="{3AE64688-60AF-465A-ADF2-21B3EFEF0487}" type="presParOf" srcId="{143274E4-8465-47B7-A5DF-5449274C003E}" destId="{556BFA40-6127-4737-ADB1-0AB32B129C04}"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92CE2C6A-DF15-4A1E-8097-3CBF6723451E}" type="doc">
      <dgm:prSet loTypeId="urn:microsoft.com/office/officeart/2008/layout/VerticalCurvedList" loCatId="list" qsTypeId="urn:microsoft.com/office/officeart/2005/8/quickstyle/simple3" qsCatId="simple" csTypeId="urn:microsoft.com/office/officeart/2005/8/colors/colorful4" csCatId="colorful" phldr="1"/>
      <dgm:spPr/>
      <dgm:t>
        <a:bodyPr/>
        <a:lstStyle/>
        <a:p>
          <a:endParaRPr lang="es-ES"/>
        </a:p>
      </dgm:t>
    </dgm:pt>
    <dgm:pt modelId="{315C17C5-AC25-480E-B39D-850C5D76F4D6}">
      <dgm:prSet/>
      <dgm:spPr/>
      <dgm:t>
        <a:bodyPr/>
        <a:lstStyle/>
        <a:p>
          <a:r>
            <a:rPr lang="es-EC" smtClean="0"/>
            <a:t>Al determinar la incidencia de la inteligencia emocional en el desempeño laboral como propuesta de mejora se elaboró varias estrategias para el desarrollo de la inteligencia emocional en los empleados de las cooperativas de ahorro y crédito del segmento 1 en el DMQ, estas  estrategias están inmersas en un manual de actividades lúdicas que podrán enseñarles a los empleados mediante juegos para desarrollar su autoconocimiento, su autorregulación de las emociones, su empatía y sus habilidades sociales.</a:t>
          </a:r>
          <a:endParaRPr lang="es-EC"/>
        </a:p>
      </dgm:t>
    </dgm:pt>
    <dgm:pt modelId="{65C5B16B-22D4-46DD-805F-FC106E9FEF62}" type="parTrans" cxnId="{D51B372E-A98B-4DE1-9480-D2469C79764A}">
      <dgm:prSet/>
      <dgm:spPr/>
      <dgm:t>
        <a:bodyPr/>
        <a:lstStyle/>
        <a:p>
          <a:endParaRPr lang="es-ES"/>
        </a:p>
      </dgm:t>
    </dgm:pt>
    <dgm:pt modelId="{161F6174-0D8A-4691-A9AF-79FA52D4FFB6}" type="sibTrans" cxnId="{D51B372E-A98B-4DE1-9480-D2469C79764A}">
      <dgm:prSet/>
      <dgm:spPr/>
      <dgm:t>
        <a:bodyPr/>
        <a:lstStyle/>
        <a:p>
          <a:endParaRPr lang="es-ES"/>
        </a:p>
      </dgm:t>
    </dgm:pt>
    <dgm:pt modelId="{851D8689-4957-44F5-B2BC-5BD05B502920}" type="pres">
      <dgm:prSet presAssocID="{92CE2C6A-DF15-4A1E-8097-3CBF6723451E}" presName="Name0" presStyleCnt="0">
        <dgm:presLayoutVars>
          <dgm:chMax val="7"/>
          <dgm:chPref val="7"/>
          <dgm:dir/>
        </dgm:presLayoutVars>
      </dgm:prSet>
      <dgm:spPr/>
      <dgm:t>
        <a:bodyPr/>
        <a:lstStyle/>
        <a:p>
          <a:endParaRPr lang="es-ES"/>
        </a:p>
      </dgm:t>
    </dgm:pt>
    <dgm:pt modelId="{AF89A8A5-2097-4479-AF7A-72E74D5D1D50}" type="pres">
      <dgm:prSet presAssocID="{92CE2C6A-DF15-4A1E-8097-3CBF6723451E}" presName="Name1" presStyleCnt="0"/>
      <dgm:spPr/>
    </dgm:pt>
    <dgm:pt modelId="{80E45A8F-2D90-459A-A1A4-E5733E9A5984}" type="pres">
      <dgm:prSet presAssocID="{92CE2C6A-DF15-4A1E-8097-3CBF6723451E}" presName="cycle" presStyleCnt="0"/>
      <dgm:spPr/>
    </dgm:pt>
    <dgm:pt modelId="{ECAFF3C3-B3BC-4F29-9D1C-70BD6B8A21F7}" type="pres">
      <dgm:prSet presAssocID="{92CE2C6A-DF15-4A1E-8097-3CBF6723451E}" presName="srcNode" presStyleLbl="node1" presStyleIdx="0" presStyleCnt="1"/>
      <dgm:spPr/>
    </dgm:pt>
    <dgm:pt modelId="{156C0F29-60B9-4CB4-ABFC-8B293A97E5C6}" type="pres">
      <dgm:prSet presAssocID="{92CE2C6A-DF15-4A1E-8097-3CBF6723451E}" presName="conn" presStyleLbl="parChTrans1D2" presStyleIdx="0" presStyleCnt="1"/>
      <dgm:spPr/>
      <dgm:t>
        <a:bodyPr/>
        <a:lstStyle/>
        <a:p>
          <a:endParaRPr lang="es-ES"/>
        </a:p>
      </dgm:t>
    </dgm:pt>
    <dgm:pt modelId="{8178A2AA-8B4C-45C9-B582-C80E8FCF3A70}" type="pres">
      <dgm:prSet presAssocID="{92CE2C6A-DF15-4A1E-8097-3CBF6723451E}" presName="extraNode" presStyleLbl="node1" presStyleIdx="0" presStyleCnt="1"/>
      <dgm:spPr/>
    </dgm:pt>
    <dgm:pt modelId="{3686C2F0-10B7-46A6-A124-05CF4382EDE8}" type="pres">
      <dgm:prSet presAssocID="{92CE2C6A-DF15-4A1E-8097-3CBF6723451E}" presName="dstNode" presStyleLbl="node1" presStyleIdx="0" presStyleCnt="1"/>
      <dgm:spPr/>
    </dgm:pt>
    <dgm:pt modelId="{589B9F25-A5C4-4A32-957B-A07C6855F6CC}" type="pres">
      <dgm:prSet presAssocID="{315C17C5-AC25-480E-B39D-850C5D76F4D6}" presName="text_1" presStyleLbl="node1" presStyleIdx="0" presStyleCnt="1">
        <dgm:presLayoutVars>
          <dgm:bulletEnabled val="1"/>
        </dgm:presLayoutVars>
      </dgm:prSet>
      <dgm:spPr/>
      <dgm:t>
        <a:bodyPr/>
        <a:lstStyle/>
        <a:p>
          <a:endParaRPr lang="es-ES"/>
        </a:p>
      </dgm:t>
    </dgm:pt>
    <dgm:pt modelId="{3E7F04CB-B0C2-48EC-8E8A-EACB88CF1CB0}" type="pres">
      <dgm:prSet presAssocID="{315C17C5-AC25-480E-B39D-850C5D76F4D6}" presName="accent_1" presStyleCnt="0"/>
      <dgm:spPr/>
    </dgm:pt>
    <dgm:pt modelId="{50994CED-63AC-4045-9383-A7E814A6AF4F}" type="pres">
      <dgm:prSet presAssocID="{315C17C5-AC25-480E-B39D-850C5D76F4D6}" presName="accentRepeatNode" presStyleLbl="solidFgAcc1" presStyleIdx="0" presStyleCnt="1"/>
      <dgm:spPr/>
    </dgm:pt>
  </dgm:ptLst>
  <dgm:cxnLst>
    <dgm:cxn modelId="{D51B372E-A98B-4DE1-9480-D2469C79764A}" srcId="{92CE2C6A-DF15-4A1E-8097-3CBF6723451E}" destId="{315C17C5-AC25-480E-B39D-850C5D76F4D6}" srcOrd="0" destOrd="0" parTransId="{65C5B16B-22D4-46DD-805F-FC106E9FEF62}" sibTransId="{161F6174-0D8A-4691-A9AF-79FA52D4FFB6}"/>
    <dgm:cxn modelId="{EA73E541-38F6-452B-B07C-748F2FAA5994}" type="presOf" srcId="{161F6174-0D8A-4691-A9AF-79FA52D4FFB6}" destId="{156C0F29-60B9-4CB4-ABFC-8B293A97E5C6}" srcOrd="0" destOrd="0" presId="urn:microsoft.com/office/officeart/2008/layout/VerticalCurvedList"/>
    <dgm:cxn modelId="{27EC65A0-F23A-4593-8875-C32287D93F90}" type="presOf" srcId="{92CE2C6A-DF15-4A1E-8097-3CBF6723451E}" destId="{851D8689-4957-44F5-B2BC-5BD05B502920}" srcOrd="0" destOrd="0" presId="urn:microsoft.com/office/officeart/2008/layout/VerticalCurvedList"/>
    <dgm:cxn modelId="{2ACCB33A-F32A-438D-A991-662810B3EA17}" type="presOf" srcId="{315C17C5-AC25-480E-B39D-850C5D76F4D6}" destId="{589B9F25-A5C4-4A32-957B-A07C6855F6CC}" srcOrd="0" destOrd="0" presId="urn:microsoft.com/office/officeart/2008/layout/VerticalCurvedList"/>
    <dgm:cxn modelId="{7F6B5C73-0348-483D-A4F4-9F434D9EF0E3}" type="presParOf" srcId="{851D8689-4957-44F5-B2BC-5BD05B502920}" destId="{AF89A8A5-2097-4479-AF7A-72E74D5D1D50}" srcOrd="0" destOrd="0" presId="urn:microsoft.com/office/officeart/2008/layout/VerticalCurvedList"/>
    <dgm:cxn modelId="{46457A1D-B19F-4D62-8340-D55AC1C86876}" type="presParOf" srcId="{AF89A8A5-2097-4479-AF7A-72E74D5D1D50}" destId="{80E45A8F-2D90-459A-A1A4-E5733E9A5984}" srcOrd="0" destOrd="0" presId="urn:microsoft.com/office/officeart/2008/layout/VerticalCurvedList"/>
    <dgm:cxn modelId="{BA8A398C-0A27-4478-BC27-88D280BAE721}" type="presParOf" srcId="{80E45A8F-2D90-459A-A1A4-E5733E9A5984}" destId="{ECAFF3C3-B3BC-4F29-9D1C-70BD6B8A21F7}" srcOrd="0" destOrd="0" presId="urn:microsoft.com/office/officeart/2008/layout/VerticalCurvedList"/>
    <dgm:cxn modelId="{58DF4401-D5C9-4D8E-88A8-FB47CA789EA9}" type="presParOf" srcId="{80E45A8F-2D90-459A-A1A4-E5733E9A5984}" destId="{156C0F29-60B9-4CB4-ABFC-8B293A97E5C6}" srcOrd="1" destOrd="0" presId="urn:microsoft.com/office/officeart/2008/layout/VerticalCurvedList"/>
    <dgm:cxn modelId="{22DB0D73-02D6-4EF5-94E9-168FB9A2B5C0}" type="presParOf" srcId="{80E45A8F-2D90-459A-A1A4-E5733E9A5984}" destId="{8178A2AA-8B4C-45C9-B582-C80E8FCF3A70}" srcOrd="2" destOrd="0" presId="urn:microsoft.com/office/officeart/2008/layout/VerticalCurvedList"/>
    <dgm:cxn modelId="{C03C548D-1886-4A62-9F5C-0679015D3FBB}" type="presParOf" srcId="{80E45A8F-2D90-459A-A1A4-E5733E9A5984}" destId="{3686C2F0-10B7-46A6-A124-05CF4382EDE8}" srcOrd="3" destOrd="0" presId="urn:microsoft.com/office/officeart/2008/layout/VerticalCurvedList"/>
    <dgm:cxn modelId="{A8AD5E87-9E57-45B4-8AB3-7DDE25D5C77F}" type="presParOf" srcId="{AF89A8A5-2097-4479-AF7A-72E74D5D1D50}" destId="{589B9F25-A5C4-4A32-957B-A07C6855F6CC}" srcOrd="1" destOrd="0" presId="urn:microsoft.com/office/officeart/2008/layout/VerticalCurvedList"/>
    <dgm:cxn modelId="{B5A0EA40-433D-4665-AB2D-1EEB3C6EA548}" type="presParOf" srcId="{AF89A8A5-2097-4479-AF7A-72E74D5D1D50}" destId="{3E7F04CB-B0C2-48EC-8E8A-EACB88CF1CB0}" srcOrd="2" destOrd="0" presId="urn:microsoft.com/office/officeart/2008/layout/VerticalCurvedList"/>
    <dgm:cxn modelId="{33F3CF02-0053-42F8-B3BB-7DB878F22B20}" type="presParOf" srcId="{3E7F04CB-B0C2-48EC-8E8A-EACB88CF1CB0}" destId="{50994CED-63AC-4045-9383-A7E814A6AF4F}"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0B12FE42-2F24-4C00-8F8C-54FF58650445}" type="doc">
      <dgm:prSet loTypeId="urn:microsoft.com/office/officeart/2005/8/layout/vList3" loCatId="list" qsTypeId="urn:microsoft.com/office/officeart/2005/8/quickstyle/simple3" qsCatId="simple" csTypeId="urn:microsoft.com/office/officeart/2005/8/colors/colorful3" csCatId="colorful" phldr="1"/>
      <dgm:spPr/>
    </dgm:pt>
    <dgm:pt modelId="{42C93F53-C619-48C1-9027-CF1FC873FDF0}">
      <dgm:prSet phldrT="[Texto]"/>
      <dgm:spPr/>
      <dgm:t>
        <a:bodyPr/>
        <a:lstStyle/>
        <a:p>
          <a:r>
            <a:rPr lang="es-EC" smtClean="0"/>
            <a:t>Se recomienda a las cooperativas de ahorro y crédito del segmento 1 del DMQ dar capacitaciones a sus empleados sobre lo que es la inteligencia emocional y como este factor puede influir en su desempeño laboral y así poder contribuir para que exista un adecuado clima laboral.</a:t>
          </a:r>
          <a:endParaRPr lang="es-ES" dirty="0"/>
        </a:p>
      </dgm:t>
    </dgm:pt>
    <dgm:pt modelId="{C06805D3-3E00-4D79-958C-B7D5EB3F2930}" type="parTrans" cxnId="{E2E7C7A1-F584-4634-9A1E-0B82327B4D1C}">
      <dgm:prSet/>
      <dgm:spPr/>
    </dgm:pt>
    <dgm:pt modelId="{60E23B2D-4504-4AA9-BD78-D8F9731EE5C0}" type="sibTrans" cxnId="{E2E7C7A1-F584-4634-9A1E-0B82327B4D1C}">
      <dgm:prSet/>
      <dgm:spPr/>
    </dgm:pt>
    <dgm:pt modelId="{3EDC0C37-2F71-48AD-B550-EA75BED4F175}">
      <dgm:prSet/>
      <dgm:spPr/>
      <dgm:t>
        <a:bodyPr/>
        <a:lstStyle/>
        <a:p>
          <a:r>
            <a:rPr lang="es-EC" smtClean="0"/>
            <a:t>Las cooperativas de ahorro y crédito del segmento 1 del DMQ deberían realizar anualmente un diagnóstico de la inteligencia emocional de sus empleados, para la utilización efectiva del manual, el mismo que deberá ser actualizado según los resultados del diagnóstico.</a:t>
          </a:r>
          <a:endParaRPr lang="es-EC"/>
        </a:p>
      </dgm:t>
    </dgm:pt>
    <dgm:pt modelId="{53B0D4FF-AA2A-4F4D-ADB4-FE1380200718}" type="parTrans" cxnId="{A5A26EF9-792F-46B6-9F30-ADAEFAE78D74}">
      <dgm:prSet/>
      <dgm:spPr/>
      <dgm:t>
        <a:bodyPr/>
        <a:lstStyle/>
        <a:p>
          <a:endParaRPr lang="es-ES"/>
        </a:p>
      </dgm:t>
    </dgm:pt>
    <dgm:pt modelId="{16ADADDE-786D-496E-B2A1-7A1211924B82}" type="sibTrans" cxnId="{A5A26EF9-792F-46B6-9F30-ADAEFAE78D74}">
      <dgm:prSet/>
      <dgm:spPr/>
      <dgm:t>
        <a:bodyPr/>
        <a:lstStyle/>
        <a:p>
          <a:endParaRPr lang="es-ES"/>
        </a:p>
      </dgm:t>
    </dgm:pt>
    <dgm:pt modelId="{253603C0-6BF0-4FC0-87B7-893D94D2F141}">
      <dgm:prSet/>
      <dgm:spPr/>
      <dgm:t>
        <a:bodyPr/>
        <a:lstStyle/>
        <a:p>
          <a:r>
            <a:rPr lang="es-EC" smtClean="0"/>
            <a:t>Para la aplicación del manual se recomienda un tiempo estimado de 6 horas y en un lugar amplio donde los empleados puedan aprovechar de mejor manera las actividades, escogiendo de forma aleatoria a los empleados para diferentes días y que esta capacitación no detenga las actividades normales de cada cooperativa.</a:t>
          </a:r>
          <a:endParaRPr lang="es-EC"/>
        </a:p>
      </dgm:t>
    </dgm:pt>
    <dgm:pt modelId="{7D954FCD-7BA4-4A2C-B4C4-E0E1AB8A118C}" type="parTrans" cxnId="{3248C99A-8C06-40EB-88AD-133EAE6E4D9F}">
      <dgm:prSet/>
      <dgm:spPr/>
      <dgm:t>
        <a:bodyPr/>
        <a:lstStyle/>
        <a:p>
          <a:endParaRPr lang="es-ES"/>
        </a:p>
      </dgm:t>
    </dgm:pt>
    <dgm:pt modelId="{F9674FF2-1B73-4B3A-ACB5-C6157726C11F}" type="sibTrans" cxnId="{3248C99A-8C06-40EB-88AD-133EAE6E4D9F}">
      <dgm:prSet/>
      <dgm:spPr/>
      <dgm:t>
        <a:bodyPr/>
        <a:lstStyle/>
        <a:p>
          <a:endParaRPr lang="es-ES"/>
        </a:p>
      </dgm:t>
    </dgm:pt>
    <dgm:pt modelId="{63A430D3-025D-40C9-BC97-A36BFB56908B}" type="pres">
      <dgm:prSet presAssocID="{0B12FE42-2F24-4C00-8F8C-54FF58650445}" presName="linearFlow" presStyleCnt="0">
        <dgm:presLayoutVars>
          <dgm:dir/>
          <dgm:resizeHandles val="exact"/>
        </dgm:presLayoutVars>
      </dgm:prSet>
      <dgm:spPr/>
    </dgm:pt>
    <dgm:pt modelId="{7553708D-DCDC-430F-8030-1F928F0AC47C}" type="pres">
      <dgm:prSet presAssocID="{42C93F53-C619-48C1-9027-CF1FC873FDF0}" presName="composite" presStyleCnt="0"/>
      <dgm:spPr/>
    </dgm:pt>
    <dgm:pt modelId="{B81EB474-136C-4CFA-8CDC-6FB4A4175334}" type="pres">
      <dgm:prSet presAssocID="{42C93F53-C619-48C1-9027-CF1FC873FDF0}" presName="imgShp" presStyleLbl="fgImgPlace1" presStyleIdx="0" presStyleCnt="3"/>
      <dgm:spPr>
        <a:blipFill rotWithShape="1">
          <a:blip xmlns:r="http://schemas.openxmlformats.org/officeDocument/2006/relationships" r:embed="rId1"/>
          <a:stretch>
            <a:fillRect/>
          </a:stretch>
        </a:blipFill>
      </dgm:spPr>
    </dgm:pt>
    <dgm:pt modelId="{BE4043AF-C208-4507-8951-F3D79890FD43}" type="pres">
      <dgm:prSet presAssocID="{42C93F53-C619-48C1-9027-CF1FC873FDF0}" presName="txShp" presStyleLbl="node1" presStyleIdx="0" presStyleCnt="3">
        <dgm:presLayoutVars>
          <dgm:bulletEnabled val="1"/>
        </dgm:presLayoutVars>
      </dgm:prSet>
      <dgm:spPr/>
      <dgm:t>
        <a:bodyPr/>
        <a:lstStyle/>
        <a:p>
          <a:endParaRPr lang="es-ES"/>
        </a:p>
      </dgm:t>
    </dgm:pt>
    <dgm:pt modelId="{FC3CF80E-FF4B-4E8A-B316-0C74EB189625}" type="pres">
      <dgm:prSet presAssocID="{60E23B2D-4504-4AA9-BD78-D8F9731EE5C0}" presName="spacing" presStyleCnt="0"/>
      <dgm:spPr/>
    </dgm:pt>
    <dgm:pt modelId="{DA1F6D79-20A1-461C-8957-CBA823F39294}" type="pres">
      <dgm:prSet presAssocID="{3EDC0C37-2F71-48AD-B550-EA75BED4F175}" presName="composite" presStyleCnt="0"/>
      <dgm:spPr/>
    </dgm:pt>
    <dgm:pt modelId="{445B2205-E874-4939-9783-F2D0A0A5BE42}" type="pres">
      <dgm:prSet presAssocID="{3EDC0C37-2F71-48AD-B550-EA75BED4F175}" presName="imgShp" presStyleLbl="fgImgPlace1" presStyleIdx="1" presStyleCnt="3"/>
      <dgm:spPr>
        <a:blipFill rotWithShape="1">
          <a:blip xmlns:r="http://schemas.openxmlformats.org/officeDocument/2006/relationships" r:embed="rId2"/>
          <a:stretch>
            <a:fillRect/>
          </a:stretch>
        </a:blipFill>
      </dgm:spPr>
    </dgm:pt>
    <dgm:pt modelId="{6BDE78B8-D97E-4FAA-9F8F-BDC14C8B81DB}" type="pres">
      <dgm:prSet presAssocID="{3EDC0C37-2F71-48AD-B550-EA75BED4F175}" presName="txShp" presStyleLbl="node1" presStyleIdx="1" presStyleCnt="3">
        <dgm:presLayoutVars>
          <dgm:bulletEnabled val="1"/>
        </dgm:presLayoutVars>
      </dgm:prSet>
      <dgm:spPr/>
      <dgm:t>
        <a:bodyPr/>
        <a:lstStyle/>
        <a:p>
          <a:endParaRPr lang="es-ES"/>
        </a:p>
      </dgm:t>
    </dgm:pt>
    <dgm:pt modelId="{88903D18-51C6-41E6-B7A1-0B113DD24ACB}" type="pres">
      <dgm:prSet presAssocID="{16ADADDE-786D-496E-B2A1-7A1211924B82}" presName="spacing" presStyleCnt="0"/>
      <dgm:spPr/>
    </dgm:pt>
    <dgm:pt modelId="{ABC05232-036E-4B3C-8AE5-B77222EE93C9}" type="pres">
      <dgm:prSet presAssocID="{253603C0-6BF0-4FC0-87B7-893D94D2F141}" presName="composite" presStyleCnt="0"/>
      <dgm:spPr/>
    </dgm:pt>
    <dgm:pt modelId="{3285F318-78D0-4FCA-ACD1-1A97D497C008}" type="pres">
      <dgm:prSet presAssocID="{253603C0-6BF0-4FC0-87B7-893D94D2F141}" presName="imgShp" presStyleLbl="fgImgPlace1" presStyleIdx="2" presStyleCnt="3"/>
      <dgm:spPr>
        <a:blipFill rotWithShape="1">
          <a:blip xmlns:r="http://schemas.openxmlformats.org/officeDocument/2006/relationships" r:embed="rId3"/>
          <a:stretch>
            <a:fillRect/>
          </a:stretch>
        </a:blipFill>
      </dgm:spPr>
    </dgm:pt>
    <dgm:pt modelId="{6F40FD47-6E5B-4A1B-A682-FA374EA5F9DF}" type="pres">
      <dgm:prSet presAssocID="{253603C0-6BF0-4FC0-87B7-893D94D2F141}" presName="txShp" presStyleLbl="node1" presStyleIdx="2" presStyleCnt="3">
        <dgm:presLayoutVars>
          <dgm:bulletEnabled val="1"/>
        </dgm:presLayoutVars>
      </dgm:prSet>
      <dgm:spPr/>
      <dgm:t>
        <a:bodyPr/>
        <a:lstStyle/>
        <a:p>
          <a:endParaRPr lang="es-ES"/>
        </a:p>
      </dgm:t>
    </dgm:pt>
  </dgm:ptLst>
  <dgm:cxnLst>
    <dgm:cxn modelId="{A5A26EF9-792F-46B6-9F30-ADAEFAE78D74}" srcId="{0B12FE42-2F24-4C00-8F8C-54FF58650445}" destId="{3EDC0C37-2F71-48AD-B550-EA75BED4F175}" srcOrd="1" destOrd="0" parTransId="{53B0D4FF-AA2A-4F4D-ADB4-FE1380200718}" sibTransId="{16ADADDE-786D-496E-B2A1-7A1211924B82}"/>
    <dgm:cxn modelId="{01F2D97C-DCC6-45C7-89C5-412C147957E8}" type="presOf" srcId="{3EDC0C37-2F71-48AD-B550-EA75BED4F175}" destId="{6BDE78B8-D97E-4FAA-9F8F-BDC14C8B81DB}" srcOrd="0" destOrd="0" presId="urn:microsoft.com/office/officeart/2005/8/layout/vList3"/>
    <dgm:cxn modelId="{88BBB0C2-897F-4FC1-8B6F-B0AA28DE4209}" type="presOf" srcId="{42C93F53-C619-48C1-9027-CF1FC873FDF0}" destId="{BE4043AF-C208-4507-8951-F3D79890FD43}" srcOrd="0" destOrd="0" presId="urn:microsoft.com/office/officeart/2005/8/layout/vList3"/>
    <dgm:cxn modelId="{39AEF463-9D40-487B-8168-F79643CCB7F2}" type="presOf" srcId="{253603C0-6BF0-4FC0-87B7-893D94D2F141}" destId="{6F40FD47-6E5B-4A1B-A682-FA374EA5F9DF}" srcOrd="0" destOrd="0" presId="urn:microsoft.com/office/officeart/2005/8/layout/vList3"/>
    <dgm:cxn modelId="{3248C99A-8C06-40EB-88AD-133EAE6E4D9F}" srcId="{0B12FE42-2F24-4C00-8F8C-54FF58650445}" destId="{253603C0-6BF0-4FC0-87B7-893D94D2F141}" srcOrd="2" destOrd="0" parTransId="{7D954FCD-7BA4-4A2C-B4C4-E0E1AB8A118C}" sibTransId="{F9674FF2-1B73-4B3A-ACB5-C6157726C11F}"/>
    <dgm:cxn modelId="{D51ACB6D-34FC-4BAA-B4ED-4B5BDFEAF006}" type="presOf" srcId="{0B12FE42-2F24-4C00-8F8C-54FF58650445}" destId="{63A430D3-025D-40C9-BC97-A36BFB56908B}" srcOrd="0" destOrd="0" presId="urn:microsoft.com/office/officeart/2005/8/layout/vList3"/>
    <dgm:cxn modelId="{E2E7C7A1-F584-4634-9A1E-0B82327B4D1C}" srcId="{0B12FE42-2F24-4C00-8F8C-54FF58650445}" destId="{42C93F53-C619-48C1-9027-CF1FC873FDF0}" srcOrd="0" destOrd="0" parTransId="{C06805D3-3E00-4D79-958C-B7D5EB3F2930}" sibTransId="{60E23B2D-4504-4AA9-BD78-D8F9731EE5C0}"/>
    <dgm:cxn modelId="{95B81504-1324-4CBC-AF7A-F157AB05702F}" type="presParOf" srcId="{63A430D3-025D-40C9-BC97-A36BFB56908B}" destId="{7553708D-DCDC-430F-8030-1F928F0AC47C}" srcOrd="0" destOrd="0" presId="urn:microsoft.com/office/officeart/2005/8/layout/vList3"/>
    <dgm:cxn modelId="{D08ADE20-6F72-4879-990F-86AB937F665B}" type="presParOf" srcId="{7553708D-DCDC-430F-8030-1F928F0AC47C}" destId="{B81EB474-136C-4CFA-8CDC-6FB4A4175334}" srcOrd="0" destOrd="0" presId="urn:microsoft.com/office/officeart/2005/8/layout/vList3"/>
    <dgm:cxn modelId="{AD3000E2-38F4-4204-8E6E-A09AD692EE17}" type="presParOf" srcId="{7553708D-DCDC-430F-8030-1F928F0AC47C}" destId="{BE4043AF-C208-4507-8951-F3D79890FD43}" srcOrd="1" destOrd="0" presId="urn:microsoft.com/office/officeart/2005/8/layout/vList3"/>
    <dgm:cxn modelId="{FCBFA7CE-8066-4959-8DCE-CC239E4D9AAF}" type="presParOf" srcId="{63A430D3-025D-40C9-BC97-A36BFB56908B}" destId="{FC3CF80E-FF4B-4E8A-B316-0C74EB189625}" srcOrd="1" destOrd="0" presId="urn:microsoft.com/office/officeart/2005/8/layout/vList3"/>
    <dgm:cxn modelId="{5259B9F2-40AF-428E-9AD4-E5BF8A21A871}" type="presParOf" srcId="{63A430D3-025D-40C9-BC97-A36BFB56908B}" destId="{DA1F6D79-20A1-461C-8957-CBA823F39294}" srcOrd="2" destOrd="0" presId="urn:microsoft.com/office/officeart/2005/8/layout/vList3"/>
    <dgm:cxn modelId="{B76FAF3A-A458-4502-9A35-3C9F6CF09E66}" type="presParOf" srcId="{DA1F6D79-20A1-461C-8957-CBA823F39294}" destId="{445B2205-E874-4939-9783-F2D0A0A5BE42}" srcOrd="0" destOrd="0" presId="urn:microsoft.com/office/officeart/2005/8/layout/vList3"/>
    <dgm:cxn modelId="{182871F1-8B92-438D-9A3B-5AC42CD80ACA}" type="presParOf" srcId="{DA1F6D79-20A1-461C-8957-CBA823F39294}" destId="{6BDE78B8-D97E-4FAA-9F8F-BDC14C8B81DB}" srcOrd="1" destOrd="0" presId="urn:microsoft.com/office/officeart/2005/8/layout/vList3"/>
    <dgm:cxn modelId="{0D67A141-A6B9-423C-94A9-ADBBD4BA6652}" type="presParOf" srcId="{63A430D3-025D-40C9-BC97-A36BFB56908B}" destId="{88903D18-51C6-41E6-B7A1-0B113DD24ACB}" srcOrd="3" destOrd="0" presId="urn:microsoft.com/office/officeart/2005/8/layout/vList3"/>
    <dgm:cxn modelId="{5C3C66C7-248E-4ADD-B071-41BED3C9C93A}" type="presParOf" srcId="{63A430D3-025D-40C9-BC97-A36BFB56908B}" destId="{ABC05232-036E-4B3C-8AE5-B77222EE93C9}" srcOrd="4" destOrd="0" presId="urn:microsoft.com/office/officeart/2005/8/layout/vList3"/>
    <dgm:cxn modelId="{F17DE47E-4374-4260-834E-9F07423C2D4D}" type="presParOf" srcId="{ABC05232-036E-4B3C-8AE5-B77222EE93C9}" destId="{3285F318-78D0-4FCA-ACD1-1A97D497C008}" srcOrd="0" destOrd="0" presId="urn:microsoft.com/office/officeart/2005/8/layout/vList3"/>
    <dgm:cxn modelId="{7FCDCC0D-464D-4DB4-A1BC-12657F659648}" type="presParOf" srcId="{ABC05232-036E-4B3C-8AE5-B77222EE93C9}" destId="{6F40FD47-6E5B-4A1B-A682-FA374EA5F9DF}"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E1E54598-9C84-415F-BBAE-51D64767C212}" type="doc">
      <dgm:prSet loTypeId="urn:microsoft.com/office/officeart/2005/8/layout/vList3" loCatId="list" qsTypeId="urn:microsoft.com/office/officeart/2005/8/quickstyle/simple3" qsCatId="simple" csTypeId="urn:microsoft.com/office/officeart/2005/8/colors/colorful3" csCatId="colorful" phldr="1"/>
      <dgm:spPr/>
      <dgm:t>
        <a:bodyPr/>
        <a:lstStyle/>
        <a:p>
          <a:endParaRPr lang="es-ES"/>
        </a:p>
      </dgm:t>
    </dgm:pt>
    <dgm:pt modelId="{88718D5B-9A0F-4DE9-B76B-EDCB15767596}">
      <dgm:prSet phldrT="[Texto]"/>
      <dgm:spPr/>
      <dgm:t>
        <a:bodyPr/>
        <a:lstStyle/>
        <a:p>
          <a:pPr algn="just"/>
          <a:r>
            <a:rPr lang="es-EC" dirty="0" smtClean="0"/>
            <a:t>Se   recomienda que las  COAC   realicen pausas activas que desarrollen aspectos que fortalecen la inteligencia emocional en los empleados como por ejemplo: el positivismo es decir que miren el vaso medio lleno, promover un vocabulario emocional para poder explicar claramente cómo se sienten, buscar que el personal permanezca equilibrado y asertivo para mejorar la resolución de conflictos y fomentar la curiosidad por otras personas para afianzar las habilidades sociales </a:t>
          </a:r>
          <a:r>
            <a:rPr lang="es-EC" smtClean="0"/>
            <a:t>del individuo.</a:t>
          </a:r>
          <a:endParaRPr lang="es-ES" dirty="0"/>
        </a:p>
      </dgm:t>
    </dgm:pt>
    <dgm:pt modelId="{411422A7-628B-440B-9724-FFEC0D24509A}" type="parTrans" cxnId="{844A3771-CB19-46E0-92C4-2E29AC9F5F56}">
      <dgm:prSet/>
      <dgm:spPr/>
    </dgm:pt>
    <dgm:pt modelId="{BD47CD4B-C8F8-4441-9B2D-D2938A36B49A}" type="sibTrans" cxnId="{844A3771-CB19-46E0-92C4-2E29AC9F5F56}">
      <dgm:prSet/>
      <dgm:spPr/>
    </dgm:pt>
    <dgm:pt modelId="{052F8DBD-2205-4B9F-8C60-3CF18D37A0B7}" type="pres">
      <dgm:prSet presAssocID="{E1E54598-9C84-415F-BBAE-51D64767C212}" presName="linearFlow" presStyleCnt="0">
        <dgm:presLayoutVars>
          <dgm:dir/>
          <dgm:resizeHandles val="exact"/>
        </dgm:presLayoutVars>
      </dgm:prSet>
      <dgm:spPr/>
      <dgm:t>
        <a:bodyPr/>
        <a:lstStyle/>
        <a:p>
          <a:endParaRPr lang="es-ES"/>
        </a:p>
      </dgm:t>
    </dgm:pt>
    <dgm:pt modelId="{3B1167D0-6DC4-4F59-98B4-EAF9A194DA90}" type="pres">
      <dgm:prSet presAssocID="{88718D5B-9A0F-4DE9-B76B-EDCB15767596}" presName="composite" presStyleCnt="0"/>
      <dgm:spPr/>
    </dgm:pt>
    <dgm:pt modelId="{C81F121E-43B2-47FC-9E02-158D0B5633C0}" type="pres">
      <dgm:prSet presAssocID="{88718D5B-9A0F-4DE9-B76B-EDCB15767596}" presName="imgShp" presStyleLbl="fgImgPlace1" presStyleIdx="0" presStyleCnt="1"/>
      <dgm:spPr>
        <a:blipFill rotWithShape="1">
          <a:blip xmlns:r="http://schemas.openxmlformats.org/officeDocument/2006/relationships" r:embed="rId1"/>
          <a:stretch>
            <a:fillRect/>
          </a:stretch>
        </a:blipFill>
      </dgm:spPr>
    </dgm:pt>
    <dgm:pt modelId="{AFC3CF83-04B2-4265-9F2B-6654C10FE272}" type="pres">
      <dgm:prSet presAssocID="{88718D5B-9A0F-4DE9-B76B-EDCB15767596}" presName="txShp" presStyleLbl="node1" presStyleIdx="0" presStyleCnt="1">
        <dgm:presLayoutVars>
          <dgm:bulletEnabled val="1"/>
        </dgm:presLayoutVars>
      </dgm:prSet>
      <dgm:spPr/>
      <dgm:t>
        <a:bodyPr/>
        <a:lstStyle/>
        <a:p>
          <a:endParaRPr lang="es-ES"/>
        </a:p>
      </dgm:t>
    </dgm:pt>
  </dgm:ptLst>
  <dgm:cxnLst>
    <dgm:cxn modelId="{32BC7C3A-069D-48EF-9022-C70A7FDBD636}" type="presOf" srcId="{88718D5B-9A0F-4DE9-B76B-EDCB15767596}" destId="{AFC3CF83-04B2-4265-9F2B-6654C10FE272}" srcOrd="0" destOrd="0" presId="urn:microsoft.com/office/officeart/2005/8/layout/vList3"/>
    <dgm:cxn modelId="{6637E89E-FDD3-45B4-B0C6-D5D4F076DB4D}" type="presOf" srcId="{E1E54598-9C84-415F-BBAE-51D64767C212}" destId="{052F8DBD-2205-4B9F-8C60-3CF18D37A0B7}" srcOrd="0" destOrd="0" presId="urn:microsoft.com/office/officeart/2005/8/layout/vList3"/>
    <dgm:cxn modelId="{844A3771-CB19-46E0-92C4-2E29AC9F5F56}" srcId="{E1E54598-9C84-415F-BBAE-51D64767C212}" destId="{88718D5B-9A0F-4DE9-B76B-EDCB15767596}" srcOrd="0" destOrd="0" parTransId="{411422A7-628B-440B-9724-FFEC0D24509A}" sibTransId="{BD47CD4B-C8F8-4441-9B2D-D2938A36B49A}"/>
    <dgm:cxn modelId="{2334F3C1-6599-4555-B309-2D01C6EEA8A7}" type="presParOf" srcId="{052F8DBD-2205-4B9F-8C60-3CF18D37A0B7}" destId="{3B1167D0-6DC4-4F59-98B4-EAF9A194DA90}" srcOrd="0" destOrd="0" presId="urn:microsoft.com/office/officeart/2005/8/layout/vList3"/>
    <dgm:cxn modelId="{D8C8F3D3-AEE0-4C41-A0F2-5DB89AC7088D}" type="presParOf" srcId="{3B1167D0-6DC4-4F59-98B4-EAF9A194DA90}" destId="{C81F121E-43B2-47FC-9E02-158D0B5633C0}" srcOrd="0" destOrd="0" presId="urn:microsoft.com/office/officeart/2005/8/layout/vList3"/>
    <dgm:cxn modelId="{C05056E6-3A1C-47D1-A1A0-4BC84C83CE23}" type="presParOf" srcId="{3B1167D0-6DC4-4F59-98B4-EAF9A194DA90}" destId="{AFC3CF83-04B2-4265-9F2B-6654C10FE272}"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7B3C613-133E-44AA-BC60-21AEB1ACCDE9}" type="doc">
      <dgm:prSet loTypeId="urn:microsoft.com/office/officeart/2005/8/layout/vList4" loCatId="list" qsTypeId="urn:microsoft.com/office/officeart/2005/8/quickstyle/simple3" qsCatId="simple" csTypeId="urn:microsoft.com/office/officeart/2005/8/colors/colorful5" csCatId="colorful" phldr="1"/>
      <dgm:spPr/>
      <dgm:t>
        <a:bodyPr/>
        <a:lstStyle/>
        <a:p>
          <a:endParaRPr lang="es-ES"/>
        </a:p>
      </dgm:t>
    </dgm:pt>
    <dgm:pt modelId="{C5D8335C-67EB-4E57-8AD2-4735A2190AF4}">
      <dgm:prSet phldrT="[Texto]"/>
      <dgm:spPr/>
      <dgm:t>
        <a:bodyPr/>
        <a:lstStyle/>
        <a:p>
          <a:pPr algn="l"/>
          <a:r>
            <a:rPr lang="es-ES" dirty="0" smtClean="0">
              <a:latin typeface="HELVETICA" panose="020B0604020202020204" pitchFamily="34" charset="0"/>
              <a:cs typeface="HELVETICA" panose="020B0604020202020204" pitchFamily="34" charset="0"/>
            </a:rPr>
            <a:t>OBJETIVO GENERAL</a:t>
          </a:r>
          <a:endParaRPr lang="es-ES" dirty="0">
            <a:latin typeface="HELVETICA" panose="020B0604020202020204" pitchFamily="34" charset="0"/>
            <a:cs typeface="HELVETICA" panose="020B0604020202020204" pitchFamily="34" charset="0"/>
          </a:endParaRPr>
        </a:p>
      </dgm:t>
    </dgm:pt>
    <dgm:pt modelId="{05CB3DF0-AA25-49EE-B107-85DDF029C83C}" type="parTrans" cxnId="{105DAF8C-5C35-425F-9D9C-38E1AFF5AEFA}">
      <dgm:prSet/>
      <dgm:spPr/>
      <dgm:t>
        <a:bodyPr/>
        <a:lstStyle/>
        <a:p>
          <a:endParaRPr lang="es-ES"/>
        </a:p>
      </dgm:t>
    </dgm:pt>
    <dgm:pt modelId="{4520426B-1C54-4589-A3CD-EA4F892B1C06}" type="sibTrans" cxnId="{105DAF8C-5C35-425F-9D9C-38E1AFF5AEFA}">
      <dgm:prSet/>
      <dgm:spPr/>
      <dgm:t>
        <a:bodyPr/>
        <a:lstStyle/>
        <a:p>
          <a:endParaRPr lang="es-ES"/>
        </a:p>
      </dgm:t>
    </dgm:pt>
    <dgm:pt modelId="{54BBC5B4-9306-48F2-9F3B-8514E3A6ED15}">
      <dgm:prSet phldrT="[Texto]"/>
      <dgm:spPr/>
      <dgm:t>
        <a:bodyPr/>
        <a:lstStyle/>
        <a:p>
          <a:pPr algn="l"/>
          <a:r>
            <a:rPr lang="es-EC" dirty="0" smtClean="0"/>
            <a:t>Determinar la relación de la inteligencia emocional con el desempeño laboral para el establecimiento de un adecuado clima laboral mediante un manual de actividades lúdicas para el desarrollo de la inteligencia emocional en los empleados de las cooperativas de ahorro y crédito del segmento 1 del Distrito Metropolitano de Quito.</a:t>
          </a:r>
          <a:endParaRPr lang="es-ES" dirty="0">
            <a:latin typeface="HELVETICA" panose="020B0604020202020204" pitchFamily="34" charset="0"/>
            <a:cs typeface="HELVETICA" panose="020B0604020202020204" pitchFamily="34" charset="0"/>
          </a:endParaRPr>
        </a:p>
      </dgm:t>
    </dgm:pt>
    <dgm:pt modelId="{C9D175EF-A942-49E6-9E8C-3677EB857450}" type="parTrans" cxnId="{FECF4DF0-9044-4CA7-9A5B-99663AA0EEEB}">
      <dgm:prSet/>
      <dgm:spPr/>
      <dgm:t>
        <a:bodyPr/>
        <a:lstStyle/>
        <a:p>
          <a:endParaRPr lang="es-ES"/>
        </a:p>
      </dgm:t>
    </dgm:pt>
    <dgm:pt modelId="{AC9EC319-A9E1-4374-B07E-55603F0608EE}" type="sibTrans" cxnId="{FECF4DF0-9044-4CA7-9A5B-99663AA0EEEB}">
      <dgm:prSet/>
      <dgm:spPr/>
      <dgm:t>
        <a:bodyPr/>
        <a:lstStyle/>
        <a:p>
          <a:endParaRPr lang="es-ES"/>
        </a:p>
      </dgm:t>
    </dgm:pt>
    <dgm:pt modelId="{9801A0BA-0F11-449E-A390-F7757FCE3C2A}" type="pres">
      <dgm:prSet presAssocID="{17B3C613-133E-44AA-BC60-21AEB1ACCDE9}" presName="linear" presStyleCnt="0">
        <dgm:presLayoutVars>
          <dgm:dir/>
          <dgm:resizeHandles val="exact"/>
        </dgm:presLayoutVars>
      </dgm:prSet>
      <dgm:spPr/>
      <dgm:t>
        <a:bodyPr/>
        <a:lstStyle/>
        <a:p>
          <a:endParaRPr lang="es-ES"/>
        </a:p>
      </dgm:t>
    </dgm:pt>
    <dgm:pt modelId="{BF6505ED-7CEF-4A57-BBD8-7F30AFA069EB}" type="pres">
      <dgm:prSet presAssocID="{C5D8335C-67EB-4E57-8AD2-4735A2190AF4}" presName="comp" presStyleCnt="0"/>
      <dgm:spPr/>
    </dgm:pt>
    <dgm:pt modelId="{D606E019-2E97-499E-A23E-C71380566642}" type="pres">
      <dgm:prSet presAssocID="{C5D8335C-67EB-4E57-8AD2-4735A2190AF4}" presName="box" presStyleLbl="node1" presStyleIdx="0" presStyleCnt="1"/>
      <dgm:spPr/>
      <dgm:t>
        <a:bodyPr/>
        <a:lstStyle/>
        <a:p>
          <a:endParaRPr lang="es-ES"/>
        </a:p>
      </dgm:t>
    </dgm:pt>
    <dgm:pt modelId="{491DE7E0-44CD-40DB-B744-AFFC4D67ECBE}" type="pres">
      <dgm:prSet presAssocID="{C5D8335C-67EB-4E57-8AD2-4735A2190AF4}" presName="img" presStyleLbl="fgImgPlace1" presStyleIdx="0" presStyleCnt="1" custScaleX="120746" custScaleY="85430" custLinFactNeighborX="1406" custLinFactNeighborY="-1055"/>
      <dgm:spPr>
        <a:blipFill>
          <a:blip xmlns:r="http://schemas.openxmlformats.org/officeDocument/2006/relationships" r:embed="rId1">
            <a:extLst>
              <a:ext uri="{28A0092B-C50C-407E-A947-70E740481C1C}">
                <a14:useLocalDpi xmlns:a14="http://schemas.microsoft.com/office/drawing/2010/main" val="0"/>
              </a:ext>
            </a:extLst>
          </a:blip>
          <a:srcRect/>
          <a:stretch>
            <a:fillRect l="-128000" r="-128000"/>
          </a:stretch>
        </a:blipFill>
      </dgm:spPr>
    </dgm:pt>
    <dgm:pt modelId="{8043EAF2-DC1B-45F7-BF08-A37EA5BF5888}" type="pres">
      <dgm:prSet presAssocID="{C5D8335C-67EB-4E57-8AD2-4735A2190AF4}" presName="text" presStyleLbl="node1" presStyleIdx="0" presStyleCnt="1">
        <dgm:presLayoutVars>
          <dgm:bulletEnabled val="1"/>
        </dgm:presLayoutVars>
      </dgm:prSet>
      <dgm:spPr/>
      <dgm:t>
        <a:bodyPr/>
        <a:lstStyle/>
        <a:p>
          <a:endParaRPr lang="es-ES"/>
        </a:p>
      </dgm:t>
    </dgm:pt>
  </dgm:ptLst>
  <dgm:cxnLst>
    <dgm:cxn modelId="{39F304CB-7E5B-48C8-9387-E092DF4B0A39}" type="presOf" srcId="{54BBC5B4-9306-48F2-9F3B-8514E3A6ED15}" destId="{D606E019-2E97-499E-A23E-C71380566642}" srcOrd="0" destOrd="1" presId="urn:microsoft.com/office/officeart/2005/8/layout/vList4"/>
    <dgm:cxn modelId="{FECF4DF0-9044-4CA7-9A5B-99663AA0EEEB}" srcId="{C5D8335C-67EB-4E57-8AD2-4735A2190AF4}" destId="{54BBC5B4-9306-48F2-9F3B-8514E3A6ED15}" srcOrd="0" destOrd="0" parTransId="{C9D175EF-A942-49E6-9E8C-3677EB857450}" sibTransId="{AC9EC319-A9E1-4374-B07E-55603F0608EE}"/>
    <dgm:cxn modelId="{F8648E1C-B05C-42BC-897C-F1ABD38F080C}" type="presOf" srcId="{54BBC5B4-9306-48F2-9F3B-8514E3A6ED15}" destId="{8043EAF2-DC1B-45F7-BF08-A37EA5BF5888}" srcOrd="1" destOrd="1" presId="urn:microsoft.com/office/officeart/2005/8/layout/vList4"/>
    <dgm:cxn modelId="{CD030220-A6BB-473D-8061-4F91EEBC1F50}" type="presOf" srcId="{C5D8335C-67EB-4E57-8AD2-4735A2190AF4}" destId="{D606E019-2E97-499E-A23E-C71380566642}" srcOrd="0" destOrd="0" presId="urn:microsoft.com/office/officeart/2005/8/layout/vList4"/>
    <dgm:cxn modelId="{0F343D40-1C8A-436A-9657-5C642986E949}" type="presOf" srcId="{C5D8335C-67EB-4E57-8AD2-4735A2190AF4}" destId="{8043EAF2-DC1B-45F7-BF08-A37EA5BF5888}" srcOrd="1" destOrd="0" presId="urn:microsoft.com/office/officeart/2005/8/layout/vList4"/>
    <dgm:cxn modelId="{105DAF8C-5C35-425F-9D9C-38E1AFF5AEFA}" srcId="{17B3C613-133E-44AA-BC60-21AEB1ACCDE9}" destId="{C5D8335C-67EB-4E57-8AD2-4735A2190AF4}" srcOrd="0" destOrd="0" parTransId="{05CB3DF0-AA25-49EE-B107-85DDF029C83C}" sibTransId="{4520426B-1C54-4589-A3CD-EA4F892B1C06}"/>
    <dgm:cxn modelId="{6579FA00-62C6-475C-A11A-A5F2754CCD9D}" type="presOf" srcId="{17B3C613-133E-44AA-BC60-21AEB1ACCDE9}" destId="{9801A0BA-0F11-449E-A390-F7757FCE3C2A}" srcOrd="0" destOrd="0" presId="urn:microsoft.com/office/officeart/2005/8/layout/vList4"/>
    <dgm:cxn modelId="{E19388E6-EF86-40D6-BEFF-FC2680DC2120}" type="presParOf" srcId="{9801A0BA-0F11-449E-A390-F7757FCE3C2A}" destId="{BF6505ED-7CEF-4A57-BBD8-7F30AFA069EB}" srcOrd="0" destOrd="0" presId="urn:microsoft.com/office/officeart/2005/8/layout/vList4"/>
    <dgm:cxn modelId="{A40CF303-6A56-487A-9258-125F54BA45F4}" type="presParOf" srcId="{BF6505ED-7CEF-4A57-BBD8-7F30AFA069EB}" destId="{D606E019-2E97-499E-A23E-C71380566642}" srcOrd="0" destOrd="0" presId="urn:microsoft.com/office/officeart/2005/8/layout/vList4"/>
    <dgm:cxn modelId="{125CC92B-966D-49CF-B208-43B950085DB8}" type="presParOf" srcId="{BF6505ED-7CEF-4A57-BBD8-7F30AFA069EB}" destId="{491DE7E0-44CD-40DB-B744-AFFC4D67ECBE}" srcOrd="1" destOrd="0" presId="urn:microsoft.com/office/officeart/2005/8/layout/vList4"/>
    <dgm:cxn modelId="{F5D0B08A-987A-4D9F-B148-E022AE6A77C5}" type="presParOf" srcId="{BF6505ED-7CEF-4A57-BBD8-7F30AFA069EB}" destId="{8043EAF2-DC1B-45F7-BF08-A37EA5BF5888}"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3FD764F-8ECC-494D-868B-D8B72E8D9C24}" type="doc">
      <dgm:prSet loTypeId="urn:microsoft.com/office/officeart/2005/8/layout/vList4" loCatId="list" qsTypeId="urn:microsoft.com/office/officeart/2005/8/quickstyle/simple3" qsCatId="simple" csTypeId="urn:microsoft.com/office/officeart/2005/8/colors/colorful5" csCatId="colorful" phldr="1"/>
      <dgm:spPr/>
      <dgm:t>
        <a:bodyPr/>
        <a:lstStyle/>
        <a:p>
          <a:endParaRPr lang="es-ES"/>
        </a:p>
      </dgm:t>
    </dgm:pt>
    <dgm:pt modelId="{32D029ED-482E-4F30-A11D-DC9769DDDD24}">
      <dgm:prSet phldrT="[Texto]"/>
      <dgm:spPr/>
      <dgm:t>
        <a:bodyPr/>
        <a:lstStyle/>
        <a:p>
          <a:r>
            <a:rPr lang="es-EC" dirty="0" smtClean="0">
              <a:latin typeface="HELVETICA" panose="020B0604020202020204" pitchFamily="34" charset="0"/>
              <a:cs typeface="HELVETICA" panose="020B0604020202020204" pitchFamily="34" charset="0"/>
            </a:rPr>
            <a:t>Identificar la inteligencia emocional existente en los empleados de las cooperativas de ahorro y crédito del segmento 1 del DMQ para la determinación de los puntos críticos.</a:t>
          </a:r>
          <a:endParaRPr lang="es-ES" dirty="0">
            <a:latin typeface="HELVETICA" panose="020B0604020202020204" pitchFamily="34" charset="0"/>
            <a:cs typeface="HELVETICA" panose="020B0604020202020204" pitchFamily="34" charset="0"/>
          </a:endParaRPr>
        </a:p>
      </dgm:t>
    </dgm:pt>
    <dgm:pt modelId="{B3C330E5-AE03-41E3-83D6-EF15D0EA614B}" type="parTrans" cxnId="{D3D6E2BA-12BF-468F-9D25-89BDBCF31081}">
      <dgm:prSet/>
      <dgm:spPr/>
      <dgm:t>
        <a:bodyPr/>
        <a:lstStyle/>
        <a:p>
          <a:endParaRPr lang="es-ES">
            <a:latin typeface="HELVETICA" panose="020B0604020202020204" pitchFamily="34" charset="0"/>
            <a:cs typeface="HELVETICA" panose="020B0604020202020204" pitchFamily="34" charset="0"/>
          </a:endParaRPr>
        </a:p>
      </dgm:t>
    </dgm:pt>
    <dgm:pt modelId="{AB6A976C-CD0C-49E7-9D64-F23A2C8F9ACD}" type="sibTrans" cxnId="{D3D6E2BA-12BF-468F-9D25-89BDBCF31081}">
      <dgm:prSet/>
      <dgm:spPr/>
      <dgm:t>
        <a:bodyPr/>
        <a:lstStyle/>
        <a:p>
          <a:endParaRPr lang="es-ES">
            <a:latin typeface="HELVETICA" panose="020B0604020202020204" pitchFamily="34" charset="0"/>
            <a:cs typeface="HELVETICA" panose="020B0604020202020204" pitchFamily="34" charset="0"/>
          </a:endParaRPr>
        </a:p>
      </dgm:t>
    </dgm:pt>
    <dgm:pt modelId="{1D59AD1B-A09A-4D67-9A2E-F4D67DC7B54E}">
      <dgm:prSet/>
      <dgm:spPr/>
      <dgm:t>
        <a:bodyPr/>
        <a:lstStyle/>
        <a:p>
          <a:r>
            <a:rPr lang="es-EC" dirty="0" smtClean="0">
              <a:latin typeface="HELVETICA" panose="020B0604020202020204" pitchFamily="34" charset="0"/>
              <a:cs typeface="HELVETICA" panose="020B0604020202020204" pitchFamily="34" charset="0"/>
            </a:rPr>
            <a:t>Conocer el desempeño laboral de los empleados de las cooperativas de ahorro y crédito del segmento 1 del DMQ suscitado durante el primer semestre del 2018.</a:t>
          </a:r>
          <a:endParaRPr lang="es-EC" dirty="0">
            <a:latin typeface="HELVETICA" panose="020B0604020202020204" pitchFamily="34" charset="0"/>
            <a:cs typeface="HELVETICA" panose="020B0604020202020204" pitchFamily="34" charset="0"/>
          </a:endParaRPr>
        </a:p>
      </dgm:t>
    </dgm:pt>
    <dgm:pt modelId="{5AE2914A-8D14-4CC6-8815-A1614C22F5CB}" type="parTrans" cxnId="{07B58BE0-71D8-4DCB-A12C-E4B662DE4473}">
      <dgm:prSet/>
      <dgm:spPr/>
      <dgm:t>
        <a:bodyPr/>
        <a:lstStyle/>
        <a:p>
          <a:endParaRPr lang="es-ES">
            <a:latin typeface="HELVETICA" panose="020B0604020202020204" pitchFamily="34" charset="0"/>
            <a:cs typeface="HELVETICA" panose="020B0604020202020204" pitchFamily="34" charset="0"/>
          </a:endParaRPr>
        </a:p>
      </dgm:t>
    </dgm:pt>
    <dgm:pt modelId="{6F20F212-2955-4991-8EF0-E0D0DAC27448}" type="sibTrans" cxnId="{07B58BE0-71D8-4DCB-A12C-E4B662DE4473}">
      <dgm:prSet/>
      <dgm:spPr/>
      <dgm:t>
        <a:bodyPr/>
        <a:lstStyle/>
        <a:p>
          <a:endParaRPr lang="es-ES">
            <a:latin typeface="HELVETICA" panose="020B0604020202020204" pitchFamily="34" charset="0"/>
            <a:cs typeface="HELVETICA" panose="020B0604020202020204" pitchFamily="34" charset="0"/>
          </a:endParaRPr>
        </a:p>
      </dgm:t>
    </dgm:pt>
    <dgm:pt modelId="{9B560245-3BB9-4230-8DB1-4FCFFD09FEA9}">
      <dgm:prSet/>
      <dgm:spPr/>
      <dgm:t>
        <a:bodyPr/>
        <a:lstStyle/>
        <a:p>
          <a:r>
            <a:rPr lang="es-EC" dirty="0" smtClean="0"/>
            <a:t>Elaborar un manual de actividades lúdicas que mejore la inteligencia emocional en los empleados de las cooperativas de ahorro y crédito del segmento 1 del DMQ para un adecuado clima laboral.</a:t>
          </a:r>
          <a:endParaRPr lang="es-EC" dirty="0">
            <a:latin typeface="HELVETICA" panose="020B0604020202020204" pitchFamily="34" charset="0"/>
            <a:cs typeface="HELVETICA" panose="020B0604020202020204" pitchFamily="34" charset="0"/>
          </a:endParaRPr>
        </a:p>
      </dgm:t>
    </dgm:pt>
    <dgm:pt modelId="{AF2CBB14-5454-4528-826D-26F489900CC7}" type="parTrans" cxnId="{98018D76-A15B-4D25-9F1F-FB12DB1B28D3}">
      <dgm:prSet/>
      <dgm:spPr/>
      <dgm:t>
        <a:bodyPr/>
        <a:lstStyle/>
        <a:p>
          <a:endParaRPr lang="es-ES">
            <a:latin typeface="HELVETICA" panose="020B0604020202020204" pitchFamily="34" charset="0"/>
            <a:cs typeface="HELVETICA" panose="020B0604020202020204" pitchFamily="34" charset="0"/>
          </a:endParaRPr>
        </a:p>
      </dgm:t>
    </dgm:pt>
    <dgm:pt modelId="{E4C19798-F46B-4256-9662-E5ACD9415EB9}" type="sibTrans" cxnId="{98018D76-A15B-4D25-9F1F-FB12DB1B28D3}">
      <dgm:prSet/>
      <dgm:spPr/>
      <dgm:t>
        <a:bodyPr/>
        <a:lstStyle/>
        <a:p>
          <a:endParaRPr lang="es-ES">
            <a:latin typeface="HELVETICA" panose="020B0604020202020204" pitchFamily="34" charset="0"/>
            <a:cs typeface="HELVETICA" panose="020B0604020202020204" pitchFamily="34" charset="0"/>
          </a:endParaRPr>
        </a:p>
      </dgm:t>
    </dgm:pt>
    <dgm:pt modelId="{D9F1CB6B-295A-42BB-BEDC-E54E2E9CCBFE}" type="pres">
      <dgm:prSet presAssocID="{83FD764F-8ECC-494D-868B-D8B72E8D9C24}" presName="linear" presStyleCnt="0">
        <dgm:presLayoutVars>
          <dgm:dir/>
          <dgm:resizeHandles val="exact"/>
        </dgm:presLayoutVars>
      </dgm:prSet>
      <dgm:spPr/>
      <dgm:t>
        <a:bodyPr/>
        <a:lstStyle/>
        <a:p>
          <a:endParaRPr lang="es-ES"/>
        </a:p>
      </dgm:t>
    </dgm:pt>
    <dgm:pt modelId="{B815386A-7684-4DD1-B598-E07C7D78085D}" type="pres">
      <dgm:prSet presAssocID="{32D029ED-482E-4F30-A11D-DC9769DDDD24}" presName="comp" presStyleCnt="0"/>
      <dgm:spPr/>
    </dgm:pt>
    <dgm:pt modelId="{EC938119-A573-40F9-A623-17CA6CEA52F2}" type="pres">
      <dgm:prSet presAssocID="{32D029ED-482E-4F30-A11D-DC9769DDDD24}" presName="box" presStyleLbl="node1" presStyleIdx="0" presStyleCnt="3"/>
      <dgm:spPr/>
      <dgm:t>
        <a:bodyPr/>
        <a:lstStyle/>
        <a:p>
          <a:endParaRPr lang="es-ES"/>
        </a:p>
      </dgm:t>
    </dgm:pt>
    <dgm:pt modelId="{1B069D52-3B03-4C59-8575-32E2F02F5A4C}" type="pres">
      <dgm:prSet presAssocID="{32D029ED-482E-4F30-A11D-DC9769DDDD24}" presName="img"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l="-3000" r="-3000"/>
          </a:stretch>
        </a:blipFill>
      </dgm:spPr>
    </dgm:pt>
    <dgm:pt modelId="{8E7DB18B-05A5-4F91-BC08-C7322B8FEF0E}" type="pres">
      <dgm:prSet presAssocID="{32D029ED-482E-4F30-A11D-DC9769DDDD24}" presName="text" presStyleLbl="node1" presStyleIdx="0" presStyleCnt="3">
        <dgm:presLayoutVars>
          <dgm:bulletEnabled val="1"/>
        </dgm:presLayoutVars>
      </dgm:prSet>
      <dgm:spPr/>
      <dgm:t>
        <a:bodyPr/>
        <a:lstStyle/>
        <a:p>
          <a:endParaRPr lang="es-ES"/>
        </a:p>
      </dgm:t>
    </dgm:pt>
    <dgm:pt modelId="{13DD440A-4949-4C6D-901D-4D7278500A9C}" type="pres">
      <dgm:prSet presAssocID="{AB6A976C-CD0C-49E7-9D64-F23A2C8F9ACD}" presName="spacer" presStyleCnt="0"/>
      <dgm:spPr/>
    </dgm:pt>
    <dgm:pt modelId="{62C43261-75C5-4F7C-BBA1-224AAAC581EB}" type="pres">
      <dgm:prSet presAssocID="{1D59AD1B-A09A-4D67-9A2E-F4D67DC7B54E}" presName="comp" presStyleCnt="0"/>
      <dgm:spPr/>
    </dgm:pt>
    <dgm:pt modelId="{FB5B2BC4-F6EB-484D-A7B0-CD9DFF35E909}" type="pres">
      <dgm:prSet presAssocID="{1D59AD1B-A09A-4D67-9A2E-F4D67DC7B54E}" presName="box" presStyleLbl="node1" presStyleIdx="1" presStyleCnt="3"/>
      <dgm:spPr/>
      <dgm:t>
        <a:bodyPr/>
        <a:lstStyle/>
        <a:p>
          <a:endParaRPr lang="es-ES"/>
        </a:p>
      </dgm:t>
    </dgm:pt>
    <dgm:pt modelId="{A28BC50E-F5C2-4716-AA48-7027FA448D92}" type="pres">
      <dgm:prSet presAssocID="{1D59AD1B-A09A-4D67-9A2E-F4D67DC7B54E}" presName="img" presStyleLbl="fgImgPlace1" presStyleIdx="1" presStyleCnt="3"/>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20000" r="-20000"/>
          </a:stretch>
        </a:blipFill>
      </dgm:spPr>
    </dgm:pt>
    <dgm:pt modelId="{2CAB7453-1A3C-4CB9-9782-DC604EEABB9E}" type="pres">
      <dgm:prSet presAssocID="{1D59AD1B-A09A-4D67-9A2E-F4D67DC7B54E}" presName="text" presStyleLbl="node1" presStyleIdx="1" presStyleCnt="3">
        <dgm:presLayoutVars>
          <dgm:bulletEnabled val="1"/>
        </dgm:presLayoutVars>
      </dgm:prSet>
      <dgm:spPr/>
      <dgm:t>
        <a:bodyPr/>
        <a:lstStyle/>
        <a:p>
          <a:endParaRPr lang="es-ES"/>
        </a:p>
      </dgm:t>
    </dgm:pt>
    <dgm:pt modelId="{EBC932A0-3F0B-4F03-8C03-05032DF410A1}" type="pres">
      <dgm:prSet presAssocID="{6F20F212-2955-4991-8EF0-E0D0DAC27448}" presName="spacer" presStyleCnt="0"/>
      <dgm:spPr/>
    </dgm:pt>
    <dgm:pt modelId="{AADA5C37-6358-4FDA-9DE2-852E27721A6F}" type="pres">
      <dgm:prSet presAssocID="{9B560245-3BB9-4230-8DB1-4FCFFD09FEA9}" presName="comp" presStyleCnt="0"/>
      <dgm:spPr/>
    </dgm:pt>
    <dgm:pt modelId="{74AD00DD-DA7B-4850-82B7-70883A173096}" type="pres">
      <dgm:prSet presAssocID="{9B560245-3BB9-4230-8DB1-4FCFFD09FEA9}" presName="box" presStyleLbl="node1" presStyleIdx="2" presStyleCnt="3"/>
      <dgm:spPr/>
      <dgm:t>
        <a:bodyPr/>
        <a:lstStyle/>
        <a:p>
          <a:endParaRPr lang="es-ES"/>
        </a:p>
      </dgm:t>
    </dgm:pt>
    <dgm:pt modelId="{7FBC18E0-86B4-418C-A8DA-8C6EF99CF4D6}" type="pres">
      <dgm:prSet presAssocID="{9B560245-3BB9-4230-8DB1-4FCFFD09FEA9}" presName="img" presStyleLbl="fgImgPlace1" presStyleIdx="2" presStyleCnt="3"/>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t="-31000" b="-31000"/>
          </a:stretch>
        </a:blipFill>
      </dgm:spPr>
    </dgm:pt>
    <dgm:pt modelId="{5CD19DD7-EA2E-45D9-BCA2-7BB694A4968F}" type="pres">
      <dgm:prSet presAssocID="{9B560245-3BB9-4230-8DB1-4FCFFD09FEA9}" presName="text" presStyleLbl="node1" presStyleIdx="2" presStyleCnt="3">
        <dgm:presLayoutVars>
          <dgm:bulletEnabled val="1"/>
        </dgm:presLayoutVars>
      </dgm:prSet>
      <dgm:spPr/>
      <dgm:t>
        <a:bodyPr/>
        <a:lstStyle/>
        <a:p>
          <a:endParaRPr lang="es-ES"/>
        </a:p>
      </dgm:t>
    </dgm:pt>
  </dgm:ptLst>
  <dgm:cxnLst>
    <dgm:cxn modelId="{98018D76-A15B-4D25-9F1F-FB12DB1B28D3}" srcId="{83FD764F-8ECC-494D-868B-D8B72E8D9C24}" destId="{9B560245-3BB9-4230-8DB1-4FCFFD09FEA9}" srcOrd="2" destOrd="0" parTransId="{AF2CBB14-5454-4528-826D-26F489900CC7}" sibTransId="{E4C19798-F46B-4256-9662-E5ACD9415EB9}"/>
    <dgm:cxn modelId="{C6EC7032-C1A3-4F0F-8057-C9442252EDB7}" type="presOf" srcId="{1D59AD1B-A09A-4D67-9A2E-F4D67DC7B54E}" destId="{FB5B2BC4-F6EB-484D-A7B0-CD9DFF35E909}" srcOrd="0" destOrd="0" presId="urn:microsoft.com/office/officeart/2005/8/layout/vList4"/>
    <dgm:cxn modelId="{199E3E02-E622-4FB8-8780-26F61C9F8B1E}" type="presOf" srcId="{9B560245-3BB9-4230-8DB1-4FCFFD09FEA9}" destId="{74AD00DD-DA7B-4850-82B7-70883A173096}" srcOrd="0" destOrd="0" presId="urn:microsoft.com/office/officeart/2005/8/layout/vList4"/>
    <dgm:cxn modelId="{963EADEA-5509-4E0B-B6FD-77282E8FFA1B}" type="presOf" srcId="{32D029ED-482E-4F30-A11D-DC9769DDDD24}" destId="{8E7DB18B-05A5-4F91-BC08-C7322B8FEF0E}" srcOrd="1" destOrd="0" presId="urn:microsoft.com/office/officeart/2005/8/layout/vList4"/>
    <dgm:cxn modelId="{07B58BE0-71D8-4DCB-A12C-E4B662DE4473}" srcId="{83FD764F-8ECC-494D-868B-D8B72E8D9C24}" destId="{1D59AD1B-A09A-4D67-9A2E-F4D67DC7B54E}" srcOrd="1" destOrd="0" parTransId="{5AE2914A-8D14-4CC6-8815-A1614C22F5CB}" sibTransId="{6F20F212-2955-4991-8EF0-E0D0DAC27448}"/>
    <dgm:cxn modelId="{D3D6E2BA-12BF-468F-9D25-89BDBCF31081}" srcId="{83FD764F-8ECC-494D-868B-D8B72E8D9C24}" destId="{32D029ED-482E-4F30-A11D-DC9769DDDD24}" srcOrd="0" destOrd="0" parTransId="{B3C330E5-AE03-41E3-83D6-EF15D0EA614B}" sibTransId="{AB6A976C-CD0C-49E7-9D64-F23A2C8F9ACD}"/>
    <dgm:cxn modelId="{BF611B0E-172E-4E4A-87D6-3AABC87012B7}" type="presOf" srcId="{9B560245-3BB9-4230-8DB1-4FCFFD09FEA9}" destId="{5CD19DD7-EA2E-45D9-BCA2-7BB694A4968F}" srcOrd="1" destOrd="0" presId="urn:microsoft.com/office/officeart/2005/8/layout/vList4"/>
    <dgm:cxn modelId="{743D69E7-00A2-4461-86BD-6640CA7342E9}" type="presOf" srcId="{83FD764F-8ECC-494D-868B-D8B72E8D9C24}" destId="{D9F1CB6B-295A-42BB-BEDC-E54E2E9CCBFE}" srcOrd="0" destOrd="0" presId="urn:microsoft.com/office/officeart/2005/8/layout/vList4"/>
    <dgm:cxn modelId="{AAC4142C-9213-4BCF-BB05-82B5FF56FC91}" type="presOf" srcId="{1D59AD1B-A09A-4D67-9A2E-F4D67DC7B54E}" destId="{2CAB7453-1A3C-4CB9-9782-DC604EEABB9E}" srcOrd="1" destOrd="0" presId="urn:microsoft.com/office/officeart/2005/8/layout/vList4"/>
    <dgm:cxn modelId="{45584F01-CB8C-401E-91BD-2F30F6B5B37A}" type="presOf" srcId="{32D029ED-482E-4F30-A11D-DC9769DDDD24}" destId="{EC938119-A573-40F9-A623-17CA6CEA52F2}" srcOrd="0" destOrd="0" presId="urn:microsoft.com/office/officeart/2005/8/layout/vList4"/>
    <dgm:cxn modelId="{2548BB25-C26B-42FA-89F3-66CA2ABF0D26}" type="presParOf" srcId="{D9F1CB6B-295A-42BB-BEDC-E54E2E9CCBFE}" destId="{B815386A-7684-4DD1-B598-E07C7D78085D}" srcOrd="0" destOrd="0" presId="urn:microsoft.com/office/officeart/2005/8/layout/vList4"/>
    <dgm:cxn modelId="{86EC3726-35A0-42C6-9AA8-09013B3341B1}" type="presParOf" srcId="{B815386A-7684-4DD1-B598-E07C7D78085D}" destId="{EC938119-A573-40F9-A623-17CA6CEA52F2}" srcOrd="0" destOrd="0" presId="urn:microsoft.com/office/officeart/2005/8/layout/vList4"/>
    <dgm:cxn modelId="{A54F5766-04F9-4E89-9E91-B7688EBF6A4E}" type="presParOf" srcId="{B815386A-7684-4DD1-B598-E07C7D78085D}" destId="{1B069D52-3B03-4C59-8575-32E2F02F5A4C}" srcOrd="1" destOrd="0" presId="urn:microsoft.com/office/officeart/2005/8/layout/vList4"/>
    <dgm:cxn modelId="{EA03E1EE-E882-490E-A8C5-B7936CBC62DB}" type="presParOf" srcId="{B815386A-7684-4DD1-B598-E07C7D78085D}" destId="{8E7DB18B-05A5-4F91-BC08-C7322B8FEF0E}" srcOrd="2" destOrd="0" presId="urn:microsoft.com/office/officeart/2005/8/layout/vList4"/>
    <dgm:cxn modelId="{D54F603B-4FF0-47F2-885D-3690DF1FF04D}" type="presParOf" srcId="{D9F1CB6B-295A-42BB-BEDC-E54E2E9CCBFE}" destId="{13DD440A-4949-4C6D-901D-4D7278500A9C}" srcOrd="1" destOrd="0" presId="urn:microsoft.com/office/officeart/2005/8/layout/vList4"/>
    <dgm:cxn modelId="{7A76539F-6340-495F-AA5E-90A9E22185E7}" type="presParOf" srcId="{D9F1CB6B-295A-42BB-BEDC-E54E2E9CCBFE}" destId="{62C43261-75C5-4F7C-BBA1-224AAAC581EB}" srcOrd="2" destOrd="0" presId="urn:microsoft.com/office/officeart/2005/8/layout/vList4"/>
    <dgm:cxn modelId="{739CF166-9F92-444F-8FCC-903EBA17D6E3}" type="presParOf" srcId="{62C43261-75C5-4F7C-BBA1-224AAAC581EB}" destId="{FB5B2BC4-F6EB-484D-A7B0-CD9DFF35E909}" srcOrd="0" destOrd="0" presId="urn:microsoft.com/office/officeart/2005/8/layout/vList4"/>
    <dgm:cxn modelId="{CB38FB78-D2DF-45AB-91EA-F198369B507A}" type="presParOf" srcId="{62C43261-75C5-4F7C-BBA1-224AAAC581EB}" destId="{A28BC50E-F5C2-4716-AA48-7027FA448D92}" srcOrd="1" destOrd="0" presId="urn:microsoft.com/office/officeart/2005/8/layout/vList4"/>
    <dgm:cxn modelId="{2BCD3D0A-A79B-47C4-8A6C-4E7B2F039AC8}" type="presParOf" srcId="{62C43261-75C5-4F7C-BBA1-224AAAC581EB}" destId="{2CAB7453-1A3C-4CB9-9782-DC604EEABB9E}" srcOrd="2" destOrd="0" presId="urn:microsoft.com/office/officeart/2005/8/layout/vList4"/>
    <dgm:cxn modelId="{C2E9C680-3652-4AE3-ADD7-261B2FE6AD57}" type="presParOf" srcId="{D9F1CB6B-295A-42BB-BEDC-E54E2E9CCBFE}" destId="{EBC932A0-3F0B-4F03-8C03-05032DF410A1}" srcOrd="3" destOrd="0" presId="urn:microsoft.com/office/officeart/2005/8/layout/vList4"/>
    <dgm:cxn modelId="{6E250C8A-778F-40C3-B998-EF747A59FADE}" type="presParOf" srcId="{D9F1CB6B-295A-42BB-BEDC-E54E2E9CCBFE}" destId="{AADA5C37-6358-4FDA-9DE2-852E27721A6F}" srcOrd="4" destOrd="0" presId="urn:microsoft.com/office/officeart/2005/8/layout/vList4"/>
    <dgm:cxn modelId="{CEE125C0-AF87-4001-9A29-C5BB633D6D1F}" type="presParOf" srcId="{AADA5C37-6358-4FDA-9DE2-852E27721A6F}" destId="{74AD00DD-DA7B-4850-82B7-70883A173096}" srcOrd="0" destOrd="0" presId="urn:microsoft.com/office/officeart/2005/8/layout/vList4"/>
    <dgm:cxn modelId="{479CE600-96CD-4B9A-9D20-C019E40045C7}" type="presParOf" srcId="{AADA5C37-6358-4FDA-9DE2-852E27721A6F}" destId="{7FBC18E0-86B4-418C-A8DA-8C6EF99CF4D6}" srcOrd="1" destOrd="0" presId="urn:microsoft.com/office/officeart/2005/8/layout/vList4"/>
    <dgm:cxn modelId="{0718E3D5-B83D-4099-8FA6-A5FD0B1D4382}" type="presParOf" srcId="{AADA5C37-6358-4FDA-9DE2-852E27721A6F}" destId="{5CD19DD7-EA2E-45D9-BCA2-7BB694A4968F}"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3B560BF-E78E-4C58-BDD7-6AAA0D0C4880}" type="doc">
      <dgm:prSet loTypeId="urn:microsoft.com/office/officeart/2009/3/layout/HorizontalOrganizationChart" loCatId="hierarchy" qsTypeId="urn:microsoft.com/office/officeart/2005/8/quickstyle/simple3" qsCatId="simple" csTypeId="urn:microsoft.com/office/officeart/2005/8/colors/colorful5" csCatId="colorful" phldr="1"/>
      <dgm:spPr/>
      <dgm:t>
        <a:bodyPr/>
        <a:lstStyle/>
        <a:p>
          <a:endParaRPr lang="es-ES"/>
        </a:p>
      </dgm:t>
    </dgm:pt>
    <dgm:pt modelId="{A38902A0-BE89-405A-A23F-5B4E7503211D}">
      <dgm:prSet phldrT="[Texto]"/>
      <dgm:spPr/>
      <dgm:t>
        <a:bodyPr/>
        <a:lstStyle/>
        <a:p>
          <a:r>
            <a:rPr lang="es-ES" dirty="0" smtClean="0">
              <a:latin typeface="HELVETICA" panose="020B0604020202020204" pitchFamily="34" charset="0"/>
              <a:cs typeface="HELVETICA" panose="020B0604020202020204" pitchFamily="34" charset="0"/>
            </a:rPr>
            <a:t>INTELIGENCIA EMOCIONAL</a:t>
          </a:r>
          <a:endParaRPr lang="es-ES" dirty="0">
            <a:latin typeface="HELVETICA" panose="020B0604020202020204" pitchFamily="34" charset="0"/>
            <a:cs typeface="HELVETICA" panose="020B0604020202020204" pitchFamily="34" charset="0"/>
          </a:endParaRPr>
        </a:p>
      </dgm:t>
    </dgm:pt>
    <dgm:pt modelId="{6E2063EF-68D6-4F23-9A08-FA292C319C1D}" type="parTrans" cxnId="{69D30204-F831-40A5-A86A-5D86020DEF76}">
      <dgm:prSet/>
      <dgm:spPr/>
      <dgm:t>
        <a:bodyPr/>
        <a:lstStyle/>
        <a:p>
          <a:endParaRPr lang="es-ES">
            <a:latin typeface="HELVETICA" panose="020B0604020202020204" pitchFamily="34" charset="0"/>
            <a:cs typeface="HELVETICA" panose="020B0604020202020204" pitchFamily="34" charset="0"/>
          </a:endParaRPr>
        </a:p>
      </dgm:t>
    </dgm:pt>
    <dgm:pt modelId="{8D39A790-8010-45B5-8690-3F76503F4226}" type="sibTrans" cxnId="{69D30204-F831-40A5-A86A-5D86020DEF76}">
      <dgm:prSet/>
      <dgm:spPr/>
      <dgm:t>
        <a:bodyPr/>
        <a:lstStyle/>
        <a:p>
          <a:endParaRPr lang="es-ES">
            <a:latin typeface="HELVETICA" panose="020B0604020202020204" pitchFamily="34" charset="0"/>
            <a:cs typeface="HELVETICA" panose="020B0604020202020204" pitchFamily="34" charset="0"/>
          </a:endParaRPr>
        </a:p>
      </dgm:t>
    </dgm:pt>
    <dgm:pt modelId="{441F027A-9422-4EC9-91E9-AD531B33CBBA}">
      <dgm:prSet phldrT="[Texto]"/>
      <dgm:spPr/>
      <dgm:t>
        <a:bodyPr/>
        <a:lstStyle/>
        <a:p>
          <a:r>
            <a:rPr lang="es-ES" dirty="0" smtClean="0">
              <a:latin typeface="HELVETICA" panose="020B0604020202020204" pitchFamily="34" charset="0"/>
              <a:cs typeface="HELVETICA" panose="020B0604020202020204" pitchFamily="34" charset="0"/>
            </a:rPr>
            <a:t>DESEMPEÑO LABORAL</a:t>
          </a:r>
          <a:endParaRPr lang="es-ES" dirty="0">
            <a:latin typeface="HELVETICA" panose="020B0604020202020204" pitchFamily="34" charset="0"/>
            <a:cs typeface="HELVETICA" panose="020B0604020202020204" pitchFamily="34" charset="0"/>
          </a:endParaRPr>
        </a:p>
      </dgm:t>
    </dgm:pt>
    <dgm:pt modelId="{02FAABD7-2D34-4B84-80D7-3C3831BFE77D}" type="parTrans" cxnId="{BCB2EC24-7838-4304-B02B-0C45A2A04128}">
      <dgm:prSet/>
      <dgm:spPr/>
      <dgm:t>
        <a:bodyPr/>
        <a:lstStyle/>
        <a:p>
          <a:endParaRPr lang="es-ES">
            <a:latin typeface="HELVETICA" panose="020B0604020202020204" pitchFamily="34" charset="0"/>
            <a:cs typeface="HELVETICA" panose="020B0604020202020204" pitchFamily="34" charset="0"/>
          </a:endParaRPr>
        </a:p>
      </dgm:t>
    </dgm:pt>
    <dgm:pt modelId="{F55CC78B-94E4-45A4-A3C4-4D23EE0C5397}" type="sibTrans" cxnId="{BCB2EC24-7838-4304-B02B-0C45A2A04128}">
      <dgm:prSet/>
      <dgm:spPr/>
      <dgm:t>
        <a:bodyPr/>
        <a:lstStyle/>
        <a:p>
          <a:endParaRPr lang="es-ES">
            <a:latin typeface="HELVETICA" panose="020B0604020202020204" pitchFamily="34" charset="0"/>
            <a:cs typeface="HELVETICA" panose="020B0604020202020204" pitchFamily="34" charset="0"/>
          </a:endParaRPr>
        </a:p>
      </dgm:t>
    </dgm:pt>
    <dgm:pt modelId="{2A193B7B-D2E3-400F-87B1-483B54FA0C9E}">
      <dgm:prSet phldrT="[Texto]"/>
      <dgm:spPr/>
      <dgm:t>
        <a:bodyPr/>
        <a:lstStyle/>
        <a:p>
          <a:r>
            <a:rPr lang="es-ES" dirty="0" smtClean="0">
              <a:latin typeface="HELVETICA" panose="020B0604020202020204" pitchFamily="34" charset="0"/>
              <a:cs typeface="HELVETICA" panose="020B0604020202020204" pitchFamily="34" charset="0"/>
            </a:rPr>
            <a:t>Evaluación de desempeño </a:t>
          </a:r>
          <a:br>
            <a:rPr lang="es-ES" dirty="0" smtClean="0">
              <a:latin typeface="HELVETICA" panose="020B0604020202020204" pitchFamily="34" charset="0"/>
              <a:cs typeface="HELVETICA" panose="020B0604020202020204" pitchFamily="34" charset="0"/>
            </a:rPr>
          </a:br>
          <a:r>
            <a:rPr lang="es-ES" dirty="0" smtClean="0">
              <a:latin typeface="HELVETICA" panose="020B0604020202020204" pitchFamily="34" charset="0"/>
              <a:cs typeface="HELVETICA" panose="020B0604020202020204" pitchFamily="34" charset="0"/>
            </a:rPr>
            <a:t>Chiavenato 2007</a:t>
          </a:r>
          <a:endParaRPr lang="es-ES" dirty="0">
            <a:latin typeface="HELVETICA" panose="020B0604020202020204" pitchFamily="34" charset="0"/>
            <a:cs typeface="HELVETICA" panose="020B0604020202020204" pitchFamily="34" charset="0"/>
          </a:endParaRPr>
        </a:p>
      </dgm:t>
    </dgm:pt>
    <dgm:pt modelId="{1965F4B5-2E13-4F10-B197-7782C680E2E7}" type="parTrans" cxnId="{5AC6BE46-3E5A-49D1-B919-D6E4BC37F4F3}">
      <dgm:prSet/>
      <dgm:spPr/>
      <dgm:t>
        <a:bodyPr/>
        <a:lstStyle/>
        <a:p>
          <a:endParaRPr lang="es-ES">
            <a:latin typeface="HELVETICA" panose="020B0604020202020204" pitchFamily="34" charset="0"/>
            <a:cs typeface="HELVETICA" panose="020B0604020202020204" pitchFamily="34" charset="0"/>
          </a:endParaRPr>
        </a:p>
      </dgm:t>
    </dgm:pt>
    <dgm:pt modelId="{6E4330D0-FE11-404B-A3C8-5B3072509841}" type="sibTrans" cxnId="{5AC6BE46-3E5A-49D1-B919-D6E4BC37F4F3}">
      <dgm:prSet/>
      <dgm:spPr/>
      <dgm:t>
        <a:bodyPr/>
        <a:lstStyle/>
        <a:p>
          <a:endParaRPr lang="es-ES">
            <a:latin typeface="HELVETICA" panose="020B0604020202020204" pitchFamily="34" charset="0"/>
            <a:cs typeface="HELVETICA" panose="020B0604020202020204" pitchFamily="34" charset="0"/>
          </a:endParaRPr>
        </a:p>
      </dgm:t>
    </dgm:pt>
    <dgm:pt modelId="{4FDE475C-F25E-43DE-ABAB-037E1914B425}">
      <dgm:prSet phldrT="[Texto]"/>
      <dgm:spPr/>
      <dgm:t>
        <a:bodyPr/>
        <a:lstStyle/>
        <a:p>
          <a:r>
            <a:rPr lang="es-ES" dirty="0" smtClean="0">
              <a:latin typeface="HELVETICA" panose="020B0604020202020204" pitchFamily="34" charset="0"/>
              <a:cs typeface="HELVETICA" panose="020B0604020202020204" pitchFamily="34" charset="0"/>
            </a:rPr>
            <a:t>Teoría del rendimiento basado en la inteligencia emocional</a:t>
          </a:r>
          <a:br>
            <a:rPr lang="es-ES" dirty="0" smtClean="0">
              <a:latin typeface="HELVETICA" panose="020B0604020202020204" pitchFamily="34" charset="0"/>
              <a:cs typeface="HELVETICA" panose="020B0604020202020204" pitchFamily="34" charset="0"/>
            </a:rPr>
          </a:br>
          <a:r>
            <a:rPr lang="es-ES" dirty="0" err="1" smtClean="0">
              <a:latin typeface="HELVETICA" panose="020B0604020202020204" pitchFamily="34" charset="0"/>
              <a:cs typeface="HELVETICA" panose="020B0604020202020204" pitchFamily="34" charset="0"/>
            </a:rPr>
            <a:t>Cherniss</a:t>
          </a:r>
          <a:r>
            <a:rPr lang="es-ES" dirty="0" smtClean="0">
              <a:latin typeface="HELVETICA" panose="020B0604020202020204" pitchFamily="34" charset="0"/>
              <a:cs typeface="HELVETICA" panose="020B0604020202020204" pitchFamily="34" charset="0"/>
            </a:rPr>
            <a:t> y Goleman 2013</a:t>
          </a:r>
          <a:endParaRPr lang="es-ES" dirty="0">
            <a:latin typeface="HELVETICA" panose="020B0604020202020204" pitchFamily="34" charset="0"/>
            <a:cs typeface="HELVETICA" panose="020B0604020202020204" pitchFamily="34" charset="0"/>
          </a:endParaRPr>
        </a:p>
      </dgm:t>
    </dgm:pt>
    <dgm:pt modelId="{2ABE4F13-AAE8-4718-BD9D-0EB8FAE457F1}" type="parTrans" cxnId="{5C32FDB7-DE85-4A22-B3BF-DC9767047F46}">
      <dgm:prSet/>
      <dgm:spPr/>
      <dgm:t>
        <a:bodyPr/>
        <a:lstStyle/>
        <a:p>
          <a:endParaRPr lang="es-ES">
            <a:latin typeface="HELVETICA" panose="020B0604020202020204" pitchFamily="34" charset="0"/>
            <a:cs typeface="HELVETICA" panose="020B0604020202020204" pitchFamily="34" charset="0"/>
          </a:endParaRPr>
        </a:p>
      </dgm:t>
    </dgm:pt>
    <dgm:pt modelId="{8077C866-2B67-421C-9E9E-F986CE5BD8E5}" type="sibTrans" cxnId="{5C32FDB7-DE85-4A22-B3BF-DC9767047F46}">
      <dgm:prSet/>
      <dgm:spPr/>
      <dgm:t>
        <a:bodyPr/>
        <a:lstStyle/>
        <a:p>
          <a:endParaRPr lang="es-ES">
            <a:latin typeface="HELVETICA" panose="020B0604020202020204" pitchFamily="34" charset="0"/>
            <a:cs typeface="HELVETICA" panose="020B0604020202020204" pitchFamily="34" charset="0"/>
          </a:endParaRPr>
        </a:p>
      </dgm:t>
    </dgm:pt>
    <dgm:pt modelId="{86C6385F-2A17-47B3-9971-D7FD24066C44}">
      <dgm:prSet phldrT="[Texto]"/>
      <dgm:spPr/>
      <dgm:t>
        <a:bodyPr/>
        <a:lstStyle/>
        <a:p>
          <a:r>
            <a:rPr lang="es-ES" dirty="0" smtClean="0">
              <a:latin typeface="HELVETICA" panose="020B0604020202020204" pitchFamily="34" charset="0"/>
              <a:cs typeface="HELVETICA" panose="020B0604020202020204" pitchFamily="34" charset="0"/>
            </a:rPr>
            <a:t>Teoría inteligencia emocional</a:t>
          </a:r>
          <a:br>
            <a:rPr lang="es-ES" dirty="0" smtClean="0">
              <a:latin typeface="HELVETICA" panose="020B0604020202020204" pitchFamily="34" charset="0"/>
              <a:cs typeface="HELVETICA" panose="020B0604020202020204" pitchFamily="34" charset="0"/>
            </a:rPr>
          </a:br>
          <a:r>
            <a:rPr lang="es-ES" dirty="0" smtClean="0">
              <a:latin typeface="HELVETICA" panose="020B0604020202020204" pitchFamily="34" charset="0"/>
              <a:cs typeface="HELVETICA" panose="020B0604020202020204" pitchFamily="34" charset="0"/>
            </a:rPr>
            <a:t>Daniel Goleman 1998</a:t>
          </a:r>
          <a:endParaRPr lang="es-ES" dirty="0">
            <a:latin typeface="HELVETICA" panose="020B0604020202020204" pitchFamily="34" charset="0"/>
            <a:cs typeface="HELVETICA" panose="020B0604020202020204" pitchFamily="34" charset="0"/>
          </a:endParaRPr>
        </a:p>
      </dgm:t>
    </dgm:pt>
    <dgm:pt modelId="{ABD49C3A-FC80-4FD5-9AB7-B1C91770C69E}" type="parTrans" cxnId="{D6299D4A-7F20-4077-966C-40985C24D29B}">
      <dgm:prSet/>
      <dgm:spPr/>
      <dgm:t>
        <a:bodyPr/>
        <a:lstStyle/>
        <a:p>
          <a:endParaRPr lang="es-ES"/>
        </a:p>
      </dgm:t>
    </dgm:pt>
    <dgm:pt modelId="{99C383A3-0108-4D41-BAD1-F54CA704BFD2}" type="sibTrans" cxnId="{D6299D4A-7F20-4077-966C-40985C24D29B}">
      <dgm:prSet/>
      <dgm:spPr/>
      <dgm:t>
        <a:bodyPr/>
        <a:lstStyle/>
        <a:p>
          <a:endParaRPr lang="es-ES"/>
        </a:p>
      </dgm:t>
    </dgm:pt>
    <dgm:pt modelId="{33E1CAEA-4FA0-4D38-81E9-C01303AD99FA}" type="pres">
      <dgm:prSet presAssocID="{33B560BF-E78E-4C58-BDD7-6AAA0D0C4880}" presName="hierChild1" presStyleCnt="0">
        <dgm:presLayoutVars>
          <dgm:orgChart val="1"/>
          <dgm:chPref val="1"/>
          <dgm:dir/>
          <dgm:animOne val="branch"/>
          <dgm:animLvl val="lvl"/>
          <dgm:resizeHandles/>
        </dgm:presLayoutVars>
      </dgm:prSet>
      <dgm:spPr/>
      <dgm:t>
        <a:bodyPr/>
        <a:lstStyle/>
        <a:p>
          <a:endParaRPr lang="es-ES"/>
        </a:p>
      </dgm:t>
    </dgm:pt>
    <dgm:pt modelId="{95FDED97-0A5C-4ECD-B3EA-19C9FDF057F9}" type="pres">
      <dgm:prSet presAssocID="{4FDE475C-F25E-43DE-ABAB-037E1914B425}" presName="hierRoot1" presStyleCnt="0">
        <dgm:presLayoutVars>
          <dgm:hierBranch val="init"/>
        </dgm:presLayoutVars>
      </dgm:prSet>
      <dgm:spPr/>
    </dgm:pt>
    <dgm:pt modelId="{726D5678-CBB1-4ECE-8099-9E69CF44E0A9}" type="pres">
      <dgm:prSet presAssocID="{4FDE475C-F25E-43DE-ABAB-037E1914B425}" presName="rootComposite1" presStyleCnt="0"/>
      <dgm:spPr/>
    </dgm:pt>
    <dgm:pt modelId="{CFA29108-F97A-498D-B223-D4D6C5886787}" type="pres">
      <dgm:prSet presAssocID="{4FDE475C-F25E-43DE-ABAB-037E1914B425}" presName="rootText1" presStyleLbl="node0" presStyleIdx="0" presStyleCnt="1" custLinFactY="-85467" custLinFactNeighborX="-135" custLinFactNeighborY="-100000">
        <dgm:presLayoutVars>
          <dgm:chPref val="3"/>
        </dgm:presLayoutVars>
      </dgm:prSet>
      <dgm:spPr/>
      <dgm:t>
        <a:bodyPr/>
        <a:lstStyle/>
        <a:p>
          <a:endParaRPr lang="es-ES"/>
        </a:p>
      </dgm:t>
    </dgm:pt>
    <dgm:pt modelId="{2ED333EF-147D-401C-A5E1-01B0F276C747}" type="pres">
      <dgm:prSet presAssocID="{4FDE475C-F25E-43DE-ABAB-037E1914B425}" presName="rootConnector1" presStyleLbl="node1" presStyleIdx="0" presStyleCnt="0"/>
      <dgm:spPr/>
      <dgm:t>
        <a:bodyPr/>
        <a:lstStyle/>
        <a:p>
          <a:endParaRPr lang="es-ES"/>
        </a:p>
      </dgm:t>
    </dgm:pt>
    <dgm:pt modelId="{9A402A4F-09AD-4597-B1B9-D888949F5EF9}" type="pres">
      <dgm:prSet presAssocID="{4FDE475C-F25E-43DE-ABAB-037E1914B425}" presName="hierChild2" presStyleCnt="0"/>
      <dgm:spPr/>
    </dgm:pt>
    <dgm:pt modelId="{80F44258-C5FD-4D57-AF5B-3282AB6B7784}" type="pres">
      <dgm:prSet presAssocID="{6E2063EF-68D6-4F23-9A08-FA292C319C1D}" presName="Name64" presStyleLbl="parChTrans1D2" presStyleIdx="0" presStyleCnt="2"/>
      <dgm:spPr/>
      <dgm:t>
        <a:bodyPr/>
        <a:lstStyle/>
        <a:p>
          <a:endParaRPr lang="es-ES"/>
        </a:p>
      </dgm:t>
    </dgm:pt>
    <dgm:pt modelId="{953A797A-F6DC-40A1-AC35-F387172F5517}" type="pres">
      <dgm:prSet presAssocID="{A38902A0-BE89-405A-A23F-5B4E7503211D}" presName="hierRoot2" presStyleCnt="0">
        <dgm:presLayoutVars>
          <dgm:hierBranch val="init"/>
        </dgm:presLayoutVars>
      </dgm:prSet>
      <dgm:spPr/>
    </dgm:pt>
    <dgm:pt modelId="{83BACE00-270D-43F3-9EDC-42B49A53E1F6}" type="pres">
      <dgm:prSet presAssocID="{A38902A0-BE89-405A-A23F-5B4E7503211D}" presName="rootComposite" presStyleCnt="0"/>
      <dgm:spPr/>
    </dgm:pt>
    <dgm:pt modelId="{5EDA8CB3-DD00-47D0-82E6-FB1921777FE3}" type="pres">
      <dgm:prSet presAssocID="{A38902A0-BE89-405A-A23F-5B4E7503211D}" presName="rootText" presStyleLbl="node2" presStyleIdx="0" presStyleCnt="2" custLinFactNeighborX="4959" custLinFactNeighborY="-1313">
        <dgm:presLayoutVars>
          <dgm:chPref val="3"/>
        </dgm:presLayoutVars>
      </dgm:prSet>
      <dgm:spPr/>
      <dgm:t>
        <a:bodyPr/>
        <a:lstStyle/>
        <a:p>
          <a:endParaRPr lang="es-ES"/>
        </a:p>
      </dgm:t>
    </dgm:pt>
    <dgm:pt modelId="{7F373372-8438-4117-AFFC-AB081301D652}" type="pres">
      <dgm:prSet presAssocID="{A38902A0-BE89-405A-A23F-5B4E7503211D}" presName="rootConnector" presStyleLbl="node2" presStyleIdx="0" presStyleCnt="2"/>
      <dgm:spPr/>
      <dgm:t>
        <a:bodyPr/>
        <a:lstStyle/>
        <a:p>
          <a:endParaRPr lang="es-ES"/>
        </a:p>
      </dgm:t>
    </dgm:pt>
    <dgm:pt modelId="{0872A5B9-5C18-44FD-A876-5C44E9BE5E76}" type="pres">
      <dgm:prSet presAssocID="{A38902A0-BE89-405A-A23F-5B4E7503211D}" presName="hierChild4" presStyleCnt="0"/>
      <dgm:spPr/>
    </dgm:pt>
    <dgm:pt modelId="{0CB844A3-9661-4E67-AD32-05A5938BE5C8}" type="pres">
      <dgm:prSet presAssocID="{ABD49C3A-FC80-4FD5-9AB7-B1C91770C69E}" presName="Name64" presStyleLbl="parChTrans1D3" presStyleIdx="0" presStyleCnt="2"/>
      <dgm:spPr/>
      <dgm:t>
        <a:bodyPr/>
        <a:lstStyle/>
        <a:p>
          <a:endParaRPr lang="es-ES"/>
        </a:p>
      </dgm:t>
    </dgm:pt>
    <dgm:pt modelId="{792E2A52-A84E-4E89-A90F-6DE589841B7D}" type="pres">
      <dgm:prSet presAssocID="{86C6385F-2A17-47B3-9971-D7FD24066C44}" presName="hierRoot2" presStyleCnt="0">
        <dgm:presLayoutVars>
          <dgm:hierBranch val="init"/>
        </dgm:presLayoutVars>
      </dgm:prSet>
      <dgm:spPr/>
    </dgm:pt>
    <dgm:pt modelId="{78F18518-C6DB-4EE5-A3C8-12B931D29DD4}" type="pres">
      <dgm:prSet presAssocID="{86C6385F-2A17-47B3-9971-D7FD24066C44}" presName="rootComposite" presStyleCnt="0"/>
      <dgm:spPr/>
    </dgm:pt>
    <dgm:pt modelId="{07064D29-EA6F-496F-8CB1-677C991539A3}" type="pres">
      <dgm:prSet presAssocID="{86C6385F-2A17-47B3-9971-D7FD24066C44}" presName="rootText" presStyleLbl="node3" presStyleIdx="0" presStyleCnt="2" custLinFactNeighborX="135" custLinFactNeighborY="-1944">
        <dgm:presLayoutVars>
          <dgm:chPref val="3"/>
        </dgm:presLayoutVars>
      </dgm:prSet>
      <dgm:spPr/>
      <dgm:t>
        <a:bodyPr/>
        <a:lstStyle/>
        <a:p>
          <a:endParaRPr lang="es-ES"/>
        </a:p>
      </dgm:t>
    </dgm:pt>
    <dgm:pt modelId="{C2B7BB48-E57B-41D3-8FAA-111E5B093498}" type="pres">
      <dgm:prSet presAssocID="{86C6385F-2A17-47B3-9971-D7FD24066C44}" presName="rootConnector" presStyleLbl="node3" presStyleIdx="0" presStyleCnt="2"/>
      <dgm:spPr/>
      <dgm:t>
        <a:bodyPr/>
        <a:lstStyle/>
        <a:p>
          <a:endParaRPr lang="es-ES"/>
        </a:p>
      </dgm:t>
    </dgm:pt>
    <dgm:pt modelId="{E2F16CF4-77A0-4C4D-8B55-38BA72327808}" type="pres">
      <dgm:prSet presAssocID="{86C6385F-2A17-47B3-9971-D7FD24066C44}" presName="hierChild4" presStyleCnt="0"/>
      <dgm:spPr/>
    </dgm:pt>
    <dgm:pt modelId="{438E3349-0129-4C09-8443-C994975EAAB0}" type="pres">
      <dgm:prSet presAssocID="{86C6385F-2A17-47B3-9971-D7FD24066C44}" presName="hierChild5" presStyleCnt="0"/>
      <dgm:spPr/>
    </dgm:pt>
    <dgm:pt modelId="{0C17FAE7-1A06-459F-AA74-967948F010DA}" type="pres">
      <dgm:prSet presAssocID="{A38902A0-BE89-405A-A23F-5B4E7503211D}" presName="hierChild5" presStyleCnt="0"/>
      <dgm:spPr/>
    </dgm:pt>
    <dgm:pt modelId="{4DB5C88A-DF4C-4B9A-9AE3-1600114F5019}" type="pres">
      <dgm:prSet presAssocID="{02FAABD7-2D34-4B84-80D7-3C3831BFE77D}" presName="Name64" presStyleLbl="parChTrans1D2" presStyleIdx="1" presStyleCnt="2"/>
      <dgm:spPr/>
      <dgm:t>
        <a:bodyPr/>
        <a:lstStyle/>
        <a:p>
          <a:endParaRPr lang="es-ES"/>
        </a:p>
      </dgm:t>
    </dgm:pt>
    <dgm:pt modelId="{D1CCD870-563A-4A55-B870-8BD3AD2CE0B4}" type="pres">
      <dgm:prSet presAssocID="{441F027A-9422-4EC9-91E9-AD531B33CBBA}" presName="hierRoot2" presStyleCnt="0">
        <dgm:presLayoutVars>
          <dgm:hierBranch val="init"/>
        </dgm:presLayoutVars>
      </dgm:prSet>
      <dgm:spPr/>
    </dgm:pt>
    <dgm:pt modelId="{86DA2855-15B1-41C0-879F-D58197206C7E}" type="pres">
      <dgm:prSet presAssocID="{441F027A-9422-4EC9-91E9-AD531B33CBBA}" presName="rootComposite" presStyleCnt="0"/>
      <dgm:spPr/>
    </dgm:pt>
    <dgm:pt modelId="{61D69143-B85A-4C31-B770-4E08C0D86440}" type="pres">
      <dgm:prSet presAssocID="{441F027A-9422-4EC9-91E9-AD531B33CBBA}" presName="rootText" presStyleLbl="node2" presStyleIdx="1" presStyleCnt="2" custLinFactNeighborX="5094" custLinFactNeighborY="-1944">
        <dgm:presLayoutVars>
          <dgm:chPref val="3"/>
        </dgm:presLayoutVars>
      </dgm:prSet>
      <dgm:spPr/>
      <dgm:t>
        <a:bodyPr/>
        <a:lstStyle/>
        <a:p>
          <a:endParaRPr lang="es-ES"/>
        </a:p>
      </dgm:t>
    </dgm:pt>
    <dgm:pt modelId="{C03FBBF7-6053-4C2C-A5D3-2E90527449F7}" type="pres">
      <dgm:prSet presAssocID="{441F027A-9422-4EC9-91E9-AD531B33CBBA}" presName="rootConnector" presStyleLbl="node2" presStyleIdx="1" presStyleCnt="2"/>
      <dgm:spPr/>
      <dgm:t>
        <a:bodyPr/>
        <a:lstStyle/>
        <a:p>
          <a:endParaRPr lang="es-ES"/>
        </a:p>
      </dgm:t>
    </dgm:pt>
    <dgm:pt modelId="{74A6FC95-F56B-4B72-A3A4-9BB92E6C398B}" type="pres">
      <dgm:prSet presAssocID="{441F027A-9422-4EC9-91E9-AD531B33CBBA}" presName="hierChild4" presStyleCnt="0"/>
      <dgm:spPr/>
    </dgm:pt>
    <dgm:pt modelId="{E97BBBE1-8F15-4684-A589-48CD345CA0AF}" type="pres">
      <dgm:prSet presAssocID="{1965F4B5-2E13-4F10-B197-7782C680E2E7}" presName="Name64" presStyleLbl="parChTrans1D3" presStyleIdx="1" presStyleCnt="2"/>
      <dgm:spPr/>
      <dgm:t>
        <a:bodyPr/>
        <a:lstStyle/>
        <a:p>
          <a:endParaRPr lang="es-ES"/>
        </a:p>
      </dgm:t>
    </dgm:pt>
    <dgm:pt modelId="{0384956D-3FAB-4EDC-B758-84E60D097F7B}" type="pres">
      <dgm:prSet presAssocID="{2A193B7B-D2E3-400F-87B1-483B54FA0C9E}" presName="hierRoot2" presStyleCnt="0">
        <dgm:presLayoutVars>
          <dgm:hierBranch val="init"/>
        </dgm:presLayoutVars>
      </dgm:prSet>
      <dgm:spPr/>
    </dgm:pt>
    <dgm:pt modelId="{107F4563-BDBD-4662-B2ED-E6035073B6B8}" type="pres">
      <dgm:prSet presAssocID="{2A193B7B-D2E3-400F-87B1-483B54FA0C9E}" presName="rootComposite" presStyleCnt="0"/>
      <dgm:spPr/>
    </dgm:pt>
    <dgm:pt modelId="{06DE7B70-9BDA-41B4-93AB-5BEA52B0FE38}" type="pres">
      <dgm:prSet presAssocID="{2A193B7B-D2E3-400F-87B1-483B54FA0C9E}" presName="rootText" presStyleLbl="node3" presStyleIdx="1" presStyleCnt="2" custLinFactNeighborX="135" custLinFactNeighborY="-631">
        <dgm:presLayoutVars>
          <dgm:chPref val="3"/>
        </dgm:presLayoutVars>
      </dgm:prSet>
      <dgm:spPr/>
      <dgm:t>
        <a:bodyPr/>
        <a:lstStyle/>
        <a:p>
          <a:endParaRPr lang="es-ES"/>
        </a:p>
      </dgm:t>
    </dgm:pt>
    <dgm:pt modelId="{BCDFBD81-01E5-40B0-9DC6-2FAFF90FFA20}" type="pres">
      <dgm:prSet presAssocID="{2A193B7B-D2E3-400F-87B1-483B54FA0C9E}" presName="rootConnector" presStyleLbl="node3" presStyleIdx="1" presStyleCnt="2"/>
      <dgm:spPr/>
      <dgm:t>
        <a:bodyPr/>
        <a:lstStyle/>
        <a:p>
          <a:endParaRPr lang="es-ES"/>
        </a:p>
      </dgm:t>
    </dgm:pt>
    <dgm:pt modelId="{67C45468-1816-4947-8762-399BEF1670EF}" type="pres">
      <dgm:prSet presAssocID="{2A193B7B-D2E3-400F-87B1-483B54FA0C9E}" presName="hierChild4" presStyleCnt="0"/>
      <dgm:spPr/>
    </dgm:pt>
    <dgm:pt modelId="{B74AAC5E-4864-441C-A05E-4E126B48E76D}" type="pres">
      <dgm:prSet presAssocID="{2A193B7B-D2E3-400F-87B1-483B54FA0C9E}" presName="hierChild5" presStyleCnt="0"/>
      <dgm:spPr/>
    </dgm:pt>
    <dgm:pt modelId="{20342777-B5FA-458A-906B-D7C2B9B036CD}" type="pres">
      <dgm:prSet presAssocID="{441F027A-9422-4EC9-91E9-AD531B33CBBA}" presName="hierChild5" presStyleCnt="0"/>
      <dgm:spPr/>
    </dgm:pt>
    <dgm:pt modelId="{7D6832A6-A94C-4039-B3E5-9C697BBA70A0}" type="pres">
      <dgm:prSet presAssocID="{4FDE475C-F25E-43DE-ABAB-037E1914B425}" presName="hierChild3" presStyleCnt="0"/>
      <dgm:spPr/>
    </dgm:pt>
  </dgm:ptLst>
  <dgm:cxnLst>
    <dgm:cxn modelId="{5C32FDB7-DE85-4A22-B3BF-DC9767047F46}" srcId="{33B560BF-E78E-4C58-BDD7-6AAA0D0C4880}" destId="{4FDE475C-F25E-43DE-ABAB-037E1914B425}" srcOrd="0" destOrd="0" parTransId="{2ABE4F13-AAE8-4718-BD9D-0EB8FAE457F1}" sibTransId="{8077C866-2B67-421C-9E9E-F986CE5BD8E5}"/>
    <dgm:cxn modelId="{634EB900-9562-48F8-AF14-67033CF02059}" type="presOf" srcId="{441F027A-9422-4EC9-91E9-AD531B33CBBA}" destId="{C03FBBF7-6053-4C2C-A5D3-2E90527449F7}" srcOrd="1" destOrd="0" presId="urn:microsoft.com/office/officeart/2009/3/layout/HorizontalOrganizationChart"/>
    <dgm:cxn modelId="{CCF924EC-6DA3-4822-A778-652D2C61FFFC}" type="presOf" srcId="{4FDE475C-F25E-43DE-ABAB-037E1914B425}" destId="{2ED333EF-147D-401C-A5E1-01B0F276C747}" srcOrd="1" destOrd="0" presId="urn:microsoft.com/office/officeart/2009/3/layout/HorizontalOrganizationChart"/>
    <dgm:cxn modelId="{9C1744C9-BBCA-473F-BCC2-39172005BD9E}" type="presOf" srcId="{A38902A0-BE89-405A-A23F-5B4E7503211D}" destId="{5EDA8CB3-DD00-47D0-82E6-FB1921777FE3}" srcOrd="0" destOrd="0" presId="urn:microsoft.com/office/officeart/2009/3/layout/HorizontalOrganizationChart"/>
    <dgm:cxn modelId="{C1D73192-CCD6-4FDB-9CA6-A7212FE3390A}" type="presOf" srcId="{86C6385F-2A17-47B3-9971-D7FD24066C44}" destId="{07064D29-EA6F-496F-8CB1-677C991539A3}" srcOrd="0" destOrd="0" presId="urn:microsoft.com/office/officeart/2009/3/layout/HorizontalOrganizationChart"/>
    <dgm:cxn modelId="{BCB2EC24-7838-4304-B02B-0C45A2A04128}" srcId="{4FDE475C-F25E-43DE-ABAB-037E1914B425}" destId="{441F027A-9422-4EC9-91E9-AD531B33CBBA}" srcOrd="1" destOrd="0" parTransId="{02FAABD7-2D34-4B84-80D7-3C3831BFE77D}" sibTransId="{F55CC78B-94E4-45A4-A3C4-4D23EE0C5397}"/>
    <dgm:cxn modelId="{D7E7F962-3265-4462-A30E-4DC8A957C635}" type="presOf" srcId="{441F027A-9422-4EC9-91E9-AD531B33CBBA}" destId="{61D69143-B85A-4C31-B770-4E08C0D86440}" srcOrd="0" destOrd="0" presId="urn:microsoft.com/office/officeart/2009/3/layout/HorizontalOrganizationChart"/>
    <dgm:cxn modelId="{97A41FB4-1453-4333-92BB-EAA1CC66E6E2}" type="presOf" srcId="{86C6385F-2A17-47B3-9971-D7FD24066C44}" destId="{C2B7BB48-E57B-41D3-8FAA-111E5B093498}" srcOrd="1" destOrd="0" presId="urn:microsoft.com/office/officeart/2009/3/layout/HorizontalOrganizationChart"/>
    <dgm:cxn modelId="{924DBB3B-35BC-4868-B9A0-19177E7A6E5C}" type="presOf" srcId="{6E2063EF-68D6-4F23-9A08-FA292C319C1D}" destId="{80F44258-C5FD-4D57-AF5B-3282AB6B7784}" srcOrd="0" destOrd="0" presId="urn:microsoft.com/office/officeart/2009/3/layout/HorizontalOrganizationChart"/>
    <dgm:cxn modelId="{314740CB-DD7F-402D-A50D-FF62121371FE}" type="presOf" srcId="{ABD49C3A-FC80-4FD5-9AB7-B1C91770C69E}" destId="{0CB844A3-9661-4E67-AD32-05A5938BE5C8}" srcOrd="0" destOrd="0" presId="urn:microsoft.com/office/officeart/2009/3/layout/HorizontalOrganizationChart"/>
    <dgm:cxn modelId="{D6299D4A-7F20-4077-966C-40985C24D29B}" srcId="{A38902A0-BE89-405A-A23F-5B4E7503211D}" destId="{86C6385F-2A17-47B3-9971-D7FD24066C44}" srcOrd="0" destOrd="0" parTransId="{ABD49C3A-FC80-4FD5-9AB7-B1C91770C69E}" sibTransId="{99C383A3-0108-4D41-BAD1-F54CA704BFD2}"/>
    <dgm:cxn modelId="{A4F2D713-1201-45F5-9A72-1EE219FE2D4B}" type="presOf" srcId="{4FDE475C-F25E-43DE-ABAB-037E1914B425}" destId="{CFA29108-F97A-498D-B223-D4D6C5886787}" srcOrd="0" destOrd="0" presId="urn:microsoft.com/office/officeart/2009/3/layout/HorizontalOrganizationChart"/>
    <dgm:cxn modelId="{1B254F58-2296-4775-9724-1F10DF340785}" type="presOf" srcId="{A38902A0-BE89-405A-A23F-5B4E7503211D}" destId="{7F373372-8438-4117-AFFC-AB081301D652}" srcOrd="1" destOrd="0" presId="urn:microsoft.com/office/officeart/2009/3/layout/HorizontalOrganizationChart"/>
    <dgm:cxn modelId="{C5211F2D-9846-4036-91E3-E4E5E3C14232}" type="presOf" srcId="{2A193B7B-D2E3-400F-87B1-483B54FA0C9E}" destId="{06DE7B70-9BDA-41B4-93AB-5BEA52B0FE38}" srcOrd="0" destOrd="0" presId="urn:microsoft.com/office/officeart/2009/3/layout/HorizontalOrganizationChart"/>
    <dgm:cxn modelId="{F3A803EE-87F0-4EDA-A91B-A03244FE4AFC}" type="presOf" srcId="{33B560BF-E78E-4C58-BDD7-6AAA0D0C4880}" destId="{33E1CAEA-4FA0-4D38-81E9-C01303AD99FA}" srcOrd="0" destOrd="0" presId="urn:microsoft.com/office/officeart/2009/3/layout/HorizontalOrganizationChart"/>
    <dgm:cxn modelId="{4D90EBFA-5DC5-4FA7-ABBA-96FEF4767D70}" type="presOf" srcId="{02FAABD7-2D34-4B84-80D7-3C3831BFE77D}" destId="{4DB5C88A-DF4C-4B9A-9AE3-1600114F5019}" srcOrd="0" destOrd="0" presId="urn:microsoft.com/office/officeart/2009/3/layout/HorizontalOrganizationChart"/>
    <dgm:cxn modelId="{994CF1C0-E398-4A53-86CE-0B7F8ECB0E57}" type="presOf" srcId="{2A193B7B-D2E3-400F-87B1-483B54FA0C9E}" destId="{BCDFBD81-01E5-40B0-9DC6-2FAFF90FFA20}" srcOrd="1" destOrd="0" presId="urn:microsoft.com/office/officeart/2009/3/layout/HorizontalOrganizationChart"/>
    <dgm:cxn modelId="{5AC6BE46-3E5A-49D1-B919-D6E4BC37F4F3}" srcId="{441F027A-9422-4EC9-91E9-AD531B33CBBA}" destId="{2A193B7B-D2E3-400F-87B1-483B54FA0C9E}" srcOrd="0" destOrd="0" parTransId="{1965F4B5-2E13-4F10-B197-7782C680E2E7}" sibTransId="{6E4330D0-FE11-404B-A3C8-5B3072509841}"/>
    <dgm:cxn modelId="{EDA1B732-2EF9-4310-BFE2-D30F2C82B919}" type="presOf" srcId="{1965F4B5-2E13-4F10-B197-7782C680E2E7}" destId="{E97BBBE1-8F15-4684-A589-48CD345CA0AF}" srcOrd="0" destOrd="0" presId="urn:microsoft.com/office/officeart/2009/3/layout/HorizontalOrganizationChart"/>
    <dgm:cxn modelId="{69D30204-F831-40A5-A86A-5D86020DEF76}" srcId="{4FDE475C-F25E-43DE-ABAB-037E1914B425}" destId="{A38902A0-BE89-405A-A23F-5B4E7503211D}" srcOrd="0" destOrd="0" parTransId="{6E2063EF-68D6-4F23-9A08-FA292C319C1D}" sibTransId="{8D39A790-8010-45B5-8690-3F76503F4226}"/>
    <dgm:cxn modelId="{52F36F29-D426-4E6C-850A-9055202F7AEB}" type="presParOf" srcId="{33E1CAEA-4FA0-4D38-81E9-C01303AD99FA}" destId="{95FDED97-0A5C-4ECD-B3EA-19C9FDF057F9}" srcOrd="0" destOrd="0" presId="urn:microsoft.com/office/officeart/2009/3/layout/HorizontalOrganizationChart"/>
    <dgm:cxn modelId="{4E7042A0-D2A8-4C36-84D0-3E81B7E88C6E}" type="presParOf" srcId="{95FDED97-0A5C-4ECD-B3EA-19C9FDF057F9}" destId="{726D5678-CBB1-4ECE-8099-9E69CF44E0A9}" srcOrd="0" destOrd="0" presId="urn:microsoft.com/office/officeart/2009/3/layout/HorizontalOrganizationChart"/>
    <dgm:cxn modelId="{8126FCFE-B140-4E77-A7EB-03ED9136EA9D}" type="presParOf" srcId="{726D5678-CBB1-4ECE-8099-9E69CF44E0A9}" destId="{CFA29108-F97A-498D-B223-D4D6C5886787}" srcOrd="0" destOrd="0" presId="urn:microsoft.com/office/officeart/2009/3/layout/HorizontalOrganizationChart"/>
    <dgm:cxn modelId="{511BB57A-4C5D-4C50-B41B-B42E1E7D01A5}" type="presParOf" srcId="{726D5678-CBB1-4ECE-8099-9E69CF44E0A9}" destId="{2ED333EF-147D-401C-A5E1-01B0F276C747}" srcOrd="1" destOrd="0" presId="urn:microsoft.com/office/officeart/2009/3/layout/HorizontalOrganizationChart"/>
    <dgm:cxn modelId="{CE0B0425-737F-4D75-87F7-AFB1024FA96A}" type="presParOf" srcId="{95FDED97-0A5C-4ECD-B3EA-19C9FDF057F9}" destId="{9A402A4F-09AD-4597-B1B9-D888949F5EF9}" srcOrd="1" destOrd="0" presId="urn:microsoft.com/office/officeart/2009/3/layout/HorizontalOrganizationChart"/>
    <dgm:cxn modelId="{603FF3CA-70A7-41E9-BD2A-28CABBC362D2}" type="presParOf" srcId="{9A402A4F-09AD-4597-B1B9-D888949F5EF9}" destId="{80F44258-C5FD-4D57-AF5B-3282AB6B7784}" srcOrd="0" destOrd="0" presId="urn:microsoft.com/office/officeart/2009/3/layout/HorizontalOrganizationChart"/>
    <dgm:cxn modelId="{6343811C-CA26-4312-B162-2F45B1CEE8E0}" type="presParOf" srcId="{9A402A4F-09AD-4597-B1B9-D888949F5EF9}" destId="{953A797A-F6DC-40A1-AC35-F387172F5517}" srcOrd="1" destOrd="0" presId="urn:microsoft.com/office/officeart/2009/3/layout/HorizontalOrganizationChart"/>
    <dgm:cxn modelId="{2F5C4C80-0767-42FB-AAC5-11CE7329EE64}" type="presParOf" srcId="{953A797A-F6DC-40A1-AC35-F387172F5517}" destId="{83BACE00-270D-43F3-9EDC-42B49A53E1F6}" srcOrd="0" destOrd="0" presId="urn:microsoft.com/office/officeart/2009/3/layout/HorizontalOrganizationChart"/>
    <dgm:cxn modelId="{E853BB0C-3D51-428C-BE70-81DDB4F4C1D3}" type="presParOf" srcId="{83BACE00-270D-43F3-9EDC-42B49A53E1F6}" destId="{5EDA8CB3-DD00-47D0-82E6-FB1921777FE3}" srcOrd="0" destOrd="0" presId="urn:microsoft.com/office/officeart/2009/3/layout/HorizontalOrganizationChart"/>
    <dgm:cxn modelId="{9147CDBB-0E1E-46A9-BE9E-6DD6F47557DE}" type="presParOf" srcId="{83BACE00-270D-43F3-9EDC-42B49A53E1F6}" destId="{7F373372-8438-4117-AFFC-AB081301D652}" srcOrd="1" destOrd="0" presId="urn:microsoft.com/office/officeart/2009/3/layout/HorizontalOrganizationChart"/>
    <dgm:cxn modelId="{919C110F-9360-43AA-90F5-FAC64AA34CE2}" type="presParOf" srcId="{953A797A-F6DC-40A1-AC35-F387172F5517}" destId="{0872A5B9-5C18-44FD-A876-5C44E9BE5E76}" srcOrd="1" destOrd="0" presId="urn:microsoft.com/office/officeart/2009/3/layout/HorizontalOrganizationChart"/>
    <dgm:cxn modelId="{08E7E217-7E00-415F-9C39-333C5152AE5E}" type="presParOf" srcId="{0872A5B9-5C18-44FD-A876-5C44E9BE5E76}" destId="{0CB844A3-9661-4E67-AD32-05A5938BE5C8}" srcOrd="0" destOrd="0" presId="urn:microsoft.com/office/officeart/2009/3/layout/HorizontalOrganizationChart"/>
    <dgm:cxn modelId="{9D5A935D-29B1-46C0-9EBB-1626A20139F8}" type="presParOf" srcId="{0872A5B9-5C18-44FD-A876-5C44E9BE5E76}" destId="{792E2A52-A84E-4E89-A90F-6DE589841B7D}" srcOrd="1" destOrd="0" presId="urn:microsoft.com/office/officeart/2009/3/layout/HorizontalOrganizationChart"/>
    <dgm:cxn modelId="{A0C14F00-757E-49C5-9C9D-ED4CB652725A}" type="presParOf" srcId="{792E2A52-A84E-4E89-A90F-6DE589841B7D}" destId="{78F18518-C6DB-4EE5-A3C8-12B931D29DD4}" srcOrd="0" destOrd="0" presId="urn:microsoft.com/office/officeart/2009/3/layout/HorizontalOrganizationChart"/>
    <dgm:cxn modelId="{604A1240-F209-47CB-9949-631A2B7559DF}" type="presParOf" srcId="{78F18518-C6DB-4EE5-A3C8-12B931D29DD4}" destId="{07064D29-EA6F-496F-8CB1-677C991539A3}" srcOrd="0" destOrd="0" presId="urn:microsoft.com/office/officeart/2009/3/layout/HorizontalOrganizationChart"/>
    <dgm:cxn modelId="{BB7AAD70-704C-495A-8A16-0D4D2B7F28F6}" type="presParOf" srcId="{78F18518-C6DB-4EE5-A3C8-12B931D29DD4}" destId="{C2B7BB48-E57B-41D3-8FAA-111E5B093498}" srcOrd="1" destOrd="0" presId="urn:microsoft.com/office/officeart/2009/3/layout/HorizontalOrganizationChart"/>
    <dgm:cxn modelId="{627C62A2-6639-4A4E-B71C-B2DADC7F8154}" type="presParOf" srcId="{792E2A52-A84E-4E89-A90F-6DE589841B7D}" destId="{E2F16CF4-77A0-4C4D-8B55-38BA72327808}" srcOrd="1" destOrd="0" presId="urn:microsoft.com/office/officeart/2009/3/layout/HorizontalOrganizationChart"/>
    <dgm:cxn modelId="{CB7FE21E-3830-498D-B8E1-EA64153D757D}" type="presParOf" srcId="{792E2A52-A84E-4E89-A90F-6DE589841B7D}" destId="{438E3349-0129-4C09-8443-C994975EAAB0}" srcOrd="2" destOrd="0" presId="urn:microsoft.com/office/officeart/2009/3/layout/HorizontalOrganizationChart"/>
    <dgm:cxn modelId="{914465E8-048B-4C3C-B88B-76B18FBA09A9}" type="presParOf" srcId="{953A797A-F6DC-40A1-AC35-F387172F5517}" destId="{0C17FAE7-1A06-459F-AA74-967948F010DA}" srcOrd="2" destOrd="0" presId="urn:microsoft.com/office/officeart/2009/3/layout/HorizontalOrganizationChart"/>
    <dgm:cxn modelId="{AAB6ED96-D753-40E6-AE95-CD3FE1A68A17}" type="presParOf" srcId="{9A402A4F-09AD-4597-B1B9-D888949F5EF9}" destId="{4DB5C88A-DF4C-4B9A-9AE3-1600114F5019}" srcOrd="2" destOrd="0" presId="urn:microsoft.com/office/officeart/2009/3/layout/HorizontalOrganizationChart"/>
    <dgm:cxn modelId="{6F61F5CB-AC91-477A-9077-DB2B9510E031}" type="presParOf" srcId="{9A402A4F-09AD-4597-B1B9-D888949F5EF9}" destId="{D1CCD870-563A-4A55-B870-8BD3AD2CE0B4}" srcOrd="3" destOrd="0" presId="urn:microsoft.com/office/officeart/2009/3/layout/HorizontalOrganizationChart"/>
    <dgm:cxn modelId="{711077BE-CFC7-4F66-87B0-E09C43B46BF0}" type="presParOf" srcId="{D1CCD870-563A-4A55-B870-8BD3AD2CE0B4}" destId="{86DA2855-15B1-41C0-879F-D58197206C7E}" srcOrd="0" destOrd="0" presId="urn:microsoft.com/office/officeart/2009/3/layout/HorizontalOrganizationChart"/>
    <dgm:cxn modelId="{B54056AC-47AB-401D-8CEB-DD1907583E83}" type="presParOf" srcId="{86DA2855-15B1-41C0-879F-D58197206C7E}" destId="{61D69143-B85A-4C31-B770-4E08C0D86440}" srcOrd="0" destOrd="0" presId="urn:microsoft.com/office/officeart/2009/3/layout/HorizontalOrganizationChart"/>
    <dgm:cxn modelId="{2C6F5FF1-5876-49B6-AE8B-6561A0270C15}" type="presParOf" srcId="{86DA2855-15B1-41C0-879F-D58197206C7E}" destId="{C03FBBF7-6053-4C2C-A5D3-2E90527449F7}" srcOrd="1" destOrd="0" presId="urn:microsoft.com/office/officeart/2009/3/layout/HorizontalOrganizationChart"/>
    <dgm:cxn modelId="{24C78F5E-3208-4820-81C4-31FA7BBE8F92}" type="presParOf" srcId="{D1CCD870-563A-4A55-B870-8BD3AD2CE0B4}" destId="{74A6FC95-F56B-4B72-A3A4-9BB92E6C398B}" srcOrd="1" destOrd="0" presId="urn:microsoft.com/office/officeart/2009/3/layout/HorizontalOrganizationChart"/>
    <dgm:cxn modelId="{A3CE51CC-0ABB-403B-B684-C38E6BF72239}" type="presParOf" srcId="{74A6FC95-F56B-4B72-A3A4-9BB92E6C398B}" destId="{E97BBBE1-8F15-4684-A589-48CD345CA0AF}" srcOrd="0" destOrd="0" presId="urn:microsoft.com/office/officeart/2009/3/layout/HorizontalOrganizationChart"/>
    <dgm:cxn modelId="{FE435BC1-1076-4AF1-879B-4DE849C8EAF3}" type="presParOf" srcId="{74A6FC95-F56B-4B72-A3A4-9BB92E6C398B}" destId="{0384956D-3FAB-4EDC-B758-84E60D097F7B}" srcOrd="1" destOrd="0" presId="urn:microsoft.com/office/officeart/2009/3/layout/HorizontalOrganizationChart"/>
    <dgm:cxn modelId="{26622EE2-8008-47D7-A0E1-B5632CD145AD}" type="presParOf" srcId="{0384956D-3FAB-4EDC-B758-84E60D097F7B}" destId="{107F4563-BDBD-4662-B2ED-E6035073B6B8}" srcOrd="0" destOrd="0" presId="urn:microsoft.com/office/officeart/2009/3/layout/HorizontalOrganizationChart"/>
    <dgm:cxn modelId="{2342772B-E8ED-4C39-87CD-A9A7AD48906E}" type="presParOf" srcId="{107F4563-BDBD-4662-B2ED-E6035073B6B8}" destId="{06DE7B70-9BDA-41B4-93AB-5BEA52B0FE38}" srcOrd="0" destOrd="0" presId="urn:microsoft.com/office/officeart/2009/3/layout/HorizontalOrganizationChart"/>
    <dgm:cxn modelId="{E0F829F7-C4FC-4588-A8F0-561BB1B6BD4D}" type="presParOf" srcId="{107F4563-BDBD-4662-B2ED-E6035073B6B8}" destId="{BCDFBD81-01E5-40B0-9DC6-2FAFF90FFA20}" srcOrd="1" destOrd="0" presId="urn:microsoft.com/office/officeart/2009/3/layout/HorizontalOrganizationChart"/>
    <dgm:cxn modelId="{40B7FE22-A421-430C-9CED-9D60DD6A1E84}" type="presParOf" srcId="{0384956D-3FAB-4EDC-B758-84E60D097F7B}" destId="{67C45468-1816-4947-8762-399BEF1670EF}" srcOrd="1" destOrd="0" presId="urn:microsoft.com/office/officeart/2009/3/layout/HorizontalOrganizationChart"/>
    <dgm:cxn modelId="{D072F813-C2F8-4FAE-97B2-445E557FCCA0}" type="presParOf" srcId="{0384956D-3FAB-4EDC-B758-84E60D097F7B}" destId="{B74AAC5E-4864-441C-A05E-4E126B48E76D}" srcOrd="2" destOrd="0" presId="urn:microsoft.com/office/officeart/2009/3/layout/HorizontalOrganizationChart"/>
    <dgm:cxn modelId="{A0880DF4-B845-4F9E-A471-9E28E3763BCA}" type="presParOf" srcId="{D1CCD870-563A-4A55-B870-8BD3AD2CE0B4}" destId="{20342777-B5FA-458A-906B-D7C2B9B036CD}" srcOrd="2" destOrd="0" presId="urn:microsoft.com/office/officeart/2009/3/layout/HorizontalOrganizationChart"/>
    <dgm:cxn modelId="{28D45D05-2906-418B-B4BC-75392D3B16E8}" type="presParOf" srcId="{95FDED97-0A5C-4ECD-B3EA-19C9FDF057F9}" destId="{7D6832A6-A94C-4039-B3E5-9C697BBA70A0}" srcOrd="2" destOrd="0" presId="urn:microsoft.com/office/officeart/2009/3/layout/HorizontalOrganizationChar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87C1CB7-39CA-4861-BA4C-A26D3821BEC9}" type="doc">
      <dgm:prSet loTypeId="urn:microsoft.com/office/officeart/2005/8/layout/process1" loCatId="process" qsTypeId="urn:microsoft.com/office/officeart/2005/8/quickstyle/simple3" qsCatId="simple" csTypeId="urn:microsoft.com/office/officeart/2005/8/colors/colorful5" csCatId="colorful" phldr="1"/>
      <dgm:spPr/>
      <dgm:t>
        <a:bodyPr/>
        <a:lstStyle/>
        <a:p>
          <a:endParaRPr lang="es-ES"/>
        </a:p>
      </dgm:t>
    </dgm:pt>
    <dgm:pt modelId="{1F266848-95AD-486A-88A4-8EB06EFADC64}">
      <dgm:prSet phldrT="[Texto]" custT="1"/>
      <dgm:spPr/>
      <dgm:t>
        <a:bodyPr/>
        <a:lstStyle/>
        <a:p>
          <a:r>
            <a:rPr lang="es-ES_tradnl" sz="1600" dirty="0" smtClean="0">
              <a:latin typeface="HELVETICA" panose="020B0604020202020204" pitchFamily="34" charset="0"/>
              <a:cs typeface="HELVETICA" panose="020B0604020202020204" pitchFamily="34" charset="0"/>
            </a:rPr>
            <a:t>“Equilibrio vida-trabajo” la inteligencia emocional como un componente crucial para lograr tanto la vida personal y rendimiento laboral. (</a:t>
          </a:r>
          <a:r>
            <a:rPr lang="es-EC" sz="1600" dirty="0" err="1" smtClean="0">
              <a:latin typeface="HELVETICA" panose="020B0604020202020204" pitchFamily="34" charset="0"/>
              <a:cs typeface="HELVETICA" panose="020B0604020202020204" pitchFamily="34" charset="0"/>
            </a:rPr>
            <a:t>Koubova</a:t>
          </a:r>
          <a:r>
            <a:rPr lang="es-EC" sz="1600" dirty="0" smtClean="0">
              <a:latin typeface="HELVETICA" panose="020B0604020202020204" pitchFamily="34" charset="0"/>
              <a:cs typeface="HELVETICA" panose="020B0604020202020204" pitchFamily="34" charset="0"/>
            </a:rPr>
            <a:t> &amp; </a:t>
          </a:r>
          <a:r>
            <a:rPr lang="es-EC" sz="1600" dirty="0" err="1" smtClean="0">
              <a:latin typeface="HELVETICA" panose="020B0604020202020204" pitchFamily="34" charset="0"/>
              <a:cs typeface="HELVETICA" panose="020B0604020202020204" pitchFamily="34" charset="0"/>
            </a:rPr>
            <a:t>Buchko</a:t>
          </a:r>
          <a:r>
            <a:rPr lang="es-EC" sz="1600" dirty="0" smtClean="0">
              <a:latin typeface="HELVETICA" panose="020B0604020202020204" pitchFamily="34" charset="0"/>
              <a:cs typeface="HELVETICA" panose="020B0604020202020204" pitchFamily="34" charset="0"/>
            </a:rPr>
            <a:t>, 2013)</a:t>
          </a:r>
          <a:endParaRPr lang="es-ES" sz="1600" dirty="0">
            <a:latin typeface="HELVETICA" panose="020B0604020202020204" pitchFamily="34" charset="0"/>
            <a:cs typeface="HELVETICA" panose="020B0604020202020204" pitchFamily="34" charset="0"/>
          </a:endParaRPr>
        </a:p>
      </dgm:t>
    </dgm:pt>
    <dgm:pt modelId="{F51048BE-231A-4F03-B735-07A1DA5411B7}" type="parTrans" cxnId="{8748C035-CC16-4C03-9698-A00273FD45C9}">
      <dgm:prSet/>
      <dgm:spPr/>
      <dgm:t>
        <a:bodyPr/>
        <a:lstStyle/>
        <a:p>
          <a:endParaRPr lang="es-ES"/>
        </a:p>
      </dgm:t>
    </dgm:pt>
    <dgm:pt modelId="{B50DEC9F-6F2E-4B2B-ACEF-A4B2F7594B7F}" type="sibTrans" cxnId="{8748C035-CC16-4C03-9698-A00273FD45C9}">
      <dgm:prSet/>
      <dgm:spPr/>
      <dgm:t>
        <a:bodyPr/>
        <a:lstStyle/>
        <a:p>
          <a:endParaRPr lang="es-ES"/>
        </a:p>
      </dgm:t>
    </dgm:pt>
    <dgm:pt modelId="{A9D9A583-1DB8-4307-9C15-E754A55A4413}">
      <dgm:prSet phldrT="[Texto]" custT="1"/>
      <dgm:spPr/>
      <dgm:t>
        <a:bodyPr/>
        <a:lstStyle/>
        <a:p>
          <a:r>
            <a:rPr lang="es-ES_tradnl" sz="1600" dirty="0" smtClean="0">
              <a:latin typeface="HELVETICA" panose="020B0604020202020204" pitchFamily="34" charset="0"/>
              <a:cs typeface="HELVETICA" panose="020B0604020202020204" pitchFamily="34" charset="0"/>
            </a:rPr>
            <a:t>Inteligencia emocional y rendimiento en el trabajo: el papel del bienestar psicológico </a:t>
          </a:r>
          <a:r>
            <a:rPr lang="es-EC" sz="1600" dirty="0" smtClean="0">
              <a:latin typeface="HELVETICA" panose="020B0604020202020204" pitchFamily="34" charset="0"/>
              <a:cs typeface="HELVETICA" panose="020B0604020202020204" pitchFamily="34" charset="0"/>
            </a:rPr>
            <a:t>(</a:t>
          </a:r>
          <a:r>
            <a:rPr lang="es-EC" sz="1600" dirty="0" err="1" smtClean="0">
              <a:latin typeface="HELVETICA" panose="020B0604020202020204" pitchFamily="34" charset="0"/>
              <a:cs typeface="HELVETICA" panose="020B0604020202020204" pitchFamily="34" charset="0"/>
            </a:rPr>
            <a:t>Devonish</a:t>
          </a:r>
          <a:r>
            <a:rPr lang="es-EC" sz="1600" dirty="0" smtClean="0">
              <a:latin typeface="HELVETICA" panose="020B0604020202020204" pitchFamily="34" charset="0"/>
              <a:cs typeface="HELVETICA" panose="020B0604020202020204" pitchFamily="34" charset="0"/>
            </a:rPr>
            <a:t>, 2016)</a:t>
          </a:r>
          <a:endParaRPr lang="es-ES" sz="1600" dirty="0">
            <a:latin typeface="HELVETICA" panose="020B0604020202020204" pitchFamily="34" charset="0"/>
            <a:cs typeface="HELVETICA" panose="020B0604020202020204" pitchFamily="34" charset="0"/>
          </a:endParaRPr>
        </a:p>
      </dgm:t>
    </dgm:pt>
    <dgm:pt modelId="{3F393F22-931A-4044-BE6F-C9610578BDFF}" type="parTrans" cxnId="{8928B0C8-607D-4653-8D95-55A5A6638C40}">
      <dgm:prSet/>
      <dgm:spPr/>
      <dgm:t>
        <a:bodyPr/>
        <a:lstStyle/>
        <a:p>
          <a:endParaRPr lang="es-ES"/>
        </a:p>
      </dgm:t>
    </dgm:pt>
    <dgm:pt modelId="{A64E3BA7-B2C4-4E58-AD48-6CFA5A9DF8F2}" type="sibTrans" cxnId="{8928B0C8-607D-4653-8D95-55A5A6638C40}">
      <dgm:prSet/>
      <dgm:spPr/>
      <dgm:t>
        <a:bodyPr/>
        <a:lstStyle/>
        <a:p>
          <a:endParaRPr lang="es-ES"/>
        </a:p>
      </dgm:t>
    </dgm:pt>
    <dgm:pt modelId="{1761B416-7C39-4C37-A185-CDB26DB23A42}" type="pres">
      <dgm:prSet presAssocID="{687C1CB7-39CA-4861-BA4C-A26D3821BEC9}" presName="Name0" presStyleCnt="0">
        <dgm:presLayoutVars>
          <dgm:dir/>
          <dgm:resizeHandles val="exact"/>
        </dgm:presLayoutVars>
      </dgm:prSet>
      <dgm:spPr/>
      <dgm:t>
        <a:bodyPr/>
        <a:lstStyle/>
        <a:p>
          <a:endParaRPr lang="es-ES"/>
        </a:p>
      </dgm:t>
    </dgm:pt>
    <dgm:pt modelId="{7E57BC6D-DA5C-4D3B-8C67-FF406EE01236}" type="pres">
      <dgm:prSet presAssocID="{1F266848-95AD-486A-88A4-8EB06EFADC64}" presName="node" presStyleLbl="node1" presStyleIdx="0" presStyleCnt="2">
        <dgm:presLayoutVars>
          <dgm:bulletEnabled val="1"/>
        </dgm:presLayoutVars>
      </dgm:prSet>
      <dgm:spPr/>
      <dgm:t>
        <a:bodyPr/>
        <a:lstStyle/>
        <a:p>
          <a:endParaRPr lang="es-ES"/>
        </a:p>
      </dgm:t>
    </dgm:pt>
    <dgm:pt modelId="{5F4AF16A-EF1B-441A-B070-B011516768DA}" type="pres">
      <dgm:prSet presAssocID="{B50DEC9F-6F2E-4B2B-ACEF-A4B2F7594B7F}" presName="sibTrans" presStyleLbl="sibTrans2D1" presStyleIdx="0" presStyleCnt="1"/>
      <dgm:spPr/>
      <dgm:t>
        <a:bodyPr/>
        <a:lstStyle/>
        <a:p>
          <a:endParaRPr lang="es-ES"/>
        </a:p>
      </dgm:t>
    </dgm:pt>
    <dgm:pt modelId="{4E4E3AFA-FE06-4E25-81C0-48C7E63DB28E}" type="pres">
      <dgm:prSet presAssocID="{B50DEC9F-6F2E-4B2B-ACEF-A4B2F7594B7F}" presName="connectorText" presStyleLbl="sibTrans2D1" presStyleIdx="0" presStyleCnt="1"/>
      <dgm:spPr/>
      <dgm:t>
        <a:bodyPr/>
        <a:lstStyle/>
        <a:p>
          <a:endParaRPr lang="es-ES"/>
        </a:p>
      </dgm:t>
    </dgm:pt>
    <dgm:pt modelId="{97DAA128-002B-4DB9-AA72-3BCEC27FC2F5}" type="pres">
      <dgm:prSet presAssocID="{A9D9A583-1DB8-4307-9C15-E754A55A4413}" presName="node" presStyleLbl="node1" presStyleIdx="1" presStyleCnt="2">
        <dgm:presLayoutVars>
          <dgm:bulletEnabled val="1"/>
        </dgm:presLayoutVars>
      </dgm:prSet>
      <dgm:spPr/>
      <dgm:t>
        <a:bodyPr/>
        <a:lstStyle/>
        <a:p>
          <a:endParaRPr lang="es-ES"/>
        </a:p>
      </dgm:t>
    </dgm:pt>
  </dgm:ptLst>
  <dgm:cxnLst>
    <dgm:cxn modelId="{BCD91127-8E06-4F80-92E1-E6C7B9EE11B1}" type="presOf" srcId="{B50DEC9F-6F2E-4B2B-ACEF-A4B2F7594B7F}" destId="{4E4E3AFA-FE06-4E25-81C0-48C7E63DB28E}" srcOrd="1" destOrd="0" presId="urn:microsoft.com/office/officeart/2005/8/layout/process1"/>
    <dgm:cxn modelId="{1CDD59A7-CA7D-45CD-802E-CD6CBFC6C277}" type="presOf" srcId="{B50DEC9F-6F2E-4B2B-ACEF-A4B2F7594B7F}" destId="{5F4AF16A-EF1B-441A-B070-B011516768DA}" srcOrd="0" destOrd="0" presId="urn:microsoft.com/office/officeart/2005/8/layout/process1"/>
    <dgm:cxn modelId="{A24DDA35-0334-487C-8EB3-E946FC841EFB}" type="presOf" srcId="{687C1CB7-39CA-4861-BA4C-A26D3821BEC9}" destId="{1761B416-7C39-4C37-A185-CDB26DB23A42}" srcOrd="0" destOrd="0" presId="urn:microsoft.com/office/officeart/2005/8/layout/process1"/>
    <dgm:cxn modelId="{7F93511E-5325-4188-8CB8-DFE82351C803}" type="presOf" srcId="{1F266848-95AD-486A-88A4-8EB06EFADC64}" destId="{7E57BC6D-DA5C-4D3B-8C67-FF406EE01236}" srcOrd="0" destOrd="0" presId="urn:microsoft.com/office/officeart/2005/8/layout/process1"/>
    <dgm:cxn modelId="{8928B0C8-607D-4653-8D95-55A5A6638C40}" srcId="{687C1CB7-39CA-4861-BA4C-A26D3821BEC9}" destId="{A9D9A583-1DB8-4307-9C15-E754A55A4413}" srcOrd="1" destOrd="0" parTransId="{3F393F22-931A-4044-BE6F-C9610578BDFF}" sibTransId="{A64E3BA7-B2C4-4E58-AD48-6CFA5A9DF8F2}"/>
    <dgm:cxn modelId="{5FE9903D-5AF6-4AC4-8EF6-7A35A64D7EE8}" type="presOf" srcId="{A9D9A583-1DB8-4307-9C15-E754A55A4413}" destId="{97DAA128-002B-4DB9-AA72-3BCEC27FC2F5}" srcOrd="0" destOrd="0" presId="urn:microsoft.com/office/officeart/2005/8/layout/process1"/>
    <dgm:cxn modelId="{8748C035-CC16-4C03-9698-A00273FD45C9}" srcId="{687C1CB7-39CA-4861-BA4C-A26D3821BEC9}" destId="{1F266848-95AD-486A-88A4-8EB06EFADC64}" srcOrd="0" destOrd="0" parTransId="{F51048BE-231A-4F03-B735-07A1DA5411B7}" sibTransId="{B50DEC9F-6F2E-4B2B-ACEF-A4B2F7594B7F}"/>
    <dgm:cxn modelId="{FC5CB674-5E61-4C7B-BAEE-09FBCA8FA8F9}" type="presParOf" srcId="{1761B416-7C39-4C37-A185-CDB26DB23A42}" destId="{7E57BC6D-DA5C-4D3B-8C67-FF406EE01236}" srcOrd="0" destOrd="0" presId="urn:microsoft.com/office/officeart/2005/8/layout/process1"/>
    <dgm:cxn modelId="{02E0740A-0077-4975-86CB-9804BDB0563C}" type="presParOf" srcId="{1761B416-7C39-4C37-A185-CDB26DB23A42}" destId="{5F4AF16A-EF1B-441A-B070-B011516768DA}" srcOrd="1" destOrd="0" presId="urn:microsoft.com/office/officeart/2005/8/layout/process1"/>
    <dgm:cxn modelId="{39ED37C8-EC9A-4C60-B21E-0A89EB96C25B}" type="presParOf" srcId="{5F4AF16A-EF1B-441A-B070-B011516768DA}" destId="{4E4E3AFA-FE06-4E25-81C0-48C7E63DB28E}" srcOrd="0" destOrd="0" presId="urn:microsoft.com/office/officeart/2005/8/layout/process1"/>
    <dgm:cxn modelId="{D18685C4-C591-4867-BCF1-A84A8F51D709}" type="presParOf" srcId="{1761B416-7C39-4C37-A185-CDB26DB23A42}" destId="{97DAA128-002B-4DB9-AA72-3BCEC27FC2F5}" srcOrd="2"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D48914C-6825-4682-AC03-8A9DE60924CD}" type="doc">
      <dgm:prSet loTypeId="urn:microsoft.com/office/officeart/2005/8/layout/arrow6" loCatId="process" qsTypeId="urn:microsoft.com/office/officeart/2005/8/quickstyle/simple3" qsCatId="simple" csTypeId="urn:microsoft.com/office/officeart/2005/8/colors/colorful5" csCatId="colorful" phldr="1"/>
      <dgm:spPr/>
      <dgm:t>
        <a:bodyPr/>
        <a:lstStyle/>
        <a:p>
          <a:endParaRPr lang="es-ES"/>
        </a:p>
      </dgm:t>
    </dgm:pt>
    <dgm:pt modelId="{D8AD6D57-AE2B-4424-86F9-DD4ECC041ED4}">
      <dgm:prSet phldrT="[Texto]" custT="1"/>
      <dgm:spPr/>
      <dgm:t>
        <a:bodyPr/>
        <a:lstStyle/>
        <a:p>
          <a:r>
            <a:rPr lang="es-EC" sz="2400" dirty="0" smtClean="0">
              <a:latin typeface="HELVETICA" panose="020B0604020202020204" pitchFamily="34" charset="0"/>
              <a:cs typeface="HELVETICA" panose="020B0604020202020204" pitchFamily="34" charset="0"/>
            </a:rPr>
            <a:t>Hipótesis nula (H0): La inteligencia emocional no incide en el desempeño laboral en los empleados de las cooperativas de ahorro y crédito del segmento 1 del DMQ.</a:t>
          </a:r>
          <a:endParaRPr lang="es-ES" sz="2400" dirty="0">
            <a:latin typeface="HELVETICA" panose="020B0604020202020204" pitchFamily="34" charset="0"/>
            <a:cs typeface="HELVETICA" panose="020B0604020202020204" pitchFamily="34" charset="0"/>
          </a:endParaRPr>
        </a:p>
      </dgm:t>
    </dgm:pt>
    <dgm:pt modelId="{F930EA3E-3E09-490A-B315-B3C6D011F886}" type="parTrans" cxnId="{FC85B2D5-ACD5-4435-B8DF-4C7F6474423B}">
      <dgm:prSet/>
      <dgm:spPr/>
      <dgm:t>
        <a:bodyPr/>
        <a:lstStyle/>
        <a:p>
          <a:endParaRPr lang="es-ES"/>
        </a:p>
      </dgm:t>
    </dgm:pt>
    <dgm:pt modelId="{8D7D7581-4F86-4788-9987-1F53E820DE0A}" type="sibTrans" cxnId="{FC85B2D5-ACD5-4435-B8DF-4C7F6474423B}">
      <dgm:prSet/>
      <dgm:spPr/>
      <dgm:t>
        <a:bodyPr/>
        <a:lstStyle/>
        <a:p>
          <a:endParaRPr lang="es-ES"/>
        </a:p>
      </dgm:t>
    </dgm:pt>
    <dgm:pt modelId="{1E6C58D7-3062-4E5C-AB69-77CA6C7BE2F4}">
      <dgm:prSet phldrT="[Texto]" custT="1"/>
      <dgm:spPr/>
      <dgm:t>
        <a:bodyPr/>
        <a:lstStyle/>
        <a:p>
          <a:r>
            <a:rPr lang="es-EC" sz="2400" dirty="0" smtClean="0">
              <a:latin typeface="HELVETICA" panose="020B0604020202020204" pitchFamily="34" charset="0"/>
              <a:cs typeface="HELVETICA" panose="020B0604020202020204" pitchFamily="34" charset="0"/>
            </a:rPr>
            <a:t>Hipótesis alternativa (H1): La inteligencia emocional incide en el desempeño laboral en los empleados de las cooperativas de ahorro y crédito del segmento 1 del DMQ.</a:t>
          </a:r>
          <a:endParaRPr lang="es-ES" sz="2400" dirty="0">
            <a:latin typeface="HELVETICA" panose="020B0604020202020204" pitchFamily="34" charset="0"/>
            <a:cs typeface="HELVETICA" panose="020B0604020202020204" pitchFamily="34" charset="0"/>
          </a:endParaRPr>
        </a:p>
      </dgm:t>
    </dgm:pt>
    <dgm:pt modelId="{9BB347AB-ED61-4EAA-AE27-22CA09ABDF37}" type="parTrans" cxnId="{4670B1A8-4855-44EF-B0C4-04B1EE5B2ED6}">
      <dgm:prSet/>
      <dgm:spPr/>
      <dgm:t>
        <a:bodyPr/>
        <a:lstStyle/>
        <a:p>
          <a:endParaRPr lang="es-ES"/>
        </a:p>
      </dgm:t>
    </dgm:pt>
    <dgm:pt modelId="{A3A93582-B60C-4659-A4F4-6E9EFA28ED1D}" type="sibTrans" cxnId="{4670B1A8-4855-44EF-B0C4-04B1EE5B2ED6}">
      <dgm:prSet/>
      <dgm:spPr/>
      <dgm:t>
        <a:bodyPr/>
        <a:lstStyle/>
        <a:p>
          <a:endParaRPr lang="es-ES"/>
        </a:p>
      </dgm:t>
    </dgm:pt>
    <dgm:pt modelId="{F2BEB902-3720-4B39-AFC8-0365145D4DC5}" type="pres">
      <dgm:prSet presAssocID="{7D48914C-6825-4682-AC03-8A9DE60924CD}" presName="compositeShape" presStyleCnt="0">
        <dgm:presLayoutVars>
          <dgm:chMax val="2"/>
          <dgm:dir/>
          <dgm:resizeHandles val="exact"/>
        </dgm:presLayoutVars>
      </dgm:prSet>
      <dgm:spPr/>
      <dgm:t>
        <a:bodyPr/>
        <a:lstStyle/>
        <a:p>
          <a:endParaRPr lang="es-ES"/>
        </a:p>
      </dgm:t>
    </dgm:pt>
    <dgm:pt modelId="{467E6C26-0E57-467F-9BDD-1F356D550D82}" type="pres">
      <dgm:prSet presAssocID="{7D48914C-6825-4682-AC03-8A9DE60924CD}" presName="ribbon" presStyleLbl="node1" presStyleIdx="0" presStyleCnt="1"/>
      <dgm:spPr/>
    </dgm:pt>
    <dgm:pt modelId="{800801D2-BD9D-49F9-9A6A-EE1BF765AD3E}" type="pres">
      <dgm:prSet presAssocID="{7D48914C-6825-4682-AC03-8A9DE60924CD}" presName="leftArrowText" presStyleLbl="node1" presStyleIdx="0" presStyleCnt="1">
        <dgm:presLayoutVars>
          <dgm:chMax val="0"/>
          <dgm:bulletEnabled val="1"/>
        </dgm:presLayoutVars>
      </dgm:prSet>
      <dgm:spPr/>
      <dgm:t>
        <a:bodyPr/>
        <a:lstStyle/>
        <a:p>
          <a:endParaRPr lang="es-ES"/>
        </a:p>
      </dgm:t>
    </dgm:pt>
    <dgm:pt modelId="{E82100EE-4F33-4045-B9F3-3D2C892F9E37}" type="pres">
      <dgm:prSet presAssocID="{7D48914C-6825-4682-AC03-8A9DE60924CD}" presName="rightArrowText" presStyleLbl="node1" presStyleIdx="0" presStyleCnt="1">
        <dgm:presLayoutVars>
          <dgm:chMax val="0"/>
          <dgm:bulletEnabled val="1"/>
        </dgm:presLayoutVars>
      </dgm:prSet>
      <dgm:spPr/>
      <dgm:t>
        <a:bodyPr/>
        <a:lstStyle/>
        <a:p>
          <a:endParaRPr lang="es-ES"/>
        </a:p>
      </dgm:t>
    </dgm:pt>
  </dgm:ptLst>
  <dgm:cxnLst>
    <dgm:cxn modelId="{FC85B2D5-ACD5-4435-B8DF-4C7F6474423B}" srcId="{7D48914C-6825-4682-AC03-8A9DE60924CD}" destId="{D8AD6D57-AE2B-4424-86F9-DD4ECC041ED4}" srcOrd="0" destOrd="0" parTransId="{F930EA3E-3E09-490A-B315-B3C6D011F886}" sibTransId="{8D7D7581-4F86-4788-9987-1F53E820DE0A}"/>
    <dgm:cxn modelId="{4670B1A8-4855-44EF-B0C4-04B1EE5B2ED6}" srcId="{7D48914C-6825-4682-AC03-8A9DE60924CD}" destId="{1E6C58D7-3062-4E5C-AB69-77CA6C7BE2F4}" srcOrd="1" destOrd="0" parTransId="{9BB347AB-ED61-4EAA-AE27-22CA09ABDF37}" sibTransId="{A3A93582-B60C-4659-A4F4-6E9EFA28ED1D}"/>
    <dgm:cxn modelId="{8F004E25-2174-4E5A-BD66-2485A22DBB7F}" type="presOf" srcId="{7D48914C-6825-4682-AC03-8A9DE60924CD}" destId="{F2BEB902-3720-4B39-AFC8-0365145D4DC5}" srcOrd="0" destOrd="0" presId="urn:microsoft.com/office/officeart/2005/8/layout/arrow6"/>
    <dgm:cxn modelId="{8E2A8EDA-0D2A-4153-93E1-FC054F934FCA}" type="presOf" srcId="{D8AD6D57-AE2B-4424-86F9-DD4ECC041ED4}" destId="{800801D2-BD9D-49F9-9A6A-EE1BF765AD3E}" srcOrd="0" destOrd="0" presId="urn:microsoft.com/office/officeart/2005/8/layout/arrow6"/>
    <dgm:cxn modelId="{DD1697F8-2434-43CF-8383-F6BDFB56AE86}" type="presOf" srcId="{1E6C58D7-3062-4E5C-AB69-77CA6C7BE2F4}" destId="{E82100EE-4F33-4045-B9F3-3D2C892F9E37}" srcOrd="0" destOrd="0" presId="urn:microsoft.com/office/officeart/2005/8/layout/arrow6"/>
    <dgm:cxn modelId="{52F27E49-26CD-4C89-83F9-E6B414F9480E}" type="presParOf" srcId="{F2BEB902-3720-4B39-AFC8-0365145D4DC5}" destId="{467E6C26-0E57-467F-9BDD-1F356D550D82}" srcOrd="0" destOrd="0" presId="urn:microsoft.com/office/officeart/2005/8/layout/arrow6"/>
    <dgm:cxn modelId="{6EA2BA38-3C44-4B3B-90FE-725D3045989A}" type="presParOf" srcId="{F2BEB902-3720-4B39-AFC8-0365145D4DC5}" destId="{800801D2-BD9D-49F9-9A6A-EE1BF765AD3E}" srcOrd="1" destOrd="0" presId="urn:microsoft.com/office/officeart/2005/8/layout/arrow6"/>
    <dgm:cxn modelId="{1E6715DB-8088-47B1-84E5-9DAD55D26DEB}" type="presParOf" srcId="{F2BEB902-3720-4B39-AFC8-0365145D4DC5}" destId="{E82100EE-4F33-4045-B9F3-3D2C892F9E37}" srcOrd="2" destOrd="0" presId="urn:microsoft.com/office/officeart/2005/8/layout/arrow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D48914C-6825-4682-AC03-8A9DE60924CD}" type="doc">
      <dgm:prSet loTypeId="urn:microsoft.com/office/officeart/2005/8/layout/arrow6" loCatId="process" qsTypeId="urn:microsoft.com/office/officeart/2005/8/quickstyle/simple3" qsCatId="simple" csTypeId="urn:microsoft.com/office/officeart/2005/8/colors/accent2_5" csCatId="accent2" phldr="1"/>
      <dgm:spPr/>
      <dgm:t>
        <a:bodyPr/>
        <a:lstStyle/>
        <a:p>
          <a:endParaRPr lang="es-ES"/>
        </a:p>
      </dgm:t>
    </dgm:pt>
    <dgm:pt modelId="{D8AD6D57-AE2B-4424-86F9-DD4ECC041ED4}">
      <dgm:prSet phldrT="[Texto]" custT="1"/>
      <dgm:spPr/>
      <dgm:t>
        <a:bodyPr/>
        <a:lstStyle/>
        <a:p>
          <a:r>
            <a:rPr lang="es-EC" sz="2600" dirty="0" smtClean="0">
              <a:latin typeface="HELVETICA" panose="020B0604020202020204" pitchFamily="34" charset="0"/>
              <a:cs typeface="HELVETICA" panose="020B0604020202020204" pitchFamily="34" charset="0"/>
            </a:rPr>
            <a:t>Hipótesis nula (H0): La calificación de desempeño laboral de los jefes no es diferente con la calificación de desempeño laboral de los empleados.</a:t>
          </a:r>
          <a:endParaRPr lang="es-ES" sz="2600" dirty="0">
            <a:latin typeface="HELVETICA" panose="020B0604020202020204" pitchFamily="34" charset="0"/>
            <a:cs typeface="HELVETICA" panose="020B0604020202020204" pitchFamily="34" charset="0"/>
          </a:endParaRPr>
        </a:p>
      </dgm:t>
    </dgm:pt>
    <dgm:pt modelId="{F930EA3E-3E09-490A-B315-B3C6D011F886}" type="parTrans" cxnId="{FC85B2D5-ACD5-4435-B8DF-4C7F6474423B}">
      <dgm:prSet/>
      <dgm:spPr/>
      <dgm:t>
        <a:bodyPr/>
        <a:lstStyle/>
        <a:p>
          <a:endParaRPr lang="es-ES">
            <a:latin typeface="HELVETICA" panose="020B0604020202020204" pitchFamily="34" charset="0"/>
            <a:cs typeface="HELVETICA" panose="020B0604020202020204" pitchFamily="34" charset="0"/>
          </a:endParaRPr>
        </a:p>
      </dgm:t>
    </dgm:pt>
    <dgm:pt modelId="{8D7D7581-4F86-4788-9987-1F53E820DE0A}" type="sibTrans" cxnId="{FC85B2D5-ACD5-4435-B8DF-4C7F6474423B}">
      <dgm:prSet/>
      <dgm:spPr/>
      <dgm:t>
        <a:bodyPr/>
        <a:lstStyle/>
        <a:p>
          <a:endParaRPr lang="es-ES">
            <a:latin typeface="HELVETICA" panose="020B0604020202020204" pitchFamily="34" charset="0"/>
            <a:cs typeface="HELVETICA" panose="020B0604020202020204" pitchFamily="34" charset="0"/>
          </a:endParaRPr>
        </a:p>
      </dgm:t>
    </dgm:pt>
    <dgm:pt modelId="{5654CC0D-65DE-4FB9-BFCA-A0B5FEA49045}">
      <dgm:prSet/>
      <dgm:spPr/>
      <dgm:t>
        <a:bodyPr/>
        <a:lstStyle/>
        <a:p>
          <a:r>
            <a:rPr lang="es-EC" dirty="0" smtClean="0">
              <a:latin typeface="HELVETICA" panose="020B0604020202020204" pitchFamily="34" charset="0"/>
              <a:cs typeface="HELVETICA" panose="020B0604020202020204" pitchFamily="34" charset="0"/>
            </a:rPr>
            <a:t>Hipótesis alternativa (H1): La calificación de desempeño laboral de los jefes es diferente con la calificación de desempeño laboral de los empleados.</a:t>
          </a:r>
          <a:endParaRPr lang="es-EC" dirty="0">
            <a:latin typeface="HELVETICA" panose="020B0604020202020204" pitchFamily="34" charset="0"/>
            <a:cs typeface="HELVETICA" panose="020B0604020202020204" pitchFamily="34" charset="0"/>
          </a:endParaRPr>
        </a:p>
      </dgm:t>
    </dgm:pt>
    <dgm:pt modelId="{2E539BE7-2DA6-4C55-9399-F8EC2D8365D1}" type="parTrans" cxnId="{9EFA1B1D-A125-42B5-8113-AFA37F097A6D}">
      <dgm:prSet/>
      <dgm:spPr/>
      <dgm:t>
        <a:bodyPr/>
        <a:lstStyle/>
        <a:p>
          <a:endParaRPr lang="es-ES">
            <a:latin typeface="HELVETICA" panose="020B0604020202020204" pitchFamily="34" charset="0"/>
            <a:cs typeface="HELVETICA" panose="020B0604020202020204" pitchFamily="34" charset="0"/>
          </a:endParaRPr>
        </a:p>
      </dgm:t>
    </dgm:pt>
    <dgm:pt modelId="{4698A4B7-7127-4073-A6B3-BF36DE1FCC67}" type="sibTrans" cxnId="{9EFA1B1D-A125-42B5-8113-AFA37F097A6D}">
      <dgm:prSet/>
      <dgm:spPr/>
      <dgm:t>
        <a:bodyPr/>
        <a:lstStyle/>
        <a:p>
          <a:endParaRPr lang="es-ES">
            <a:latin typeface="HELVETICA" panose="020B0604020202020204" pitchFamily="34" charset="0"/>
            <a:cs typeface="HELVETICA" panose="020B0604020202020204" pitchFamily="34" charset="0"/>
          </a:endParaRPr>
        </a:p>
      </dgm:t>
    </dgm:pt>
    <dgm:pt modelId="{F2BEB902-3720-4B39-AFC8-0365145D4DC5}" type="pres">
      <dgm:prSet presAssocID="{7D48914C-6825-4682-AC03-8A9DE60924CD}" presName="compositeShape" presStyleCnt="0">
        <dgm:presLayoutVars>
          <dgm:chMax val="2"/>
          <dgm:dir/>
          <dgm:resizeHandles val="exact"/>
        </dgm:presLayoutVars>
      </dgm:prSet>
      <dgm:spPr/>
      <dgm:t>
        <a:bodyPr/>
        <a:lstStyle/>
        <a:p>
          <a:endParaRPr lang="es-ES"/>
        </a:p>
      </dgm:t>
    </dgm:pt>
    <dgm:pt modelId="{467E6C26-0E57-467F-9BDD-1F356D550D82}" type="pres">
      <dgm:prSet presAssocID="{7D48914C-6825-4682-AC03-8A9DE60924CD}" presName="ribbon" presStyleLbl="node1" presStyleIdx="0" presStyleCnt="1"/>
      <dgm:spPr/>
    </dgm:pt>
    <dgm:pt modelId="{800801D2-BD9D-49F9-9A6A-EE1BF765AD3E}" type="pres">
      <dgm:prSet presAssocID="{7D48914C-6825-4682-AC03-8A9DE60924CD}" presName="leftArrowText" presStyleLbl="node1" presStyleIdx="0" presStyleCnt="1">
        <dgm:presLayoutVars>
          <dgm:chMax val="0"/>
          <dgm:bulletEnabled val="1"/>
        </dgm:presLayoutVars>
      </dgm:prSet>
      <dgm:spPr/>
      <dgm:t>
        <a:bodyPr/>
        <a:lstStyle/>
        <a:p>
          <a:endParaRPr lang="es-ES"/>
        </a:p>
      </dgm:t>
    </dgm:pt>
    <dgm:pt modelId="{E82100EE-4F33-4045-B9F3-3D2C892F9E37}" type="pres">
      <dgm:prSet presAssocID="{7D48914C-6825-4682-AC03-8A9DE60924CD}" presName="rightArrowText" presStyleLbl="node1" presStyleIdx="0" presStyleCnt="1">
        <dgm:presLayoutVars>
          <dgm:chMax val="0"/>
          <dgm:bulletEnabled val="1"/>
        </dgm:presLayoutVars>
      </dgm:prSet>
      <dgm:spPr/>
      <dgm:t>
        <a:bodyPr/>
        <a:lstStyle/>
        <a:p>
          <a:endParaRPr lang="es-ES"/>
        </a:p>
      </dgm:t>
    </dgm:pt>
  </dgm:ptLst>
  <dgm:cxnLst>
    <dgm:cxn modelId="{FC85B2D5-ACD5-4435-B8DF-4C7F6474423B}" srcId="{7D48914C-6825-4682-AC03-8A9DE60924CD}" destId="{D8AD6D57-AE2B-4424-86F9-DD4ECC041ED4}" srcOrd="0" destOrd="0" parTransId="{F930EA3E-3E09-490A-B315-B3C6D011F886}" sibTransId="{8D7D7581-4F86-4788-9987-1F53E820DE0A}"/>
    <dgm:cxn modelId="{4FB6E19D-56E2-4695-BB39-3CFE178CB6D8}" type="presOf" srcId="{5654CC0D-65DE-4FB9-BFCA-A0B5FEA49045}" destId="{E82100EE-4F33-4045-B9F3-3D2C892F9E37}" srcOrd="0" destOrd="0" presId="urn:microsoft.com/office/officeart/2005/8/layout/arrow6"/>
    <dgm:cxn modelId="{8F004E25-2174-4E5A-BD66-2485A22DBB7F}" type="presOf" srcId="{7D48914C-6825-4682-AC03-8A9DE60924CD}" destId="{F2BEB902-3720-4B39-AFC8-0365145D4DC5}" srcOrd="0" destOrd="0" presId="urn:microsoft.com/office/officeart/2005/8/layout/arrow6"/>
    <dgm:cxn modelId="{8E2A8EDA-0D2A-4153-93E1-FC054F934FCA}" type="presOf" srcId="{D8AD6D57-AE2B-4424-86F9-DD4ECC041ED4}" destId="{800801D2-BD9D-49F9-9A6A-EE1BF765AD3E}" srcOrd="0" destOrd="0" presId="urn:microsoft.com/office/officeart/2005/8/layout/arrow6"/>
    <dgm:cxn modelId="{9EFA1B1D-A125-42B5-8113-AFA37F097A6D}" srcId="{7D48914C-6825-4682-AC03-8A9DE60924CD}" destId="{5654CC0D-65DE-4FB9-BFCA-A0B5FEA49045}" srcOrd="1" destOrd="0" parTransId="{2E539BE7-2DA6-4C55-9399-F8EC2D8365D1}" sibTransId="{4698A4B7-7127-4073-A6B3-BF36DE1FCC67}"/>
    <dgm:cxn modelId="{52F27E49-26CD-4C89-83F9-E6B414F9480E}" type="presParOf" srcId="{F2BEB902-3720-4B39-AFC8-0365145D4DC5}" destId="{467E6C26-0E57-467F-9BDD-1F356D550D82}" srcOrd="0" destOrd="0" presId="urn:microsoft.com/office/officeart/2005/8/layout/arrow6"/>
    <dgm:cxn modelId="{6EA2BA38-3C44-4B3B-90FE-725D3045989A}" type="presParOf" srcId="{F2BEB902-3720-4B39-AFC8-0365145D4DC5}" destId="{800801D2-BD9D-49F9-9A6A-EE1BF765AD3E}" srcOrd="1" destOrd="0" presId="urn:microsoft.com/office/officeart/2005/8/layout/arrow6"/>
    <dgm:cxn modelId="{1E6715DB-8088-47B1-84E5-9DAD55D26DEB}" type="presParOf" srcId="{F2BEB902-3720-4B39-AFC8-0365145D4DC5}" destId="{E82100EE-4F33-4045-B9F3-3D2C892F9E37}" srcOrd="2" destOrd="0" presId="urn:microsoft.com/office/officeart/2005/8/layout/arrow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9E06CB0-B8DC-4FD0-8FFC-CC98364D4645}" type="doc">
      <dgm:prSet loTypeId="urn:microsoft.com/office/officeart/2005/8/layout/radial4" loCatId="relationship" qsTypeId="urn:microsoft.com/office/officeart/2005/8/quickstyle/simple3" qsCatId="simple" csTypeId="urn:microsoft.com/office/officeart/2005/8/colors/colorful5" csCatId="colorful" phldr="1"/>
      <dgm:spPr/>
      <dgm:t>
        <a:bodyPr/>
        <a:lstStyle/>
        <a:p>
          <a:endParaRPr lang="es-ES"/>
        </a:p>
      </dgm:t>
    </dgm:pt>
    <dgm:pt modelId="{D0C81C4E-C952-40BF-94AF-774ADD5AE727}">
      <dgm:prSet phldrT="[Texto]" custT="1"/>
      <dgm:spPr/>
      <dgm:t>
        <a:bodyPr/>
        <a:lstStyle/>
        <a:p>
          <a:r>
            <a:rPr lang="es-ES" sz="1800" dirty="0" smtClean="0">
              <a:latin typeface="HELVETICA" panose="020B0604020202020204" pitchFamily="34" charset="0"/>
              <a:cs typeface="HELVETICA" panose="020B0604020202020204" pitchFamily="34" charset="0"/>
            </a:rPr>
            <a:t>ENFOQUE </a:t>
          </a:r>
          <a:br>
            <a:rPr lang="es-ES" sz="1800" dirty="0" smtClean="0">
              <a:latin typeface="HELVETICA" panose="020B0604020202020204" pitchFamily="34" charset="0"/>
              <a:cs typeface="HELVETICA" panose="020B0604020202020204" pitchFamily="34" charset="0"/>
            </a:rPr>
          </a:br>
          <a:r>
            <a:rPr lang="es-ES" sz="1800" dirty="0" smtClean="0">
              <a:latin typeface="HELVETICA" panose="020B0604020202020204" pitchFamily="34" charset="0"/>
              <a:cs typeface="HELVETICA" panose="020B0604020202020204" pitchFamily="34" charset="0"/>
            </a:rPr>
            <a:t>CUANTITATIVO</a:t>
          </a:r>
          <a:endParaRPr lang="es-ES" sz="1800" dirty="0">
            <a:latin typeface="HELVETICA" panose="020B0604020202020204" pitchFamily="34" charset="0"/>
            <a:cs typeface="HELVETICA" panose="020B0604020202020204" pitchFamily="34" charset="0"/>
          </a:endParaRPr>
        </a:p>
      </dgm:t>
    </dgm:pt>
    <dgm:pt modelId="{A189296E-1C5D-4843-9758-150ECA3B0478}" type="parTrans" cxnId="{C121204A-0710-4DDC-AACA-6A1427A6F4A7}">
      <dgm:prSet/>
      <dgm:spPr/>
      <dgm:t>
        <a:bodyPr/>
        <a:lstStyle/>
        <a:p>
          <a:endParaRPr lang="es-ES"/>
        </a:p>
      </dgm:t>
    </dgm:pt>
    <dgm:pt modelId="{7FF1C546-B0F8-4932-BB5D-C26E6E6CE655}" type="sibTrans" cxnId="{C121204A-0710-4DDC-AACA-6A1427A6F4A7}">
      <dgm:prSet/>
      <dgm:spPr/>
      <dgm:t>
        <a:bodyPr/>
        <a:lstStyle/>
        <a:p>
          <a:endParaRPr lang="es-ES"/>
        </a:p>
      </dgm:t>
    </dgm:pt>
    <dgm:pt modelId="{D7E8658A-1FCF-4ED0-99D3-A04DDEC82CD3}">
      <dgm:prSet phldrT="[Texto]" custT="1"/>
      <dgm:spPr/>
      <dgm:t>
        <a:bodyPr/>
        <a:lstStyle/>
        <a:p>
          <a:r>
            <a:rPr lang="es-ES" sz="1200" dirty="0" smtClean="0">
              <a:latin typeface="HELVETICA" panose="020B0604020202020204" pitchFamily="34" charset="0"/>
              <a:cs typeface="HELVETICA" panose="020B0604020202020204" pitchFamily="34" charset="0"/>
            </a:rPr>
            <a:t>CARACTERISTICAS</a:t>
          </a:r>
          <a:endParaRPr lang="es-ES" sz="1200" dirty="0">
            <a:latin typeface="HELVETICA" panose="020B0604020202020204" pitchFamily="34" charset="0"/>
            <a:cs typeface="HELVETICA" panose="020B0604020202020204" pitchFamily="34" charset="0"/>
          </a:endParaRPr>
        </a:p>
      </dgm:t>
    </dgm:pt>
    <dgm:pt modelId="{DA9AAC8B-3A6E-4F07-A978-5C5A27FB4CE7}" type="parTrans" cxnId="{9619C17B-008A-4064-B95C-07EF0FC38843}">
      <dgm:prSet/>
      <dgm:spPr/>
      <dgm:t>
        <a:bodyPr/>
        <a:lstStyle/>
        <a:p>
          <a:endParaRPr lang="es-ES"/>
        </a:p>
      </dgm:t>
    </dgm:pt>
    <dgm:pt modelId="{BA79D40C-33D7-4653-8D4F-A409F27901FC}" type="sibTrans" cxnId="{9619C17B-008A-4064-B95C-07EF0FC38843}">
      <dgm:prSet/>
      <dgm:spPr/>
      <dgm:t>
        <a:bodyPr/>
        <a:lstStyle/>
        <a:p>
          <a:endParaRPr lang="es-ES"/>
        </a:p>
      </dgm:t>
    </dgm:pt>
    <dgm:pt modelId="{2F4CDEBD-F505-43BD-BBD5-2A36CA8DD922}">
      <dgm:prSet phldrT="[Texto]"/>
      <dgm:spPr/>
      <dgm:t>
        <a:bodyPr/>
        <a:lstStyle/>
        <a:p>
          <a:r>
            <a:rPr lang="es-ES" sz="1700" dirty="0" smtClean="0">
              <a:latin typeface="HELVETICA" panose="020B0604020202020204" pitchFamily="34" charset="0"/>
              <a:cs typeface="HELVETICA" panose="020B0604020202020204" pitchFamily="34" charset="0"/>
            </a:rPr>
            <a:t>PROCESO</a:t>
          </a:r>
          <a:endParaRPr lang="es-ES" sz="1700" dirty="0">
            <a:latin typeface="HELVETICA" panose="020B0604020202020204" pitchFamily="34" charset="0"/>
            <a:cs typeface="HELVETICA" panose="020B0604020202020204" pitchFamily="34" charset="0"/>
          </a:endParaRPr>
        </a:p>
      </dgm:t>
    </dgm:pt>
    <dgm:pt modelId="{2D5CFE36-6DC9-42AB-86FF-FA212FD313B0}" type="parTrans" cxnId="{AD538907-C713-4BDF-BF6B-7891D0F91E46}">
      <dgm:prSet/>
      <dgm:spPr/>
      <dgm:t>
        <a:bodyPr/>
        <a:lstStyle/>
        <a:p>
          <a:endParaRPr lang="es-ES"/>
        </a:p>
      </dgm:t>
    </dgm:pt>
    <dgm:pt modelId="{DD342319-C5F7-4D10-BC17-593FC033BB08}" type="sibTrans" cxnId="{AD538907-C713-4BDF-BF6B-7891D0F91E46}">
      <dgm:prSet/>
      <dgm:spPr/>
      <dgm:t>
        <a:bodyPr/>
        <a:lstStyle/>
        <a:p>
          <a:endParaRPr lang="es-ES"/>
        </a:p>
      </dgm:t>
    </dgm:pt>
    <dgm:pt modelId="{DEE11D32-B942-4A4C-A2FB-0D3D86CAE921}">
      <dgm:prSet phldrT="[Texto]"/>
      <dgm:spPr/>
      <dgm:t>
        <a:bodyPr/>
        <a:lstStyle/>
        <a:p>
          <a:r>
            <a:rPr lang="es-ES" sz="1700" dirty="0" smtClean="0">
              <a:latin typeface="HELVETICA" panose="020B0604020202020204" pitchFamily="34" charset="0"/>
              <a:cs typeface="HELVETICA" panose="020B0604020202020204" pitchFamily="34" charset="0"/>
            </a:rPr>
            <a:t>BONDADES</a:t>
          </a:r>
          <a:endParaRPr lang="es-ES" sz="1700" dirty="0">
            <a:latin typeface="HELVETICA" panose="020B0604020202020204" pitchFamily="34" charset="0"/>
            <a:cs typeface="HELVETICA" panose="020B0604020202020204" pitchFamily="34" charset="0"/>
          </a:endParaRPr>
        </a:p>
      </dgm:t>
    </dgm:pt>
    <dgm:pt modelId="{EAF49B2E-FBCD-4E9E-B49E-6841D8978301}" type="parTrans" cxnId="{141F0E22-9D90-452E-906F-CAC098B9BB3B}">
      <dgm:prSet/>
      <dgm:spPr/>
      <dgm:t>
        <a:bodyPr/>
        <a:lstStyle/>
        <a:p>
          <a:endParaRPr lang="es-ES"/>
        </a:p>
      </dgm:t>
    </dgm:pt>
    <dgm:pt modelId="{0F2153D6-C2AB-4A70-8F9D-5217FD50C20E}" type="sibTrans" cxnId="{141F0E22-9D90-452E-906F-CAC098B9BB3B}">
      <dgm:prSet/>
      <dgm:spPr/>
      <dgm:t>
        <a:bodyPr/>
        <a:lstStyle/>
        <a:p>
          <a:endParaRPr lang="es-ES"/>
        </a:p>
      </dgm:t>
    </dgm:pt>
    <dgm:pt modelId="{017F6F3D-4F5F-43CF-B6A0-285E857DD836}">
      <dgm:prSet phldrT="[Texto]" custT="1"/>
      <dgm:spPr/>
      <dgm:t>
        <a:bodyPr/>
        <a:lstStyle/>
        <a:p>
          <a:r>
            <a:rPr lang="es-ES" sz="1800" dirty="0" smtClean="0">
              <a:latin typeface="HELVETICA" panose="020B0604020202020204" pitchFamily="34" charset="0"/>
              <a:cs typeface="HELVETICA" panose="020B0604020202020204" pitchFamily="34" charset="0"/>
            </a:rPr>
            <a:t>Utiliza estadísticos</a:t>
          </a:r>
          <a:endParaRPr lang="es-ES" sz="1800" dirty="0">
            <a:latin typeface="HELVETICA" panose="020B0604020202020204" pitchFamily="34" charset="0"/>
            <a:cs typeface="HELVETICA" panose="020B0604020202020204" pitchFamily="34" charset="0"/>
          </a:endParaRPr>
        </a:p>
      </dgm:t>
    </dgm:pt>
    <dgm:pt modelId="{4C84189E-AE5A-4F89-BF3D-0D76292EF822}" type="parTrans" cxnId="{FE29B905-A4E8-4343-9C0A-970C47BC95C4}">
      <dgm:prSet/>
      <dgm:spPr/>
      <dgm:t>
        <a:bodyPr/>
        <a:lstStyle/>
        <a:p>
          <a:endParaRPr lang="es-ES"/>
        </a:p>
      </dgm:t>
    </dgm:pt>
    <dgm:pt modelId="{0A5B336F-24C4-4C66-AAAD-90C074E524F7}" type="sibTrans" cxnId="{FE29B905-A4E8-4343-9C0A-970C47BC95C4}">
      <dgm:prSet/>
      <dgm:spPr/>
      <dgm:t>
        <a:bodyPr/>
        <a:lstStyle/>
        <a:p>
          <a:endParaRPr lang="es-ES"/>
        </a:p>
      </dgm:t>
    </dgm:pt>
    <dgm:pt modelId="{E1259D96-6753-4075-8018-FE1BE248F54C}">
      <dgm:prSet phldrT="[Texto]" custT="1"/>
      <dgm:spPr/>
      <dgm:t>
        <a:bodyPr/>
        <a:lstStyle/>
        <a:p>
          <a:r>
            <a:rPr lang="es-ES" sz="1800" dirty="0" smtClean="0">
              <a:latin typeface="HELVETICA" panose="020B0604020202020204" pitchFamily="34" charset="0"/>
              <a:cs typeface="HELVETICA" panose="020B0604020202020204" pitchFamily="34" charset="0"/>
            </a:rPr>
            <a:t>Análisis causa-efecto</a:t>
          </a:r>
          <a:endParaRPr lang="es-ES" sz="1800" dirty="0">
            <a:latin typeface="HELVETICA" panose="020B0604020202020204" pitchFamily="34" charset="0"/>
            <a:cs typeface="HELVETICA" panose="020B0604020202020204" pitchFamily="34" charset="0"/>
          </a:endParaRPr>
        </a:p>
      </dgm:t>
    </dgm:pt>
    <dgm:pt modelId="{EA137125-34F5-4A92-8899-AF5C1166761F}" type="parTrans" cxnId="{912D7370-9400-4F12-9A6D-1A003454E10B}">
      <dgm:prSet/>
      <dgm:spPr/>
      <dgm:t>
        <a:bodyPr/>
        <a:lstStyle/>
        <a:p>
          <a:endParaRPr lang="es-ES"/>
        </a:p>
      </dgm:t>
    </dgm:pt>
    <dgm:pt modelId="{D2D2FE50-3370-4458-A2C9-00C0D13640AC}" type="sibTrans" cxnId="{912D7370-9400-4F12-9A6D-1A003454E10B}">
      <dgm:prSet/>
      <dgm:spPr/>
      <dgm:t>
        <a:bodyPr/>
        <a:lstStyle/>
        <a:p>
          <a:endParaRPr lang="es-ES"/>
        </a:p>
      </dgm:t>
    </dgm:pt>
    <dgm:pt modelId="{518BDDE3-0207-4CDD-AA59-E4879C8EF008}">
      <dgm:prSet phldrT="[Texto]" custT="1"/>
      <dgm:spPr/>
      <dgm:t>
        <a:bodyPr/>
        <a:lstStyle/>
        <a:p>
          <a:r>
            <a:rPr lang="es-ES" sz="1800" dirty="0" smtClean="0">
              <a:latin typeface="HELVETICA" panose="020B0604020202020204" pitchFamily="34" charset="0"/>
              <a:cs typeface="HELVETICA" panose="020B0604020202020204" pitchFamily="34" charset="0"/>
            </a:rPr>
            <a:t>Secuencial y probatoria</a:t>
          </a:r>
          <a:endParaRPr lang="es-ES" sz="1800" dirty="0">
            <a:latin typeface="HELVETICA" panose="020B0604020202020204" pitchFamily="34" charset="0"/>
            <a:cs typeface="HELVETICA" panose="020B0604020202020204" pitchFamily="34" charset="0"/>
          </a:endParaRPr>
        </a:p>
      </dgm:t>
    </dgm:pt>
    <dgm:pt modelId="{59C07824-9CB6-4EE2-B3A8-40087BE7900F}" type="parTrans" cxnId="{BAD54B9E-280F-4AD0-A7CC-DBB4EE8B78ED}">
      <dgm:prSet/>
      <dgm:spPr/>
      <dgm:t>
        <a:bodyPr/>
        <a:lstStyle/>
        <a:p>
          <a:endParaRPr lang="es-ES"/>
        </a:p>
      </dgm:t>
    </dgm:pt>
    <dgm:pt modelId="{64C54874-96B4-4760-8A3B-F57DADD997D9}" type="sibTrans" cxnId="{BAD54B9E-280F-4AD0-A7CC-DBB4EE8B78ED}">
      <dgm:prSet/>
      <dgm:spPr/>
      <dgm:t>
        <a:bodyPr/>
        <a:lstStyle/>
        <a:p>
          <a:endParaRPr lang="es-ES"/>
        </a:p>
      </dgm:t>
    </dgm:pt>
    <dgm:pt modelId="{FA4D5D5C-AB70-4BCF-B2CF-4599F1722040}">
      <dgm:prSet phldrT="[Texto]" custT="1"/>
      <dgm:spPr/>
      <dgm:t>
        <a:bodyPr/>
        <a:lstStyle/>
        <a:p>
          <a:r>
            <a:rPr lang="es-ES" sz="1800" dirty="0" smtClean="0">
              <a:latin typeface="HELVETICA" panose="020B0604020202020204" pitchFamily="34" charset="0"/>
              <a:cs typeface="HELVETICA" panose="020B0604020202020204" pitchFamily="34" charset="0"/>
            </a:rPr>
            <a:t>Generación de resultados</a:t>
          </a:r>
          <a:endParaRPr lang="es-ES" sz="1800" dirty="0">
            <a:latin typeface="HELVETICA" panose="020B0604020202020204" pitchFamily="34" charset="0"/>
            <a:cs typeface="HELVETICA" panose="020B0604020202020204" pitchFamily="34" charset="0"/>
          </a:endParaRPr>
        </a:p>
      </dgm:t>
    </dgm:pt>
    <dgm:pt modelId="{6DB4ED7E-97A2-4D2F-ABEF-E88BD225B07C}" type="parTrans" cxnId="{D71E47BA-D69D-4A4E-87E1-BCE73DD6A4C7}">
      <dgm:prSet/>
      <dgm:spPr/>
      <dgm:t>
        <a:bodyPr/>
        <a:lstStyle/>
        <a:p>
          <a:endParaRPr lang="es-ES"/>
        </a:p>
      </dgm:t>
    </dgm:pt>
    <dgm:pt modelId="{37E183BE-B190-4B41-940E-5645564ADD92}" type="sibTrans" cxnId="{D71E47BA-D69D-4A4E-87E1-BCE73DD6A4C7}">
      <dgm:prSet/>
      <dgm:spPr/>
      <dgm:t>
        <a:bodyPr/>
        <a:lstStyle/>
        <a:p>
          <a:endParaRPr lang="es-ES"/>
        </a:p>
      </dgm:t>
    </dgm:pt>
    <dgm:pt modelId="{F78FAF3F-2A56-4646-8B74-A73F083EAAE7}" type="pres">
      <dgm:prSet presAssocID="{B9E06CB0-B8DC-4FD0-8FFC-CC98364D4645}" presName="cycle" presStyleCnt="0">
        <dgm:presLayoutVars>
          <dgm:chMax val="1"/>
          <dgm:dir/>
          <dgm:animLvl val="ctr"/>
          <dgm:resizeHandles val="exact"/>
        </dgm:presLayoutVars>
      </dgm:prSet>
      <dgm:spPr/>
      <dgm:t>
        <a:bodyPr/>
        <a:lstStyle/>
        <a:p>
          <a:endParaRPr lang="es-ES"/>
        </a:p>
      </dgm:t>
    </dgm:pt>
    <dgm:pt modelId="{FBF75182-97E6-47EC-BD11-A67BF6F38F4F}" type="pres">
      <dgm:prSet presAssocID="{D0C81C4E-C952-40BF-94AF-774ADD5AE727}" presName="centerShape" presStyleLbl="node0" presStyleIdx="0" presStyleCnt="1" custScaleX="135775"/>
      <dgm:spPr/>
      <dgm:t>
        <a:bodyPr/>
        <a:lstStyle/>
        <a:p>
          <a:endParaRPr lang="es-ES"/>
        </a:p>
      </dgm:t>
    </dgm:pt>
    <dgm:pt modelId="{6CE00974-F9C1-4BC0-B293-BEF8460ECB2B}" type="pres">
      <dgm:prSet presAssocID="{DA9AAC8B-3A6E-4F07-A978-5C5A27FB4CE7}" presName="parTrans" presStyleLbl="bgSibTrans2D1" presStyleIdx="0" presStyleCnt="3"/>
      <dgm:spPr/>
      <dgm:t>
        <a:bodyPr/>
        <a:lstStyle/>
        <a:p>
          <a:endParaRPr lang="es-ES"/>
        </a:p>
      </dgm:t>
    </dgm:pt>
    <dgm:pt modelId="{B22CB630-E50D-4993-B1D0-D83C05C903A2}" type="pres">
      <dgm:prSet presAssocID="{D7E8658A-1FCF-4ED0-99D3-A04DDEC82CD3}" presName="node" presStyleLbl="node1" presStyleIdx="0" presStyleCnt="3" custScaleY="127917">
        <dgm:presLayoutVars>
          <dgm:bulletEnabled val="1"/>
        </dgm:presLayoutVars>
      </dgm:prSet>
      <dgm:spPr/>
      <dgm:t>
        <a:bodyPr/>
        <a:lstStyle/>
        <a:p>
          <a:endParaRPr lang="es-ES"/>
        </a:p>
      </dgm:t>
    </dgm:pt>
    <dgm:pt modelId="{1718292B-C565-4CD4-81BB-8C5A1D6FF059}" type="pres">
      <dgm:prSet presAssocID="{2D5CFE36-6DC9-42AB-86FF-FA212FD313B0}" presName="parTrans" presStyleLbl="bgSibTrans2D1" presStyleIdx="1" presStyleCnt="3"/>
      <dgm:spPr/>
      <dgm:t>
        <a:bodyPr/>
        <a:lstStyle/>
        <a:p>
          <a:endParaRPr lang="es-ES"/>
        </a:p>
      </dgm:t>
    </dgm:pt>
    <dgm:pt modelId="{C71965B9-048D-48D3-96DB-52EBE5959C71}" type="pres">
      <dgm:prSet presAssocID="{2F4CDEBD-F505-43BD-BBD5-2A36CA8DD922}" presName="node" presStyleLbl="node1" presStyleIdx="1" presStyleCnt="3">
        <dgm:presLayoutVars>
          <dgm:bulletEnabled val="1"/>
        </dgm:presLayoutVars>
      </dgm:prSet>
      <dgm:spPr/>
      <dgm:t>
        <a:bodyPr/>
        <a:lstStyle/>
        <a:p>
          <a:endParaRPr lang="es-ES"/>
        </a:p>
      </dgm:t>
    </dgm:pt>
    <dgm:pt modelId="{8BEF1464-9E20-40F2-8BAF-FE9C0779B4AA}" type="pres">
      <dgm:prSet presAssocID="{EAF49B2E-FBCD-4E9E-B49E-6841D8978301}" presName="parTrans" presStyleLbl="bgSibTrans2D1" presStyleIdx="2" presStyleCnt="3"/>
      <dgm:spPr/>
      <dgm:t>
        <a:bodyPr/>
        <a:lstStyle/>
        <a:p>
          <a:endParaRPr lang="es-ES"/>
        </a:p>
      </dgm:t>
    </dgm:pt>
    <dgm:pt modelId="{19FCFADD-20B8-4D14-8323-2B200C503703}" type="pres">
      <dgm:prSet presAssocID="{DEE11D32-B942-4A4C-A2FB-0D3D86CAE921}" presName="node" presStyleLbl="node1" presStyleIdx="2" presStyleCnt="3">
        <dgm:presLayoutVars>
          <dgm:bulletEnabled val="1"/>
        </dgm:presLayoutVars>
      </dgm:prSet>
      <dgm:spPr/>
      <dgm:t>
        <a:bodyPr/>
        <a:lstStyle/>
        <a:p>
          <a:endParaRPr lang="es-ES"/>
        </a:p>
      </dgm:t>
    </dgm:pt>
  </dgm:ptLst>
  <dgm:cxnLst>
    <dgm:cxn modelId="{B276A625-D1D6-4802-B2C7-78E24E6B36E5}" type="presOf" srcId="{EAF49B2E-FBCD-4E9E-B49E-6841D8978301}" destId="{8BEF1464-9E20-40F2-8BAF-FE9C0779B4AA}" srcOrd="0" destOrd="0" presId="urn:microsoft.com/office/officeart/2005/8/layout/radial4"/>
    <dgm:cxn modelId="{FE29B905-A4E8-4343-9C0A-970C47BC95C4}" srcId="{D7E8658A-1FCF-4ED0-99D3-A04DDEC82CD3}" destId="{017F6F3D-4F5F-43CF-B6A0-285E857DD836}" srcOrd="0" destOrd="0" parTransId="{4C84189E-AE5A-4F89-BF3D-0D76292EF822}" sibTransId="{0A5B336F-24C4-4C66-AAAD-90C074E524F7}"/>
    <dgm:cxn modelId="{A8031B13-70D0-45CC-80A7-B12D0115F409}" type="presOf" srcId="{DEE11D32-B942-4A4C-A2FB-0D3D86CAE921}" destId="{19FCFADD-20B8-4D14-8323-2B200C503703}" srcOrd="0" destOrd="0" presId="urn:microsoft.com/office/officeart/2005/8/layout/radial4"/>
    <dgm:cxn modelId="{141F0E22-9D90-452E-906F-CAC098B9BB3B}" srcId="{D0C81C4E-C952-40BF-94AF-774ADD5AE727}" destId="{DEE11D32-B942-4A4C-A2FB-0D3D86CAE921}" srcOrd="2" destOrd="0" parTransId="{EAF49B2E-FBCD-4E9E-B49E-6841D8978301}" sibTransId="{0F2153D6-C2AB-4A70-8F9D-5217FD50C20E}"/>
    <dgm:cxn modelId="{9619C17B-008A-4064-B95C-07EF0FC38843}" srcId="{D0C81C4E-C952-40BF-94AF-774ADD5AE727}" destId="{D7E8658A-1FCF-4ED0-99D3-A04DDEC82CD3}" srcOrd="0" destOrd="0" parTransId="{DA9AAC8B-3A6E-4F07-A978-5C5A27FB4CE7}" sibTransId="{BA79D40C-33D7-4653-8D4F-A409F27901FC}"/>
    <dgm:cxn modelId="{AD538907-C713-4BDF-BF6B-7891D0F91E46}" srcId="{D0C81C4E-C952-40BF-94AF-774ADD5AE727}" destId="{2F4CDEBD-F505-43BD-BBD5-2A36CA8DD922}" srcOrd="1" destOrd="0" parTransId="{2D5CFE36-6DC9-42AB-86FF-FA212FD313B0}" sibTransId="{DD342319-C5F7-4D10-BC17-593FC033BB08}"/>
    <dgm:cxn modelId="{63F8C6A7-25A2-4D03-8D28-2CA17887ADFD}" type="presOf" srcId="{B9E06CB0-B8DC-4FD0-8FFC-CC98364D4645}" destId="{F78FAF3F-2A56-4646-8B74-A73F083EAAE7}" srcOrd="0" destOrd="0" presId="urn:microsoft.com/office/officeart/2005/8/layout/radial4"/>
    <dgm:cxn modelId="{BAD54B9E-280F-4AD0-A7CC-DBB4EE8B78ED}" srcId="{2F4CDEBD-F505-43BD-BBD5-2A36CA8DD922}" destId="{518BDDE3-0207-4CDD-AA59-E4879C8EF008}" srcOrd="0" destOrd="0" parTransId="{59C07824-9CB6-4EE2-B3A8-40087BE7900F}" sibTransId="{64C54874-96B4-4760-8A3B-F57DADD997D9}"/>
    <dgm:cxn modelId="{C121204A-0710-4DDC-AACA-6A1427A6F4A7}" srcId="{B9E06CB0-B8DC-4FD0-8FFC-CC98364D4645}" destId="{D0C81C4E-C952-40BF-94AF-774ADD5AE727}" srcOrd="0" destOrd="0" parTransId="{A189296E-1C5D-4843-9758-150ECA3B0478}" sibTransId="{7FF1C546-B0F8-4932-BB5D-C26E6E6CE655}"/>
    <dgm:cxn modelId="{912D7370-9400-4F12-9A6D-1A003454E10B}" srcId="{D7E8658A-1FCF-4ED0-99D3-A04DDEC82CD3}" destId="{E1259D96-6753-4075-8018-FE1BE248F54C}" srcOrd="1" destOrd="0" parTransId="{EA137125-34F5-4A92-8899-AF5C1166761F}" sibTransId="{D2D2FE50-3370-4458-A2C9-00C0D13640AC}"/>
    <dgm:cxn modelId="{9A25CAB1-ECF7-4F72-A4B8-E34F1F362BB4}" type="presOf" srcId="{DA9AAC8B-3A6E-4F07-A978-5C5A27FB4CE7}" destId="{6CE00974-F9C1-4BC0-B293-BEF8460ECB2B}" srcOrd="0" destOrd="0" presId="urn:microsoft.com/office/officeart/2005/8/layout/radial4"/>
    <dgm:cxn modelId="{9FF8D176-6A56-4EA4-8F93-6F7A1C8AB2FD}" type="presOf" srcId="{FA4D5D5C-AB70-4BCF-B2CF-4599F1722040}" destId="{19FCFADD-20B8-4D14-8323-2B200C503703}" srcOrd="0" destOrd="1" presId="urn:microsoft.com/office/officeart/2005/8/layout/radial4"/>
    <dgm:cxn modelId="{277DE1F4-6D40-431E-BA20-D73B8BF5C046}" type="presOf" srcId="{D0C81C4E-C952-40BF-94AF-774ADD5AE727}" destId="{FBF75182-97E6-47EC-BD11-A67BF6F38F4F}" srcOrd="0" destOrd="0" presId="urn:microsoft.com/office/officeart/2005/8/layout/radial4"/>
    <dgm:cxn modelId="{C7245562-4C48-4583-A8D5-22E13C0B0DEE}" type="presOf" srcId="{E1259D96-6753-4075-8018-FE1BE248F54C}" destId="{B22CB630-E50D-4993-B1D0-D83C05C903A2}" srcOrd="0" destOrd="2" presId="urn:microsoft.com/office/officeart/2005/8/layout/radial4"/>
    <dgm:cxn modelId="{E9C2BED3-D980-4B9D-B3A5-DF6B0061A482}" type="presOf" srcId="{2D5CFE36-6DC9-42AB-86FF-FA212FD313B0}" destId="{1718292B-C565-4CD4-81BB-8C5A1D6FF059}" srcOrd="0" destOrd="0" presId="urn:microsoft.com/office/officeart/2005/8/layout/radial4"/>
    <dgm:cxn modelId="{D71E47BA-D69D-4A4E-87E1-BCE73DD6A4C7}" srcId="{DEE11D32-B942-4A4C-A2FB-0D3D86CAE921}" destId="{FA4D5D5C-AB70-4BCF-B2CF-4599F1722040}" srcOrd="0" destOrd="0" parTransId="{6DB4ED7E-97A2-4D2F-ABEF-E88BD225B07C}" sibTransId="{37E183BE-B190-4B41-940E-5645564ADD92}"/>
    <dgm:cxn modelId="{9FB78AFA-1B07-4C46-8870-36E36A8A81FC}" type="presOf" srcId="{518BDDE3-0207-4CDD-AA59-E4879C8EF008}" destId="{C71965B9-048D-48D3-96DB-52EBE5959C71}" srcOrd="0" destOrd="1" presId="urn:microsoft.com/office/officeart/2005/8/layout/radial4"/>
    <dgm:cxn modelId="{11DAF70C-3669-4E5F-849C-89762E74CED2}" type="presOf" srcId="{D7E8658A-1FCF-4ED0-99D3-A04DDEC82CD3}" destId="{B22CB630-E50D-4993-B1D0-D83C05C903A2}" srcOrd="0" destOrd="0" presId="urn:microsoft.com/office/officeart/2005/8/layout/radial4"/>
    <dgm:cxn modelId="{09CFA1D0-A054-4A64-889D-173C6CD89D33}" type="presOf" srcId="{017F6F3D-4F5F-43CF-B6A0-285E857DD836}" destId="{B22CB630-E50D-4993-B1D0-D83C05C903A2}" srcOrd="0" destOrd="1" presId="urn:microsoft.com/office/officeart/2005/8/layout/radial4"/>
    <dgm:cxn modelId="{56749961-5A86-437B-8190-09CB348FF65D}" type="presOf" srcId="{2F4CDEBD-F505-43BD-BBD5-2A36CA8DD922}" destId="{C71965B9-048D-48D3-96DB-52EBE5959C71}" srcOrd="0" destOrd="0" presId="urn:microsoft.com/office/officeart/2005/8/layout/radial4"/>
    <dgm:cxn modelId="{8793816E-678F-43EC-BAB6-F7195CD30803}" type="presParOf" srcId="{F78FAF3F-2A56-4646-8B74-A73F083EAAE7}" destId="{FBF75182-97E6-47EC-BD11-A67BF6F38F4F}" srcOrd="0" destOrd="0" presId="urn:microsoft.com/office/officeart/2005/8/layout/radial4"/>
    <dgm:cxn modelId="{70C1DA53-40D2-46CE-8183-FC083C44E82F}" type="presParOf" srcId="{F78FAF3F-2A56-4646-8B74-A73F083EAAE7}" destId="{6CE00974-F9C1-4BC0-B293-BEF8460ECB2B}" srcOrd="1" destOrd="0" presId="urn:microsoft.com/office/officeart/2005/8/layout/radial4"/>
    <dgm:cxn modelId="{714E53B3-0FF2-4289-8F1D-009B941E1ABD}" type="presParOf" srcId="{F78FAF3F-2A56-4646-8B74-A73F083EAAE7}" destId="{B22CB630-E50D-4993-B1D0-D83C05C903A2}" srcOrd="2" destOrd="0" presId="urn:microsoft.com/office/officeart/2005/8/layout/radial4"/>
    <dgm:cxn modelId="{D8D2517B-B9FD-4838-93F4-A9308E9BC99B}" type="presParOf" srcId="{F78FAF3F-2A56-4646-8B74-A73F083EAAE7}" destId="{1718292B-C565-4CD4-81BB-8C5A1D6FF059}" srcOrd="3" destOrd="0" presId="urn:microsoft.com/office/officeart/2005/8/layout/radial4"/>
    <dgm:cxn modelId="{58949ADC-9402-4EED-A464-9085B54F9054}" type="presParOf" srcId="{F78FAF3F-2A56-4646-8B74-A73F083EAAE7}" destId="{C71965B9-048D-48D3-96DB-52EBE5959C71}" srcOrd="4" destOrd="0" presId="urn:microsoft.com/office/officeart/2005/8/layout/radial4"/>
    <dgm:cxn modelId="{D3048D85-103C-49C9-BAA3-1FD8E0F6C258}" type="presParOf" srcId="{F78FAF3F-2A56-4646-8B74-A73F083EAAE7}" destId="{8BEF1464-9E20-40F2-8BAF-FE9C0779B4AA}" srcOrd="5" destOrd="0" presId="urn:microsoft.com/office/officeart/2005/8/layout/radial4"/>
    <dgm:cxn modelId="{FF1B3C88-4B91-4632-B2C0-B8906271C3B5}" type="presParOf" srcId="{F78FAF3F-2A56-4646-8B74-A73F083EAAE7}" destId="{19FCFADD-20B8-4D14-8323-2B200C503703}" srcOrd="6"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4A35EFC8-D50B-4040-A61E-A06A35B335BD}" type="doc">
      <dgm:prSet loTypeId="urn:microsoft.com/office/officeart/2005/8/layout/arrow2" loCatId="process" qsTypeId="urn:microsoft.com/office/officeart/2005/8/quickstyle/simple3" qsCatId="simple" csTypeId="urn:microsoft.com/office/officeart/2005/8/colors/colorful5" csCatId="colorful" phldr="1"/>
      <dgm:spPr/>
      <dgm:t>
        <a:bodyPr/>
        <a:lstStyle/>
        <a:p>
          <a:endParaRPr lang="es-ES"/>
        </a:p>
      </dgm:t>
    </dgm:pt>
    <dgm:pt modelId="{B2C2F572-4731-400D-8EBC-86896E426265}">
      <dgm:prSet phldrT="[Texto]" custT="1"/>
      <dgm:spPr/>
      <dgm:t>
        <a:bodyPr/>
        <a:lstStyle/>
        <a:p>
          <a:r>
            <a:rPr lang="es-ES" sz="2000" dirty="0" smtClean="0">
              <a:latin typeface="HELVETICA" panose="020B0604020202020204" pitchFamily="34" charset="0"/>
              <a:cs typeface="HELVETICA" panose="020B0604020202020204" pitchFamily="34" charset="0"/>
            </a:rPr>
            <a:t>Por su finalidad</a:t>
          </a:r>
          <a:endParaRPr lang="es-ES" sz="2000" dirty="0">
            <a:latin typeface="HELVETICA" panose="020B0604020202020204" pitchFamily="34" charset="0"/>
            <a:cs typeface="HELVETICA" panose="020B0604020202020204" pitchFamily="34" charset="0"/>
          </a:endParaRPr>
        </a:p>
      </dgm:t>
    </dgm:pt>
    <dgm:pt modelId="{DB4F955D-718A-4C2F-A4F5-3219F2A3851C}" type="parTrans" cxnId="{BB3D3553-051A-4BAB-9923-ABE73898DA7C}">
      <dgm:prSet/>
      <dgm:spPr/>
      <dgm:t>
        <a:bodyPr/>
        <a:lstStyle/>
        <a:p>
          <a:endParaRPr lang="es-ES" sz="2000"/>
        </a:p>
      </dgm:t>
    </dgm:pt>
    <dgm:pt modelId="{DD81A4DD-239A-46E8-B96B-4DF7A1AD125B}" type="sibTrans" cxnId="{BB3D3553-051A-4BAB-9923-ABE73898DA7C}">
      <dgm:prSet/>
      <dgm:spPr/>
      <dgm:t>
        <a:bodyPr/>
        <a:lstStyle/>
        <a:p>
          <a:endParaRPr lang="es-ES" sz="2000"/>
        </a:p>
      </dgm:t>
    </dgm:pt>
    <dgm:pt modelId="{69156CE1-E0E9-490C-BAB8-38CC29DCA645}">
      <dgm:prSet phldrT="[Texto]" custT="1"/>
      <dgm:spPr/>
      <dgm:t>
        <a:bodyPr/>
        <a:lstStyle/>
        <a:p>
          <a:r>
            <a:rPr lang="es-ES" sz="2000" dirty="0" smtClean="0">
              <a:latin typeface="HELVETICA" panose="020B0604020202020204" pitchFamily="34" charset="0"/>
              <a:cs typeface="HELVETICA" panose="020B0604020202020204" pitchFamily="34" charset="0"/>
            </a:rPr>
            <a:t>Aplicada</a:t>
          </a:r>
          <a:endParaRPr lang="es-ES" sz="2000" dirty="0">
            <a:latin typeface="HELVETICA" panose="020B0604020202020204" pitchFamily="34" charset="0"/>
            <a:cs typeface="HELVETICA" panose="020B0604020202020204" pitchFamily="34" charset="0"/>
          </a:endParaRPr>
        </a:p>
      </dgm:t>
    </dgm:pt>
    <dgm:pt modelId="{28677E2E-542B-44EB-B7D8-65703B68F87B}" type="parTrans" cxnId="{00004C61-BE3A-4EDB-B134-FF2ACDB3EAF5}">
      <dgm:prSet/>
      <dgm:spPr/>
      <dgm:t>
        <a:bodyPr/>
        <a:lstStyle/>
        <a:p>
          <a:endParaRPr lang="es-ES" sz="2000"/>
        </a:p>
      </dgm:t>
    </dgm:pt>
    <dgm:pt modelId="{62351649-7FBB-4AA0-B936-494E7687F161}" type="sibTrans" cxnId="{00004C61-BE3A-4EDB-B134-FF2ACDB3EAF5}">
      <dgm:prSet/>
      <dgm:spPr/>
      <dgm:t>
        <a:bodyPr/>
        <a:lstStyle/>
        <a:p>
          <a:endParaRPr lang="es-ES" sz="2000"/>
        </a:p>
      </dgm:t>
    </dgm:pt>
    <dgm:pt modelId="{2A9A491A-0850-4D42-A211-50FE985D8F33}">
      <dgm:prSet phldrT="[Texto]" custT="1"/>
      <dgm:spPr/>
      <dgm:t>
        <a:bodyPr/>
        <a:lstStyle/>
        <a:p>
          <a:r>
            <a:rPr lang="es-ES" sz="2000" dirty="0" smtClean="0">
              <a:latin typeface="HELVETICA" panose="020B0604020202020204" pitchFamily="34" charset="0"/>
              <a:cs typeface="HELVETICA" panose="020B0604020202020204" pitchFamily="34" charset="0"/>
            </a:rPr>
            <a:t>Por las fuentes de información</a:t>
          </a:r>
          <a:endParaRPr lang="es-ES" sz="2000" dirty="0">
            <a:latin typeface="HELVETICA" panose="020B0604020202020204" pitchFamily="34" charset="0"/>
            <a:cs typeface="HELVETICA" panose="020B0604020202020204" pitchFamily="34" charset="0"/>
          </a:endParaRPr>
        </a:p>
      </dgm:t>
    </dgm:pt>
    <dgm:pt modelId="{A5706290-4C08-46A2-8769-19CE617EC0E1}" type="parTrans" cxnId="{E3B3C945-69FD-449F-9701-EEEA98DDBAD7}">
      <dgm:prSet/>
      <dgm:spPr/>
      <dgm:t>
        <a:bodyPr/>
        <a:lstStyle/>
        <a:p>
          <a:endParaRPr lang="es-ES" sz="2000"/>
        </a:p>
      </dgm:t>
    </dgm:pt>
    <dgm:pt modelId="{DE148550-5FC7-40DB-94AE-9DD3D8779A48}" type="sibTrans" cxnId="{E3B3C945-69FD-449F-9701-EEEA98DDBAD7}">
      <dgm:prSet/>
      <dgm:spPr/>
      <dgm:t>
        <a:bodyPr/>
        <a:lstStyle/>
        <a:p>
          <a:endParaRPr lang="es-ES" sz="2000"/>
        </a:p>
      </dgm:t>
    </dgm:pt>
    <dgm:pt modelId="{C05ACB3D-50C4-4DBA-80A1-DA2F1989AC6D}">
      <dgm:prSet phldrT="[Texto]" custT="1"/>
      <dgm:spPr/>
      <dgm:t>
        <a:bodyPr/>
        <a:lstStyle/>
        <a:p>
          <a:r>
            <a:rPr lang="es-ES" sz="2000" dirty="0" smtClean="0">
              <a:latin typeface="HELVETICA" panose="020B0604020202020204" pitchFamily="34" charset="0"/>
              <a:cs typeface="HELVETICA" panose="020B0604020202020204" pitchFamily="34" charset="0"/>
            </a:rPr>
            <a:t>Mixta</a:t>
          </a:r>
          <a:endParaRPr lang="es-ES" sz="2000" dirty="0">
            <a:latin typeface="HELVETICA" panose="020B0604020202020204" pitchFamily="34" charset="0"/>
            <a:cs typeface="HELVETICA" panose="020B0604020202020204" pitchFamily="34" charset="0"/>
          </a:endParaRPr>
        </a:p>
      </dgm:t>
    </dgm:pt>
    <dgm:pt modelId="{6AE7B791-90C2-4440-BEAE-7009AE8DB568}" type="parTrans" cxnId="{DC4F737F-5E7E-449D-BF24-2C5FA308FF7C}">
      <dgm:prSet/>
      <dgm:spPr/>
      <dgm:t>
        <a:bodyPr/>
        <a:lstStyle/>
        <a:p>
          <a:endParaRPr lang="es-ES" sz="2000"/>
        </a:p>
      </dgm:t>
    </dgm:pt>
    <dgm:pt modelId="{12C315CE-1E05-4989-BFFF-235C9F3D80B7}" type="sibTrans" cxnId="{DC4F737F-5E7E-449D-BF24-2C5FA308FF7C}">
      <dgm:prSet/>
      <dgm:spPr/>
      <dgm:t>
        <a:bodyPr/>
        <a:lstStyle/>
        <a:p>
          <a:endParaRPr lang="es-ES" sz="2000"/>
        </a:p>
      </dgm:t>
    </dgm:pt>
    <dgm:pt modelId="{7E6D9CF9-E829-44DE-B7A7-764D13DE039C}">
      <dgm:prSet phldrT="[Texto]" custT="1"/>
      <dgm:spPr/>
      <dgm:t>
        <a:bodyPr/>
        <a:lstStyle/>
        <a:p>
          <a:r>
            <a:rPr lang="es-ES" sz="2000" dirty="0" smtClean="0">
              <a:latin typeface="HELVETICA" panose="020B0604020202020204" pitchFamily="34" charset="0"/>
              <a:cs typeface="HELVETICA" panose="020B0604020202020204" pitchFamily="34" charset="0"/>
            </a:rPr>
            <a:t>Por las unidades de análisis</a:t>
          </a:r>
          <a:endParaRPr lang="es-ES" sz="2000" dirty="0">
            <a:latin typeface="HELVETICA" panose="020B0604020202020204" pitchFamily="34" charset="0"/>
            <a:cs typeface="HELVETICA" panose="020B0604020202020204" pitchFamily="34" charset="0"/>
          </a:endParaRPr>
        </a:p>
      </dgm:t>
    </dgm:pt>
    <dgm:pt modelId="{017B37D1-858A-42A3-B1E9-B18F9F8A2170}" type="parTrans" cxnId="{6FB4C275-11B9-41AD-B945-2A0B13D8B8FC}">
      <dgm:prSet/>
      <dgm:spPr/>
      <dgm:t>
        <a:bodyPr/>
        <a:lstStyle/>
        <a:p>
          <a:endParaRPr lang="es-ES" sz="2000"/>
        </a:p>
      </dgm:t>
    </dgm:pt>
    <dgm:pt modelId="{3C9099C0-05B3-434C-84BF-DF549903840B}" type="sibTrans" cxnId="{6FB4C275-11B9-41AD-B945-2A0B13D8B8FC}">
      <dgm:prSet/>
      <dgm:spPr/>
      <dgm:t>
        <a:bodyPr/>
        <a:lstStyle/>
        <a:p>
          <a:endParaRPr lang="es-ES" sz="2000"/>
        </a:p>
      </dgm:t>
    </dgm:pt>
    <dgm:pt modelId="{A054D2B1-B138-46AA-8332-7CD4EAEA9890}">
      <dgm:prSet phldrT="[Texto]" custT="1"/>
      <dgm:spPr/>
      <dgm:t>
        <a:bodyPr/>
        <a:lstStyle/>
        <a:p>
          <a:r>
            <a:rPr lang="es-ES" sz="2000" dirty="0" err="1" smtClean="0">
              <a:latin typeface="HELVETICA" panose="020B0604020202020204" pitchFamily="34" charset="0"/>
              <a:cs typeface="HELVETICA" panose="020B0604020202020204" pitchFamily="34" charset="0"/>
            </a:rPr>
            <a:t>Insitu</a:t>
          </a:r>
          <a:endParaRPr lang="es-ES" sz="2000" dirty="0">
            <a:latin typeface="HELVETICA" panose="020B0604020202020204" pitchFamily="34" charset="0"/>
            <a:cs typeface="HELVETICA" panose="020B0604020202020204" pitchFamily="34" charset="0"/>
          </a:endParaRPr>
        </a:p>
      </dgm:t>
    </dgm:pt>
    <dgm:pt modelId="{86D7F8F8-F9DD-4DBA-8391-FDF6F5CE08FA}" type="parTrans" cxnId="{3FE01658-3E70-4E08-852F-DA5635ABDB20}">
      <dgm:prSet/>
      <dgm:spPr/>
      <dgm:t>
        <a:bodyPr/>
        <a:lstStyle/>
        <a:p>
          <a:endParaRPr lang="es-ES" sz="2000"/>
        </a:p>
      </dgm:t>
    </dgm:pt>
    <dgm:pt modelId="{D2AFE4D4-2BB0-463E-B26A-F889BC8FD686}" type="sibTrans" cxnId="{3FE01658-3E70-4E08-852F-DA5635ABDB20}">
      <dgm:prSet/>
      <dgm:spPr/>
      <dgm:t>
        <a:bodyPr/>
        <a:lstStyle/>
        <a:p>
          <a:endParaRPr lang="es-ES" sz="2000"/>
        </a:p>
      </dgm:t>
    </dgm:pt>
    <dgm:pt modelId="{EA5E2363-A5BC-4FBD-8BA8-9BD5DF0A864E}">
      <dgm:prSet phldrT="[Texto]" custT="1"/>
      <dgm:spPr/>
      <dgm:t>
        <a:bodyPr/>
        <a:lstStyle/>
        <a:p>
          <a:r>
            <a:rPr lang="es-ES" sz="2000" dirty="0" smtClean="0">
              <a:latin typeface="HELVETICA" panose="020B0604020202020204" pitchFamily="34" charset="0"/>
              <a:cs typeface="HELVETICA" panose="020B0604020202020204" pitchFamily="34" charset="0"/>
            </a:rPr>
            <a:t>Por el alcance</a:t>
          </a:r>
          <a:endParaRPr lang="es-ES" sz="2000" dirty="0">
            <a:latin typeface="HELVETICA" panose="020B0604020202020204" pitchFamily="34" charset="0"/>
            <a:cs typeface="HELVETICA" panose="020B0604020202020204" pitchFamily="34" charset="0"/>
          </a:endParaRPr>
        </a:p>
      </dgm:t>
    </dgm:pt>
    <dgm:pt modelId="{133DB01B-97A8-4737-BE23-165D04974A02}" type="parTrans" cxnId="{46270EBC-4F76-4000-82AC-158335148B84}">
      <dgm:prSet/>
      <dgm:spPr/>
      <dgm:t>
        <a:bodyPr/>
        <a:lstStyle/>
        <a:p>
          <a:endParaRPr lang="es-ES" sz="2000"/>
        </a:p>
      </dgm:t>
    </dgm:pt>
    <dgm:pt modelId="{84EBC0C1-0B2F-414C-AEF4-8CC585EB414F}" type="sibTrans" cxnId="{46270EBC-4F76-4000-82AC-158335148B84}">
      <dgm:prSet/>
      <dgm:spPr/>
      <dgm:t>
        <a:bodyPr/>
        <a:lstStyle/>
        <a:p>
          <a:endParaRPr lang="es-ES" sz="2000"/>
        </a:p>
      </dgm:t>
    </dgm:pt>
    <dgm:pt modelId="{E3CFC757-EEAD-453E-91D7-3FE56D6EEA59}">
      <dgm:prSet phldrT="[Texto]" custT="1"/>
      <dgm:spPr/>
      <dgm:t>
        <a:bodyPr/>
        <a:lstStyle/>
        <a:p>
          <a:r>
            <a:rPr lang="es-ES" sz="2000" dirty="0" smtClean="0">
              <a:latin typeface="HELVETICA" panose="020B0604020202020204" pitchFamily="34" charset="0"/>
              <a:cs typeface="HELVETICA" panose="020B0604020202020204" pitchFamily="34" charset="0"/>
            </a:rPr>
            <a:t>Correlacional</a:t>
          </a:r>
          <a:endParaRPr lang="es-ES" sz="2000" dirty="0">
            <a:latin typeface="HELVETICA" panose="020B0604020202020204" pitchFamily="34" charset="0"/>
            <a:cs typeface="HELVETICA" panose="020B0604020202020204" pitchFamily="34" charset="0"/>
          </a:endParaRPr>
        </a:p>
      </dgm:t>
    </dgm:pt>
    <dgm:pt modelId="{F8018D48-4662-4F00-AC31-29B85795DABA}" type="parTrans" cxnId="{CA083EBF-6390-488D-BAA6-F42C4F06447B}">
      <dgm:prSet/>
      <dgm:spPr/>
      <dgm:t>
        <a:bodyPr/>
        <a:lstStyle/>
        <a:p>
          <a:endParaRPr lang="es-ES" sz="2000"/>
        </a:p>
      </dgm:t>
    </dgm:pt>
    <dgm:pt modelId="{1A5FD34D-07C0-41A5-9811-51DAF104D38A}" type="sibTrans" cxnId="{CA083EBF-6390-488D-BAA6-F42C4F06447B}">
      <dgm:prSet/>
      <dgm:spPr/>
      <dgm:t>
        <a:bodyPr/>
        <a:lstStyle/>
        <a:p>
          <a:endParaRPr lang="es-ES" sz="2000"/>
        </a:p>
      </dgm:t>
    </dgm:pt>
    <dgm:pt modelId="{44D6ECD6-8E4D-4F43-8E0E-F4E1D5A0B4B6}">
      <dgm:prSet phldrT="[Texto]" custT="1"/>
      <dgm:spPr/>
      <dgm:t>
        <a:bodyPr/>
        <a:lstStyle/>
        <a:p>
          <a:r>
            <a:rPr lang="es-ES" sz="2000" dirty="0" smtClean="0">
              <a:latin typeface="HELVETICA" panose="020B0604020202020204" pitchFamily="34" charset="0"/>
              <a:cs typeface="HELVETICA" panose="020B0604020202020204" pitchFamily="34" charset="0"/>
            </a:rPr>
            <a:t>Por el control de variables </a:t>
          </a:r>
          <a:endParaRPr lang="es-ES" sz="2000" dirty="0">
            <a:latin typeface="HELVETICA" panose="020B0604020202020204" pitchFamily="34" charset="0"/>
            <a:cs typeface="HELVETICA" panose="020B0604020202020204" pitchFamily="34" charset="0"/>
          </a:endParaRPr>
        </a:p>
      </dgm:t>
    </dgm:pt>
    <dgm:pt modelId="{8509EF98-E1E1-4BDB-B154-C222358D4EE6}" type="parTrans" cxnId="{FDEA230C-EA24-46B7-B3F2-988D40865487}">
      <dgm:prSet/>
      <dgm:spPr/>
      <dgm:t>
        <a:bodyPr/>
        <a:lstStyle/>
        <a:p>
          <a:endParaRPr lang="es-ES"/>
        </a:p>
      </dgm:t>
    </dgm:pt>
    <dgm:pt modelId="{586A53F9-8288-40AF-8331-815563D6757D}" type="sibTrans" cxnId="{FDEA230C-EA24-46B7-B3F2-988D40865487}">
      <dgm:prSet/>
      <dgm:spPr/>
      <dgm:t>
        <a:bodyPr/>
        <a:lstStyle/>
        <a:p>
          <a:endParaRPr lang="es-ES"/>
        </a:p>
      </dgm:t>
    </dgm:pt>
    <dgm:pt modelId="{C196A07A-B432-4F01-9A7D-DE6557436F81}">
      <dgm:prSet phldrT="[Texto]" custT="1"/>
      <dgm:spPr/>
      <dgm:t>
        <a:bodyPr/>
        <a:lstStyle/>
        <a:p>
          <a:r>
            <a:rPr lang="es-ES" sz="2000" dirty="0" smtClean="0">
              <a:latin typeface="HELVETICA" panose="020B0604020202020204" pitchFamily="34" charset="0"/>
              <a:cs typeface="HELVETICA" panose="020B0604020202020204" pitchFamily="34" charset="0"/>
            </a:rPr>
            <a:t>No experimental</a:t>
          </a:r>
          <a:endParaRPr lang="es-ES" sz="2000" dirty="0">
            <a:latin typeface="HELVETICA" panose="020B0604020202020204" pitchFamily="34" charset="0"/>
            <a:cs typeface="HELVETICA" panose="020B0604020202020204" pitchFamily="34" charset="0"/>
          </a:endParaRPr>
        </a:p>
      </dgm:t>
    </dgm:pt>
    <dgm:pt modelId="{95483B44-1B2F-4EE4-BAFF-F25DEBFE96A6}" type="parTrans" cxnId="{A5F09113-8727-4F24-B870-61001CFCA5E3}">
      <dgm:prSet/>
      <dgm:spPr/>
      <dgm:t>
        <a:bodyPr/>
        <a:lstStyle/>
        <a:p>
          <a:endParaRPr lang="es-ES"/>
        </a:p>
      </dgm:t>
    </dgm:pt>
    <dgm:pt modelId="{56249078-E13F-47E2-88B5-38E4601BA130}" type="sibTrans" cxnId="{A5F09113-8727-4F24-B870-61001CFCA5E3}">
      <dgm:prSet/>
      <dgm:spPr/>
      <dgm:t>
        <a:bodyPr/>
        <a:lstStyle/>
        <a:p>
          <a:endParaRPr lang="es-ES"/>
        </a:p>
      </dgm:t>
    </dgm:pt>
    <dgm:pt modelId="{52CCCBAE-0250-4830-A618-F9442DDAC37F}" type="pres">
      <dgm:prSet presAssocID="{4A35EFC8-D50B-4040-A61E-A06A35B335BD}" presName="arrowDiagram" presStyleCnt="0">
        <dgm:presLayoutVars>
          <dgm:chMax val="5"/>
          <dgm:dir/>
          <dgm:resizeHandles val="exact"/>
        </dgm:presLayoutVars>
      </dgm:prSet>
      <dgm:spPr/>
      <dgm:t>
        <a:bodyPr/>
        <a:lstStyle/>
        <a:p>
          <a:endParaRPr lang="es-ES"/>
        </a:p>
      </dgm:t>
    </dgm:pt>
    <dgm:pt modelId="{D19C07B0-87ED-4F90-B434-353C333A7C78}" type="pres">
      <dgm:prSet presAssocID="{4A35EFC8-D50B-4040-A61E-A06A35B335BD}" presName="arrow" presStyleLbl="bgShp" presStyleIdx="0" presStyleCnt="1"/>
      <dgm:spPr/>
    </dgm:pt>
    <dgm:pt modelId="{CEED2F3D-7F6E-4D5B-B8B0-4A54D69A001E}" type="pres">
      <dgm:prSet presAssocID="{4A35EFC8-D50B-4040-A61E-A06A35B335BD}" presName="arrowDiagram5" presStyleCnt="0"/>
      <dgm:spPr/>
    </dgm:pt>
    <dgm:pt modelId="{32D7C707-6DF2-43B1-8D8E-C7A107BBC79E}" type="pres">
      <dgm:prSet presAssocID="{B2C2F572-4731-400D-8EBC-86896E426265}" presName="bullet5a" presStyleLbl="node1" presStyleIdx="0" presStyleCnt="5"/>
      <dgm:spPr/>
    </dgm:pt>
    <dgm:pt modelId="{CEA71160-5423-4A28-AA6E-5123C0B1E7EB}" type="pres">
      <dgm:prSet presAssocID="{B2C2F572-4731-400D-8EBC-86896E426265}" presName="textBox5a" presStyleLbl="revTx" presStyleIdx="0" presStyleCnt="5" custScaleX="161311">
        <dgm:presLayoutVars>
          <dgm:bulletEnabled val="1"/>
        </dgm:presLayoutVars>
      </dgm:prSet>
      <dgm:spPr/>
      <dgm:t>
        <a:bodyPr/>
        <a:lstStyle/>
        <a:p>
          <a:endParaRPr lang="es-ES"/>
        </a:p>
      </dgm:t>
    </dgm:pt>
    <dgm:pt modelId="{605AA680-D0A5-45D6-BD60-257A72099AEC}" type="pres">
      <dgm:prSet presAssocID="{2A9A491A-0850-4D42-A211-50FE985D8F33}" presName="bullet5b" presStyleLbl="node1" presStyleIdx="1" presStyleCnt="5"/>
      <dgm:spPr/>
    </dgm:pt>
    <dgm:pt modelId="{8F3228C6-5986-4194-A934-BC6C57E152DA}" type="pres">
      <dgm:prSet presAssocID="{2A9A491A-0850-4D42-A211-50FE985D8F33}" presName="textBox5b" presStyleLbl="revTx" presStyleIdx="1" presStyleCnt="5" custScaleX="142229">
        <dgm:presLayoutVars>
          <dgm:bulletEnabled val="1"/>
        </dgm:presLayoutVars>
      </dgm:prSet>
      <dgm:spPr/>
      <dgm:t>
        <a:bodyPr/>
        <a:lstStyle/>
        <a:p>
          <a:endParaRPr lang="es-ES"/>
        </a:p>
      </dgm:t>
    </dgm:pt>
    <dgm:pt modelId="{DDCA733C-71B2-49AC-8E5B-D8E62B832AC1}" type="pres">
      <dgm:prSet presAssocID="{7E6D9CF9-E829-44DE-B7A7-764D13DE039C}" presName="bullet5c" presStyleLbl="node1" presStyleIdx="2" presStyleCnt="5"/>
      <dgm:spPr/>
    </dgm:pt>
    <dgm:pt modelId="{569D389B-A1E6-4563-A459-75BDACF01C53}" type="pres">
      <dgm:prSet presAssocID="{7E6D9CF9-E829-44DE-B7A7-764D13DE039C}" presName="textBox5c" presStyleLbl="revTx" presStyleIdx="2" presStyleCnt="5" custLinFactNeighborX="-6700" custLinFactNeighborY="1572">
        <dgm:presLayoutVars>
          <dgm:bulletEnabled val="1"/>
        </dgm:presLayoutVars>
      </dgm:prSet>
      <dgm:spPr/>
      <dgm:t>
        <a:bodyPr/>
        <a:lstStyle/>
        <a:p>
          <a:endParaRPr lang="es-ES"/>
        </a:p>
      </dgm:t>
    </dgm:pt>
    <dgm:pt modelId="{4EF7F561-F6FC-45E5-859F-846B0B080F96}" type="pres">
      <dgm:prSet presAssocID="{44D6ECD6-8E4D-4F43-8E0E-F4E1D5A0B4B6}" presName="bullet5d" presStyleLbl="node1" presStyleIdx="3" presStyleCnt="5"/>
      <dgm:spPr/>
    </dgm:pt>
    <dgm:pt modelId="{2F18BA63-AA96-44AD-995C-28F5202D5052}" type="pres">
      <dgm:prSet presAssocID="{44D6ECD6-8E4D-4F43-8E0E-F4E1D5A0B4B6}" presName="textBox5d" presStyleLbl="revTx" presStyleIdx="3" presStyleCnt="5" custScaleX="135884" custScaleY="91006" custLinFactNeighborX="-8282" custLinFactNeighborY="2637">
        <dgm:presLayoutVars>
          <dgm:bulletEnabled val="1"/>
        </dgm:presLayoutVars>
      </dgm:prSet>
      <dgm:spPr/>
      <dgm:t>
        <a:bodyPr/>
        <a:lstStyle/>
        <a:p>
          <a:endParaRPr lang="es-ES"/>
        </a:p>
      </dgm:t>
    </dgm:pt>
    <dgm:pt modelId="{34002322-9865-485E-AB02-52F5AA17E56E}" type="pres">
      <dgm:prSet presAssocID="{EA5E2363-A5BC-4FBD-8BA8-9BD5DF0A864E}" presName="bullet5e" presStyleLbl="node1" presStyleIdx="4" presStyleCnt="5"/>
      <dgm:spPr/>
    </dgm:pt>
    <dgm:pt modelId="{946C9413-CAF8-443B-ABAA-E9FAEE4EF945}" type="pres">
      <dgm:prSet presAssocID="{EA5E2363-A5BC-4FBD-8BA8-9BD5DF0A864E}" presName="textBox5e" presStyleLbl="revTx" presStyleIdx="4" presStyleCnt="5" custScaleX="146576" custLinFactNeighborX="-17414">
        <dgm:presLayoutVars>
          <dgm:bulletEnabled val="1"/>
        </dgm:presLayoutVars>
      </dgm:prSet>
      <dgm:spPr/>
      <dgm:t>
        <a:bodyPr/>
        <a:lstStyle/>
        <a:p>
          <a:endParaRPr lang="es-ES"/>
        </a:p>
      </dgm:t>
    </dgm:pt>
  </dgm:ptLst>
  <dgm:cxnLst>
    <dgm:cxn modelId="{DC4F737F-5E7E-449D-BF24-2C5FA308FF7C}" srcId="{2A9A491A-0850-4D42-A211-50FE985D8F33}" destId="{C05ACB3D-50C4-4DBA-80A1-DA2F1989AC6D}" srcOrd="0" destOrd="0" parTransId="{6AE7B791-90C2-4440-BEAE-7009AE8DB568}" sibTransId="{12C315CE-1E05-4989-BFFF-235C9F3D80B7}"/>
    <dgm:cxn modelId="{A5D33976-E82E-47D4-9CAC-8D349AF28C20}" type="presOf" srcId="{C196A07A-B432-4F01-9A7D-DE6557436F81}" destId="{2F18BA63-AA96-44AD-995C-28F5202D5052}" srcOrd="0" destOrd="1" presId="urn:microsoft.com/office/officeart/2005/8/layout/arrow2"/>
    <dgm:cxn modelId="{1614C237-0DCE-4FA5-8B22-83031F706215}" type="presOf" srcId="{A054D2B1-B138-46AA-8332-7CD4EAEA9890}" destId="{569D389B-A1E6-4563-A459-75BDACF01C53}" srcOrd="0" destOrd="1" presId="urn:microsoft.com/office/officeart/2005/8/layout/arrow2"/>
    <dgm:cxn modelId="{4469B30D-D880-4BB2-8888-BDFF73627156}" type="presOf" srcId="{4A35EFC8-D50B-4040-A61E-A06A35B335BD}" destId="{52CCCBAE-0250-4830-A618-F9442DDAC37F}" srcOrd="0" destOrd="0" presId="urn:microsoft.com/office/officeart/2005/8/layout/arrow2"/>
    <dgm:cxn modelId="{C4E6990D-802C-4A63-B3CC-613F2CE3CE27}" type="presOf" srcId="{7E6D9CF9-E829-44DE-B7A7-764D13DE039C}" destId="{569D389B-A1E6-4563-A459-75BDACF01C53}" srcOrd="0" destOrd="0" presId="urn:microsoft.com/office/officeart/2005/8/layout/arrow2"/>
    <dgm:cxn modelId="{3FE01658-3E70-4E08-852F-DA5635ABDB20}" srcId="{7E6D9CF9-E829-44DE-B7A7-764D13DE039C}" destId="{A054D2B1-B138-46AA-8332-7CD4EAEA9890}" srcOrd="0" destOrd="0" parTransId="{86D7F8F8-F9DD-4DBA-8391-FDF6F5CE08FA}" sibTransId="{D2AFE4D4-2BB0-463E-B26A-F889BC8FD686}"/>
    <dgm:cxn modelId="{BDECE686-CB76-4B34-A1C2-68203745466A}" type="presOf" srcId="{69156CE1-E0E9-490C-BAB8-38CC29DCA645}" destId="{CEA71160-5423-4A28-AA6E-5123C0B1E7EB}" srcOrd="0" destOrd="1" presId="urn:microsoft.com/office/officeart/2005/8/layout/arrow2"/>
    <dgm:cxn modelId="{A5F09113-8727-4F24-B870-61001CFCA5E3}" srcId="{44D6ECD6-8E4D-4F43-8E0E-F4E1D5A0B4B6}" destId="{C196A07A-B432-4F01-9A7D-DE6557436F81}" srcOrd="0" destOrd="0" parTransId="{95483B44-1B2F-4EE4-BAFF-F25DEBFE96A6}" sibTransId="{56249078-E13F-47E2-88B5-38E4601BA130}"/>
    <dgm:cxn modelId="{46270EBC-4F76-4000-82AC-158335148B84}" srcId="{4A35EFC8-D50B-4040-A61E-A06A35B335BD}" destId="{EA5E2363-A5BC-4FBD-8BA8-9BD5DF0A864E}" srcOrd="4" destOrd="0" parTransId="{133DB01B-97A8-4737-BE23-165D04974A02}" sibTransId="{84EBC0C1-0B2F-414C-AEF4-8CC585EB414F}"/>
    <dgm:cxn modelId="{BB3D3553-051A-4BAB-9923-ABE73898DA7C}" srcId="{4A35EFC8-D50B-4040-A61E-A06A35B335BD}" destId="{B2C2F572-4731-400D-8EBC-86896E426265}" srcOrd="0" destOrd="0" parTransId="{DB4F955D-718A-4C2F-A4F5-3219F2A3851C}" sibTransId="{DD81A4DD-239A-46E8-B96B-4DF7A1AD125B}"/>
    <dgm:cxn modelId="{FDEA230C-EA24-46B7-B3F2-988D40865487}" srcId="{4A35EFC8-D50B-4040-A61E-A06A35B335BD}" destId="{44D6ECD6-8E4D-4F43-8E0E-F4E1D5A0B4B6}" srcOrd="3" destOrd="0" parTransId="{8509EF98-E1E1-4BDB-B154-C222358D4EE6}" sibTransId="{586A53F9-8288-40AF-8331-815563D6757D}"/>
    <dgm:cxn modelId="{39BF75CC-3447-40CA-B7B7-A73CE0F93AB2}" type="presOf" srcId="{44D6ECD6-8E4D-4F43-8E0E-F4E1D5A0B4B6}" destId="{2F18BA63-AA96-44AD-995C-28F5202D5052}" srcOrd="0" destOrd="0" presId="urn:microsoft.com/office/officeart/2005/8/layout/arrow2"/>
    <dgm:cxn modelId="{4B8C82F1-97F9-49CA-82D5-9BAF13284415}" type="presOf" srcId="{E3CFC757-EEAD-453E-91D7-3FE56D6EEA59}" destId="{946C9413-CAF8-443B-ABAA-E9FAEE4EF945}" srcOrd="0" destOrd="1" presId="urn:microsoft.com/office/officeart/2005/8/layout/arrow2"/>
    <dgm:cxn modelId="{E3B3C945-69FD-449F-9701-EEEA98DDBAD7}" srcId="{4A35EFC8-D50B-4040-A61E-A06A35B335BD}" destId="{2A9A491A-0850-4D42-A211-50FE985D8F33}" srcOrd="1" destOrd="0" parTransId="{A5706290-4C08-46A2-8769-19CE617EC0E1}" sibTransId="{DE148550-5FC7-40DB-94AE-9DD3D8779A48}"/>
    <dgm:cxn modelId="{A9C44C69-97CF-4927-9783-C38C37E28BE8}" type="presOf" srcId="{C05ACB3D-50C4-4DBA-80A1-DA2F1989AC6D}" destId="{8F3228C6-5986-4194-A934-BC6C57E152DA}" srcOrd="0" destOrd="1" presId="urn:microsoft.com/office/officeart/2005/8/layout/arrow2"/>
    <dgm:cxn modelId="{CA083EBF-6390-488D-BAA6-F42C4F06447B}" srcId="{EA5E2363-A5BC-4FBD-8BA8-9BD5DF0A864E}" destId="{E3CFC757-EEAD-453E-91D7-3FE56D6EEA59}" srcOrd="0" destOrd="0" parTransId="{F8018D48-4662-4F00-AC31-29B85795DABA}" sibTransId="{1A5FD34D-07C0-41A5-9811-51DAF104D38A}"/>
    <dgm:cxn modelId="{00004C61-BE3A-4EDB-B134-FF2ACDB3EAF5}" srcId="{B2C2F572-4731-400D-8EBC-86896E426265}" destId="{69156CE1-E0E9-490C-BAB8-38CC29DCA645}" srcOrd="0" destOrd="0" parTransId="{28677E2E-542B-44EB-B7D8-65703B68F87B}" sibTransId="{62351649-7FBB-4AA0-B936-494E7687F161}"/>
    <dgm:cxn modelId="{FEA28302-3198-437B-BEE2-D49EED8BB9B5}" type="presOf" srcId="{EA5E2363-A5BC-4FBD-8BA8-9BD5DF0A864E}" destId="{946C9413-CAF8-443B-ABAA-E9FAEE4EF945}" srcOrd="0" destOrd="0" presId="urn:microsoft.com/office/officeart/2005/8/layout/arrow2"/>
    <dgm:cxn modelId="{6FB4C275-11B9-41AD-B945-2A0B13D8B8FC}" srcId="{4A35EFC8-D50B-4040-A61E-A06A35B335BD}" destId="{7E6D9CF9-E829-44DE-B7A7-764D13DE039C}" srcOrd="2" destOrd="0" parTransId="{017B37D1-858A-42A3-B1E9-B18F9F8A2170}" sibTransId="{3C9099C0-05B3-434C-84BF-DF549903840B}"/>
    <dgm:cxn modelId="{8F3572CD-173B-4B29-8D7E-6229A9EC7885}" type="presOf" srcId="{B2C2F572-4731-400D-8EBC-86896E426265}" destId="{CEA71160-5423-4A28-AA6E-5123C0B1E7EB}" srcOrd="0" destOrd="0" presId="urn:microsoft.com/office/officeart/2005/8/layout/arrow2"/>
    <dgm:cxn modelId="{F5B15E3C-C31D-4D38-AB93-55C92418178F}" type="presOf" srcId="{2A9A491A-0850-4D42-A211-50FE985D8F33}" destId="{8F3228C6-5986-4194-A934-BC6C57E152DA}" srcOrd="0" destOrd="0" presId="urn:microsoft.com/office/officeart/2005/8/layout/arrow2"/>
    <dgm:cxn modelId="{8FC156F9-9619-4209-8E25-37869831B4BC}" type="presParOf" srcId="{52CCCBAE-0250-4830-A618-F9442DDAC37F}" destId="{D19C07B0-87ED-4F90-B434-353C333A7C78}" srcOrd="0" destOrd="0" presId="urn:microsoft.com/office/officeart/2005/8/layout/arrow2"/>
    <dgm:cxn modelId="{D41779E0-7ED8-487C-B584-F7400F8E1646}" type="presParOf" srcId="{52CCCBAE-0250-4830-A618-F9442DDAC37F}" destId="{CEED2F3D-7F6E-4D5B-B8B0-4A54D69A001E}" srcOrd="1" destOrd="0" presId="urn:microsoft.com/office/officeart/2005/8/layout/arrow2"/>
    <dgm:cxn modelId="{0E924441-0157-41FD-8FF8-A833F6755289}" type="presParOf" srcId="{CEED2F3D-7F6E-4D5B-B8B0-4A54D69A001E}" destId="{32D7C707-6DF2-43B1-8D8E-C7A107BBC79E}" srcOrd="0" destOrd="0" presId="urn:microsoft.com/office/officeart/2005/8/layout/arrow2"/>
    <dgm:cxn modelId="{4A4A80A9-4743-4EDB-B5BF-60F416D6E4E3}" type="presParOf" srcId="{CEED2F3D-7F6E-4D5B-B8B0-4A54D69A001E}" destId="{CEA71160-5423-4A28-AA6E-5123C0B1E7EB}" srcOrd="1" destOrd="0" presId="urn:microsoft.com/office/officeart/2005/8/layout/arrow2"/>
    <dgm:cxn modelId="{7B5A5BD7-1CDC-4FEC-96F3-0D50B7ABDA6F}" type="presParOf" srcId="{CEED2F3D-7F6E-4D5B-B8B0-4A54D69A001E}" destId="{605AA680-D0A5-45D6-BD60-257A72099AEC}" srcOrd="2" destOrd="0" presId="urn:microsoft.com/office/officeart/2005/8/layout/arrow2"/>
    <dgm:cxn modelId="{F9077D5C-F799-48B1-A9BC-68231F2C4C5F}" type="presParOf" srcId="{CEED2F3D-7F6E-4D5B-B8B0-4A54D69A001E}" destId="{8F3228C6-5986-4194-A934-BC6C57E152DA}" srcOrd="3" destOrd="0" presId="urn:microsoft.com/office/officeart/2005/8/layout/arrow2"/>
    <dgm:cxn modelId="{1924536B-0388-4C96-89AD-075DFB8834D3}" type="presParOf" srcId="{CEED2F3D-7F6E-4D5B-B8B0-4A54D69A001E}" destId="{DDCA733C-71B2-49AC-8E5B-D8E62B832AC1}" srcOrd="4" destOrd="0" presId="urn:microsoft.com/office/officeart/2005/8/layout/arrow2"/>
    <dgm:cxn modelId="{4DD55944-AF6E-4913-9438-1754EBA85D67}" type="presParOf" srcId="{CEED2F3D-7F6E-4D5B-B8B0-4A54D69A001E}" destId="{569D389B-A1E6-4563-A459-75BDACF01C53}" srcOrd="5" destOrd="0" presId="urn:microsoft.com/office/officeart/2005/8/layout/arrow2"/>
    <dgm:cxn modelId="{38DE3F8A-C0AC-4271-BC2C-C34DCAF643CF}" type="presParOf" srcId="{CEED2F3D-7F6E-4D5B-B8B0-4A54D69A001E}" destId="{4EF7F561-F6FC-45E5-859F-846B0B080F96}" srcOrd="6" destOrd="0" presId="urn:microsoft.com/office/officeart/2005/8/layout/arrow2"/>
    <dgm:cxn modelId="{6A50559D-51D9-4367-93FF-07715586CD55}" type="presParOf" srcId="{CEED2F3D-7F6E-4D5B-B8B0-4A54D69A001E}" destId="{2F18BA63-AA96-44AD-995C-28F5202D5052}" srcOrd="7" destOrd="0" presId="urn:microsoft.com/office/officeart/2005/8/layout/arrow2"/>
    <dgm:cxn modelId="{CE73CB6A-6A23-4E8A-9619-E5436D5E7167}" type="presParOf" srcId="{CEED2F3D-7F6E-4D5B-B8B0-4A54D69A001E}" destId="{34002322-9865-485E-AB02-52F5AA17E56E}" srcOrd="8" destOrd="0" presId="urn:microsoft.com/office/officeart/2005/8/layout/arrow2"/>
    <dgm:cxn modelId="{811FA3D5-DBFE-45BC-8C07-93BBC55079FE}" type="presParOf" srcId="{CEED2F3D-7F6E-4D5B-B8B0-4A54D69A001E}" destId="{946C9413-CAF8-443B-ABAA-E9FAEE4EF945}" srcOrd="9" destOrd="0" presId="urn:microsoft.com/office/officeart/2005/8/layout/arrow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9/3/layout/SubStepProcess">
  <dgm:title val=""/>
  <dgm:desc val=""/>
  <dgm:catLst>
    <dgm:cat type="process" pri="12250"/>
  </dgm:catLst>
  <dgm:sampData>
    <dgm:dataModel>
      <dgm:ptLst>
        <dgm:pt modelId="0" type="doc"/>
        <dgm:pt modelId="1">
          <dgm:prSet phldr="1"/>
        </dgm:pt>
        <dgm:pt modelId="11">
          <dgm:prSet phldr="1"/>
        </dgm:pt>
        <dgm:pt modelId="12">
          <dgm:prSet phldr="1"/>
        </dgm:pt>
        <dgm:pt modelId="2">
          <dgm:prSet phldr="1"/>
        </dgm:pt>
        <dgm:pt modelId="3">
          <dgm:prSet phldr="1"/>
        </dgm:pt>
      </dgm:ptLst>
      <dgm:cxnLst>
        <dgm:cxn modelId="6" srcId="0" destId="1" srcOrd="0" destOrd="0"/>
        <dgm:cxn modelId="61" srcId="1" destId="11" srcOrd="0" destOrd="0"/>
        <dgm:cxn modelId="62" srcId="1" destId="12" srcOrd="1" destOrd="0"/>
        <dgm:cxn modelId="7" srcId="0" destId="2" srcOrd="0" destOrd="0"/>
        <dgm:cxn modelId="8" srcId="0" destId="3" srcOrd="0" destOrd="0"/>
      </dgm:cxnLst>
      <dgm:bg/>
      <dgm:whole/>
    </dgm:dataModel>
  </dgm:sampData>
  <dgm:styleData>
    <dgm:dataModel>
      <dgm:ptLst>
        <dgm:pt modelId="0" type="doc"/>
        <dgm:pt modelId="1">
          <dgm:prSet phldr="1"/>
        </dgm:pt>
        <dgm:pt modelId="11">
          <dgm:prSet phldr="1"/>
        </dgm:pt>
        <dgm:pt modelId="12">
          <dgm:prSet phldr="1"/>
        </dgm:pt>
        <dgm:pt modelId="2">
          <dgm:prSet phldr="1"/>
        </dgm:pt>
      </dgm:ptLst>
      <dgm:cxnLst>
        <dgm:cxn modelId="4" srcId="0" destId="1" srcOrd="0" destOrd="0"/>
        <dgm:cxn modelId="41" srcId="1" destId="11" srcOrd="0" destOrd="0"/>
        <dgm:cxn modelId="42" srcId="1" destId="12" srcOrd="1" destOrd="0"/>
        <dgm:cxn modelId="5" srcId="0" destId="2" srcOrd="0" destOrd="0"/>
      </dgm:cxnLst>
      <dgm:bg/>
      <dgm:whole/>
    </dgm:dataModel>
  </dgm:styleData>
  <dgm:clrData>
    <dgm:dataModel>
      <dgm:ptLst>
        <dgm:pt modelId="0" type="doc"/>
        <dgm:pt modelId="1">
          <dgm:prSet phldr="1"/>
        </dgm:pt>
        <dgm:pt modelId="11">
          <dgm:prSet phldr="1"/>
        </dgm:pt>
        <dgm:pt modelId="12">
          <dgm:prSet phldr="1"/>
        </dgm:pt>
        <dgm:pt modelId="2">
          <dgm:prSet phldr="1"/>
        </dgm:pt>
        <dgm:pt modelId="3">
          <dgm:prSet phldr="1"/>
        </dgm:pt>
        <dgm:pt modelId="4">
          <dgm:prSet phldr="1"/>
        </dgm:pt>
      </dgm:ptLst>
      <dgm:cxnLst>
        <dgm:cxn modelId="8" srcId="0" destId="1" srcOrd="0" destOrd="0"/>
        <dgm:cxn modelId="81" srcId="1" destId="11" srcOrd="0" destOrd="0"/>
        <dgm:cxn modelId="82" srcId="1" destId="12" srcOrd="1" destOrd="0"/>
        <dgm:cxn modelId="9" srcId="0" destId="2" srcOrd="0" destOrd="0"/>
        <dgm:cxn modelId="10" srcId="0" destId="3" srcOrd="0" destOrd="0"/>
        <dgm:cxn modelId="11" srcId="0" destId="4" srcOrd="0" destOrd="0"/>
      </dgm:cxnLst>
      <dgm:bg/>
      <dgm:whole/>
    </dgm:dataModel>
  </dgm:clrData>
  <dgm:layoutNode name="Name0">
    <dgm:varLst>
      <dgm:chMax val="7"/>
      <dgm:dir/>
      <dgm:animOne val="branch"/>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parTx1" refType="w"/>
      <dgm:constr type="w" for="ch" forName="chLin1" refType="w" refFor="ch" refForName="parTx1" fact="1.38"/>
      <dgm:constr type="h" for="ch" forName="chLin1" refType="h"/>
      <dgm:constr type="w" for="ch" forName="spPre1" refType="w" fact="0.27"/>
      <dgm:constr type="w" for="ch" forName="spPost1" refType="w" fact="0.27"/>
      <dgm:constr type="h" for="ch" forName="spPre1" refType="h"/>
      <dgm:constr type="h" for="ch" forName="spPost1" refType="h"/>
      <dgm:constr type="primFontSz" for="ch" forName="parTx1" val="65"/>
      <dgm:constr type="primFontSz" for="des" forName="desTx1" refType="primFontSz" refFor="ch" refForName="parTx1" fact="0.78"/>
      <dgm:constr type="primFontSz" for="des" forName="desTx1" op="equ"/>
      <dgm:constr type="w" for="ch" forName="parTx2" refType="w"/>
      <dgm:constr type="w" for="ch" forName="chLin2" refType="w" refFor="ch" refForName="parTx2" fact="1.38"/>
      <dgm:constr type="h" for="ch" forName="chLin2" refType="h"/>
      <dgm:constr type="w" for="ch" forName="spPre2" refType="w" fact="0.54"/>
      <dgm:constr type="w" for="ch" forName="spPost2" refType="w" fact="0.54"/>
      <dgm:constr type="h" for="ch" forName="spPre2" refType="h"/>
      <dgm:constr type="h" for="ch" forName="spPost2" refType="h"/>
      <dgm:constr type="primFontSz" for="ch" forName="parTx2" refType="primFontSz" refFor="ch" refForName="parTx1" op="equ"/>
      <dgm:constr type="primFontSz" for="des" forName="desTx2" refType="primFontSz" refFor="des" refForName="desTx1" op="equ"/>
      <dgm:constr type="w" for="ch" forName="parTx3" refType="w"/>
      <dgm:constr type="w" for="ch" forName="chLin3" refType="w" refFor="ch" refForName="parTx3" fact="1.38"/>
      <dgm:constr type="h" for="ch" forName="chLin3" refType="h"/>
      <dgm:constr type="w" for="ch" forName="spPre3" refType="w" fact="0.54"/>
      <dgm:constr type="w" for="ch" forName="spPost3" refType="w" fact="0.54"/>
      <dgm:constr type="h" for="ch" forName="spPre3" refType="h"/>
      <dgm:constr type="h" for="ch" forName="spPost3" refType="h"/>
      <dgm:constr type="primFontSz" for="ch" forName="parTx3" refType="primFontSz" refFor="ch" refForName="parTx1" op="equ"/>
      <dgm:constr type="primFontSz" for="des" forName="desTx3" refType="primFontSz" refFor="des" refForName="desTx1" op="equ"/>
      <dgm:constr type="w" for="ch" forName="parTx4" refType="w"/>
      <dgm:constr type="w" for="ch" forName="chLin4" refType="w" refFor="ch" refForName="parTx4" fact="1.38"/>
      <dgm:constr type="h" for="ch" forName="chLin4" refType="h"/>
      <dgm:constr type="w" for="ch" forName="spPre4" refType="w" fact="0.54"/>
      <dgm:constr type="w" for="ch" forName="spPost4" refType="w" fact="0.54"/>
      <dgm:constr type="h" for="ch" forName="spPre4" refType="h"/>
      <dgm:constr type="h" for="ch" forName="spPost4" refType="h"/>
      <dgm:constr type="primFontSz" for="ch" forName="parTx4" refType="primFontSz" refFor="ch" refForName="parTx1" op="equ"/>
      <dgm:constr type="primFontSz" for="des" forName="desTx4" refType="primFontSz" refFor="des" refForName="desTx1" op="equ"/>
      <dgm:constr type="w" for="ch" forName="parTx5" refType="w"/>
      <dgm:constr type="w" for="ch" forName="chLin5" refType="w" refFor="ch" refForName="parTx5" fact="1.38"/>
      <dgm:constr type="h" for="ch" forName="chLin5" refType="h"/>
      <dgm:constr type="w" for="ch" forName="spPre5" refType="w" fact="0.54"/>
      <dgm:constr type="w" for="ch" forName="spPost5" refType="w" fact="0.54"/>
      <dgm:constr type="h" for="ch" forName="spPre5" refType="h"/>
      <dgm:constr type="h" for="ch" forName="spPost5" refType="h"/>
      <dgm:constr type="primFontSz" for="ch" forName="parTx5" refType="primFontSz" refFor="ch" refForName="parTx1" op="equ"/>
      <dgm:constr type="primFontSz" for="des" forName="desTx5" refType="primFontSz" refFor="des" refForName="desTx1" op="equ"/>
      <dgm:constr type="w" for="ch" forName="parTx6" refType="w"/>
      <dgm:constr type="w" for="ch" forName="chLin6" refType="w" refFor="ch" refForName="parTx6" fact="1.38"/>
      <dgm:constr type="h" for="ch" forName="chLin6" refType="h"/>
      <dgm:constr type="w" for="ch" forName="spPre6" refType="w" fact="0.54"/>
      <dgm:constr type="w" for="ch" forName="spPost6" refType="w" fact="0.54"/>
      <dgm:constr type="h" for="ch" forName="spPre6" refType="h"/>
      <dgm:constr type="h" for="ch" forName="spPost6" refType="h"/>
      <dgm:constr type="primFontSz" for="ch" forName="parTx6" refType="primFontSz" refFor="ch" refForName="parTx1" op="equ"/>
      <dgm:constr type="primFontSz" for="des" forName="desTx6" refType="primFontSz" refFor="des" refForName="desTx1" op="equ"/>
      <dgm:constr type="w" for="ch" forName="parTx7" refType="w"/>
      <dgm:constr type="w" for="ch" forName="chLin7" refType="w" refFor="ch" refForName="parTx7" fact="1.38"/>
      <dgm:constr type="h" for="ch" forName="chLin7" refType="h"/>
      <dgm:constr type="w" for="ch" forName="spPre7" refType="w" fact="0.54"/>
      <dgm:constr type="w" for="ch" forName="spPost7" refType="w" fact="0.54"/>
      <dgm:constr type="h" for="ch" forName="spPre7" refType="h"/>
      <dgm:constr type="h" for="ch" forName="spPost7" refType="h"/>
      <dgm:constr type="primFontSz" for="ch" forName="parTx7" refType="primFontSz" refFor="ch" refForName="parTx1" op="equ"/>
      <dgm:constr type="primFontSz" for="des" forName="desTx7" refType="primFontSz" refFor="des" refForName="desTx1" op="equ"/>
    </dgm:constrLst>
    <dgm:forEach name="Name4" axis="ch" ptType="node">
      <dgm:choose name="Name5">
        <dgm:if name="Name6" axis="self" ptType="node" func="pos" op="equ" val="1">
          <dgm:layoutNode name="parTx1"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7">
            <dgm:if name="Name8" axis="ch" ptType="node" func="cnt" op="gte" val="1">
              <dgm:layoutNode name="spPre1">
                <dgm:alg type="sp"/>
                <dgm:shape xmlns:r="http://schemas.openxmlformats.org/officeDocument/2006/relationships" r:blip="">
                  <dgm:adjLst/>
                </dgm:shape>
              </dgm:layoutNode>
              <dgm:layoutNode name="chLin1">
                <dgm:alg type="lin">
                  <dgm:param type="linDir" val="fromT"/>
                </dgm:alg>
                <dgm:shape xmlns:r="http://schemas.openxmlformats.org/officeDocument/2006/relationships" r:blip="">
                  <dgm:adjLst/>
                </dgm:shape>
                <dgm:presOf/>
                <dgm:constrLst>
                  <dgm:constr type="w" for="ch" forName="txAndLines1" refType="w" fact="0.77"/>
                  <dgm:constr type="w" for="ch" forName="top1" refType="w" refFor="ch" refForName="txAndLines1" fact="0.78"/>
                </dgm:constrLst>
                <dgm:forEach name="Name9" axis="ch">
                  <dgm:forEach name="Name10" axis="self" ptType="parTrans">
                    <dgm:layoutNode name="Name11" styleLbl="parChTrans1D1">
                      <dgm:choose name="Name12">
                        <dgm:if name="Name13" func="var" arg="dir" op="equ" val="norm">
                          <dgm:alg type="conn">
                            <dgm:param type="dim" val="1D"/>
                            <dgm:param type="begPts" val="midR"/>
                            <dgm:param type="endSty" val="noArr"/>
                            <dgm:param type="dstNode" val="anchor1"/>
                          </dgm:alg>
                        </dgm:if>
                        <dgm:else name="Name14">
                          <dgm:alg type="conn">
                            <dgm:param type="dim" val="1D"/>
                            <dgm:param type="begPts" val="midL"/>
                            <dgm:param type="endSty" val="noArr"/>
                            <dgm:param type="srcNode" val="parTx1"/>
                            <dgm:param type="dstNode" val="anchor1"/>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5" axis="self" ptType="node">
                    <dgm:choose name="Name16">
                      <dgm:if name="Name17" axis="par ch" ptType="node node" func="cnt" op="equ" val="1">
                        <dgm:layoutNode name="top1">
                          <dgm:alg type="sp"/>
                          <dgm:shape xmlns:r="http://schemas.openxmlformats.org/officeDocument/2006/relationships" r:blip="">
                            <dgm:adjLst/>
                          </dgm:shape>
                          <dgm:constrLst>
                            <dgm:constr type="h" refType="w" fact="0.6"/>
                          </dgm:constrLst>
                        </dgm:layoutNode>
                      </dgm:if>
                      <dgm:else name="Name18"/>
                    </dgm:choose>
                    <dgm:layoutNode name="txAndLines1">
                      <dgm:choose name="Name19">
                        <dgm:if name="Name20" func="var" arg="dir" op="equ" val="norm">
                          <dgm:alg type="lin"/>
                        </dgm:if>
                        <dgm:else name="Name21">
                          <dgm:alg type="lin">
                            <dgm:param type="linDir" val="fromR"/>
                          </dgm:alg>
                        </dgm:else>
                      </dgm:choose>
                      <dgm:shape xmlns:r="http://schemas.openxmlformats.org/officeDocument/2006/relationships" r:blip="">
                        <dgm:adjLst/>
                      </dgm:shape>
                      <dgm:presOf/>
                      <dgm:choose name="Name22">
                        <dgm:if name="Name23" axis="root ch" ptType="all node" func="cnt" op="gte" val="2">
                          <dgm:constrLst>
                            <dgm:constr type="w" for="ch" forName="anchor1" refType="w"/>
                            <dgm:constr type="w" for="ch" forName="backup1" refType="w" fact="-1"/>
                            <dgm:constr type="w" for="ch" forName="preLine1" refType="w" fact="0.11"/>
                            <dgm:constr type="w" for="ch" forName="desTx1" refType="w" fact="0.78"/>
                            <dgm:constr type="w" for="ch" forName="postLine1" refType="w" fact="0.11"/>
                          </dgm:constrLst>
                        </dgm:if>
                        <dgm:else name="Name24">
                          <dgm:constrLst>
                            <dgm:constr type="w" for="ch" forName="anchor1" refType="w" fact="0.89"/>
                            <dgm:constr type="w" for="ch" forName="backup1" refType="w" fact="-0.89"/>
                            <dgm:constr type="w" for="ch" forName="preLine1" refType="w" fact="0.11"/>
                            <dgm:constr type="w" for="ch" forName="desTx1" refType="w" fact="0.78"/>
                          </dgm:constrLst>
                        </dgm:else>
                      </dgm:choose>
                      <dgm:layoutNode name="anchor1" moveWith="desTx1">
                        <dgm:alg type="sp"/>
                        <dgm:shape xmlns:r="http://schemas.openxmlformats.org/officeDocument/2006/relationships" r:blip="">
                          <dgm:adjLst/>
                        </dgm:shape>
                      </dgm:layoutNode>
                      <dgm:layoutNode name="backup1" moveWith="desTx1">
                        <dgm:alg type="sp"/>
                        <dgm:shape xmlns:r="http://schemas.openxmlformats.org/officeDocument/2006/relationships" r:blip="">
                          <dgm:adjLst/>
                        </dgm:shape>
                      </dgm:layoutNode>
                      <dgm:layoutNode name="preLine1" styleLbl="parChTrans1D1" moveWith="desTx1">
                        <dgm:alg type="sp"/>
                        <dgm:shape xmlns:r="http://schemas.openxmlformats.org/officeDocument/2006/relationships" type="line" r:blip="">
                          <dgm:adjLst/>
                        </dgm:shape>
                        <dgm:presOf/>
                      </dgm:layoutNode>
                      <dgm:layoutNode name="desTx1"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25">
                        <dgm:if name="Name26" axis="root ch" ptType="all node" func="cnt" op="gte" val="2">
                          <dgm:layoutNode name="postLine1" styleLbl="parChTrans1D1" moveWith="desTx1">
                            <dgm:alg type="sp"/>
                            <dgm:shape xmlns:r="http://schemas.openxmlformats.org/officeDocument/2006/relationships" type="line" r:blip="">
                              <dgm:adjLst/>
                            </dgm:shape>
                            <dgm:presOf/>
                          </dgm:layoutNode>
                        </dgm:if>
                        <dgm:else name="Name27"/>
                      </dgm:choose>
                    </dgm:layoutNode>
                  </dgm:forEach>
                  <dgm:choose name="Name28">
                    <dgm:if name="Name29" axis="root ch" ptType="all node" func="cnt" op="gte" val="2">
                      <dgm:forEach name="Name30" axis="self" ptType="parTrans">
                        <dgm:layoutNode name="Name31" styleLbl="parChTrans1D1">
                          <dgm:choose name="Name32">
                            <dgm:if name="Name33" func="var" arg="dir" op="equ" val="norm">
                              <dgm:alg type="conn">
                                <dgm:param type="dim" val="1D"/>
                                <dgm:param type="begPts" val="midL"/>
                                <dgm:param type="srcNode" val="parTx2"/>
                                <dgm:param type="endSty" val="noArr"/>
                                <dgm:param type="dstNode" val="anchor1"/>
                              </dgm:alg>
                            </dgm:if>
                            <dgm:else name="Name34">
                              <dgm:alg type="conn">
                                <dgm:param type="dim" val="1D"/>
                                <dgm:param type="begPts" val="midR"/>
                                <dgm:param type="endSty" val="noArr"/>
                                <dgm:param type="srcNode" val="parTx2"/>
                                <dgm:param type="dstNode" val="anchor1"/>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35"/>
                  </dgm:choose>
                </dgm:forEach>
              </dgm:layoutNode>
              <dgm:choose name="Name36">
                <dgm:if name="Name37" axis="root ch" ptType="all node" func="cnt" op="gte" val="2">
                  <dgm:layoutNode name="spPost1">
                    <dgm:alg type="sp"/>
                    <dgm:shape xmlns:r="http://schemas.openxmlformats.org/officeDocument/2006/relationships" r:blip="">
                      <dgm:adjLst/>
                    </dgm:shape>
                  </dgm:layoutNode>
                </dgm:if>
                <dgm:else name="Name38"/>
              </dgm:choose>
            </dgm:if>
            <dgm:else name="Name39"/>
          </dgm:choose>
        </dgm:if>
        <dgm:if name="Name40" axis="self" ptType="node" func="pos" op="equ" val="2">
          <dgm:layoutNode name="parTx2"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41">
            <dgm:if name="Name42" axis="ch" ptType="node" func="cnt" op="gte" val="1">
              <dgm:layoutNode name="spPre2">
                <dgm:alg type="sp"/>
                <dgm:shape xmlns:r="http://schemas.openxmlformats.org/officeDocument/2006/relationships" r:blip="">
                  <dgm:adjLst/>
                </dgm:shape>
              </dgm:layoutNode>
              <dgm:layoutNode name="chLin2">
                <dgm:alg type="lin">
                  <dgm:param type="linDir" val="fromT"/>
                </dgm:alg>
                <dgm:shape xmlns:r="http://schemas.openxmlformats.org/officeDocument/2006/relationships" r:blip="">
                  <dgm:adjLst/>
                </dgm:shape>
                <dgm:presOf/>
                <dgm:constrLst>
                  <dgm:constr type="w" for="ch" forName="txAndLines2" refType="w" fact="0.77"/>
                  <dgm:constr type="w" for="ch" forName="top2" refType="w" refFor="ch" refForName="txAndLines2" fact="0.78"/>
                </dgm:constrLst>
                <dgm:forEach name="Name43" axis="ch">
                  <dgm:forEach name="Name44" axis="self" ptType="parTrans">
                    <dgm:layoutNode name="Name45" styleLbl="parChTrans1D1">
                      <dgm:choose name="Name46">
                        <dgm:if name="Name47" func="var" arg="dir" op="equ" val="norm">
                          <dgm:alg type="conn">
                            <dgm:param type="dim" val="1D"/>
                            <dgm:param type="begPts" val="midR"/>
                            <dgm:param type="endSty" val="noArr"/>
                            <dgm:param type="dstNode" val="anchor2"/>
                          </dgm:alg>
                        </dgm:if>
                        <dgm:else name="Name48">
                          <dgm:alg type="conn">
                            <dgm:param type="dim" val="1D"/>
                            <dgm:param type="begPts" val="midL"/>
                            <dgm:param type="endSty" val="noArr"/>
                            <dgm:param type="srcNode" val="parTx2"/>
                            <dgm:param type="dstNode" val="anchor2"/>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49" axis="self" ptType="node">
                    <dgm:choose name="Name50">
                      <dgm:if name="Name51" axis="par ch" ptType="node node" func="cnt" op="equ" val="1">
                        <dgm:layoutNode name="top2">
                          <dgm:alg type="sp"/>
                          <dgm:shape xmlns:r="http://schemas.openxmlformats.org/officeDocument/2006/relationships" r:blip="">
                            <dgm:adjLst/>
                          </dgm:shape>
                          <dgm:constrLst>
                            <dgm:constr type="h" refType="w" fact="0.6"/>
                          </dgm:constrLst>
                        </dgm:layoutNode>
                      </dgm:if>
                      <dgm:else name="Name52"/>
                    </dgm:choose>
                    <dgm:layoutNode name="txAndLines2">
                      <dgm:choose name="Name53">
                        <dgm:if name="Name54" func="var" arg="dir" op="equ" val="norm">
                          <dgm:alg type="lin"/>
                        </dgm:if>
                        <dgm:else name="Name55">
                          <dgm:alg type="lin">
                            <dgm:param type="linDir" val="fromR"/>
                          </dgm:alg>
                        </dgm:else>
                      </dgm:choose>
                      <dgm:shape xmlns:r="http://schemas.openxmlformats.org/officeDocument/2006/relationships" r:blip="">
                        <dgm:adjLst/>
                      </dgm:shape>
                      <dgm:presOf/>
                      <dgm:choose name="Name56">
                        <dgm:if name="Name57" axis="root ch" ptType="all node" func="cnt" op="gte" val="3">
                          <dgm:constrLst>
                            <dgm:constr type="w" for="ch" forName="anchor2" refType="w"/>
                            <dgm:constr type="w" for="ch" forName="backup2" refType="w" fact="-1"/>
                            <dgm:constr type="w" for="ch" forName="preLine2" refType="w" fact="0.11"/>
                            <dgm:constr type="w" for="ch" forName="desTx2" refType="w" fact="0.78"/>
                            <dgm:constr type="w" for="ch" forName="postLine2" refType="w" fact="0.11"/>
                          </dgm:constrLst>
                        </dgm:if>
                        <dgm:else name="Name58">
                          <dgm:constrLst>
                            <dgm:constr type="w" for="ch" forName="anchor2" refType="w" fact="0.89"/>
                            <dgm:constr type="w" for="ch" forName="backup2" refType="w" fact="-0.89"/>
                            <dgm:constr type="w" for="ch" forName="preLine2" refType="w" fact="0.11"/>
                            <dgm:constr type="w" for="ch" forName="desTx2" refType="w" fact="0.78"/>
                          </dgm:constrLst>
                        </dgm:else>
                      </dgm:choose>
                      <dgm:layoutNode name="anchor2" moveWith="desTx2">
                        <dgm:alg type="sp"/>
                        <dgm:shape xmlns:r="http://schemas.openxmlformats.org/officeDocument/2006/relationships" r:blip="">
                          <dgm:adjLst/>
                        </dgm:shape>
                      </dgm:layoutNode>
                      <dgm:layoutNode name="backup2" moveWith="desTx2">
                        <dgm:alg type="sp"/>
                        <dgm:shape xmlns:r="http://schemas.openxmlformats.org/officeDocument/2006/relationships" r:blip="">
                          <dgm:adjLst/>
                        </dgm:shape>
                      </dgm:layoutNode>
                      <dgm:layoutNode name="preLine2" styleLbl="parChTrans1D1" moveWith="desTx2">
                        <dgm:alg type="sp"/>
                        <dgm:shape xmlns:r="http://schemas.openxmlformats.org/officeDocument/2006/relationships" type="line" r:blip="">
                          <dgm:adjLst/>
                        </dgm:shape>
                        <dgm:presOf/>
                      </dgm:layoutNode>
                      <dgm:layoutNode name="desTx2"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59">
                        <dgm:if name="Name60" axis="root ch" ptType="all node" func="cnt" op="gte" val="3">
                          <dgm:layoutNode name="postLine2" styleLbl="parChTrans1D1" moveWith="desTx2">
                            <dgm:alg type="sp"/>
                            <dgm:shape xmlns:r="http://schemas.openxmlformats.org/officeDocument/2006/relationships" type="line" r:blip="">
                              <dgm:adjLst/>
                            </dgm:shape>
                            <dgm:presOf/>
                          </dgm:layoutNode>
                        </dgm:if>
                        <dgm:else name="Name61"/>
                      </dgm:choose>
                    </dgm:layoutNode>
                  </dgm:forEach>
                  <dgm:choose name="Name62">
                    <dgm:if name="Name63" axis="root ch" ptType="all node" func="cnt" op="gte" val="3">
                      <dgm:forEach name="Name64" axis="self" ptType="parTrans">
                        <dgm:layoutNode name="Name65" styleLbl="parChTrans1D1">
                          <dgm:choose name="Name66">
                            <dgm:if name="Name67" func="var" arg="dir" op="equ" val="norm">
                              <dgm:alg type="conn">
                                <dgm:param type="dim" val="1D"/>
                                <dgm:param type="begPts" val="midL"/>
                                <dgm:param type="srcNode" val="parTx3"/>
                                <dgm:param type="endSty" val="noArr"/>
                                <dgm:param type="dstNode" val="anchor2"/>
                              </dgm:alg>
                            </dgm:if>
                            <dgm:else name="Name68">
                              <dgm:alg type="conn">
                                <dgm:param type="dim" val="1D"/>
                                <dgm:param type="begPts" val="midR"/>
                                <dgm:param type="endSty" val="noArr"/>
                                <dgm:param type="srcNode" val="parTx3"/>
                                <dgm:param type="dstNode" val="anchor2"/>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69"/>
                  </dgm:choose>
                </dgm:forEach>
              </dgm:layoutNode>
              <dgm:choose name="Name70">
                <dgm:if name="Name71" axis="root ch" ptType="all node" func="cnt" op="gte" val="3">
                  <dgm:layoutNode name="spPost2">
                    <dgm:alg type="sp"/>
                    <dgm:shape xmlns:r="http://schemas.openxmlformats.org/officeDocument/2006/relationships" r:blip="">
                      <dgm:adjLst/>
                    </dgm:shape>
                  </dgm:layoutNode>
                </dgm:if>
                <dgm:else name="Name72"/>
              </dgm:choose>
            </dgm:if>
            <dgm:else name="Name73"/>
          </dgm:choose>
        </dgm:if>
        <dgm:if name="Name74" axis="self" ptType="node" func="pos" op="equ" val="3">
          <dgm:layoutNode name="parTx3"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75">
            <dgm:if name="Name76" axis="ch" ptType="node" func="cnt" op="gte" val="1">
              <dgm:layoutNode name="spPre3">
                <dgm:alg type="sp"/>
                <dgm:shape xmlns:r="http://schemas.openxmlformats.org/officeDocument/2006/relationships" r:blip="">
                  <dgm:adjLst/>
                </dgm:shape>
              </dgm:layoutNode>
              <dgm:layoutNode name="chLin3">
                <dgm:alg type="lin">
                  <dgm:param type="linDir" val="fromT"/>
                </dgm:alg>
                <dgm:shape xmlns:r="http://schemas.openxmlformats.org/officeDocument/2006/relationships" r:blip="">
                  <dgm:adjLst/>
                </dgm:shape>
                <dgm:presOf/>
                <dgm:constrLst>
                  <dgm:constr type="w" for="ch" forName="txAndLines3" refType="w" fact="0.77"/>
                  <dgm:constr type="w" for="ch" forName="top3" refType="w" refFor="ch" refForName="txAndLines3" fact="0.78"/>
                </dgm:constrLst>
                <dgm:forEach name="Name77" axis="ch">
                  <dgm:forEach name="Name78" axis="self" ptType="parTrans">
                    <dgm:layoutNode name="Name79" styleLbl="parChTrans1D1">
                      <dgm:choose name="Name80">
                        <dgm:if name="Name81" func="var" arg="dir" op="equ" val="norm">
                          <dgm:alg type="conn">
                            <dgm:param type="dim" val="1D"/>
                            <dgm:param type="begPts" val="midR"/>
                            <dgm:param type="endSty" val="noArr"/>
                            <dgm:param type="dstNode" val="anchor3"/>
                          </dgm:alg>
                        </dgm:if>
                        <dgm:else name="Name82">
                          <dgm:alg type="conn">
                            <dgm:param type="dim" val="1D"/>
                            <dgm:param type="begPts" val="midL"/>
                            <dgm:param type="endSty" val="noArr"/>
                            <dgm:param type="srcNode" val="parTx3"/>
                            <dgm:param type="dstNode" val="anchor3"/>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83" axis="self" ptType="node">
                    <dgm:choose name="Name84">
                      <dgm:if name="Name85" axis="par ch" ptType="node node" func="cnt" op="equ" val="1">
                        <dgm:layoutNode name="top3">
                          <dgm:alg type="sp"/>
                          <dgm:shape xmlns:r="http://schemas.openxmlformats.org/officeDocument/2006/relationships" r:blip="">
                            <dgm:adjLst/>
                          </dgm:shape>
                          <dgm:constrLst>
                            <dgm:constr type="h" refType="w" fact="0.6"/>
                          </dgm:constrLst>
                        </dgm:layoutNode>
                      </dgm:if>
                      <dgm:else name="Name86"/>
                    </dgm:choose>
                    <dgm:layoutNode name="txAndLines3">
                      <dgm:choose name="Name87">
                        <dgm:if name="Name88" func="var" arg="dir" op="equ" val="norm">
                          <dgm:alg type="lin"/>
                        </dgm:if>
                        <dgm:else name="Name89">
                          <dgm:alg type="lin">
                            <dgm:param type="linDir" val="fromR"/>
                          </dgm:alg>
                        </dgm:else>
                      </dgm:choose>
                      <dgm:shape xmlns:r="http://schemas.openxmlformats.org/officeDocument/2006/relationships" r:blip="">
                        <dgm:adjLst/>
                      </dgm:shape>
                      <dgm:presOf/>
                      <dgm:choose name="Name90">
                        <dgm:if name="Name91" axis="root ch" ptType="all node" func="cnt" op="gte" val="4">
                          <dgm:constrLst>
                            <dgm:constr type="w" for="ch" forName="anchor3" refType="w"/>
                            <dgm:constr type="w" for="ch" forName="backup3" refType="w" fact="-1"/>
                            <dgm:constr type="w" for="ch" forName="preLine3" refType="w" fact="0.11"/>
                            <dgm:constr type="w" for="ch" forName="desTx3" refType="w" fact="0.78"/>
                            <dgm:constr type="w" for="ch" forName="postLine3" refType="w" fact="0.11"/>
                          </dgm:constrLst>
                        </dgm:if>
                        <dgm:else name="Name92">
                          <dgm:constrLst>
                            <dgm:constr type="w" for="ch" forName="anchor3" refType="w" fact="0.89"/>
                            <dgm:constr type="w" for="ch" forName="backup3" refType="w" fact="-0.89"/>
                            <dgm:constr type="w" for="ch" forName="preLine3" refType="w" fact="0.11"/>
                            <dgm:constr type="w" for="ch" forName="desTx3" refType="w" fact="0.78"/>
                          </dgm:constrLst>
                        </dgm:else>
                      </dgm:choose>
                      <dgm:layoutNode name="anchor3" moveWith="desTx3">
                        <dgm:alg type="sp"/>
                        <dgm:shape xmlns:r="http://schemas.openxmlformats.org/officeDocument/2006/relationships" r:blip="">
                          <dgm:adjLst/>
                        </dgm:shape>
                      </dgm:layoutNode>
                      <dgm:layoutNode name="backup3" moveWith="desTx3">
                        <dgm:alg type="sp"/>
                        <dgm:shape xmlns:r="http://schemas.openxmlformats.org/officeDocument/2006/relationships" r:blip="">
                          <dgm:adjLst/>
                        </dgm:shape>
                      </dgm:layoutNode>
                      <dgm:layoutNode name="preLine3" styleLbl="parChTrans1D1" moveWith="desTx3">
                        <dgm:alg type="sp"/>
                        <dgm:shape xmlns:r="http://schemas.openxmlformats.org/officeDocument/2006/relationships" type="line" r:blip="">
                          <dgm:adjLst/>
                        </dgm:shape>
                        <dgm:presOf/>
                      </dgm:layoutNode>
                      <dgm:layoutNode name="desTx3"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93">
                        <dgm:if name="Name94" axis="root ch" ptType="all node" func="cnt" op="gte" val="4">
                          <dgm:layoutNode name="postLine3" styleLbl="parChTrans1D1" moveWith="desTx3">
                            <dgm:alg type="sp"/>
                            <dgm:shape xmlns:r="http://schemas.openxmlformats.org/officeDocument/2006/relationships" type="line" r:blip="">
                              <dgm:adjLst/>
                            </dgm:shape>
                            <dgm:presOf/>
                          </dgm:layoutNode>
                        </dgm:if>
                        <dgm:else name="Name95"/>
                      </dgm:choose>
                    </dgm:layoutNode>
                  </dgm:forEach>
                  <dgm:choose name="Name96">
                    <dgm:if name="Name97" axis="root ch" ptType="all node" func="cnt" op="gte" val="4">
                      <dgm:forEach name="Name98" axis="self" ptType="parTrans">
                        <dgm:layoutNode name="Name99" styleLbl="parChTrans1D1">
                          <dgm:choose name="Name100">
                            <dgm:if name="Name101" func="var" arg="dir" op="equ" val="norm">
                              <dgm:alg type="conn">
                                <dgm:param type="dim" val="1D"/>
                                <dgm:param type="begPts" val="midL"/>
                                <dgm:param type="srcNode" val="parTx4"/>
                                <dgm:param type="endSty" val="noArr"/>
                                <dgm:param type="dstNode" val="anchor3"/>
                              </dgm:alg>
                            </dgm:if>
                            <dgm:else name="Name102">
                              <dgm:alg type="conn">
                                <dgm:param type="dim" val="1D"/>
                                <dgm:param type="begPts" val="midR"/>
                                <dgm:param type="endSty" val="noArr"/>
                                <dgm:param type="srcNode" val="parTx4"/>
                                <dgm:param type="dstNode" val="anchor3"/>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03"/>
                  </dgm:choose>
                </dgm:forEach>
              </dgm:layoutNode>
              <dgm:choose name="Name104">
                <dgm:if name="Name105" axis="root ch" ptType="all node" func="cnt" op="gte" val="4">
                  <dgm:layoutNode name="spPost3">
                    <dgm:alg type="sp"/>
                    <dgm:shape xmlns:r="http://schemas.openxmlformats.org/officeDocument/2006/relationships" r:blip="">
                      <dgm:adjLst/>
                    </dgm:shape>
                  </dgm:layoutNode>
                </dgm:if>
                <dgm:else name="Name106"/>
              </dgm:choose>
            </dgm:if>
            <dgm:else name="Name107"/>
          </dgm:choose>
        </dgm:if>
        <dgm:if name="Name108" axis="self" ptType="node" func="pos" op="equ" val="4">
          <dgm:layoutNode name="parTx4"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09">
            <dgm:if name="Name110" axis="ch" ptType="node" func="cnt" op="gte" val="1">
              <dgm:layoutNode name="spPre4">
                <dgm:alg type="sp"/>
                <dgm:shape xmlns:r="http://schemas.openxmlformats.org/officeDocument/2006/relationships" r:blip="">
                  <dgm:adjLst/>
                </dgm:shape>
              </dgm:layoutNode>
              <dgm:layoutNode name="chLin4">
                <dgm:alg type="lin">
                  <dgm:param type="linDir" val="fromT"/>
                </dgm:alg>
                <dgm:shape xmlns:r="http://schemas.openxmlformats.org/officeDocument/2006/relationships" r:blip="">
                  <dgm:adjLst/>
                </dgm:shape>
                <dgm:presOf/>
                <dgm:constrLst>
                  <dgm:constr type="w" for="ch" forName="txAndLines4" refType="w" fact="0.77"/>
                  <dgm:constr type="w" for="ch" forName="top4" refType="w" refFor="ch" refForName="txAndLines4" fact="0.78"/>
                </dgm:constrLst>
                <dgm:forEach name="Name111" axis="ch">
                  <dgm:forEach name="Name112" axis="self" ptType="parTrans">
                    <dgm:layoutNode name="Name113" styleLbl="parChTrans1D1">
                      <dgm:choose name="Name114">
                        <dgm:if name="Name115" func="var" arg="dir" op="equ" val="norm">
                          <dgm:alg type="conn">
                            <dgm:param type="dim" val="1D"/>
                            <dgm:param type="begPts" val="midR"/>
                            <dgm:param type="endSty" val="noArr"/>
                            <dgm:param type="dstNode" val="anchor4"/>
                          </dgm:alg>
                        </dgm:if>
                        <dgm:else name="Name116">
                          <dgm:alg type="conn">
                            <dgm:param type="dim" val="1D"/>
                            <dgm:param type="begPts" val="midL"/>
                            <dgm:param type="endSty" val="noArr"/>
                            <dgm:param type="srcNode" val="parTx4"/>
                            <dgm:param type="dstNode" val="anchor4"/>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17" axis="self" ptType="node">
                    <dgm:choose name="Name118">
                      <dgm:if name="Name119" axis="par ch" ptType="node node" func="cnt" op="equ" val="1">
                        <dgm:layoutNode name="top4">
                          <dgm:alg type="sp"/>
                          <dgm:shape xmlns:r="http://schemas.openxmlformats.org/officeDocument/2006/relationships" r:blip="">
                            <dgm:adjLst/>
                          </dgm:shape>
                          <dgm:constrLst>
                            <dgm:constr type="h" refType="w" fact="0.6"/>
                          </dgm:constrLst>
                        </dgm:layoutNode>
                      </dgm:if>
                      <dgm:else name="Name120"/>
                    </dgm:choose>
                    <dgm:layoutNode name="txAndLines4">
                      <dgm:choose name="Name121">
                        <dgm:if name="Name122" func="var" arg="dir" op="equ" val="norm">
                          <dgm:alg type="lin"/>
                        </dgm:if>
                        <dgm:else name="Name123">
                          <dgm:alg type="lin">
                            <dgm:param type="linDir" val="fromR"/>
                          </dgm:alg>
                        </dgm:else>
                      </dgm:choose>
                      <dgm:shape xmlns:r="http://schemas.openxmlformats.org/officeDocument/2006/relationships" r:blip="">
                        <dgm:adjLst/>
                      </dgm:shape>
                      <dgm:presOf/>
                      <dgm:choose name="Name124">
                        <dgm:if name="Name125" axis="root ch" ptType="all node" func="cnt" op="gte" val="5">
                          <dgm:constrLst>
                            <dgm:constr type="w" for="ch" forName="anchor4" refType="w"/>
                            <dgm:constr type="w" for="ch" forName="backup4" refType="w" fact="-1"/>
                            <dgm:constr type="w" for="ch" forName="preLine4" refType="w" fact="0.11"/>
                            <dgm:constr type="w" for="ch" forName="desTx4" refType="w" fact="0.78"/>
                            <dgm:constr type="w" for="ch" forName="postLine4" refType="w" fact="0.11"/>
                          </dgm:constrLst>
                        </dgm:if>
                        <dgm:else name="Name126">
                          <dgm:constrLst>
                            <dgm:constr type="w" for="ch" forName="anchor4" refType="w" fact="0.89"/>
                            <dgm:constr type="w" for="ch" forName="backup4" refType="w" fact="-0.89"/>
                            <dgm:constr type="w" for="ch" forName="preLine4" refType="w" fact="0.11"/>
                            <dgm:constr type="w" for="ch" forName="desTx4" refType="w" fact="0.78"/>
                          </dgm:constrLst>
                        </dgm:else>
                      </dgm:choose>
                      <dgm:layoutNode name="anchor4" moveWith="desTx4">
                        <dgm:alg type="sp"/>
                        <dgm:shape xmlns:r="http://schemas.openxmlformats.org/officeDocument/2006/relationships" r:blip="">
                          <dgm:adjLst/>
                        </dgm:shape>
                      </dgm:layoutNode>
                      <dgm:layoutNode name="backup4" moveWith="desTx4">
                        <dgm:alg type="sp"/>
                        <dgm:shape xmlns:r="http://schemas.openxmlformats.org/officeDocument/2006/relationships" r:blip="">
                          <dgm:adjLst/>
                        </dgm:shape>
                      </dgm:layoutNode>
                      <dgm:layoutNode name="preLine4" styleLbl="parChTrans1D1" moveWith="desTx4">
                        <dgm:alg type="sp"/>
                        <dgm:shape xmlns:r="http://schemas.openxmlformats.org/officeDocument/2006/relationships" type="line" r:blip="">
                          <dgm:adjLst/>
                        </dgm:shape>
                        <dgm:presOf/>
                      </dgm:layoutNode>
                      <dgm:layoutNode name="desTx4"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27">
                        <dgm:if name="Name128" axis="root ch" ptType="all node" func="cnt" op="gte" val="5">
                          <dgm:layoutNode name="postLine4" styleLbl="parChTrans1D1" moveWith="desTx4">
                            <dgm:alg type="sp"/>
                            <dgm:shape xmlns:r="http://schemas.openxmlformats.org/officeDocument/2006/relationships" type="line" r:blip="">
                              <dgm:adjLst/>
                            </dgm:shape>
                            <dgm:presOf/>
                          </dgm:layoutNode>
                        </dgm:if>
                        <dgm:else name="Name129"/>
                      </dgm:choose>
                    </dgm:layoutNode>
                  </dgm:forEach>
                  <dgm:choose name="Name130">
                    <dgm:if name="Name131" axis="root ch" ptType="all node" func="cnt" op="gte" val="5">
                      <dgm:forEach name="Name132" axis="self" ptType="parTrans">
                        <dgm:layoutNode name="Name133" styleLbl="parChTrans1D1">
                          <dgm:choose name="Name134">
                            <dgm:if name="Name135" func="var" arg="dir" op="equ" val="norm">
                              <dgm:alg type="conn">
                                <dgm:param type="dim" val="1D"/>
                                <dgm:param type="begPts" val="midL"/>
                                <dgm:param type="srcNode" val="parTx5"/>
                                <dgm:param type="endSty" val="noArr"/>
                                <dgm:param type="dstNode" val="anchor4"/>
                              </dgm:alg>
                            </dgm:if>
                            <dgm:else name="Name136">
                              <dgm:alg type="conn">
                                <dgm:param type="dim" val="1D"/>
                                <dgm:param type="begPts" val="midR"/>
                                <dgm:param type="endSty" val="noArr"/>
                                <dgm:param type="srcNode" val="parTx5"/>
                                <dgm:param type="dstNode" val="anchor4"/>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37"/>
                  </dgm:choose>
                </dgm:forEach>
              </dgm:layoutNode>
              <dgm:choose name="Name138">
                <dgm:if name="Name139" axis="root ch" ptType="all node" func="cnt" op="gte" val="5">
                  <dgm:layoutNode name="spPost4">
                    <dgm:alg type="sp"/>
                    <dgm:shape xmlns:r="http://schemas.openxmlformats.org/officeDocument/2006/relationships" r:blip="">
                      <dgm:adjLst/>
                    </dgm:shape>
                  </dgm:layoutNode>
                </dgm:if>
                <dgm:else name="Name140"/>
              </dgm:choose>
            </dgm:if>
            <dgm:else name="Name141"/>
          </dgm:choose>
        </dgm:if>
        <dgm:if name="Name142" axis="self" ptType="node" func="pos" op="equ" val="5">
          <dgm:layoutNode name="parTx5"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43">
            <dgm:if name="Name144" axis="ch" ptType="node" func="cnt" op="gte" val="1">
              <dgm:layoutNode name="spPre5">
                <dgm:alg type="sp"/>
                <dgm:shape xmlns:r="http://schemas.openxmlformats.org/officeDocument/2006/relationships" r:blip="">
                  <dgm:adjLst/>
                </dgm:shape>
              </dgm:layoutNode>
              <dgm:layoutNode name="chLin5">
                <dgm:alg type="lin">
                  <dgm:param type="linDir" val="fromT"/>
                </dgm:alg>
                <dgm:shape xmlns:r="http://schemas.openxmlformats.org/officeDocument/2006/relationships" r:blip="">
                  <dgm:adjLst/>
                </dgm:shape>
                <dgm:presOf/>
                <dgm:constrLst>
                  <dgm:constr type="w" for="ch" forName="txAndLines5" refType="w" fact="0.77"/>
                  <dgm:constr type="w" for="ch" forName="top5" refType="w" refFor="ch" refForName="txAndLines5" fact="0.78"/>
                </dgm:constrLst>
                <dgm:forEach name="Name145" axis="ch">
                  <dgm:forEach name="Name146" axis="self" ptType="parTrans">
                    <dgm:layoutNode name="Name147" styleLbl="parChTrans1D1">
                      <dgm:choose name="Name148">
                        <dgm:if name="Name149" func="var" arg="dir" op="equ" val="norm">
                          <dgm:alg type="conn">
                            <dgm:param type="dim" val="1D"/>
                            <dgm:param type="begPts" val="midR"/>
                            <dgm:param type="endSty" val="noArr"/>
                            <dgm:param type="dstNode" val="anchor5"/>
                          </dgm:alg>
                        </dgm:if>
                        <dgm:else name="Name150">
                          <dgm:alg type="conn">
                            <dgm:param type="dim" val="1D"/>
                            <dgm:param type="begPts" val="midL"/>
                            <dgm:param type="endSty" val="noArr"/>
                            <dgm:param type="srcNode" val="parTx5"/>
                            <dgm:param type="dstNode" val="anchor5"/>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51" axis="self" ptType="node">
                    <dgm:choose name="Name152">
                      <dgm:if name="Name153" axis="par ch" ptType="node node" func="cnt" op="equ" val="1">
                        <dgm:layoutNode name="top5">
                          <dgm:alg type="sp"/>
                          <dgm:shape xmlns:r="http://schemas.openxmlformats.org/officeDocument/2006/relationships" r:blip="">
                            <dgm:adjLst/>
                          </dgm:shape>
                          <dgm:constrLst>
                            <dgm:constr type="h" refType="w" fact="0.6"/>
                          </dgm:constrLst>
                        </dgm:layoutNode>
                      </dgm:if>
                      <dgm:else name="Name154"/>
                    </dgm:choose>
                    <dgm:layoutNode name="txAndLines5">
                      <dgm:choose name="Name155">
                        <dgm:if name="Name156" func="var" arg="dir" op="equ" val="norm">
                          <dgm:alg type="lin"/>
                        </dgm:if>
                        <dgm:else name="Name157">
                          <dgm:alg type="lin">
                            <dgm:param type="linDir" val="fromR"/>
                          </dgm:alg>
                        </dgm:else>
                      </dgm:choose>
                      <dgm:shape xmlns:r="http://schemas.openxmlformats.org/officeDocument/2006/relationships" r:blip="">
                        <dgm:adjLst/>
                      </dgm:shape>
                      <dgm:presOf/>
                      <dgm:choose name="Name158">
                        <dgm:if name="Name159" axis="root ch" ptType="all node" func="cnt" op="gte" val="6">
                          <dgm:constrLst>
                            <dgm:constr type="w" for="ch" forName="anchor5" refType="w"/>
                            <dgm:constr type="w" for="ch" forName="backup5" refType="w" fact="-1"/>
                            <dgm:constr type="w" for="ch" forName="preLine5" refType="w" fact="0.11"/>
                            <dgm:constr type="w" for="ch" forName="desTx5" refType="w" fact="0.78"/>
                            <dgm:constr type="w" for="ch" forName="postLine5" refType="w" fact="0.11"/>
                          </dgm:constrLst>
                        </dgm:if>
                        <dgm:else name="Name160">
                          <dgm:constrLst>
                            <dgm:constr type="w" for="ch" forName="anchor5" refType="w" fact="0.89"/>
                            <dgm:constr type="w" for="ch" forName="backup5" refType="w" fact="-0.89"/>
                            <dgm:constr type="w" for="ch" forName="preLine5" refType="w" fact="0.11"/>
                            <dgm:constr type="w" for="ch" forName="desTx5" refType="w" fact="0.78"/>
                          </dgm:constrLst>
                        </dgm:else>
                      </dgm:choose>
                      <dgm:layoutNode name="anchor5" moveWith="desTx5">
                        <dgm:alg type="sp"/>
                        <dgm:shape xmlns:r="http://schemas.openxmlformats.org/officeDocument/2006/relationships" r:blip="">
                          <dgm:adjLst/>
                        </dgm:shape>
                      </dgm:layoutNode>
                      <dgm:layoutNode name="backup5" moveWith="desTx5">
                        <dgm:alg type="sp"/>
                        <dgm:shape xmlns:r="http://schemas.openxmlformats.org/officeDocument/2006/relationships" r:blip="">
                          <dgm:adjLst/>
                        </dgm:shape>
                      </dgm:layoutNode>
                      <dgm:layoutNode name="preLine5" styleLbl="parChTrans1D1" moveWith="desTx5">
                        <dgm:alg type="sp"/>
                        <dgm:shape xmlns:r="http://schemas.openxmlformats.org/officeDocument/2006/relationships" type="line" r:blip="">
                          <dgm:adjLst/>
                        </dgm:shape>
                        <dgm:presOf/>
                      </dgm:layoutNode>
                      <dgm:layoutNode name="desTx5"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61">
                        <dgm:if name="Name162" axis="root ch" ptType="all node" func="cnt" op="gte" val="6">
                          <dgm:layoutNode name="postLine5" styleLbl="parChTrans1D1" moveWith="desTx5">
                            <dgm:alg type="sp"/>
                            <dgm:shape xmlns:r="http://schemas.openxmlformats.org/officeDocument/2006/relationships" type="line" r:blip="">
                              <dgm:adjLst/>
                            </dgm:shape>
                            <dgm:presOf/>
                          </dgm:layoutNode>
                        </dgm:if>
                        <dgm:else name="Name163"/>
                      </dgm:choose>
                    </dgm:layoutNode>
                  </dgm:forEach>
                  <dgm:choose name="Name164">
                    <dgm:if name="Name165" axis="root ch" ptType="all node" func="cnt" op="gte" val="6">
                      <dgm:forEach name="Name166" axis="self" ptType="parTrans">
                        <dgm:layoutNode name="Name167" styleLbl="parChTrans1D1">
                          <dgm:choose name="Name168">
                            <dgm:if name="Name169" func="var" arg="dir" op="equ" val="norm">
                              <dgm:alg type="conn">
                                <dgm:param type="dim" val="1D"/>
                                <dgm:param type="begPts" val="midL"/>
                                <dgm:param type="srcNode" val="parTx6"/>
                                <dgm:param type="endSty" val="noArr"/>
                                <dgm:param type="dstNode" val="anchor5"/>
                              </dgm:alg>
                            </dgm:if>
                            <dgm:else name="Name170">
                              <dgm:alg type="conn">
                                <dgm:param type="dim" val="1D"/>
                                <dgm:param type="begPts" val="midR"/>
                                <dgm:param type="endSty" val="noArr"/>
                                <dgm:param type="srcNode" val="parTx6"/>
                                <dgm:param type="dstNode" val="anchor5"/>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71"/>
                  </dgm:choose>
                </dgm:forEach>
              </dgm:layoutNode>
              <dgm:choose name="Name172">
                <dgm:if name="Name173" axis="root ch" ptType="all node" func="cnt" op="gte" val="6">
                  <dgm:layoutNode name="spPost5">
                    <dgm:alg type="sp"/>
                    <dgm:shape xmlns:r="http://schemas.openxmlformats.org/officeDocument/2006/relationships" r:blip="">
                      <dgm:adjLst/>
                    </dgm:shape>
                  </dgm:layoutNode>
                </dgm:if>
                <dgm:else name="Name174"/>
              </dgm:choose>
            </dgm:if>
            <dgm:else name="Name175"/>
          </dgm:choose>
        </dgm:if>
        <dgm:if name="Name176" axis="self" ptType="node" func="pos" op="equ" val="6">
          <dgm:layoutNode name="parTx6"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77">
            <dgm:if name="Name178" axis="ch" ptType="node" func="cnt" op="gte" val="1">
              <dgm:layoutNode name="spPre6">
                <dgm:alg type="sp"/>
                <dgm:shape xmlns:r="http://schemas.openxmlformats.org/officeDocument/2006/relationships" r:blip="">
                  <dgm:adjLst/>
                </dgm:shape>
              </dgm:layoutNode>
              <dgm:layoutNode name="chLin6">
                <dgm:alg type="lin">
                  <dgm:param type="linDir" val="fromT"/>
                </dgm:alg>
                <dgm:shape xmlns:r="http://schemas.openxmlformats.org/officeDocument/2006/relationships" r:blip="">
                  <dgm:adjLst/>
                </dgm:shape>
                <dgm:presOf/>
                <dgm:constrLst>
                  <dgm:constr type="w" for="ch" forName="txAndLines6" refType="w" fact="0.77"/>
                  <dgm:constr type="w" for="ch" forName="top6" refType="w" refFor="ch" refForName="txAndLines6" fact="0.78"/>
                </dgm:constrLst>
                <dgm:forEach name="Name179" axis="ch">
                  <dgm:forEach name="Name180" axis="self" ptType="parTrans">
                    <dgm:layoutNode name="Name181" styleLbl="parChTrans1D1">
                      <dgm:choose name="Name182">
                        <dgm:if name="Name183" func="var" arg="dir" op="equ" val="norm">
                          <dgm:alg type="conn">
                            <dgm:param type="dim" val="1D"/>
                            <dgm:param type="begPts" val="midR"/>
                            <dgm:param type="endSty" val="noArr"/>
                            <dgm:param type="dstNode" val="anchor6"/>
                          </dgm:alg>
                        </dgm:if>
                        <dgm:else name="Name184">
                          <dgm:alg type="conn">
                            <dgm:param type="dim" val="1D"/>
                            <dgm:param type="begPts" val="midL"/>
                            <dgm:param type="endSty" val="noArr"/>
                            <dgm:param type="srcNode" val="parTx6"/>
                            <dgm:param type="dstNode" val="anchor6"/>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85" axis="self" ptType="node">
                    <dgm:choose name="Name186">
                      <dgm:if name="Name187" axis="par ch" ptType="node node" func="cnt" op="equ" val="1">
                        <dgm:layoutNode name="top6">
                          <dgm:alg type="sp"/>
                          <dgm:shape xmlns:r="http://schemas.openxmlformats.org/officeDocument/2006/relationships" r:blip="">
                            <dgm:adjLst/>
                          </dgm:shape>
                          <dgm:constrLst>
                            <dgm:constr type="h" refType="w" fact="0.6"/>
                          </dgm:constrLst>
                        </dgm:layoutNode>
                      </dgm:if>
                      <dgm:else name="Name188"/>
                    </dgm:choose>
                    <dgm:layoutNode name="txAndLines6">
                      <dgm:choose name="Name189">
                        <dgm:if name="Name190" func="var" arg="dir" op="equ" val="norm">
                          <dgm:alg type="lin"/>
                        </dgm:if>
                        <dgm:else name="Name191">
                          <dgm:alg type="lin">
                            <dgm:param type="linDir" val="fromR"/>
                          </dgm:alg>
                        </dgm:else>
                      </dgm:choose>
                      <dgm:shape xmlns:r="http://schemas.openxmlformats.org/officeDocument/2006/relationships" r:blip="">
                        <dgm:adjLst/>
                      </dgm:shape>
                      <dgm:presOf/>
                      <dgm:choose name="Name192">
                        <dgm:if name="Name193" axis="root ch" ptType="all node" func="cnt" op="gte" val="7">
                          <dgm:constrLst>
                            <dgm:constr type="w" for="ch" forName="anchor6" refType="w"/>
                            <dgm:constr type="w" for="ch" forName="backup6" refType="w" fact="-1"/>
                            <dgm:constr type="w" for="ch" forName="preLine6" refType="w" fact="0.11"/>
                            <dgm:constr type="w" for="ch" forName="desTx6" refType="w" fact="0.78"/>
                            <dgm:constr type="w" for="ch" forName="postLine6" refType="w" fact="0.11"/>
                          </dgm:constrLst>
                        </dgm:if>
                        <dgm:else name="Name194">
                          <dgm:constrLst>
                            <dgm:constr type="w" for="ch" forName="anchor6" refType="w" fact="0.89"/>
                            <dgm:constr type="w" for="ch" forName="backup6" refType="w" fact="-0.89"/>
                            <dgm:constr type="w" for="ch" forName="preLine6" refType="w" fact="0.11"/>
                            <dgm:constr type="w" for="ch" forName="desTx6" refType="w" fact="0.78"/>
                          </dgm:constrLst>
                        </dgm:else>
                      </dgm:choose>
                      <dgm:layoutNode name="anchor6" moveWith="desTx6">
                        <dgm:alg type="sp"/>
                        <dgm:shape xmlns:r="http://schemas.openxmlformats.org/officeDocument/2006/relationships" r:blip="">
                          <dgm:adjLst/>
                        </dgm:shape>
                      </dgm:layoutNode>
                      <dgm:layoutNode name="backup6" moveWith="desTx6">
                        <dgm:alg type="sp"/>
                        <dgm:shape xmlns:r="http://schemas.openxmlformats.org/officeDocument/2006/relationships" r:blip="">
                          <dgm:adjLst/>
                        </dgm:shape>
                      </dgm:layoutNode>
                      <dgm:layoutNode name="preLine6" styleLbl="parChTrans1D1" moveWith="desTx6">
                        <dgm:alg type="sp"/>
                        <dgm:shape xmlns:r="http://schemas.openxmlformats.org/officeDocument/2006/relationships" type="line" r:blip="">
                          <dgm:adjLst/>
                        </dgm:shape>
                        <dgm:presOf/>
                      </dgm:layoutNode>
                      <dgm:layoutNode name="desTx6"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95">
                        <dgm:if name="Name196" axis="root ch" ptType="all node" func="cnt" op="gte" val="7">
                          <dgm:layoutNode name="postLine6" styleLbl="parChTrans1D1" moveWith="desTx6">
                            <dgm:alg type="sp"/>
                            <dgm:shape xmlns:r="http://schemas.openxmlformats.org/officeDocument/2006/relationships" type="line" r:blip="">
                              <dgm:adjLst/>
                            </dgm:shape>
                            <dgm:presOf/>
                          </dgm:layoutNode>
                        </dgm:if>
                        <dgm:else name="Name197"/>
                      </dgm:choose>
                    </dgm:layoutNode>
                  </dgm:forEach>
                  <dgm:choose name="Name198">
                    <dgm:if name="Name199" axis="root ch" ptType="all node" func="cnt" op="gte" val="7">
                      <dgm:forEach name="Name200" axis="self" ptType="parTrans">
                        <dgm:layoutNode name="Name201" styleLbl="parChTrans1D1">
                          <dgm:choose name="Name202">
                            <dgm:if name="Name203" func="var" arg="dir" op="equ" val="norm">
                              <dgm:alg type="conn">
                                <dgm:param type="dim" val="1D"/>
                                <dgm:param type="begPts" val="midL"/>
                                <dgm:param type="srcNode" val="parTx7"/>
                                <dgm:param type="endSty" val="noArr"/>
                                <dgm:param type="dstNode" val="anchor6"/>
                              </dgm:alg>
                            </dgm:if>
                            <dgm:else name="Name204">
                              <dgm:alg type="conn">
                                <dgm:param type="dim" val="1D"/>
                                <dgm:param type="begPts" val="midR"/>
                                <dgm:param type="endSty" val="noArr"/>
                                <dgm:param type="srcNode" val="parTx7"/>
                                <dgm:param type="dstNode" val="anchor6"/>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205"/>
                  </dgm:choose>
                </dgm:forEach>
              </dgm:layoutNode>
              <dgm:choose name="Name206">
                <dgm:if name="Name207" axis="root ch" ptType="all node" func="cnt" op="gte" val="7">
                  <dgm:layoutNode name="spPost6">
                    <dgm:alg type="sp"/>
                    <dgm:shape xmlns:r="http://schemas.openxmlformats.org/officeDocument/2006/relationships" r:blip="">
                      <dgm:adjLst/>
                    </dgm:shape>
                  </dgm:layoutNode>
                </dgm:if>
                <dgm:else name="Name208"/>
              </dgm:choose>
            </dgm:if>
            <dgm:else name="Name209"/>
          </dgm:choose>
        </dgm:if>
        <dgm:if name="Name210" axis="self" ptType="node" func="pos" op="equ" val="7">
          <dgm:layoutNode name="parTx7"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211">
            <dgm:if name="Name212" axis="ch" ptType="node" func="cnt" op="gte" val="1">
              <dgm:layoutNode name="spPre7">
                <dgm:alg type="sp"/>
                <dgm:shape xmlns:r="http://schemas.openxmlformats.org/officeDocument/2006/relationships" r:blip="">
                  <dgm:adjLst/>
                </dgm:shape>
              </dgm:layoutNode>
              <dgm:layoutNode name="chLin7">
                <dgm:alg type="lin">
                  <dgm:param type="linDir" val="fromT"/>
                </dgm:alg>
                <dgm:shape xmlns:r="http://schemas.openxmlformats.org/officeDocument/2006/relationships" r:blip="">
                  <dgm:adjLst/>
                </dgm:shape>
                <dgm:presOf/>
                <dgm:constrLst>
                  <dgm:constr type="w" for="ch" forName="txAndLines7" refType="w" fact="0.77"/>
                  <dgm:constr type="w" for="ch" forName="top7" refType="w" refFor="ch" refForName="txAndLines7" fact="0.78"/>
                </dgm:constrLst>
                <dgm:forEach name="Name213" axis="ch">
                  <dgm:forEach name="Name214" axis="self" ptType="parTrans">
                    <dgm:layoutNode name="Name215" styleLbl="parChTrans1D1">
                      <dgm:choose name="Name216">
                        <dgm:if name="Name217" func="var" arg="dir" op="equ" val="norm">
                          <dgm:alg type="conn">
                            <dgm:param type="dim" val="1D"/>
                            <dgm:param type="begPts" val="midR"/>
                            <dgm:param type="endSty" val="noArr"/>
                            <dgm:param type="dstNode" val="anchor7"/>
                          </dgm:alg>
                        </dgm:if>
                        <dgm:else name="Name218">
                          <dgm:alg type="conn">
                            <dgm:param type="dim" val="1D"/>
                            <dgm:param type="begPts" val="midL"/>
                            <dgm:param type="endSty" val="noArr"/>
                            <dgm:param type="srcNode" val="parTx7"/>
                            <dgm:param type="dstNode" val="anchor7"/>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219" axis="self" ptType="node">
                    <dgm:choose name="Name220">
                      <dgm:if name="Name221" axis="par ch" ptType="node node" func="cnt" op="equ" val="1">
                        <dgm:layoutNode name="top7">
                          <dgm:alg type="sp"/>
                          <dgm:shape xmlns:r="http://schemas.openxmlformats.org/officeDocument/2006/relationships" r:blip="">
                            <dgm:adjLst/>
                          </dgm:shape>
                          <dgm:constrLst>
                            <dgm:constr type="h" refType="w" fact="0.6"/>
                          </dgm:constrLst>
                        </dgm:layoutNode>
                      </dgm:if>
                      <dgm:else name="Name222"/>
                    </dgm:choose>
                    <dgm:layoutNode name="txAndLines7">
                      <dgm:choose name="Name223">
                        <dgm:if name="Name224" func="var" arg="dir" op="equ" val="norm">
                          <dgm:alg type="lin"/>
                        </dgm:if>
                        <dgm:else name="Name225">
                          <dgm:alg type="lin">
                            <dgm:param type="linDir" val="fromR"/>
                          </dgm:alg>
                        </dgm:else>
                      </dgm:choose>
                      <dgm:shape xmlns:r="http://schemas.openxmlformats.org/officeDocument/2006/relationships" r:blip="">
                        <dgm:adjLst/>
                      </dgm:shape>
                      <dgm:presOf/>
                      <dgm:constrLst>
                        <dgm:constr type="w" for="ch" forName="anchor7" refType="w" fact="0.89"/>
                        <dgm:constr type="w" for="ch" forName="backup7" refType="w" fact="-0.89"/>
                        <dgm:constr type="w" for="ch" forName="preLine7" refType="w" fact="0.11"/>
                        <dgm:constr type="w" for="ch" forName="desTx7" refType="w" fact="0.78"/>
                      </dgm:constrLst>
                      <dgm:layoutNode name="anchor7" moveWith="desTx7">
                        <dgm:alg type="sp"/>
                        <dgm:shape xmlns:r="http://schemas.openxmlformats.org/officeDocument/2006/relationships" r:blip="">
                          <dgm:adjLst/>
                        </dgm:shape>
                      </dgm:layoutNode>
                      <dgm:layoutNode name="backup7" moveWith="desTx7">
                        <dgm:alg type="sp"/>
                        <dgm:shape xmlns:r="http://schemas.openxmlformats.org/officeDocument/2006/relationships" r:blip="">
                          <dgm:adjLst/>
                        </dgm:shape>
                      </dgm:layoutNode>
                      <dgm:layoutNode name="preLine7" styleLbl="parChTrans1D1" moveWith="desTx7">
                        <dgm:alg type="sp"/>
                        <dgm:shape xmlns:r="http://schemas.openxmlformats.org/officeDocument/2006/relationships" type="line" r:blip="">
                          <dgm:adjLst/>
                        </dgm:shape>
                        <dgm:presOf/>
                      </dgm:layoutNode>
                      <dgm:layoutNode name="desTx7"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layoutNode>
                  </dgm:forEach>
                </dgm:forEach>
              </dgm:layoutNode>
            </dgm:if>
            <dgm:else name="Name226"/>
          </dgm:choose>
        </dgm:if>
        <dgm:else name="Name227"/>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3.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14.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6.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7.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8.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layout7.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layout8.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84871" cy="502755"/>
          </a:xfrm>
          <a:prstGeom prst="rect">
            <a:avLst/>
          </a:prstGeom>
        </p:spPr>
        <p:txBody>
          <a:bodyPr vert="horz" lIns="96616" tIns="48308" rIns="96616" bIns="48308" rtlCol="0"/>
          <a:lstStyle>
            <a:lvl1pPr algn="l">
              <a:defRPr sz="1300"/>
            </a:lvl1pPr>
          </a:lstStyle>
          <a:p>
            <a:endParaRPr lang="es-EC"/>
          </a:p>
        </p:txBody>
      </p:sp>
      <p:sp>
        <p:nvSpPr>
          <p:cNvPr id="3" name="Marcador de fecha 2"/>
          <p:cNvSpPr>
            <a:spLocks noGrp="1"/>
          </p:cNvSpPr>
          <p:nvPr>
            <p:ph type="dt" sz="quarter" idx="1"/>
          </p:nvPr>
        </p:nvSpPr>
        <p:spPr>
          <a:xfrm>
            <a:off x="3901698" y="0"/>
            <a:ext cx="2984871" cy="502755"/>
          </a:xfrm>
          <a:prstGeom prst="rect">
            <a:avLst/>
          </a:prstGeom>
        </p:spPr>
        <p:txBody>
          <a:bodyPr vert="horz" lIns="96616" tIns="48308" rIns="96616" bIns="48308" rtlCol="0"/>
          <a:lstStyle>
            <a:lvl1pPr algn="r">
              <a:defRPr sz="1300"/>
            </a:lvl1pPr>
          </a:lstStyle>
          <a:p>
            <a:fld id="{F467583A-C5AB-491E-AA10-895EF8A05A39}" type="datetimeFigureOut">
              <a:rPr lang="es-EC" smtClean="0"/>
              <a:t>06/09/2018</a:t>
            </a:fld>
            <a:endParaRPr lang="es-EC"/>
          </a:p>
        </p:txBody>
      </p:sp>
      <p:sp>
        <p:nvSpPr>
          <p:cNvPr id="4" name="Marcador de pie de página 3"/>
          <p:cNvSpPr>
            <a:spLocks noGrp="1"/>
          </p:cNvSpPr>
          <p:nvPr>
            <p:ph type="ftr" sz="quarter" idx="2"/>
          </p:nvPr>
        </p:nvSpPr>
        <p:spPr>
          <a:xfrm>
            <a:off x="0" y="9517547"/>
            <a:ext cx="2984871" cy="502754"/>
          </a:xfrm>
          <a:prstGeom prst="rect">
            <a:avLst/>
          </a:prstGeom>
        </p:spPr>
        <p:txBody>
          <a:bodyPr vert="horz" lIns="96616" tIns="48308" rIns="96616" bIns="48308" rtlCol="0" anchor="b"/>
          <a:lstStyle>
            <a:lvl1pPr algn="l">
              <a:defRPr sz="1300"/>
            </a:lvl1pPr>
          </a:lstStyle>
          <a:p>
            <a:endParaRPr lang="es-EC"/>
          </a:p>
        </p:txBody>
      </p:sp>
      <p:sp>
        <p:nvSpPr>
          <p:cNvPr id="5" name="Marcador de número de diapositiva 4"/>
          <p:cNvSpPr>
            <a:spLocks noGrp="1"/>
          </p:cNvSpPr>
          <p:nvPr>
            <p:ph type="sldNum" sz="quarter" idx="3"/>
          </p:nvPr>
        </p:nvSpPr>
        <p:spPr>
          <a:xfrm>
            <a:off x="3901698" y="9517547"/>
            <a:ext cx="2984871" cy="502754"/>
          </a:xfrm>
          <a:prstGeom prst="rect">
            <a:avLst/>
          </a:prstGeom>
        </p:spPr>
        <p:txBody>
          <a:bodyPr vert="horz" lIns="96616" tIns="48308" rIns="96616" bIns="48308" rtlCol="0" anchor="b"/>
          <a:lstStyle>
            <a:lvl1pPr algn="r">
              <a:defRPr sz="1300"/>
            </a:lvl1pPr>
          </a:lstStyle>
          <a:p>
            <a:fld id="{C35DBF50-6E9F-4949-9342-2DECBBBCEED4}" type="slidenum">
              <a:rPr lang="es-EC" smtClean="0"/>
              <a:t>‹Nº›</a:t>
            </a:fld>
            <a:endParaRPr lang="es-EC"/>
          </a:p>
        </p:txBody>
      </p:sp>
    </p:spTree>
    <p:extLst>
      <p:ext uri="{BB962C8B-B14F-4D97-AF65-F5344CB8AC3E}">
        <p14:creationId xmlns:p14="http://schemas.microsoft.com/office/powerpoint/2010/main" val="41055976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84871" cy="502755"/>
          </a:xfrm>
          <a:prstGeom prst="rect">
            <a:avLst/>
          </a:prstGeom>
        </p:spPr>
        <p:txBody>
          <a:bodyPr vert="horz" lIns="96616" tIns="48308" rIns="96616" bIns="48308" rtlCol="0"/>
          <a:lstStyle>
            <a:lvl1pPr algn="l">
              <a:defRPr sz="1300"/>
            </a:lvl1pPr>
          </a:lstStyle>
          <a:p>
            <a:endParaRPr lang="es-EC"/>
          </a:p>
        </p:txBody>
      </p:sp>
      <p:sp>
        <p:nvSpPr>
          <p:cNvPr id="3" name="Marcador de fecha 2"/>
          <p:cNvSpPr>
            <a:spLocks noGrp="1"/>
          </p:cNvSpPr>
          <p:nvPr>
            <p:ph type="dt" idx="1"/>
          </p:nvPr>
        </p:nvSpPr>
        <p:spPr>
          <a:xfrm>
            <a:off x="3901698" y="0"/>
            <a:ext cx="2984871" cy="502755"/>
          </a:xfrm>
          <a:prstGeom prst="rect">
            <a:avLst/>
          </a:prstGeom>
        </p:spPr>
        <p:txBody>
          <a:bodyPr vert="horz" lIns="96616" tIns="48308" rIns="96616" bIns="48308" rtlCol="0"/>
          <a:lstStyle>
            <a:lvl1pPr algn="r">
              <a:defRPr sz="1300"/>
            </a:lvl1pPr>
          </a:lstStyle>
          <a:p>
            <a:fld id="{A1A5118E-E71D-450D-8365-156A8C362A42}" type="datetimeFigureOut">
              <a:rPr lang="es-EC" smtClean="0"/>
              <a:t>06/09/2018</a:t>
            </a:fld>
            <a:endParaRPr lang="es-EC"/>
          </a:p>
        </p:txBody>
      </p:sp>
      <p:sp>
        <p:nvSpPr>
          <p:cNvPr id="4" name="Marcador de imagen de diapositiva 3"/>
          <p:cNvSpPr>
            <a:spLocks noGrp="1" noRot="1" noChangeAspect="1"/>
          </p:cNvSpPr>
          <p:nvPr>
            <p:ph type="sldImg" idx="2"/>
          </p:nvPr>
        </p:nvSpPr>
        <p:spPr>
          <a:xfrm>
            <a:off x="439738" y="1252538"/>
            <a:ext cx="6008687" cy="3381375"/>
          </a:xfrm>
          <a:prstGeom prst="rect">
            <a:avLst/>
          </a:prstGeom>
          <a:noFill/>
          <a:ln w="12700">
            <a:solidFill>
              <a:prstClr val="black"/>
            </a:solidFill>
          </a:ln>
        </p:spPr>
        <p:txBody>
          <a:bodyPr vert="horz" lIns="96616" tIns="48308" rIns="96616" bIns="48308" rtlCol="0" anchor="ctr"/>
          <a:lstStyle/>
          <a:p>
            <a:endParaRPr lang="es-EC"/>
          </a:p>
        </p:txBody>
      </p:sp>
      <p:sp>
        <p:nvSpPr>
          <p:cNvPr id="5" name="Marcador de notas 4"/>
          <p:cNvSpPr>
            <a:spLocks noGrp="1"/>
          </p:cNvSpPr>
          <p:nvPr>
            <p:ph type="body" sz="quarter" idx="3"/>
          </p:nvPr>
        </p:nvSpPr>
        <p:spPr>
          <a:xfrm>
            <a:off x="688817" y="4822269"/>
            <a:ext cx="5510530" cy="3945493"/>
          </a:xfrm>
          <a:prstGeom prst="rect">
            <a:avLst/>
          </a:prstGeom>
        </p:spPr>
        <p:txBody>
          <a:bodyPr vert="horz" lIns="96616" tIns="48308" rIns="96616" bIns="48308" rtlCol="0"/>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Marcador de pie de página 5"/>
          <p:cNvSpPr>
            <a:spLocks noGrp="1"/>
          </p:cNvSpPr>
          <p:nvPr>
            <p:ph type="ftr" sz="quarter" idx="4"/>
          </p:nvPr>
        </p:nvSpPr>
        <p:spPr>
          <a:xfrm>
            <a:off x="0" y="9517547"/>
            <a:ext cx="2984871" cy="502754"/>
          </a:xfrm>
          <a:prstGeom prst="rect">
            <a:avLst/>
          </a:prstGeom>
        </p:spPr>
        <p:txBody>
          <a:bodyPr vert="horz" lIns="96616" tIns="48308" rIns="96616" bIns="48308" rtlCol="0" anchor="b"/>
          <a:lstStyle>
            <a:lvl1pPr algn="l">
              <a:defRPr sz="1300"/>
            </a:lvl1pPr>
          </a:lstStyle>
          <a:p>
            <a:endParaRPr lang="es-EC"/>
          </a:p>
        </p:txBody>
      </p:sp>
      <p:sp>
        <p:nvSpPr>
          <p:cNvPr id="7" name="Marcador de número de diapositiva 6"/>
          <p:cNvSpPr>
            <a:spLocks noGrp="1"/>
          </p:cNvSpPr>
          <p:nvPr>
            <p:ph type="sldNum" sz="quarter" idx="5"/>
          </p:nvPr>
        </p:nvSpPr>
        <p:spPr>
          <a:xfrm>
            <a:off x="3901698" y="9517547"/>
            <a:ext cx="2984871" cy="502754"/>
          </a:xfrm>
          <a:prstGeom prst="rect">
            <a:avLst/>
          </a:prstGeom>
        </p:spPr>
        <p:txBody>
          <a:bodyPr vert="horz" lIns="96616" tIns="48308" rIns="96616" bIns="48308" rtlCol="0" anchor="b"/>
          <a:lstStyle>
            <a:lvl1pPr algn="r">
              <a:defRPr sz="1300"/>
            </a:lvl1pPr>
          </a:lstStyle>
          <a:p>
            <a:fld id="{65C98948-C31B-4392-9FDD-58B9B45FF770}" type="slidenum">
              <a:rPr lang="es-EC" smtClean="0"/>
              <a:t>‹Nº›</a:t>
            </a:fld>
            <a:endParaRPr lang="es-EC"/>
          </a:p>
        </p:txBody>
      </p:sp>
    </p:spTree>
    <p:extLst>
      <p:ext uri="{BB962C8B-B14F-4D97-AF65-F5344CB8AC3E}">
        <p14:creationId xmlns:p14="http://schemas.microsoft.com/office/powerpoint/2010/main" val="5198083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10"/>
          </p:nvPr>
        </p:nvSpPr>
        <p:spPr/>
        <p:txBody>
          <a:bodyPr/>
          <a:lstStyle/>
          <a:p>
            <a:fld id="{65C98948-C31B-4392-9FDD-58B9B45FF770}" type="slidenum">
              <a:rPr lang="es-EC" smtClean="0"/>
              <a:t>1</a:t>
            </a:fld>
            <a:endParaRPr lang="es-EC"/>
          </a:p>
        </p:txBody>
      </p:sp>
    </p:spTree>
    <p:extLst>
      <p:ext uri="{BB962C8B-B14F-4D97-AF65-F5344CB8AC3E}">
        <p14:creationId xmlns:p14="http://schemas.microsoft.com/office/powerpoint/2010/main" val="30432771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10"/>
          </p:nvPr>
        </p:nvSpPr>
        <p:spPr/>
        <p:txBody>
          <a:bodyPr/>
          <a:lstStyle/>
          <a:p>
            <a:fld id="{65C98948-C31B-4392-9FDD-58B9B45FF770}" type="slidenum">
              <a:rPr lang="es-EC" smtClean="0"/>
              <a:t>10</a:t>
            </a:fld>
            <a:endParaRPr lang="es-EC"/>
          </a:p>
        </p:txBody>
      </p:sp>
    </p:spTree>
    <p:extLst>
      <p:ext uri="{BB962C8B-B14F-4D97-AF65-F5344CB8AC3E}">
        <p14:creationId xmlns:p14="http://schemas.microsoft.com/office/powerpoint/2010/main" val="3840777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lvl="0" algn="l"/>
            <a:r>
              <a:rPr lang="es-EC" sz="1300" b="1" dirty="0">
                <a:latin typeface="Helvetica" panose="020B0604020202020204" pitchFamily="34" charset="0"/>
                <a:cs typeface="Helvetica" panose="020B0604020202020204" pitchFamily="34" charset="0"/>
              </a:rPr>
              <a:t>N= </a:t>
            </a:r>
            <a:r>
              <a:rPr lang="es-EC" sz="1300" dirty="0">
                <a:latin typeface="Helvetica" panose="020B0604020202020204" pitchFamily="34" charset="0"/>
                <a:cs typeface="Helvetica" panose="020B0604020202020204" pitchFamily="34" charset="0"/>
              </a:rPr>
              <a:t>es el universo o tamaño de la población. </a:t>
            </a:r>
          </a:p>
          <a:p>
            <a:pPr lvl="0" algn="l"/>
            <a:r>
              <a:rPr lang="es-EC" sz="1300" b="1" dirty="0">
                <a:latin typeface="Helvetica" panose="020B0604020202020204" pitchFamily="34" charset="0"/>
                <a:cs typeface="Helvetica" panose="020B0604020202020204" pitchFamily="34" charset="0"/>
              </a:rPr>
              <a:t>z= </a:t>
            </a:r>
            <a:r>
              <a:rPr lang="es-EC" sz="1300" dirty="0">
                <a:latin typeface="Helvetica" panose="020B0604020202020204" pitchFamily="34" charset="0"/>
                <a:cs typeface="Helvetica" panose="020B0604020202020204" pitchFamily="34" charset="0"/>
              </a:rPr>
              <a:t>nivel de confianza. </a:t>
            </a:r>
          </a:p>
          <a:p>
            <a:pPr lvl="0" algn="l"/>
            <a:r>
              <a:rPr lang="es-EC" b="1" dirty="0"/>
              <a:t>p y q =</a:t>
            </a:r>
            <a:r>
              <a:rPr lang="es-EC" dirty="0"/>
              <a:t> son las posibilidades “p” de que si ocurra y “q” de que no ocurra (</a:t>
            </a:r>
            <a:r>
              <a:rPr lang="es-EC" dirty="0" err="1"/>
              <a:t>p+q</a:t>
            </a:r>
            <a:r>
              <a:rPr lang="es-EC" dirty="0"/>
              <a:t>=1). Cuando no tenemos marcos de muestreo previos, usamos un porcentaje estimado de 50%, para “p” y “q”. </a:t>
            </a:r>
            <a:endParaRPr lang="es-EC" dirty="0">
              <a:latin typeface="Helvetica" panose="020B0604020202020204" pitchFamily="34" charset="0"/>
              <a:cs typeface="Helvetica" panose="020B0604020202020204" pitchFamily="34" charset="0"/>
            </a:endParaRPr>
          </a:p>
          <a:p>
            <a:pPr lvl="0" algn="l"/>
            <a:r>
              <a:rPr lang="es-EC" sz="1300" b="1" dirty="0">
                <a:latin typeface="Helvetica" panose="020B0604020202020204" pitchFamily="34" charset="0"/>
                <a:cs typeface="Helvetica" panose="020B0604020202020204" pitchFamily="34" charset="0"/>
              </a:rPr>
              <a:t>e= </a:t>
            </a:r>
            <a:r>
              <a:rPr lang="es-EC" sz="1300" dirty="0">
                <a:latin typeface="Helvetica" panose="020B0604020202020204" pitchFamily="34" charset="0"/>
                <a:cs typeface="Helvetica" panose="020B0604020202020204" pitchFamily="34" charset="0"/>
              </a:rPr>
              <a:t>es el error de la muestra que se espera obtener. </a:t>
            </a:r>
          </a:p>
          <a:p>
            <a:pPr lvl="0" algn="l"/>
            <a:r>
              <a:rPr lang="es-EC" sz="1300" b="1" dirty="0">
                <a:latin typeface="Helvetica" panose="020B0604020202020204" pitchFamily="34" charset="0"/>
                <a:cs typeface="Helvetica" panose="020B0604020202020204" pitchFamily="34" charset="0"/>
              </a:rPr>
              <a:t>n= </a:t>
            </a:r>
            <a:r>
              <a:rPr lang="es-EC" sz="1300" dirty="0">
                <a:latin typeface="Helvetica" panose="020B0604020202020204" pitchFamily="34" charset="0"/>
                <a:cs typeface="Helvetica" panose="020B0604020202020204" pitchFamily="34" charset="0"/>
              </a:rPr>
              <a:t>tamaño de la muestra es decir el número de encuestas a realizar.  </a:t>
            </a:r>
          </a:p>
          <a:p>
            <a:endParaRPr lang="es-EC" dirty="0"/>
          </a:p>
        </p:txBody>
      </p:sp>
      <p:sp>
        <p:nvSpPr>
          <p:cNvPr id="4" name="Marcador de número de diapositiva 3"/>
          <p:cNvSpPr>
            <a:spLocks noGrp="1"/>
          </p:cNvSpPr>
          <p:nvPr>
            <p:ph type="sldNum" sz="quarter" idx="10"/>
          </p:nvPr>
        </p:nvSpPr>
        <p:spPr/>
        <p:txBody>
          <a:bodyPr/>
          <a:lstStyle/>
          <a:p>
            <a:fld id="{7A2ED7C5-15BE-40C1-8AF3-0578E80CD8CB}" type="slidenum">
              <a:rPr lang="es-EC" smtClean="0"/>
              <a:t>11</a:t>
            </a:fld>
            <a:endParaRPr lang="es-EC"/>
          </a:p>
        </p:txBody>
      </p:sp>
    </p:spTree>
    <p:extLst>
      <p:ext uri="{BB962C8B-B14F-4D97-AF65-F5344CB8AC3E}">
        <p14:creationId xmlns:p14="http://schemas.microsoft.com/office/powerpoint/2010/main" val="12229899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sz="1300" dirty="0"/>
              <a:t>N= Es el universo o tamaño de la población</a:t>
            </a:r>
          </a:p>
          <a:p>
            <a:r>
              <a:rPr lang="es-EC" sz="1300" dirty="0"/>
              <a:t>n= Muestra</a:t>
            </a:r>
          </a:p>
          <a:p>
            <a:r>
              <a:rPr lang="es-EC" sz="1300" dirty="0"/>
              <a:t>NH= Número de empleados por cooperativas </a:t>
            </a:r>
          </a:p>
          <a:p>
            <a:endParaRPr lang="es-EC" dirty="0"/>
          </a:p>
        </p:txBody>
      </p:sp>
      <p:sp>
        <p:nvSpPr>
          <p:cNvPr id="4" name="Marcador de número de diapositiva 3"/>
          <p:cNvSpPr>
            <a:spLocks noGrp="1"/>
          </p:cNvSpPr>
          <p:nvPr>
            <p:ph type="sldNum" sz="quarter" idx="10"/>
          </p:nvPr>
        </p:nvSpPr>
        <p:spPr/>
        <p:txBody>
          <a:bodyPr/>
          <a:lstStyle/>
          <a:p>
            <a:fld id="{65C98948-C31B-4392-9FDD-58B9B45FF770}" type="slidenum">
              <a:rPr lang="es-EC" smtClean="0"/>
              <a:t>12</a:t>
            </a:fld>
            <a:endParaRPr lang="es-EC"/>
          </a:p>
        </p:txBody>
      </p:sp>
    </p:spTree>
    <p:extLst>
      <p:ext uri="{BB962C8B-B14F-4D97-AF65-F5344CB8AC3E}">
        <p14:creationId xmlns:p14="http://schemas.microsoft.com/office/powerpoint/2010/main" val="8013057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smtClean="0"/>
              <a:t>25 departamentos</a:t>
            </a:r>
            <a:endParaRPr lang="es-EC"/>
          </a:p>
        </p:txBody>
      </p:sp>
      <p:sp>
        <p:nvSpPr>
          <p:cNvPr id="4" name="Marcador de número de diapositiva 3"/>
          <p:cNvSpPr>
            <a:spLocks noGrp="1"/>
          </p:cNvSpPr>
          <p:nvPr>
            <p:ph type="sldNum" sz="quarter" idx="10"/>
          </p:nvPr>
        </p:nvSpPr>
        <p:spPr/>
        <p:txBody>
          <a:bodyPr/>
          <a:lstStyle/>
          <a:p>
            <a:fld id="{65C98948-C31B-4392-9FDD-58B9B45FF770}" type="slidenum">
              <a:rPr lang="es-EC" smtClean="0"/>
              <a:t>13</a:t>
            </a:fld>
            <a:endParaRPr lang="es-EC"/>
          </a:p>
        </p:txBody>
      </p:sp>
    </p:spTree>
    <p:extLst>
      <p:ext uri="{BB962C8B-B14F-4D97-AF65-F5344CB8AC3E}">
        <p14:creationId xmlns:p14="http://schemas.microsoft.com/office/powerpoint/2010/main" val="10237112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smtClean="0"/>
              <a:t>TOTAL 25</a:t>
            </a:r>
            <a:r>
              <a:rPr lang="es-EC" baseline="0" dirty="0" smtClean="0"/>
              <a:t> DEPARTAMENTOS</a:t>
            </a:r>
            <a:endParaRPr lang="es-EC" dirty="0"/>
          </a:p>
        </p:txBody>
      </p:sp>
      <p:sp>
        <p:nvSpPr>
          <p:cNvPr id="4" name="Marcador de número de diapositiva 3"/>
          <p:cNvSpPr>
            <a:spLocks noGrp="1"/>
          </p:cNvSpPr>
          <p:nvPr>
            <p:ph type="sldNum" sz="quarter" idx="10"/>
          </p:nvPr>
        </p:nvSpPr>
        <p:spPr/>
        <p:txBody>
          <a:bodyPr/>
          <a:lstStyle/>
          <a:p>
            <a:fld id="{65C98948-C31B-4392-9FDD-58B9B45FF770}" type="slidenum">
              <a:rPr lang="es-EC" smtClean="0"/>
              <a:t>14</a:t>
            </a:fld>
            <a:endParaRPr lang="es-EC"/>
          </a:p>
        </p:txBody>
      </p:sp>
    </p:spTree>
    <p:extLst>
      <p:ext uri="{BB962C8B-B14F-4D97-AF65-F5344CB8AC3E}">
        <p14:creationId xmlns:p14="http://schemas.microsoft.com/office/powerpoint/2010/main" val="2957813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10"/>
          </p:nvPr>
        </p:nvSpPr>
        <p:spPr/>
        <p:txBody>
          <a:bodyPr/>
          <a:lstStyle/>
          <a:p>
            <a:fld id="{65C98948-C31B-4392-9FDD-58B9B45FF770}" type="slidenum">
              <a:rPr lang="es-EC" smtClean="0"/>
              <a:t>15</a:t>
            </a:fld>
            <a:endParaRPr lang="es-EC"/>
          </a:p>
        </p:txBody>
      </p:sp>
    </p:spTree>
    <p:extLst>
      <p:ext uri="{BB962C8B-B14F-4D97-AF65-F5344CB8AC3E}">
        <p14:creationId xmlns:p14="http://schemas.microsoft.com/office/powerpoint/2010/main" val="35294665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10"/>
          </p:nvPr>
        </p:nvSpPr>
        <p:spPr/>
        <p:txBody>
          <a:bodyPr/>
          <a:lstStyle/>
          <a:p>
            <a:fld id="{65C98948-C31B-4392-9FDD-58B9B45FF770}" type="slidenum">
              <a:rPr lang="es-EC" smtClean="0"/>
              <a:t>16</a:t>
            </a:fld>
            <a:endParaRPr lang="es-EC"/>
          </a:p>
        </p:txBody>
      </p:sp>
    </p:spTree>
    <p:extLst>
      <p:ext uri="{BB962C8B-B14F-4D97-AF65-F5344CB8AC3E}">
        <p14:creationId xmlns:p14="http://schemas.microsoft.com/office/powerpoint/2010/main" val="27367734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10"/>
          </p:nvPr>
        </p:nvSpPr>
        <p:spPr/>
        <p:txBody>
          <a:bodyPr/>
          <a:lstStyle/>
          <a:p>
            <a:fld id="{65C98948-C31B-4392-9FDD-58B9B45FF770}" type="slidenum">
              <a:rPr lang="es-EC" smtClean="0"/>
              <a:t>17</a:t>
            </a:fld>
            <a:endParaRPr lang="es-EC"/>
          </a:p>
        </p:txBody>
      </p:sp>
    </p:spTree>
    <p:extLst>
      <p:ext uri="{BB962C8B-B14F-4D97-AF65-F5344CB8AC3E}">
        <p14:creationId xmlns:p14="http://schemas.microsoft.com/office/powerpoint/2010/main" val="22964529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10"/>
          </p:nvPr>
        </p:nvSpPr>
        <p:spPr/>
        <p:txBody>
          <a:bodyPr/>
          <a:lstStyle/>
          <a:p>
            <a:fld id="{65C98948-C31B-4392-9FDD-58B9B45FF770}" type="slidenum">
              <a:rPr lang="es-EC" smtClean="0"/>
              <a:t>18</a:t>
            </a:fld>
            <a:endParaRPr lang="es-EC"/>
          </a:p>
        </p:txBody>
      </p:sp>
    </p:spTree>
    <p:extLst>
      <p:ext uri="{BB962C8B-B14F-4D97-AF65-F5344CB8AC3E}">
        <p14:creationId xmlns:p14="http://schemas.microsoft.com/office/powerpoint/2010/main" val="8040856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10"/>
          </p:nvPr>
        </p:nvSpPr>
        <p:spPr/>
        <p:txBody>
          <a:bodyPr/>
          <a:lstStyle/>
          <a:p>
            <a:fld id="{65C98948-C31B-4392-9FDD-58B9B45FF770}" type="slidenum">
              <a:rPr lang="es-EC" smtClean="0"/>
              <a:t>19</a:t>
            </a:fld>
            <a:endParaRPr lang="es-EC"/>
          </a:p>
        </p:txBody>
      </p:sp>
    </p:spTree>
    <p:extLst>
      <p:ext uri="{BB962C8B-B14F-4D97-AF65-F5344CB8AC3E}">
        <p14:creationId xmlns:p14="http://schemas.microsoft.com/office/powerpoint/2010/main" val="34765273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10"/>
          </p:nvPr>
        </p:nvSpPr>
        <p:spPr/>
        <p:txBody>
          <a:bodyPr/>
          <a:lstStyle/>
          <a:p>
            <a:fld id="{65C98948-C31B-4392-9FDD-58B9B45FF770}" type="slidenum">
              <a:rPr lang="es-EC" smtClean="0"/>
              <a:t>2</a:t>
            </a:fld>
            <a:endParaRPr lang="es-EC"/>
          </a:p>
        </p:txBody>
      </p:sp>
    </p:spTree>
    <p:extLst>
      <p:ext uri="{BB962C8B-B14F-4D97-AF65-F5344CB8AC3E}">
        <p14:creationId xmlns:p14="http://schemas.microsoft.com/office/powerpoint/2010/main" val="30461529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10"/>
          </p:nvPr>
        </p:nvSpPr>
        <p:spPr/>
        <p:txBody>
          <a:bodyPr/>
          <a:lstStyle/>
          <a:p>
            <a:fld id="{65C98948-C31B-4392-9FDD-58B9B45FF770}" type="slidenum">
              <a:rPr lang="es-EC" smtClean="0"/>
              <a:t>20</a:t>
            </a:fld>
            <a:endParaRPr lang="es-EC"/>
          </a:p>
        </p:txBody>
      </p:sp>
    </p:spTree>
    <p:extLst>
      <p:ext uri="{BB962C8B-B14F-4D97-AF65-F5344CB8AC3E}">
        <p14:creationId xmlns:p14="http://schemas.microsoft.com/office/powerpoint/2010/main" val="30102215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10"/>
          </p:nvPr>
        </p:nvSpPr>
        <p:spPr/>
        <p:txBody>
          <a:bodyPr/>
          <a:lstStyle/>
          <a:p>
            <a:fld id="{65C98948-C31B-4392-9FDD-58B9B45FF770}" type="slidenum">
              <a:rPr lang="es-EC" smtClean="0"/>
              <a:t>21</a:t>
            </a:fld>
            <a:endParaRPr lang="es-EC"/>
          </a:p>
        </p:txBody>
      </p:sp>
    </p:spTree>
    <p:extLst>
      <p:ext uri="{BB962C8B-B14F-4D97-AF65-F5344CB8AC3E}">
        <p14:creationId xmlns:p14="http://schemas.microsoft.com/office/powerpoint/2010/main" val="39008484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10"/>
          </p:nvPr>
        </p:nvSpPr>
        <p:spPr/>
        <p:txBody>
          <a:bodyPr/>
          <a:lstStyle/>
          <a:p>
            <a:fld id="{65C98948-C31B-4392-9FDD-58B9B45FF770}" type="slidenum">
              <a:rPr lang="es-EC" smtClean="0"/>
              <a:t>22</a:t>
            </a:fld>
            <a:endParaRPr lang="es-EC"/>
          </a:p>
        </p:txBody>
      </p:sp>
    </p:spTree>
    <p:extLst>
      <p:ext uri="{BB962C8B-B14F-4D97-AF65-F5344CB8AC3E}">
        <p14:creationId xmlns:p14="http://schemas.microsoft.com/office/powerpoint/2010/main" val="348709858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10"/>
          </p:nvPr>
        </p:nvSpPr>
        <p:spPr/>
        <p:txBody>
          <a:bodyPr/>
          <a:lstStyle/>
          <a:p>
            <a:fld id="{65C98948-C31B-4392-9FDD-58B9B45FF770}" type="slidenum">
              <a:rPr lang="es-EC" smtClean="0"/>
              <a:t>23</a:t>
            </a:fld>
            <a:endParaRPr lang="es-EC"/>
          </a:p>
        </p:txBody>
      </p:sp>
    </p:spTree>
    <p:extLst>
      <p:ext uri="{BB962C8B-B14F-4D97-AF65-F5344CB8AC3E}">
        <p14:creationId xmlns:p14="http://schemas.microsoft.com/office/powerpoint/2010/main" val="46008320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10"/>
          </p:nvPr>
        </p:nvSpPr>
        <p:spPr/>
        <p:txBody>
          <a:bodyPr/>
          <a:lstStyle/>
          <a:p>
            <a:fld id="{65C98948-C31B-4392-9FDD-58B9B45FF770}" type="slidenum">
              <a:rPr lang="es-EC" smtClean="0"/>
              <a:t>24</a:t>
            </a:fld>
            <a:endParaRPr lang="es-EC"/>
          </a:p>
        </p:txBody>
      </p:sp>
    </p:spTree>
    <p:extLst>
      <p:ext uri="{BB962C8B-B14F-4D97-AF65-F5344CB8AC3E}">
        <p14:creationId xmlns:p14="http://schemas.microsoft.com/office/powerpoint/2010/main" val="355859414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10"/>
          </p:nvPr>
        </p:nvSpPr>
        <p:spPr/>
        <p:txBody>
          <a:bodyPr/>
          <a:lstStyle/>
          <a:p>
            <a:fld id="{65C98948-C31B-4392-9FDD-58B9B45FF770}" type="slidenum">
              <a:rPr lang="es-EC" smtClean="0"/>
              <a:t>25</a:t>
            </a:fld>
            <a:endParaRPr lang="es-EC"/>
          </a:p>
        </p:txBody>
      </p:sp>
    </p:spTree>
    <p:extLst>
      <p:ext uri="{BB962C8B-B14F-4D97-AF65-F5344CB8AC3E}">
        <p14:creationId xmlns:p14="http://schemas.microsoft.com/office/powerpoint/2010/main" val="342962594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10"/>
          </p:nvPr>
        </p:nvSpPr>
        <p:spPr/>
        <p:txBody>
          <a:bodyPr/>
          <a:lstStyle/>
          <a:p>
            <a:fld id="{65C98948-C31B-4392-9FDD-58B9B45FF770}" type="slidenum">
              <a:rPr lang="es-EC" smtClean="0"/>
              <a:t>26</a:t>
            </a:fld>
            <a:endParaRPr lang="es-EC"/>
          </a:p>
        </p:txBody>
      </p:sp>
    </p:spTree>
    <p:extLst>
      <p:ext uri="{BB962C8B-B14F-4D97-AF65-F5344CB8AC3E}">
        <p14:creationId xmlns:p14="http://schemas.microsoft.com/office/powerpoint/2010/main" val="109922325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10"/>
          </p:nvPr>
        </p:nvSpPr>
        <p:spPr/>
        <p:txBody>
          <a:bodyPr/>
          <a:lstStyle/>
          <a:p>
            <a:fld id="{65C98948-C31B-4392-9FDD-58B9B45FF770}" type="slidenum">
              <a:rPr lang="es-EC" smtClean="0"/>
              <a:t>27</a:t>
            </a:fld>
            <a:endParaRPr lang="es-EC"/>
          </a:p>
        </p:txBody>
      </p:sp>
    </p:spTree>
    <p:extLst>
      <p:ext uri="{BB962C8B-B14F-4D97-AF65-F5344CB8AC3E}">
        <p14:creationId xmlns:p14="http://schemas.microsoft.com/office/powerpoint/2010/main" val="327071385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10"/>
          </p:nvPr>
        </p:nvSpPr>
        <p:spPr/>
        <p:txBody>
          <a:bodyPr/>
          <a:lstStyle/>
          <a:p>
            <a:fld id="{65C98948-C31B-4392-9FDD-58B9B45FF770}" type="slidenum">
              <a:rPr lang="es-EC" smtClean="0"/>
              <a:t>28</a:t>
            </a:fld>
            <a:endParaRPr lang="es-EC"/>
          </a:p>
        </p:txBody>
      </p:sp>
    </p:spTree>
    <p:extLst>
      <p:ext uri="{BB962C8B-B14F-4D97-AF65-F5344CB8AC3E}">
        <p14:creationId xmlns:p14="http://schemas.microsoft.com/office/powerpoint/2010/main" val="120477681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10"/>
          </p:nvPr>
        </p:nvSpPr>
        <p:spPr/>
        <p:txBody>
          <a:bodyPr/>
          <a:lstStyle/>
          <a:p>
            <a:fld id="{65C98948-C31B-4392-9FDD-58B9B45FF770}" type="slidenum">
              <a:rPr lang="es-EC" smtClean="0"/>
              <a:t>29</a:t>
            </a:fld>
            <a:endParaRPr lang="es-EC"/>
          </a:p>
        </p:txBody>
      </p:sp>
    </p:spTree>
    <p:extLst>
      <p:ext uri="{BB962C8B-B14F-4D97-AF65-F5344CB8AC3E}">
        <p14:creationId xmlns:p14="http://schemas.microsoft.com/office/powerpoint/2010/main" val="21258792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sz="1300" dirty="0"/>
              <a:t> ¿Es la baja inteligencia emocional la causa de un inadecuado clima laboral lo que provoca un deficiente desempeño laboral en las cooperativas de ahorro y crédito del Distrito Metropolitano de Quito pertenecientes al segmento 1?</a:t>
            </a:r>
            <a:endParaRPr lang="es-EC" dirty="0"/>
          </a:p>
        </p:txBody>
      </p:sp>
      <p:sp>
        <p:nvSpPr>
          <p:cNvPr id="4" name="Marcador de número de diapositiva 3"/>
          <p:cNvSpPr>
            <a:spLocks noGrp="1"/>
          </p:cNvSpPr>
          <p:nvPr>
            <p:ph type="sldNum" sz="quarter" idx="10"/>
          </p:nvPr>
        </p:nvSpPr>
        <p:spPr/>
        <p:txBody>
          <a:bodyPr/>
          <a:lstStyle/>
          <a:p>
            <a:fld id="{65C98948-C31B-4392-9FDD-58B9B45FF770}" type="slidenum">
              <a:rPr lang="es-EC" smtClean="0"/>
              <a:t>3</a:t>
            </a:fld>
            <a:endParaRPr lang="es-EC"/>
          </a:p>
        </p:txBody>
      </p:sp>
    </p:spTree>
    <p:extLst>
      <p:ext uri="{BB962C8B-B14F-4D97-AF65-F5344CB8AC3E}">
        <p14:creationId xmlns:p14="http://schemas.microsoft.com/office/powerpoint/2010/main" val="34121322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10"/>
          </p:nvPr>
        </p:nvSpPr>
        <p:spPr/>
        <p:txBody>
          <a:bodyPr/>
          <a:lstStyle/>
          <a:p>
            <a:fld id="{65C98948-C31B-4392-9FDD-58B9B45FF770}" type="slidenum">
              <a:rPr lang="es-EC" smtClean="0"/>
              <a:t>30</a:t>
            </a:fld>
            <a:endParaRPr lang="es-EC"/>
          </a:p>
        </p:txBody>
      </p:sp>
    </p:spTree>
    <p:extLst>
      <p:ext uri="{BB962C8B-B14F-4D97-AF65-F5344CB8AC3E}">
        <p14:creationId xmlns:p14="http://schemas.microsoft.com/office/powerpoint/2010/main" val="57239200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10"/>
          </p:nvPr>
        </p:nvSpPr>
        <p:spPr/>
        <p:txBody>
          <a:bodyPr/>
          <a:lstStyle/>
          <a:p>
            <a:fld id="{65C98948-C31B-4392-9FDD-58B9B45FF770}" type="slidenum">
              <a:rPr lang="es-EC" smtClean="0"/>
              <a:t>31</a:t>
            </a:fld>
            <a:endParaRPr lang="es-EC"/>
          </a:p>
        </p:txBody>
      </p:sp>
    </p:spTree>
    <p:extLst>
      <p:ext uri="{BB962C8B-B14F-4D97-AF65-F5344CB8AC3E}">
        <p14:creationId xmlns:p14="http://schemas.microsoft.com/office/powerpoint/2010/main" val="349128604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10"/>
          </p:nvPr>
        </p:nvSpPr>
        <p:spPr/>
        <p:txBody>
          <a:bodyPr/>
          <a:lstStyle/>
          <a:p>
            <a:fld id="{65C98948-C31B-4392-9FDD-58B9B45FF770}" type="slidenum">
              <a:rPr lang="es-EC" smtClean="0"/>
              <a:t>32</a:t>
            </a:fld>
            <a:endParaRPr lang="es-EC"/>
          </a:p>
        </p:txBody>
      </p:sp>
    </p:spTree>
    <p:extLst>
      <p:ext uri="{BB962C8B-B14F-4D97-AF65-F5344CB8AC3E}">
        <p14:creationId xmlns:p14="http://schemas.microsoft.com/office/powerpoint/2010/main" val="395414030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10"/>
          </p:nvPr>
        </p:nvSpPr>
        <p:spPr/>
        <p:txBody>
          <a:bodyPr/>
          <a:lstStyle/>
          <a:p>
            <a:fld id="{65C98948-C31B-4392-9FDD-58B9B45FF770}" type="slidenum">
              <a:rPr lang="es-EC" smtClean="0"/>
              <a:t>33</a:t>
            </a:fld>
            <a:endParaRPr lang="es-EC"/>
          </a:p>
        </p:txBody>
      </p:sp>
    </p:spTree>
    <p:extLst>
      <p:ext uri="{BB962C8B-B14F-4D97-AF65-F5344CB8AC3E}">
        <p14:creationId xmlns:p14="http://schemas.microsoft.com/office/powerpoint/2010/main" val="130457837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10"/>
          </p:nvPr>
        </p:nvSpPr>
        <p:spPr/>
        <p:txBody>
          <a:bodyPr/>
          <a:lstStyle/>
          <a:p>
            <a:fld id="{65C98948-C31B-4392-9FDD-58B9B45FF770}" type="slidenum">
              <a:rPr lang="es-EC" smtClean="0"/>
              <a:t>34</a:t>
            </a:fld>
            <a:endParaRPr lang="es-EC"/>
          </a:p>
        </p:txBody>
      </p:sp>
    </p:spTree>
    <p:extLst>
      <p:ext uri="{BB962C8B-B14F-4D97-AF65-F5344CB8AC3E}">
        <p14:creationId xmlns:p14="http://schemas.microsoft.com/office/powerpoint/2010/main" val="412495799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10"/>
          </p:nvPr>
        </p:nvSpPr>
        <p:spPr/>
        <p:txBody>
          <a:bodyPr/>
          <a:lstStyle/>
          <a:p>
            <a:fld id="{65C98948-C31B-4392-9FDD-58B9B45FF770}" type="slidenum">
              <a:rPr lang="es-EC" smtClean="0"/>
              <a:t>35</a:t>
            </a:fld>
            <a:endParaRPr lang="es-EC"/>
          </a:p>
        </p:txBody>
      </p:sp>
    </p:spTree>
    <p:extLst>
      <p:ext uri="{BB962C8B-B14F-4D97-AF65-F5344CB8AC3E}">
        <p14:creationId xmlns:p14="http://schemas.microsoft.com/office/powerpoint/2010/main" val="385516288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10"/>
          </p:nvPr>
        </p:nvSpPr>
        <p:spPr/>
        <p:txBody>
          <a:bodyPr/>
          <a:lstStyle/>
          <a:p>
            <a:fld id="{65C98948-C31B-4392-9FDD-58B9B45FF770}" type="slidenum">
              <a:rPr lang="es-EC" smtClean="0"/>
              <a:t>37</a:t>
            </a:fld>
            <a:endParaRPr lang="es-EC"/>
          </a:p>
        </p:txBody>
      </p:sp>
    </p:spTree>
    <p:extLst>
      <p:ext uri="{BB962C8B-B14F-4D97-AF65-F5344CB8AC3E}">
        <p14:creationId xmlns:p14="http://schemas.microsoft.com/office/powerpoint/2010/main" val="157162994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10"/>
          </p:nvPr>
        </p:nvSpPr>
        <p:spPr/>
        <p:txBody>
          <a:bodyPr/>
          <a:lstStyle/>
          <a:p>
            <a:fld id="{65C98948-C31B-4392-9FDD-58B9B45FF770}" type="slidenum">
              <a:rPr lang="es-EC" smtClean="0"/>
              <a:t>38</a:t>
            </a:fld>
            <a:endParaRPr lang="es-EC"/>
          </a:p>
        </p:txBody>
      </p:sp>
    </p:spTree>
    <p:extLst>
      <p:ext uri="{BB962C8B-B14F-4D97-AF65-F5344CB8AC3E}">
        <p14:creationId xmlns:p14="http://schemas.microsoft.com/office/powerpoint/2010/main" val="40787831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10"/>
          </p:nvPr>
        </p:nvSpPr>
        <p:spPr/>
        <p:txBody>
          <a:bodyPr/>
          <a:lstStyle/>
          <a:p>
            <a:fld id="{65C98948-C31B-4392-9FDD-58B9B45FF770}" type="slidenum">
              <a:rPr lang="es-EC" smtClean="0"/>
              <a:t>39</a:t>
            </a:fld>
            <a:endParaRPr lang="es-EC"/>
          </a:p>
        </p:txBody>
      </p:sp>
    </p:spTree>
    <p:extLst>
      <p:ext uri="{BB962C8B-B14F-4D97-AF65-F5344CB8AC3E}">
        <p14:creationId xmlns:p14="http://schemas.microsoft.com/office/powerpoint/2010/main" val="280757009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10"/>
          </p:nvPr>
        </p:nvSpPr>
        <p:spPr/>
        <p:txBody>
          <a:bodyPr/>
          <a:lstStyle/>
          <a:p>
            <a:fld id="{65C98948-C31B-4392-9FDD-58B9B45FF770}" type="slidenum">
              <a:rPr lang="es-EC" smtClean="0"/>
              <a:t>40</a:t>
            </a:fld>
            <a:endParaRPr lang="es-EC"/>
          </a:p>
        </p:txBody>
      </p:sp>
    </p:spTree>
    <p:extLst>
      <p:ext uri="{BB962C8B-B14F-4D97-AF65-F5344CB8AC3E}">
        <p14:creationId xmlns:p14="http://schemas.microsoft.com/office/powerpoint/2010/main" val="20717183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65C98948-C31B-4392-9FDD-58B9B45FF770}" type="slidenum">
              <a:rPr lang="es-EC" smtClean="0"/>
              <a:t>4</a:t>
            </a:fld>
            <a:endParaRPr lang="es-EC"/>
          </a:p>
        </p:txBody>
      </p:sp>
    </p:spTree>
    <p:extLst>
      <p:ext uri="{BB962C8B-B14F-4D97-AF65-F5344CB8AC3E}">
        <p14:creationId xmlns:p14="http://schemas.microsoft.com/office/powerpoint/2010/main" val="27147825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10"/>
          </p:nvPr>
        </p:nvSpPr>
        <p:spPr/>
        <p:txBody>
          <a:bodyPr/>
          <a:lstStyle/>
          <a:p>
            <a:fld id="{65C98948-C31B-4392-9FDD-58B9B45FF770}" type="slidenum">
              <a:rPr lang="es-EC" smtClean="0"/>
              <a:t>41</a:t>
            </a:fld>
            <a:endParaRPr lang="es-EC"/>
          </a:p>
        </p:txBody>
      </p:sp>
    </p:spTree>
    <p:extLst>
      <p:ext uri="{BB962C8B-B14F-4D97-AF65-F5344CB8AC3E}">
        <p14:creationId xmlns:p14="http://schemas.microsoft.com/office/powerpoint/2010/main" val="195517061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10"/>
          </p:nvPr>
        </p:nvSpPr>
        <p:spPr/>
        <p:txBody>
          <a:bodyPr/>
          <a:lstStyle/>
          <a:p>
            <a:fld id="{65C98948-C31B-4392-9FDD-58B9B45FF770}" type="slidenum">
              <a:rPr lang="es-EC" smtClean="0"/>
              <a:t>42</a:t>
            </a:fld>
            <a:endParaRPr lang="es-EC"/>
          </a:p>
        </p:txBody>
      </p:sp>
    </p:spTree>
    <p:extLst>
      <p:ext uri="{BB962C8B-B14F-4D97-AF65-F5344CB8AC3E}">
        <p14:creationId xmlns:p14="http://schemas.microsoft.com/office/powerpoint/2010/main" val="18103578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10"/>
          </p:nvPr>
        </p:nvSpPr>
        <p:spPr/>
        <p:txBody>
          <a:bodyPr/>
          <a:lstStyle/>
          <a:p>
            <a:fld id="{65C98948-C31B-4392-9FDD-58B9B45FF770}" type="slidenum">
              <a:rPr lang="es-EC" smtClean="0"/>
              <a:t>5</a:t>
            </a:fld>
            <a:endParaRPr lang="es-EC"/>
          </a:p>
        </p:txBody>
      </p:sp>
    </p:spTree>
    <p:extLst>
      <p:ext uri="{BB962C8B-B14F-4D97-AF65-F5344CB8AC3E}">
        <p14:creationId xmlns:p14="http://schemas.microsoft.com/office/powerpoint/2010/main" val="6560314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10"/>
          </p:nvPr>
        </p:nvSpPr>
        <p:spPr/>
        <p:txBody>
          <a:bodyPr/>
          <a:lstStyle/>
          <a:p>
            <a:fld id="{65C98948-C31B-4392-9FDD-58B9B45FF770}" type="slidenum">
              <a:rPr lang="es-EC" smtClean="0"/>
              <a:t>6</a:t>
            </a:fld>
            <a:endParaRPr lang="es-EC"/>
          </a:p>
        </p:txBody>
      </p:sp>
    </p:spTree>
    <p:extLst>
      <p:ext uri="{BB962C8B-B14F-4D97-AF65-F5344CB8AC3E}">
        <p14:creationId xmlns:p14="http://schemas.microsoft.com/office/powerpoint/2010/main" val="9767025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10"/>
          </p:nvPr>
        </p:nvSpPr>
        <p:spPr/>
        <p:txBody>
          <a:bodyPr/>
          <a:lstStyle/>
          <a:p>
            <a:fld id="{65C98948-C31B-4392-9FDD-58B9B45FF770}" type="slidenum">
              <a:rPr lang="es-EC" smtClean="0"/>
              <a:t>7</a:t>
            </a:fld>
            <a:endParaRPr lang="es-EC"/>
          </a:p>
        </p:txBody>
      </p:sp>
    </p:spTree>
    <p:extLst>
      <p:ext uri="{BB962C8B-B14F-4D97-AF65-F5344CB8AC3E}">
        <p14:creationId xmlns:p14="http://schemas.microsoft.com/office/powerpoint/2010/main" val="24872434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10"/>
          </p:nvPr>
        </p:nvSpPr>
        <p:spPr/>
        <p:txBody>
          <a:bodyPr/>
          <a:lstStyle/>
          <a:p>
            <a:fld id="{65C98948-C31B-4392-9FDD-58B9B45FF770}" type="slidenum">
              <a:rPr lang="es-EC" smtClean="0"/>
              <a:t>8</a:t>
            </a:fld>
            <a:endParaRPr lang="es-EC"/>
          </a:p>
        </p:txBody>
      </p:sp>
    </p:spTree>
    <p:extLst>
      <p:ext uri="{BB962C8B-B14F-4D97-AF65-F5344CB8AC3E}">
        <p14:creationId xmlns:p14="http://schemas.microsoft.com/office/powerpoint/2010/main" val="13626883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10"/>
          </p:nvPr>
        </p:nvSpPr>
        <p:spPr/>
        <p:txBody>
          <a:bodyPr/>
          <a:lstStyle/>
          <a:p>
            <a:fld id="{65C98948-C31B-4392-9FDD-58B9B45FF770}" type="slidenum">
              <a:rPr lang="es-EC" smtClean="0"/>
              <a:t>9</a:t>
            </a:fld>
            <a:endParaRPr lang="es-EC"/>
          </a:p>
        </p:txBody>
      </p:sp>
    </p:spTree>
    <p:extLst>
      <p:ext uri="{BB962C8B-B14F-4D97-AF65-F5344CB8AC3E}">
        <p14:creationId xmlns:p14="http://schemas.microsoft.com/office/powerpoint/2010/main" val="26593672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emf"/></Relationships>
</file>

<file path=ppt/slideLayouts/_rels/slideLayout1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vmlDrawing" Target="../drawings/vmlDrawing2.v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914400" y="2130426"/>
            <a:ext cx="103632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editar el estilo de subtítulo del patrón</a:t>
            </a:r>
            <a:endParaRPr lang="es-ES"/>
          </a:p>
        </p:txBody>
      </p:sp>
      <p:sp>
        <p:nvSpPr>
          <p:cNvPr id="4" name="3 Marcador de fecha"/>
          <p:cNvSpPr>
            <a:spLocks noGrp="1"/>
          </p:cNvSpPr>
          <p:nvPr>
            <p:ph type="dt" sz="half" idx="10"/>
          </p:nvPr>
        </p:nvSpPr>
        <p:spPr/>
        <p:txBody>
          <a:bodyPr/>
          <a:lstStyle>
            <a:lvl1pPr>
              <a:defRPr/>
            </a:lvl1pPr>
          </a:lstStyle>
          <a:p>
            <a:fld id="{87DF7349-C9E4-4DFF-AAA0-4B50798F0FD4}" type="datetimeFigureOut">
              <a:rPr lang="es-EC" smtClean="0"/>
              <a:t>06/09/2018</a:t>
            </a:fld>
            <a:endParaRPr lang="es-EC"/>
          </a:p>
        </p:txBody>
      </p:sp>
      <p:sp>
        <p:nvSpPr>
          <p:cNvPr id="5" name="4 Marcador de pie de página"/>
          <p:cNvSpPr>
            <a:spLocks noGrp="1"/>
          </p:cNvSpPr>
          <p:nvPr>
            <p:ph type="ftr" sz="quarter" idx="11"/>
          </p:nvPr>
        </p:nvSpPr>
        <p:spPr/>
        <p:txBody>
          <a:bodyPr/>
          <a:lstStyle>
            <a:lvl1pPr>
              <a:defRPr/>
            </a:lvl1pPr>
          </a:lstStyle>
          <a:p>
            <a:endParaRPr lang="es-EC"/>
          </a:p>
        </p:txBody>
      </p:sp>
      <p:sp>
        <p:nvSpPr>
          <p:cNvPr id="6" name="5 Marcador de número de diapositiva"/>
          <p:cNvSpPr>
            <a:spLocks noGrp="1"/>
          </p:cNvSpPr>
          <p:nvPr>
            <p:ph type="sldNum" sz="quarter" idx="12"/>
          </p:nvPr>
        </p:nvSpPr>
        <p:spPr/>
        <p:txBody>
          <a:bodyPr/>
          <a:lstStyle>
            <a:lvl1pPr>
              <a:defRPr/>
            </a:lvl1pPr>
          </a:lstStyle>
          <a:p>
            <a:fld id="{22E5380B-CBFB-48CB-9F7E-205FD8BBB680}" type="slidenum">
              <a:rPr lang="es-EC" smtClean="0"/>
              <a:t>‹Nº›</a:t>
            </a:fld>
            <a:endParaRPr lang="es-EC"/>
          </a:p>
        </p:txBody>
      </p:sp>
    </p:spTree>
    <p:extLst>
      <p:ext uri="{BB962C8B-B14F-4D97-AF65-F5344CB8AC3E}">
        <p14:creationId xmlns:p14="http://schemas.microsoft.com/office/powerpoint/2010/main" val="2952880282"/>
      </p:ext>
    </p:extLst>
  </p:cSld>
  <p:clrMapOvr>
    <a:masterClrMapping/>
  </p:clrMapOvr>
  <p:transition spd="slow" advClick="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fld id="{87DF7349-C9E4-4DFF-AAA0-4B50798F0FD4}" type="datetimeFigureOut">
              <a:rPr lang="es-EC" smtClean="0"/>
              <a:t>06/09/2018</a:t>
            </a:fld>
            <a:endParaRPr lang="es-EC"/>
          </a:p>
        </p:txBody>
      </p:sp>
      <p:sp>
        <p:nvSpPr>
          <p:cNvPr id="5" name="4 Marcador de pie de página"/>
          <p:cNvSpPr>
            <a:spLocks noGrp="1"/>
          </p:cNvSpPr>
          <p:nvPr>
            <p:ph type="ftr" sz="quarter" idx="11"/>
          </p:nvPr>
        </p:nvSpPr>
        <p:spPr/>
        <p:txBody>
          <a:bodyPr/>
          <a:lstStyle>
            <a:lvl1pPr>
              <a:defRPr/>
            </a:lvl1pPr>
          </a:lstStyle>
          <a:p>
            <a:endParaRPr lang="es-EC"/>
          </a:p>
        </p:txBody>
      </p:sp>
      <p:sp>
        <p:nvSpPr>
          <p:cNvPr id="6" name="5 Marcador de número de diapositiva"/>
          <p:cNvSpPr>
            <a:spLocks noGrp="1"/>
          </p:cNvSpPr>
          <p:nvPr>
            <p:ph type="sldNum" sz="quarter" idx="12"/>
          </p:nvPr>
        </p:nvSpPr>
        <p:spPr/>
        <p:txBody>
          <a:bodyPr/>
          <a:lstStyle>
            <a:lvl1pPr>
              <a:defRPr/>
            </a:lvl1pPr>
          </a:lstStyle>
          <a:p>
            <a:fld id="{22E5380B-CBFB-48CB-9F7E-205FD8BBB680}" type="slidenum">
              <a:rPr lang="es-EC" smtClean="0"/>
              <a:t>‹Nº›</a:t>
            </a:fld>
            <a:endParaRPr lang="es-EC"/>
          </a:p>
        </p:txBody>
      </p:sp>
    </p:spTree>
    <p:extLst>
      <p:ext uri="{BB962C8B-B14F-4D97-AF65-F5344CB8AC3E}">
        <p14:creationId xmlns:p14="http://schemas.microsoft.com/office/powerpoint/2010/main" val="760933004"/>
      </p:ext>
    </p:extLst>
  </p:cSld>
  <p:clrMapOvr>
    <a:masterClrMapping/>
  </p:clrMapOvr>
  <p:transition spd="slow" advClick="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8839200" y="274639"/>
            <a:ext cx="27432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609600" y="274639"/>
            <a:ext cx="8026400" cy="5851525"/>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fld id="{87DF7349-C9E4-4DFF-AAA0-4B50798F0FD4}" type="datetimeFigureOut">
              <a:rPr lang="es-EC" smtClean="0"/>
              <a:t>06/09/2018</a:t>
            </a:fld>
            <a:endParaRPr lang="es-EC"/>
          </a:p>
        </p:txBody>
      </p:sp>
      <p:sp>
        <p:nvSpPr>
          <p:cNvPr id="5" name="4 Marcador de pie de página"/>
          <p:cNvSpPr>
            <a:spLocks noGrp="1"/>
          </p:cNvSpPr>
          <p:nvPr>
            <p:ph type="ftr" sz="quarter" idx="11"/>
          </p:nvPr>
        </p:nvSpPr>
        <p:spPr/>
        <p:txBody>
          <a:bodyPr/>
          <a:lstStyle>
            <a:lvl1pPr>
              <a:defRPr/>
            </a:lvl1pPr>
          </a:lstStyle>
          <a:p>
            <a:endParaRPr lang="es-EC"/>
          </a:p>
        </p:txBody>
      </p:sp>
      <p:sp>
        <p:nvSpPr>
          <p:cNvPr id="6" name="5 Marcador de número de diapositiva"/>
          <p:cNvSpPr>
            <a:spLocks noGrp="1"/>
          </p:cNvSpPr>
          <p:nvPr>
            <p:ph type="sldNum" sz="quarter" idx="12"/>
          </p:nvPr>
        </p:nvSpPr>
        <p:spPr/>
        <p:txBody>
          <a:bodyPr/>
          <a:lstStyle>
            <a:lvl1pPr>
              <a:defRPr/>
            </a:lvl1pPr>
          </a:lstStyle>
          <a:p>
            <a:fld id="{22E5380B-CBFB-48CB-9F7E-205FD8BBB680}" type="slidenum">
              <a:rPr lang="es-EC" smtClean="0"/>
              <a:t>‹Nº›</a:t>
            </a:fld>
            <a:endParaRPr lang="es-EC"/>
          </a:p>
        </p:txBody>
      </p:sp>
    </p:spTree>
    <p:extLst>
      <p:ext uri="{BB962C8B-B14F-4D97-AF65-F5344CB8AC3E}">
        <p14:creationId xmlns:p14="http://schemas.microsoft.com/office/powerpoint/2010/main" val="4227201383"/>
      </p:ext>
    </p:extLst>
  </p:cSld>
  <p:clrMapOvr>
    <a:masterClrMapping/>
  </p:clrMapOvr>
  <p:transition spd="slow" advClick="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cSld name="1_Diapositiva de título">
    <p:spTree>
      <p:nvGrpSpPr>
        <p:cNvPr id="1" name=""/>
        <p:cNvGrpSpPr/>
        <p:nvPr/>
      </p:nvGrpSpPr>
      <p:grpSpPr>
        <a:xfrm>
          <a:off x="0" y="0"/>
          <a:ext cx="0" cy="0"/>
          <a:chOff x="0" y="0"/>
          <a:chExt cx="0" cy="0"/>
        </a:xfrm>
      </p:grpSpPr>
      <p:graphicFrame>
        <p:nvGraphicFramePr>
          <p:cNvPr id="2" name="Object 43"/>
          <p:cNvGraphicFramePr>
            <a:graphicFrameLocks noChangeAspect="1"/>
          </p:cNvGraphicFramePr>
          <p:nvPr/>
        </p:nvGraphicFramePr>
        <p:xfrm>
          <a:off x="-25400" y="749300"/>
          <a:ext cx="12217400" cy="5360988"/>
        </p:xfrm>
        <a:graphic>
          <a:graphicData uri="http://schemas.openxmlformats.org/presentationml/2006/ole">
            <mc:AlternateContent xmlns:mc="http://schemas.openxmlformats.org/markup-compatibility/2006">
              <mc:Choice xmlns:v="urn:schemas-microsoft-com:vml" Requires="v">
                <p:oleObj spid="_x0000_s2101" name="CorelDRAW" r:id="rId3" imgW="9168480" imgH="5375520" progId="">
                  <p:embed/>
                </p:oleObj>
              </mc:Choice>
              <mc:Fallback>
                <p:oleObj name="CorelDRAW" r:id="rId3" imgW="9168480" imgH="5375520" progId="">
                  <p:embed/>
                  <p:pic>
                    <p:nvPicPr>
                      <p:cNvPr id="2" name="Object 43"/>
                      <p:cNvPicPr>
                        <a:picLocks noChangeAspect="1" noChangeArrowheads="1"/>
                      </p:cNvPicPr>
                      <p:nvPr/>
                    </p:nvPicPr>
                    <p:blipFill>
                      <a:blip r:embed="rId4">
                        <a:extLst>
                          <a:ext uri="{28A0092B-C50C-407E-A947-70E740481C1C}">
                            <a14:useLocalDpi xmlns:a14="http://schemas.microsoft.com/office/drawing/2010/main" val="0"/>
                          </a:ext>
                        </a:extLst>
                      </a:blip>
                      <a:srcRect r="2681"/>
                      <a:stretch>
                        <a:fillRect/>
                      </a:stretch>
                    </p:blipFill>
                    <p:spPr bwMode="auto">
                      <a:xfrm>
                        <a:off x="-25400" y="749300"/>
                        <a:ext cx="12217400" cy="5360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Rectangle 27"/>
          <p:cNvSpPr>
            <a:spLocks noChangeArrowheads="1"/>
          </p:cNvSpPr>
          <p:nvPr/>
        </p:nvSpPr>
        <p:spPr bwMode="auto">
          <a:xfrm>
            <a:off x="4095751" y="2286000"/>
            <a:ext cx="3860800" cy="476250"/>
          </a:xfrm>
          <a:prstGeom prst="rect">
            <a:avLst/>
          </a:prstGeom>
          <a:noFill/>
          <a:ln w="9525">
            <a:noFill/>
            <a:miter lim="800000"/>
            <a:headEnd/>
            <a:tailEnd/>
          </a:ln>
          <a:effectLst/>
        </p:spPr>
        <p:txBody>
          <a:bodyPr/>
          <a:lstStyle/>
          <a:p>
            <a:pPr algn="ctr">
              <a:defRPr/>
            </a:pPr>
            <a:endParaRPr lang="es-ES" sz="1400"/>
          </a:p>
        </p:txBody>
      </p:sp>
      <p:pic>
        <p:nvPicPr>
          <p:cNvPr id="8" name="12 Imagen" descr="pie de pagina espe.jpg"/>
          <p:cNvPicPr>
            <a:picLocks noChangeAspect="1"/>
          </p:cNvPicPr>
          <p:nvPr/>
        </p:nvPicPr>
        <p:blipFill>
          <a:blip r:embed="rId5" cstate="print"/>
          <a:srcRect/>
          <a:stretch>
            <a:fillRect/>
          </a:stretch>
        </p:blipFill>
        <p:spPr bwMode="auto">
          <a:xfrm>
            <a:off x="0" y="5864226"/>
            <a:ext cx="12192000" cy="1065213"/>
          </a:xfrm>
          <a:prstGeom prst="rect">
            <a:avLst/>
          </a:prstGeom>
          <a:noFill/>
          <a:ln w="9525">
            <a:solidFill>
              <a:schemeClr val="tx1"/>
            </a:solidFill>
            <a:miter lim="800000"/>
            <a:headEnd/>
            <a:tailEnd/>
          </a:ln>
        </p:spPr>
      </p:pic>
      <p:sp>
        <p:nvSpPr>
          <p:cNvPr id="10" name="7 Marcador de fecha"/>
          <p:cNvSpPr>
            <a:spLocks noGrp="1"/>
          </p:cNvSpPr>
          <p:nvPr>
            <p:ph type="dt" sz="half" idx="2"/>
          </p:nvPr>
        </p:nvSpPr>
        <p:spPr>
          <a:xfrm>
            <a:off x="513589" y="5661248"/>
            <a:ext cx="2702091" cy="216024"/>
          </a:xfrm>
          <a:prstGeom prst="rect">
            <a:avLst/>
          </a:prstGeom>
        </p:spPr>
        <p:txBody>
          <a:bodyPr vert="horz" lIns="91440" tIns="45720" rIns="91440" bIns="45720" rtlCol="0" anchor="ctr"/>
          <a:lstStyle>
            <a:lvl1pPr algn="ctr">
              <a:defRPr sz="500">
                <a:solidFill>
                  <a:schemeClr val="tx1"/>
                </a:solidFill>
              </a:defRPr>
            </a:lvl1pPr>
          </a:lstStyle>
          <a:p>
            <a:r>
              <a:rPr lang="es-EC" b="1" smtClean="0"/>
              <a:t>FECHA ÚLTIMA REVISIÓN: </a:t>
            </a:r>
            <a:r>
              <a:rPr lang="es-EC" smtClean="0"/>
              <a:t>09/10/13</a:t>
            </a:r>
            <a:endParaRPr lang="es-EC" dirty="0"/>
          </a:p>
        </p:txBody>
      </p:sp>
      <p:sp>
        <p:nvSpPr>
          <p:cNvPr id="11" name="8 Marcador de pie de página"/>
          <p:cNvSpPr>
            <a:spLocks noGrp="1"/>
          </p:cNvSpPr>
          <p:nvPr>
            <p:ph type="ftr" sz="quarter" idx="3"/>
          </p:nvPr>
        </p:nvSpPr>
        <p:spPr>
          <a:xfrm>
            <a:off x="5850880" y="5662451"/>
            <a:ext cx="1930400" cy="213618"/>
          </a:xfrm>
          <a:prstGeom prst="rect">
            <a:avLst/>
          </a:prstGeom>
        </p:spPr>
        <p:txBody>
          <a:bodyPr vert="horz" lIns="91440" tIns="45720" rIns="91440" bIns="45720" rtlCol="0" anchor="ctr"/>
          <a:lstStyle>
            <a:lvl1pPr algn="ctr">
              <a:defRPr sz="500">
                <a:solidFill>
                  <a:schemeClr val="tx1"/>
                </a:solidFill>
              </a:defRPr>
            </a:lvl1pPr>
          </a:lstStyle>
          <a:p>
            <a:r>
              <a:rPr lang="es-EC" b="1" smtClean="0"/>
              <a:t>CÓDIGO: </a:t>
            </a:r>
            <a:r>
              <a:rPr lang="es-EC" smtClean="0"/>
              <a:t>SGC.DI.260</a:t>
            </a:r>
            <a:endParaRPr lang="es-EC" dirty="0"/>
          </a:p>
        </p:txBody>
      </p:sp>
      <p:sp>
        <p:nvSpPr>
          <p:cNvPr id="12" name="9 Marcador de número de diapositiva"/>
          <p:cNvSpPr>
            <a:spLocks noGrp="1"/>
          </p:cNvSpPr>
          <p:nvPr>
            <p:ph type="sldNum" sz="quarter" idx="4"/>
          </p:nvPr>
        </p:nvSpPr>
        <p:spPr>
          <a:xfrm>
            <a:off x="10416480" y="5662451"/>
            <a:ext cx="1165920" cy="213618"/>
          </a:xfrm>
          <a:prstGeom prst="rect">
            <a:avLst/>
          </a:prstGeom>
        </p:spPr>
        <p:txBody>
          <a:bodyPr vert="horz" lIns="91440" tIns="45720" rIns="91440" bIns="45720" rtlCol="0" anchor="ctr"/>
          <a:lstStyle>
            <a:lvl1pPr algn="ctr">
              <a:defRPr sz="500">
                <a:solidFill>
                  <a:schemeClr val="tx1"/>
                </a:solidFill>
              </a:defRPr>
            </a:lvl1pPr>
          </a:lstStyle>
          <a:p>
            <a:r>
              <a:rPr lang="es-EC" b="1" smtClean="0"/>
              <a:t>VERSIÓN: </a:t>
            </a:r>
            <a:r>
              <a:rPr lang="es-EC" smtClean="0"/>
              <a:t>1.1</a:t>
            </a:r>
            <a:endParaRPr lang="es-EC" dirty="0"/>
          </a:p>
        </p:txBody>
      </p:sp>
      <p:pic>
        <p:nvPicPr>
          <p:cNvPr id="9" name="8 Imagen"/>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57469" y="222164"/>
            <a:ext cx="2976000" cy="576448"/>
          </a:xfrm>
          <a:prstGeom prst="rect">
            <a:avLst/>
          </a:prstGeom>
        </p:spPr>
      </p:pic>
      <p:sp>
        <p:nvSpPr>
          <p:cNvPr id="13" name="Rectangle 27"/>
          <p:cNvSpPr>
            <a:spLocks noChangeArrowheads="1"/>
          </p:cNvSpPr>
          <p:nvPr userDrawn="1"/>
        </p:nvSpPr>
        <p:spPr bwMode="auto">
          <a:xfrm>
            <a:off x="4095751" y="2286000"/>
            <a:ext cx="3860800" cy="476250"/>
          </a:xfrm>
          <a:prstGeom prst="rect">
            <a:avLst/>
          </a:prstGeom>
          <a:noFill/>
          <a:ln w="9525">
            <a:noFill/>
            <a:miter lim="800000"/>
            <a:headEnd/>
            <a:tailEnd/>
          </a:ln>
          <a:effectLst/>
        </p:spPr>
        <p:txBody>
          <a:bodyPr/>
          <a:lstStyle/>
          <a:p>
            <a:pPr algn="ctr">
              <a:defRPr/>
            </a:pPr>
            <a:endParaRPr lang="es-ES" sz="1400"/>
          </a:p>
        </p:txBody>
      </p:sp>
      <p:pic>
        <p:nvPicPr>
          <p:cNvPr id="14" name="12 Imagen" descr="pie de pagina espe.jpg"/>
          <p:cNvPicPr>
            <a:picLocks noChangeAspect="1"/>
          </p:cNvPicPr>
          <p:nvPr userDrawn="1"/>
        </p:nvPicPr>
        <p:blipFill>
          <a:blip r:embed="rId5" cstate="print"/>
          <a:srcRect/>
          <a:stretch>
            <a:fillRect/>
          </a:stretch>
        </p:blipFill>
        <p:spPr bwMode="auto">
          <a:xfrm>
            <a:off x="0" y="5864226"/>
            <a:ext cx="12192000" cy="1065213"/>
          </a:xfrm>
          <a:prstGeom prst="rect">
            <a:avLst/>
          </a:prstGeom>
          <a:noFill/>
          <a:ln w="9525">
            <a:solidFill>
              <a:schemeClr val="tx1"/>
            </a:solidFill>
            <a:miter lim="800000"/>
            <a:headEnd/>
            <a:tailEnd/>
          </a:ln>
        </p:spPr>
      </p:pic>
      <p:pic>
        <p:nvPicPr>
          <p:cNvPr id="15" name="8 Imagen"/>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57469" y="222164"/>
            <a:ext cx="2976000" cy="576448"/>
          </a:xfrm>
          <a:prstGeom prst="rect">
            <a:avLst/>
          </a:prstGeom>
        </p:spPr>
      </p:pic>
    </p:spTree>
    <p:extLst>
      <p:ext uri="{BB962C8B-B14F-4D97-AF65-F5344CB8AC3E}">
        <p14:creationId xmlns:p14="http://schemas.microsoft.com/office/powerpoint/2010/main" val="12328076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2_Diapositiva de título">
    <p:spTree>
      <p:nvGrpSpPr>
        <p:cNvPr id="1" name=""/>
        <p:cNvGrpSpPr/>
        <p:nvPr/>
      </p:nvGrpSpPr>
      <p:grpSpPr>
        <a:xfrm>
          <a:off x="0" y="0"/>
          <a:ext cx="0" cy="0"/>
          <a:chOff x="0" y="0"/>
          <a:chExt cx="0" cy="0"/>
        </a:xfrm>
      </p:grpSpPr>
      <p:graphicFrame>
        <p:nvGraphicFramePr>
          <p:cNvPr id="2" name="Object 43"/>
          <p:cNvGraphicFramePr>
            <a:graphicFrameLocks noChangeAspect="1"/>
          </p:cNvGraphicFramePr>
          <p:nvPr/>
        </p:nvGraphicFramePr>
        <p:xfrm>
          <a:off x="-25400" y="749300"/>
          <a:ext cx="12217400" cy="5360988"/>
        </p:xfrm>
        <a:graphic>
          <a:graphicData uri="http://schemas.openxmlformats.org/presentationml/2006/ole">
            <mc:AlternateContent xmlns:mc="http://schemas.openxmlformats.org/markup-compatibility/2006">
              <mc:Choice xmlns:v="urn:schemas-microsoft-com:vml" Requires="v">
                <p:oleObj spid="_x0000_s1078" name="CorelDRAW" r:id="rId3" imgW="9168480" imgH="5375520" progId="">
                  <p:embed/>
                </p:oleObj>
              </mc:Choice>
              <mc:Fallback>
                <p:oleObj name="CorelDRAW" r:id="rId3" imgW="9168480" imgH="5375520" progId="">
                  <p:embed/>
                  <p:pic>
                    <p:nvPicPr>
                      <p:cNvPr id="2" name="Object 43"/>
                      <p:cNvPicPr>
                        <a:picLocks noChangeAspect="1" noChangeArrowheads="1"/>
                      </p:cNvPicPr>
                      <p:nvPr/>
                    </p:nvPicPr>
                    <p:blipFill>
                      <a:blip r:embed="rId4">
                        <a:extLst>
                          <a:ext uri="{28A0092B-C50C-407E-A947-70E740481C1C}">
                            <a14:useLocalDpi xmlns:a14="http://schemas.microsoft.com/office/drawing/2010/main" val="0"/>
                          </a:ext>
                        </a:extLst>
                      </a:blip>
                      <a:srcRect r="2681"/>
                      <a:stretch>
                        <a:fillRect/>
                      </a:stretch>
                    </p:blipFill>
                    <p:spPr bwMode="auto">
                      <a:xfrm>
                        <a:off x="-25400" y="749300"/>
                        <a:ext cx="12217400" cy="5360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Rectangle 27"/>
          <p:cNvSpPr>
            <a:spLocks noChangeArrowheads="1"/>
          </p:cNvSpPr>
          <p:nvPr userDrawn="1"/>
        </p:nvSpPr>
        <p:spPr bwMode="auto">
          <a:xfrm>
            <a:off x="4095751" y="2286000"/>
            <a:ext cx="3860800" cy="476250"/>
          </a:xfrm>
          <a:prstGeom prst="rect">
            <a:avLst/>
          </a:prstGeom>
          <a:noFill/>
          <a:ln w="9525">
            <a:noFill/>
            <a:miter lim="800000"/>
            <a:headEnd/>
            <a:tailEnd/>
          </a:ln>
          <a:effectLst/>
        </p:spPr>
        <p:txBody>
          <a:bodyPr/>
          <a:lstStyle/>
          <a:p>
            <a:pPr algn="ctr">
              <a:defRPr/>
            </a:pPr>
            <a:endParaRPr lang="es-ES" sz="1400"/>
          </a:p>
        </p:txBody>
      </p:sp>
      <p:pic>
        <p:nvPicPr>
          <p:cNvPr id="8" name="12 Imagen" descr="pie de pagina espe.jpg"/>
          <p:cNvPicPr>
            <a:picLocks noChangeAspect="1"/>
          </p:cNvPicPr>
          <p:nvPr userDrawn="1"/>
        </p:nvPicPr>
        <p:blipFill>
          <a:blip r:embed="rId5" cstate="print"/>
          <a:srcRect/>
          <a:stretch>
            <a:fillRect/>
          </a:stretch>
        </p:blipFill>
        <p:spPr bwMode="auto">
          <a:xfrm>
            <a:off x="0" y="5864226"/>
            <a:ext cx="12192000" cy="1065213"/>
          </a:xfrm>
          <a:prstGeom prst="rect">
            <a:avLst/>
          </a:prstGeom>
          <a:noFill/>
          <a:ln w="9525">
            <a:solidFill>
              <a:schemeClr val="tx1"/>
            </a:solidFill>
            <a:miter lim="800000"/>
            <a:headEnd/>
            <a:tailEnd/>
          </a:ln>
        </p:spPr>
      </p:pic>
      <p:sp>
        <p:nvSpPr>
          <p:cNvPr id="10" name="7 Marcador de fecha"/>
          <p:cNvSpPr>
            <a:spLocks noGrp="1"/>
          </p:cNvSpPr>
          <p:nvPr>
            <p:ph type="dt" sz="half" idx="2"/>
          </p:nvPr>
        </p:nvSpPr>
        <p:spPr>
          <a:xfrm>
            <a:off x="513589" y="5661248"/>
            <a:ext cx="2702091" cy="216024"/>
          </a:xfrm>
          <a:prstGeom prst="rect">
            <a:avLst/>
          </a:prstGeom>
        </p:spPr>
        <p:txBody>
          <a:bodyPr vert="horz" lIns="91440" tIns="45720" rIns="91440" bIns="45720" rtlCol="0" anchor="ctr"/>
          <a:lstStyle>
            <a:lvl1pPr algn="ctr">
              <a:defRPr sz="500">
                <a:solidFill>
                  <a:schemeClr val="tx1"/>
                </a:solidFill>
              </a:defRPr>
            </a:lvl1pPr>
          </a:lstStyle>
          <a:p>
            <a:r>
              <a:rPr lang="es-EC" b="1" dirty="0"/>
              <a:t>FECHA ÚLTIMA REVISIÓN: </a:t>
            </a:r>
            <a:r>
              <a:rPr lang="es-EC" dirty="0"/>
              <a:t>09/10/13</a:t>
            </a:r>
          </a:p>
        </p:txBody>
      </p:sp>
      <p:sp>
        <p:nvSpPr>
          <p:cNvPr id="11" name="8 Marcador de pie de página"/>
          <p:cNvSpPr>
            <a:spLocks noGrp="1"/>
          </p:cNvSpPr>
          <p:nvPr>
            <p:ph type="ftr" sz="quarter" idx="3"/>
          </p:nvPr>
        </p:nvSpPr>
        <p:spPr>
          <a:xfrm>
            <a:off x="5850880" y="5662451"/>
            <a:ext cx="1930400" cy="213618"/>
          </a:xfrm>
          <a:prstGeom prst="rect">
            <a:avLst/>
          </a:prstGeom>
        </p:spPr>
        <p:txBody>
          <a:bodyPr vert="horz" lIns="91440" tIns="45720" rIns="91440" bIns="45720" rtlCol="0" anchor="ctr"/>
          <a:lstStyle>
            <a:lvl1pPr algn="ctr">
              <a:defRPr sz="500">
                <a:solidFill>
                  <a:schemeClr val="tx1"/>
                </a:solidFill>
              </a:defRPr>
            </a:lvl1pPr>
          </a:lstStyle>
          <a:p>
            <a:r>
              <a:rPr lang="es-EC" b="1"/>
              <a:t>CÓDIGO: </a:t>
            </a:r>
            <a:r>
              <a:rPr lang="es-EC"/>
              <a:t>SGC.DI.260</a:t>
            </a:r>
            <a:endParaRPr lang="es-EC" dirty="0"/>
          </a:p>
        </p:txBody>
      </p:sp>
      <p:sp>
        <p:nvSpPr>
          <p:cNvPr id="12" name="9 Marcador de número de diapositiva"/>
          <p:cNvSpPr>
            <a:spLocks noGrp="1"/>
          </p:cNvSpPr>
          <p:nvPr>
            <p:ph type="sldNum" sz="quarter" idx="4"/>
          </p:nvPr>
        </p:nvSpPr>
        <p:spPr>
          <a:xfrm>
            <a:off x="10416480" y="5662451"/>
            <a:ext cx="1165920" cy="213618"/>
          </a:xfrm>
          <a:prstGeom prst="rect">
            <a:avLst/>
          </a:prstGeom>
        </p:spPr>
        <p:txBody>
          <a:bodyPr vert="horz" lIns="91440" tIns="45720" rIns="91440" bIns="45720" rtlCol="0" anchor="ctr"/>
          <a:lstStyle>
            <a:lvl1pPr algn="ctr">
              <a:defRPr sz="500">
                <a:solidFill>
                  <a:schemeClr val="tx1"/>
                </a:solidFill>
              </a:defRPr>
            </a:lvl1pPr>
          </a:lstStyle>
          <a:p>
            <a:r>
              <a:rPr lang="es-EC" b="1" dirty="0"/>
              <a:t>VERSIÓN: </a:t>
            </a:r>
            <a:r>
              <a:rPr lang="es-EC" dirty="0"/>
              <a:t>1.1</a:t>
            </a:r>
          </a:p>
        </p:txBody>
      </p:sp>
      <p:pic>
        <p:nvPicPr>
          <p:cNvPr id="9" name="8 Imagen"/>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57469" y="222164"/>
            <a:ext cx="2976000" cy="576448"/>
          </a:xfrm>
          <a:prstGeom prst="rect">
            <a:avLst/>
          </a:prstGeom>
        </p:spPr>
      </p:pic>
    </p:spTree>
    <p:extLst>
      <p:ext uri="{BB962C8B-B14F-4D97-AF65-F5344CB8AC3E}">
        <p14:creationId xmlns:p14="http://schemas.microsoft.com/office/powerpoint/2010/main" val="586213842"/>
      </p:ext>
    </p:extLst>
  </p:cSld>
  <p:clrMapOvr>
    <a:masterClrMapping/>
  </p:clrMapOvr>
  <p:transition spd="slow"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dirty="0"/>
          </a:p>
        </p:txBody>
      </p:sp>
      <p:sp>
        <p:nvSpPr>
          <p:cNvPr id="3" name="2 Marcador de contenido"/>
          <p:cNvSpPr>
            <a:spLocks noGrp="1"/>
          </p:cNvSpPr>
          <p:nvPr>
            <p:ph idx="1"/>
          </p:nvPr>
        </p:nvSpPr>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fld id="{87DF7349-C9E4-4DFF-AAA0-4B50798F0FD4}" type="datetimeFigureOut">
              <a:rPr lang="es-EC" smtClean="0"/>
              <a:t>06/09/2018</a:t>
            </a:fld>
            <a:endParaRPr lang="es-EC"/>
          </a:p>
        </p:txBody>
      </p:sp>
      <p:sp>
        <p:nvSpPr>
          <p:cNvPr id="5" name="4 Marcador de pie de página"/>
          <p:cNvSpPr>
            <a:spLocks noGrp="1"/>
          </p:cNvSpPr>
          <p:nvPr>
            <p:ph type="ftr" sz="quarter" idx="11"/>
          </p:nvPr>
        </p:nvSpPr>
        <p:spPr/>
        <p:txBody>
          <a:bodyPr/>
          <a:lstStyle>
            <a:lvl1pPr>
              <a:defRPr/>
            </a:lvl1pPr>
          </a:lstStyle>
          <a:p>
            <a:endParaRPr lang="es-EC"/>
          </a:p>
        </p:txBody>
      </p:sp>
      <p:sp>
        <p:nvSpPr>
          <p:cNvPr id="6" name="5 Marcador de número de diapositiva"/>
          <p:cNvSpPr>
            <a:spLocks noGrp="1"/>
          </p:cNvSpPr>
          <p:nvPr>
            <p:ph type="sldNum" sz="quarter" idx="12"/>
          </p:nvPr>
        </p:nvSpPr>
        <p:spPr/>
        <p:txBody>
          <a:bodyPr/>
          <a:lstStyle>
            <a:lvl1pPr>
              <a:defRPr/>
            </a:lvl1pPr>
          </a:lstStyle>
          <a:p>
            <a:fld id="{22E5380B-CBFB-48CB-9F7E-205FD8BBB680}" type="slidenum">
              <a:rPr lang="es-EC" smtClean="0"/>
              <a:t>‹Nº›</a:t>
            </a:fld>
            <a:endParaRPr lang="es-EC"/>
          </a:p>
        </p:txBody>
      </p:sp>
    </p:spTree>
    <p:extLst>
      <p:ext uri="{BB962C8B-B14F-4D97-AF65-F5344CB8AC3E}">
        <p14:creationId xmlns:p14="http://schemas.microsoft.com/office/powerpoint/2010/main" val="2601740168"/>
      </p:ext>
    </p:extLst>
  </p:cSld>
  <p:clrMapOvr>
    <a:masterClrMapping/>
  </p:clrMapOvr>
  <p:transition spd="slow" advClick="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963084" y="4406901"/>
            <a:ext cx="103632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3 Marcador de fecha"/>
          <p:cNvSpPr>
            <a:spLocks noGrp="1"/>
          </p:cNvSpPr>
          <p:nvPr>
            <p:ph type="dt" sz="half" idx="10"/>
          </p:nvPr>
        </p:nvSpPr>
        <p:spPr/>
        <p:txBody>
          <a:bodyPr/>
          <a:lstStyle>
            <a:lvl1pPr>
              <a:defRPr/>
            </a:lvl1pPr>
          </a:lstStyle>
          <a:p>
            <a:fld id="{87DF7349-C9E4-4DFF-AAA0-4B50798F0FD4}" type="datetimeFigureOut">
              <a:rPr lang="es-EC" smtClean="0"/>
              <a:t>06/09/2018</a:t>
            </a:fld>
            <a:endParaRPr lang="es-EC"/>
          </a:p>
        </p:txBody>
      </p:sp>
      <p:sp>
        <p:nvSpPr>
          <p:cNvPr id="5" name="4 Marcador de pie de página"/>
          <p:cNvSpPr>
            <a:spLocks noGrp="1"/>
          </p:cNvSpPr>
          <p:nvPr>
            <p:ph type="ftr" sz="quarter" idx="11"/>
          </p:nvPr>
        </p:nvSpPr>
        <p:spPr/>
        <p:txBody>
          <a:bodyPr/>
          <a:lstStyle>
            <a:lvl1pPr>
              <a:defRPr/>
            </a:lvl1pPr>
          </a:lstStyle>
          <a:p>
            <a:endParaRPr lang="es-EC"/>
          </a:p>
        </p:txBody>
      </p:sp>
      <p:sp>
        <p:nvSpPr>
          <p:cNvPr id="6" name="5 Marcador de número de diapositiva"/>
          <p:cNvSpPr>
            <a:spLocks noGrp="1"/>
          </p:cNvSpPr>
          <p:nvPr>
            <p:ph type="sldNum" sz="quarter" idx="12"/>
          </p:nvPr>
        </p:nvSpPr>
        <p:spPr/>
        <p:txBody>
          <a:bodyPr/>
          <a:lstStyle>
            <a:lvl1pPr>
              <a:defRPr/>
            </a:lvl1pPr>
          </a:lstStyle>
          <a:p>
            <a:fld id="{22E5380B-CBFB-48CB-9F7E-205FD8BBB680}" type="slidenum">
              <a:rPr lang="es-EC" smtClean="0"/>
              <a:t>‹Nº›</a:t>
            </a:fld>
            <a:endParaRPr lang="es-EC"/>
          </a:p>
        </p:txBody>
      </p:sp>
    </p:spTree>
    <p:extLst>
      <p:ext uri="{BB962C8B-B14F-4D97-AF65-F5344CB8AC3E}">
        <p14:creationId xmlns:p14="http://schemas.microsoft.com/office/powerpoint/2010/main" val="1222527585"/>
      </p:ext>
    </p:extLst>
  </p:cSld>
  <p:clrMapOvr>
    <a:masterClrMapping/>
  </p:clrMapOvr>
  <p:transition spd="slow" advClick="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3 Marcador de fecha"/>
          <p:cNvSpPr>
            <a:spLocks noGrp="1"/>
          </p:cNvSpPr>
          <p:nvPr>
            <p:ph type="dt" sz="half" idx="10"/>
          </p:nvPr>
        </p:nvSpPr>
        <p:spPr/>
        <p:txBody>
          <a:bodyPr/>
          <a:lstStyle>
            <a:lvl1pPr>
              <a:defRPr/>
            </a:lvl1pPr>
          </a:lstStyle>
          <a:p>
            <a:fld id="{87DF7349-C9E4-4DFF-AAA0-4B50798F0FD4}" type="datetimeFigureOut">
              <a:rPr lang="es-EC" smtClean="0"/>
              <a:t>06/09/2018</a:t>
            </a:fld>
            <a:endParaRPr lang="es-EC"/>
          </a:p>
        </p:txBody>
      </p:sp>
      <p:sp>
        <p:nvSpPr>
          <p:cNvPr id="6" name="4 Marcador de pie de página"/>
          <p:cNvSpPr>
            <a:spLocks noGrp="1"/>
          </p:cNvSpPr>
          <p:nvPr>
            <p:ph type="ftr" sz="quarter" idx="11"/>
          </p:nvPr>
        </p:nvSpPr>
        <p:spPr/>
        <p:txBody>
          <a:bodyPr/>
          <a:lstStyle>
            <a:lvl1pPr>
              <a:defRPr/>
            </a:lvl1pPr>
          </a:lstStyle>
          <a:p>
            <a:endParaRPr lang="es-EC"/>
          </a:p>
        </p:txBody>
      </p:sp>
      <p:sp>
        <p:nvSpPr>
          <p:cNvPr id="7" name="5 Marcador de número de diapositiva"/>
          <p:cNvSpPr>
            <a:spLocks noGrp="1"/>
          </p:cNvSpPr>
          <p:nvPr>
            <p:ph type="sldNum" sz="quarter" idx="12"/>
          </p:nvPr>
        </p:nvSpPr>
        <p:spPr/>
        <p:txBody>
          <a:bodyPr/>
          <a:lstStyle>
            <a:lvl1pPr>
              <a:defRPr/>
            </a:lvl1pPr>
          </a:lstStyle>
          <a:p>
            <a:fld id="{22E5380B-CBFB-48CB-9F7E-205FD8BBB680}" type="slidenum">
              <a:rPr lang="es-EC" smtClean="0"/>
              <a:t>‹Nº›</a:t>
            </a:fld>
            <a:endParaRPr lang="es-EC"/>
          </a:p>
        </p:txBody>
      </p:sp>
    </p:spTree>
    <p:extLst>
      <p:ext uri="{BB962C8B-B14F-4D97-AF65-F5344CB8AC3E}">
        <p14:creationId xmlns:p14="http://schemas.microsoft.com/office/powerpoint/2010/main" val="2173970375"/>
      </p:ext>
    </p:extLst>
  </p:cSld>
  <p:clrMapOvr>
    <a:masterClrMapping/>
  </p:clrMapOvr>
  <p:transition spd="slow" advClick="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3 Marcador de contenido"/>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5 Marcador de contenido"/>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3 Marcador de fecha"/>
          <p:cNvSpPr>
            <a:spLocks noGrp="1"/>
          </p:cNvSpPr>
          <p:nvPr>
            <p:ph type="dt" sz="half" idx="10"/>
          </p:nvPr>
        </p:nvSpPr>
        <p:spPr/>
        <p:txBody>
          <a:bodyPr/>
          <a:lstStyle>
            <a:lvl1pPr>
              <a:defRPr/>
            </a:lvl1pPr>
          </a:lstStyle>
          <a:p>
            <a:fld id="{87DF7349-C9E4-4DFF-AAA0-4B50798F0FD4}" type="datetimeFigureOut">
              <a:rPr lang="es-EC" smtClean="0"/>
              <a:t>06/09/2018</a:t>
            </a:fld>
            <a:endParaRPr lang="es-EC"/>
          </a:p>
        </p:txBody>
      </p:sp>
      <p:sp>
        <p:nvSpPr>
          <p:cNvPr id="8" name="4 Marcador de pie de página"/>
          <p:cNvSpPr>
            <a:spLocks noGrp="1"/>
          </p:cNvSpPr>
          <p:nvPr>
            <p:ph type="ftr" sz="quarter" idx="11"/>
          </p:nvPr>
        </p:nvSpPr>
        <p:spPr/>
        <p:txBody>
          <a:bodyPr/>
          <a:lstStyle>
            <a:lvl1pPr>
              <a:defRPr/>
            </a:lvl1pPr>
          </a:lstStyle>
          <a:p>
            <a:endParaRPr lang="es-EC"/>
          </a:p>
        </p:txBody>
      </p:sp>
      <p:sp>
        <p:nvSpPr>
          <p:cNvPr id="9" name="5 Marcador de número de diapositiva"/>
          <p:cNvSpPr>
            <a:spLocks noGrp="1"/>
          </p:cNvSpPr>
          <p:nvPr>
            <p:ph type="sldNum" sz="quarter" idx="12"/>
          </p:nvPr>
        </p:nvSpPr>
        <p:spPr/>
        <p:txBody>
          <a:bodyPr/>
          <a:lstStyle>
            <a:lvl1pPr>
              <a:defRPr/>
            </a:lvl1pPr>
          </a:lstStyle>
          <a:p>
            <a:fld id="{22E5380B-CBFB-48CB-9F7E-205FD8BBB680}" type="slidenum">
              <a:rPr lang="es-EC" smtClean="0"/>
              <a:t>‹Nº›</a:t>
            </a:fld>
            <a:endParaRPr lang="es-EC"/>
          </a:p>
        </p:txBody>
      </p:sp>
    </p:spTree>
    <p:extLst>
      <p:ext uri="{BB962C8B-B14F-4D97-AF65-F5344CB8AC3E}">
        <p14:creationId xmlns:p14="http://schemas.microsoft.com/office/powerpoint/2010/main" val="523424821"/>
      </p:ext>
    </p:extLst>
  </p:cSld>
  <p:clrMapOvr>
    <a:masterClrMapping/>
  </p:clrMapOvr>
  <p:transition spd="slow" advClick="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3 Marcador de fecha"/>
          <p:cNvSpPr>
            <a:spLocks noGrp="1"/>
          </p:cNvSpPr>
          <p:nvPr>
            <p:ph type="dt" sz="half" idx="10"/>
          </p:nvPr>
        </p:nvSpPr>
        <p:spPr/>
        <p:txBody>
          <a:bodyPr/>
          <a:lstStyle>
            <a:lvl1pPr>
              <a:defRPr/>
            </a:lvl1pPr>
          </a:lstStyle>
          <a:p>
            <a:fld id="{87DF7349-C9E4-4DFF-AAA0-4B50798F0FD4}" type="datetimeFigureOut">
              <a:rPr lang="es-EC" smtClean="0"/>
              <a:t>06/09/2018</a:t>
            </a:fld>
            <a:endParaRPr lang="es-EC"/>
          </a:p>
        </p:txBody>
      </p:sp>
      <p:sp>
        <p:nvSpPr>
          <p:cNvPr id="4" name="4 Marcador de pie de página"/>
          <p:cNvSpPr>
            <a:spLocks noGrp="1"/>
          </p:cNvSpPr>
          <p:nvPr>
            <p:ph type="ftr" sz="quarter" idx="11"/>
          </p:nvPr>
        </p:nvSpPr>
        <p:spPr/>
        <p:txBody>
          <a:bodyPr/>
          <a:lstStyle>
            <a:lvl1pPr>
              <a:defRPr/>
            </a:lvl1pPr>
          </a:lstStyle>
          <a:p>
            <a:endParaRPr lang="es-EC"/>
          </a:p>
        </p:txBody>
      </p:sp>
      <p:sp>
        <p:nvSpPr>
          <p:cNvPr id="5" name="5 Marcador de número de diapositiva"/>
          <p:cNvSpPr>
            <a:spLocks noGrp="1"/>
          </p:cNvSpPr>
          <p:nvPr>
            <p:ph type="sldNum" sz="quarter" idx="12"/>
          </p:nvPr>
        </p:nvSpPr>
        <p:spPr/>
        <p:txBody>
          <a:bodyPr/>
          <a:lstStyle>
            <a:lvl1pPr>
              <a:defRPr/>
            </a:lvl1pPr>
          </a:lstStyle>
          <a:p>
            <a:fld id="{22E5380B-CBFB-48CB-9F7E-205FD8BBB680}" type="slidenum">
              <a:rPr lang="es-EC" smtClean="0"/>
              <a:t>‹Nº›</a:t>
            </a:fld>
            <a:endParaRPr lang="es-EC"/>
          </a:p>
        </p:txBody>
      </p:sp>
    </p:spTree>
    <p:extLst>
      <p:ext uri="{BB962C8B-B14F-4D97-AF65-F5344CB8AC3E}">
        <p14:creationId xmlns:p14="http://schemas.microsoft.com/office/powerpoint/2010/main" val="1385207978"/>
      </p:ext>
    </p:extLst>
  </p:cSld>
  <p:clrMapOvr>
    <a:masterClrMapping/>
  </p:clrMapOvr>
  <p:transition spd="slow" advClick="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p:cNvSpPr>
            <a:spLocks noGrp="1"/>
          </p:cNvSpPr>
          <p:nvPr>
            <p:ph type="dt" sz="half" idx="10"/>
          </p:nvPr>
        </p:nvSpPr>
        <p:spPr/>
        <p:txBody>
          <a:bodyPr/>
          <a:lstStyle>
            <a:lvl1pPr>
              <a:defRPr/>
            </a:lvl1pPr>
          </a:lstStyle>
          <a:p>
            <a:fld id="{87DF7349-C9E4-4DFF-AAA0-4B50798F0FD4}" type="datetimeFigureOut">
              <a:rPr lang="es-EC" smtClean="0"/>
              <a:t>06/09/2018</a:t>
            </a:fld>
            <a:endParaRPr lang="es-EC"/>
          </a:p>
        </p:txBody>
      </p:sp>
      <p:sp>
        <p:nvSpPr>
          <p:cNvPr id="3" name="4 Marcador de pie de página"/>
          <p:cNvSpPr>
            <a:spLocks noGrp="1"/>
          </p:cNvSpPr>
          <p:nvPr>
            <p:ph type="ftr" sz="quarter" idx="11"/>
          </p:nvPr>
        </p:nvSpPr>
        <p:spPr/>
        <p:txBody>
          <a:bodyPr/>
          <a:lstStyle>
            <a:lvl1pPr>
              <a:defRPr/>
            </a:lvl1pPr>
          </a:lstStyle>
          <a:p>
            <a:endParaRPr lang="es-EC"/>
          </a:p>
        </p:txBody>
      </p:sp>
      <p:sp>
        <p:nvSpPr>
          <p:cNvPr id="4" name="5 Marcador de número de diapositiva"/>
          <p:cNvSpPr>
            <a:spLocks noGrp="1"/>
          </p:cNvSpPr>
          <p:nvPr>
            <p:ph type="sldNum" sz="quarter" idx="12"/>
          </p:nvPr>
        </p:nvSpPr>
        <p:spPr/>
        <p:txBody>
          <a:bodyPr/>
          <a:lstStyle>
            <a:lvl1pPr>
              <a:defRPr/>
            </a:lvl1pPr>
          </a:lstStyle>
          <a:p>
            <a:fld id="{22E5380B-CBFB-48CB-9F7E-205FD8BBB680}" type="slidenum">
              <a:rPr lang="es-EC" smtClean="0"/>
              <a:t>‹Nº›</a:t>
            </a:fld>
            <a:endParaRPr lang="es-EC"/>
          </a:p>
        </p:txBody>
      </p:sp>
    </p:spTree>
    <p:extLst>
      <p:ext uri="{BB962C8B-B14F-4D97-AF65-F5344CB8AC3E}">
        <p14:creationId xmlns:p14="http://schemas.microsoft.com/office/powerpoint/2010/main" val="1688482887"/>
      </p:ext>
    </p:extLst>
  </p:cSld>
  <p:clrMapOvr>
    <a:masterClrMapping/>
  </p:clrMapOvr>
  <p:transition spd="slow" advClick="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1" y="273050"/>
            <a:ext cx="4011084"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5" name="3 Marcador de fecha"/>
          <p:cNvSpPr>
            <a:spLocks noGrp="1"/>
          </p:cNvSpPr>
          <p:nvPr>
            <p:ph type="dt" sz="half" idx="10"/>
          </p:nvPr>
        </p:nvSpPr>
        <p:spPr/>
        <p:txBody>
          <a:bodyPr/>
          <a:lstStyle>
            <a:lvl1pPr>
              <a:defRPr/>
            </a:lvl1pPr>
          </a:lstStyle>
          <a:p>
            <a:fld id="{87DF7349-C9E4-4DFF-AAA0-4B50798F0FD4}" type="datetimeFigureOut">
              <a:rPr lang="es-EC" smtClean="0"/>
              <a:t>06/09/2018</a:t>
            </a:fld>
            <a:endParaRPr lang="es-EC"/>
          </a:p>
        </p:txBody>
      </p:sp>
      <p:sp>
        <p:nvSpPr>
          <p:cNvPr id="6" name="4 Marcador de pie de página"/>
          <p:cNvSpPr>
            <a:spLocks noGrp="1"/>
          </p:cNvSpPr>
          <p:nvPr>
            <p:ph type="ftr" sz="quarter" idx="11"/>
          </p:nvPr>
        </p:nvSpPr>
        <p:spPr/>
        <p:txBody>
          <a:bodyPr/>
          <a:lstStyle>
            <a:lvl1pPr>
              <a:defRPr/>
            </a:lvl1pPr>
          </a:lstStyle>
          <a:p>
            <a:endParaRPr lang="es-EC"/>
          </a:p>
        </p:txBody>
      </p:sp>
      <p:sp>
        <p:nvSpPr>
          <p:cNvPr id="7" name="5 Marcador de número de diapositiva"/>
          <p:cNvSpPr>
            <a:spLocks noGrp="1"/>
          </p:cNvSpPr>
          <p:nvPr>
            <p:ph type="sldNum" sz="quarter" idx="12"/>
          </p:nvPr>
        </p:nvSpPr>
        <p:spPr/>
        <p:txBody>
          <a:bodyPr/>
          <a:lstStyle>
            <a:lvl1pPr>
              <a:defRPr/>
            </a:lvl1pPr>
          </a:lstStyle>
          <a:p>
            <a:fld id="{22E5380B-CBFB-48CB-9F7E-205FD8BBB680}" type="slidenum">
              <a:rPr lang="es-EC" smtClean="0"/>
              <a:t>‹Nº›</a:t>
            </a:fld>
            <a:endParaRPr lang="es-EC"/>
          </a:p>
        </p:txBody>
      </p:sp>
    </p:spTree>
    <p:extLst>
      <p:ext uri="{BB962C8B-B14F-4D97-AF65-F5344CB8AC3E}">
        <p14:creationId xmlns:p14="http://schemas.microsoft.com/office/powerpoint/2010/main" val="2192581002"/>
      </p:ext>
    </p:extLst>
  </p:cSld>
  <p:clrMapOvr>
    <a:masterClrMapping/>
  </p:clrMapOvr>
  <p:transition spd="slow" advClick="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389717" y="4800600"/>
            <a:ext cx="73152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s-ES" noProof="0" smtClean="0"/>
              <a:t>Haga clic en el icono para agregar una imagen</a:t>
            </a:r>
            <a:endParaRPr lang="es-ES" noProof="0"/>
          </a:p>
        </p:txBody>
      </p:sp>
      <p:sp>
        <p:nvSpPr>
          <p:cNvPr id="4" name="3 Marcador de texto"/>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5" name="3 Marcador de fecha"/>
          <p:cNvSpPr>
            <a:spLocks noGrp="1"/>
          </p:cNvSpPr>
          <p:nvPr>
            <p:ph type="dt" sz="half" idx="10"/>
          </p:nvPr>
        </p:nvSpPr>
        <p:spPr/>
        <p:txBody>
          <a:bodyPr/>
          <a:lstStyle>
            <a:lvl1pPr>
              <a:defRPr/>
            </a:lvl1pPr>
          </a:lstStyle>
          <a:p>
            <a:fld id="{87DF7349-C9E4-4DFF-AAA0-4B50798F0FD4}" type="datetimeFigureOut">
              <a:rPr lang="es-EC" smtClean="0"/>
              <a:t>06/09/2018</a:t>
            </a:fld>
            <a:endParaRPr lang="es-EC"/>
          </a:p>
        </p:txBody>
      </p:sp>
      <p:sp>
        <p:nvSpPr>
          <p:cNvPr id="6" name="4 Marcador de pie de página"/>
          <p:cNvSpPr>
            <a:spLocks noGrp="1"/>
          </p:cNvSpPr>
          <p:nvPr>
            <p:ph type="ftr" sz="quarter" idx="11"/>
          </p:nvPr>
        </p:nvSpPr>
        <p:spPr/>
        <p:txBody>
          <a:bodyPr/>
          <a:lstStyle>
            <a:lvl1pPr>
              <a:defRPr/>
            </a:lvl1pPr>
          </a:lstStyle>
          <a:p>
            <a:endParaRPr lang="es-EC"/>
          </a:p>
        </p:txBody>
      </p:sp>
      <p:sp>
        <p:nvSpPr>
          <p:cNvPr id="7" name="5 Marcador de número de diapositiva"/>
          <p:cNvSpPr>
            <a:spLocks noGrp="1"/>
          </p:cNvSpPr>
          <p:nvPr>
            <p:ph type="sldNum" sz="quarter" idx="12"/>
          </p:nvPr>
        </p:nvSpPr>
        <p:spPr/>
        <p:txBody>
          <a:bodyPr/>
          <a:lstStyle>
            <a:lvl1pPr>
              <a:defRPr/>
            </a:lvl1pPr>
          </a:lstStyle>
          <a:p>
            <a:fld id="{22E5380B-CBFB-48CB-9F7E-205FD8BBB680}" type="slidenum">
              <a:rPr lang="es-EC" smtClean="0"/>
              <a:t>‹Nº›</a:t>
            </a:fld>
            <a:endParaRPr lang="es-EC"/>
          </a:p>
        </p:txBody>
      </p:sp>
    </p:spTree>
    <p:extLst>
      <p:ext uri="{BB962C8B-B14F-4D97-AF65-F5344CB8AC3E}">
        <p14:creationId xmlns:p14="http://schemas.microsoft.com/office/powerpoint/2010/main" val="752843978"/>
      </p:ext>
    </p:extLst>
  </p:cSld>
  <p:clrMapOvr>
    <a:masterClrMapping/>
  </p:clrMapOvr>
  <p:transition spd="slow" advClick="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cstate="print"/>
          <a:srcRect/>
          <a:stretch>
            <a:fillRect/>
          </a:stretch>
        </a:blipFill>
        <a:effectLst/>
      </p:bgPr>
    </p:bg>
    <p:spTree>
      <p:nvGrpSpPr>
        <p:cNvPr id="1" name=""/>
        <p:cNvGrpSpPr/>
        <p:nvPr/>
      </p:nvGrpSpPr>
      <p:grpSpPr>
        <a:xfrm>
          <a:off x="0" y="0"/>
          <a:ext cx="0" cy="0"/>
          <a:chOff x="0" y="0"/>
          <a:chExt cx="0" cy="0"/>
        </a:xfrm>
      </p:grpSpPr>
      <p:sp>
        <p:nvSpPr>
          <p:cNvPr id="1026" name="1 Marcador de título"/>
          <p:cNvSpPr>
            <a:spLocks noGrp="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altLang="es-ES"/>
              <a:t>Haga clic para modificar el estilo de título del patrón</a:t>
            </a:r>
          </a:p>
        </p:txBody>
      </p:sp>
      <p:sp>
        <p:nvSpPr>
          <p:cNvPr id="1027" name="2 Marcador de texto"/>
          <p:cNvSpPr>
            <a:spLocks noGrp="1"/>
          </p:cNvSpPr>
          <p:nvPr>
            <p:ph type="body" idx="1"/>
          </p:nvPr>
        </p:nvSpPr>
        <p:spPr bwMode="auto">
          <a:xfrm>
            <a:off x="609600" y="16002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altLang="es-ES"/>
              <a:t>Haga clic para modificar el estilo de texto del patrón</a:t>
            </a:r>
          </a:p>
          <a:p>
            <a:pPr lvl="1"/>
            <a:r>
              <a:rPr lang="es-ES" altLang="es-ES"/>
              <a:t>Segundo nivel</a:t>
            </a:r>
          </a:p>
          <a:p>
            <a:pPr lvl="2"/>
            <a:r>
              <a:rPr lang="es-ES" altLang="es-ES"/>
              <a:t>Tercer nivel</a:t>
            </a:r>
          </a:p>
          <a:p>
            <a:pPr lvl="3"/>
            <a:r>
              <a:rPr lang="es-ES" altLang="es-ES"/>
              <a:t>Cuarto nivel</a:t>
            </a:r>
          </a:p>
          <a:p>
            <a:pPr lvl="4"/>
            <a:r>
              <a:rPr lang="es-ES" altLang="es-ES"/>
              <a:t>Quinto nivel</a:t>
            </a:r>
          </a:p>
        </p:txBody>
      </p:sp>
      <p:sp>
        <p:nvSpPr>
          <p:cNvPr id="4" name="3 Marcador de fecha"/>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fld id="{87DF7349-C9E4-4DFF-AAA0-4B50798F0FD4}" type="datetimeFigureOut">
              <a:rPr lang="es-EC" smtClean="0"/>
              <a:t>06/09/2018</a:t>
            </a:fld>
            <a:endParaRPr lang="es-EC"/>
          </a:p>
        </p:txBody>
      </p:sp>
      <p:sp>
        <p:nvSpPr>
          <p:cNvPr id="5" name="4 Marcador de pie de página"/>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endParaRPr lang="es-EC"/>
          </a:p>
        </p:txBody>
      </p:sp>
      <p:sp>
        <p:nvSpPr>
          <p:cNvPr id="6" name="5 Marcador de número de diapositiva"/>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fld id="{22E5380B-CBFB-48CB-9F7E-205FD8BBB680}" type="slidenum">
              <a:rPr lang="es-EC" smtClean="0"/>
              <a:t>‹Nº›</a:t>
            </a:fld>
            <a:endParaRPr lang="es-EC"/>
          </a:p>
        </p:txBody>
      </p:sp>
    </p:spTree>
    <p:extLst>
      <p:ext uri="{BB962C8B-B14F-4D97-AF65-F5344CB8AC3E}">
        <p14:creationId xmlns:p14="http://schemas.microsoft.com/office/powerpoint/2010/main" val="2149704367"/>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60" r:id="rId13"/>
  </p:sldLayoutIdLst>
  <p:transition spd="slow" advClick="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Arial" charset="0"/>
        </a:defRPr>
      </a:lvl2pPr>
      <a:lvl3pPr algn="ctr" rtl="0" eaLnBrk="1" fontAlgn="base" hangingPunct="1">
        <a:spcBef>
          <a:spcPct val="0"/>
        </a:spcBef>
        <a:spcAft>
          <a:spcPct val="0"/>
        </a:spcAft>
        <a:defRPr sz="4400">
          <a:solidFill>
            <a:schemeClr val="tx1"/>
          </a:solidFill>
          <a:latin typeface="Arial" charset="0"/>
        </a:defRPr>
      </a:lvl3pPr>
      <a:lvl4pPr algn="ctr" rtl="0" eaLnBrk="1" fontAlgn="base" hangingPunct="1">
        <a:spcBef>
          <a:spcPct val="0"/>
        </a:spcBef>
        <a:spcAft>
          <a:spcPct val="0"/>
        </a:spcAft>
        <a:defRPr sz="4400">
          <a:solidFill>
            <a:schemeClr val="tx1"/>
          </a:solidFill>
          <a:latin typeface="Arial" charset="0"/>
        </a:defRPr>
      </a:lvl4pPr>
      <a:lvl5pPr algn="ctr" rtl="0" eaLnBrk="1" fontAlgn="base" hangingPunct="1">
        <a:spcBef>
          <a:spcPct val="0"/>
        </a:spcBef>
        <a:spcAft>
          <a:spcPct val="0"/>
        </a:spcAft>
        <a:defRPr sz="4400">
          <a:solidFill>
            <a:schemeClr val="tx1"/>
          </a:solidFill>
          <a:latin typeface="Arial"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8" Type="http://schemas.openxmlformats.org/officeDocument/2006/relationships/diagramData" Target="../diagrams/data9.xml"/><Relationship Id="rId3" Type="http://schemas.openxmlformats.org/officeDocument/2006/relationships/diagramData" Target="../diagrams/data8.xml"/><Relationship Id="rId7" Type="http://schemas.microsoft.com/office/2007/relationships/diagramDrawing" Target="../diagrams/drawing8.xml"/><Relationship Id="rId12" Type="http://schemas.microsoft.com/office/2007/relationships/diagramDrawing" Target="../diagrams/drawing9.xml"/><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diagramColors" Target="../diagrams/colors8.xml"/><Relationship Id="rId11" Type="http://schemas.openxmlformats.org/officeDocument/2006/relationships/diagramColors" Target="../diagrams/colors9.xml"/><Relationship Id="rId5" Type="http://schemas.openxmlformats.org/officeDocument/2006/relationships/diagramQuickStyle" Target="../diagrams/quickStyle8.xml"/><Relationship Id="rId10" Type="http://schemas.openxmlformats.org/officeDocument/2006/relationships/diagramQuickStyle" Target="../diagrams/quickStyle9.xml"/><Relationship Id="rId4" Type="http://schemas.openxmlformats.org/officeDocument/2006/relationships/diagramLayout" Target="../diagrams/layout8.xml"/><Relationship Id="rId9" Type="http://schemas.openxmlformats.org/officeDocument/2006/relationships/diagramLayout" Target="../diagrams/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1.xml"/><Relationship Id="rId1" Type="http://schemas.openxmlformats.org/officeDocument/2006/relationships/slideLayout" Target="../slideLayouts/slideLayout6.xml"/><Relationship Id="rId5" Type="http://schemas.openxmlformats.org/officeDocument/2006/relationships/image" Target="../media/image22.png"/><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26.png"/></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image" Target="../media/image30.png"/></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0.xml"/><Relationship Id="rId1" Type="http://schemas.openxmlformats.org/officeDocument/2006/relationships/slideLayout" Target="../slideLayouts/slideLayout6.xml"/><Relationship Id="rId4" Type="http://schemas.openxmlformats.org/officeDocument/2006/relationships/image" Target="../media/image34.png"/></Relationships>
</file>

<file path=ppt/slides/_rels/slide2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1.xml"/><Relationship Id="rId1" Type="http://schemas.openxmlformats.org/officeDocument/2006/relationships/slideLayout" Target="../slideLayouts/slideLayout6.xml"/><Relationship Id="rId4" Type="http://schemas.openxmlformats.org/officeDocument/2006/relationships/image" Target="../media/image36.png"/></Relationships>
</file>

<file path=ppt/slides/_rels/slide2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2.xml"/><Relationship Id="rId1" Type="http://schemas.openxmlformats.org/officeDocument/2006/relationships/slideLayout" Target="../slideLayouts/slideLayout6.xml"/><Relationship Id="rId4" Type="http://schemas.openxmlformats.org/officeDocument/2006/relationships/image" Target="../media/image38.png"/></Relationships>
</file>

<file path=ppt/slides/_rels/slide2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3.xml"/><Relationship Id="rId1" Type="http://schemas.openxmlformats.org/officeDocument/2006/relationships/slideLayout" Target="../slideLayouts/slideLayout6.xml"/><Relationship Id="rId4" Type="http://schemas.openxmlformats.org/officeDocument/2006/relationships/image" Target="../media/image40.png"/></Relationships>
</file>

<file path=ppt/slides/_rels/slide2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4.xml"/><Relationship Id="rId1" Type="http://schemas.openxmlformats.org/officeDocument/2006/relationships/slideLayout" Target="../slideLayouts/slideLayout6.xml"/><Relationship Id="rId4" Type="http://schemas.openxmlformats.org/officeDocument/2006/relationships/image" Target="../media/image42.png"/></Relationships>
</file>

<file path=ppt/slides/_rels/slide2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5.xml"/><Relationship Id="rId1" Type="http://schemas.openxmlformats.org/officeDocument/2006/relationships/slideLayout" Target="../slideLayouts/slideLayout6.xml"/><Relationship Id="rId4" Type="http://schemas.openxmlformats.org/officeDocument/2006/relationships/image" Target="../media/image44.png"/></Relationships>
</file>

<file path=ppt/slides/_rels/slide2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6.xml"/><Relationship Id="rId1" Type="http://schemas.openxmlformats.org/officeDocument/2006/relationships/slideLayout" Target="../slideLayouts/slideLayout6.xml"/><Relationship Id="rId4" Type="http://schemas.openxmlformats.org/officeDocument/2006/relationships/image" Target="../media/image46.png"/></Relationships>
</file>

<file path=ppt/slides/_rels/slide2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7.xml"/><Relationship Id="rId1" Type="http://schemas.openxmlformats.org/officeDocument/2006/relationships/slideLayout" Target="../slideLayouts/slideLayout6.xml"/><Relationship Id="rId4" Type="http://schemas.openxmlformats.org/officeDocument/2006/relationships/image" Target="../media/image48.png"/></Relationships>
</file>

<file path=ppt/slides/_rels/slide2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8.xml"/><Relationship Id="rId1" Type="http://schemas.openxmlformats.org/officeDocument/2006/relationships/slideLayout" Target="../slideLayouts/slideLayout6.xml"/><Relationship Id="rId4" Type="http://schemas.openxmlformats.org/officeDocument/2006/relationships/image" Target="../media/image50.png"/></Relationships>
</file>

<file path=ppt/slides/_rels/slide2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9.xml"/><Relationship Id="rId1" Type="http://schemas.openxmlformats.org/officeDocument/2006/relationships/slideLayout" Target="../slideLayouts/slideLayout6.xml"/><Relationship Id="rId4" Type="http://schemas.openxmlformats.org/officeDocument/2006/relationships/image" Target="../media/image52.png"/></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jpg"/><Relationship Id="rId9" Type="http://schemas.openxmlformats.org/officeDocument/2006/relationships/image" Target="../media/image12.JPG"/></Relationships>
</file>

<file path=ppt/slides/_rels/slide30.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8" Type="http://schemas.openxmlformats.org/officeDocument/2006/relationships/diagramColors" Target="../diagrams/colors11.xml"/><Relationship Id="rId3" Type="http://schemas.openxmlformats.org/officeDocument/2006/relationships/image" Target="../media/image54.emf"/><Relationship Id="rId7" Type="http://schemas.openxmlformats.org/officeDocument/2006/relationships/diagramQuickStyle" Target="../diagrams/quickStyle11.xml"/><Relationship Id="rId2" Type="http://schemas.openxmlformats.org/officeDocument/2006/relationships/notesSlide" Target="../notesSlides/notesSlide31.xml"/><Relationship Id="rId1" Type="http://schemas.openxmlformats.org/officeDocument/2006/relationships/slideLayout" Target="../slideLayouts/slideLayout6.xml"/><Relationship Id="rId6" Type="http://schemas.openxmlformats.org/officeDocument/2006/relationships/diagramLayout" Target="../diagrams/layout11.xml"/><Relationship Id="rId5" Type="http://schemas.openxmlformats.org/officeDocument/2006/relationships/diagramData" Target="../diagrams/data11.xml"/><Relationship Id="rId4" Type="http://schemas.openxmlformats.org/officeDocument/2006/relationships/image" Target="../media/image55.jpeg"/><Relationship Id="rId9" Type="http://schemas.microsoft.com/office/2007/relationships/diagramDrawing" Target="../diagrams/drawing11.xml"/></Relationships>
</file>

<file path=ppt/slides/_rels/slide32.xml.rels><?xml version="1.0" encoding="UTF-8" standalone="yes"?>
<Relationships xmlns="http://schemas.openxmlformats.org/package/2006/relationships"><Relationship Id="rId8" Type="http://schemas.openxmlformats.org/officeDocument/2006/relationships/diagramColors" Target="../diagrams/colors12.xml"/><Relationship Id="rId3" Type="http://schemas.openxmlformats.org/officeDocument/2006/relationships/image" Target="../media/image56.png"/><Relationship Id="rId7" Type="http://schemas.openxmlformats.org/officeDocument/2006/relationships/diagramQuickStyle" Target="../diagrams/quickStyle12.xml"/><Relationship Id="rId2" Type="http://schemas.openxmlformats.org/officeDocument/2006/relationships/notesSlide" Target="../notesSlides/notesSlide32.xml"/><Relationship Id="rId1" Type="http://schemas.openxmlformats.org/officeDocument/2006/relationships/slideLayout" Target="../slideLayouts/slideLayout6.xml"/><Relationship Id="rId6" Type="http://schemas.openxmlformats.org/officeDocument/2006/relationships/diagramLayout" Target="../diagrams/layout12.xml"/><Relationship Id="rId5" Type="http://schemas.openxmlformats.org/officeDocument/2006/relationships/diagramData" Target="../diagrams/data12.xml"/><Relationship Id="rId4" Type="http://schemas.openxmlformats.org/officeDocument/2006/relationships/image" Target="../media/image57.emf"/><Relationship Id="rId9" Type="http://schemas.microsoft.com/office/2007/relationships/diagramDrawing" Target="../diagrams/drawing12.xml"/></Relationships>
</file>

<file path=ppt/slides/_rels/slide33.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33.xml"/><Relationship Id="rId1" Type="http://schemas.openxmlformats.org/officeDocument/2006/relationships/slideLayout" Target="../slideLayouts/slideLayout6.xml"/><Relationship Id="rId4" Type="http://schemas.openxmlformats.org/officeDocument/2006/relationships/image" Target="../media/image59.jpeg"/></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34.xml"/><Relationship Id="rId1" Type="http://schemas.openxmlformats.org/officeDocument/2006/relationships/slideLayout" Target="../slideLayouts/slideLayout6.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35.xml"/><Relationship Id="rId1" Type="http://schemas.openxmlformats.org/officeDocument/2006/relationships/slideLayout" Target="../slideLayouts/slideLayout6.xml"/><Relationship Id="rId4" Type="http://schemas.openxmlformats.org/officeDocument/2006/relationships/image" Target="../media/image62.png"/></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6.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36.xml"/><Relationship Id="rId1" Type="http://schemas.openxmlformats.org/officeDocument/2006/relationships/slideLayout" Target="../slideLayouts/slideLayout6.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37.xml"/><Relationship Id="rId1" Type="http://schemas.openxmlformats.org/officeDocument/2006/relationships/slideLayout" Target="../slideLayouts/slideLayout6.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notesSlide" Target="../notesSlides/notesSlide38.xml"/><Relationship Id="rId1" Type="http://schemas.openxmlformats.org/officeDocument/2006/relationships/slideLayout" Target="../slideLayouts/slideLayout6.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0.xml.rels><?xml version="1.0" encoding="UTF-8" standalone="yes"?>
<Relationships xmlns="http://schemas.openxmlformats.org/package/2006/relationships"><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notesSlide" Target="../notesSlides/notesSlide39.xml"/><Relationship Id="rId1" Type="http://schemas.openxmlformats.org/officeDocument/2006/relationships/slideLayout" Target="../slideLayouts/slideLayout6.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41.xml.rels><?xml version="1.0" encoding="UTF-8" standalone="yes"?>
<Relationships xmlns="http://schemas.openxmlformats.org/package/2006/relationships"><Relationship Id="rId3" Type="http://schemas.openxmlformats.org/officeDocument/2006/relationships/diagramData" Target="../diagrams/data19.xml"/><Relationship Id="rId7" Type="http://schemas.microsoft.com/office/2007/relationships/diagramDrawing" Target="../diagrams/drawing19.xml"/><Relationship Id="rId2" Type="http://schemas.openxmlformats.org/officeDocument/2006/relationships/notesSlide" Target="../notesSlides/notesSlide40.xml"/><Relationship Id="rId1" Type="http://schemas.openxmlformats.org/officeDocument/2006/relationships/slideLayout" Target="../slideLayouts/slideLayout6.xml"/><Relationship Id="rId6" Type="http://schemas.openxmlformats.org/officeDocument/2006/relationships/diagramColors" Target="../diagrams/colors19.xml"/><Relationship Id="rId5" Type="http://schemas.openxmlformats.org/officeDocument/2006/relationships/diagramQuickStyle" Target="../diagrams/quickStyle19.xml"/><Relationship Id="rId4" Type="http://schemas.openxmlformats.org/officeDocument/2006/relationships/diagramLayout" Target="../diagrams/layout19.xml"/></Relationships>
</file>

<file path=ppt/slides/_rels/slide42.xml.rels><?xml version="1.0" encoding="UTF-8" standalone="yes"?>
<Relationships xmlns="http://schemas.openxmlformats.org/package/2006/relationships"><Relationship Id="rId3" Type="http://schemas.openxmlformats.org/officeDocument/2006/relationships/image" Target="../media/image67.gif"/><Relationship Id="rId2" Type="http://schemas.openxmlformats.org/officeDocument/2006/relationships/notesSlide" Target="../notesSlides/notesSlide41.xml"/><Relationship Id="rId1" Type="http://schemas.openxmlformats.org/officeDocument/2006/relationships/slideLayout" Target="../slideLayouts/slideLayout6.xml"/><Relationship Id="rId4" Type="http://schemas.openxmlformats.org/officeDocument/2006/relationships/image" Target="../media/image68.jpeg"/></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8.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18.jpeg"/><Relationship Id="rId7" Type="http://schemas.openxmlformats.org/officeDocument/2006/relationships/diagramColors" Target="../diagrams/colors6.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9.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3202547" y="438015"/>
            <a:ext cx="8989453" cy="2308324"/>
          </a:xfrm>
          <a:prstGeom prst="rect">
            <a:avLst/>
          </a:prstGeom>
        </p:spPr>
        <p:txBody>
          <a:bodyPr wrap="square">
            <a:spAutoFit/>
          </a:bodyPr>
          <a:lstStyle/>
          <a:p>
            <a:pPr algn="ctr">
              <a:lnSpc>
                <a:spcPct val="150000"/>
              </a:lnSpc>
              <a:spcAft>
                <a:spcPts val="800"/>
              </a:spcAft>
            </a:pPr>
            <a:r>
              <a:rPr lang="es-EC" sz="2400" b="1" dirty="0" smtClean="0">
                <a:effectLst/>
                <a:latin typeface="HELVETICA" panose="020B0604020202020204" pitchFamily="34" charset="0"/>
                <a:ea typeface="Calibri" panose="020F0502020204030204" pitchFamily="34" charset="0"/>
                <a:cs typeface="HELVETICA" panose="020B0604020202020204" pitchFamily="34" charset="0"/>
              </a:rPr>
              <a:t>TEMA: </a:t>
            </a:r>
            <a:r>
              <a:rPr lang="es-EC" sz="2400" b="1" dirty="0">
                <a:latin typeface="HELVETICA" panose="020B0604020202020204" pitchFamily="34" charset="0"/>
                <a:cs typeface="HELVETICA" panose="020B0604020202020204" pitchFamily="34" charset="0"/>
              </a:rPr>
              <a:t>LA INTELIGENCIA EMOCIONAL Y SU RELACIÓN CON EL DESEMPEÑO LABORAL EN LOS EMPLEADOS DE LAS COOPERATIVAS DE AHORRO Y CRÉDITO DEL SEGMENTO 1 DEL DISTRITO METROPOLITANO DE QUITO</a:t>
            </a:r>
            <a:endParaRPr lang="es-EC" sz="2400" dirty="0">
              <a:effectLst/>
              <a:latin typeface="HELVETICA" panose="020B0604020202020204" pitchFamily="34" charset="0"/>
              <a:ea typeface="Calibri" panose="020F0502020204030204" pitchFamily="34" charset="0"/>
              <a:cs typeface="HELVETICA" panose="020B0604020202020204" pitchFamily="34" charset="0"/>
            </a:endParaRPr>
          </a:p>
        </p:txBody>
      </p:sp>
      <p:sp>
        <p:nvSpPr>
          <p:cNvPr id="3" name="Rectángulo 2"/>
          <p:cNvSpPr/>
          <p:nvPr/>
        </p:nvSpPr>
        <p:spPr>
          <a:xfrm>
            <a:off x="3448498" y="3860675"/>
            <a:ext cx="8023538" cy="1856919"/>
          </a:xfrm>
          <a:prstGeom prst="rect">
            <a:avLst/>
          </a:prstGeom>
        </p:spPr>
        <p:txBody>
          <a:bodyPr wrap="square">
            <a:spAutoFit/>
          </a:bodyPr>
          <a:lstStyle/>
          <a:p>
            <a:pPr algn="ctr">
              <a:lnSpc>
                <a:spcPct val="150000"/>
              </a:lnSpc>
              <a:spcAft>
                <a:spcPts val="800"/>
              </a:spcAft>
            </a:pPr>
            <a:r>
              <a:rPr lang="es-EC" sz="2400" b="1" dirty="0" smtClean="0">
                <a:effectLst/>
                <a:latin typeface="HELVETICA" panose="020B0604020202020204" pitchFamily="34" charset="0"/>
                <a:ea typeface="Calibri" panose="020F0502020204030204" pitchFamily="34" charset="0"/>
                <a:cs typeface="HELVETICA" panose="020B0604020202020204" pitchFamily="34" charset="0"/>
              </a:rPr>
              <a:t>AUTORES: </a:t>
            </a:r>
            <a:r>
              <a:rPr lang="es-EC" sz="2400" b="1" dirty="0">
                <a:latin typeface="HELVETICA" panose="020B0604020202020204" pitchFamily="34" charset="0"/>
                <a:ea typeface="Calibri" panose="020F0502020204030204" pitchFamily="34" charset="0"/>
                <a:cs typeface="HELVETICA" panose="020B0604020202020204" pitchFamily="34" charset="0"/>
              </a:rPr>
              <a:t>CAJAS </a:t>
            </a:r>
            <a:r>
              <a:rPr lang="es-EC" sz="2400" b="1" dirty="0" smtClean="0">
                <a:latin typeface="HELVETICA" panose="020B0604020202020204" pitchFamily="34" charset="0"/>
                <a:ea typeface="Calibri" panose="020F0502020204030204" pitchFamily="34" charset="0"/>
                <a:cs typeface="HELVETICA" panose="020B0604020202020204" pitchFamily="34" charset="0"/>
              </a:rPr>
              <a:t>ROBLES, </a:t>
            </a:r>
            <a:r>
              <a:rPr lang="es-EC" sz="2400" b="1" dirty="0">
                <a:latin typeface="HELVETICA" panose="020B0604020202020204" pitchFamily="34" charset="0"/>
                <a:ea typeface="Calibri" panose="020F0502020204030204" pitchFamily="34" charset="0"/>
                <a:cs typeface="HELVETICA" panose="020B0604020202020204" pitchFamily="34" charset="0"/>
              </a:rPr>
              <a:t>MARÍA </a:t>
            </a:r>
            <a:r>
              <a:rPr lang="es-EC" sz="2400" b="1" dirty="0" smtClean="0">
                <a:latin typeface="HELVETICA" panose="020B0604020202020204" pitchFamily="34" charset="0"/>
                <a:ea typeface="Calibri" panose="020F0502020204030204" pitchFamily="34" charset="0"/>
                <a:cs typeface="HELVETICA" panose="020B0604020202020204" pitchFamily="34" charset="0"/>
              </a:rPr>
              <a:t>VERÓNICA 		</a:t>
            </a:r>
            <a:r>
              <a:rPr lang="es-EC" sz="2400" b="1" dirty="0">
                <a:latin typeface="HELVETICA" panose="020B0604020202020204" pitchFamily="34" charset="0"/>
                <a:ea typeface="Calibri" panose="020F0502020204030204" pitchFamily="34" charset="0"/>
                <a:cs typeface="HELVETICA" panose="020B0604020202020204" pitchFamily="34" charset="0"/>
              </a:rPr>
              <a:t> TAPIA </a:t>
            </a:r>
            <a:r>
              <a:rPr lang="es-EC" sz="2400" b="1" dirty="0" smtClean="0">
                <a:latin typeface="HELVETICA" panose="020B0604020202020204" pitchFamily="34" charset="0"/>
                <a:ea typeface="Calibri" panose="020F0502020204030204" pitchFamily="34" charset="0"/>
                <a:cs typeface="HELVETICA" panose="020B0604020202020204" pitchFamily="34" charset="0"/>
              </a:rPr>
              <a:t>GUERRERO, </a:t>
            </a:r>
            <a:r>
              <a:rPr lang="es-EC" sz="2400" b="1" dirty="0">
                <a:latin typeface="HELVETICA" panose="020B0604020202020204" pitchFamily="34" charset="0"/>
                <a:ea typeface="Calibri" panose="020F0502020204030204" pitchFamily="34" charset="0"/>
                <a:cs typeface="HELVETICA" panose="020B0604020202020204" pitchFamily="34" charset="0"/>
              </a:rPr>
              <a:t>PABLO DANIEL</a:t>
            </a:r>
            <a:endParaRPr lang="es-EC" sz="2400" b="1" dirty="0" smtClean="0">
              <a:latin typeface="HELVETICA" panose="020B0604020202020204" pitchFamily="34" charset="0"/>
              <a:ea typeface="Calibri" panose="020F0502020204030204" pitchFamily="34" charset="0"/>
              <a:cs typeface="HELVETICA" panose="020B0604020202020204" pitchFamily="34" charset="0"/>
            </a:endParaRPr>
          </a:p>
          <a:p>
            <a:pPr algn="ctr">
              <a:lnSpc>
                <a:spcPct val="150000"/>
              </a:lnSpc>
              <a:spcAft>
                <a:spcPts val="800"/>
              </a:spcAft>
            </a:pPr>
            <a:r>
              <a:rPr lang="es-EC" sz="2400" b="1" dirty="0" smtClean="0">
                <a:effectLst/>
                <a:latin typeface="HELVETICA" panose="020B0604020202020204" pitchFamily="34" charset="0"/>
                <a:ea typeface="Calibri" panose="020F0502020204030204" pitchFamily="34" charset="0"/>
                <a:cs typeface="HELVETICA" panose="020B0604020202020204" pitchFamily="34" charset="0"/>
              </a:rPr>
              <a:t>DIRECTOR: ING. GARCÌA VALDEZ, JOSÈ FRANCISCO</a:t>
            </a:r>
            <a:endParaRPr lang="es-EC" dirty="0">
              <a:effectLst/>
              <a:latin typeface="HELVETICA" panose="020B0604020202020204" pitchFamily="34" charset="0"/>
              <a:ea typeface="Calibri" panose="020F0502020204030204" pitchFamily="34" charset="0"/>
              <a:cs typeface="HELVETICA" panose="020B0604020202020204" pitchFamily="34" charset="0"/>
            </a:endParaRPr>
          </a:p>
        </p:txBody>
      </p:sp>
      <p:sp>
        <p:nvSpPr>
          <p:cNvPr id="4" name="Rectángulo 3"/>
          <p:cNvSpPr/>
          <p:nvPr/>
        </p:nvSpPr>
        <p:spPr>
          <a:xfrm>
            <a:off x="3448498" y="2927087"/>
            <a:ext cx="8284155" cy="1533753"/>
          </a:xfrm>
          <a:prstGeom prst="rect">
            <a:avLst/>
          </a:prstGeom>
        </p:spPr>
        <p:txBody>
          <a:bodyPr wrap="square">
            <a:spAutoFit/>
          </a:bodyPr>
          <a:lstStyle/>
          <a:p>
            <a:pPr algn="ctr">
              <a:lnSpc>
                <a:spcPct val="150000"/>
              </a:lnSpc>
              <a:spcAft>
                <a:spcPts val="800"/>
              </a:spcAft>
            </a:pPr>
            <a:r>
              <a:rPr lang="es-EC" sz="2000" b="1" dirty="0">
                <a:latin typeface="HELVETICA" panose="020B0604020202020204" pitchFamily="34" charset="0"/>
                <a:cs typeface="HELVETICA" panose="020B0604020202020204" pitchFamily="34" charset="0"/>
              </a:rPr>
              <a:t>TRABAJO DE TITULACIÓN, PREVIO A LA OBTENCIÓN DEL TÍTULO DE INGENIERO COMERCIAL</a:t>
            </a:r>
            <a:endParaRPr lang="es-EC" sz="2000" dirty="0">
              <a:latin typeface="HELVETICA" panose="020B0604020202020204" pitchFamily="34" charset="0"/>
              <a:cs typeface="HELVETICA" panose="020B0604020202020204" pitchFamily="34" charset="0"/>
            </a:endParaRPr>
          </a:p>
          <a:p>
            <a:pPr algn="ctr">
              <a:lnSpc>
                <a:spcPct val="150000"/>
              </a:lnSpc>
              <a:spcAft>
                <a:spcPts val="800"/>
              </a:spcAft>
            </a:pPr>
            <a:endParaRPr lang="es-EC" dirty="0">
              <a:effectLst/>
              <a:latin typeface="HELVETICA" panose="020B0604020202020204" pitchFamily="34" charset="0"/>
              <a:ea typeface="Calibri" panose="020F0502020204030204" pitchFamily="34" charset="0"/>
              <a:cs typeface="HELVETICA" panose="020B0604020202020204" pitchFamily="34" charset="0"/>
            </a:endParaRPr>
          </a:p>
        </p:txBody>
      </p:sp>
    </p:spTree>
    <p:extLst>
      <p:ext uri="{BB962C8B-B14F-4D97-AF65-F5344CB8AC3E}">
        <p14:creationId xmlns:p14="http://schemas.microsoft.com/office/powerpoint/2010/main" val="258030014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09600" y="-274002"/>
            <a:ext cx="10972800" cy="1143000"/>
          </a:xfrm>
        </p:spPr>
        <p:txBody>
          <a:bodyPr/>
          <a:lstStyle/>
          <a:p>
            <a:r>
              <a:rPr lang="es-EC" dirty="0" smtClean="0">
                <a:latin typeface="HELVETICA" panose="020B0604020202020204" pitchFamily="34" charset="0"/>
                <a:cs typeface="HELVETICA" panose="020B0604020202020204" pitchFamily="34" charset="0"/>
              </a:rPr>
              <a:t>MARCO METODOLÓGICO</a:t>
            </a:r>
            <a:endParaRPr lang="es-EC" dirty="0">
              <a:latin typeface="HELVETICA" panose="020B0604020202020204" pitchFamily="34" charset="0"/>
              <a:cs typeface="HELVETICA" panose="020B0604020202020204" pitchFamily="34" charset="0"/>
            </a:endParaRPr>
          </a:p>
        </p:txBody>
      </p:sp>
      <p:graphicFrame>
        <p:nvGraphicFramePr>
          <p:cNvPr id="5" name="Marcador de contenido 4"/>
          <p:cNvGraphicFramePr>
            <a:graphicFrameLocks noGrp="1"/>
          </p:cNvGraphicFramePr>
          <p:nvPr>
            <p:ph sz="half" idx="1"/>
            <p:extLst>
              <p:ext uri="{D42A27DB-BD31-4B8C-83A1-F6EECF244321}">
                <p14:modId xmlns:p14="http://schemas.microsoft.com/office/powerpoint/2010/main" val="3858866481"/>
              </p:ext>
            </p:extLst>
          </p:nvPr>
        </p:nvGraphicFramePr>
        <p:xfrm>
          <a:off x="274638" y="-1"/>
          <a:ext cx="5760402" cy="61261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Diagrama 5"/>
          <p:cNvGraphicFramePr/>
          <p:nvPr>
            <p:extLst>
              <p:ext uri="{D42A27DB-BD31-4B8C-83A1-F6EECF244321}">
                <p14:modId xmlns:p14="http://schemas.microsoft.com/office/powerpoint/2010/main" val="3616269728"/>
              </p:ext>
            </p:extLst>
          </p:nvPr>
        </p:nvGraphicFramePr>
        <p:xfrm>
          <a:off x="4389120" y="868363"/>
          <a:ext cx="7528242" cy="52578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7" name="CuadroTexto 6"/>
          <p:cNvSpPr txBox="1"/>
          <p:nvPr/>
        </p:nvSpPr>
        <p:spPr>
          <a:xfrm>
            <a:off x="7086600" y="1051561"/>
            <a:ext cx="3062922" cy="52322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s-EC" sz="2800" dirty="0" smtClean="0">
                <a:latin typeface="HELVETICA" panose="020B0604020202020204" pitchFamily="34" charset="0"/>
                <a:cs typeface="HELVETICA" panose="020B0604020202020204" pitchFamily="34" charset="0"/>
              </a:rPr>
              <a:t>TIPOLOGÍA</a:t>
            </a:r>
            <a:endParaRPr lang="es-EC" sz="2800" dirty="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107790469"/>
      </p:ext>
    </p:extLst>
  </p:cSld>
  <p:clrMapOvr>
    <a:masterClrMapping/>
  </p:clrMapOvr>
  <p:transition spd="slow" advClick="0"/>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Es joven la tercera parte de &lt;strong&gt;población&lt;/strong&g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4752" y="672183"/>
            <a:ext cx="10425565" cy="1617648"/>
          </a:xfrm>
          <a:prstGeom prst="rect">
            <a:avLst/>
          </a:prstGeom>
        </p:spPr>
      </p:pic>
      <p:sp>
        <p:nvSpPr>
          <p:cNvPr id="5" name="Rectángulo 4"/>
          <p:cNvSpPr/>
          <p:nvPr/>
        </p:nvSpPr>
        <p:spPr>
          <a:xfrm>
            <a:off x="974635" y="2567582"/>
            <a:ext cx="4476750" cy="1420325"/>
          </a:xfrm>
          <a:prstGeom prst="rect">
            <a:avLst/>
          </a:prstGeom>
        </p:spPr>
        <p:txBody>
          <a:bodyPr wrap="square">
            <a:spAutoFit/>
          </a:bodyPr>
          <a:lstStyle/>
          <a:p>
            <a:pPr algn="just">
              <a:lnSpc>
                <a:spcPct val="150000"/>
              </a:lnSpc>
              <a:spcAft>
                <a:spcPts val="800"/>
              </a:spcAft>
            </a:pPr>
            <a:r>
              <a:rPr lang="es-EC" sz="2000" dirty="0">
                <a:latin typeface="HELVETICA" panose="020B0604020202020204" pitchFamily="34" charset="0"/>
                <a:cs typeface="HELVETICA" panose="020B0604020202020204" pitchFamily="34" charset="0"/>
              </a:rPr>
              <a:t>Para el cálculo de la muestra se aplicara la fórmula de una población </a:t>
            </a:r>
            <a:r>
              <a:rPr lang="es-EC" sz="2000" dirty="0" smtClean="0">
                <a:latin typeface="HELVETICA" panose="020B0604020202020204" pitchFamily="34" charset="0"/>
                <a:cs typeface="HELVETICA" panose="020B0604020202020204" pitchFamily="34" charset="0"/>
              </a:rPr>
              <a:t>finita:</a:t>
            </a:r>
            <a:endParaRPr lang="es-EC" dirty="0">
              <a:effectLst/>
              <a:latin typeface="HELVETICA" panose="020B0604020202020204" pitchFamily="34" charset="0"/>
              <a:ea typeface="Calibri" panose="020F0502020204030204" pitchFamily="34" charset="0"/>
              <a:cs typeface="HELVETICA" panose="020B0604020202020204" pitchFamily="34" charset="0"/>
            </a:endParaRPr>
          </a:p>
        </p:txBody>
      </p:sp>
      <mc:AlternateContent xmlns:mc="http://schemas.openxmlformats.org/markup-compatibility/2006" xmlns:a14="http://schemas.microsoft.com/office/drawing/2010/main">
        <mc:Choice Requires="a14">
          <p:sp>
            <p:nvSpPr>
              <p:cNvPr id="7" name="Rectángulo 6"/>
              <p:cNvSpPr/>
              <p:nvPr/>
            </p:nvSpPr>
            <p:spPr>
              <a:xfrm>
                <a:off x="1902370" y="3670333"/>
                <a:ext cx="8270330" cy="2898486"/>
              </a:xfrm>
              <a:prstGeom prst="rect">
                <a:avLst/>
              </a:prstGeom>
            </p:spPr>
            <p:txBody>
              <a:bodyPr wrap="square">
                <a:spAutoFit/>
              </a:bodyPr>
              <a:lstStyle/>
              <a:p>
                <a:pPr algn="ctr"/>
                <a:endParaRPr lang="es-EC" sz="2400" i="1" dirty="0" smtClean="0"/>
              </a:p>
              <a:p>
                <a:pPr algn="ctr"/>
                <a14:m>
                  <m:oMathPara xmlns:m="http://schemas.openxmlformats.org/officeDocument/2006/math">
                    <m:oMathParaPr>
                      <m:jc m:val="centerGroup"/>
                    </m:oMathParaPr>
                    <m:oMath xmlns:m="http://schemas.openxmlformats.org/officeDocument/2006/math">
                      <m:r>
                        <a:rPr lang="es-EC" sz="2800" i="1" smtClean="0">
                          <a:latin typeface="Cambria Math" panose="02040503050406030204" pitchFamily="18" charset="0"/>
                        </a:rPr>
                        <m:t>𝑛</m:t>
                      </m:r>
                      <m:r>
                        <a:rPr lang="es-EC" sz="2800" i="1" smtClean="0">
                          <a:latin typeface="Cambria Math" panose="02040503050406030204" pitchFamily="18" charset="0"/>
                        </a:rPr>
                        <m:t>=</m:t>
                      </m:r>
                      <m:f>
                        <m:fPr>
                          <m:ctrlPr>
                            <a:rPr lang="es-EC" sz="2800" i="1">
                              <a:latin typeface="Cambria Math" panose="02040503050406030204" pitchFamily="18" charset="0"/>
                            </a:rPr>
                          </m:ctrlPr>
                        </m:fPr>
                        <m:num>
                          <m:sSup>
                            <m:sSupPr>
                              <m:ctrlPr>
                                <a:rPr lang="es-EC" sz="2800" i="1">
                                  <a:latin typeface="Cambria Math" panose="02040503050406030204" pitchFamily="18" charset="0"/>
                                </a:rPr>
                              </m:ctrlPr>
                            </m:sSupPr>
                            <m:e>
                              <m:r>
                                <a:rPr lang="es-EC" sz="2800" i="1">
                                  <a:latin typeface="Cambria Math" panose="02040503050406030204" pitchFamily="18" charset="0"/>
                                </a:rPr>
                                <m:t>1,96</m:t>
                              </m:r>
                            </m:e>
                            <m:sup>
                              <m:r>
                                <a:rPr lang="es-EC" sz="2800" i="1">
                                  <a:latin typeface="Cambria Math" panose="02040503050406030204" pitchFamily="18" charset="0"/>
                                </a:rPr>
                                <m:t>2</m:t>
                              </m:r>
                            </m:sup>
                          </m:sSup>
                          <m:r>
                            <a:rPr lang="es-EC" sz="2800" i="1">
                              <a:latin typeface="Cambria Math" panose="02040503050406030204" pitchFamily="18" charset="0"/>
                            </a:rPr>
                            <m:t>∗0,5∗0,5∗1677</m:t>
                          </m:r>
                        </m:num>
                        <m:den>
                          <m:d>
                            <m:dPr>
                              <m:ctrlPr>
                                <a:rPr lang="es-EC" sz="2800" i="1">
                                  <a:latin typeface="Cambria Math" panose="02040503050406030204" pitchFamily="18" charset="0"/>
                                </a:rPr>
                              </m:ctrlPr>
                            </m:dPr>
                            <m:e>
                              <m:sSup>
                                <m:sSupPr>
                                  <m:ctrlPr>
                                    <a:rPr lang="es-EC" sz="2800" i="1">
                                      <a:latin typeface="Cambria Math" panose="02040503050406030204" pitchFamily="18" charset="0"/>
                                    </a:rPr>
                                  </m:ctrlPr>
                                </m:sSupPr>
                                <m:e>
                                  <m:r>
                                    <a:rPr lang="es-EC" sz="2800" i="1">
                                      <a:latin typeface="Cambria Math" panose="02040503050406030204" pitchFamily="18" charset="0"/>
                                    </a:rPr>
                                    <m:t>0,05</m:t>
                                  </m:r>
                                </m:e>
                                <m:sup>
                                  <m:r>
                                    <a:rPr lang="es-EC" sz="2800" i="1">
                                      <a:latin typeface="Cambria Math" panose="02040503050406030204" pitchFamily="18" charset="0"/>
                                    </a:rPr>
                                    <m:t>2</m:t>
                                  </m:r>
                                </m:sup>
                              </m:sSup>
                              <m:r>
                                <a:rPr lang="es-EC" sz="2800" i="1">
                                  <a:latin typeface="Cambria Math" panose="02040503050406030204" pitchFamily="18" charset="0"/>
                                </a:rPr>
                                <m:t>∗</m:t>
                              </m:r>
                              <m:d>
                                <m:dPr>
                                  <m:ctrlPr>
                                    <a:rPr lang="es-EC" sz="2800" i="1">
                                      <a:latin typeface="Cambria Math" panose="02040503050406030204" pitchFamily="18" charset="0"/>
                                    </a:rPr>
                                  </m:ctrlPr>
                                </m:dPr>
                                <m:e>
                                  <m:r>
                                    <a:rPr lang="es-EC" sz="2800" i="1">
                                      <a:latin typeface="Cambria Math" panose="02040503050406030204" pitchFamily="18" charset="0"/>
                                    </a:rPr>
                                    <m:t>1677−1</m:t>
                                  </m:r>
                                </m:e>
                              </m:d>
                            </m:e>
                          </m:d>
                          <m:r>
                            <a:rPr lang="es-EC" sz="2800" i="1">
                              <a:latin typeface="Cambria Math" panose="02040503050406030204" pitchFamily="18" charset="0"/>
                            </a:rPr>
                            <m:t>+</m:t>
                          </m:r>
                          <m:sSup>
                            <m:sSupPr>
                              <m:ctrlPr>
                                <a:rPr lang="es-EC" sz="2800" i="1">
                                  <a:latin typeface="Cambria Math" panose="02040503050406030204" pitchFamily="18" charset="0"/>
                                </a:rPr>
                              </m:ctrlPr>
                            </m:sSupPr>
                            <m:e>
                              <m:r>
                                <a:rPr lang="es-EC" sz="2800" i="1">
                                  <a:latin typeface="Cambria Math" panose="02040503050406030204" pitchFamily="18" charset="0"/>
                                </a:rPr>
                                <m:t>1,96</m:t>
                              </m:r>
                            </m:e>
                            <m:sup>
                              <m:r>
                                <a:rPr lang="es-EC" sz="2800" i="1">
                                  <a:latin typeface="Cambria Math" panose="02040503050406030204" pitchFamily="18" charset="0"/>
                                </a:rPr>
                                <m:t>2</m:t>
                              </m:r>
                            </m:sup>
                          </m:sSup>
                          <m:r>
                            <a:rPr lang="es-EC" sz="2800" i="1">
                              <a:latin typeface="Cambria Math" panose="02040503050406030204" pitchFamily="18" charset="0"/>
                            </a:rPr>
                            <m:t>∗0,5∗0,5</m:t>
                          </m:r>
                        </m:den>
                      </m:f>
                    </m:oMath>
                  </m:oMathPara>
                </a14:m>
                <a:endParaRPr lang="es-EC" sz="2800" dirty="0" smtClean="0"/>
              </a:p>
              <a:p>
                <a:pPr algn="ctr"/>
                <a:endParaRPr lang="es-EC" sz="2800" dirty="0"/>
              </a:p>
              <a:p>
                <a:pPr algn="ctr"/>
                <a14:m>
                  <m:oMath xmlns:m="http://schemas.openxmlformats.org/officeDocument/2006/math">
                    <m:r>
                      <a:rPr lang="es-EC" sz="2800" i="1">
                        <a:latin typeface="Cambria Math" panose="02040503050406030204" pitchFamily="18" charset="0"/>
                      </a:rPr>
                      <m:t>𝑛</m:t>
                    </m:r>
                    <m:r>
                      <a:rPr lang="es-EC" sz="2800" i="1">
                        <a:latin typeface="Cambria Math" panose="02040503050406030204" pitchFamily="18" charset="0"/>
                      </a:rPr>
                      <m:t>= 312 </m:t>
                    </m:r>
                    <m:r>
                      <a:rPr lang="es-EC" sz="2800" i="1">
                        <a:latin typeface="Cambria Math" panose="02040503050406030204" pitchFamily="18" charset="0"/>
                      </a:rPr>
                      <m:t>𝑒𝑚𝑝𝑙𝑒𝑎𝑑𝑜𝑠</m:t>
                    </m:r>
                  </m:oMath>
                </a14:m>
                <a:r>
                  <a:rPr lang="es-EC" sz="2800" dirty="0">
                    <a:latin typeface="HELVETICA" panose="020B0604020202020204" pitchFamily="34" charset="0"/>
                    <a:cs typeface="HELVETICA" panose="020B0604020202020204" pitchFamily="34" charset="0"/>
                  </a:rPr>
                  <a:t> </a:t>
                </a:r>
              </a:p>
              <a:p>
                <a:pPr algn="ctr">
                  <a:lnSpc>
                    <a:spcPct val="150000"/>
                  </a:lnSpc>
                  <a:spcAft>
                    <a:spcPts val="800"/>
                  </a:spcAft>
                </a:pPr>
                <a:endParaRPr lang="es-EC" sz="24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7" name="Rectángulo 6"/>
              <p:cNvSpPr>
                <a:spLocks noRot="1" noChangeAspect="1" noMove="1" noResize="1" noEditPoints="1" noAdjustHandles="1" noChangeArrowheads="1" noChangeShapeType="1" noTextEdit="1"/>
              </p:cNvSpPr>
              <p:nvPr/>
            </p:nvSpPr>
            <p:spPr>
              <a:xfrm>
                <a:off x="1902370" y="3670333"/>
                <a:ext cx="8270330" cy="2898486"/>
              </a:xfrm>
              <a:prstGeom prst="rect">
                <a:avLst/>
              </a:prstGeom>
              <a:blipFill>
                <a:blip r:embed="rId4"/>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2" name="Rectángulo 1"/>
              <p:cNvSpPr/>
              <p:nvPr/>
            </p:nvSpPr>
            <p:spPr>
              <a:xfrm>
                <a:off x="7322489" y="2052685"/>
                <a:ext cx="4381136" cy="1423980"/>
              </a:xfrm>
              <a:prstGeom prst="rect">
                <a:avLst/>
              </a:prstGeom>
            </p:spPr>
            <p:txBody>
              <a:bodyPr wrap="none">
                <a:spAutoFit/>
              </a:bodyPr>
              <a:lstStyle/>
              <a:p>
                <a:pPr algn="ctr">
                  <a:lnSpc>
                    <a:spcPct val="150000"/>
                  </a:lnSpc>
                  <a:spcAft>
                    <a:spcPts val="800"/>
                  </a:spcAft>
                </a:pPr>
                <a:r>
                  <a:rPr lang="es-EC" sz="3600" dirty="0">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s-EC" sz="3600" i="1">
                        <a:latin typeface="Cambria Math" panose="02040503050406030204" pitchFamily="18" charset="0"/>
                        <a:ea typeface="Calibri" panose="020F0502020204030204" pitchFamily="34" charset="0"/>
                        <a:cs typeface="Times New Roman" panose="02020603050405020304" pitchFamily="18" charset="0"/>
                      </a:rPr>
                      <m:t>𝑛</m:t>
                    </m:r>
                    <m:r>
                      <a:rPr lang="es-EC" sz="3600" i="1">
                        <a:latin typeface="Cambria Math" panose="02040503050406030204" pitchFamily="18" charset="0"/>
                        <a:ea typeface="Calibri" panose="020F0502020204030204" pitchFamily="34" charset="0"/>
                        <a:cs typeface="Times New Roman" panose="02020603050405020304" pitchFamily="18" charset="0"/>
                      </a:rPr>
                      <m:t>=</m:t>
                    </m:r>
                    <m:f>
                      <m:fPr>
                        <m:ctrlPr>
                          <a:rPr lang="es-EC" sz="3600" i="1">
                            <a:latin typeface="Cambria Math" panose="02040503050406030204" pitchFamily="18" charset="0"/>
                            <a:ea typeface="Calibri" panose="020F0502020204030204" pitchFamily="34" charset="0"/>
                            <a:cs typeface="Times New Roman" panose="02020603050405020304" pitchFamily="18" charset="0"/>
                          </a:rPr>
                        </m:ctrlPr>
                      </m:fPr>
                      <m:num>
                        <m:sSup>
                          <m:sSupPr>
                            <m:ctrlPr>
                              <a:rPr lang="es-EC" sz="3600" i="1">
                                <a:latin typeface="Cambria Math" panose="02040503050406030204" pitchFamily="18" charset="0"/>
                                <a:ea typeface="Calibri" panose="020F0502020204030204" pitchFamily="34" charset="0"/>
                                <a:cs typeface="Times New Roman" panose="02020603050405020304" pitchFamily="18" charset="0"/>
                              </a:rPr>
                            </m:ctrlPr>
                          </m:sSupPr>
                          <m:e>
                            <m:r>
                              <a:rPr lang="es-EC" sz="3600" i="1">
                                <a:latin typeface="Cambria Math" panose="02040503050406030204" pitchFamily="18" charset="0"/>
                                <a:ea typeface="Calibri" panose="020F0502020204030204" pitchFamily="34" charset="0"/>
                                <a:cs typeface="Times New Roman" panose="02020603050405020304" pitchFamily="18" charset="0"/>
                              </a:rPr>
                              <m:t>𝑧</m:t>
                            </m:r>
                          </m:e>
                          <m:sup>
                            <m:r>
                              <a:rPr lang="es-EC" sz="3600" i="1">
                                <a:latin typeface="Cambria Math" panose="02040503050406030204" pitchFamily="18" charset="0"/>
                                <a:ea typeface="Calibri" panose="020F0502020204030204" pitchFamily="34" charset="0"/>
                                <a:cs typeface="Times New Roman" panose="02020603050405020304" pitchFamily="18" charset="0"/>
                              </a:rPr>
                              <m:t>2</m:t>
                            </m:r>
                          </m:sup>
                        </m:sSup>
                        <m:r>
                          <a:rPr lang="es-EC" sz="3600" i="1">
                            <a:latin typeface="Cambria Math" panose="02040503050406030204" pitchFamily="18" charset="0"/>
                            <a:ea typeface="Calibri" panose="020F0502020204030204" pitchFamily="34" charset="0"/>
                            <a:cs typeface="Times New Roman" panose="02020603050405020304" pitchFamily="18" charset="0"/>
                          </a:rPr>
                          <m:t>∗</m:t>
                        </m:r>
                        <m:r>
                          <a:rPr lang="es-EC" sz="3600" i="1">
                            <a:latin typeface="Cambria Math" panose="02040503050406030204" pitchFamily="18" charset="0"/>
                            <a:ea typeface="Calibri" panose="020F0502020204030204" pitchFamily="34" charset="0"/>
                            <a:cs typeface="Times New Roman" panose="02020603050405020304" pitchFamily="18" charset="0"/>
                          </a:rPr>
                          <m:t>𝑝</m:t>
                        </m:r>
                        <m:r>
                          <a:rPr lang="es-EC" sz="3600" i="1">
                            <a:latin typeface="Cambria Math" panose="02040503050406030204" pitchFamily="18" charset="0"/>
                            <a:ea typeface="Calibri" panose="020F0502020204030204" pitchFamily="34" charset="0"/>
                            <a:cs typeface="Times New Roman" panose="02020603050405020304" pitchFamily="18" charset="0"/>
                          </a:rPr>
                          <m:t>∗</m:t>
                        </m:r>
                        <m:r>
                          <a:rPr lang="es-EC" sz="3600" i="1">
                            <a:latin typeface="Cambria Math" panose="02040503050406030204" pitchFamily="18" charset="0"/>
                            <a:ea typeface="Calibri" panose="020F0502020204030204" pitchFamily="34" charset="0"/>
                            <a:cs typeface="Times New Roman" panose="02020603050405020304" pitchFamily="18" charset="0"/>
                          </a:rPr>
                          <m:t>𝑞</m:t>
                        </m:r>
                        <m:r>
                          <a:rPr lang="es-EC" sz="3600" i="1">
                            <a:latin typeface="Cambria Math" panose="02040503050406030204" pitchFamily="18" charset="0"/>
                            <a:ea typeface="Calibri" panose="020F0502020204030204" pitchFamily="34" charset="0"/>
                            <a:cs typeface="Times New Roman" panose="02020603050405020304" pitchFamily="18" charset="0"/>
                          </a:rPr>
                          <m:t>∗</m:t>
                        </m:r>
                        <m:r>
                          <a:rPr lang="es-EC" sz="3600" i="1">
                            <a:latin typeface="Cambria Math" panose="02040503050406030204" pitchFamily="18" charset="0"/>
                            <a:ea typeface="Calibri" panose="020F0502020204030204" pitchFamily="34" charset="0"/>
                            <a:cs typeface="Times New Roman" panose="02020603050405020304" pitchFamily="18" charset="0"/>
                          </a:rPr>
                          <m:t>𝑁</m:t>
                        </m:r>
                      </m:num>
                      <m:den>
                        <m:d>
                          <m:dPr>
                            <m:ctrlPr>
                              <a:rPr lang="es-EC" sz="3600" i="1">
                                <a:latin typeface="Cambria Math" panose="02040503050406030204" pitchFamily="18" charset="0"/>
                                <a:ea typeface="Calibri" panose="020F0502020204030204" pitchFamily="34" charset="0"/>
                                <a:cs typeface="Times New Roman" panose="02020603050405020304" pitchFamily="18" charset="0"/>
                              </a:rPr>
                            </m:ctrlPr>
                          </m:dPr>
                          <m:e>
                            <m:sSup>
                              <m:sSupPr>
                                <m:ctrlPr>
                                  <a:rPr lang="es-EC" sz="3600" i="1">
                                    <a:latin typeface="Cambria Math" panose="02040503050406030204" pitchFamily="18" charset="0"/>
                                    <a:ea typeface="Calibri" panose="020F0502020204030204" pitchFamily="34" charset="0"/>
                                    <a:cs typeface="Times New Roman" panose="02020603050405020304" pitchFamily="18" charset="0"/>
                                  </a:rPr>
                                </m:ctrlPr>
                              </m:sSupPr>
                              <m:e>
                                <m:r>
                                  <a:rPr lang="es-EC" sz="3600" i="1">
                                    <a:latin typeface="Cambria Math" panose="02040503050406030204" pitchFamily="18" charset="0"/>
                                    <a:ea typeface="Calibri" panose="020F0502020204030204" pitchFamily="34" charset="0"/>
                                    <a:cs typeface="Times New Roman" panose="02020603050405020304" pitchFamily="18" charset="0"/>
                                  </a:rPr>
                                  <m:t>𝑒</m:t>
                                </m:r>
                              </m:e>
                              <m:sup>
                                <m:r>
                                  <a:rPr lang="es-EC" sz="3600" i="1">
                                    <a:latin typeface="Cambria Math" panose="02040503050406030204" pitchFamily="18" charset="0"/>
                                    <a:ea typeface="Calibri" panose="020F0502020204030204" pitchFamily="34" charset="0"/>
                                    <a:cs typeface="Times New Roman" panose="02020603050405020304" pitchFamily="18" charset="0"/>
                                  </a:rPr>
                                  <m:t>2</m:t>
                                </m:r>
                              </m:sup>
                            </m:sSup>
                            <m:r>
                              <a:rPr lang="es-EC" sz="3600" i="1">
                                <a:latin typeface="Cambria Math" panose="02040503050406030204" pitchFamily="18" charset="0"/>
                                <a:ea typeface="Calibri" panose="020F0502020204030204" pitchFamily="34" charset="0"/>
                                <a:cs typeface="Times New Roman" panose="02020603050405020304" pitchFamily="18" charset="0"/>
                              </a:rPr>
                              <m:t>∗</m:t>
                            </m:r>
                            <m:d>
                              <m:dPr>
                                <m:ctrlPr>
                                  <a:rPr lang="es-EC" sz="3600" i="1">
                                    <a:latin typeface="Cambria Math" panose="02040503050406030204" pitchFamily="18" charset="0"/>
                                    <a:ea typeface="Calibri" panose="020F0502020204030204" pitchFamily="34" charset="0"/>
                                    <a:cs typeface="Times New Roman" panose="02020603050405020304" pitchFamily="18" charset="0"/>
                                  </a:rPr>
                                </m:ctrlPr>
                              </m:dPr>
                              <m:e>
                                <m:r>
                                  <a:rPr lang="es-EC" sz="3600" i="1">
                                    <a:latin typeface="Cambria Math" panose="02040503050406030204" pitchFamily="18" charset="0"/>
                                    <a:ea typeface="Calibri" panose="020F0502020204030204" pitchFamily="34" charset="0"/>
                                    <a:cs typeface="Times New Roman" panose="02020603050405020304" pitchFamily="18" charset="0"/>
                                  </a:rPr>
                                  <m:t>𝑁</m:t>
                                </m:r>
                                <m:r>
                                  <a:rPr lang="es-EC" sz="3600" i="1">
                                    <a:latin typeface="Cambria Math" panose="02040503050406030204" pitchFamily="18" charset="0"/>
                                    <a:ea typeface="Calibri" panose="020F0502020204030204" pitchFamily="34" charset="0"/>
                                    <a:cs typeface="Times New Roman" panose="02020603050405020304" pitchFamily="18" charset="0"/>
                                  </a:rPr>
                                  <m:t>−1</m:t>
                                </m:r>
                              </m:e>
                            </m:d>
                          </m:e>
                        </m:d>
                        <m:r>
                          <a:rPr lang="es-EC" sz="3600" i="1">
                            <a:latin typeface="Cambria Math" panose="02040503050406030204" pitchFamily="18" charset="0"/>
                            <a:ea typeface="Calibri" panose="020F0502020204030204" pitchFamily="34" charset="0"/>
                            <a:cs typeface="Times New Roman" panose="02020603050405020304" pitchFamily="18" charset="0"/>
                          </a:rPr>
                          <m:t>+</m:t>
                        </m:r>
                        <m:sSup>
                          <m:sSupPr>
                            <m:ctrlPr>
                              <a:rPr lang="es-EC" sz="3600" i="1">
                                <a:latin typeface="Cambria Math" panose="02040503050406030204" pitchFamily="18" charset="0"/>
                                <a:ea typeface="Calibri" panose="020F0502020204030204" pitchFamily="34" charset="0"/>
                                <a:cs typeface="Times New Roman" panose="02020603050405020304" pitchFamily="18" charset="0"/>
                              </a:rPr>
                            </m:ctrlPr>
                          </m:sSupPr>
                          <m:e>
                            <m:r>
                              <a:rPr lang="es-EC" sz="3600" i="1">
                                <a:latin typeface="Cambria Math" panose="02040503050406030204" pitchFamily="18" charset="0"/>
                                <a:ea typeface="Calibri" panose="020F0502020204030204" pitchFamily="34" charset="0"/>
                                <a:cs typeface="Times New Roman" panose="02020603050405020304" pitchFamily="18" charset="0"/>
                              </a:rPr>
                              <m:t>𝑧</m:t>
                            </m:r>
                          </m:e>
                          <m:sup>
                            <m:r>
                              <a:rPr lang="es-EC" sz="3600" i="1">
                                <a:latin typeface="Cambria Math" panose="02040503050406030204" pitchFamily="18" charset="0"/>
                                <a:ea typeface="Calibri" panose="020F0502020204030204" pitchFamily="34" charset="0"/>
                                <a:cs typeface="Times New Roman" panose="02020603050405020304" pitchFamily="18" charset="0"/>
                              </a:rPr>
                              <m:t>2</m:t>
                            </m:r>
                          </m:sup>
                        </m:sSup>
                        <m:r>
                          <a:rPr lang="es-EC" sz="3600" i="1">
                            <a:latin typeface="Cambria Math" panose="02040503050406030204" pitchFamily="18" charset="0"/>
                            <a:ea typeface="Calibri" panose="020F0502020204030204" pitchFamily="34" charset="0"/>
                            <a:cs typeface="Times New Roman" panose="02020603050405020304" pitchFamily="18" charset="0"/>
                          </a:rPr>
                          <m:t>∗</m:t>
                        </m:r>
                        <m:r>
                          <a:rPr lang="es-EC" sz="3600" i="1">
                            <a:latin typeface="Cambria Math" panose="02040503050406030204" pitchFamily="18" charset="0"/>
                            <a:ea typeface="Calibri" panose="020F0502020204030204" pitchFamily="34" charset="0"/>
                            <a:cs typeface="Times New Roman" panose="02020603050405020304" pitchFamily="18" charset="0"/>
                          </a:rPr>
                          <m:t>𝑝</m:t>
                        </m:r>
                        <m:r>
                          <a:rPr lang="es-EC" sz="3600" i="1">
                            <a:latin typeface="Cambria Math" panose="02040503050406030204" pitchFamily="18" charset="0"/>
                            <a:ea typeface="Calibri" panose="020F0502020204030204" pitchFamily="34" charset="0"/>
                            <a:cs typeface="Times New Roman" panose="02020603050405020304" pitchFamily="18" charset="0"/>
                          </a:rPr>
                          <m:t>∗</m:t>
                        </m:r>
                        <m:r>
                          <a:rPr lang="es-EC" sz="3600" i="1">
                            <a:latin typeface="Cambria Math" panose="02040503050406030204" pitchFamily="18" charset="0"/>
                            <a:ea typeface="Calibri" panose="020F0502020204030204" pitchFamily="34" charset="0"/>
                            <a:cs typeface="Times New Roman" panose="02020603050405020304" pitchFamily="18" charset="0"/>
                          </a:rPr>
                          <m:t>𝑞</m:t>
                        </m:r>
                      </m:den>
                    </m:f>
                  </m:oMath>
                </a14:m>
                <a:endParaRPr lang="es-EC" sz="20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2" name="Rectángulo 1"/>
              <p:cNvSpPr>
                <a:spLocks noRot="1" noChangeAspect="1" noMove="1" noResize="1" noEditPoints="1" noAdjustHandles="1" noChangeArrowheads="1" noChangeShapeType="1" noTextEdit="1"/>
              </p:cNvSpPr>
              <p:nvPr/>
            </p:nvSpPr>
            <p:spPr>
              <a:xfrm>
                <a:off x="7322489" y="2052685"/>
                <a:ext cx="4381136" cy="1423980"/>
              </a:xfrm>
              <a:prstGeom prst="rect">
                <a:avLst/>
              </a:prstGeom>
              <a:blipFill>
                <a:blip r:embed="rId5"/>
                <a:stretch>
                  <a:fillRect/>
                </a:stretch>
              </a:blipFill>
            </p:spPr>
            <p:txBody>
              <a:bodyPr/>
              <a:lstStyle/>
              <a:p>
                <a:r>
                  <a:rPr lang="es-EC">
                    <a:noFill/>
                  </a:rPr>
                  <a:t> </a:t>
                </a:r>
              </a:p>
            </p:txBody>
          </p:sp>
        </mc:Fallback>
      </mc:AlternateContent>
      <p:sp>
        <p:nvSpPr>
          <p:cNvPr id="8" name="Título 7"/>
          <p:cNvSpPr>
            <a:spLocks noGrp="1"/>
          </p:cNvSpPr>
          <p:nvPr>
            <p:ph type="title"/>
          </p:nvPr>
        </p:nvSpPr>
        <p:spPr>
          <a:xfrm>
            <a:off x="551134" y="-213190"/>
            <a:ext cx="10972800" cy="1143000"/>
          </a:xfrm>
        </p:spPr>
        <p:txBody>
          <a:bodyPr/>
          <a:lstStyle/>
          <a:p>
            <a:r>
              <a:rPr lang="es-EC" dirty="0" smtClean="0"/>
              <a:t>MUESTRA EMPLEADOS</a:t>
            </a:r>
            <a:endParaRPr lang="es-EC" dirty="0"/>
          </a:p>
        </p:txBody>
      </p:sp>
    </p:spTree>
    <p:extLst>
      <p:ext uri="{BB962C8B-B14F-4D97-AF65-F5344CB8AC3E}">
        <p14:creationId xmlns:p14="http://schemas.microsoft.com/office/powerpoint/2010/main" val="1638567332"/>
      </p:ext>
    </p:extLst>
  </p:cSld>
  <p:clrMapOvr>
    <a:masterClrMapping/>
  </p:clrMapOvr>
  <mc:AlternateContent xmlns:mc="http://schemas.openxmlformats.org/markup-compatibility/2006" xmlns:p14="http://schemas.microsoft.com/office/powerpoint/2010/main">
    <mc:Choice Requires="p14">
      <p:transition spd="slow" p14:dur="800" advClick="0">
        <p14:flythrough/>
      </p:transition>
    </mc:Choice>
    <mc:Fallback xmlns="">
      <p:transition spd="slow" advClick="0">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p:cNvSpPr>
            <a:spLocks noGrp="1"/>
          </p:cNvSpPr>
          <p:nvPr>
            <p:ph type="title"/>
          </p:nvPr>
        </p:nvSpPr>
        <p:spPr>
          <a:xfrm>
            <a:off x="731174" y="0"/>
            <a:ext cx="11117580" cy="1143000"/>
          </a:xfrm>
        </p:spPr>
        <p:txBody>
          <a:bodyPr/>
          <a:lstStyle/>
          <a:p>
            <a:r>
              <a:rPr lang="es-EC" dirty="0" smtClean="0"/>
              <a:t>MUESTREO ESTRATIFICADO </a:t>
            </a:r>
            <a:br>
              <a:rPr lang="es-EC" dirty="0" smtClean="0"/>
            </a:br>
            <a:r>
              <a:rPr lang="es-EC" dirty="0" smtClean="0"/>
              <a:t>EMPLEADOS</a:t>
            </a:r>
            <a:endParaRPr lang="es-EC" dirty="0"/>
          </a:p>
        </p:txBody>
      </p:sp>
      <p:pic>
        <p:nvPicPr>
          <p:cNvPr id="2" name="Imagen 1"/>
          <p:cNvPicPr>
            <a:picLocks noChangeAspect="1"/>
          </p:cNvPicPr>
          <p:nvPr/>
        </p:nvPicPr>
        <p:blipFill rotWithShape="1">
          <a:blip r:embed="rId3"/>
          <a:srcRect t="687" b="8708"/>
          <a:stretch/>
        </p:blipFill>
        <p:spPr>
          <a:xfrm>
            <a:off x="96035" y="1177636"/>
            <a:ext cx="11541783" cy="4572000"/>
          </a:xfrm>
          <a:prstGeom prst="rect">
            <a:avLst/>
          </a:prstGeom>
        </p:spPr>
      </p:pic>
    </p:spTree>
    <p:extLst>
      <p:ext uri="{BB962C8B-B14F-4D97-AF65-F5344CB8AC3E}">
        <p14:creationId xmlns:p14="http://schemas.microsoft.com/office/powerpoint/2010/main" val="409285852"/>
      </p:ext>
    </p:extLst>
  </p:cSld>
  <p:clrMapOvr>
    <a:masterClrMapping/>
  </p:clrMapOvr>
  <p:transition spd="slow" advClick="0"/>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86740" y="-274320"/>
            <a:ext cx="10972800" cy="1143000"/>
          </a:xfrm>
        </p:spPr>
        <p:txBody>
          <a:bodyPr/>
          <a:lstStyle/>
          <a:p>
            <a:r>
              <a:rPr lang="es-EC" dirty="0" smtClean="0"/>
              <a:t>MUESTRA JEFES </a:t>
            </a:r>
            <a:endParaRPr lang="es-EC" dirty="0"/>
          </a:p>
        </p:txBody>
      </p:sp>
      <p:pic>
        <p:nvPicPr>
          <p:cNvPr id="3" name="Imagen 2"/>
          <p:cNvPicPr>
            <a:picLocks noChangeAspect="1"/>
          </p:cNvPicPr>
          <p:nvPr/>
        </p:nvPicPr>
        <p:blipFill rotWithShape="1">
          <a:blip r:embed="rId3"/>
          <a:srcRect t="2367"/>
          <a:stretch/>
        </p:blipFill>
        <p:spPr>
          <a:xfrm>
            <a:off x="195365" y="960120"/>
            <a:ext cx="11187010" cy="4789516"/>
          </a:xfrm>
          <a:prstGeom prst="rect">
            <a:avLst/>
          </a:prstGeom>
        </p:spPr>
      </p:pic>
    </p:spTree>
    <p:extLst>
      <p:ext uri="{BB962C8B-B14F-4D97-AF65-F5344CB8AC3E}">
        <p14:creationId xmlns:p14="http://schemas.microsoft.com/office/powerpoint/2010/main" val="3630255813"/>
      </p:ext>
    </p:extLst>
  </p:cSld>
  <p:clrMapOvr>
    <a:masterClrMapping/>
  </p:clrMapOvr>
  <p:transition spd="slow" advClick="0"/>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23887" y="-254000"/>
            <a:ext cx="10972800" cy="1143000"/>
          </a:xfrm>
        </p:spPr>
        <p:txBody>
          <a:bodyPr/>
          <a:lstStyle/>
          <a:p>
            <a:r>
              <a:rPr lang="es-EC" dirty="0" smtClean="0"/>
              <a:t>JEFES</a:t>
            </a:r>
            <a:endParaRPr lang="es-EC" dirty="0"/>
          </a:p>
        </p:txBody>
      </p:sp>
      <p:graphicFrame>
        <p:nvGraphicFramePr>
          <p:cNvPr id="10" name="Diagrama 9"/>
          <p:cNvGraphicFramePr/>
          <p:nvPr>
            <p:extLst>
              <p:ext uri="{D42A27DB-BD31-4B8C-83A1-F6EECF244321}">
                <p14:modId xmlns:p14="http://schemas.microsoft.com/office/powerpoint/2010/main" val="753567278"/>
              </p:ext>
            </p:extLst>
          </p:nvPr>
        </p:nvGraphicFramePr>
        <p:xfrm>
          <a:off x="96981" y="637310"/>
          <a:ext cx="11956473" cy="54448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14742475"/>
      </p:ext>
    </p:extLst>
  </p:cSld>
  <p:clrMapOvr>
    <a:masterClrMapping/>
  </p:clrMapOvr>
  <p:transition spd="slow" advClick="0"/>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481166" y="1766054"/>
            <a:ext cx="11710834" cy="2862322"/>
          </a:xfrm>
          <a:prstGeom prst="rect">
            <a:avLst/>
          </a:prstGeom>
        </p:spPr>
        <p:txBody>
          <a:bodyPr wrap="none">
            <a:spAutoFit/>
          </a:bodyPr>
          <a:lstStyle/>
          <a:p>
            <a:pPr lvl="0" algn="ctr"/>
            <a:r>
              <a:rPr lang="es-EC" sz="6000" b="1" dirty="0">
                <a:latin typeface="HELVETICA" panose="020B0604020202020204" pitchFamily="34" charset="0"/>
                <a:cs typeface="HELVETICA" panose="020B0604020202020204" pitchFamily="34" charset="0"/>
              </a:rPr>
              <a:t>ANÁLISIS E INTERPRETACIÓN </a:t>
            </a:r>
            <a:endParaRPr lang="es-EC" sz="6000" b="1" dirty="0" smtClean="0">
              <a:latin typeface="HELVETICA" panose="020B0604020202020204" pitchFamily="34" charset="0"/>
              <a:cs typeface="HELVETICA" panose="020B0604020202020204" pitchFamily="34" charset="0"/>
            </a:endParaRPr>
          </a:p>
          <a:p>
            <a:pPr lvl="0" algn="ctr"/>
            <a:r>
              <a:rPr lang="es-EC" sz="6000" b="1" dirty="0" smtClean="0">
                <a:latin typeface="HELVETICA" panose="020B0604020202020204" pitchFamily="34" charset="0"/>
                <a:cs typeface="HELVETICA" panose="020B0604020202020204" pitchFamily="34" charset="0"/>
              </a:rPr>
              <a:t>DE </a:t>
            </a:r>
          </a:p>
          <a:p>
            <a:pPr lvl="0" algn="ctr"/>
            <a:r>
              <a:rPr lang="es-EC" sz="6000" b="1" dirty="0" smtClean="0">
                <a:latin typeface="HELVETICA" panose="020B0604020202020204" pitchFamily="34" charset="0"/>
                <a:cs typeface="HELVETICA" panose="020B0604020202020204" pitchFamily="34" charset="0"/>
              </a:rPr>
              <a:t>RESULTADOS</a:t>
            </a:r>
            <a:endParaRPr lang="es-EC" sz="6000" b="1" dirty="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1775867446"/>
      </p:ext>
    </p:extLst>
  </p:cSld>
  <p:clrMapOvr>
    <a:masterClrMapping/>
  </p:clrMapOvr>
  <p:transition spd="slow" advClick="0"/>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54182" y="72887"/>
            <a:ext cx="4876800" cy="974299"/>
          </a:xfrm>
        </p:spPr>
        <p:txBody>
          <a:bodyPr/>
          <a:lstStyle/>
          <a:p>
            <a:r>
              <a:rPr lang="es-EC" sz="3600" dirty="0" smtClean="0"/>
              <a:t>INTELIGENCIA EMOCIONAL</a:t>
            </a:r>
            <a:endParaRPr lang="es-EC" sz="3600" dirty="0"/>
          </a:p>
        </p:txBody>
      </p:sp>
      <p:sp>
        <p:nvSpPr>
          <p:cNvPr id="7" name="Título 1"/>
          <p:cNvSpPr txBox="1">
            <a:spLocks/>
          </p:cNvSpPr>
          <p:nvPr/>
        </p:nvSpPr>
        <p:spPr bwMode="auto">
          <a:xfrm>
            <a:off x="5977054" y="72886"/>
            <a:ext cx="4876800" cy="974299"/>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Arial" charset="0"/>
              </a:defRPr>
            </a:lvl2pPr>
            <a:lvl3pPr algn="ctr" rtl="0" eaLnBrk="1" fontAlgn="base" hangingPunct="1">
              <a:spcBef>
                <a:spcPct val="0"/>
              </a:spcBef>
              <a:spcAft>
                <a:spcPct val="0"/>
              </a:spcAft>
              <a:defRPr sz="4400">
                <a:solidFill>
                  <a:schemeClr val="tx1"/>
                </a:solidFill>
                <a:latin typeface="Arial" charset="0"/>
              </a:defRPr>
            </a:lvl3pPr>
            <a:lvl4pPr algn="ctr" rtl="0" eaLnBrk="1" fontAlgn="base" hangingPunct="1">
              <a:spcBef>
                <a:spcPct val="0"/>
              </a:spcBef>
              <a:spcAft>
                <a:spcPct val="0"/>
              </a:spcAft>
              <a:defRPr sz="4400">
                <a:solidFill>
                  <a:schemeClr val="tx1"/>
                </a:solidFill>
                <a:latin typeface="Arial" charset="0"/>
              </a:defRPr>
            </a:lvl4pPr>
            <a:lvl5pPr algn="ctr" rtl="0" eaLnBrk="1" fontAlgn="base" hangingPunct="1">
              <a:spcBef>
                <a:spcPct val="0"/>
              </a:spcBef>
              <a:spcAft>
                <a:spcPct val="0"/>
              </a:spcAft>
              <a:defRPr sz="4400">
                <a:solidFill>
                  <a:schemeClr val="tx1"/>
                </a:solidFill>
                <a:latin typeface="Arial"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s-EC" sz="3600" dirty="0" smtClean="0"/>
              <a:t>DESEMPEÑO LABORAL</a:t>
            </a:r>
          </a:p>
        </p:txBody>
      </p:sp>
      <p:pic>
        <p:nvPicPr>
          <p:cNvPr id="10" name="Imagen 9"/>
          <p:cNvPicPr/>
          <p:nvPr/>
        </p:nvPicPr>
        <p:blipFill>
          <a:blip r:embed="rId3">
            <a:extLst>
              <a:ext uri="{28A0092B-C50C-407E-A947-70E740481C1C}">
                <a14:useLocalDpi xmlns:a14="http://schemas.microsoft.com/office/drawing/2010/main" val="0"/>
              </a:ext>
            </a:extLst>
          </a:blip>
          <a:srcRect/>
          <a:stretch>
            <a:fillRect/>
          </a:stretch>
        </p:blipFill>
        <p:spPr bwMode="auto">
          <a:xfrm>
            <a:off x="554180" y="1285015"/>
            <a:ext cx="5760000" cy="4392000"/>
          </a:xfrm>
          <a:prstGeom prst="rect">
            <a:avLst/>
          </a:prstGeom>
          <a:noFill/>
          <a:ln>
            <a:noFill/>
          </a:ln>
        </p:spPr>
      </p:pic>
      <p:pic>
        <p:nvPicPr>
          <p:cNvPr id="11" name="Imagen 10"/>
          <p:cNvPicPr/>
          <p:nvPr/>
        </p:nvPicPr>
        <p:blipFill>
          <a:blip r:embed="rId4">
            <a:extLst>
              <a:ext uri="{28A0092B-C50C-407E-A947-70E740481C1C}">
                <a14:useLocalDpi xmlns:a14="http://schemas.microsoft.com/office/drawing/2010/main" val="0"/>
              </a:ext>
            </a:extLst>
          </a:blip>
          <a:srcRect/>
          <a:stretch>
            <a:fillRect/>
          </a:stretch>
        </p:blipFill>
        <p:spPr bwMode="auto">
          <a:xfrm>
            <a:off x="5977054" y="1285014"/>
            <a:ext cx="5760000" cy="4392000"/>
          </a:xfrm>
          <a:prstGeom prst="rect">
            <a:avLst/>
          </a:prstGeom>
          <a:noFill/>
          <a:ln>
            <a:noFill/>
          </a:ln>
        </p:spPr>
      </p:pic>
    </p:spTree>
    <p:extLst>
      <p:ext uri="{BB962C8B-B14F-4D97-AF65-F5344CB8AC3E}">
        <p14:creationId xmlns:p14="http://schemas.microsoft.com/office/powerpoint/2010/main" val="1461469179"/>
      </p:ext>
    </p:extLst>
  </p:cSld>
  <p:clrMapOvr>
    <a:masterClrMapping/>
  </p:clrMapOvr>
  <p:transition spd="slow" advClick="0"/>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p:cNvPicPr/>
          <p:nvPr/>
        </p:nvPicPr>
        <p:blipFill>
          <a:blip r:embed="rId3">
            <a:extLst>
              <a:ext uri="{28A0092B-C50C-407E-A947-70E740481C1C}">
                <a14:useLocalDpi xmlns:a14="http://schemas.microsoft.com/office/drawing/2010/main" val="0"/>
              </a:ext>
            </a:extLst>
          </a:blip>
          <a:srcRect/>
          <a:stretch>
            <a:fillRect/>
          </a:stretch>
        </p:blipFill>
        <p:spPr bwMode="auto">
          <a:xfrm>
            <a:off x="357620" y="1414030"/>
            <a:ext cx="5760000" cy="4392000"/>
          </a:xfrm>
          <a:prstGeom prst="rect">
            <a:avLst/>
          </a:prstGeom>
          <a:noFill/>
          <a:ln>
            <a:noFill/>
          </a:ln>
        </p:spPr>
      </p:pic>
      <p:sp>
        <p:nvSpPr>
          <p:cNvPr id="10" name="Título 1"/>
          <p:cNvSpPr txBox="1">
            <a:spLocks/>
          </p:cNvSpPr>
          <p:nvPr/>
        </p:nvSpPr>
        <p:spPr bwMode="auto">
          <a:xfrm>
            <a:off x="239857" y="172025"/>
            <a:ext cx="4876800" cy="974299"/>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Arial" charset="0"/>
              </a:defRPr>
            </a:lvl2pPr>
            <a:lvl3pPr algn="ctr" rtl="0" eaLnBrk="1" fontAlgn="base" hangingPunct="1">
              <a:spcBef>
                <a:spcPct val="0"/>
              </a:spcBef>
              <a:spcAft>
                <a:spcPct val="0"/>
              </a:spcAft>
              <a:defRPr sz="4400">
                <a:solidFill>
                  <a:schemeClr val="tx1"/>
                </a:solidFill>
                <a:latin typeface="Arial" charset="0"/>
              </a:defRPr>
            </a:lvl3pPr>
            <a:lvl4pPr algn="ctr" rtl="0" eaLnBrk="1" fontAlgn="base" hangingPunct="1">
              <a:spcBef>
                <a:spcPct val="0"/>
              </a:spcBef>
              <a:spcAft>
                <a:spcPct val="0"/>
              </a:spcAft>
              <a:defRPr sz="4400">
                <a:solidFill>
                  <a:schemeClr val="tx1"/>
                </a:solidFill>
                <a:latin typeface="Arial" charset="0"/>
              </a:defRPr>
            </a:lvl4pPr>
            <a:lvl5pPr algn="ctr" rtl="0" eaLnBrk="1" fontAlgn="base" hangingPunct="1">
              <a:spcBef>
                <a:spcPct val="0"/>
              </a:spcBef>
              <a:spcAft>
                <a:spcPct val="0"/>
              </a:spcAft>
              <a:defRPr sz="4400">
                <a:solidFill>
                  <a:schemeClr val="tx1"/>
                </a:solidFill>
                <a:latin typeface="Arial"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s-EC" sz="3600" dirty="0" smtClean="0"/>
              <a:t>INTELIGENCIA EMOCIONAL</a:t>
            </a:r>
            <a:endParaRPr lang="es-EC" sz="3600" dirty="0"/>
          </a:p>
        </p:txBody>
      </p:sp>
      <p:sp>
        <p:nvSpPr>
          <p:cNvPr id="11" name="Título 1"/>
          <p:cNvSpPr txBox="1">
            <a:spLocks/>
          </p:cNvSpPr>
          <p:nvPr/>
        </p:nvSpPr>
        <p:spPr bwMode="auto">
          <a:xfrm>
            <a:off x="6234229" y="157737"/>
            <a:ext cx="4876800" cy="974299"/>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Arial" charset="0"/>
              </a:defRPr>
            </a:lvl2pPr>
            <a:lvl3pPr algn="ctr" rtl="0" eaLnBrk="1" fontAlgn="base" hangingPunct="1">
              <a:spcBef>
                <a:spcPct val="0"/>
              </a:spcBef>
              <a:spcAft>
                <a:spcPct val="0"/>
              </a:spcAft>
              <a:defRPr sz="4400">
                <a:solidFill>
                  <a:schemeClr val="tx1"/>
                </a:solidFill>
                <a:latin typeface="Arial" charset="0"/>
              </a:defRPr>
            </a:lvl3pPr>
            <a:lvl4pPr algn="ctr" rtl="0" eaLnBrk="1" fontAlgn="base" hangingPunct="1">
              <a:spcBef>
                <a:spcPct val="0"/>
              </a:spcBef>
              <a:spcAft>
                <a:spcPct val="0"/>
              </a:spcAft>
              <a:defRPr sz="4400">
                <a:solidFill>
                  <a:schemeClr val="tx1"/>
                </a:solidFill>
                <a:latin typeface="Arial" charset="0"/>
              </a:defRPr>
            </a:lvl4pPr>
            <a:lvl5pPr algn="ctr" rtl="0" eaLnBrk="1" fontAlgn="base" hangingPunct="1">
              <a:spcBef>
                <a:spcPct val="0"/>
              </a:spcBef>
              <a:spcAft>
                <a:spcPct val="0"/>
              </a:spcAft>
              <a:defRPr sz="4400">
                <a:solidFill>
                  <a:schemeClr val="tx1"/>
                </a:solidFill>
                <a:latin typeface="Arial"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s-EC" sz="3600" dirty="0" smtClean="0"/>
              <a:t>DESEMPEÑO LABORAL</a:t>
            </a:r>
          </a:p>
        </p:txBody>
      </p:sp>
      <p:pic>
        <p:nvPicPr>
          <p:cNvPr id="13" name="Imagen 12"/>
          <p:cNvPicPr/>
          <p:nvPr/>
        </p:nvPicPr>
        <p:blipFill>
          <a:blip r:embed="rId4">
            <a:extLst>
              <a:ext uri="{28A0092B-C50C-407E-A947-70E740481C1C}">
                <a14:useLocalDpi xmlns:a14="http://schemas.microsoft.com/office/drawing/2010/main" val="0"/>
              </a:ext>
            </a:extLst>
          </a:blip>
          <a:srcRect/>
          <a:stretch>
            <a:fillRect/>
          </a:stretch>
        </p:blipFill>
        <p:spPr bwMode="auto">
          <a:xfrm>
            <a:off x="5976938" y="1414030"/>
            <a:ext cx="5760000" cy="4392000"/>
          </a:xfrm>
          <a:prstGeom prst="rect">
            <a:avLst/>
          </a:prstGeom>
          <a:noFill/>
          <a:ln>
            <a:noFill/>
          </a:ln>
        </p:spPr>
      </p:pic>
    </p:spTree>
    <p:extLst>
      <p:ext uri="{BB962C8B-B14F-4D97-AF65-F5344CB8AC3E}">
        <p14:creationId xmlns:p14="http://schemas.microsoft.com/office/powerpoint/2010/main" val="546220668"/>
      </p:ext>
    </p:extLst>
  </p:cSld>
  <p:clrMapOvr>
    <a:masterClrMapping/>
  </p:clrMapOvr>
  <p:transition spd="slow" advClick="0"/>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p:nvPr/>
        </p:nvPicPr>
        <p:blipFill>
          <a:blip r:embed="rId3">
            <a:extLst>
              <a:ext uri="{28A0092B-C50C-407E-A947-70E740481C1C}">
                <a14:useLocalDpi xmlns:a14="http://schemas.microsoft.com/office/drawing/2010/main" val="0"/>
              </a:ext>
            </a:extLst>
          </a:blip>
          <a:srcRect/>
          <a:stretch>
            <a:fillRect/>
          </a:stretch>
        </p:blipFill>
        <p:spPr bwMode="auto">
          <a:xfrm>
            <a:off x="446204" y="1414030"/>
            <a:ext cx="5760000" cy="4392000"/>
          </a:xfrm>
          <a:prstGeom prst="rect">
            <a:avLst/>
          </a:prstGeom>
          <a:noFill/>
          <a:ln>
            <a:noFill/>
          </a:ln>
        </p:spPr>
      </p:pic>
      <p:sp>
        <p:nvSpPr>
          <p:cNvPr id="6" name="Título 1"/>
          <p:cNvSpPr>
            <a:spLocks noGrp="1"/>
          </p:cNvSpPr>
          <p:nvPr>
            <p:ph type="title"/>
          </p:nvPr>
        </p:nvSpPr>
        <p:spPr>
          <a:xfrm>
            <a:off x="554182" y="-12841"/>
            <a:ext cx="4876800" cy="974299"/>
          </a:xfrm>
        </p:spPr>
        <p:txBody>
          <a:bodyPr/>
          <a:lstStyle/>
          <a:p>
            <a:r>
              <a:rPr lang="es-EC" sz="3600" dirty="0" smtClean="0"/>
              <a:t>INTELIGENCIA EMOCIONAL</a:t>
            </a:r>
            <a:endParaRPr lang="es-EC" sz="3600" dirty="0"/>
          </a:p>
        </p:txBody>
      </p:sp>
      <p:sp>
        <p:nvSpPr>
          <p:cNvPr id="7" name="Título 1"/>
          <p:cNvSpPr txBox="1">
            <a:spLocks/>
          </p:cNvSpPr>
          <p:nvPr/>
        </p:nvSpPr>
        <p:spPr bwMode="auto">
          <a:xfrm>
            <a:off x="5977054" y="1447"/>
            <a:ext cx="4876800" cy="974299"/>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Arial" charset="0"/>
              </a:defRPr>
            </a:lvl2pPr>
            <a:lvl3pPr algn="ctr" rtl="0" eaLnBrk="1" fontAlgn="base" hangingPunct="1">
              <a:spcBef>
                <a:spcPct val="0"/>
              </a:spcBef>
              <a:spcAft>
                <a:spcPct val="0"/>
              </a:spcAft>
              <a:defRPr sz="4400">
                <a:solidFill>
                  <a:schemeClr val="tx1"/>
                </a:solidFill>
                <a:latin typeface="Arial" charset="0"/>
              </a:defRPr>
            </a:lvl3pPr>
            <a:lvl4pPr algn="ctr" rtl="0" eaLnBrk="1" fontAlgn="base" hangingPunct="1">
              <a:spcBef>
                <a:spcPct val="0"/>
              </a:spcBef>
              <a:spcAft>
                <a:spcPct val="0"/>
              </a:spcAft>
              <a:defRPr sz="4400">
                <a:solidFill>
                  <a:schemeClr val="tx1"/>
                </a:solidFill>
                <a:latin typeface="Arial" charset="0"/>
              </a:defRPr>
            </a:lvl4pPr>
            <a:lvl5pPr algn="ctr" rtl="0" eaLnBrk="1" fontAlgn="base" hangingPunct="1">
              <a:spcBef>
                <a:spcPct val="0"/>
              </a:spcBef>
              <a:spcAft>
                <a:spcPct val="0"/>
              </a:spcAft>
              <a:defRPr sz="4400">
                <a:solidFill>
                  <a:schemeClr val="tx1"/>
                </a:solidFill>
                <a:latin typeface="Arial"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s-EC" sz="3600" dirty="0" smtClean="0"/>
              <a:t>DESEMPEÑO LABORAL</a:t>
            </a:r>
          </a:p>
        </p:txBody>
      </p:sp>
      <p:pic>
        <p:nvPicPr>
          <p:cNvPr id="8" name="Imagen 7"/>
          <p:cNvPicPr/>
          <p:nvPr/>
        </p:nvPicPr>
        <p:blipFill>
          <a:blip r:embed="rId4">
            <a:extLst>
              <a:ext uri="{28A0092B-C50C-407E-A947-70E740481C1C}">
                <a14:useLocalDpi xmlns:a14="http://schemas.microsoft.com/office/drawing/2010/main" val="0"/>
              </a:ext>
            </a:extLst>
          </a:blip>
          <a:srcRect/>
          <a:stretch>
            <a:fillRect/>
          </a:stretch>
        </p:blipFill>
        <p:spPr bwMode="auto">
          <a:xfrm>
            <a:off x="5976937" y="1414030"/>
            <a:ext cx="5760000" cy="4392000"/>
          </a:xfrm>
          <a:prstGeom prst="rect">
            <a:avLst/>
          </a:prstGeom>
          <a:noFill/>
          <a:ln>
            <a:noFill/>
          </a:ln>
        </p:spPr>
      </p:pic>
    </p:spTree>
    <p:extLst>
      <p:ext uri="{BB962C8B-B14F-4D97-AF65-F5344CB8AC3E}">
        <p14:creationId xmlns:p14="http://schemas.microsoft.com/office/powerpoint/2010/main" val="1779724569"/>
      </p:ext>
    </p:extLst>
  </p:cSld>
  <p:clrMapOvr>
    <a:masterClrMapping/>
  </p:clrMapOvr>
  <p:transition spd="slow" advClick="0"/>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p:cNvSpPr txBox="1">
            <a:spLocks/>
          </p:cNvSpPr>
          <p:nvPr/>
        </p:nvSpPr>
        <p:spPr bwMode="auto">
          <a:xfrm>
            <a:off x="554182" y="-127145"/>
            <a:ext cx="4876800" cy="974299"/>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Arial" charset="0"/>
              </a:defRPr>
            </a:lvl2pPr>
            <a:lvl3pPr algn="ctr" rtl="0" eaLnBrk="1" fontAlgn="base" hangingPunct="1">
              <a:spcBef>
                <a:spcPct val="0"/>
              </a:spcBef>
              <a:spcAft>
                <a:spcPct val="0"/>
              </a:spcAft>
              <a:defRPr sz="4400">
                <a:solidFill>
                  <a:schemeClr val="tx1"/>
                </a:solidFill>
                <a:latin typeface="Arial" charset="0"/>
              </a:defRPr>
            </a:lvl3pPr>
            <a:lvl4pPr algn="ctr" rtl="0" eaLnBrk="1" fontAlgn="base" hangingPunct="1">
              <a:spcBef>
                <a:spcPct val="0"/>
              </a:spcBef>
              <a:spcAft>
                <a:spcPct val="0"/>
              </a:spcAft>
              <a:defRPr sz="4400">
                <a:solidFill>
                  <a:schemeClr val="tx1"/>
                </a:solidFill>
                <a:latin typeface="Arial" charset="0"/>
              </a:defRPr>
            </a:lvl4pPr>
            <a:lvl5pPr algn="ctr" rtl="0" eaLnBrk="1" fontAlgn="base" hangingPunct="1">
              <a:spcBef>
                <a:spcPct val="0"/>
              </a:spcBef>
              <a:spcAft>
                <a:spcPct val="0"/>
              </a:spcAft>
              <a:defRPr sz="4400">
                <a:solidFill>
                  <a:schemeClr val="tx1"/>
                </a:solidFill>
                <a:latin typeface="Arial"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s-EC" smtClean="0"/>
              <a:t>EMPLEADOS</a:t>
            </a:r>
            <a:endParaRPr lang="es-EC" dirty="0"/>
          </a:p>
        </p:txBody>
      </p:sp>
      <p:sp>
        <p:nvSpPr>
          <p:cNvPr id="4" name="Título 1"/>
          <p:cNvSpPr txBox="1">
            <a:spLocks/>
          </p:cNvSpPr>
          <p:nvPr/>
        </p:nvSpPr>
        <p:spPr bwMode="auto">
          <a:xfrm>
            <a:off x="5977054" y="-127145"/>
            <a:ext cx="4876800" cy="974299"/>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Arial" charset="0"/>
              </a:defRPr>
            </a:lvl2pPr>
            <a:lvl3pPr algn="ctr" rtl="0" eaLnBrk="1" fontAlgn="base" hangingPunct="1">
              <a:spcBef>
                <a:spcPct val="0"/>
              </a:spcBef>
              <a:spcAft>
                <a:spcPct val="0"/>
              </a:spcAft>
              <a:defRPr sz="4400">
                <a:solidFill>
                  <a:schemeClr val="tx1"/>
                </a:solidFill>
                <a:latin typeface="Arial" charset="0"/>
              </a:defRPr>
            </a:lvl3pPr>
            <a:lvl4pPr algn="ctr" rtl="0" eaLnBrk="1" fontAlgn="base" hangingPunct="1">
              <a:spcBef>
                <a:spcPct val="0"/>
              </a:spcBef>
              <a:spcAft>
                <a:spcPct val="0"/>
              </a:spcAft>
              <a:defRPr sz="4400">
                <a:solidFill>
                  <a:schemeClr val="tx1"/>
                </a:solidFill>
                <a:latin typeface="Arial" charset="0"/>
              </a:defRPr>
            </a:lvl4pPr>
            <a:lvl5pPr algn="ctr" rtl="0" eaLnBrk="1" fontAlgn="base" hangingPunct="1">
              <a:spcBef>
                <a:spcPct val="0"/>
              </a:spcBef>
              <a:spcAft>
                <a:spcPct val="0"/>
              </a:spcAft>
              <a:defRPr sz="4400">
                <a:solidFill>
                  <a:schemeClr val="tx1"/>
                </a:solidFill>
                <a:latin typeface="Arial"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s-EC" dirty="0" smtClean="0"/>
              <a:t>JEFES</a:t>
            </a:r>
            <a:endParaRPr lang="es-EC" dirty="0"/>
          </a:p>
        </p:txBody>
      </p:sp>
      <p:pic>
        <p:nvPicPr>
          <p:cNvPr id="5" name="Imagen 4"/>
          <p:cNvPicPr/>
          <p:nvPr/>
        </p:nvPicPr>
        <p:blipFill>
          <a:blip r:embed="rId3">
            <a:extLst>
              <a:ext uri="{28A0092B-C50C-407E-A947-70E740481C1C}">
                <a14:useLocalDpi xmlns:a14="http://schemas.microsoft.com/office/drawing/2010/main" val="0"/>
              </a:ext>
            </a:extLst>
          </a:blip>
          <a:srcRect/>
          <a:stretch>
            <a:fillRect/>
          </a:stretch>
        </p:blipFill>
        <p:spPr bwMode="auto">
          <a:xfrm>
            <a:off x="554182" y="1142999"/>
            <a:ext cx="5760000" cy="4392000"/>
          </a:xfrm>
          <a:prstGeom prst="rect">
            <a:avLst/>
          </a:prstGeom>
          <a:noFill/>
          <a:ln>
            <a:noFill/>
          </a:ln>
        </p:spPr>
      </p:pic>
      <p:sp>
        <p:nvSpPr>
          <p:cNvPr id="2" name="CuadroTexto 1"/>
          <p:cNvSpPr txBox="1"/>
          <p:nvPr/>
        </p:nvSpPr>
        <p:spPr>
          <a:xfrm>
            <a:off x="5430982" y="502420"/>
            <a:ext cx="1817543" cy="369332"/>
          </a:xfrm>
          <a:prstGeom prst="rect">
            <a:avLst/>
          </a:prstGeom>
          <a:noFill/>
        </p:spPr>
        <p:txBody>
          <a:bodyPr wrap="square" rtlCol="0">
            <a:spAutoFit/>
          </a:bodyPr>
          <a:lstStyle/>
          <a:p>
            <a:r>
              <a:rPr lang="es-EC" b="1" dirty="0" smtClean="0"/>
              <a:t>PRODUCTO</a:t>
            </a:r>
            <a:endParaRPr lang="es-EC" b="1" dirty="0"/>
          </a:p>
        </p:txBody>
      </p:sp>
      <p:pic>
        <p:nvPicPr>
          <p:cNvPr id="6" name="Imagen 5"/>
          <p:cNvPicPr/>
          <p:nvPr/>
        </p:nvPicPr>
        <p:blipFill>
          <a:blip r:embed="rId4">
            <a:extLst>
              <a:ext uri="{28A0092B-C50C-407E-A947-70E740481C1C}">
                <a14:useLocalDpi xmlns:a14="http://schemas.microsoft.com/office/drawing/2010/main" val="0"/>
              </a:ext>
            </a:extLst>
          </a:blip>
          <a:srcRect/>
          <a:stretch>
            <a:fillRect/>
          </a:stretch>
        </p:blipFill>
        <p:spPr bwMode="auto">
          <a:xfrm>
            <a:off x="6339753" y="1142999"/>
            <a:ext cx="5760000" cy="4392000"/>
          </a:xfrm>
          <a:prstGeom prst="rect">
            <a:avLst/>
          </a:prstGeom>
          <a:noFill/>
          <a:ln>
            <a:noFill/>
          </a:ln>
        </p:spPr>
      </p:pic>
    </p:spTree>
    <p:extLst>
      <p:ext uri="{BB962C8B-B14F-4D97-AF65-F5344CB8AC3E}">
        <p14:creationId xmlns:p14="http://schemas.microsoft.com/office/powerpoint/2010/main" val="2862102437"/>
      </p:ext>
    </p:extLst>
  </p:cSld>
  <p:clrMapOvr>
    <a:masterClrMapping/>
  </p:clrMapOvr>
  <p:transition spd="slow" advClick="0"/>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a 1"/>
          <p:cNvGraphicFramePr/>
          <p:nvPr>
            <p:extLst>
              <p:ext uri="{D42A27DB-BD31-4B8C-83A1-F6EECF244321}">
                <p14:modId xmlns:p14="http://schemas.microsoft.com/office/powerpoint/2010/main" val="3575891568"/>
              </p:ext>
            </p:extLst>
          </p:nvPr>
        </p:nvGraphicFramePr>
        <p:xfrm>
          <a:off x="2181073" y="656823"/>
          <a:ext cx="10408992" cy="51759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ctángulo 2"/>
          <p:cNvSpPr/>
          <p:nvPr/>
        </p:nvSpPr>
        <p:spPr>
          <a:xfrm>
            <a:off x="4411293" y="-51063"/>
            <a:ext cx="3260829" cy="707886"/>
          </a:xfrm>
          <a:prstGeom prst="rect">
            <a:avLst/>
          </a:prstGeom>
          <a:noFill/>
        </p:spPr>
        <p:txBody>
          <a:bodyPr wrap="none" lIns="91440" tIns="45720" rIns="91440" bIns="45720">
            <a:spAutoFit/>
          </a:bodyPr>
          <a:lstStyle/>
          <a:p>
            <a:r>
              <a:rPr lang="es-ES" sz="4000" b="1" cap="none" spc="0" dirty="0" smtClean="0">
                <a:ln w="9525">
                  <a:solidFill>
                    <a:schemeClr val="bg1"/>
                  </a:solidFill>
                  <a:prstDash val="solid"/>
                </a:ln>
                <a:solidFill>
                  <a:schemeClr val="tx1"/>
                </a:solidFill>
                <a:effectLst>
                  <a:outerShdw blurRad="12700" dist="38100" dir="2700000" algn="tl" rotWithShape="0">
                    <a:schemeClr val="bg1">
                      <a:lumMod val="50000"/>
                    </a:schemeClr>
                  </a:outerShdw>
                </a:effectLst>
                <a:latin typeface="Helvetica" panose="020B0604020202020204" pitchFamily="34" charset="0"/>
                <a:cs typeface="Helvetica" panose="020B0604020202020204" pitchFamily="34" charset="0"/>
              </a:rPr>
              <a:t>CONTENIDO</a:t>
            </a:r>
            <a:endParaRPr lang="es-ES"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Helvetica" panose="020B0604020202020204" pitchFamily="34" charset="0"/>
              <a:cs typeface="Helvetica" panose="020B0604020202020204" pitchFamily="34" charset="0"/>
            </a:endParaRPr>
          </a:p>
        </p:txBody>
      </p:sp>
      <p:pic>
        <p:nvPicPr>
          <p:cNvPr id="8" name="Imagen 7" descr="งานชิ้นที่ 4 ชั้น ..."/>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0" y="1170040"/>
            <a:ext cx="2651760" cy="4921667"/>
          </a:xfrm>
          <a:prstGeom prst="rect">
            <a:avLst/>
          </a:prstGeom>
        </p:spPr>
      </p:pic>
    </p:spTree>
    <p:extLst>
      <p:ext uri="{BB962C8B-B14F-4D97-AF65-F5344CB8AC3E}">
        <p14:creationId xmlns:p14="http://schemas.microsoft.com/office/powerpoint/2010/main" val="835425947"/>
      </p:ext>
    </p:extLst>
  </p:cSld>
  <p:clrMapOvr>
    <a:masterClrMapping/>
  </p:clrMapOvr>
  <p:transition spd="slow" advClick="0">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p:cNvSpPr>
            <a:spLocks noGrp="1"/>
          </p:cNvSpPr>
          <p:nvPr>
            <p:ph type="title"/>
          </p:nvPr>
        </p:nvSpPr>
        <p:spPr>
          <a:xfrm>
            <a:off x="554182" y="-127145"/>
            <a:ext cx="4876800" cy="974299"/>
          </a:xfrm>
        </p:spPr>
        <p:txBody>
          <a:bodyPr/>
          <a:lstStyle/>
          <a:p>
            <a:r>
              <a:rPr lang="es-EC" dirty="0" smtClean="0"/>
              <a:t>EMPLEADOS</a:t>
            </a:r>
            <a:endParaRPr lang="es-EC" dirty="0"/>
          </a:p>
        </p:txBody>
      </p:sp>
      <p:sp>
        <p:nvSpPr>
          <p:cNvPr id="7" name="Título 1"/>
          <p:cNvSpPr txBox="1">
            <a:spLocks/>
          </p:cNvSpPr>
          <p:nvPr/>
        </p:nvSpPr>
        <p:spPr bwMode="auto">
          <a:xfrm>
            <a:off x="5977054" y="-127145"/>
            <a:ext cx="4876800" cy="974299"/>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Arial" charset="0"/>
              </a:defRPr>
            </a:lvl2pPr>
            <a:lvl3pPr algn="ctr" rtl="0" eaLnBrk="1" fontAlgn="base" hangingPunct="1">
              <a:spcBef>
                <a:spcPct val="0"/>
              </a:spcBef>
              <a:spcAft>
                <a:spcPct val="0"/>
              </a:spcAft>
              <a:defRPr sz="4400">
                <a:solidFill>
                  <a:schemeClr val="tx1"/>
                </a:solidFill>
                <a:latin typeface="Arial" charset="0"/>
              </a:defRPr>
            </a:lvl3pPr>
            <a:lvl4pPr algn="ctr" rtl="0" eaLnBrk="1" fontAlgn="base" hangingPunct="1">
              <a:spcBef>
                <a:spcPct val="0"/>
              </a:spcBef>
              <a:spcAft>
                <a:spcPct val="0"/>
              </a:spcAft>
              <a:defRPr sz="4400">
                <a:solidFill>
                  <a:schemeClr val="tx1"/>
                </a:solidFill>
                <a:latin typeface="Arial" charset="0"/>
              </a:defRPr>
            </a:lvl4pPr>
            <a:lvl5pPr algn="ctr" rtl="0" eaLnBrk="1" fontAlgn="base" hangingPunct="1">
              <a:spcBef>
                <a:spcPct val="0"/>
              </a:spcBef>
              <a:spcAft>
                <a:spcPct val="0"/>
              </a:spcAft>
              <a:defRPr sz="4400">
                <a:solidFill>
                  <a:schemeClr val="tx1"/>
                </a:solidFill>
                <a:latin typeface="Arial"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s-EC" dirty="0" smtClean="0"/>
              <a:t>JEFES</a:t>
            </a:r>
            <a:endParaRPr lang="es-EC" dirty="0"/>
          </a:p>
        </p:txBody>
      </p:sp>
      <p:sp>
        <p:nvSpPr>
          <p:cNvPr id="8" name="CuadroTexto 7"/>
          <p:cNvSpPr txBox="1"/>
          <p:nvPr/>
        </p:nvSpPr>
        <p:spPr>
          <a:xfrm>
            <a:off x="5430982" y="477822"/>
            <a:ext cx="1817543" cy="369332"/>
          </a:xfrm>
          <a:prstGeom prst="rect">
            <a:avLst/>
          </a:prstGeom>
          <a:noFill/>
        </p:spPr>
        <p:txBody>
          <a:bodyPr wrap="square" rtlCol="0">
            <a:spAutoFit/>
          </a:bodyPr>
          <a:lstStyle/>
          <a:p>
            <a:r>
              <a:rPr lang="es-EC" b="1" dirty="0" smtClean="0"/>
              <a:t>CUALIDAD</a:t>
            </a:r>
            <a:endParaRPr lang="es-EC" b="1" dirty="0"/>
          </a:p>
        </p:txBody>
      </p:sp>
      <p:pic>
        <p:nvPicPr>
          <p:cNvPr id="9" name="Imagen 8"/>
          <p:cNvPicPr/>
          <p:nvPr/>
        </p:nvPicPr>
        <p:blipFill>
          <a:blip r:embed="rId3">
            <a:extLst>
              <a:ext uri="{28A0092B-C50C-407E-A947-70E740481C1C}">
                <a14:useLocalDpi xmlns:a14="http://schemas.microsoft.com/office/drawing/2010/main" val="0"/>
              </a:ext>
            </a:extLst>
          </a:blip>
          <a:srcRect/>
          <a:stretch>
            <a:fillRect/>
          </a:stretch>
        </p:blipFill>
        <p:spPr bwMode="auto">
          <a:xfrm>
            <a:off x="217054" y="1314450"/>
            <a:ext cx="5760000" cy="4392000"/>
          </a:xfrm>
          <a:prstGeom prst="rect">
            <a:avLst/>
          </a:prstGeom>
          <a:noFill/>
          <a:ln>
            <a:noFill/>
          </a:ln>
        </p:spPr>
      </p:pic>
      <p:pic>
        <p:nvPicPr>
          <p:cNvPr id="10" name="Imagen 9"/>
          <p:cNvPicPr/>
          <p:nvPr/>
        </p:nvPicPr>
        <p:blipFill>
          <a:blip r:embed="rId4">
            <a:extLst>
              <a:ext uri="{28A0092B-C50C-407E-A947-70E740481C1C}">
                <a14:useLocalDpi xmlns:a14="http://schemas.microsoft.com/office/drawing/2010/main" val="0"/>
              </a:ext>
            </a:extLst>
          </a:blip>
          <a:srcRect/>
          <a:stretch>
            <a:fillRect/>
          </a:stretch>
        </p:blipFill>
        <p:spPr bwMode="auto">
          <a:xfrm>
            <a:off x="6339753" y="1314450"/>
            <a:ext cx="5760000" cy="4392000"/>
          </a:xfrm>
          <a:prstGeom prst="rect">
            <a:avLst/>
          </a:prstGeom>
          <a:noFill/>
          <a:ln>
            <a:noFill/>
          </a:ln>
        </p:spPr>
      </p:pic>
    </p:spTree>
    <p:extLst>
      <p:ext uri="{BB962C8B-B14F-4D97-AF65-F5344CB8AC3E}">
        <p14:creationId xmlns:p14="http://schemas.microsoft.com/office/powerpoint/2010/main" val="1640331675"/>
      </p:ext>
    </p:extLst>
  </p:cSld>
  <p:clrMapOvr>
    <a:masterClrMapping/>
  </p:clrMapOvr>
  <p:transition spd="slow" advClick="0"/>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p:cNvSpPr txBox="1">
            <a:spLocks/>
          </p:cNvSpPr>
          <p:nvPr/>
        </p:nvSpPr>
        <p:spPr bwMode="auto">
          <a:xfrm>
            <a:off x="554182" y="-127145"/>
            <a:ext cx="4876800" cy="974299"/>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Arial" charset="0"/>
              </a:defRPr>
            </a:lvl2pPr>
            <a:lvl3pPr algn="ctr" rtl="0" eaLnBrk="1" fontAlgn="base" hangingPunct="1">
              <a:spcBef>
                <a:spcPct val="0"/>
              </a:spcBef>
              <a:spcAft>
                <a:spcPct val="0"/>
              </a:spcAft>
              <a:defRPr sz="4400">
                <a:solidFill>
                  <a:schemeClr val="tx1"/>
                </a:solidFill>
                <a:latin typeface="Arial" charset="0"/>
              </a:defRPr>
            </a:lvl3pPr>
            <a:lvl4pPr algn="ctr" rtl="0" eaLnBrk="1" fontAlgn="base" hangingPunct="1">
              <a:spcBef>
                <a:spcPct val="0"/>
              </a:spcBef>
              <a:spcAft>
                <a:spcPct val="0"/>
              </a:spcAft>
              <a:defRPr sz="4400">
                <a:solidFill>
                  <a:schemeClr val="tx1"/>
                </a:solidFill>
                <a:latin typeface="Arial" charset="0"/>
              </a:defRPr>
            </a:lvl4pPr>
            <a:lvl5pPr algn="ctr" rtl="0" eaLnBrk="1" fontAlgn="base" hangingPunct="1">
              <a:spcBef>
                <a:spcPct val="0"/>
              </a:spcBef>
              <a:spcAft>
                <a:spcPct val="0"/>
              </a:spcAft>
              <a:defRPr sz="4400">
                <a:solidFill>
                  <a:schemeClr val="tx1"/>
                </a:solidFill>
                <a:latin typeface="Arial"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s-EC" smtClean="0"/>
              <a:t>EMPLEADOS</a:t>
            </a:r>
            <a:endParaRPr lang="es-EC" dirty="0"/>
          </a:p>
        </p:txBody>
      </p:sp>
      <p:sp>
        <p:nvSpPr>
          <p:cNvPr id="4" name="Título 1"/>
          <p:cNvSpPr txBox="1">
            <a:spLocks/>
          </p:cNvSpPr>
          <p:nvPr/>
        </p:nvSpPr>
        <p:spPr bwMode="auto">
          <a:xfrm>
            <a:off x="5977054" y="-127145"/>
            <a:ext cx="4876800" cy="974299"/>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Arial" charset="0"/>
              </a:defRPr>
            </a:lvl2pPr>
            <a:lvl3pPr algn="ctr" rtl="0" eaLnBrk="1" fontAlgn="base" hangingPunct="1">
              <a:spcBef>
                <a:spcPct val="0"/>
              </a:spcBef>
              <a:spcAft>
                <a:spcPct val="0"/>
              </a:spcAft>
              <a:defRPr sz="4400">
                <a:solidFill>
                  <a:schemeClr val="tx1"/>
                </a:solidFill>
                <a:latin typeface="Arial" charset="0"/>
              </a:defRPr>
            </a:lvl3pPr>
            <a:lvl4pPr algn="ctr" rtl="0" eaLnBrk="1" fontAlgn="base" hangingPunct="1">
              <a:spcBef>
                <a:spcPct val="0"/>
              </a:spcBef>
              <a:spcAft>
                <a:spcPct val="0"/>
              </a:spcAft>
              <a:defRPr sz="4400">
                <a:solidFill>
                  <a:schemeClr val="tx1"/>
                </a:solidFill>
                <a:latin typeface="Arial" charset="0"/>
              </a:defRPr>
            </a:lvl4pPr>
            <a:lvl5pPr algn="ctr" rtl="0" eaLnBrk="1" fontAlgn="base" hangingPunct="1">
              <a:spcBef>
                <a:spcPct val="0"/>
              </a:spcBef>
              <a:spcAft>
                <a:spcPct val="0"/>
              </a:spcAft>
              <a:defRPr sz="4400">
                <a:solidFill>
                  <a:schemeClr val="tx1"/>
                </a:solidFill>
                <a:latin typeface="Arial"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s-EC" dirty="0" smtClean="0"/>
              <a:t>JEFES</a:t>
            </a:r>
            <a:endParaRPr lang="es-EC" dirty="0"/>
          </a:p>
        </p:txBody>
      </p:sp>
      <p:sp>
        <p:nvSpPr>
          <p:cNvPr id="5" name="CuadroTexto 4"/>
          <p:cNvSpPr txBox="1"/>
          <p:nvPr/>
        </p:nvSpPr>
        <p:spPr>
          <a:xfrm>
            <a:off x="4031674" y="662488"/>
            <a:ext cx="4131252" cy="369332"/>
          </a:xfrm>
          <a:prstGeom prst="rect">
            <a:avLst/>
          </a:prstGeom>
          <a:noFill/>
        </p:spPr>
        <p:txBody>
          <a:bodyPr wrap="square" rtlCol="0">
            <a:spAutoFit/>
          </a:bodyPr>
          <a:lstStyle/>
          <a:p>
            <a:r>
              <a:rPr lang="es-EC" b="1" dirty="0" smtClean="0"/>
              <a:t>CONOCIMIENTO EN EL TRABAJO</a:t>
            </a:r>
            <a:endParaRPr lang="es-EC" b="1" dirty="0"/>
          </a:p>
        </p:txBody>
      </p:sp>
      <p:pic>
        <p:nvPicPr>
          <p:cNvPr id="6" name="Imagen 5"/>
          <p:cNvPicPr/>
          <p:nvPr/>
        </p:nvPicPr>
        <p:blipFill>
          <a:blip r:embed="rId3">
            <a:extLst>
              <a:ext uri="{28A0092B-C50C-407E-A947-70E740481C1C}">
                <a14:useLocalDpi xmlns:a14="http://schemas.microsoft.com/office/drawing/2010/main" val="0"/>
              </a:ext>
            </a:extLst>
          </a:blip>
          <a:srcRect/>
          <a:stretch>
            <a:fillRect/>
          </a:stretch>
        </p:blipFill>
        <p:spPr bwMode="auto">
          <a:xfrm>
            <a:off x="337300" y="1031820"/>
            <a:ext cx="5760000" cy="4392000"/>
          </a:xfrm>
          <a:prstGeom prst="rect">
            <a:avLst/>
          </a:prstGeom>
          <a:noFill/>
          <a:ln>
            <a:noFill/>
          </a:ln>
        </p:spPr>
      </p:pic>
      <p:pic>
        <p:nvPicPr>
          <p:cNvPr id="7" name="Imagen 6"/>
          <p:cNvPicPr/>
          <p:nvPr/>
        </p:nvPicPr>
        <p:blipFill>
          <a:blip r:embed="rId4">
            <a:extLst>
              <a:ext uri="{28A0092B-C50C-407E-A947-70E740481C1C}">
                <a14:useLocalDpi xmlns:a14="http://schemas.microsoft.com/office/drawing/2010/main" val="0"/>
              </a:ext>
            </a:extLst>
          </a:blip>
          <a:srcRect/>
          <a:stretch>
            <a:fillRect/>
          </a:stretch>
        </p:blipFill>
        <p:spPr bwMode="auto">
          <a:xfrm>
            <a:off x="6097300" y="1031820"/>
            <a:ext cx="5760000" cy="4392000"/>
          </a:xfrm>
          <a:prstGeom prst="rect">
            <a:avLst/>
          </a:prstGeom>
          <a:noFill/>
          <a:ln>
            <a:noFill/>
          </a:ln>
        </p:spPr>
      </p:pic>
    </p:spTree>
    <p:extLst>
      <p:ext uri="{BB962C8B-B14F-4D97-AF65-F5344CB8AC3E}">
        <p14:creationId xmlns:p14="http://schemas.microsoft.com/office/powerpoint/2010/main" val="4235000294"/>
      </p:ext>
    </p:extLst>
  </p:cSld>
  <p:clrMapOvr>
    <a:masterClrMapping/>
  </p:clrMapOvr>
  <p:transition spd="slow" advClick="0"/>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p:cNvSpPr txBox="1">
            <a:spLocks/>
          </p:cNvSpPr>
          <p:nvPr/>
        </p:nvSpPr>
        <p:spPr bwMode="auto">
          <a:xfrm>
            <a:off x="554182" y="-127145"/>
            <a:ext cx="4876800" cy="974299"/>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Arial" charset="0"/>
              </a:defRPr>
            </a:lvl2pPr>
            <a:lvl3pPr algn="ctr" rtl="0" eaLnBrk="1" fontAlgn="base" hangingPunct="1">
              <a:spcBef>
                <a:spcPct val="0"/>
              </a:spcBef>
              <a:spcAft>
                <a:spcPct val="0"/>
              </a:spcAft>
              <a:defRPr sz="4400">
                <a:solidFill>
                  <a:schemeClr val="tx1"/>
                </a:solidFill>
                <a:latin typeface="Arial" charset="0"/>
              </a:defRPr>
            </a:lvl3pPr>
            <a:lvl4pPr algn="ctr" rtl="0" eaLnBrk="1" fontAlgn="base" hangingPunct="1">
              <a:spcBef>
                <a:spcPct val="0"/>
              </a:spcBef>
              <a:spcAft>
                <a:spcPct val="0"/>
              </a:spcAft>
              <a:defRPr sz="4400">
                <a:solidFill>
                  <a:schemeClr val="tx1"/>
                </a:solidFill>
                <a:latin typeface="Arial" charset="0"/>
              </a:defRPr>
            </a:lvl4pPr>
            <a:lvl5pPr algn="ctr" rtl="0" eaLnBrk="1" fontAlgn="base" hangingPunct="1">
              <a:spcBef>
                <a:spcPct val="0"/>
              </a:spcBef>
              <a:spcAft>
                <a:spcPct val="0"/>
              </a:spcAft>
              <a:defRPr sz="4400">
                <a:solidFill>
                  <a:schemeClr val="tx1"/>
                </a:solidFill>
                <a:latin typeface="Arial"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s-EC" dirty="0" smtClean="0"/>
              <a:t>EMPLEADOS</a:t>
            </a:r>
            <a:endParaRPr lang="es-EC" dirty="0"/>
          </a:p>
        </p:txBody>
      </p:sp>
      <p:sp>
        <p:nvSpPr>
          <p:cNvPr id="4" name="Título 1"/>
          <p:cNvSpPr txBox="1">
            <a:spLocks/>
          </p:cNvSpPr>
          <p:nvPr/>
        </p:nvSpPr>
        <p:spPr bwMode="auto">
          <a:xfrm>
            <a:off x="5977054" y="-127145"/>
            <a:ext cx="4876800" cy="974299"/>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Arial" charset="0"/>
              </a:defRPr>
            </a:lvl2pPr>
            <a:lvl3pPr algn="ctr" rtl="0" eaLnBrk="1" fontAlgn="base" hangingPunct="1">
              <a:spcBef>
                <a:spcPct val="0"/>
              </a:spcBef>
              <a:spcAft>
                <a:spcPct val="0"/>
              </a:spcAft>
              <a:defRPr sz="4400">
                <a:solidFill>
                  <a:schemeClr val="tx1"/>
                </a:solidFill>
                <a:latin typeface="Arial" charset="0"/>
              </a:defRPr>
            </a:lvl3pPr>
            <a:lvl4pPr algn="ctr" rtl="0" eaLnBrk="1" fontAlgn="base" hangingPunct="1">
              <a:spcBef>
                <a:spcPct val="0"/>
              </a:spcBef>
              <a:spcAft>
                <a:spcPct val="0"/>
              </a:spcAft>
              <a:defRPr sz="4400">
                <a:solidFill>
                  <a:schemeClr val="tx1"/>
                </a:solidFill>
                <a:latin typeface="Arial" charset="0"/>
              </a:defRPr>
            </a:lvl4pPr>
            <a:lvl5pPr algn="ctr" rtl="0" eaLnBrk="1" fontAlgn="base" hangingPunct="1">
              <a:spcBef>
                <a:spcPct val="0"/>
              </a:spcBef>
              <a:spcAft>
                <a:spcPct val="0"/>
              </a:spcAft>
              <a:defRPr sz="4400">
                <a:solidFill>
                  <a:schemeClr val="tx1"/>
                </a:solidFill>
                <a:latin typeface="Arial"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s-EC" dirty="0" smtClean="0"/>
              <a:t>JEFES</a:t>
            </a:r>
            <a:endParaRPr lang="es-EC" dirty="0"/>
          </a:p>
        </p:txBody>
      </p:sp>
      <p:sp>
        <p:nvSpPr>
          <p:cNvPr id="5" name="CuadroTexto 4"/>
          <p:cNvSpPr txBox="1"/>
          <p:nvPr/>
        </p:nvSpPr>
        <p:spPr>
          <a:xfrm>
            <a:off x="5430982" y="533242"/>
            <a:ext cx="1953491" cy="369332"/>
          </a:xfrm>
          <a:prstGeom prst="rect">
            <a:avLst/>
          </a:prstGeom>
          <a:noFill/>
        </p:spPr>
        <p:txBody>
          <a:bodyPr wrap="square" rtlCol="0">
            <a:spAutoFit/>
          </a:bodyPr>
          <a:lstStyle/>
          <a:p>
            <a:r>
              <a:rPr lang="es-EC" b="1" dirty="0" smtClean="0"/>
              <a:t>COOPERACIÓN</a:t>
            </a:r>
            <a:endParaRPr lang="es-EC" b="1" dirty="0"/>
          </a:p>
        </p:txBody>
      </p:sp>
      <p:pic>
        <p:nvPicPr>
          <p:cNvPr id="6" name="Imagen 5"/>
          <p:cNvPicPr/>
          <p:nvPr/>
        </p:nvPicPr>
        <p:blipFill>
          <a:blip r:embed="rId3">
            <a:extLst>
              <a:ext uri="{28A0092B-C50C-407E-A947-70E740481C1C}">
                <a14:useLocalDpi xmlns:a14="http://schemas.microsoft.com/office/drawing/2010/main" val="0"/>
              </a:ext>
            </a:extLst>
          </a:blip>
          <a:srcRect/>
          <a:stretch>
            <a:fillRect/>
          </a:stretch>
        </p:blipFill>
        <p:spPr bwMode="auto">
          <a:xfrm>
            <a:off x="217054" y="902574"/>
            <a:ext cx="5760000" cy="4392000"/>
          </a:xfrm>
          <a:prstGeom prst="rect">
            <a:avLst/>
          </a:prstGeom>
          <a:noFill/>
          <a:ln>
            <a:noFill/>
          </a:ln>
        </p:spPr>
      </p:pic>
      <p:pic>
        <p:nvPicPr>
          <p:cNvPr id="7" name="Imagen 6"/>
          <p:cNvPicPr/>
          <p:nvPr/>
        </p:nvPicPr>
        <p:blipFill>
          <a:blip r:embed="rId4">
            <a:extLst>
              <a:ext uri="{28A0092B-C50C-407E-A947-70E740481C1C}">
                <a14:useLocalDpi xmlns:a14="http://schemas.microsoft.com/office/drawing/2010/main" val="0"/>
              </a:ext>
            </a:extLst>
          </a:blip>
          <a:srcRect/>
          <a:stretch>
            <a:fillRect/>
          </a:stretch>
        </p:blipFill>
        <p:spPr bwMode="auto">
          <a:xfrm>
            <a:off x="5977054" y="957994"/>
            <a:ext cx="5760000" cy="4392000"/>
          </a:xfrm>
          <a:prstGeom prst="rect">
            <a:avLst/>
          </a:prstGeom>
          <a:noFill/>
          <a:ln>
            <a:noFill/>
          </a:ln>
        </p:spPr>
      </p:pic>
    </p:spTree>
    <p:extLst>
      <p:ext uri="{BB962C8B-B14F-4D97-AF65-F5344CB8AC3E}">
        <p14:creationId xmlns:p14="http://schemas.microsoft.com/office/powerpoint/2010/main" val="3985939542"/>
      </p:ext>
    </p:extLst>
  </p:cSld>
  <p:clrMapOvr>
    <a:masterClrMapping/>
  </p:clrMapOvr>
  <p:transition spd="slow" advClick="0"/>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p:cNvSpPr txBox="1">
            <a:spLocks/>
          </p:cNvSpPr>
          <p:nvPr/>
        </p:nvSpPr>
        <p:spPr bwMode="auto">
          <a:xfrm>
            <a:off x="554182" y="-127145"/>
            <a:ext cx="4876800" cy="974299"/>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Arial" charset="0"/>
              </a:defRPr>
            </a:lvl2pPr>
            <a:lvl3pPr algn="ctr" rtl="0" eaLnBrk="1" fontAlgn="base" hangingPunct="1">
              <a:spcBef>
                <a:spcPct val="0"/>
              </a:spcBef>
              <a:spcAft>
                <a:spcPct val="0"/>
              </a:spcAft>
              <a:defRPr sz="4400">
                <a:solidFill>
                  <a:schemeClr val="tx1"/>
                </a:solidFill>
                <a:latin typeface="Arial" charset="0"/>
              </a:defRPr>
            </a:lvl3pPr>
            <a:lvl4pPr algn="ctr" rtl="0" eaLnBrk="1" fontAlgn="base" hangingPunct="1">
              <a:spcBef>
                <a:spcPct val="0"/>
              </a:spcBef>
              <a:spcAft>
                <a:spcPct val="0"/>
              </a:spcAft>
              <a:defRPr sz="4400">
                <a:solidFill>
                  <a:schemeClr val="tx1"/>
                </a:solidFill>
                <a:latin typeface="Arial" charset="0"/>
              </a:defRPr>
            </a:lvl4pPr>
            <a:lvl5pPr algn="ctr" rtl="0" eaLnBrk="1" fontAlgn="base" hangingPunct="1">
              <a:spcBef>
                <a:spcPct val="0"/>
              </a:spcBef>
              <a:spcAft>
                <a:spcPct val="0"/>
              </a:spcAft>
              <a:defRPr sz="4400">
                <a:solidFill>
                  <a:schemeClr val="tx1"/>
                </a:solidFill>
                <a:latin typeface="Arial"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s-EC" dirty="0" smtClean="0"/>
              <a:t>EMPLEADOS</a:t>
            </a:r>
            <a:endParaRPr lang="es-EC" dirty="0"/>
          </a:p>
        </p:txBody>
      </p:sp>
      <p:sp>
        <p:nvSpPr>
          <p:cNvPr id="4" name="Título 1"/>
          <p:cNvSpPr txBox="1">
            <a:spLocks/>
          </p:cNvSpPr>
          <p:nvPr/>
        </p:nvSpPr>
        <p:spPr bwMode="auto">
          <a:xfrm>
            <a:off x="5977054" y="-127145"/>
            <a:ext cx="4876800" cy="974299"/>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Arial" charset="0"/>
              </a:defRPr>
            </a:lvl2pPr>
            <a:lvl3pPr algn="ctr" rtl="0" eaLnBrk="1" fontAlgn="base" hangingPunct="1">
              <a:spcBef>
                <a:spcPct val="0"/>
              </a:spcBef>
              <a:spcAft>
                <a:spcPct val="0"/>
              </a:spcAft>
              <a:defRPr sz="4400">
                <a:solidFill>
                  <a:schemeClr val="tx1"/>
                </a:solidFill>
                <a:latin typeface="Arial" charset="0"/>
              </a:defRPr>
            </a:lvl3pPr>
            <a:lvl4pPr algn="ctr" rtl="0" eaLnBrk="1" fontAlgn="base" hangingPunct="1">
              <a:spcBef>
                <a:spcPct val="0"/>
              </a:spcBef>
              <a:spcAft>
                <a:spcPct val="0"/>
              </a:spcAft>
              <a:defRPr sz="4400">
                <a:solidFill>
                  <a:schemeClr val="tx1"/>
                </a:solidFill>
                <a:latin typeface="Arial" charset="0"/>
              </a:defRPr>
            </a:lvl4pPr>
            <a:lvl5pPr algn="ctr" rtl="0" eaLnBrk="1" fontAlgn="base" hangingPunct="1">
              <a:spcBef>
                <a:spcPct val="0"/>
              </a:spcBef>
              <a:spcAft>
                <a:spcPct val="0"/>
              </a:spcAft>
              <a:defRPr sz="4400">
                <a:solidFill>
                  <a:schemeClr val="tx1"/>
                </a:solidFill>
                <a:latin typeface="Arial"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s-EC" dirty="0" smtClean="0"/>
              <a:t>JEFES</a:t>
            </a:r>
            <a:endParaRPr lang="es-EC" dirty="0"/>
          </a:p>
        </p:txBody>
      </p:sp>
      <p:sp>
        <p:nvSpPr>
          <p:cNvPr id="5" name="CuadroTexto 4"/>
          <p:cNvSpPr txBox="1"/>
          <p:nvPr/>
        </p:nvSpPr>
        <p:spPr>
          <a:xfrm>
            <a:off x="3954291" y="662488"/>
            <a:ext cx="4461163" cy="369332"/>
          </a:xfrm>
          <a:prstGeom prst="rect">
            <a:avLst/>
          </a:prstGeom>
          <a:noFill/>
        </p:spPr>
        <p:txBody>
          <a:bodyPr wrap="square" rtlCol="0">
            <a:spAutoFit/>
          </a:bodyPr>
          <a:lstStyle/>
          <a:p>
            <a:r>
              <a:rPr lang="es-EC" b="1" dirty="0" smtClean="0"/>
              <a:t>COMPRENSIÓN DE LAS SITUACIONES</a:t>
            </a:r>
            <a:endParaRPr lang="es-EC" b="1" dirty="0"/>
          </a:p>
        </p:txBody>
      </p:sp>
      <p:pic>
        <p:nvPicPr>
          <p:cNvPr id="6" name="Imagen 5"/>
          <p:cNvPicPr/>
          <p:nvPr/>
        </p:nvPicPr>
        <p:blipFill>
          <a:blip r:embed="rId3">
            <a:extLst>
              <a:ext uri="{28A0092B-C50C-407E-A947-70E740481C1C}">
                <a14:useLocalDpi xmlns:a14="http://schemas.microsoft.com/office/drawing/2010/main" val="0"/>
              </a:ext>
            </a:extLst>
          </a:blip>
          <a:srcRect/>
          <a:stretch>
            <a:fillRect/>
          </a:stretch>
        </p:blipFill>
        <p:spPr bwMode="auto">
          <a:xfrm>
            <a:off x="217054" y="1308835"/>
            <a:ext cx="5760000" cy="4392000"/>
          </a:xfrm>
          <a:prstGeom prst="rect">
            <a:avLst/>
          </a:prstGeom>
          <a:noFill/>
          <a:ln>
            <a:noFill/>
          </a:ln>
        </p:spPr>
      </p:pic>
      <p:pic>
        <p:nvPicPr>
          <p:cNvPr id="7" name="Imagen 6"/>
          <p:cNvPicPr/>
          <p:nvPr/>
        </p:nvPicPr>
        <p:blipFill>
          <a:blip r:embed="rId4">
            <a:extLst>
              <a:ext uri="{28A0092B-C50C-407E-A947-70E740481C1C}">
                <a14:useLocalDpi xmlns:a14="http://schemas.microsoft.com/office/drawing/2010/main" val="0"/>
              </a:ext>
            </a:extLst>
          </a:blip>
          <a:srcRect/>
          <a:stretch>
            <a:fillRect/>
          </a:stretch>
        </p:blipFill>
        <p:spPr bwMode="auto">
          <a:xfrm>
            <a:off x="5977054" y="1124169"/>
            <a:ext cx="5760000" cy="4392000"/>
          </a:xfrm>
          <a:prstGeom prst="rect">
            <a:avLst/>
          </a:prstGeom>
          <a:noFill/>
          <a:ln>
            <a:noFill/>
          </a:ln>
        </p:spPr>
      </p:pic>
    </p:spTree>
    <p:extLst>
      <p:ext uri="{BB962C8B-B14F-4D97-AF65-F5344CB8AC3E}">
        <p14:creationId xmlns:p14="http://schemas.microsoft.com/office/powerpoint/2010/main" val="3300856565"/>
      </p:ext>
    </p:extLst>
  </p:cSld>
  <p:clrMapOvr>
    <a:masterClrMapping/>
  </p:clrMapOvr>
  <p:transition spd="slow" advClick="0"/>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p:cNvSpPr txBox="1">
            <a:spLocks/>
          </p:cNvSpPr>
          <p:nvPr/>
        </p:nvSpPr>
        <p:spPr bwMode="auto">
          <a:xfrm>
            <a:off x="554182" y="-127145"/>
            <a:ext cx="4876800" cy="974299"/>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Arial" charset="0"/>
              </a:defRPr>
            </a:lvl2pPr>
            <a:lvl3pPr algn="ctr" rtl="0" eaLnBrk="1" fontAlgn="base" hangingPunct="1">
              <a:spcBef>
                <a:spcPct val="0"/>
              </a:spcBef>
              <a:spcAft>
                <a:spcPct val="0"/>
              </a:spcAft>
              <a:defRPr sz="4400">
                <a:solidFill>
                  <a:schemeClr val="tx1"/>
                </a:solidFill>
                <a:latin typeface="Arial" charset="0"/>
              </a:defRPr>
            </a:lvl3pPr>
            <a:lvl4pPr algn="ctr" rtl="0" eaLnBrk="1" fontAlgn="base" hangingPunct="1">
              <a:spcBef>
                <a:spcPct val="0"/>
              </a:spcBef>
              <a:spcAft>
                <a:spcPct val="0"/>
              </a:spcAft>
              <a:defRPr sz="4400">
                <a:solidFill>
                  <a:schemeClr val="tx1"/>
                </a:solidFill>
                <a:latin typeface="Arial" charset="0"/>
              </a:defRPr>
            </a:lvl4pPr>
            <a:lvl5pPr algn="ctr" rtl="0" eaLnBrk="1" fontAlgn="base" hangingPunct="1">
              <a:spcBef>
                <a:spcPct val="0"/>
              </a:spcBef>
              <a:spcAft>
                <a:spcPct val="0"/>
              </a:spcAft>
              <a:defRPr sz="4400">
                <a:solidFill>
                  <a:schemeClr val="tx1"/>
                </a:solidFill>
                <a:latin typeface="Arial"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s-EC" dirty="0" smtClean="0"/>
              <a:t>EMPLEADOS</a:t>
            </a:r>
            <a:endParaRPr lang="es-EC" dirty="0"/>
          </a:p>
        </p:txBody>
      </p:sp>
      <p:sp>
        <p:nvSpPr>
          <p:cNvPr id="4" name="Título 1"/>
          <p:cNvSpPr txBox="1">
            <a:spLocks/>
          </p:cNvSpPr>
          <p:nvPr/>
        </p:nvSpPr>
        <p:spPr bwMode="auto">
          <a:xfrm>
            <a:off x="5977054" y="-127145"/>
            <a:ext cx="4876800" cy="974299"/>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Arial" charset="0"/>
              </a:defRPr>
            </a:lvl2pPr>
            <a:lvl3pPr algn="ctr" rtl="0" eaLnBrk="1" fontAlgn="base" hangingPunct="1">
              <a:spcBef>
                <a:spcPct val="0"/>
              </a:spcBef>
              <a:spcAft>
                <a:spcPct val="0"/>
              </a:spcAft>
              <a:defRPr sz="4400">
                <a:solidFill>
                  <a:schemeClr val="tx1"/>
                </a:solidFill>
                <a:latin typeface="Arial" charset="0"/>
              </a:defRPr>
            </a:lvl3pPr>
            <a:lvl4pPr algn="ctr" rtl="0" eaLnBrk="1" fontAlgn="base" hangingPunct="1">
              <a:spcBef>
                <a:spcPct val="0"/>
              </a:spcBef>
              <a:spcAft>
                <a:spcPct val="0"/>
              </a:spcAft>
              <a:defRPr sz="4400">
                <a:solidFill>
                  <a:schemeClr val="tx1"/>
                </a:solidFill>
                <a:latin typeface="Arial" charset="0"/>
              </a:defRPr>
            </a:lvl4pPr>
            <a:lvl5pPr algn="ctr" rtl="0" eaLnBrk="1" fontAlgn="base" hangingPunct="1">
              <a:spcBef>
                <a:spcPct val="0"/>
              </a:spcBef>
              <a:spcAft>
                <a:spcPct val="0"/>
              </a:spcAft>
              <a:defRPr sz="4400">
                <a:solidFill>
                  <a:schemeClr val="tx1"/>
                </a:solidFill>
                <a:latin typeface="Arial"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s-EC" dirty="0" smtClean="0"/>
              <a:t>JEFES</a:t>
            </a:r>
            <a:endParaRPr lang="es-EC" dirty="0"/>
          </a:p>
        </p:txBody>
      </p:sp>
      <p:sp>
        <p:nvSpPr>
          <p:cNvPr id="5" name="CuadroTexto 4"/>
          <p:cNvSpPr txBox="1"/>
          <p:nvPr/>
        </p:nvSpPr>
        <p:spPr>
          <a:xfrm>
            <a:off x="5430982" y="533242"/>
            <a:ext cx="1953491" cy="369332"/>
          </a:xfrm>
          <a:prstGeom prst="rect">
            <a:avLst/>
          </a:prstGeom>
          <a:noFill/>
        </p:spPr>
        <p:txBody>
          <a:bodyPr wrap="square" rtlCol="0">
            <a:spAutoFit/>
          </a:bodyPr>
          <a:lstStyle/>
          <a:p>
            <a:r>
              <a:rPr lang="es-EC" b="1" dirty="0" smtClean="0"/>
              <a:t>CREATIVIDAD</a:t>
            </a:r>
            <a:endParaRPr lang="es-EC" b="1" dirty="0"/>
          </a:p>
        </p:txBody>
      </p:sp>
      <p:pic>
        <p:nvPicPr>
          <p:cNvPr id="6" name="Imagen 5"/>
          <p:cNvPicPr/>
          <p:nvPr/>
        </p:nvPicPr>
        <p:blipFill>
          <a:blip r:embed="rId3">
            <a:extLst>
              <a:ext uri="{28A0092B-C50C-407E-A947-70E740481C1C}">
                <a14:useLocalDpi xmlns:a14="http://schemas.microsoft.com/office/drawing/2010/main" val="0"/>
              </a:ext>
            </a:extLst>
          </a:blip>
          <a:srcRect/>
          <a:stretch>
            <a:fillRect/>
          </a:stretch>
        </p:blipFill>
        <p:spPr bwMode="auto">
          <a:xfrm>
            <a:off x="217054" y="902574"/>
            <a:ext cx="5760000" cy="4392000"/>
          </a:xfrm>
          <a:prstGeom prst="rect">
            <a:avLst/>
          </a:prstGeom>
          <a:noFill/>
          <a:ln>
            <a:noFill/>
          </a:ln>
        </p:spPr>
      </p:pic>
      <p:pic>
        <p:nvPicPr>
          <p:cNvPr id="7" name="Imagen 6"/>
          <p:cNvPicPr/>
          <p:nvPr/>
        </p:nvPicPr>
        <p:blipFill>
          <a:blip r:embed="rId4">
            <a:extLst>
              <a:ext uri="{28A0092B-C50C-407E-A947-70E740481C1C}">
                <a14:useLocalDpi xmlns:a14="http://schemas.microsoft.com/office/drawing/2010/main" val="0"/>
              </a:ext>
            </a:extLst>
          </a:blip>
          <a:srcRect/>
          <a:stretch>
            <a:fillRect/>
          </a:stretch>
        </p:blipFill>
        <p:spPr bwMode="auto">
          <a:xfrm>
            <a:off x="5977054" y="847154"/>
            <a:ext cx="5760000" cy="4392000"/>
          </a:xfrm>
          <a:prstGeom prst="rect">
            <a:avLst/>
          </a:prstGeom>
          <a:noFill/>
          <a:ln>
            <a:noFill/>
          </a:ln>
        </p:spPr>
      </p:pic>
    </p:spTree>
    <p:extLst>
      <p:ext uri="{BB962C8B-B14F-4D97-AF65-F5344CB8AC3E}">
        <p14:creationId xmlns:p14="http://schemas.microsoft.com/office/powerpoint/2010/main" val="296026082"/>
      </p:ext>
    </p:extLst>
  </p:cSld>
  <p:clrMapOvr>
    <a:masterClrMapping/>
  </p:clrMapOvr>
  <p:transition spd="slow" advClick="0"/>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p:cNvSpPr txBox="1">
            <a:spLocks/>
          </p:cNvSpPr>
          <p:nvPr/>
        </p:nvSpPr>
        <p:spPr bwMode="auto">
          <a:xfrm>
            <a:off x="554182" y="-127145"/>
            <a:ext cx="4876800" cy="974299"/>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Arial" charset="0"/>
              </a:defRPr>
            </a:lvl2pPr>
            <a:lvl3pPr algn="ctr" rtl="0" eaLnBrk="1" fontAlgn="base" hangingPunct="1">
              <a:spcBef>
                <a:spcPct val="0"/>
              </a:spcBef>
              <a:spcAft>
                <a:spcPct val="0"/>
              </a:spcAft>
              <a:defRPr sz="4400">
                <a:solidFill>
                  <a:schemeClr val="tx1"/>
                </a:solidFill>
                <a:latin typeface="Arial" charset="0"/>
              </a:defRPr>
            </a:lvl3pPr>
            <a:lvl4pPr algn="ctr" rtl="0" eaLnBrk="1" fontAlgn="base" hangingPunct="1">
              <a:spcBef>
                <a:spcPct val="0"/>
              </a:spcBef>
              <a:spcAft>
                <a:spcPct val="0"/>
              </a:spcAft>
              <a:defRPr sz="4400">
                <a:solidFill>
                  <a:schemeClr val="tx1"/>
                </a:solidFill>
                <a:latin typeface="Arial" charset="0"/>
              </a:defRPr>
            </a:lvl4pPr>
            <a:lvl5pPr algn="ctr" rtl="0" eaLnBrk="1" fontAlgn="base" hangingPunct="1">
              <a:spcBef>
                <a:spcPct val="0"/>
              </a:spcBef>
              <a:spcAft>
                <a:spcPct val="0"/>
              </a:spcAft>
              <a:defRPr sz="4400">
                <a:solidFill>
                  <a:schemeClr val="tx1"/>
                </a:solidFill>
                <a:latin typeface="Arial"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s-EC" dirty="0" smtClean="0"/>
              <a:t>EMPLEADOS</a:t>
            </a:r>
            <a:endParaRPr lang="es-EC" dirty="0"/>
          </a:p>
        </p:txBody>
      </p:sp>
      <p:sp>
        <p:nvSpPr>
          <p:cNvPr id="4" name="Título 1"/>
          <p:cNvSpPr txBox="1">
            <a:spLocks/>
          </p:cNvSpPr>
          <p:nvPr/>
        </p:nvSpPr>
        <p:spPr bwMode="auto">
          <a:xfrm>
            <a:off x="5977054" y="-127145"/>
            <a:ext cx="4876800" cy="974299"/>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Arial" charset="0"/>
              </a:defRPr>
            </a:lvl2pPr>
            <a:lvl3pPr algn="ctr" rtl="0" eaLnBrk="1" fontAlgn="base" hangingPunct="1">
              <a:spcBef>
                <a:spcPct val="0"/>
              </a:spcBef>
              <a:spcAft>
                <a:spcPct val="0"/>
              </a:spcAft>
              <a:defRPr sz="4400">
                <a:solidFill>
                  <a:schemeClr val="tx1"/>
                </a:solidFill>
                <a:latin typeface="Arial" charset="0"/>
              </a:defRPr>
            </a:lvl3pPr>
            <a:lvl4pPr algn="ctr" rtl="0" eaLnBrk="1" fontAlgn="base" hangingPunct="1">
              <a:spcBef>
                <a:spcPct val="0"/>
              </a:spcBef>
              <a:spcAft>
                <a:spcPct val="0"/>
              </a:spcAft>
              <a:defRPr sz="4400">
                <a:solidFill>
                  <a:schemeClr val="tx1"/>
                </a:solidFill>
                <a:latin typeface="Arial" charset="0"/>
              </a:defRPr>
            </a:lvl4pPr>
            <a:lvl5pPr algn="ctr" rtl="0" eaLnBrk="1" fontAlgn="base" hangingPunct="1">
              <a:spcBef>
                <a:spcPct val="0"/>
              </a:spcBef>
              <a:spcAft>
                <a:spcPct val="0"/>
              </a:spcAft>
              <a:defRPr sz="4400">
                <a:solidFill>
                  <a:schemeClr val="tx1"/>
                </a:solidFill>
                <a:latin typeface="Arial"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s-EC" dirty="0" smtClean="0"/>
              <a:t>JEFES</a:t>
            </a:r>
            <a:endParaRPr lang="es-EC" dirty="0"/>
          </a:p>
        </p:txBody>
      </p:sp>
      <p:sp>
        <p:nvSpPr>
          <p:cNvPr id="5" name="CuadroTexto 4"/>
          <p:cNvSpPr txBox="1"/>
          <p:nvPr/>
        </p:nvSpPr>
        <p:spPr>
          <a:xfrm>
            <a:off x="5084618" y="662488"/>
            <a:ext cx="2410691" cy="369332"/>
          </a:xfrm>
          <a:prstGeom prst="rect">
            <a:avLst/>
          </a:prstGeom>
          <a:noFill/>
        </p:spPr>
        <p:txBody>
          <a:bodyPr wrap="square" rtlCol="0">
            <a:spAutoFit/>
          </a:bodyPr>
          <a:lstStyle/>
          <a:p>
            <a:r>
              <a:rPr lang="es-EC" b="1" dirty="0" smtClean="0"/>
              <a:t>RESPONSABILIDAD</a:t>
            </a:r>
            <a:endParaRPr lang="es-EC" b="1" dirty="0"/>
          </a:p>
        </p:txBody>
      </p:sp>
      <p:pic>
        <p:nvPicPr>
          <p:cNvPr id="6" name="Imagen 5"/>
          <p:cNvPicPr/>
          <p:nvPr/>
        </p:nvPicPr>
        <p:blipFill>
          <a:blip r:embed="rId3">
            <a:extLst>
              <a:ext uri="{28A0092B-C50C-407E-A947-70E740481C1C}">
                <a14:useLocalDpi xmlns:a14="http://schemas.microsoft.com/office/drawing/2010/main" val="0"/>
              </a:ext>
            </a:extLst>
          </a:blip>
          <a:srcRect/>
          <a:stretch>
            <a:fillRect/>
          </a:stretch>
        </p:blipFill>
        <p:spPr bwMode="auto">
          <a:xfrm>
            <a:off x="377563" y="1031820"/>
            <a:ext cx="5760000" cy="4392000"/>
          </a:xfrm>
          <a:prstGeom prst="rect">
            <a:avLst/>
          </a:prstGeom>
          <a:noFill/>
          <a:ln>
            <a:noFill/>
          </a:ln>
        </p:spPr>
      </p:pic>
      <p:pic>
        <p:nvPicPr>
          <p:cNvPr id="7" name="Imagen 6"/>
          <p:cNvPicPr/>
          <p:nvPr/>
        </p:nvPicPr>
        <p:blipFill>
          <a:blip r:embed="rId4">
            <a:extLst>
              <a:ext uri="{28A0092B-C50C-407E-A947-70E740481C1C}">
                <a14:useLocalDpi xmlns:a14="http://schemas.microsoft.com/office/drawing/2010/main" val="0"/>
              </a:ext>
            </a:extLst>
          </a:blip>
          <a:srcRect/>
          <a:stretch>
            <a:fillRect/>
          </a:stretch>
        </p:blipFill>
        <p:spPr bwMode="auto">
          <a:xfrm>
            <a:off x="6137563" y="1031820"/>
            <a:ext cx="5760000" cy="4392000"/>
          </a:xfrm>
          <a:prstGeom prst="rect">
            <a:avLst/>
          </a:prstGeom>
          <a:noFill/>
          <a:ln>
            <a:noFill/>
          </a:ln>
        </p:spPr>
      </p:pic>
    </p:spTree>
    <p:extLst>
      <p:ext uri="{BB962C8B-B14F-4D97-AF65-F5344CB8AC3E}">
        <p14:creationId xmlns:p14="http://schemas.microsoft.com/office/powerpoint/2010/main" val="3538734267"/>
      </p:ext>
    </p:extLst>
  </p:cSld>
  <p:clrMapOvr>
    <a:masterClrMapping/>
  </p:clrMapOvr>
  <p:transition spd="slow" advClick="0"/>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707813" y="640080"/>
            <a:ext cx="2903220" cy="400110"/>
          </a:xfrm>
          <a:prstGeom prst="rect">
            <a:avLst/>
          </a:prstGeom>
          <a:noFill/>
        </p:spPr>
        <p:txBody>
          <a:bodyPr wrap="square" rtlCol="0">
            <a:spAutoFit/>
          </a:bodyPr>
          <a:lstStyle/>
          <a:p>
            <a:r>
              <a:rPr lang="es-EC" sz="2000" b="1" dirty="0" smtClean="0">
                <a:latin typeface="Helvetica" panose="020B0604020202020204" pitchFamily="34" charset="0"/>
                <a:cs typeface="Helvetica" panose="020B0604020202020204" pitchFamily="34" charset="0"/>
              </a:rPr>
              <a:t>AUTOCONOCIMIENTO</a:t>
            </a:r>
            <a:endParaRPr lang="es-EC" sz="2000" b="1" dirty="0">
              <a:latin typeface="Helvetica" panose="020B0604020202020204" pitchFamily="34" charset="0"/>
              <a:cs typeface="Helvetica" panose="020B0604020202020204" pitchFamily="34" charset="0"/>
            </a:endParaRPr>
          </a:p>
        </p:txBody>
      </p:sp>
      <p:pic>
        <p:nvPicPr>
          <p:cNvPr id="6" name="Imagen 5"/>
          <p:cNvPicPr/>
          <p:nvPr/>
        </p:nvPicPr>
        <p:blipFill>
          <a:blip r:embed="rId3">
            <a:extLst>
              <a:ext uri="{28A0092B-C50C-407E-A947-70E740481C1C}">
                <a14:useLocalDpi xmlns:a14="http://schemas.microsoft.com/office/drawing/2010/main" val="0"/>
              </a:ext>
            </a:extLst>
          </a:blip>
          <a:srcRect/>
          <a:stretch>
            <a:fillRect/>
          </a:stretch>
        </p:blipFill>
        <p:spPr bwMode="auto">
          <a:xfrm>
            <a:off x="352858" y="1218333"/>
            <a:ext cx="5760000" cy="4392000"/>
          </a:xfrm>
          <a:prstGeom prst="rect">
            <a:avLst/>
          </a:prstGeom>
          <a:noFill/>
          <a:ln>
            <a:noFill/>
          </a:ln>
        </p:spPr>
      </p:pic>
      <p:pic>
        <p:nvPicPr>
          <p:cNvPr id="7" name="Imagen 6"/>
          <p:cNvPicPr/>
          <p:nvPr/>
        </p:nvPicPr>
        <p:blipFill>
          <a:blip r:embed="rId4">
            <a:extLst>
              <a:ext uri="{28A0092B-C50C-407E-A947-70E740481C1C}">
                <a14:useLocalDpi xmlns:a14="http://schemas.microsoft.com/office/drawing/2010/main" val="0"/>
              </a:ext>
            </a:extLst>
          </a:blip>
          <a:srcRect/>
          <a:stretch>
            <a:fillRect/>
          </a:stretch>
        </p:blipFill>
        <p:spPr bwMode="auto">
          <a:xfrm>
            <a:off x="6112858" y="1218333"/>
            <a:ext cx="5760000" cy="4392000"/>
          </a:xfrm>
          <a:prstGeom prst="rect">
            <a:avLst/>
          </a:prstGeom>
          <a:noFill/>
          <a:ln>
            <a:noFill/>
          </a:ln>
        </p:spPr>
      </p:pic>
    </p:spTree>
    <p:extLst>
      <p:ext uri="{BB962C8B-B14F-4D97-AF65-F5344CB8AC3E}">
        <p14:creationId xmlns:p14="http://schemas.microsoft.com/office/powerpoint/2010/main" val="3093043190"/>
      </p:ext>
    </p:extLst>
  </p:cSld>
  <p:clrMapOvr>
    <a:masterClrMapping/>
  </p:clrMapOvr>
  <p:transition spd="slow" advClick="0"/>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707812" y="640080"/>
            <a:ext cx="5830147" cy="400110"/>
          </a:xfrm>
          <a:prstGeom prst="rect">
            <a:avLst/>
          </a:prstGeom>
          <a:noFill/>
        </p:spPr>
        <p:txBody>
          <a:bodyPr wrap="square" rtlCol="0">
            <a:spAutoFit/>
          </a:bodyPr>
          <a:lstStyle/>
          <a:p>
            <a:r>
              <a:rPr lang="es-EC" sz="2000" b="1" dirty="0" smtClean="0">
                <a:latin typeface="Helvetica" panose="020B0604020202020204" pitchFamily="34" charset="0"/>
                <a:cs typeface="Helvetica" panose="020B0604020202020204" pitchFamily="34" charset="0"/>
              </a:rPr>
              <a:t>AUTORREGULACIÓN DE LAS EMOCIONES</a:t>
            </a:r>
            <a:endParaRPr lang="es-EC" sz="2000" b="1" dirty="0">
              <a:latin typeface="Helvetica" panose="020B0604020202020204" pitchFamily="34" charset="0"/>
              <a:cs typeface="Helvetica" panose="020B0604020202020204" pitchFamily="34" charset="0"/>
            </a:endParaRPr>
          </a:p>
        </p:txBody>
      </p:sp>
      <p:pic>
        <p:nvPicPr>
          <p:cNvPr id="5" name="Imagen 4"/>
          <p:cNvPicPr/>
          <p:nvPr/>
        </p:nvPicPr>
        <p:blipFill>
          <a:blip r:embed="rId3">
            <a:extLst>
              <a:ext uri="{28A0092B-C50C-407E-A947-70E740481C1C}">
                <a14:useLocalDpi xmlns:a14="http://schemas.microsoft.com/office/drawing/2010/main" val="0"/>
              </a:ext>
            </a:extLst>
          </a:blip>
          <a:srcRect/>
          <a:stretch>
            <a:fillRect/>
          </a:stretch>
        </p:blipFill>
        <p:spPr bwMode="auto">
          <a:xfrm>
            <a:off x="214312" y="1162916"/>
            <a:ext cx="5760000" cy="4392000"/>
          </a:xfrm>
          <a:prstGeom prst="rect">
            <a:avLst/>
          </a:prstGeom>
          <a:noFill/>
          <a:ln>
            <a:noFill/>
          </a:ln>
        </p:spPr>
      </p:pic>
      <p:pic>
        <p:nvPicPr>
          <p:cNvPr id="8" name="Imagen 7"/>
          <p:cNvPicPr/>
          <p:nvPr/>
        </p:nvPicPr>
        <p:blipFill>
          <a:blip r:embed="rId4">
            <a:extLst>
              <a:ext uri="{28A0092B-C50C-407E-A947-70E740481C1C}">
                <a14:useLocalDpi xmlns:a14="http://schemas.microsoft.com/office/drawing/2010/main" val="0"/>
              </a:ext>
            </a:extLst>
          </a:blip>
          <a:srcRect/>
          <a:stretch>
            <a:fillRect/>
          </a:stretch>
        </p:blipFill>
        <p:spPr bwMode="auto">
          <a:xfrm>
            <a:off x="5974312" y="1162916"/>
            <a:ext cx="5760000" cy="4392000"/>
          </a:xfrm>
          <a:prstGeom prst="rect">
            <a:avLst/>
          </a:prstGeom>
          <a:noFill/>
          <a:ln>
            <a:noFill/>
          </a:ln>
        </p:spPr>
      </p:pic>
    </p:spTree>
    <p:extLst>
      <p:ext uri="{BB962C8B-B14F-4D97-AF65-F5344CB8AC3E}">
        <p14:creationId xmlns:p14="http://schemas.microsoft.com/office/powerpoint/2010/main" val="2308104625"/>
      </p:ext>
    </p:extLst>
  </p:cSld>
  <p:clrMapOvr>
    <a:masterClrMapping/>
  </p:clrMapOvr>
  <p:transition spd="slow" advClick="0"/>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707812" y="640080"/>
            <a:ext cx="5830147" cy="400110"/>
          </a:xfrm>
          <a:prstGeom prst="rect">
            <a:avLst/>
          </a:prstGeom>
          <a:noFill/>
        </p:spPr>
        <p:txBody>
          <a:bodyPr wrap="square" rtlCol="0">
            <a:spAutoFit/>
          </a:bodyPr>
          <a:lstStyle/>
          <a:p>
            <a:r>
              <a:rPr lang="es-EC" sz="2000" b="1" dirty="0" smtClean="0">
                <a:latin typeface="Helvetica" panose="020B0604020202020204" pitchFamily="34" charset="0"/>
                <a:cs typeface="Helvetica" panose="020B0604020202020204" pitchFamily="34" charset="0"/>
              </a:rPr>
              <a:t>EMPATÍA</a:t>
            </a:r>
            <a:endParaRPr lang="es-EC" sz="2000" b="1" dirty="0">
              <a:latin typeface="Helvetica" panose="020B0604020202020204" pitchFamily="34" charset="0"/>
              <a:cs typeface="Helvetica" panose="020B0604020202020204" pitchFamily="34" charset="0"/>
            </a:endParaRPr>
          </a:p>
        </p:txBody>
      </p:sp>
      <p:pic>
        <p:nvPicPr>
          <p:cNvPr id="5" name="Imagen 4"/>
          <p:cNvPicPr/>
          <p:nvPr/>
        </p:nvPicPr>
        <p:blipFill>
          <a:blip r:embed="rId3">
            <a:extLst>
              <a:ext uri="{28A0092B-C50C-407E-A947-70E740481C1C}">
                <a14:useLocalDpi xmlns:a14="http://schemas.microsoft.com/office/drawing/2010/main" val="0"/>
              </a:ext>
            </a:extLst>
          </a:blip>
          <a:srcRect/>
          <a:stretch>
            <a:fillRect/>
          </a:stretch>
        </p:blipFill>
        <p:spPr bwMode="auto">
          <a:xfrm>
            <a:off x="200457" y="1040190"/>
            <a:ext cx="5760000" cy="4392000"/>
          </a:xfrm>
          <a:prstGeom prst="rect">
            <a:avLst/>
          </a:prstGeom>
          <a:noFill/>
          <a:ln>
            <a:noFill/>
          </a:ln>
        </p:spPr>
      </p:pic>
      <p:pic>
        <p:nvPicPr>
          <p:cNvPr id="6" name="Imagen 5"/>
          <p:cNvPicPr/>
          <p:nvPr/>
        </p:nvPicPr>
        <p:blipFill>
          <a:blip r:embed="rId4">
            <a:extLst>
              <a:ext uri="{28A0092B-C50C-407E-A947-70E740481C1C}">
                <a14:useLocalDpi xmlns:a14="http://schemas.microsoft.com/office/drawing/2010/main" val="0"/>
              </a:ext>
            </a:extLst>
          </a:blip>
          <a:srcRect/>
          <a:stretch>
            <a:fillRect/>
          </a:stretch>
        </p:blipFill>
        <p:spPr bwMode="auto">
          <a:xfrm>
            <a:off x="5960457" y="1040190"/>
            <a:ext cx="5760000" cy="4392000"/>
          </a:xfrm>
          <a:prstGeom prst="rect">
            <a:avLst/>
          </a:prstGeom>
          <a:noFill/>
          <a:ln>
            <a:noFill/>
          </a:ln>
        </p:spPr>
      </p:pic>
    </p:spTree>
    <p:extLst>
      <p:ext uri="{BB962C8B-B14F-4D97-AF65-F5344CB8AC3E}">
        <p14:creationId xmlns:p14="http://schemas.microsoft.com/office/powerpoint/2010/main" val="560602856"/>
      </p:ext>
    </p:extLst>
  </p:cSld>
  <p:clrMapOvr>
    <a:masterClrMapping/>
  </p:clrMapOvr>
  <p:transition spd="slow" advClick="0"/>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707812" y="685800"/>
            <a:ext cx="5830147" cy="400110"/>
          </a:xfrm>
          <a:prstGeom prst="rect">
            <a:avLst/>
          </a:prstGeom>
          <a:noFill/>
        </p:spPr>
        <p:txBody>
          <a:bodyPr wrap="square" rtlCol="0">
            <a:spAutoFit/>
          </a:bodyPr>
          <a:lstStyle/>
          <a:p>
            <a:r>
              <a:rPr lang="es-EC" sz="2000" b="1" dirty="0" smtClean="0">
                <a:latin typeface="Helvetica" panose="020B0604020202020204" pitchFamily="34" charset="0"/>
                <a:cs typeface="Helvetica" panose="020B0604020202020204" pitchFamily="34" charset="0"/>
              </a:rPr>
              <a:t>HABILIDADES SOCIALES</a:t>
            </a:r>
            <a:endParaRPr lang="es-EC" sz="2000" b="1" dirty="0">
              <a:latin typeface="Helvetica" panose="020B0604020202020204" pitchFamily="34" charset="0"/>
              <a:cs typeface="Helvetica" panose="020B0604020202020204" pitchFamily="34" charset="0"/>
            </a:endParaRPr>
          </a:p>
        </p:txBody>
      </p:sp>
      <p:pic>
        <p:nvPicPr>
          <p:cNvPr id="6" name="Imagen 5"/>
          <p:cNvPicPr/>
          <p:nvPr/>
        </p:nvPicPr>
        <p:blipFill>
          <a:blip r:embed="rId3">
            <a:extLst>
              <a:ext uri="{28A0092B-C50C-407E-A947-70E740481C1C}">
                <a14:useLocalDpi xmlns:a14="http://schemas.microsoft.com/office/drawing/2010/main" val="0"/>
              </a:ext>
            </a:extLst>
          </a:blip>
          <a:srcRect/>
          <a:stretch>
            <a:fillRect/>
          </a:stretch>
        </p:blipFill>
        <p:spPr bwMode="auto">
          <a:xfrm>
            <a:off x="255876" y="1232189"/>
            <a:ext cx="5760000" cy="4392000"/>
          </a:xfrm>
          <a:prstGeom prst="rect">
            <a:avLst/>
          </a:prstGeom>
          <a:noFill/>
          <a:ln>
            <a:noFill/>
          </a:ln>
        </p:spPr>
      </p:pic>
      <p:pic>
        <p:nvPicPr>
          <p:cNvPr id="7" name="Imagen 6"/>
          <p:cNvPicPr/>
          <p:nvPr/>
        </p:nvPicPr>
        <p:blipFill>
          <a:blip r:embed="rId4">
            <a:extLst>
              <a:ext uri="{28A0092B-C50C-407E-A947-70E740481C1C}">
                <a14:useLocalDpi xmlns:a14="http://schemas.microsoft.com/office/drawing/2010/main" val="0"/>
              </a:ext>
            </a:extLst>
          </a:blip>
          <a:srcRect/>
          <a:stretch>
            <a:fillRect/>
          </a:stretch>
        </p:blipFill>
        <p:spPr bwMode="auto">
          <a:xfrm>
            <a:off x="5908530" y="1085910"/>
            <a:ext cx="5760000" cy="4392000"/>
          </a:xfrm>
          <a:prstGeom prst="rect">
            <a:avLst/>
          </a:prstGeom>
          <a:noFill/>
          <a:ln>
            <a:noFill/>
          </a:ln>
        </p:spPr>
      </p:pic>
    </p:spTree>
    <p:extLst>
      <p:ext uri="{BB962C8B-B14F-4D97-AF65-F5344CB8AC3E}">
        <p14:creationId xmlns:p14="http://schemas.microsoft.com/office/powerpoint/2010/main" val="2723965526"/>
      </p:ext>
    </p:extLst>
  </p:cSld>
  <p:clrMapOvr>
    <a:masterClrMapping/>
  </p:clrMapOvr>
  <p:transition spd="slow" advClick="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752639" y="-227589"/>
            <a:ext cx="10972800" cy="1143000"/>
          </a:xfrm>
        </p:spPr>
        <p:txBody>
          <a:bodyPr/>
          <a:lstStyle/>
          <a:p>
            <a:r>
              <a:rPr lang="es-EC" sz="3600" dirty="0" smtClean="0"/>
              <a:t>OBJETO DE ESTUDIO</a:t>
            </a:r>
            <a:endParaRPr lang="es-EC" sz="3600" dirty="0"/>
          </a:p>
        </p:txBody>
      </p:sp>
      <p:pic>
        <p:nvPicPr>
          <p:cNvPr id="4" name="Imagen 3"/>
          <p:cNvPicPr/>
          <p:nvPr/>
        </p:nvPicPr>
        <p:blipFill>
          <a:blip r:embed="rId3"/>
          <a:stretch>
            <a:fillRect/>
          </a:stretch>
        </p:blipFill>
        <p:spPr>
          <a:xfrm>
            <a:off x="5915025" y="651164"/>
            <a:ext cx="6239178" cy="5349588"/>
          </a:xfrm>
          <a:prstGeom prst="rect">
            <a:avLst/>
          </a:prstGeom>
        </p:spPr>
      </p:pic>
      <p:sp>
        <p:nvSpPr>
          <p:cNvPr id="5" name="Título 1"/>
          <p:cNvSpPr txBox="1">
            <a:spLocks/>
          </p:cNvSpPr>
          <p:nvPr/>
        </p:nvSpPr>
        <p:spPr bwMode="auto">
          <a:xfrm>
            <a:off x="3804458" y="-227589"/>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Arial" charset="0"/>
              </a:defRPr>
            </a:lvl2pPr>
            <a:lvl3pPr algn="ctr" rtl="0" eaLnBrk="1" fontAlgn="base" hangingPunct="1">
              <a:spcBef>
                <a:spcPct val="0"/>
              </a:spcBef>
              <a:spcAft>
                <a:spcPct val="0"/>
              </a:spcAft>
              <a:defRPr sz="4400">
                <a:solidFill>
                  <a:schemeClr val="tx1"/>
                </a:solidFill>
                <a:latin typeface="Arial" charset="0"/>
              </a:defRPr>
            </a:lvl3pPr>
            <a:lvl4pPr algn="ctr" rtl="0" eaLnBrk="1" fontAlgn="base" hangingPunct="1">
              <a:spcBef>
                <a:spcPct val="0"/>
              </a:spcBef>
              <a:spcAft>
                <a:spcPct val="0"/>
              </a:spcAft>
              <a:defRPr sz="4400">
                <a:solidFill>
                  <a:schemeClr val="tx1"/>
                </a:solidFill>
                <a:latin typeface="Arial" charset="0"/>
              </a:defRPr>
            </a:lvl4pPr>
            <a:lvl5pPr algn="ctr" rtl="0" eaLnBrk="1" fontAlgn="base" hangingPunct="1">
              <a:spcBef>
                <a:spcPct val="0"/>
              </a:spcBef>
              <a:spcAft>
                <a:spcPct val="0"/>
              </a:spcAft>
              <a:defRPr sz="4400">
                <a:solidFill>
                  <a:schemeClr val="tx1"/>
                </a:solidFill>
                <a:latin typeface="Arial"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s-EC" sz="3600" dirty="0" smtClean="0"/>
              <a:t>ÁRBOL DE PROBLEMAS</a:t>
            </a:r>
            <a:endParaRPr lang="es-EC" sz="3600" dirty="0"/>
          </a:p>
        </p:txBody>
      </p:sp>
      <p:sp>
        <p:nvSpPr>
          <p:cNvPr id="6" name="Elipse 5"/>
          <p:cNvSpPr/>
          <p:nvPr/>
        </p:nvSpPr>
        <p:spPr>
          <a:xfrm>
            <a:off x="1828081" y="4513889"/>
            <a:ext cx="1575762" cy="1575762"/>
          </a:xfrm>
          <a:prstGeom prst="ellipse">
            <a:avLst/>
          </a:prstGeom>
          <a:blipFill>
            <a:blip r:embed="rId4">
              <a:extLst>
                <a:ext uri="{28A0092B-C50C-407E-A947-70E740481C1C}">
                  <a14:useLocalDpi xmlns:a14="http://schemas.microsoft.com/office/drawing/2010/main" val="0"/>
                </a:ext>
              </a:extLst>
            </a:blip>
            <a:srcRect/>
            <a:stretch>
              <a:fillRect l="-20000" r="-20000"/>
            </a:stretch>
          </a:blipFill>
        </p:spPr>
        <p:style>
          <a:lnRef idx="1">
            <a:schemeClr val="lt1">
              <a:hueOff val="0"/>
              <a:satOff val="0"/>
              <a:lumOff val="0"/>
              <a:alphaOff val="0"/>
            </a:schemeClr>
          </a:lnRef>
          <a:fillRef idx="1">
            <a:scrgbClr r="0" g="0" b="0"/>
          </a:fillRef>
          <a:effectRef idx="1">
            <a:schemeClr val="accent5">
              <a:tint val="50000"/>
              <a:hueOff val="0"/>
              <a:satOff val="0"/>
              <a:lumOff val="0"/>
              <a:alphaOff val="0"/>
            </a:schemeClr>
          </a:effectRef>
          <a:fontRef idx="minor">
            <a:schemeClr val="lt1">
              <a:hueOff val="0"/>
              <a:satOff val="0"/>
              <a:lumOff val="0"/>
              <a:alphaOff val="0"/>
            </a:schemeClr>
          </a:fontRef>
        </p:style>
      </p:sp>
      <p:sp>
        <p:nvSpPr>
          <p:cNvPr id="7" name="Elipse 6"/>
          <p:cNvSpPr/>
          <p:nvPr/>
        </p:nvSpPr>
        <p:spPr>
          <a:xfrm>
            <a:off x="399053" y="3525983"/>
            <a:ext cx="1575762" cy="1575762"/>
          </a:xfrm>
          <a:prstGeom prst="ellipse">
            <a:avLst/>
          </a:prstGeom>
          <a:blipFill>
            <a:blip r:embed="rId5">
              <a:extLst>
                <a:ext uri="{28A0092B-C50C-407E-A947-70E740481C1C}">
                  <a14:useLocalDpi xmlns:a14="http://schemas.microsoft.com/office/drawing/2010/main" val="0"/>
                </a:ext>
              </a:extLst>
            </a:blip>
            <a:srcRect/>
            <a:stretch>
              <a:fillRect l="-28000" r="-28000"/>
            </a:stretch>
          </a:blipFill>
        </p:spPr>
        <p:style>
          <a:lnRef idx="1">
            <a:schemeClr val="lt1">
              <a:hueOff val="0"/>
              <a:satOff val="0"/>
              <a:lumOff val="0"/>
              <a:alphaOff val="0"/>
            </a:schemeClr>
          </a:lnRef>
          <a:fillRef idx="1">
            <a:scrgbClr r="0" g="0" b="0"/>
          </a:fillRef>
          <a:effectRef idx="1">
            <a:schemeClr val="accent5">
              <a:tint val="50000"/>
              <a:hueOff val="-2136473"/>
              <a:satOff val="9523"/>
              <a:lumOff val="841"/>
              <a:alphaOff val="0"/>
            </a:schemeClr>
          </a:effectRef>
          <a:fontRef idx="minor">
            <a:schemeClr val="lt1">
              <a:hueOff val="0"/>
              <a:satOff val="0"/>
              <a:lumOff val="0"/>
              <a:alphaOff val="0"/>
            </a:schemeClr>
          </a:fontRef>
        </p:style>
      </p:sp>
      <p:sp>
        <p:nvSpPr>
          <p:cNvPr id="8" name="Elipse 7"/>
          <p:cNvSpPr/>
          <p:nvPr/>
        </p:nvSpPr>
        <p:spPr>
          <a:xfrm>
            <a:off x="245568" y="1750196"/>
            <a:ext cx="1575762" cy="1575762"/>
          </a:xfrm>
          <a:prstGeom prst="ellipse">
            <a:avLst/>
          </a:prstGeom>
          <a:blipFill>
            <a:blip r:embed="rId6">
              <a:extLst>
                <a:ext uri="{28A0092B-C50C-407E-A947-70E740481C1C}">
                  <a14:useLocalDpi xmlns:a14="http://schemas.microsoft.com/office/drawing/2010/main" val="0"/>
                </a:ext>
              </a:extLst>
            </a:blip>
            <a:srcRect/>
            <a:stretch>
              <a:fillRect l="-47000" r="-47000"/>
            </a:stretch>
          </a:blipFill>
        </p:spPr>
        <p:style>
          <a:lnRef idx="1">
            <a:schemeClr val="lt1">
              <a:hueOff val="0"/>
              <a:satOff val="0"/>
              <a:lumOff val="0"/>
              <a:alphaOff val="0"/>
            </a:schemeClr>
          </a:lnRef>
          <a:fillRef idx="1">
            <a:scrgbClr r="0" g="0" b="0"/>
          </a:fillRef>
          <a:effectRef idx="1">
            <a:schemeClr val="accent5">
              <a:tint val="50000"/>
              <a:hueOff val="-4272946"/>
              <a:satOff val="19047"/>
              <a:lumOff val="1683"/>
              <a:alphaOff val="0"/>
            </a:schemeClr>
          </a:effectRef>
          <a:fontRef idx="minor">
            <a:schemeClr val="lt1">
              <a:hueOff val="0"/>
              <a:satOff val="0"/>
              <a:lumOff val="0"/>
              <a:alphaOff val="0"/>
            </a:schemeClr>
          </a:fontRef>
        </p:style>
      </p:sp>
      <p:sp>
        <p:nvSpPr>
          <p:cNvPr id="9" name="Elipse 8"/>
          <p:cNvSpPr/>
          <p:nvPr/>
        </p:nvSpPr>
        <p:spPr>
          <a:xfrm>
            <a:off x="3646612" y="1490052"/>
            <a:ext cx="1575762" cy="1575762"/>
          </a:xfrm>
          <a:prstGeom prst="ellipse">
            <a:avLst/>
          </a:prstGeom>
          <a:blipFill>
            <a:blip r:embed="rId7">
              <a:extLst>
                <a:ext uri="{28A0092B-C50C-407E-A947-70E740481C1C}">
                  <a14:useLocalDpi xmlns:a14="http://schemas.microsoft.com/office/drawing/2010/main" val="0"/>
                </a:ext>
              </a:extLst>
            </a:blip>
            <a:srcRect/>
            <a:stretch>
              <a:fillRect/>
            </a:stretch>
          </a:blipFill>
        </p:spPr>
        <p:style>
          <a:lnRef idx="1">
            <a:schemeClr val="lt1">
              <a:hueOff val="0"/>
              <a:satOff val="0"/>
              <a:lumOff val="0"/>
              <a:alphaOff val="0"/>
            </a:schemeClr>
          </a:lnRef>
          <a:fillRef idx="1">
            <a:scrgbClr r="0" g="0" b="0"/>
          </a:fillRef>
          <a:effectRef idx="1">
            <a:schemeClr val="accent5">
              <a:tint val="50000"/>
              <a:hueOff val="-6409420"/>
              <a:satOff val="28570"/>
              <a:lumOff val="2524"/>
              <a:alphaOff val="0"/>
            </a:schemeClr>
          </a:effectRef>
          <a:fontRef idx="minor">
            <a:schemeClr val="lt1">
              <a:hueOff val="0"/>
              <a:satOff val="0"/>
              <a:lumOff val="0"/>
              <a:alphaOff val="0"/>
            </a:schemeClr>
          </a:fontRef>
        </p:style>
      </p:sp>
      <p:sp>
        <p:nvSpPr>
          <p:cNvPr id="10" name="Elipse 9"/>
          <p:cNvSpPr/>
          <p:nvPr/>
        </p:nvSpPr>
        <p:spPr>
          <a:xfrm>
            <a:off x="1904503" y="743216"/>
            <a:ext cx="1575762" cy="1575762"/>
          </a:xfrm>
          <a:prstGeom prst="ellipse">
            <a:avLst/>
          </a:prstGeom>
          <a:blipFill>
            <a:blip r:embed="rId8">
              <a:extLst>
                <a:ext uri="{28A0092B-C50C-407E-A947-70E740481C1C}">
                  <a14:useLocalDpi xmlns:a14="http://schemas.microsoft.com/office/drawing/2010/main" val="0"/>
                </a:ext>
              </a:extLst>
            </a:blip>
            <a:srcRect/>
            <a:stretch>
              <a:fillRect/>
            </a:stretch>
          </a:blipFill>
        </p:spPr>
        <p:style>
          <a:lnRef idx="1">
            <a:schemeClr val="lt1">
              <a:hueOff val="0"/>
              <a:satOff val="0"/>
              <a:lumOff val="0"/>
              <a:alphaOff val="0"/>
            </a:schemeClr>
          </a:lnRef>
          <a:fillRef idx="1">
            <a:scrgbClr r="0" g="0" b="0"/>
          </a:fillRef>
          <a:effectRef idx="1">
            <a:schemeClr val="accent5">
              <a:tint val="50000"/>
              <a:hueOff val="-8545893"/>
              <a:satOff val="38094"/>
              <a:lumOff val="3366"/>
              <a:alphaOff val="0"/>
            </a:schemeClr>
          </a:effectRef>
          <a:fontRef idx="minor">
            <a:schemeClr val="lt1">
              <a:hueOff val="0"/>
              <a:satOff val="0"/>
              <a:lumOff val="0"/>
              <a:alphaOff val="0"/>
            </a:schemeClr>
          </a:fontRef>
        </p:style>
      </p:sp>
      <p:sp>
        <p:nvSpPr>
          <p:cNvPr id="11" name="Elipse 10"/>
          <p:cNvSpPr/>
          <p:nvPr/>
        </p:nvSpPr>
        <p:spPr>
          <a:xfrm>
            <a:off x="3403843" y="3383110"/>
            <a:ext cx="1575762" cy="1575762"/>
          </a:xfrm>
          <a:prstGeom prst="ellipse">
            <a:avLst/>
          </a:prstGeom>
          <a:blipFill>
            <a:blip r:embed="rId9">
              <a:extLst>
                <a:ext uri="{28A0092B-C50C-407E-A947-70E740481C1C}">
                  <a14:useLocalDpi xmlns:a14="http://schemas.microsoft.com/office/drawing/2010/main" val="0"/>
                </a:ext>
              </a:extLst>
            </a:blip>
            <a:srcRect/>
            <a:stretch>
              <a:fillRect l="-48000" r="-48000"/>
            </a:stretch>
          </a:blipFill>
        </p:spPr>
        <p:style>
          <a:lnRef idx="1">
            <a:schemeClr val="lt1">
              <a:hueOff val="0"/>
              <a:satOff val="0"/>
              <a:lumOff val="0"/>
              <a:alphaOff val="0"/>
            </a:schemeClr>
          </a:lnRef>
          <a:fillRef idx="1">
            <a:scrgbClr r="0" g="0" b="0"/>
          </a:fillRef>
          <a:effectRef idx="1">
            <a:schemeClr val="accent5">
              <a:tint val="50000"/>
              <a:hueOff val="-10682366"/>
              <a:satOff val="47617"/>
              <a:lumOff val="4207"/>
              <a:alphaOff val="0"/>
            </a:schemeClr>
          </a:effectRef>
          <a:fontRef idx="minor">
            <a:schemeClr val="lt1">
              <a:hueOff val="0"/>
              <a:satOff val="0"/>
              <a:lumOff val="0"/>
              <a:alphaOff val="0"/>
            </a:schemeClr>
          </a:fontRef>
        </p:style>
      </p:sp>
    </p:spTree>
    <p:extLst>
      <p:ext uri="{BB962C8B-B14F-4D97-AF65-F5344CB8AC3E}">
        <p14:creationId xmlns:p14="http://schemas.microsoft.com/office/powerpoint/2010/main" val="4201964381"/>
      </p:ext>
    </p:extLst>
  </p:cSld>
  <p:clrMapOvr>
    <a:masterClrMapping/>
  </p:clrMapOvr>
  <p:transition spd="slow" advClick="0"/>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C:\Users\Buji&amp;Picolin\Desktop\Dibujo1.jpg"/>
          <p:cNvPicPr/>
          <p:nvPr/>
        </p:nvPicPr>
        <p:blipFill>
          <a:blip r:embed="rId3">
            <a:extLst>
              <a:ext uri="{28A0092B-C50C-407E-A947-70E740481C1C}">
                <a14:useLocalDpi xmlns:a14="http://schemas.microsoft.com/office/drawing/2010/main" val="0"/>
              </a:ext>
            </a:extLst>
          </a:blip>
          <a:srcRect/>
          <a:stretch>
            <a:fillRect/>
          </a:stretch>
        </p:blipFill>
        <p:spPr bwMode="auto">
          <a:xfrm>
            <a:off x="955965" y="817418"/>
            <a:ext cx="10751126" cy="5126183"/>
          </a:xfrm>
          <a:prstGeom prst="rect">
            <a:avLst/>
          </a:prstGeom>
          <a:noFill/>
          <a:ln>
            <a:noFill/>
          </a:ln>
        </p:spPr>
      </p:pic>
      <p:sp>
        <p:nvSpPr>
          <p:cNvPr id="2" name="Título 1"/>
          <p:cNvSpPr>
            <a:spLocks noGrp="1"/>
          </p:cNvSpPr>
          <p:nvPr>
            <p:ph type="title"/>
          </p:nvPr>
        </p:nvSpPr>
        <p:spPr>
          <a:xfrm>
            <a:off x="609600" y="-182562"/>
            <a:ext cx="10972800" cy="1143000"/>
          </a:xfrm>
        </p:spPr>
        <p:txBody>
          <a:bodyPr/>
          <a:lstStyle/>
          <a:p>
            <a:r>
              <a:rPr lang="es-EC" dirty="0" smtClean="0"/>
              <a:t>CORRELACIÓN SPEARMAN</a:t>
            </a:r>
            <a:endParaRPr lang="es-EC" dirty="0"/>
          </a:p>
        </p:txBody>
      </p:sp>
    </p:spTree>
    <p:extLst>
      <p:ext uri="{BB962C8B-B14F-4D97-AF65-F5344CB8AC3E}">
        <p14:creationId xmlns:p14="http://schemas.microsoft.com/office/powerpoint/2010/main" val="1354684301"/>
      </p:ext>
    </p:extLst>
  </p:cSld>
  <p:clrMapOvr>
    <a:masterClrMapping/>
  </p:clrMapOvr>
  <p:transition spd="slow" advClick="0"/>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3"/>
          <a:stretch>
            <a:fillRect/>
          </a:stretch>
        </p:blipFill>
        <p:spPr>
          <a:xfrm>
            <a:off x="6321091" y="1648692"/>
            <a:ext cx="5649235" cy="4515240"/>
          </a:xfrm>
          <a:prstGeom prst="rect">
            <a:avLst/>
          </a:prstGeom>
        </p:spPr>
      </p:pic>
      <p:pic>
        <p:nvPicPr>
          <p:cNvPr id="7" name="Imagen 6" descr="Argumentos: Notas a la encuesta poscensal del CIS"/>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2231" y="4380719"/>
            <a:ext cx="5204989" cy="1783213"/>
          </a:xfrm>
          <a:prstGeom prst="rect">
            <a:avLst/>
          </a:prstGeom>
        </p:spPr>
      </p:pic>
      <p:sp>
        <p:nvSpPr>
          <p:cNvPr id="2" name="Título 1"/>
          <p:cNvSpPr>
            <a:spLocks noGrp="1"/>
          </p:cNvSpPr>
          <p:nvPr>
            <p:ph type="title"/>
          </p:nvPr>
        </p:nvSpPr>
        <p:spPr>
          <a:xfrm>
            <a:off x="522317" y="69809"/>
            <a:ext cx="10972800" cy="1143000"/>
          </a:xfrm>
        </p:spPr>
        <p:txBody>
          <a:bodyPr/>
          <a:lstStyle/>
          <a:p>
            <a:r>
              <a:rPr lang="es-EC" dirty="0" smtClean="0">
                <a:latin typeface="HELVETICA" panose="020B0604020202020204" pitchFamily="34" charset="0"/>
                <a:cs typeface="HELVETICA" panose="020B0604020202020204" pitchFamily="34" charset="0"/>
              </a:rPr>
              <a:t>COMPROBACIÓN DE HIPÓTESIS GENERAL</a:t>
            </a:r>
            <a:endParaRPr lang="es-EC" dirty="0">
              <a:latin typeface="HELVETICA" panose="020B0604020202020204" pitchFamily="34" charset="0"/>
              <a:cs typeface="HELVETICA" panose="020B0604020202020204" pitchFamily="34" charset="0"/>
            </a:endParaRPr>
          </a:p>
        </p:txBody>
      </p:sp>
      <p:sp>
        <p:nvSpPr>
          <p:cNvPr id="5" name="Elipse 4"/>
          <p:cNvSpPr/>
          <p:nvPr/>
        </p:nvSpPr>
        <p:spPr>
          <a:xfrm>
            <a:off x="8506181" y="2556806"/>
            <a:ext cx="1143000" cy="411798"/>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s-EC" dirty="0"/>
          </a:p>
        </p:txBody>
      </p:sp>
      <p:graphicFrame>
        <p:nvGraphicFramePr>
          <p:cNvPr id="8" name="Diagrama 7"/>
          <p:cNvGraphicFramePr/>
          <p:nvPr>
            <p:extLst>
              <p:ext uri="{D42A27DB-BD31-4B8C-83A1-F6EECF244321}">
                <p14:modId xmlns:p14="http://schemas.microsoft.com/office/powerpoint/2010/main" val="4263679450"/>
              </p:ext>
            </p:extLst>
          </p:nvPr>
        </p:nvGraphicFramePr>
        <p:xfrm>
          <a:off x="332231" y="904567"/>
          <a:ext cx="4807805" cy="333894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671777216"/>
      </p:ext>
    </p:extLst>
  </p:cSld>
  <p:clrMapOvr>
    <a:masterClrMapping/>
  </p:clrMapOvr>
  <p:transition spd="slow" advClick="0"/>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descr="Cómo hacer Análisis de la Competencia en Social Media en ..."/>
          <p:cNvPicPr>
            <a:picLocks noChangeAspect="1"/>
          </p:cNvPicPr>
          <p:nvPr/>
        </p:nvPicPr>
        <p:blipFill rotWithShape="1">
          <a:blip r:embed="rId3" cstate="print">
            <a:extLst>
              <a:ext uri="{28A0092B-C50C-407E-A947-70E740481C1C}">
                <a14:useLocalDpi xmlns:a14="http://schemas.microsoft.com/office/drawing/2010/main" val="0"/>
              </a:ext>
            </a:extLst>
          </a:blip>
          <a:srcRect b="13478"/>
          <a:stretch/>
        </p:blipFill>
        <p:spPr>
          <a:xfrm>
            <a:off x="563880" y="1427018"/>
            <a:ext cx="5227320" cy="1837762"/>
          </a:xfrm>
          <a:prstGeom prst="rect">
            <a:avLst/>
          </a:prstGeom>
        </p:spPr>
      </p:pic>
      <p:sp>
        <p:nvSpPr>
          <p:cNvPr id="2" name="Título 1"/>
          <p:cNvSpPr>
            <a:spLocks noGrp="1"/>
          </p:cNvSpPr>
          <p:nvPr>
            <p:ph type="title"/>
          </p:nvPr>
        </p:nvSpPr>
        <p:spPr>
          <a:xfrm>
            <a:off x="563880" y="0"/>
            <a:ext cx="10972800" cy="1143000"/>
          </a:xfrm>
        </p:spPr>
        <p:txBody>
          <a:bodyPr/>
          <a:lstStyle/>
          <a:p>
            <a:r>
              <a:rPr lang="es-EC" dirty="0" smtClean="0">
                <a:latin typeface="HELVETICA" panose="020B0604020202020204" pitchFamily="34" charset="0"/>
                <a:cs typeface="HELVETICA" panose="020B0604020202020204" pitchFamily="34" charset="0"/>
              </a:rPr>
              <a:t>COMPROBACIÓN DE HIPÓTESIS ESPECIFICA</a:t>
            </a:r>
            <a:endParaRPr lang="es-EC" dirty="0">
              <a:latin typeface="HELVETICA" panose="020B0604020202020204" pitchFamily="34" charset="0"/>
              <a:cs typeface="HELVETICA" panose="020B0604020202020204" pitchFamily="34" charset="0"/>
            </a:endParaRPr>
          </a:p>
        </p:txBody>
      </p:sp>
      <p:pic>
        <p:nvPicPr>
          <p:cNvPr id="4" name="Imagen 3"/>
          <p:cNvPicPr>
            <a:picLocks noChangeAspect="1"/>
          </p:cNvPicPr>
          <p:nvPr/>
        </p:nvPicPr>
        <p:blipFill>
          <a:blip r:embed="rId4"/>
          <a:stretch>
            <a:fillRect/>
          </a:stretch>
        </p:blipFill>
        <p:spPr>
          <a:xfrm>
            <a:off x="6377940" y="1427018"/>
            <a:ext cx="5394647" cy="4782633"/>
          </a:xfrm>
          <a:prstGeom prst="rect">
            <a:avLst/>
          </a:prstGeom>
        </p:spPr>
      </p:pic>
      <p:sp>
        <p:nvSpPr>
          <p:cNvPr id="5" name="Elipse 4"/>
          <p:cNvSpPr/>
          <p:nvPr/>
        </p:nvSpPr>
        <p:spPr>
          <a:xfrm>
            <a:off x="8503763" y="2465763"/>
            <a:ext cx="1143000" cy="411798"/>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s-EC" dirty="0"/>
          </a:p>
        </p:txBody>
      </p:sp>
      <p:graphicFrame>
        <p:nvGraphicFramePr>
          <p:cNvPr id="8" name="Diagrama 7"/>
          <p:cNvGraphicFramePr/>
          <p:nvPr>
            <p:extLst>
              <p:ext uri="{D42A27DB-BD31-4B8C-83A1-F6EECF244321}">
                <p14:modId xmlns:p14="http://schemas.microsoft.com/office/powerpoint/2010/main" val="892327686"/>
              </p:ext>
            </p:extLst>
          </p:nvPr>
        </p:nvGraphicFramePr>
        <p:xfrm>
          <a:off x="498994" y="2821099"/>
          <a:ext cx="5878945" cy="367257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26318782"/>
      </p:ext>
    </p:extLst>
  </p:cSld>
  <p:clrMapOvr>
    <a:masterClrMapping/>
  </p:clrMapOvr>
  <p:transition spd="slow" advClick="0"/>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descr="Alemanzerpa: 2º, 3º, Bach, Asistencia &lt;strong&gt;dirección&lt;/strong&gt; : der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65432" y="3646799"/>
            <a:ext cx="3170665" cy="2343535"/>
          </a:xfrm>
          <a:prstGeom prst="rect">
            <a:avLst/>
          </a:prstGeom>
        </p:spPr>
      </p:pic>
      <p:pic>
        <p:nvPicPr>
          <p:cNvPr id="4" name="Imagen 3" descr="&lt;strong&gt;Dirección&lt;/strong&gt; (flechas) Fotos de archivo - Imagen: 2215843"/>
          <p:cNvPicPr>
            <a:picLocks noChangeAspect="1"/>
          </p:cNvPicPr>
          <p:nvPr/>
        </p:nvPicPr>
        <p:blipFill rotWithShape="1">
          <a:blip r:embed="rId4" cstate="print">
            <a:extLst>
              <a:ext uri="{28A0092B-C50C-407E-A947-70E740481C1C}">
                <a14:useLocalDpi xmlns:a14="http://schemas.microsoft.com/office/drawing/2010/main" val="0"/>
              </a:ext>
            </a:extLst>
          </a:blip>
          <a:srcRect b="14101"/>
          <a:stretch/>
        </p:blipFill>
        <p:spPr>
          <a:xfrm>
            <a:off x="1594624" y="3478623"/>
            <a:ext cx="3962400" cy="2654548"/>
          </a:xfrm>
          <a:prstGeom prst="rect">
            <a:avLst/>
          </a:prstGeom>
        </p:spPr>
      </p:pic>
      <p:sp>
        <p:nvSpPr>
          <p:cNvPr id="2" name="Título 1"/>
          <p:cNvSpPr>
            <a:spLocks noGrp="1"/>
          </p:cNvSpPr>
          <p:nvPr>
            <p:ph type="title"/>
          </p:nvPr>
        </p:nvSpPr>
        <p:spPr>
          <a:xfrm>
            <a:off x="631903" y="-260620"/>
            <a:ext cx="10972800" cy="1143000"/>
          </a:xfrm>
        </p:spPr>
        <p:txBody>
          <a:bodyPr/>
          <a:lstStyle/>
          <a:p>
            <a:r>
              <a:rPr lang="es-EC" dirty="0" smtClean="0"/>
              <a:t>PROPUESTA</a:t>
            </a:r>
            <a:endParaRPr lang="es-EC" dirty="0"/>
          </a:p>
        </p:txBody>
      </p:sp>
      <p:sp>
        <p:nvSpPr>
          <p:cNvPr id="3" name="Rectángulo 2"/>
          <p:cNvSpPr/>
          <p:nvPr/>
        </p:nvSpPr>
        <p:spPr>
          <a:xfrm>
            <a:off x="286215" y="882380"/>
            <a:ext cx="11664176" cy="3539430"/>
          </a:xfrm>
          <a:prstGeom prst="rect">
            <a:avLst/>
          </a:prstGeom>
        </p:spPr>
        <p:txBody>
          <a:bodyPr wrap="square">
            <a:spAutoFit/>
          </a:bodyPr>
          <a:lstStyle/>
          <a:p>
            <a:pPr algn="ctr">
              <a:spcBef>
                <a:spcPts val="1200"/>
              </a:spcBef>
            </a:pPr>
            <a:r>
              <a:rPr lang="es-EC" sz="4400" b="1" kern="0" dirty="0" smtClean="0">
                <a:solidFill>
                  <a:srgbClr val="000000"/>
                </a:solidFill>
                <a:latin typeface="Helvetica" panose="020B0604020202020204" pitchFamily="34" charset="0"/>
                <a:ea typeface="Times New Roman" panose="02020603050405020304" pitchFamily="18" charset="0"/>
                <a:cs typeface="Helvetica" panose="020B0604020202020204" pitchFamily="34" charset="0"/>
              </a:rPr>
              <a:t>Tem</a:t>
            </a:r>
            <a:r>
              <a:rPr lang="es-EC" sz="4400" b="1" kern="0" dirty="0" smtClean="0">
                <a:latin typeface="Helvetica" panose="020B0604020202020204" pitchFamily="34" charset="0"/>
                <a:ea typeface="Times New Roman" panose="02020603050405020304" pitchFamily="18" charset="0"/>
                <a:cs typeface="Helvetica" panose="020B0604020202020204" pitchFamily="34" charset="0"/>
              </a:rPr>
              <a:t>a</a:t>
            </a:r>
            <a:r>
              <a:rPr lang="es-EC" sz="5400" b="1" kern="0" dirty="0" smtClean="0">
                <a:latin typeface="Helvetica" panose="020B0604020202020204" pitchFamily="34" charset="0"/>
                <a:ea typeface="Times New Roman" panose="02020603050405020304" pitchFamily="18" charset="0"/>
                <a:cs typeface="Helvetica" panose="020B0604020202020204" pitchFamily="34" charset="0"/>
              </a:rPr>
              <a:t>: </a:t>
            </a:r>
            <a:r>
              <a:rPr lang="es-ES_tradnl" sz="4000" dirty="0">
                <a:latin typeface="HELVETICA" panose="020B0604020202020204" pitchFamily="34" charset="0"/>
                <a:cs typeface="HELVETICA" panose="020B0604020202020204" pitchFamily="34" charset="0"/>
              </a:rPr>
              <a:t>Manual de actividades lúdicas para el desarrollo de la inteligencia emocional para los empleados de las cooperativas de ahorro y crédito del segmento 1 en el DMQ.</a:t>
            </a:r>
            <a:endParaRPr lang="es-EC" sz="4000" dirty="0">
              <a:latin typeface="HELVETICA" panose="020B0604020202020204" pitchFamily="34" charset="0"/>
              <a:cs typeface="HELVETICA" panose="020B0604020202020204" pitchFamily="34" charset="0"/>
            </a:endParaRPr>
          </a:p>
          <a:p>
            <a:pPr algn="ctr">
              <a:spcBef>
                <a:spcPts val="1200"/>
              </a:spcBef>
              <a:spcAft>
                <a:spcPts val="0"/>
              </a:spcAft>
            </a:pPr>
            <a:endParaRPr lang="es-EC" sz="4000" b="1" dirty="0">
              <a:effectLst/>
              <a:latin typeface="Helvetica" panose="020B0604020202020204" pitchFamily="34" charset="0"/>
              <a:ea typeface="Calibri" panose="020F0502020204030204" pitchFamily="34" charset="0"/>
              <a:cs typeface="Helvetica" panose="020B0604020202020204" pitchFamily="34" charset="0"/>
            </a:endParaRPr>
          </a:p>
        </p:txBody>
      </p:sp>
    </p:spTree>
    <p:extLst>
      <p:ext uri="{BB962C8B-B14F-4D97-AF65-F5344CB8AC3E}">
        <p14:creationId xmlns:p14="http://schemas.microsoft.com/office/powerpoint/2010/main" val="1890829043"/>
      </p:ext>
    </p:extLst>
  </p:cSld>
  <p:clrMapOvr>
    <a:masterClrMapping/>
  </p:clrMapOvr>
  <p:transition spd="slow" advClick="0"/>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609600" y="-216016"/>
            <a:ext cx="10972800" cy="1143000"/>
          </a:xfrm>
        </p:spPr>
        <p:txBody>
          <a:bodyPr/>
          <a:lstStyle/>
          <a:p>
            <a:r>
              <a:rPr lang="es-EC" dirty="0" smtClean="0"/>
              <a:t>OBJETIVO DE LA PROPUESTA</a:t>
            </a:r>
            <a:endParaRPr lang="es-EC" dirty="0"/>
          </a:p>
        </p:txBody>
      </p:sp>
      <p:graphicFrame>
        <p:nvGraphicFramePr>
          <p:cNvPr id="4" name="Diagrama 3"/>
          <p:cNvGraphicFramePr/>
          <p:nvPr>
            <p:extLst>
              <p:ext uri="{D42A27DB-BD31-4B8C-83A1-F6EECF244321}">
                <p14:modId xmlns:p14="http://schemas.microsoft.com/office/powerpoint/2010/main" val="3773053922"/>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67126804"/>
      </p:ext>
    </p:extLst>
  </p:cSld>
  <p:clrMapOvr>
    <a:masterClrMapping/>
  </p:clrMapOvr>
  <p:transition spd="slow" advClick="0"/>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08877" y="-216015"/>
            <a:ext cx="10972800" cy="1143000"/>
          </a:xfrm>
        </p:spPr>
        <p:txBody>
          <a:bodyPr/>
          <a:lstStyle/>
          <a:p>
            <a:r>
              <a:rPr lang="es-EC" dirty="0" smtClean="0"/>
              <a:t>CONTENIDO</a:t>
            </a:r>
            <a:endParaRPr lang="es-EC" dirty="0"/>
          </a:p>
        </p:txBody>
      </p:sp>
      <p:pic>
        <p:nvPicPr>
          <p:cNvPr id="3" name="Imagen 2"/>
          <p:cNvPicPr>
            <a:picLocks noChangeAspect="1"/>
          </p:cNvPicPr>
          <p:nvPr/>
        </p:nvPicPr>
        <p:blipFill>
          <a:blip r:embed="rId3"/>
          <a:stretch>
            <a:fillRect/>
          </a:stretch>
        </p:blipFill>
        <p:spPr>
          <a:xfrm>
            <a:off x="395130" y="926986"/>
            <a:ext cx="4592717" cy="5059942"/>
          </a:xfrm>
          <a:prstGeom prst="rect">
            <a:avLst/>
          </a:prstGeom>
        </p:spPr>
      </p:pic>
      <p:pic>
        <p:nvPicPr>
          <p:cNvPr id="5" name="Imagen 4"/>
          <p:cNvPicPr>
            <a:picLocks noChangeAspect="1"/>
          </p:cNvPicPr>
          <p:nvPr/>
        </p:nvPicPr>
        <p:blipFill>
          <a:blip r:embed="rId4"/>
          <a:stretch>
            <a:fillRect/>
          </a:stretch>
        </p:blipFill>
        <p:spPr>
          <a:xfrm>
            <a:off x="5895277" y="926985"/>
            <a:ext cx="4914900" cy="4829175"/>
          </a:xfrm>
          <a:prstGeom prst="rect">
            <a:avLst/>
          </a:prstGeom>
        </p:spPr>
      </p:pic>
    </p:spTree>
    <p:extLst>
      <p:ext uri="{BB962C8B-B14F-4D97-AF65-F5344CB8AC3E}">
        <p14:creationId xmlns:p14="http://schemas.microsoft.com/office/powerpoint/2010/main" val="2755042532"/>
      </p:ext>
    </p:extLst>
  </p:cSld>
  <p:clrMapOvr>
    <a:masterClrMapping/>
  </p:clrMapOvr>
  <p:transition spd="slow" advClick="0"/>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 name="Diagrama 20"/>
          <p:cNvGraphicFramePr/>
          <p:nvPr>
            <p:extLst>
              <p:ext uri="{D42A27DB-BD31-4B8C-83A1-F6EECF244321}">
                <p14:modId xmlns:p14="http://schemas.microsoft.com/office/powerpoint/2010/main" val="1448331146"/>
              </p:ext>
            </p:extLst>
          </p:nvPr>
        </p:nvGraphicFramePr>
        <p:xfrm>
          <a:off x="381000" y="869835"/>
          <a:ext cx="11353800" cy="49785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2" name="Título 1"/>
          <p:cNvSpPr>
            <a:spLocks noGrp="1"/>
          </p:cNvSpPr>
          <p:nvPr>
            <p:ph type="title"/>
          </p:nvPr>
        </p:nvSpPr>
        <p:spPr>
          <a:xfrm>
            <a:off x="381000" y="-273165"/>
            <a:ext cx="10972800" cy="1143000"/>
          </a:xfrm>
        </p:spPr>
        <p:txBody>
          <a:bodyPr/>
          <a:lstStyle/>
          <a:p>
            <a:r>
              <a:rPr lang="es-EC" dirty="0" smtClean="0"/>
              <a:t>CONTENIDO</a:t>
            </a:r>
            <a:endParaRPr lang="es-EC" dirty="0"/>
          </a:p>
        </p:txBody>
      </p:sp>
    </p:spTree>
    <p:extLst>
      <p:ext uri="{BB962C8B-B14F-4D97-AF65-F5344CB8AC3E}">
        <p14:creationId xmlns:p14="http://schemas.microsoft.com/office/powerpoint/2010/main" val="2755134427"/>
      </p:ext>
    </p:extLst>
  </p:cSld>
  <p:clrMapOvr>
    <a:masterClrMapping/>
  </p:clrMapOvr>
  <p:transition spd="slow" advClick="0"/>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b="1" dirty="0" smtClean="0">
                <a:latin typeface="HELVETICA" panose="020B0604020202020204" pitchFamily="34" charset="0"/>
                <a:cs typeface="HELVETICA" panose="020B0604020202020204" pitchFamily="34" charset="0"/>
              </a:rPr>
              <a:t>CONCLUSIONES</a:t>
            </a:r>
            <a:endParaRPr lang="es-EC" b="1" dirty="0">
              <a:latin typeface="HELVETICA" panose="020B0604020202020204" pitchFamily="34" charset="0"/>
              <a:cs typeface="HELVETICA" panose="020B0604020202020204" pitchFamily="34" charset="0"/>
            </a:endParaRPr>
          </a:p>
        </p:txBody>
      </p:sp>
      <p:graphicFrame>
        <p:nvGraphicFramePr>
          <p:cNvPr id="3" name="Diagrama 2"/>
          <p:cNvGraphicFramePr/>
          <p:nvPr>
            <p:extLst>
              <p:ext uri="{D42A27DB-BD31-4B8C-83A1-F6EECF244321}">
                <p14:modId xmlns:p14="http://schemas.microsoft.com/office/powerpoint/2010/main" val="1149612475"/>
              </p:ext>
            </p:extLst>
          </p:nvPr>
        </p:nvGraphicFramePr>
        <p:xfrm>
          <a:off x="423746" y="512956"/>
          <a:ext cx="11574966" cy="58878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82448642"/>
      </p:ext>
    </p:extLst>
  </p:cSld>
  <p:clrMapOvr>
    <a:masterClrMapping/>
  </p:clrMapOvr>
  <p:transition spd="slow" advClick="0"/>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a 2"/>
          <p:cNvGraphicFramePr/>
          <p:nvPr>
            <p:extLst>
              <p:ext uri="{D42A27DB-BD31-4B8C-83A1-F6EECF244321}">
                <p14:modId xmlns:p14="http://schemas.microsoft.com/office/powerpoint/2010/main" val="4246093975"/>
              </p:ext>
            </p:extLst>
          </p:nvPr>
        </p:nvGraphicFramePr>
        <p:xfrm>
          <a:off x="401444" y="651164"/>
          <a:ext cx="11180956" cy="55141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44272491"/>
      </p:ext>
    </p:extLst>
  </p:cSld>
  <p:clrMapOvr>
    <a:masterClrMapping/>
  </p:clrMapOvr>
  <p:transition spd="slow" advClick="0"/>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a 2"/>
          <p:cNvGraphicFramePr/>
          <p:nvPr>
            <p:extLst>
              <p:ext uri="{D42A27DB-BD31-4B8C-83A1-F6EECF244321}">
                <p14:modId xmlns:p14="http://schemas.microsoft.com/office/powerpoint/2010/main" val="3808701866"/>
              </p:ext>
            </p:extLst>
          </p:nvPr>
        </p:nvGraphicFramePr>
        <p:xfrm>
          <a:off x="401444" y="651164"/>
          <a:ext cx="11180956" cy="55141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97251439"/>
      </p:ext>
    </p:extLst>
  </p:cSld>
  <p:clrMapOvr>
    <a:masterClrMapping/>
  </p:clrMapOvr>
  <p:transition spd="slow" advClick="0"/>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3"/>
          <p:cNvGraphicFramePr/>
          <p:nvPr>
            <p:extLst>
              <p:ext uri="{D42A27DB-BD31-4B8C-83A1-F6EECF244321}">
                <p14:modId xmlns:p14="http://schemas.microsoft.com/office/powerpoint/2010/main" val="68349668"/>
              </p:ext>
            </p:extLst>
          </p:nvPr>
        </p:nvGraphicFramePr>
        <p:xfrm>
          <a:off x="934720" y="731520"/>
          <a:ext cx="10358120" cy="51324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91949533"/>
      </p:ext>
    </p:extLst>
  </p:cSld>
  <p:clrMapOvr>
    <a:masterClrMapping/>
  </p:clrMapOvr>
  <p:transition spd="slow" advClick="0"/>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b="1" dirty="0" smtClean="0">
                <a:latin typeface="HELVETICA" panose="020B0604020202020204" pitchFamily="34" charset="0"/>
                <a:cs typeface="HELVETICA" panose="020B0604020202020204" pitchFamily="34" charset="0"/>
              </a:rPr>
              <a:t>RECOMENDACIONES</a:t>
            </a:r>
            <a:endParaRPr lang="es-EC" b="1" dirty="0">
              <a:latin typeface="HELVETICA" panose="020B0604020202020204" pitchFamily="34" charset="0"/>
              <a:cs typeface="HELVETICA" panose="020B0604020202020204" pitchFamily="34" charset="0"/>
            </a:endParaRPr>
          </a:p>
        </p:txBody>
      </p:sp>
      <p:graphicFrame>
        <p:nvGraphicFramePr>
          <p:cNvPr id="3" name="Diagrama 2"/>
          <p:cNvGraphicFramePr/>
          <p:nvPr>
            <p:extLst>
              <p:ext uri="{D42A27DB-BD31-4B8C-83A1-F6EECF244321}">
                <p14:modId xmlns:p14="http://schemas.microsoft.com/office/powerpoint/2010/main" val="4222549263"/>
              </p:ext>
            </p:extLst>
          </p:nvPr>
        </p:nvGraphicFramePr>
        <p:xfrm>
          <a:off x="609600" y="1159727"/>
          <a:ext cx="10972799" cy="47727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37317797"/>
      </p:ext>
    </p:extLst>
  </p:cSld>
  <p:clrMapOvr>
    <a:masterClrMapping/>
  </p:clrMapOvr>
  <p:transition spd="slow" advClick="0"/>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a 2"/>
          <p:cNvGraphicFramePr/>
          <p:nvPr>
            <p:extLst>
              <p:ext uri="{D42A27DB-BD31-4B8C-83A1-F6EECF244321}">
                <p14:modId xmlns:p14="http://schemas.microsoft.com/office/powerpoint/2010/main" val="909343376"/>
              </p:ext>
            </p:extLst>
          </p:nvPr>
        </p:nvGraphicFramePr>
        <p:xfrm>
          <a:off x="446049" y="646772"/>
          <a:ext cx="11218127" cy="52856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32312296"/>
      </p:ext>
    </p:extLst>
  </p:cSld>
  <p:clrMapOvr>
    <a:masterClrMapping/>
  </p:clrMapOvr>
  <p:transition spd="slow" advClick="0"/>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Resultado de imagen para gracias por su atenciÃ³n animado"/>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26473" y="775854"/>
            <a:ext cx="10501745" cy="2189019"/>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Resultado de imagen para muchas gracias intensament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7309" y="2440131"/>
            <a:ext cx="10390909" cy="30321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94728"/>
      </p:ext>
    </p:extLst>
  </p:cSld>
  <p:clrMapOvr>
    <a:masterClrMapping/>
  </p:clrMapOvr>
  <p:transition spd="slow" advClick="0"/>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960438"/>
            <a:ext cx="3703320" cy="4274502"/>
          </a:xfrm>
        </p:spPr>
        <p:txBody>
          <a:bodyPr/>
          <a:lstStyle/>
          <a:p>
            <a:r>
              <a:rPr lang="es-EC" sz="4000" dirty="0" smtClean="0">
                <a:latin typeface="HELVETICA" panose="020B0604020202020204" pitchFamily="34" charset="0"/>
                <a:cs typeface="HELVETICA" panose="020B0604020202020204" pitchFamily="34" charset="0"/>
              </a:rPr>
              <a:t>OBJETIVOS ESPECIFICOS</a:t>
            </a:r>
            <a:endParaRPr lang="es-EC" sz="4000" dirty="0">
              <a:latin typeface="HELVETICA" panose="020B0604020202020204" pitchFamily="34" charset="0"/>
              <a:cs typeface="HELVETICA" panose="020B0604020202020204" pitchFamily="34" charset="0"/>
            </a:endParaRPr>
          </a:p>
        </p:txBody>
      </p:sp>
      <p:graphicFrame>
        <p:nvGraphicFramePr>
          <p:cNvPr id="5" name="Diagrama 4"/>
          <p:cNvGraphicFramePr/>
          <p:nvPr>
            <p:extLst>
              <p:ext uri="{D42A27DB-BD31-4B8C-83A1-F6EECF244321}">
                <p14:modId xmlns:p14="http://schemas.microsoft.com/office/powerpoint/2010/main" val="4180523712"/>
              </p:ext>
            </p:extLst>
          </p:nvPr>
        </p:nvGraphicFramePr>
        <p:xfrm>
          <a:off x="3975100" y="708660"/>
          <a:ext cx="8049260" cy="51324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52251089"/>
      </p:ext>
    </p:extLst>
  </p:cSld>
  <p:clrMapOvr>
    <a:masterClrMapping/>
  </p:clrMapOvr>
  <p:transition spd="slow" advClick="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03860" y="-274320"/>
            <a:ext cx="10972800" cy="1143000"/>
          </a:xfrm>
        </p:spPr>
        <p:txBody>
          <a:bodyPr/>
          <a:lstStyle/>
          <a:p>
            <a:r>
              <a:rPr lang="es-EC" dirty="0" smtClean="0">
                <a:latin typeface="HELVETICA" panose="020B0604020202020204" pitchFamily="34" charset="0"/>
                <a:cs typeface="HELVETICA" panose="020B0604020202020204" pitchFamily="34" charset="0"/>
              </a:rPr>
              <a:t>MARCO TEÓRICO</a:t>
            </a:r>
            <a:endParaRPr lang="es-EC" dirty="0">
              <a:latin typeface="HELVETICA" panose="020B0604020202020204" pitchFamily="34" charset="0"/>
              <a:cs typeface="HELVETICA" panose="020B0604020202020204" pitchFamily="34" charset="0"/>
            </a:endParaRPr>
          </a:p>
        </p:txBody>
      </p:sp>
      <p:graphicFrame>
        <p:nvGraphicFramePr>
          <p:cNvPr id="4" name="Diagrama 3"/>
          <p:cNvGraphicFramePr/>
          <p:nvPr>
            <p:extLst>
              <p:ext uri="{D42A27DB-BD31-4B8C-83A1-F6EECF244321}">
                <p14:modId xmlns:p14="http://schemas.microsoft.com/office/powerpoint/2010/main" val="1661146048"/>
              </p:ext>
            </p:extLst>
          </p:nvPr>
        </p:nvGraphicFramePr>
        <p:xfrm>
          <a:off x="182880" y="685801"/>
          <a:ext cx="11772900" cy="523493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Imagen 4"/>
          <p:cNvPicPr/>
          <p:nvPr/>
        </p:nvPicPr>
        <p:blipFill>
          <a:blip r:embed="rId8"/>
          <a:stretch>
            <a:fillRect/>
          </a:stretch>
        </p:blipFill>
        <p:spPr>
          <a:xfrm>
            <a:off x="91440" y="2220277"/>
            <a:ext cx="4004310" cy="2923223"/>
          </a:xfrm>
          <a:prstGeom prst="rect">
            <a:avLst/>
          </a:prstGeom>
        </p:spPr>
      </p:pic>
    </p:spTree>
    <p:extLst>
      <p:ext uri="{BB962C8B-B14F-4D97-AF65-F5344CB8AC3E}">
        <p14:creationId xmlns:p14="http://schemas.microsoft.com/office/powerpoint/2010/main" val="1078431244"/>
      </p:ext>
    </p:extLst>
  </p:cSld>
  <p:clrMapOvr>
    <a:masterClrMapping/>
  </p:clrMapOvr>
  <p:transition spd="slow" advClick="0"/>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latin typeface="HELVETICA" panose="020B0604020202020204" pitchFamily="34" charset="0"/>
                <a:cs typeface="HELVETICA" panose="020B0604020202020204" pitchFamily="34" charset="0"/>
              </a:rPr>
              <a:t>MARCO REFERENCIAL</a:t>
            </a:r>
            <a:endParaRPr lang="es-EC" dirty="0">
              <a:latin typeface="HELVETICA" panose="020B0604020202020204" pitchFamily="34" charset="0"/>
              <a:cs typeface="HELVETICA" panose="020B0604020202020204" pitchFamily="34" charset="0"/>
            </a:endParaRPr>
          </a:p>
        </p:txBody>
      </p:sp>
      <p:graphicFrame>
        <p:nvGraphicFramePr>
          <p:cNvPr id="4" name="Diagrama 3"/>
          <p:cNvGraphicFramePr/>
          <p:nvPr>
            <p:extLst>
              <p:ext uri="{D42A27DB-BD31-4B8C-83A1-F6EECF244321}">
                <p14:modId xmlns:p14="http://schemas.microsoft.com/office/powerpoint/2010/main" val="1443567166"/>
              </p:ext>
            </p:extLst>
          </p:nvPr>
        </p:nvGraphicFramePr>
        <p:xfrm>
          <a:off x="251460" y="1142999"/>
          <a:ext cx="11658600" cy="48144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51238843"/>
      </p:ext>
    </p:extLst>
  </p:cSld>
  <p:clrMapOvr>
    <a:masterClrMapping/>
  </p:clrMapOvr>
  <p:transition spd="slow" advClick="0"/>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descr="Assessment Policy FAQ's - tech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2880" y="4068763"/>
            <a:ext cx="2057400" cy="2057400"/>
          </a:xfrm>
          <a:prstGeom prst="rect">
            <a:avLst/>
          </a:prstGeom>
        </p:spPr>
      </p:pic>
      <p:sp>
        <p:nvSpPr>
          <p:cNvPr id="2" name="Título 1"/>
          <p:cNvSpPr>
            <a:spLocks noGrp="1"/>
          </p:cNvSpPr>
          <p:nvPr>
            <p:ph type="title"/>
          </p:nvPr>
        </p:nvSpPr>
        <p:spPr>
          <a:xfrm>
            <a:off x="609600" y="-251142"/>
            <a:ext cx="10972800" cy="1143000"/>
          </a:xfrm>
        </p:spPr>
        <p:txBody>
          <a:bodyPr/>
          <a:lstStyle/>
          <a:p>
            <a:r>
              <a:rPr lang="es-EC" dirty="0" smtClean="0">
                <a:latin typeface="HELVETICA" panose="020B0604020202020204" pitchFamily="34" charset="0"/>
                <a:cs typeface="HELVETICA" panose="020B0604020202020204" pitchFamily="34" charset="0"/>
              </a:rPr>
              <a:t>HIPÓTESIS GENERAL </a:t>
            </a:r>
            <a:endParaRPr lang="es-EC" dirty="0">
              <a:latin typeface="HELVETICA" panose="020B0604020202020204" pitchFamily="34" charset="0"/>
              <a:cs typeface="HELVETICA" panose="020B0604020202020204" pitchFamily="34" charset="0"/>
            </a:endParaRP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152569382"/>
              </p:ext>
            </p:extLst>
          </p:nvPr>
        </p:nvGraphicFramePr>
        <p:xfrm>
          <a:off x="182880" y="685800"/>
          <a:ext cx="11795760" cy="54403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440822848"/>
      </p:ext>
    </p:extLst>
  </p:cSld>
  <p:clrMapOvr>
    <a:masterClrMapping/>
  </p:clrMapOvr>
  <p:transition spd="slow" advClick="0"/>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09600" y="-251142"/>
            <a:ext cx="10972800" cy="1143000"/>
          </a:xfrm>
        </p:spPr>
        <p:txBody>
          <a:bodyPr/>
          <a:lstStyle/>
          <a:p>
            <a:r>
              <a:rPr lang="es-EC" dirty="0" smtClean="0">
                <a:latin typeface="HELVETICA" panose="020B0604020202020204" pitchFamily="34" charset="0"/>
                <a:cs typeface="HELVETICA" panose="020B0604020202020204" pitchFamily="34" charset="0"/>
              </a:rPr>
              <a:t>HIPÓTESIS ESPECÍFICA</a:t>
            </a:r>
            <a:endParaRPr lang="es-EC" dirty="0">
              <a:latin typeface="HELVETICA" panose="020B0604020202020204" pitchFamily="34" charset="0"/>
              <a:cs typeface="HELVETICA" panose="020B0604020202020204" pitchFamily="34" charset="0"/>
            </a:endParaRP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514758466"/>
              </p:ext>
            </p:extLst>
          </p:nvPr>
        </p:nvGraphicFramePr>
        <p:xfrm>
          <a:off x="182880" y="685800"/>
          <a:ext cx="11795760" cy="54403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Imagen 2" descr="&lt;strong&gt;Interrogante&lt;/strong&gt; | jairoagua | Flick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673342" y="685800"/>
            <a:ext cx="1444498" cy="1805622"/>
          </a:xfrm>
          <a:prstGeom prst="rect">
            <a:avLst/>
          </a:prstGeom>
        </p:spPr>
      </p:pic>
    </p:spTree>
    <p:extLst>
      <p:ext uri="{BB962C8B-B14F-4D97-AF65-F5344CB8AC3E}">
        <p14:creationId xmlns:p14="http://schemas.microsoft.com/office/powerpoint/2010/main" val="4286002338"/>
      </p:ext>
    </p:extLst>
  </p:cSld>
  <p:clrMapOvr>
    <a:masterClrMapping/>
  </p:clrMapOvr>
  <p:transition spd="slow" advClick="0"/>
  <p:timing>
    <p:tnLst>
      <p:par>
        <p:cTn id="1" dur="indefinite" restart="never" nodeType="tmRoot"/>
      </p:par>
    </p:tnLst>
  </p:timing>
</p:sld>
</file>

<file path=ppt/theme/theme1.xml><?xml version="1.0" encoding="utf-8"?>
<a:theme xmlns:a="http://schemas.openxmlformats.org/drawingml/2006/main" name="Tema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lásico de Office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ema1" id="{8F1527DD-C2F9-4ADB-B575-9C8C8C553628}" vid="{B090FC79-9E97-4E8C-B856-0B8D3AA77EE1}"/>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Tema1</Template>
  <TotalTime>1901</TotalTime>
  <Words>1459</Words>
  <Application>Microsoft Office PowerPoint</Application>
  <PresentationFormat>Panorámica</PresentationFormat>
  <Paragraphs>220</Paragraphs>
  <Slides>42</Slides>
  <Notes>41</Notes>
  <HiddenSlides>0</HiddenSlides>
  <MMClips>0</MMClips>
  <ScaleCrop>false</ScaleCrop>
  <HeadingPairs>
    <vt:vector size="8" baseType="variant">
      <vt:variant>
        <vt:lpstr>Fuentes usadas</vt:lpstr>
      </vt:variant>
      <vt:variant>
        <vt:i4>6</vt:i4>
      </vt:variant>
      <vt:variant>
        <vt:lpstr>Tema</vt:lpstr>
      </vt:variant>
      <vt:variant>
        <vt:i4>1</vt:i4>
      </vt:variant>
      <vt:variant>
        <vt:lpstr>Servidores OLE incrustados</vt:lpstr>
      </vt:variant>
      <vt:variant>
        <vt:i4>1</vt:i4>
      </vt:variant>
      <vt:variant>
        <vt:lpstr>Títulos de diapositiva</vt:lpstr>
      </vt:variant>
      <vt:variant>
        <vt:i4>42</vt:i4>
      </vt:variant>
    </vt:vector>
  </HeadingPairs>
  <TitlesOfParts>
    <vt:vector size="50" baseType="lpstr">
      <vt:lpstr>Arial</vt:lpstr>
      <vt:lpstr>Calibri</vt:lpstr>
      <vt:lpstr>Cambria Math</vt:lpstr>
      <vt:lpstr>HELVETICA</vt:lpstr>
      <vt:lpstr>HELVETICA</vt:lpstr>
      <vt:lpstr>Times New Roman</vt:lpstr>
      <vt:lpstr>Tema1</vt:lpstr>
      <vt:lpstr>CorelDRAW</vt:lpstr>
      <vt:lpstr>Presentación de PowerPoint</vt:lpstr>
      <vt:lpstr>Presentación de PowerPoint</vt:lpstr>
      <vt:lpstr>OBJETO DE ESTUDIO</vt:lpstr>
      <vt:lpstr>Presentación de PowerPoint</vt:lpstr>
      <vt:lpstr>OBJETIVOS ESPECIFICOS</vt:lpstr>
      <vt:lpstr>MARCO TEÓRICO</vt:lpstr>
      <vt:lpstr>MARCO REFERENCIAL</vt:lpstr>
      <vt:lpstr>HIPÓTESIS GENERAL </vt:lpstr>
      <vt:lpstr>HIPÓTESIS ESPECÍFICA</vt:lpstr>
      <vt:lpstr>MARCO METODOLÓGICO</vt:lpstr>
      <vt:lpstr>MUESTRA EMPLEADOS</vt:lpstr>
      <vt:lpstr>MUESTREO ESTRATIFICADO  EMPLEADOS</vt:lpstr>
      <vt:lpstr>MUESTRA JEFES </vt:lpstr>
      <vt:lpstr>JEFES</vt:lpstr>
      <vt:lpstr>Presentación de PowerPoint</vt:lpstr>
      <vt:lpstr>INTELIGENCIA EMOCIONAL</vt:lpstr>
      <vt:lpstr>Presentación de PowerPoint</vt:lpstr>
      <vt:lpstr>INTELIGENCIA EMOCIONAL</vt:lpstr>
      <vt:lpstr>Presentación de PowerPoint</vt:lpstr>
      <vt:lpstr>EMPLEADOS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CORRELACIÓN SPEARMAN</vt:lpstr>
      <vt:lpstr>COMPROBACIÓN DE HIPÓTESIS GENERAL</vt:lpstr>
      <vt:lpstr>COMPROBACIÓN DE HIPÓTESIS ESPECIFICA</vt:lpstr>
      <vt:lpstr>PROPUESTA</vt:lpstr>
      <vt:lpstr>OBJETIVO DE LA PROPUESTA</vt:lpstr>
      <vt:lpstr>CONTENIDO</vt:lpstr>
      <vt:lpstr>CONTENIDO</vt:lpstr>
      <vt:lpstr>CONCLUSIONES</vt:lpstr>
      <vt:lpstr>Presentación de PowerPoint</vt:lpstr>
      <vt:lpstr>Presentación de PowerPoint</vt:lpstr>
      <vt:lpstr>RECOMENDACIONES</vt:lpstr>
      <vt:lpstr>Presentación de PowerPoint</vt:lpstr>
      <vt:lpstr>Presentación de PowerPoint</vt:lpstr>
    </vt:vector>
  </TitlesOfParts>
  <Company>HP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HP</dc:creator>
  <cp:lastModifiedBy>Estudiante35</cp:lastModifiedBy>
  <cp:revision>79</cp:revision>
  <cp:lastPrinted>2018-08-27T19:01:44Z</cp:lastPrinted>
  <dcterms:created xsi:type="dcterms:W3CDTF">2018-07-31T03:45:36Z</dcterms:created>
  <dcterms:modified xsi:type="dcterms:W3CDTF">2018-09-06T20:03:58Z</dcterms:modified>
</cp:coreProperties>
</file>