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6"/>
  </p:notesMasterIdLst>
  <p:handoutMasterIdLst>
    <p:handoutMasterId r:id="rId27"/>
  </p:handoutMasterIdLst>
  <p:sldIdLst>
    <p:sldId id="257" r:id="rId3"/>
    <p:sldId id="300" r:id="rId4"/>
    <p:sldId id="278" r:id="rId5"/>
    <p:sldId id="279" r:id="rId6"/>
    <p:sldId id="282" r:id="rId7"/>
    <p:sldId id="296" r:id="rId8"/>
    <p:sldId id="302" r:id="rId9"/>
    <p:sldId id="284" r:id="rId10"/>
    <p:sldId id="286" r:id="rId11"/>
    <p:sldId id="303" r:id="rId12"/>
    <p:sldId id="304" r:id="rId13"/>
    <p:sldId id="309" r:id="rId14"/>
    <p:sldId id="305" r:id="rId15"/>
    <p:sldId id="312" r:id="rId16"/>
    <p:sldId id="311" r:id="rId17"/>
    <p:sldId id="306" r:id="rId18"/>
    <p:sldId id="291" r:id="rId19"/>
    <p:sldId id="308" r:id="rId20"/>
    <p:sldId id="292" r:id="rId21"/>
    <p:sldId id="313" r:id="rId22"/>
    <p:sldId id="314" r:id="rId23"/>
    <p:sldId id="316" r:id="rId24"/>
    <p:sldId id="294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rrodriguez" initials="j" lastIdx="2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Estilo claro 2 - Acent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6243" autoAdjust="0"/>
  </p:normalViewPr>
  <p:slideViewPr>
    <p:cSldViewPr snapToGrid="0">
      <p:cViewPr varScale="1">
        <p:scale>
          <a:sx n="65" d="100"/>
          <a:sy n="65" d="100"/>
        </p:scale>
        <p:origin x="690" y="6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F25879-AABA-43F4-9F45-21316DC1AAFA}" type="doc">
      <dgm:prSet loTypeId="urn:microsoft.com/office/officeart/2005/8/layout/hProcess4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16911389-1D61-44A9-AF8F-790E207543CB}">
      <dgm:prSet phldrT="[Texto]" custT="1"/>
      <dgm:spPr/>
      <dgm:t>
        <a:bodyPr/>
        <a:lstStyle/>
        <a:p>
          <a:r>
            <a:rPr lang="es-EC" sz="2400" b="1" dirty="0" smtClean="0"/>
            <a:t>CONOCIMIENTO </a:t>
          </a:r>
          <a:r>
            <a:rPr lang="es-EC" sz="2400" dirty="0" smtClean="0"/>
            <a:t> </a:t>
          </a:r>
          <a:endParaRPr lang="es-EC" sz="2400" dirty="0"/>
        </a:p>
      </dgm:t>
    </dgm:pt>
    <dgm:pt modelId="{C38E2882-4BBC-4A72-AC29-EFEFA89B97B1}" type="parTrans" cxnId="{2152C913-AF4D-4579-8971-4AA93DE66C14}">
      <dgm:prSet/>
      <dgm:spPr/>
      <dgm:t>
        <a:bodyPr/>
        <a:lstStyle/>
        <a:p>
          <a:endParaRPr lang="es-EC" sz="1600"/>
        </a:p>
      </dgm:t>
    </dgm:pt>
    <dgm:pt modelId="{FB84E780-6245-42A4-9076-F4045B73FA4D}" type="sibTrans" cxnId="{2152C913-AF4D-4579-8971-4AA93DE66C14}">
      <dgm:prSet/>
      <dgm:spPr/>
      <dgm:t>
        <a:bodyPr/>
        <a:lstStyle/>
        <a:p>
          <a:endParaRPr lang="es-EC" sz="1600"/>
        </a:p>
      </dgm:t>
    </dgm:pt>
    <dgm:pt modelId="{65BD9AFD-272E-41B5-9135-127D1D925AB3}">
      <dgm:prSet phldrT="[Texto]" custT="1"/>
      <dgm:spPr/>
      <dgm:t>
        <a:bodyPr/>
        <a:lstStyle/>
        <a:p>
          <a:pPr algn="l"/>
          <a:r>
            <a:rPr lang="es-EC" sz="2400" dirty="0" smtClean="0"/>
            <a:t>Acumulación de experiencia</a:t>
          </a:r>
          <a:endParaRPr lang="es-EC" sz="2400" dirty="0"/>
        </a:p>
      </dgm:t>
    </dgm:pt>
    <dgm:pt modelId="{5BBF5B5D-FA6F-44F6-8139-A0DB619A887D}" type="parTrans" cxnId="{3002BC91-479D-4842-8C90-6705D5F32F06}">
      <dgm:prSet/>
      <dgm:spPr/>
      <dgm:t>
        <a:bodyPr/>
        <a:lstStyle/>
        <a:p>
          <a:endParaRPr lang="es-EC" sz="1600"/>
        </a:p>
      </dgm:t>
    </dgm:pt>
    <dgm:pt modelId="{6D9BEBC4-5E5E-4764-9B8A-3C4913057D84}" type="sibTrans" cxnId="{3002BC91-479D-4842-8C90-6705D5F32F06}">
      <dgm:prSet/>
      <dgm:spPr/>
      <dgm:t>
        <a:bodyPr/>
        <a:lstStyle/>
        <a:p>
          <a:endParaRPr lang="es-EC" sz="1600"/>
        </a:p>
      </dgm:t>
    </dgm:pt>
    <dgm:pt modelId="{96B8EB5F-A2ED-4081-A381-66284BB50EE0}">
      <dgm:prSet phldrT="[Texto]" custT="1"/>
      <dgm:spPr/>
      <dgm:t>
        <a:bodyPr/>
        <a:lstStyle/>
        <a:p>
          <a:r>
            <a:rPr lang="es-EC" sz="2400" b="1" dirty="0" smtClean="0"/>
            <a:t> TALENTO HUMANO  </a:t>
          </a:r>
          <a:endParaRPr lang="es-EC" sz="2400" b="1" dirty="0"/>
        </a:p>
      </dgm:t>
    </dgm:pt>
    <dgm:pt modelId="{BD5686EB-01E2-4A57-9AD1-3A6B18C91DA2}" type="parTrans" cxnId="{C856153E-CC5D-41CB-8F9D-B80B8675567C}">
      <dgm:prSet/>
      <dgm:spPr/>
      <dgm:t>
        <a:bodyPr/>
        <a:lstStyle/>
        <a:p>
          <a:endParaRPr lang="es-EC" sz="1600"/>
        </a:p>
      </dgm:t>
    </dgm:pt>
    <dgm:pt modelId="{437E25BE-6303-4052-93FC-BE50540FD04F}" type="sibTrans" cxnId="{C856153E-CC5D-41CB-8F9D-B80B8675567C}">
      <dgm:prSet/>
      <dgm:spPr/>
      <dgm:t>
        <a:bodyPr/>
        <a:lstStyle/>
        <a:p>
          <a:endParaRPr lang="es-EC" sz="1600"/>
        </a:p>
      </dgm:t>
    </dgm:pt>
    <dgm:pt modelId="{01EF61D5-25DC-49E7-9FE2-4DAB91838952}">
      <dgm:prSet phldrT="[Texto]" custT="1"/>
      <dgm:spPr/>
      <dgm:t>
        <a:bodyPr/>
        <a:lstStyle/>
        <a:p>
          <a:r>
            <a:rPr lang="es-EC" sz="2400" b="0" dirty="0" smtClean="0"/>
            <a:t>Era del conocimiento (1990)</a:t>
          </a:r>
          <a:endParaRPr lang="es-EC" sz="2400" b="0" dirty="0"/>
        </a:p>
      </dgm:t>
    </dgm:pt>
    <dgm:pt modelId="{E2A8D052-3BD8-4BC8-A2E1-A1139CF1F862}" type="parTrans" cxnId="{1709EBDD-6295-4A83-B06A-5A5BE9D4BF06}">
      <dgm:prSet/>
      <dgm:spPr/>
      <dgm:t>
        <a:bodyPr/>
        <a:lstStyle/>
        <a:p>
          <a:endParaRPr lang="es-EC" sz="1600"/>
        </a:p>
      </dgm:t>
    </dgm:pt>
    <dgm:pt modelId="{A608CB73-5999-4D7D-9F48-E110177E3FF8}" type="sibTrans" cxnId="{1709EBDD-6295-4A83-B06A-5A5BE9D4BF06}">
      <dgm:prSet/>
      <dgm:spPr/>
      <dgm:t>
        <a:bodyPr/>
        <a:lstStyle/>
        <a:p>
          <a:endParaRPr lang="es-EC" sz="1600"/>
        </a:p>
      </dgm:t>
    </dgm:pt>
    <dgm:pt modelId="{C1A163AF-9553-4A3B-B268-93DEFA0FD86E}">
      <dgm:prSet phldrT="[Texto]" custT="1"/>
      <dgm:spPr/>
      <dgm:t>
        <a:bodyPr/>
        <a:lstStyle/>
        <a:p>
          <a:pPr algn="l"/>
          <a:r>
            <a:rPr lang="es-EC" sz="2400" dirty="0" smtClean="0"/>
            <a:t>Etapa primitiva del hombre </a:t>
          </a:r>
          <a:endParaRPr lang="es-EC" sz="2400" dirty="0"/>
        </a:p>
      </dgm:t>
    </dgm:pt>
    <dgm:pt modelId="{96868A56-54D6-4E88-98F1-3B4FAA2CA3E3}" type="parTrans" cxnId="{53F57F70-7C25-406B-8C48-7C02EDF91005}">
      <dgm:prSet/>
      <dgm:spPr/>
      <dgm:t>
        <a:bodyPr/>
        <a:lstStyle/>
        <a:p>
          <a:endParaRPr lang="es-EC" sz="1600"/>
        </a:p>
      </dgm:t>
    </dgm:pt>
    <dgm:pt modelId="{14FCCB15-F39C-4533-8DEB-0051F268645B}" type="sibTrans" cxnId="{53F57F70-7C25-406B-8C48-7C02EDF91005}">
      <dgm:prSet/>
      <dgm:spPr/>
      <dgm:t>
        <a:bodyPr/>
        <a:lstStyle/>
        <a:p>
          <a:endParaRPr lang="es-EC" sz="1600"/>
        </a:p>
      </dgm:t>
    </dgm:pt>
    <dgm:pt modelId="{7A9DC5E3-00DE-47E0-BE7F-0B78842F2E99}">
      <dgm:prSet phldrT="[Texto]" custT="1"/>
      <dgm:spPr/>
      <dgm:t>
        <a:bodyPr/>
        <a:lstStyle/>
        <a:p>
          <a:r>
            <a:rPr lang="es-EC" sz="2400" b="0" dirty="0" smtClean="0"/>
            <a:t>Gestión del talento humano  </a:t>
          </a:r>
          <a:endParaRPr lang="es-EC" sz="2400" b="0" dirty="0"/>
        </a:p>
      </dgm:t>
    </dgm:pt>
    <dgm:pt modelId="{EEA83D8B-7514-43C2-8A69-5CF63CABD044}" type="parTrans" cxnId="{863B37EA-2026-4D86-BB5E-A9C7E94A7F94}">
      <dgm:prSet/>
      <dgm:spPr/>
      <dgm:t>
        <a:bodyPr/>
        <a:lstStyle/>
        <a:p>
          <a:endParaRPr lang="es-EC" sz="1600"/>
        </a:p>
      </dgm:t>
    </dgm:pt>
    <dgm:pt modelId="{668D85C3-C822-4317-BB96-8306DE1DEEE8}" type="sibTrans" cxnId="{863B37EA-2026-4D86-BB5E-A9C7E94A7F94}">
      <dgm:prSet/>
      <dgm:spPr/>
      <dgm:t>
        <a:bodyPr/>
        <a:lstStyle/>
        <a:p>
          <a:endParaRPr lang="es-EC" sz="1600"/>
        </a:p>
      </dgm:t>
    </dgm:pt>
    <dgm:pt modelId="{F07E4AF8-6E26-4946-A4C5-0E8F93216625}">
      <dgm:prSet phldrT="[Texto]" custT="1"/>
      <dgm:spPr/>
      <dgm:t>
        <a:bodyPr/>
        <a:lstStyle/>
        <a:p>
          <a:r>
            <a:rPr lang="es-EC" sz="2400" dirty="0" smtClean="0"/>
            <a:t>Mayor división del trabajo mayor eficiencia, eficacia </a:t>
          </a:r>
          <a:endParaRPr lang="es-EC" sz="2400" dirty="0"/>
        </a:p>
      </dgm:t>
    </dgm:pt>
    <dgm:pt modelId="{3A5C76C3-4ACC-4EAE-9185-C28FF0DDD285}">
      <dgm:prSet phldrT="[Texto]" custT="1"/>
      <dgm:spPr/>
      <dgm:t>
        <a:bodyPr/>
        <a:lstStyle/>
        <a:p>
          <a:r>
            <a:rPr lang="es-EC" sz="2400" dirty="0" smtClean="0"/>
            <a:t>División y especialización  del trabajo (Fayol, 1916)</a:t>
          </a:r>
          <a:endParaRPr lang="es-EC" sz="2400" dirty="0"/>
        </a:p>
      </dgm:t>
    </dgm:pt>
    <dgm:pt modelId="{D8B1C8C1-681F-48F6-BE14-F94B0217F24F}">
      <dgm:prSet phldrT="[Texto]" custT="1"/>
      <dgm:spPr/>
      <dgm:t>
        <a:bodyPr/>
        <a:lstStyle/>
        <a:p>
          <a:r>
            <a:rPr lang="es-EC" sz="2400" b="1" dirty="0" smtClean="0"/>
            <a:t>ESTRUCTURA ORGANIZACIONAL </a:t>
          </a:r>
          <a:endParaRPr lang="es-EC" sz="2400" b="1" dirty="0"/>
        </a:p>
      </dgm:t>
    </dgm:pt>
    <dgm:pt modelId="{25D5B6B4-133D-4CF4-8E6A-3FDE50D206C7}" type="sibTrans" cxnId="{282BEFF2-7672-4908-89C2-3A362C8B03DA}">
      <dgm:prSet/>
      <dgm:spPr/>
      <dgm:t>
        <a:bodyPr/>
        <a:lstStyle/>
        <a:p>
          <a:endParaRPr lang="es-EC" sz="1600"/>
        </a:p>
      </dgm:t>
    </dgm:pt>
    <dgm:pt modelId="{DAE7F6EF-A448-468A-A3C7-74CF22E97DAF}" type="parTrans" cxnId="{282BEFF2-7672-4908-89C2-3A362C8B03DA}">
      <dgm:prSet/>
      <dgm:spPr/>
      <dgm:t>
        <a:bodyPr/>
        <a:lstStyle/>
        <a:p>
          <a:endParaRPr lang="es-EC" sz="1600"/>
        </a:p>
      </dgm:t>
    </dgm:pt>
    <dgm:pt modelId="{CF315C48-EB09-44C9-84DC-BD85E9843F7E}" type="sibTrans" cxnId="{2278F34C-4B4F-484A-B50E-95BC598A6CD3}">
      <dgm:prSet/>
      <dgm:spPr/>
      <dgm:t>
        <a:bodyPr/>
        <a:lstStyle/>
        <a:p>
          <a:endParaRPr lang="es-EC" sz="1600"/>
        </a:p>
      </dgm:t>
    </dgm:pt>
    <dgm:pt modelId="{E1CC7BA9-E011-4279-A9A7-3043327C44E2}" type="parTrans" cxnId="{2278F34C-4B4F-484A-B50E-95BC598A6CD3}">
      <dgm:prSet/>
      <dgm:spPr/>
      <dgm:t>
        <a:bodyPr/>
        <a:lstStyle/>
        <a:p>
          <a:endParaRPr lang="es-EC" sz="1600"/>
        </a:p>
      </dgm:t>
    </dgm:pt>
    <dgm:pt modelId="{3850F5EE-A28E-4060-97B2-3B0D364EE3AB}" type="sibTrans" cxnId="{6A4BFF29-9941-4EF9-9173-C877D818C75E}">
      <dgm:prSet/>
      <dgm:spPr/>
      <dgm:t>
        <a:bodyPr/>
        <a:lstStyle/>
        <a:p>
          <a:endParaRPr lang="es-EC" sz="1600"/>
        </a:p>
      </dgm:t>
    </dgm:pt>
    <dgm:pt modelId="{31E24C16-E21C-4142-AA10-ABDA29C4AB6C}" type="parTrans" cxnId="{6A4BFF29-9941-4EF9-9173-C877D818C75E}">
      <dgm:prSet/>
      <dgm:spPr/>
      <dgm:t>
        <a:bodyPr/>
        <a:lstStyle/>
        <a:p>
          <a:endParaRPr lang="es-EC" sz="1600"/>
        </a:p>
      </dgm:t>
    </dgm:pt>
    <dgm:pt modelId="{2CA0113C-4620-43EC-BDE5-F474736F5103}">
      <dgm:prSet phldrT="[Texto]" custT="1"/>
      <dgm:spPr/>
      <dgm:t>
        <a:bodyPr/>
        <a:lstStyle/>
        <a:p>
          <a:pPr algn="l"/>
          <a:r>
            <a:rPr lang="es-EC" sz="2400" dirty="0" smtClean="0"/>
            <a:t>Escritura rudimentaria</a:t>
          </a:r>
          <a:endParaRPr lang="es-EC" sz="2400" dirty="0"/>
        </a:p>
      </dgm:t>
    </dgm:pt>
    <dgm:pt modelId="{70DE6524-2DD0-44A6-940D-75AE6136D43D}" type="parTrans" cxnId="{D764C994-6835-492C-B329-5EB99BAD6508}">
      <dgm:prSet/>
      <dgm:spPr/>
      <dgm:t>
        <a:bodyPr/>
        <a:lstStyle/>
        <a:p>
          <a:endParaRPr lang="es-EC"/>
        </a:p>
      </dgm:t>
    </dgm:pt>
    <dgm:pt modelId="{3FEF4F66-7A13-4D66-919D-D98A9A22B26D}" type="sibTrans" cxnId="{D764C994-6835-492C-B329-5EB99BAD6508}">
      <dgm:prSet/>
      <dgm:spPr/>
      <dgm:t>
        <a:bodyPr/>
        <a:lstStyle/>
        <a:p>
          <a:endParaRPr lang="es-EC"/>
        </a:p>
      </dgm:t>
    </dgm:pt>
    <dgm:pt modelId="{FCD07205-5236-4F64-A71A-C0C683A2BB68}" type="pres">
      <dgm:prSet presAssocID="{9DF25879-AABA-43F4-9F45-21316DC1AA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20F630A-2CE3-4FFF-A85E-6E4E7812708E}" type="pres">
      <dgm:prSet presAssocID="{9DF25879-AABA-43F4-9F45-21316DC1AAFA}" presName="tSp" presStyleCnt="0"/>
      <dgm:spPr/>
      <dgm:t>
        <a:bodyPr/>
        <a:lstStyle/>
        <a:p>
          <a:endParaRPr lang="es-EC"/>
        </a:p>
      </dgm:t>
    </dgm:pt>
    <dgm:pt modelId="{E81F62E1-0476-4C58-8A3D-8F73FF0AAC04}" type="pres">
      <dgm:prSet presAssocID="{9DF25879-AABA-43F4-9F45-21316DC1AAFA}" presName="bSp" presStyleCnt="0"/>
      <dgm:spPr/>
      <dgm:t>
        <a:bodyPr/>
        <a:lstStyle/>
        <a:p>
          <a:endParaRPr lang="es-EC"/>
        </a:p>
      </dgm:t>
    </dgm:pt>
    <dgm:pt modelId="{D67DD4FC-22A0-4D36-AA72-62F225B11A26}" type="pres">
      <dgm:prSet presAssocID="{9DF25879-AABA-43F4-9F45-21316DC1AAFA}" presName="process" presStyleCnt="0"/>
      <dgm:spPr/>
      <dgm:t>
        <a:bodyPr/>
        <a:lstStyle/>
        <a:p>
          <a:endParaRPr lang="es-EC"/>
        </a:p>
      </dgm:t>
    </dgm:pt>
    <dgm:pt modelId="{37858ACD-9884-4A07-8B4C-CB46E07F201F}" type="pres">
      <dgm:prSet presAssocID="{16911389-1D61-44A9-AF8F-790E207543CB}" presName="composite1" presStyleCnt="0"/>
      <dgm:spPr/>
      <dgm:t>
        <a:bodyPr/>
        <a:lstStyle/>
        <a:p>
          <a:endParaRPr lang="es-EC"/>
        </a:p>
      </dgm:t>
    </dgm:pt>
    <dgm:pt modelId="{245FA4EE-0A4F-4BFD-872E-569D9C6B9B09}" type="pres">
      <dgm:prSet presAssocID="{16911389-1D61-44A9-AF8F-790E207543CB}" presName="dummyNode1" presStyleLbl="node1" presStyleIdx="0" presStyleCnt="3"/>
      <dgm:spPr/>
      <dgm:t>
        <a:bodyPr/>
        <a:lstStyle/>
        <a:p>
          <a:endParaRPr lang="es-EC"/>
        </a:p>
      </dgm:t>
    </dgm:pt>
    <dgm:pt modelId="{7D5774EC-F249-41CE-B3D1-CE20D309045E}" type="pres">
      <dgm:prSet presAssocID="{16911389-1D61-44A9-AF8F-790E207543CB}" presName="childNode1" presStyleLbl="bgAcc1" presStyleIdx="0" presStyleCnt="3" custScaleX="115531" custScaleY="163038" custLinFactNeighborX="5028" custLinFactNeighborY="-1917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A36E0DC-D26E-4411-98A6-26EE70B15342}" type="pres">
      <dgm:prSet presAssocID="{16911389-1D61-44A9-AF8F-790E207543CB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9CAEE06-52E5-4861-AAFF-A78AB00B8118}" type="pres">
      <dgm:prSet presAssocID="{16911389-1D61-44A9-AF8F-790E207543CB}" presName="parentNode1" presStyleLbl="node1" presStyleIdx="0" presStyleCnt="3" custLinFactNeighborX="-2432" custLinFactNeighborY="-6115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43A50-4C2C-4C88-BAB2-DE212567B007}" type="pres">
      <dgm:prSet presAssocID="{16911389-1D61-44A9-AF8F-790E207543CB}" presName="connSite1" presStyleCnt="0"/>
      <dgm:spPr/>
      <dgm:t>
        <a:bodyPr/>
        <a:lstStyle/>
        <a:p>
          <a:endParaRPr lang="es-EC"/>
        </a:p>
      </dgm:t>
    </dgm:pt>
    <dgm:pt modelId="{9ED58F7E-CFC6-481A-AB65-7E6939E412D1}" type="pres">
      <dgm:prSet presAssocID="{FB84E780-6245-42A4-9076-F4045B73FA4D}" presName="Name9" presStyleLbl="sibTrans2D1" presStyleIdx="0" presStyleCnt="2"/>
      <dgm:spPr/>
      <dgm:t>
        <a:bodyPr/>
        <a:lstStyle/>
        <a:p>
          <a:endParaRPr lang="es-EC"/>
        </a:p>
      </dgm:t>
    </dgm:pt>
    <dgm:pt modelId="{284D45F7-A0A4-424B-B6CD-482EAEB53D9B}" type="pres">
      <dgm:prSet presAssocID="{96B8EB5F-A2ED-4081-A381-66284BB50EE0}" presName="composite2" presStyleCnt="0"/>
      <dgm:spPr/>
      <dgm:t>
        <a:bodyPr/>
        <a:lstStyle/>
        <a:p>
          <a:endParaRPr lang="es-EC"/>
        </a:p>
      </dgm:t>
    </dgm:pt>
    <dgm:pt modelId="{97359300-1A1F-4D67-85A4-4CF3AEAFBAA9}" type="pres">
      <dgm:prSet presAssocID="{96B8EB5F-A2ED-4081-A381-66284BB50EE0}" presName="dummyNode2" presStyleLbl="node1" presStyleIdx="0" presStyleCnt="3"/>
      <dgm:spPr/>
      <dgm:t>
        <a:bodyPr/>
        <a:lstStyle/>
        <a:p>
          <a:endParaRPr lang="es-EC"/>
        </a:p>
      </dgm:t>
    </dgm:pt>
    <dgm:pt modelId="{74E4038F-8B71-4162-8124-BB9FF90AC752}" type="pres">
      <dgm:prSet presAssocID="{96B8EB5F-A2ED-4081-A381-66284BB50EE0}" presName="childNode2" presStyleLbl="bgAcc1" presStyleIdx="1" presStyleCnt="3" custScaleX="119457" custScaleY="151241" custLinFactNeighborX="8017" custLinFactNeighborY="75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798501-4182-437A-AE81-8CA78D860233}" type="pres">
      <dgm:prSet presAssocID="{96B8EB5F-A2ED-4081-A381-66284BB50EE0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039F3B-1F0A-4C61-B8E9-D59D3BA4098A}" type="pres">
      <dgm:prSet presAssocID="{96B8EB5F-A2ED-4081-A381-66284BB50EE0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1AC48D-35AA-4BB8-A001-62D8020EECD4}" type="pres">
      <dgm:prSet presAssocID="{96B8EB5F-A2ED-4081-A381-66284BB50EE0}" presName="connSite2" presStyleCnt="0"/>
      <dgm:spPr/>
      <dgm:t>
        <a:bodyPr/>
        <a:lstStyle/>
        <a:p>
          <a:endParaRPr lang="es-EC"/>
        </a:p>
      </dgm:t>
    </dgm:pt>
    <dgm:pt modelId="{7D54D093-C17B-4C1D-BC9F-ECABD2BCB241}" type="pres">
      <dgm:prSet presAssocID="{437E25BE-6303-4052-93FC-BE50540FD04F}" presName="Name18" presStyleLbl="sibTrans2D1" presStyleIdx="1" presStyleCnt="2"/>
      <dgm:spPr/>
      <dgm:t>
        <a:bodyPr/>
        <a:lstStyle/>
        <a:p>
          <a:endParaRPr lang="es-EC"/>
        </a:p>
      </dgm:t>
    </dgm:pt>
    <dgm:pt modelId="{F9A78F20-8876-44E1-BA80-98E523D2B6C1}" type="pres">
      <dgm:prSet presAssocID="{D8B1C8C1-681F-48F6-BE14-F94B0217F24F}" presName="composite1" presStyleCnt="0"/>
      <dgm:spPr/>
      <dgm:t>
        <a:bodyPr/>
        <a:lstStyle/>
        <a:p>
          <a:endParaRPr lang="es-EC"/>
        </a:p>
      </dgm:t>
    </dgm:pt>
    <dgm:pt modelId="{4F9967FB-3E0F-49CC-80B9-F741D5AAF2FF}" type="pres">
      <dgm:prSet presAssocID="{D8B1C8C1-681F-48F6-BE14-F94B0217F24F}" presName="dummyNode1" presStyleLbl="node1" presStyleIdx="1" presStyleCnt="3"/>
      <dgm:spPr/>
      <dgm:t>
        <a:bodyPr/>
        <a:lstStyle/>
        <a:p>
          <a:endParaRPr lang="es-EC"/>
        </a:p>
      </dgm:t>
    </dgm:pt>
    <dgm:pt modelId="{061C219B-4C20-4F86-B57C-5A5762790BC2}" type="pres">
      <dgm:prSet presAssocID="{D8B1C8C1-681F-48F6-BE14-F94B0217F24F}" presName="childNode1" presStyleLbl="bgAcc1" presStyleIdx="2" presStyleCnt="3" custScaleX="117713" custScaleY="154134" custLinFactNeighborX="2714" custLinFactNeighborY="-568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D377F32-4A11-4232-9F1D-6020216735FB}" type="pres">
      <dgm:prSet presAssocID="{D8B1C8C1-681F-48F6-BE14-F94B0217F24F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84A2E9B-333B-436D-9884-6DAAA707097A}" type="pres">
      <dgm:prSet presAssocID="{D8B1C8C1-681F-48F6-BE14-F94B0217F24F}" presName="parentNode1" presStyleLbl="node1" presStyleIdx="2" presStyleCnt="3" custScaleX="118906" custLinFactNeighborX="692" custLinFactNeighborY="30320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50BC1EA-C239-40B3-A764-72B3F91405D6}" type="pres">
      <dgm:prSet presAssocID="{D8B1C8C1-681F-48F6-BE14-F94B0217F24F}" presName="connSite1" presStyleCnt="0"/>
      <dgm:spPr/>
      <dgm:t>
        <a:bodyPr/>
        <a:lstStyle/>
        <a:p>
          <a:endParaRPr lang="es-EC"/>
        </a:p>
      </dgm:t>
    </dgm:pt>
  </dgm:ptLst>
  <dgm:cxnLst>
    <dgm:cxn modelId="{1D51388C-38B8-4EA1-80A6-8DE6BBE05933}" type="presOf" srcId="{16911389-1D61-44A9-AF8F-790E207543CB}" destId="{59CAEE06-52E5-4861-AAFF-A78AB00B8118}" srcOrd="0" destOrd="0" presId="urn:microsoft.com/office/officeart/2005/8/layout/hProcess4"/>
    <dgm:cxn modelId="{15272FC6-EE9B-463E-84E9-0C650240C185}" type="presOf" srcId="{9DF25879-AABA-43F4-9F45-21316DC1AAFA}" destId="{FCD07205-5236-4F64-A71A-C0C683A2BB68}" srcOrd="0" destOrd="0" presId="urn:microsoft.com/office/officeart/2005/8/layout/hProcess4"/>
    <dgm:cxn modelId="{E1E233C8-9B84-4845-B0CC-7EB94F8FA917}" type="presOf" srcId="{65BD9AFD-272E-41B5-9135-127D1D925AB3}" destId="{7D5774EC-F249-41CE-B3D1-CE20D309045E}" srcOrd="0" destOrd="1" presId="urn:microsoft.com/office/officeart/2005/8/layout/hProcess4"/>
    <dgm:cxn modelId="{2278F34C-4B4F-484A-B50E-95BC598A6CD3}" srcId="{D8B1C8C1-681F-48F6-BE14-F94B0217F24F}" destId="{F07E4AF8-6E26-4946-A4C5-0E8F93216625}" srcOrd="1" destOrd="0" parTransId="{E1CC7BA9-E011-4279-A9A7-3043327C44E2}" sibTransId="{CF315C48-EB09-44C9-84DC-BD85E9843F7E}"/>
    <dgm:cxn modelId="{6D8AD791-8AB2-45A1-9B08-4FD51FE6A159}" type="presOf" srcId="{2CA0113C-4620-43EC-BDE5-F474736F5103}" destId="{5A36E0DC-D26E-4411-98A6-26EE70B15342}" srcOrd="1" destOrd="2" presId="urn:microsoft.com/office/officeart/2005/8/layout/hProcess4"/>
    <dgm:cxn modelId="{73DA36A3-FF0A-49B6-9D3B-1A8F25235E7C}" type="presOf" srcId="{F07E4AF8-6E26-4946-A4C5-0E8F93216625}" destId="{061C219B-4C20-4F86-B57C-5A5762790BC2}" srcOrd="0" destOrd="1" presId="urn:microsoft.com/office/officeart/2005/8/layout/hProcess4"/>
    <dgm:cxn modelId="{B067ED6B-8557-44CA-95CE-7A0359229E85}" type="presOf" srcId="{2CA0113C-4620-43EC-BDE5-F474736F5103}" destId="{7D5774EC-F249-41CE-B3D1-CE20D309045E}" srcOrd="0" destOrd="2" presId="urn:microsoft.com/office/officeart/2005/8/layout/hProcess4"/>
    <dgm:cxn modelId="{3002BC91-479D-4842-8C90-6705D5F32F06}" srcId="{16911389-1D61-44A9-AF8F-790E207543CB}" destId="{65BD9AFD-272E-41B5-9135-127D1D925AB3}" srcOrd="1" destOrd="0" parTransId="{5BBF5B5D-FA6F-44F6-8139-A0DB619A887D}" sibTransId="{6D9BEBC4-5E5E-4764-9B8A-3C4913057D84}"/>
    <dgm:cxn modelId="{E441A67D-BD2A-41E8-8850-80092DAE8E7F}" type="presOf" srcId="{01EF61D5-25DC-49E7-9FE2-4DAB91838952}" destId="{E9798501-4182-437A-AE81-8CA78D860233}" srcOrd="1" destOrd="0" presId="urn:microsoft.com/office/officeart/2005/8/layout/hProcess4"/>
    <dgm:cxn modelId="{F02C508D-802C-43C2-AC1D-5C78A2B58C5B}" type="presOf" srcId="{FB84E780-6245-42A4-9076-F4045B73FA4D}" destId="{9ED58F7E-CFC6-481A-AB65-7E6939E412D1}" srcOrd="0" destOrd="0" presId="urn:microsoft.com/office/officeart/2005/8/layout/hProcess4"/>
    <dgm:cxn modelId="{68C49589-F383-496A-89CE-D6DAA9C1F7F2}" type="presOf" srcId="{C1A163AF-9553-4A3B-B268-93DEFA0FD86E}" destId="{7D5774EC-F249-41CE-B3D1-CE20D309045E}" srcOrd="0" destOrd="0" presId="urn:microsoft.com/office/officeart/2005/8/layout/hProcess4"/>
    <dgm:cxn modelId="{54A753B0-4D1F-47A9-B1EE-DBE223A11E2B}" type="presOf" srcId="{3A5C76C3-4ACC-4EAE-9185-C28FF0DDD285}" destId="{4D377F32-4A11-4232-9F1D-6020216735FB}" srcOrd="1" destOrd="0" presId="urn:microsoft.com/office/officeart/2005/8/layout/hProcess4"/>
    <dgm:cxn modelId="{2152C913-AF4D-4579-8971-4AA93DE66C14}" srcId="{9DF25879-AABA-43F4-9F45-21316DC1AAFA}" destId="{16911389-1D61-44A9-AF8F-790E207543CB}" srcOrd="0" destOrd="0" parTransId="{C38E2882-4BBC-4A72-AC29-EFEFA89B97B1}" sibTransId="{FB84E780-6245-42A4-9076-F4045B73FA4D}"/>
    <dgm:cxn modelId="{863B37EA-2026-4D86-BB5E-A9C7E94A7F94}" srcId="{96B8EB5F-A2ED-4081-A381-66284BB50EE0}" destId="{7A9DC5E3-00DE-47E0-BE7F-0B78842F2E99}" srcOrd="1" destOrd="0" parTransId="{EEA83D8B-7514-43C2-8A69-5CF63CABD044}" sibTransId="{668D85C3-C822-4317-BB96-8306DE1DEEE8}"/>
    <dgm:cxn modelId="{13E3CA51-1A05-49E6-B437-04B0927BC685}" type="presOf" srcId="{65BD9AFD-272E-41B5-9135-127D1D925AB3}" destId="{5A36E0DC-D26E-4411-98A6-26EE70B15342}" srcOrd="1" destOrd="1" presId="urn:microsoft.com/office/officeart/2005/8/layout/hProcess4"/>
    <dgm:cxn modelId="{C856153E-CC5D-41CB-8F9D-B80B8675567C}" srcId="{9DF25879-AABA-43F4-9F45-21316DC1AAFA}" destId="{96B8EB5F-A2ED-4081-A381-66284BB50EE0}" srcOrd="1" destOrd="0" parTransId="{BD5686EB-01E2-4A57-9AD1-3A6B18C91DA2}" sibTransId="{437E25BE-6303-4052-93FC-BE50540FD04F}"/>
    <dgm:cxn modelId="{1709EBDD-6295-4A83-B06A-5A5BE9D4BF06}" srcId="{96B8EB5F-A2ED-4081-A381-66284BB50EE0}" destId="{01EF61D5-25DC-49E7-9FE2-4DAB91838952}" srcOrd="0" destOrd="0" parTransId="{E2A8D052-3BD8-4BC8-A2E1-A1139CF1F862}" sibTransId="{A608CB73-5999-4D7D-9F48-E110177E3FF8}"/>
    <dgm:cxn modelId="{7D2D6C0E-3040-472E-8525-B7D32D260A86}" type="presOf" srcId="{3A5C76C3-4ACC-4EAE-9185-C28FF0DDD285}" destId="{061C219B-4C20-4F86-B57C-5A5762790BC2}" srcOrd="0" destOrd="0" presId="urn:microsoft.com/office/officeart/2005/8/layout/hProcess4"/>
    <dgm:cxn modelId="{F09ECAB6-D0D1-428F-921E-8E0C94BBE255}" type="presOf" srcId="{F07E4AF8-6E26-4946-A4C5-0E8F93216625}" destId="{4D377F32-4A11-4232-9F1D-6020216735FB}" srcOrd="1" destOrd="1" presId="urn:microsoft.com/office/officeart/2005/8/layout/hProcess4"/>
    <dgm:cxn modelId="{53F57F70-7C25-406B-8C48-7C02EDF91005}" srcId="{16911389-1D61-44A9-AF8F-790E207543CB}" destId="{C1A163AF-9553-4A3B-B268-93DEFA0FD86E}" srcOrd="0" destOrd="0" parTransId="{96868A56-54D6-4E88-98F1-3B4FAA2CA3E3}" sibTransId="{14FCCB15-F39C-4533-8DEB-0051F268645B}"/>
    <dgm:cxn modelId="{51B84234-06B3-4DE3-9EF3-1F447176734A}" type="presOf" srcId="{96B8EB5F-A2ED-4081-A381-66284BB50EE0}" destId="{68039F3B-1F0A-4C61-B8E9-D59D3BA4098A}" srcOrd="0" destOrd="0" presId="urn:microsoft.com/office/officeart/2005/8/layout/hProcess4"/>
    <dgm:cxn modelId="{282BEFF2-7672-4908-89C2-3A362C8B03DA}" srcId="{9DF25879-AABA-43F4-9F45-21316DC1AAFA}" destId="{D8B1C8C1-681F-48F6-BE14-F94B0217F24F}" srcOrd="2" destOrd="0" parTransId="{DAE7F6EF-A448-468A-A3C7-74CF22E97DAF}" sibTransId="{25D5B6B4-133D-4CF4-8E6A-3FDE50D206C7}"/>
    <dgm:cxn modelId="{B23D1C33-3E44-4799-9CF7-4DD95AE30B37}" type="presOf" srcId="{7A9DC5E3-00DE-47E0-BE7F-0B78842F2E99}" destId="{E9798501-4182-437A-AE81-8CA78D860233}" srcOrd="1" destOrd="1" presId="urn:microsoft.com/office/officeart/2005/8/layout/hProcess4"/>
    <dgm:cxn modelId="{FC683B77-EAC1-47C8-9ACE-8D60F53A4581}" type="presOf" srcId="{01EF61D5-25DC-49E7-9FE2-4DAB91838952}" destId="{74E4038F-8B71-4162-8124-BB9FF90AC752}" srcOrd="0" destOrd="0" presId="urn:microsoft.com/office/officeart/2005/8/layout/hProcess4"/>
    <dgm:cxn modelId="{D764C994-6835-492C-B329-5EB99BAD6508}" srcId="{16911389-1D61-44A9-AF8F-790E207543CB}" destId="{2CA0113C-4620-43EC-BDE5-F474736F5103}" srcOrd="2" destOrd="0" parTransId="{70DE6524-2DD0-44A6-940D-75AE6136D43D}" sibTransId="{3FEF4F66-7A13-4D66-919D-D98A9A22B26D}"/>
    <dgm:cxn modelId="{69315C54-692D-43E7-BB72-36421D252842}" type="presOf" srcId="{7A9DC5E3-00DE-47E0-BE7F-0B78842F2E99}" destId="{74E4038F-8B71-4162-8124-BB9FF90AC752}" srcOrd="0" destOrd="1" presId="urn:microsoft.com/office/officeart/2005/8/layout/hProcess4"/>
    <dgm:cxn modelId="{6A4BFF29-9941-4EF9-9173-C877D818C75E}" srcId="{D8B1C8C1-681F-48F6-BE14-F94B0217F24F}" destId="{3A5C76C3-4ACC-4EAE-9185-C28FF0DDD285}" srcOrd="0" destOrd="0" parTransId="{31E24C16-E21C-4142-AA10-ABDA29C4AB6C}" sibTransId="{3850F5EE-A28E-4060-97B2-3B0D364EE3AB}"/>
    <dgm:cxn modelId="{27483EF1-04BC-4267-AFD2-EE532F83565E}" type="presOf" srcId="{C1A163AF-9553-4A3B-B268-93DEFA0FD86E}" destId="{5A36E0DC-D26E-4411-98A6-26EE70B15342}" srcOrd="1" destOrd="0" presId="urn:microsoft.com/office/officeart/2005/8/layout/hProcess4"/>
    <dgm:cxn modelId="{9BC384DC-724D-492B-8EC3-8F707D1708D1}" type="presOf" srcId="{D8B1C8C1-681F-48F6-BE14-F94B0217F24F}" destId="{F84A2E9B-333B-436D-9884-6DAAA707097A}" srcOrd="0" destOrd="0" presId="urn:microsoft.com/office/officeart/2005/8/layout/hProcess4"/>
    <dgm:cxn modelId="{4102B787-D71A-4BFD-8CF2-ACC40BECD36D}" type="presOf" srcId="{437E25BE-6303-4052-93FC-BE50540FD04F}" destId="{7D54D093-C17B-4C1D-BC9F-ECABD2BCB241}" srcOrd="0" destOrd="0" presId="urn:microsoft.com/office/officeart/2005/8/layout/hProcess4"/>
    <dgm:cxn modelId="{C231E129-B612-40BA-9B6A-2D5F61437855}" type="presParOf" srcId="{FCD07205-5236-4F64-A71A-C0C683A2BB68}" destId="{D20F630A-2CE3-4FFF-A85E-6E4E7812708E}" srcOrd="0" destOrd="0" presId="urn:microsoft.com/office/officeart/2005/8/layout/hProcess4"/>
    <dgm:cxn modelId="{E8E1EBFA-D0AF-466F-8BF3-0C5341B78737}" type="presParOf" srcId="{FCD07205-5236-4F64-A71A-C0C683A2BB68}" destId="{E81F62E1-0476-4C58-8A3D-8F73FF0AAC04}" srcOrd="1" destOrd="0" presId="urn:microsoft.com/office/officeart/2005/8/layout/hProcess4"/>
    <dgm:cxn modelId="{0C575C7D-2F10-4E0B-BBE9-0E9AF6105D71}" type="presParOf" srcId="{FCD07205-5236-4F64-A71A-C0C683A2BB68}" destId="{D67DD4FC-22A0-4D36-AA72-62F225B11A26}" srcOrd="2" destOrd="0" presId="urn:microsoft.com/office/officeart/2005/8/layout/hProcess4"/>
    <dgm:cxn modelId="{224B5EEE-D5B6-4FEC-9B4A-5D68EB79E6C7}" type="presParOf" srcId="{D67DD4FC-22A0-4D36-AA72-62F225B11A26}" destId="{37858ACD-9884-4A07-8B4C-CB46E07F201F}" srcOrd="0" destOrd="0" presId="urn:microsoft.com/office/officeart/2005/8/layout/hProcess4"/>
    <dgm:cxn modelId="{1640BC44-6B1B-4C2C-821C-9F787E07D0F5}" type="presParOf" srcId="{37858ACD-9884-4A07-8B4C-CB46E07F201F}" destId="{245FA4EE-0A4F-4BFD-872E-569D9C6B9B09}" srcOrd="0" destOrd="0" presId="urn:microsoft.com/office/officeart/2005/8/layout/hProcess4"/>
    <dgm:cxn modelId="{FCEC098E-A8CC-4F61-ABE6-F0BBBEC3F661}" type="presParOf" srcId="{37858ACD-9884-4A07-8B4C-CB46E07F201F}" destId="{7D5774EC-F249-41CE-B3D1-CE20D309045E}" srcOrd="1" destOrd="0" presId="urn:microsoft.com/office/officeart/2005/8/layout/hProcess4"/>
    <dgm:cxn modelId="{E9CBB7ED-3F89-4E0A-A585-C60C18EBAC7F}" type="presParOf" srcId="{37858ACD-9884-4A07-8B4C-CB46E07F201F}" destId="{5A36E0DC-D26E-4411-98A6-26EE70B15342}" srcOrd="2" destOrd="0" presId="urn:microsoft.com/office/officeart/2005/8/layout/hProcess4"/>
    <dgm:cxn modelId="{C5EBCAA7-E3A3-40DF-8D4B-797FA32E7CA1}" type="presParOf" srcId="{37858ACD-9884-4A07-8B4C-CB46E07F201F}" destId="{59CAEE06-52E5-4861-AAFF-A78AB00B8118}" srcOrd="3" destOrd="0" presId="urn:microsoft.com/office/officeart/2005/8/layout/hProcess4"/>
    <dgm:cxn modelId="{D27F0215-CB6E-4EEC-BBF3-AE1A7823E6DF}" type="presParOf" srcId="{37858ACD-9884-4A07-8B4C-CB46E07F201F}" destId="{6B543A50-4C2C-4C88-BAB2-DE212567B007}" srcOrd="4" destOrd="0" presId="urn:microsoft.com/office/officeart/2005/8/layout/hProcess4"/>
    <dgm:cxn modelId="{F3FFDB8E-A092-4506-80D0-D9F9DC19C088}" type="presParOf" srcId="{D67DD4FC-22A0-4D36-AA72-62F225B11A26}" destId="{9ED58F7E-CFC6-481A-AB65-7E6939E412D1}" srcOrd="1" destOrd="0" presId="urn:microsoft.com/office/officeart/2005/8/layout/hProcess4"/>
    <dgm:cxn modelId="{F07F9708-A595-46C1-A9D7-90569F0CAC03}" type="presParOf" srcId="{D67DD4FC-22A0-4D36-AA72-62F225B11A26}" destId="{284D45F7-A0A4-424B-B6CD-482EAEB53D9B}" srcOrd="2" destOrd="0" presId="urn:microsoft.com/office/officeart/2005/8/layout/hProcess4"/>
    <dgm:cxn modelId="{96D0239F-CD1E-4048-8007-0FBCDD8B1D87}" type="presParOf" srcId="{284D45F7-A0A4-424B-B6CD-482EAEB53D9B}" destId="{97359300-1A1F-4D67-85A4-4CF3AEAFBAA9}" srcOrd="0" destOrd="0" presId="urn:microsoft.com/office/officeart/2005/8/layout/hProcess4"/>
    <dgm:cxn modelId="{C43B75B5-EBEE-45C3-84EE-AB3B9E25FD73}" type="presParOf" srcId="{284D45F7-A0A4-424B-B6CD-482EAEB53D9B}" destId="{74E4038F-8B71-4162-8124-BB9FF90AC752}" srcOrd="1" destOrd="0" presId="urn:microsoft.com/office/officeart/2005/8/layout/hProcess4"/>
    <dgm:cxn modelId="{7DA8D519-42B5-4892-A2F0-6F08F3E8C2D1}" type="presParOf" srcId="{284D45F7-A0A4-424B-B6CD-482EAEB53D9B}" destId="{E9798501-4182-437A-AE81-8CA78D860233}" srcOrd="2" destOrd="0" presId="urn:microsoft.com/office/officeart/2005/8/layout/hProcess4"/>
    <dgm:cxn modelId="{00D766FC-07D8-406E-99E8-9C7DE098BE1F}" type="presParOf" srcId="{284D45F7-A0A4-424B-B6CD-482EAEB53D9B}" destId="{68039F3B-1F0A-4C61-B8E9-D59D3BA4098A}" srcOrd="3" destOrd="0" presId="urn:microsoft.com/office/officeart/2005/8/layout/hProcess4"/>
    <dgm:cxn modelId="{36033ACF-7E31-4487-93A5-CD3DC4FA8DF2}" type="presParOf" srcId="{284D45F7-A0A4-424B-B6CD-482EAEB53D9B}" destId="{D11AC48D-35AA-4BB8-A001-62D8020EECD4}" srcOrd="4" destOrd="0" presId="urn:microsoft.com/office/officeart/2005/8/layout/hProcess4"/>
    <dgm:cxn modelId="{6B497ABB-6426-496C-8092-A096DD711742}" type="presParOf" srcId="{D67DD4FC-22A0-4D36-AA72-62F225B11A26}" destId="{7D54D093-C17B-4C1D-BC9F-ECABD2BCB241}" srcOrd="3" destOrd="0" presId="urn:microsoft.com/office/officeart/2005/8/layout/hProcess4"/>
    <dgm:cxn modelId="{9A9AEE98-1C88-4714-AEE1-FA29A33E6A8D}" type="presParOf" srcId="{D67DD4FC-22A0-4D36-AA72-62F225B11A26}" destId="{F9A78F20-8876-44E1-BA80-98E523D2B6C1}" srcOrd="4" destOrd="0" presId="urn:microsoft.com/office/officeart/2005/8/layout/hProcess4"/>
    <dgm:cxn modelId="{A26D865A-0FBB-412E-A1CE-47AAD3E545DF}" type="presParOf" srcId="{F9A78F20-8876-44E1-BA80-98E523D2B6C1}" destId="{4F9967FB-3E0F-49CC-80B9-F741D5AAF2FF}" srcOrd="0" destOrd="0" presId="urn:microsoft.com/office/officeart/2005/8/layout/hProcess4"/>
    <dgm:cxn modelId="{125E0562-EF1B-4481-B35C-574A3F8E387D}" type="presParOf" srcId="{F9A78F20-8876-44E1-BA80-98E523D2B6C1}" destId="{061C219B-4C20-4F86-B57C-5A5762790BC2}" srcOrd="1" destOrd="0" presId="urn:microsoft.com/office/officeart/2005/8/layout/hProcess4"/>
    <dgm:cxn modelId="{CA143171-E743-4419-A623-8A00D14DF8EE}" type="presParOf" srcId="{F9A78F20-8876-44E1-BA80-98E523D2B6C1}" destId="{4D377F32-4A11-4232-9F1D-6020216735FB}" srcOrd="2" destOrd="0" presId="urn:microsoft.com/office/officeart/2005/8/layout/hProcess4"/>
    <dgm:cxn modelId="{09ED24CB-77F5-4FF1-BA62-BCBC177BF81B}" type="presParOf" srcId="{F9A78F20-8876-44E1-BA80-98E523D2B6C1}" destId="{F84A2E9B-333B-436D-9884-6DAAA707097A}" srcOrd="3" destOrd="0" presId="urn:microsoft.com/office/officeart/2005/8/layout/hProcess4"/>
    <dgm:cxn modelId="{DE8170E4-20F6-4364-B80E-E9478CFBFF78}" type="presParOf" srcId="{F9A78F20-8876-44E1-BA80-98E523D2B6C1}" destId="{150BC1EA-C239-40B3-A764-72B3F91405D6}" srcOrd="4" destOrd="0" presId="urn:microsoft.com/office/officeart/2005/8/layout/hProcess4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2ED9639-752F-4989-A1CF-A7684D5758DC}" type="doc">
      <dgm:prSet loTypeId="urn:microsoft.com/office/officeart/2005/8/layout/hProcess9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A09F5D92-B47E-4142-9371-71257B74E3F6}">
      <dgm:prSet phldrT="[Texto]" custT="1"/>
      <dgm:spPr/>
      <dgm:t>
        <a:bodyPr/>
        <a:lstStyle/>
        <a:p>
          <a:r>
            <a:rPr lang="es-EC" sz="2400" b="1" dirty="0" smtClean="0"/>
            <a:t>H1:</a:t>
          </a:r>
          <a:r>
            <a:rPr lang="es-EC" sz="2400" dirty="0" smtClean="0"/>
            <a:t> El nivel de formación del talento humano incide en la estructura organizacional de las empresas lácteas del </a:t>
          </a:r>
          <a:r>
            <a:rPr lang="es-EC" sz="2400" b="0" dirty="0" smtClean="0"/>
            <a:t>C</a:t>
          </a:r>
          <a:r>
            <a:rPr lang="es-EC" sz="2400" dirty="0" smtClean="0"/>
            <a:t>antón Mejía</a:t>
          </a:r>
          <a:endParaRPr lang="es-EC" sz="2400" dirty="0"/>
        </a:p>
      </dgm:t>
    </dgm:pt>
    <dgm:pt modelId="{4A5704D8-82C4-4282-AB20-BF30A8C66925}" type="parTrans" cxnId="{70547095-BE29-4F5F-809F-0F5E98BC7D27}">
      <dgm:prSet/>
      <dgm:spPr/>
      <dgm:t>
        <a:bodyPr/>
        <a:lstStyle/>
        <a:p>
          <a:endParaRPr lang="es-EC"/>
        </a:p>
      </dgm:t>
    </dgm:pt>
    <dgm:pt modelId="{1CD06D00-DCA7-4168-82ED-A5AB29A676F1}" type="sibTrans" cxnId="{70547095-BE29-4F5F-809F-0F5E98BC7D27}">
      <dgm:prSet/>
      <dgm:spPr/>
      <dgm:t>
        <a:bodyPr/>
        <a:lstStyle/>
        <a:p>
          <a:endParaRPr lang="es-EC"/>
        </a:p>
      </dgm:t>
    </dgm:pt>
    <dgm:pt modelId="{0FA96C37-B1DA-4484-B634-FD252864E75F}" type="pres">
      <dgm:prSet presAssocID="{D2ED9639-752F-4989-A1CF-A7684D5758D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C73B7F6-31E5-48F0-B959-9B19E960EBD4}" type="pres">
      <dgm:prSet presAssocID="{D2ED9639-752F-4989-A1CF-A7684D5758DC}" presName="arrow" presStyleLbl="bgShp" presStyleIdx="0" presStyleCnt="1"/>
      <dgm:spPr/>
      <dgm:t>
        <a:bodyPr/>
        <a:lstStyle/>
        <a:p>
          <a:endParaRPr lang="es-EC"/>
        </a:p>
      </dgm:t>
    </dgm:pt>
    <dgm:pt modelId="{FAEEF9D1-785A-46BF-BC37-EBE97BB26AFC}" type="pres">
      <dgm:prSet presAssocID="{D2ED9639-752F-4989-A1CF-A7684D5758DC}" presName="linearProcess" presStyleCnt="0"/>
      <dgm:spPr/>
      <dgm:t>
        <a:bodyPr/>
        <a:lstStyle/>
        <a:p>
          <a:endParaRPr lang="es-EC"/>
        </a:p>
      </dgm:t>
    </dgm:pt>
    <dgm:pt modelId="{78F5FCFF-5557-49E1-A473-8941C3C42A47}" type="pres">
      <dgm:prSet presAssocID="{A09F5D92-B47E-4142-9371-71257B74E3F6}" presName="text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547095-BE29-4F5F-809F-0F5E98BC7D27}" srcId="{D2ED9639-752F-4989-A1CF-A7684D5758DC}" destId="{A09F5D92-B47E-4142-9371-71257B74E3F6}" srcOrd="0" destOrd="0" parTransId="{4A5704D8-82C4-4282-AB20-BF30A8C66925}" sibTransId="{1CD06D00-DCA7-4168-82ED-A5AB29A676F1}"/>
    <dgm:cxn modelId="{FC8A0419-6261-4344-A53E-320D514449EE}" type="presOf" srcId="{A09F5D92-B47E-4142-9371-71257B74E3F6}" destId="{78F5FCFF-5557-49E1-A473-8941C3C42A47}" srcOrd="0" destOrd="0" presId="urn:microsoft.com/office/officeart/2005/8/layout/hProcess9"/>
    <dgm:cxn modelId="{492888AA-E051-482A-9D1D-F7674BFFCC13}" type="presOf" srcId="{D2ED9639-752F-4989-A1CF-A7684D5758DC}" destId="{0FA96C37-B1DA-4484-B634-FD252864E75F}" srcOrd="0" destOrd="0" presId="urn:microsoft.com/office/officeart/2005/8/layout/hProcess9"/>
    <dgm:cxn modelId="{66CFB46C-63D8-4058-A621-C323106A0F76}" type="presParOf" srcId="{0FA96C37-B1DA-4484-B634-FD252864E75F}" destId="{EC73B7F6-31E5-48F0-B959-9B19E960EBD4}" srcOrd="0" destOrd="0" presId="urn:microsoft.com/office/officeart/2005/8/layout/hProcess9"/>
    <dgm:cxn modelId="{8FD3D3C0-CAE6-4872-8CB3-D8CAE2F9AC76}" type="presParOf" srcId="{0FA96C37-B1DA-4484-B634-FD252864E75F}" destId="{FAEEF9D1-785A-46BF-BC37-EBE97BB26AFC}" srcOrd="1" destOrd="0" presId="urn:microsoft.com/office/officeart/2005/8/layout/hProcess9"/>
    <dgm:cxn modelId="{34D82AC6-2CA5-4030-979F-2ED31D14B1FE}" type="presParOf" srcId="{FAEEF9D1-785A-46BF-BC37-EBE97BB26AFC}" destId="{78F5FCFF-5557-49E1-A473-8941C3C42A47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46A5EC1-29F4-4255-8230-79C304225CCA}" type="doc">
      <dgm:prSet loTypeId="urn:microsoft.com/office/officeart/2005/8/layout/venn1" loCatId="relationship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513120B3-6D15-4522-AE28-D7476B904CFA}">
      <dgm:prSet phldrT="[Texto]" custT="1"/>
      <dgm:spPr/>
      <dgm:t>
        <a:bodyPr/>
        <a:lstStyle/>
        <a:p>
          <a:r>
            <a:rPr lang="es-EC" sz="2400" b="1" dirty="0" smtClean="0"/>
            <a:t>Variable Independiente</a:t>
          </a:r>
          <a:endParaRPr lang="es-EC" sz="2400" dirty="0"/>
        </a:p>
      </dgm:t>
    </dgm:pt>
    <dgm:pt modelId="{637EE3DE-BA04-4763-8E67-1AFD79D01E1D}" type="parTrans" cxnId="{F74E65CA-99BF-4BA4-9025-64A413399B76}">
      <dgm:prSet/>
      <dgm:spPr/>
      <dgm:t>
        <a:bodyPr/>
        <a:lstStyle/>
        <a:p>
          <a:endParaRPr lang="es-EC"/>
        </a:p>
      </dgm:t>
    </dgm:pt>
    <dgm:pt modelId="{CEDED20A-78C5-4800-9EA4-B0753448ADE8}" type="sibTrans" cxnId="{F74E65CA-99BF-4BA4-9025-64A413399B76}">
      <dgm:prSet/>
      <dgm:spPr/>
      <dgm:t>
        <a:bodyPr/>
        <a:lstStyle/>
        <a:p>
          <a:endParaRPr lang="es-EC"/>
        </a:p>
      </dgm:t>
    </dgm:pt>
    <dgm:pt modelId="{D6B33E31-168A-43CF-B4FC-451BB96C5137}">
      <dgm:prSet custT="1"/>
      <dgm:spPr/>
      <dgm:t>
        <a:bodyPr/>
        <a:lstStyle/>
        <a:p>
          <a:r>
            <a:rPr lang="es-EC" sz="2400" b="1" dirty="0" smtClean="0"/>
            <a:t>Variable Dependiente</a:t>
          </a:r>
          <a:endParaRPr lang="es-EC" sz="2400" dirty="0"/>
        </a:p>
      </dgm:t>
    </dgm:pt>
    <dgm:pt modelId="{2F5FB42B-1F1F-4C97-8A16-2F0CDA07E82B}" type="parTrans" cxnId="{2B09FA16-6E79-4FA3-822A-521BA3B0273B}">
      <dgm:prSet/>
      <dgm:spPr/>
      <dgm:t>
        <a:bodyPr/>
        <a:lstStyle/>
        <a:p>
          <a:endParaRPr lang="es-EC"/>
        </a:p>
      </dgm:t>
    </dgm:pt>
    <dgm:pt modelId="{D1684A84-0707-427D-8053-C75B8965B7B0}" type="sibTrans" cxnId="{2B09FA16-6E79-4FA3-822A-521BA3B0273B}">
      <dgm:prSet/>
      <dgm:spPr/>
      <dgm:t>
        <a:bodyPr/>
        <a:lstStyle/>
        <a:p>
          <a:endParaRPr lang="es-EC"/>
        </a:p>
      </dgm:t>
    </dgm:pt>
    <dgm:pt modelId="{13DB624C-0689-4765-9A7D-85A8BFC5058B}">
      <dgm:prSet phldrT="[Texto]" custT="1"/>
      <dgm:spPr/>
      <dgm:t>
        <a:bodyPr/>
        <a:lstStyle/>
        <a:p>
          <a:r>
            <a:rPr lang="es-EC" sz="2000" dirty="0" smtClean="0"/>
            <a:t>Formación de talento humano</a:t>
          </a:r>
          <a:endParaRPr lang="es-EC" sz="2000" dirty="0"/>
        </a:p>
      </dgm:t>
    </dgm:pt>
    <dgm:pt modelId="{89046A8B-A01F-49DC-8B86-9CA85810B7E8}" type="parTrans" cxnId="{86DBA6A9-F4D9-4270-8C7F-250E779653EC}">
      <dgm:prSet/>
      <dgm:spPr/>
      <dgm:t>
        <a:bodyPr/>
        <a:lstStyle/>
        <a:p>
          <a:endParaRPr lang="es-EC"/>
        </a:p>
      </dgm:t>
    </dgm:pt>
    <dgm:pt modelId="{BA3BC491-2CD0-4D95-A830-310F525A731F}" type="sibTrans" cxnId="{86DBA6A9-F4D9-4270-8C7F-250E779653EC}">
      <dgm:prSet/>
      <dgm:spPr/>
      <dgm:t>
        <a:bodyPr/>
        <a:lstStyle/>
        <a:p>
          <a:endParaRPr lang="es-EC"/>
        </a:p>
      </dgm:t>
    </dgm:pt>
    <dgm:pt modelId="{84B1D5B6-AE95-4097-9D92-78835E5F2ABB}">
      <dgm:prSet custT="1"/>
      <dgm:spPr/>
      <dgm:t>
        <a:bodyPr/>
        <a:lstStyle/>
        <a:p>
          <a:r>
            <a:rPr lang="es-EC" sz="2000" dirty="0" smtClean="0"/>
            <a:t>Estructura organizacional </a:t>
          </a:r>
          <a:endParaRPr lang="es-EC" sz="2000" dirty="0"/>
        </a:p>
      </dgm:t>
    </dgm:pt>
    <dgm:pt modelId="{FB6BB4D8-0AF0-4B7E-85E0-C9253CD69169}" type="parTrans" cxnId="{428C6BD8-2DBD-4EC6-8298-BE615B6B5006}">
      <dgm:prSet/>
      <dgm:spPr/>
      <dgm:t>
        <a:bodyPr/>
        <a:lstStyle/>
        <a:p>
          <a:endParaRPr lang="es-EC"/>
        </a:p>
      </dgm:t>
    </dgm:pt>
    <dgm:pt modelId="{C44DB327-4BB9-4A2F-A0C8-5C83252F1639}" type="sibTrans" cxnId="{428C6BD8-2DBD-4EC6-8298-BE615B6B5006}">
      <dgm:prSet/>
      <dgm:spPr/>
      <dgm:t>
        <a:bodyPr/>
        <a:lstStyle/>
        <a:p>
          <a:endParaRPr lang="es-EC"/>
        </a:p>
      </dgm:t>
    </dgm:pt>
    <dgm:pt modelId="{EFB07AB1-B2F8-4396-B799-82EF4C203FA4}" type="pres">
      <dgm:prSet presAssocID="{446A5EC1-29F4-4255-8230-79C304225CC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45FBE9E-FDAB-479B-AA18-F25D7EED705B}" type="pres">
      <dgm:prSet presAssocID="{513120B3-6D15-4522-AE28-D7476B904CFA}" presName="circ1" presStyleLbl="vennNode1" presStyleIdx="0" presStyleCnt="2" custScaleX="99553" custScaleY="102085"/>
      <dgm:spPr/>
      <dgm:t>
        <a:bodyPr/>
        <a:lstStyle/>
        <a:p>
          <a:endParaRPr lang="es-EC"/>
        </a:p>
      </dgm:t>
    </dgm:pt>
    <dgm:pt modelId="{C4670B48-AAF1-4B67-9B9D-5721B863F2E4}" type="pres">
      <dgm:prSet presAssocID="{513120B3-6D15-4522-AE28-D7476B904CFA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E66A080-773C-4E16-BDE4-CC94193BC23D}" type="pres">
      <dgm:prSet presAssocID="{D6B33E31-168A-43CF-B4FC-451BB96C5137}" presName="circ2" presStyleLbl="vennNode1" presStyleIdx="1" presStyleCnt="2"/>
      <dgm:spPr/>
      <dgm:t>
        <a:bodyPr/>
        <a:lstStyle/>
        <a:p>
          <a:endParaRPr lang="es-EC"/>
        </a:p>
      </dgm:t>
    </dgm:pt>
    <dgm:pt modelId="{F057C6B4-F5CF-4666-8AAA-FC8F7BF3BE2E}" type="pres">
      <dgm:prSet presAssocID="{D6B33E31-168A-43CF-B4FC-451BB96C513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B09FA16-6E79-4FA3-822A-521BA3B0273B}" srcId="{446A5EC1-29F4-4255-8230-79C304225CCA}" destId="{D6B33E31-168A-43CF-B4FC-451BB96C5137}" srcOrd="1" destOrd="0" parTransId="{2F5FB42B-1F1F-4C97-8A16-2F0CDA07E82B}" sibTransId="{D1684A84-0707-427D-8053-C75B8965B7B0}"/>
    <dgm:cxn modelId="{F74E65CA-99BF-4BA4-9025-64A413399B76}" srcId="{446A5EC1-29F4-4255-8230-79C304225CCA}" destId="{513120B3-6D15-4522-AE28-D7476B904CFA}" srcOrd="0" destOrd="0" parTransId="{637EE3DE-BA04-4763-8E67-1AFD79D01E1D}" sibTransId="{CEDED20A-78C5-4800-9EA4-B0753448ADE8}"/>
    <dgm:cxn modelId="{0FE2E3B3-7B47-4041-92A4-894C15307015}" type="presOf" srcId="{D6B33E31-168A-43CF-B4FC-451BB96C5137}" destId="{F057C6B4-F5CF-4666-8AAA-FC8F7BF3BE2E}" srcOrd="1" destOrd="0" presId="urn:microsoft.com/office/officeart/2005/8/layout/venn1"/>
    <dgm:cxn modelId="{428C6BD8-2DBD-4EC6-8298-BE615B6B5006}" srcId="{D6B33E31-168A-43CF-B4FC-451BB96C5137}" destId="{84B1D5B6-AE95-4097-9D92-78835E5F2ABB}" srcOrd="0" destOrd="0" parTransId="{FB6BB4D8-0AF0-4B7E-85E0-C9253CD69169}" sibTransId="{C44DB327-4BB9-4A2F-A0C8-5C83252F1639}"/>
    <dgm:cxn modelId="{93318E06-F1CC-46BE-B5C5-94BD6238F967}" type="presOf" srcId="{513120B3-6D15-4522-AE28-D7476B904CFA}" destId="{D45FBE9E-FDAB-479B-AA18-F25D7EED705B}" srcOrd="0" destOrd="0" presId="urn:microsoft.com/office/officeart/2005/8/layout/venn1"/>
    <dgm:cxn modelId="{86DBA6A9-F4D9-4270-8C7F-250E779653EC}" srcId="{513120B3-6D15-4522-AE28-D7476B904CFA}" destId="{13DB624C-0689-4765-9A7D-85A8BFC5058B}" srcOrd="0" destOrd="0" parTransId="{89046A8B-A01F-49DC-8B86-9CA85810B7E8}" sibTransId="{BA3BC491-2CD0-4D95-A830-310F525A731F}"/>
    <dgm:cxn modelId="{3BE51BEB-3E18-4C78-A4C6-3D4A4F044BB1}" type="presOf" srcId="{13DB624C-0689-4765-9A7D-85A8BFC5058B}" destId="{D45FBE9E-FDAB-479B-AA18-F25D7EED705B}" srcOrd="0" destOrd="1" presId="urn:microsoft.com/office/officeart/2005/8/layout/venn1"/>
    <dgm:cxn modelId="{10626C35-B2E7-470D-8A28-6CAFF719FEB6}" type="presOf" srcId="{513120B3-6D15-4522-AE28-D7476B904CFA}" destId="{C4670B48-AAF1-4B67-9B9D-5721B863F2E4}" srcOrd="1" destOrd="0" presId="urn:microsoft.com/office/officeart/2005/8/layout/venn1"/>
    <dgm:cxn modelId="{F49AE84E-3371-46C8-AA0C-58AA5B1C9A8C}" type="presOf" srcId="{84B1D5B6-AE95-4097-9D92-78835E5F2ABB}" destId="{8E66A080-773C-4E16-BDE4-CC94193BC23D}" srcOrd="0" destOrd="1" presId="urn:microsoft.com/office/officeart/2005/8/layout/venn1"/>
    <dgm:cxn modelId="{9115A3E2-F640-466A-8F2C-B191B0D58547}" type="presOf" srcId="{D6B33E31-168A-43CF-B4FC-451BB96C5137}" destId="{8E66A080-773C-4E16-BDE4-CC94193BC23D}" srcOrd="0" destOrd="0" presId="urn:microsoft.com/office/officeart/2005/8/layout/venn1"/>
    <dgm:cxn modelId="{85BA0481-537B-477B-B79E-74F464306219}" type="presOf" srcId="{84B1D5B6-AE95-4097-9D92-78835E5F2ABB}" destId="{F057C6B4-F5CF-4666-8AAA-FC8F7BF3BE2E}" srcOrd="1" destOrd="1" presId="urn:microsoft.com/office/officeart/2005/8/layout/venn1"/>
    <dgm:cxn modelId="{755D3B40-AD22-4B03-97BF-DC8306B57AEE}" type="presOf" srcId="{446A5EC1-29F4-4255-8230-79C304225CCA}" destId="{EFB07AB1-B2F8-4396-B799-82EF4C203FA4}" srcOrd="0" destOrd="0" presId="urn:microsoft.com/office/officeart/2005/8/layout/venn1"/>
    <dgm:cxn modelId="{64901443-B944-4BF3-A2F7-876788D7E699}" type="presOf" srcId="{13DB624C-0689-4765-9A7D-85A8BFC5058B}" destId="{C4670B48-AAF1-4B67-9B9D-5721B863F2E4}" srcOrd="1" destOrd="1" presId="urn:microsoft.com/office/officeart/2005/8/layout/venn1"/>
    <dgm:cxn modelId="{2BB6BD32-239C-450C-8C97-0563A3065629}" type="presParOf" srcId="{EFB07AB1-B2F8-4396-B799-82EF4C203FA4}" destId="{D45FBE9E-FDAB-479B-AA18-F25D7EED705B}" srcOrd="0" destOrd="0" presId="urn:microsoft.com/office/officeart/2005/8/layout/venn1"/>
    <dgm:cxn modelId="{DA3AFB7B-F324-4154-90B5-9BC8D0449523}" type="presParOf" srcId="{EFB07AB1-B2F8-4396-B799-82EF4C203FA4}" destId="{C4670B48-AAF1-4B67-9B9D-5721B863F2E4}" srcOrd="1" destOrd="0" presId="urn:microsoft.com/office/officeart/2005/8/layout/venn1"/>
    <dgm:cxn modelId="{3D300F47-FBA5-4B42-B080-3510A452A40B}" type="presParOf" srcId="{EFB07AB1-B2F8-4396-B799-82EF4C203FA4}" destId="{8E66A080-773C-4E16-BDE4-CC94193BC23D}" srcOrd="2" destOrd="0" presId="urn:microsoft.com/office/officeart/2005/8/layout/venn1"/>
    <dgm:cxn modelId="{A8D0C780-FC7E-4DCD-9158-E40795847FD1}" type="presParOf" srcId="{EFB07AB1-B2F8-4396-B799-82EF4C203FA4}" destId="{F057C6B4-F5CF-4666-8AAA-FC8F7BF3BE2E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DF415C5-B789-4950-B990-B8CF75494B72}" type="doc">
      <dgm:prSet loTypeId="urn:microsoft.com/office/officeart/2005/8/layout/chevron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DDB450D3-A7EE-482D-8DF4-7ADA30F22D2B}">
      <dgm:prSet phldrT="[Texto]" custT="1"/>
      <dgm:spPr/>
      <dgm:t>
        <a:bodyPr/>
        <a:lstStyle/>
        <a:p>
          <a:r>
            <a:rPr lang="es-EC" sz="2000" b="1" dirty="0" smtClean="0"/>
            <a:t>Problemas destacados</a:t>
          </a:r>
        </a:p>
      </dgm:t>
    </dgm:pt>
    <dgm:pt modelId="{274A2123-939C-4698-B088-D9A8B6A0DD0E}" type="sibTrans" cxnId="{4A883854-7DEA-4010-8986-709C88FDC455}">
      <dgm:prSet/>
      <dgm:spPr/>
      <dgm:t>
        <a:bodyPr/>
        <a:lstStyle/>
        <a:p>
          <a:endParaRPr lang="es-EC"/>
        </a:p>
      </dgm:t>
    </dgm:pt>
    <dgm:pt modelId="{84E556D7-3099-48D2-BE2F-674E71B79CCF}" type="parTrans" cxnId="{4A883854-7DEA-4010-8986-709C88FDC455}">
      <dgm:prSet/>
      <dgm:spPr/>
      <dgm:t>
        <a:bodyPr/>
        <a:lstStyle/>
        <a:p>
          <a:endParaRPr lang="es-EC"/>
        </a:p>
      </dgm:t>
    </dgm:pt>
    <dgm:pt modelId="{933B32B6-8D2B-4488-9263-A6525EFB74D3}">
      <dgm:prSet phldrT="[Texto]" custT="1"/>
      <dgm:spPr/>
      <dgm:t>
        <a:bodyPr/>
        <a:lstStyle/>
        <a:p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Reducida motivación y atención al personal</a:t>
          </a:r>
          <a:endParaRPr lang="es-EC" sz="18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31D20-BC6B-4FCD-8529-5AE833E31E67}" type="sibTrans" cxnId="{4569B7DF-CB25-4A10-A8D6-6EB884F0C420}">
      <dgm:prSet/>
      <dgm:spPr/>
      <dgm:t>
        <a:bodyPr/>
        <a:lstStyle/>
        <a:p>
          <a:endParaRPr lang="es-EC"/>
        </a:p>
      </dgm:t>
    </dgm:pt>
    <dgm:pt modelId="{A191782D-CB19-46CF-9E05-514F038F1FDB}" type="parTrans" cxnId="{4569B7DF-CB25-4A10-A8D6-6EB884F0C420}">
      <dgm:prSet/>
      <dgm:spPr/>
      <dgm:t>
        <a:bodyPr/>
        <a:lstStyle/>
        <a:p>
          <a:endParaRPr lang="es-EC"/>
        </a:p>
      </dgm:t>
    </dgm:pt>
    <dgm:pt modelId="{D1900CB8-E96E-493B-926F-9AF6C467E35C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Poca retroalimentación de los temas de  capacitación dictados al personal de supervisión 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00C9D58-69EC-45AC-9A11-6CAA38979F18}" type="parTrans" cxnId="{F9A8A5F8-CB67-480F-BFFD-483F4E520B18}">
      <dgm:prSet/>
      <dgm:spPr/>
      <dgm:t>
        <a:bodyPr/>
        <a:lstStyle/>
        <a:p>
          <a:endParaRPr lang="es-EC"/>
        </a:p>
      </dgm:t>
    </dgm:pt>
    <dgm:pt modelId="{EA1F1D5B-5FBF-4465-A2AD-EB65225117FF}" type="sibTrans" cxnId="{F9A8A5F8-CB67-480F-BFFD-483F4E520B18}">
      <dgm:prSet/>
      <dgm:spPr/>
      <dgm:t>
        <a:bodyPr/>
        <a:lstStyle/>
        <a:p>
          <a:endParaRPr lang="es-EC"/>
        </a:p>
      </dgm:t>
    </dgm:pt>
    <dgm:pt modelId="{45E8497F-5F5F-4556-B658-CABEE64A0104}">
      <dgm:prSet phldrT="[Texto]" custT="1"/>
      <dgm:spPr/>
      <dgm:t>
        <a:bodyPr/>
        <a:lstStyle/>
        <a:p>
          <a:r>
            <a:rPr lang="es-EC" sz="1800" dirty="0" smtClean="0">
              <a:latin typeface="Arial" panose="020B0604020202020204" pitchFamily="34" charset="0"/>
              <a:cs typeface="Arial" panose="020B0604020202020204" pitchFamily="34" charset="0"/>
            </a:rPr>
            <a:t>Desinterés en fomentar la actualización de conocimientos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E4DAD4-810F-467F-B288-90993F91F3AC}" type="parTrans" cxnId="{07AD8DA9-263C-4719-A306-46FA8E9340E7}">
      <dgm:prSet/>
      <dgm:spPr/>
      <dgm:t>
        <a:bodyPr/>
        <a:lstStyle/>
        <a:p>
          <a:endParaRPr lang="es-EC"/>
        </a:p>
      </dgm:t>
    </dgm:pt>
    <dgm:pt modelId="{F616BBE3-E556-4CFA-8806-673D2FC32179}" type="sibTrans" cxnId="{07AD8DA9-263C-4719-A306-46FA8E9340E7}">
      <dgm:prSet/>
      <dgm:spPr/>
      <dgm:t>
        <a:bodyPr/>
        <a:lstStyle/>
        <a:p>
          <a:endParaRPr lang="es-EC"/>
        </a:p>
      </dgm:t>
    </dgm:pt>
    <dgm:pt modelId="{A9B1C9BC-1D8D-40DD-A5DA-A199FC443A87}">
      <dgm:prSet phldrT="[Texto]" custT="1"/>
      <dgm:spPr/>
      <dgm:t>
        <a:bodyPr/>
        <a:lstStyle/>
        <a:p>
          <a:r>
            <a:rPr lang="es-EC" sz="1800" b="0" dirty="0" smtClean="0">
              <a:latin typeface="Arial" panose="020B0604020202020204" pitchFamily="34" charset="0"/>
              <a:cs typeface="Arial" panose="020B0604020202020204" pitchFamily="34" charset="0"/>
            </a:rPr>
            <a:t>Poca importancia a las capacitaciones sugeridas por los empleados </a:t>
          </a:r>
          <a:endParaRPr lang="es-EC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E15192B-9B92-4B51-AC3F-D1F7D6D730C9}" type="parTrans" cxnId="{4A938658-742D-43C8-BE99-0E07AF3FB828}">
      <dgm:prSet/>
      <dgm:spPr/>
    </dgm:pt>
    <dgm:pt modelId="{5FE88605-D714-49F6-9344-BF1DC9DAF0B2}" type="sibTrans" cxnId="{4A938658-742D-43C8-BE99-0E07AF3FB828}">
      <dgm:prSet/>
      <dgm:spPr/>
    </dgm:pt>
    <dgm:pt modelId="{AE6486B0-21B0-488F-85E3-79F0967CFBD8}" type="pres">
      <dgm:prSet presAssocID="{0DF415C5-B789-4950-B990-B8CF75494B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6306393-E3CA-43F0-B98B-93E66160FF1A}" type="pres">
      <dgm:prSet presAssocID="{DDB450D3-A7EE-482D-8DF4-7ADA30F22D2B}" presName="composite" presStyleCnt="0"/>
      <dgm:spPr/>
    </dgm:pt>
    <dgm:pt modelId="{63A08D39-6FED-4244-A560-3EBECD57AFB0}" type="pres">
      <dgm:prSet presAssocID="{DDB450D3-A7EE-482D-8DF4-7ADA30F22D2B}" presName="parentText" presStyleLbl="align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82AAC0-21F5-4BF4-A177-99CF9BEB13A2}" type="pres">
      <dgm:prSet presAssocID="{DDB450D3-A7EE-482D-8DF4-7ADA30F22D2B}" presName="descendantText" presStyleLbl="alignAcc1" presStyleIdx="0" presStyleCnt="1" custScaleY="139159" custLinFactNeighborX="2916" custLinFactNeighborY="461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BED1A81-2974-41F8-ABF8-C8D3B4985A22}" type="presOf" srcId="{0DF415C5-B789-4950-B990-B8CF75494B72}" destId="{AE6486B0-21B0-488F-85E3-79F0967CFBD8}" srcOrd="0" destOrd="0" presId="urn:microsoft.com/office/officeart/2005/8/layout/chevron2"/>
    <dgm:cxn modelId="{4569B7DF-CB25-4A10-A8D6-6EB884F0C420}" srcId="{DDB450D3-A7EE-482D-8DF4-7ADA30F22D2B}" destId="{933B32B6-8D2B-4488-9263-A6525EFB74D3}" srcOrd="3" destOrd="0" parTransId="{A191782D-CB19-46CF-9E05-514F038F1FDB}" sibTransId="{16531D20-BC6B-4FCD-8529-5AE833E31E67}"/>
    <dgm:cxn modelId="{F7BB5FB1-9174-4672-AD35-A2056F714510}" type="presOf" srcId="{45E8497F-5F5F-4556-B658-CABEE64A0104}" destId="{6482AAC0-21F5-4BF4-A177-99CF9BEB13A2}" srcOrd="0" destOrd="1" presId="urn:microsoft.com/office/officeart/2005/8/layout/chevron2"/>
    <dgm:cxn modelId="{B84D3EE3-DAC7-4590-85B6-6C679483BDE5}" type="presOf" srcId="{D1900CB8-E96E-493B-926F-9AF6C467E35C}" destId="{6482AAC0-21F5-4BF4-A177-99CF9BEB13A2}" srcOrd="0" destOrd="0" presId="urn:microsoft.com/office/officeart/2005/8/layout/chevron2"/>
    <dgm:cxn modelId="{07AD8DA9-263C-4719-A306-46FA8E9340E7}" srcId="{DDB450D3-A7EE-482D-8DF4-7ADA30F22D2B}" destId="{45E8497F-5F5F-4556-B658-CABEE64A0104}" srcOrd="1" destOrd="0" parTransId="{DAE4DAD4-810F-467F-B288-90993F91F3AC}" sibTransId="{F616BBE3-E556-4CFA-8806-673D2FC32179}"/>
    <dgm:cxn modelId="{4A883854-7DEA-4010-8986-709C88FDC455}" srcId="{0DF415C5-B789-4950-B990-B8CF75494B72}" destId="{DDB450D3-A7EE-482D-8DF4-7ADA30F22D2B}" srcOrd="0" destOrd="0" parTransId="{84E556D7-3099-48D2-BE2F-674E71B79CCF}" sibTransId="{274A2123-939C-4698-B088-D9A8B6A0DD0E}"/>
    <dgm:cxn modelId="{F9A8A5F8-CB67-480F-BFFD-483F4E520B18}" srcId="{DDB450D3-A7EE-482D-8DF4-7ADA30F22D2B}" destId="{D1900CB8-E96E-493B-926F-9AF6C467E35C}" srcOrd="0" destOrd="0" parTransId="{500C9D58-69EC-45AC-9A11-6CAA38979F18}" sibTransId="{EA1F1D5B-5FBF-4465-A2AD-EB65225117FF}"/>
    <dgm:cxn modelId="{4A938658-742D-43C8-BE99-0E07AF3FB828}" srcId="{DDB450D3-A7EE-482D-8DF4-7ADA30F22D2B}" destId="{A9B1C9BC-1D8D-40DD-A5DA-A199FC443A87}" srcOrd="2" destOrd="0" parTransId="{2E15192B-9B92-4B51-AC3F-D1F7D6D730C9}" sibTransId="{5FE88605-D714-49F6-9344-BF1DC9DAF0B2}"/>
    <dgm:cxn modelId="{0066BC79-B0C6-4B98-8587-C050BFBFC233}" type="presOf" srcId="{933B32B6-8D2B-4488-9263-A6525EFB74D3}" destId="{6482AAC0-21F5-4BF4-A177-99CF9BEB13A2}" srcOrd="0" destOrd="3" presId="urn:microsoft.com/office/officeart/2005/8/layout/chevron2"/>
    <dgm:cxn modelId="{826A7575-9554-409F-BB2B-CBDEB723C1AB}" type="presOf" srcId="{DDB450D3-A7EE-482D-8DF4-7ADA30F22D2B}" destId="{63A08D39-6FED-4244-A560-3EBECD57AFB0}" srcOrd="0" destOrd="0" presId="urn:microsoft.com/office/officeart/2005/8/layout/chevron2"/>
    <dgm:cxn modelId="{9F0DF3E8-17EB-48AC-B2DE-DD9FF8E0BDB7}" type="presOf" srcId="{A9B1C9BC-1D8D-40DD-A5DA-A199FC443A87}" destId="{6482AAC0-21F5-4BF4-A177-99CF9BEB13A2}" srcOrd="0" destOrd="2" presId="urn:microsoft.com/office/officeart/2005/8/layout/chevron2"/>
    <dgm:cxn modelId="{DEB1A211-912F-4E62-99E0-41C667CA88BF}" type="presParOf" srcId="{AE6486B0-21B0-488F-85E3-79F0967CFBD8}" destId="{B6306393-E3CA-43F0-B98B-93E66160FF1A}" srcOrd="0" destOrd="0" presId="urn:microsoft.com/office/officeart/2005/8/layout/chevron2"/>
    <dgm:cxn modelId="{598AD88D-B703-415A-9E78-391FF9B1DF3A}" type="presParOf" srcId="{B6306393-E3CA-43F0-B98B-93E66160FF1A}" destId="{63A08D39-6FED-4244-A560-3EBECD57AFB0}" srcOrd="0" destOrd="0" presId="urn:microsoft.com/office/officeart/2005/8/layout/chevron2"/>
    <dgm:cxn modelId="{BE8995DC-0B35-4171-9039-D694D4DE1173}" type="presParOf" srcId="{B6306393-E3CA-43F0-B98B-93E66160FF1A}" destId="{6482AAC0-21F5-4BF4-A177-99CF9BEB13A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BE7F811-5044-4E79-A435-EBC1E18BB122}" type="doc">
      <dgm:prSet loTypeId="urn:microsoft.com/office/officeart/2009/layout/CircleArrowProcess" loCatId="cycle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5CD0D43-7867-4D6D-8FF7-48CFB3FC67F3}">
      <dgm:prSet phldrT="[Texto]" custT="1"/>
      <dgm:spPr/>
      <dgm:t>
        <a:bodyPr/>
        <a:lstStyle/>
        <a:p>
          <a:r>
            <a:rPr lang="es-EC" sz="1800" b="1" dirty="0" smtClean="0"/>
            <a:t>Motivación y capacitación del personal</a:t>
          </a:r>
          <a:endParaRPr lang="es-EC" sz="1800" b="1" dirty="0"/>
        </a:p>
      </dgm:t>
    </dgm:pt>
    <dgm:pt modelId="{02046412-E467-4CA8-B4B5-0675B76F82DD}" type="parTrans" cxnId="{0816A53D-DD1F-4D3C-A687-A812B757C4E6}">
      <dgm:prSet/>
      <dgm:spPr/>
      <dgm:t>
        <a:bodyPr/>
        <a:lstStyle/>
        <a:p>
          <a:endParaRPr lang="es-EC"/>
        </a:p>
      </dgm:t>
    </dgm:pt>
    <dgm:pt modelId="{8EC8AB3E-D4A4-4502-8575-6E9756F97FC4}" type="sibTrans" cxnId="{0816A53D-DD1F-4D3C-A687-A812B757C4E6}">
      <dgm:prSet/>
      <dgm:spPr/>
      <dgm:t>
        <a:bodyPr/>
        <a:lstStyle/>
        <a:p>
          <a:endParaRPr lang="es-EC"/>
        </a:p>
      </dgm:t>
    </dgm:pt>
    <dgm:pt modelId="{A4F98A99-F71B-4197-A32F-9EFA2E445C59}" type="pres">
      <dgm:prSet presAssocID="{5BE7F811-5044-4E79-A435-EBC1E18BB122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CD95EF8-E803-4E66-AEC6-E4BFFDF5C714}" type="pres">
      <dgm:prSet presAssocID="{35CD0D43-7867-4D6D-8FF7-48CFB3FC67F3}" presName="Accent1" presStyleCnt="0"/>
      <dgm:spPr/>
      <dgm:t>
        <a:bodyPr/>
        <a:lstStyle/>
        <a:p>
          <a:endParaRPr lang="es-EC"/>
        </a:p>
      </dgm:t>
    </dgm:pt>
    <dgm:pt modelId="{82A26784-FCB3-40C4-9970-A30790F25C08}" type="pres">
      <dgm:prSet presAssocID="{35CD0D43-7867-4D6D-8FF7-48CFB3FC67F3}" presName="Accent" presStyleLbl="node1" presStyleIdx="0" presStyleCnt="1"/>
      <dgm:spPr/>
      <dgm:t>
        <a:bodyPr/>
        <a:lstStyle/>
        <a:p>
          <a:endParaRPr lang="es-EC"/>
        </a:p>
      </dgm:t>
    </dgm:pt>
    <dgm:pt modelId="{472A7D01-33A2-44A2-9598-6362CE85C555}" type="pres">
      <dgm:prSet presAssocID="{35CD0D43-7867-4D6D-8FF7-48CFB3FC67F3}" presName="Parent1" presStyleLbl="revTx" presStyleIdx="0" presStyleCnt="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FBB8FE4-39C3-4346-8880-7164FC9F5ED8}" type="presOf" srcId="{35CD0D43-7867-4D6D-8FF7-48CFB3FC67F3}" destId="{472A7D01-33A2-44A2-9598-6362CE85C555}" srcOrd="0" destOrd="0" presId="urn:microsoft.com/office/officeart/2009/layout/CircleArrowProcess"/>
    <dgm:cxn modelId="{0816A53D-DD1F-4D3C-A687-A812B757C4E6}" srcId="{5BE7F811-5044-4E79-A435-EBC1E18BB122}" destId="{35CD0D43-7867-4D6D-8FF7-48CFB3FC67F3}" srcOrd="0" destOrd="0" parTransId="{02046412-E467-4CA8-B4B5-0675B76F82DD}" sibTransId="{8EC8AB3E-D4A4-4502-8575-6E9756F97FC4}"/>
    <dgm:cxn modelId="{B08B2584-3FD0-45BB-B09B-4D96ECACC8CC}" type="presOf" srcId="{5BE7F811-5044-4E79-A435-EBC1E18BB122}" destId="{A4F98A99-F71B-4197-A32F-9EFA2E445C59}" srcOrd="0" destOrd="0" presId="urn:microsoft.com/office/officeart/2009/layout/CircleArrowProcess"/>
    <dgm:cxn modelId="{356DED71-4C1F-494D-814E-68F54F2D94C4}" type="presParOf" srcId="{A4F98A99-F71B-4197-A32F-9EFA2E445C59}" destId="{2CD95EF8-E803-4E66-AEC6-E4BFFDF5C714}" srcOrd="0" destOrd="0" presId="urn:microsoft.com/office/officeart/2009/layout/CircleArrowProcess"/>
    <dgm:cxn modelId="{DDD08BE0-A4B6-4648-A90D-CCFF26E10F63}" type="presParOf" srcId="{2CD95EF8-E803-4E66-AEC6-E4BFFDF5C714}" destId="{82A26784-FCB3-40C4-9970-A30790F25C08}" srcOrd="0" destOrd="0" presId="urn:microsoft.com/office/officeart/2009/layout/CircleArrowProcess"/>
    <dgm:cxn modelId="{C847DF98-2F2B-4636-BE09-FD889516D10D}" type="presParOf" srcId="{A4F98A99-F71B-4197-A32F-9EFA2E445C59}" destId="{472A7D01-33A2-44A2-9598-6362CE85C555}" srcOrd="1" destOrd="0" presId="urn:microsoft.com/office/officeart/2009/layout/CircleArrowProcess"/>
  </dgm:cxnLst>
  <dgm:bg>
    <a:noFill/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3CAE776-C984-40E8-A48B-13193586C2E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68C4E74-5119-4FE7-8C9F-648494B49DE2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A mayor  número de profesionales en las empresas lácteas, mejor es el desempeño organizacional </a:t>
          </a:r>
          <a:endParaRPr lang="es-EC" sz="2000" dirty="0"/>
        </a:p>
      </dgm:t>
    </dgm:pt>
    <dgm:pt modelId="{B74FDB65-A55B-41CD-B9D5-2425221AB0B3}" type="parTrans" cxnId="{6C913124-AA47-4DD1-9B27-49D6DB4BAFB5}">
      <dgm:prSet/>
      <dgm:spPr/>
      <dgm:t>
        <a:bodyPr/>
        <a:lstStyle/>
        <a:p>
          <a:endParaRPr lang="es-EC"/>
        </a:p>
      </dgm:t>
    </dgm:pt>
    <dgm:pt modelId="{F36AC5E9-70B8-44E2-8C14-0163F39B7B34}" type="sibTrans" cxnId="{6C913124-AA47-4DD1-9B27-49D6DB4BAFB5}">
      <dgm:prSet/>
      <dgm:spPr/>
      <dgm:t>
        <a:bodyPr/>
        <a:lstStyle/>
        <a:p>
          <a:endParaRPr lang="es-EC"/>
        </a:p>
      </dgm:t>
    </dgm:pt>
    <dgm:pt modelId="{4A0DB81F-7314-42C5-8A0C-2363E1A0E4E5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 dirección de personal profesional en las empresas: “Alpina” con 23 años, “El Ordeño”  con 15 años y “Ecualac” con 15 años le han permitido alcanzar una rentabilidad que supera el  medio millón de dólares. 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DC4A8B-3DD0-43C5-9F7C-DC8F60A15A08}" type="parTrans" cxnId="{B189CDAA-6E19-431A-B369-CE4161C763A7}">
      <dgm:prSet/>
      <dgm:spPr/>
      <dgm:t>
        <a:bodyPr/>
        <a:lstStyle/>
        <a:p>
          <a:endParaRPr lang="es-EC"/>
        </a:p>
      </dgm:t>
    </dgm:pt>
    <dgm:pt modelId="{7AA781CD-4BC1-4ECF-BF2F-E05E55105F0C}" type="sibTrans" cxnId="{B189CDAA-6E19-431A-B369-CE4161C763A7}">
      <dgm:prSet/>
      <dgm:spPr/>
      <dgm:t>
        <a:bodyPr/>
        <a:lstStyle/>
        <a:p>
          <a:endParaRPr lang="es-EC"/>
        </a:p>
      </dgm:t>
    </dgm:pt>
    <dgm:pt modelId="{38A2BE13-E024-47A6-8E98-9FBBE64FA6BE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Empresas como: “Lácteos Verito” con  20 años  en el mercado, no  cuentan con personal profesional y  tiene una muy baja rentabilidad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45CC19-3C98-49AF-AFFC-E294AEE880E9}" type="parTrans" cxnId="{CAF89B75-652B-4C62-96B0-D1F4B4C858C2}">
      <dgm:prSet/>
      <dgm:spPr/>
      <dgm:t>
        <a:bodyPr/>
        <a:lstStyle/>
        <a:p>
          <a:endParaRPr lang="es-EC"/>
        </a:p>
      </dgm:t>
    </dgm:pt>
    <dgm:pt modelId="{A72B79DD-6695-4BB8-911D-6E1BB9EA0440}" type="sibTrans" cxnId="{CAF89B75-652B-4C62-96B0-D1F4B4C858C2}">
      <dgm:prSet/>
      <dgm:spPr/>
      <dgm:t>
        <a:bodyPr/>
        <a:lstStyle/>
        <a:p>
          <a:endParaRPr lang="es-EC"/>
        </a:p>
      </dgm:t>
    </dgm:pt>
    <dgm:pt modelId="{D3C07F8C-A4AF-4DE0-B741-F156E2B2EC74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El nivel profesional de los colaboradores del nivel jerárquico superior de las empresas “Alpina”,  “El Ordeño” y “Ecualac” se encuentran alineadas al perfil profesional y giro del negocio.</a:t>
          </a:r>
        </a:p>
      </dgm:t>
    </dgm:pt>
    <dgm:pt modelId="{8BE1666D-6C9C-416A-9E73-D94DFF31B41C}" type="parTrans" cxnId="{ABFE2A5A-42B0-4331-8995-D808802B584A}">
      <dgm:prSet/>
      <dgm:spPr/>
      <dgm:t>
        <a:bodyPr/>
        <a:lstStyle/>
        <a:p>
          <a:endParaRPr lang="es-EC"/>
        </a:p>
      </dgm:t>
    </dgm:pt>
    <dgm:pt modelId="{2F55CDC8-A690-4C4B-A9DE-354FF686CB6A}" type="sibTrans" cxnId="{ABFE2A5A-42B0-4331-8995-D808802B584A}">
      <dgm:prSet/>
      <dgm:spPr/>
      <dgm:t>
        <a:bodyPr/>
        <a:lstStyle/>
        <a:p>
          <a:endParaRPr lang="es-EC"/>
        </a:p>
      </dgm:t>
    </dgm:pt>
    <dgm:pt modelId="{01AC861A-EF87-4FF1-A3A2-9361BCFAE11B}" type="pres">
      <dgm:prSet presAssocID="{A3CAE776-C984-40E8-A48B-13193586C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5264228B-3E48-42BC-A331-BDCDB7D83861}" type="pres">
      <dgm:prSet presAssocID="{E68C4E74-5119-4FE7-8C9F-648494B49DE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13D6B3-F185-43DC-A712-AF2AE21710D3}" type="pres">
      <dgm:prSet presAssocID="{F36AC5E9-70B8-44E2-8C14-0163F39B7B34}" presName="spacer" presStyleCnt="0"/>
      <dgm:spPr/>
    </dgm:pt>
    <dgm:pt modelId="{2DF66CBE-2A29-4C5C-A84B-33AEAD5D6849}" type="pres">
      <dgm:prSet presAssocID="{4A0DB81F-7314-42C5-8A0C-2363E1A0E4E5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253B4A-B0D7-4581-A497-51CF4F262DA9}" type="pres">
      <dgm:prSet presAssocID="{7AA781CD-4BC1-4ECF-BF2F-E05E55105F0C}" presName="spacer" presStyleCnt="0"/>
      <dgm:spPr/>
    </dgm:pt>
    <dgm:pt modelId="{8C574C0E-8E25-4295-BB16-4715F39AB9D0}" type="pres">
      <dgm:prSet presAssocID="{38A2BE13-E024-47A6-8E98-9FBBE64FA6BE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63EECB3-68BA-4388-BF7F-41C39AE25A96}" type="pres">
      <dgm:prSet presAssocID="{A72B79DD-6695-4BB8-911D-6E1BB9EA0440}" presName="spacer" presStyleCnt="0"/>
      <dgm:spPr/>
    </dgm:pt>
    <dgm:pt modelId="{D71FB945-1CE7-4A80-B36B-83F5FEA20D39}" type="pres">
      <dgm:prSet presAssocID="{D3C07F8C-A4AF-4DE0-B741-F156E2B2EC74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7077FE1C-EE9E-4CC6-9B95-DE2B91D4137D}" type="presOf" srcId="{38A2BE13-E024-47A6-8E98-9FBBE64FA6BE}" destId="{8C574C0E-8E25-4295-BB16-4715F39AB9D0}" srcOrd="0" destOrd="0" presId="urn:microsoft.com/office/officeart/2005/8/layout/vList2"/>
    <dgm:cxn modelId="{AE7EBA0F-B356-411B-B396-7BF67753265A}" type="presOf" srcId="{E68C4E74-5119-4FE7-8C9F-648494B49DE2}" destId="{5264228B-3E48-42BC-A331-BDCDB7D83861}" srcOrd="0" destOrd="0" presId="urn:microsoft.com/office/officeart/2005/8/layout/vList2"/>
    <dgm:cxn modelId="{97153005-80A7-4E2E-8D69-E681B4F678F3}" type="presOf" srcId="{A3CAE776-C984-40E8-A48B-13193586C2E1}" destId="{01AC861A-EF87-4FF1-A3A2-9361BCFAE11B}" srcOrd="0" destOrd="0" presId="urn:microsoft.com/office/officeart/2005/8/layout/vList2"/>
    <dgm:cxn modelId="{ADBA60EB-88EF-4101-A86A-6EB5B60ECC58}" type="presOf" srcId="{4A0DB81F-7314-42C5-8A0C-2363E1A0E4E5}" destId="{2DF66CBE-2A29-4C5C-A84B-33AEAD5D6849}" srcOrd="0" destOrd="0" presId="urn:microsoft.com/office/officeart/2005/8/layout/vList2"/>
    <dgm:cxn modelId="{6C913124-AA47-4DD1-9B27-49D6DB4BAFB5}" srcId="{A3CAE776-C984-40E8-A48B-13193586C2E1}" destId="{E68C4E74-5119-4FE7-8C9F-648494B49DE2}" srcOrd="0" destOrd="0" parTransId="{B74FDB65-A55B-41CD-B9D5-2425221AB0B3}" sibTransId="{F36AC5E9-70B8-44E2-8C14-0163F39B7B34}"/>
    <dgm:cxn modelId="{897B4D03-0D94-41AF-8671-AD2427DF3077}" type="presOf" srcId="{D3C07F8C-A4AF-4DE0-B741-F156E2B2EC74}" destId="{D71FB945-1CE7-4A80-B36B-83F5FEA20D39}" srcOrd="0" destOrd="0" presId="urn:microsoft.com/office/officeart/2005/8/layout/vList2"/>
    <dgm:cxn modelId="{CAF89B75-652B-4C62-96B0-D1F4B4C858C2}" srcId="{A3CAE776-C984-40E8-A48B-13193586C2E1}" destId="{38A2BE13-E024-47A6-8E98-9FBBE64FA6BE}" srcOrd="2" destOrd="0" parTransId="{7345CC19-3C98-49AF-AFFC-E294AEE880E9}" sibTransId="{A72B79DD-6695-4BB8-911D-6E1BB9EA0440}"/>
    <dgm:cxn modelId="{B189CDAA-6E19-431A-B369-CE4161C763A7}" srcId="{A3CAE776-C984-40E8-A48B-13193586C2E1}" destId="{4A0DB81F-7314-42C5-8A0C-2363E1A0E4E5}" srcOrd="1" destOrd="0" parTransId="{F1DC4A8B-3DD0-43C5-9F7C-DC8F60A15A08}" sibTransId="{7AA781CD-4BC1-4ECF-BF2F-E05E55105F0C}"/>
    <dgm:cxn modelId="{ABFE2A5A-42B0-4331-8995-D808802B584A}" srcId="{A3CAE776-C984-40E8-A48B-13193586C2E1}" destId="{D3C07F8C-A4AF-4DE0-B741-F156E2B2EC74}" srcOrd="3" destOrd="0" parTransId="{8BE1666D-6C9C-416A-9E73-D94DFF31B41C}" sibTransId="{2F55CDC8-A690-4C4B-A9DE-354FF686CB6A}"/>
    <dgm:cxn modelId="{7F34F023-7F0C-47D5-90C1-F6FC956915B4}" type="presParOf" srcId="{01AC861A-EF87-4FF1-A3A2-9361BCFAE11B}" destId="{5264228B-3E48-42BC-A331-BDCDB7D83861}" srcOrd="0" destOrd="0" presId="urn:microsoft.com/office/officeart/2005/8/layout/vList2"/>
    <dgm:cxn modelId="{CD570FE0-4F26-4D94-A56D-AE1E4A988ED5}" type="presParOf" srcId="{01AC861A-EF87-4FF1-A3A2-9361BCFAE11B}" destId="{9013D6B3-F185-43DC-A712-AF2AE21710D3}" srcOrd="1" destOrd="0" presId="urn:microsoft.com/office/officeart/2005/8/layout/vList2"/>
    <dgm:cxn modelId="{5BDFD6C6-92E3-4123-92AB-6A474E86CBA4}" type="presParOf" srcId="{01AC861A-EF87-4FF1-A3A2-9361BCFAE11B}" destId="{2DF66CBE-2A29-4C5C-A84B-33AEAD5D6849}" srcOrd="2" destOrd="0" presId="urn:microsoft.com/office/officeart/2005/8/layout/vList2"/>
    <dgm:cxn modelId="{5934AB31-2BF0-44DF-BC9C-A03AA907A58E}" type="presParOf" srcId="{01AC861A-EF87-4FF1-A3A2-9361BCFAE11B}" destId="{18253B4A-B0D7-4581-A497-51CF4F262DA9}" srcOrd="3" destOrd="0" presId="urn:microsoft.com/office/officeart/2005/8/layout/vList2"/>
    <dgm:cxn modelId="{5F7B6885-F9A1-4958-9652-2D04C40DC56C}" type="presParOf" srcId="{01AC861A-EF87-4FF1-A3A2-9361BCFAE11B}" destId="{8C574C0E-8E25-4295-BB16-4715F39AB9D0}" srcOrd="4" destOrd="0" presId="urn:microsoft.com/office/officeart/2005/8/layout/vList2"/>
    <dgm:cxn modelId="{C80D6F1C-02D9-438B-BE95-2D9B3F93BBD3}" type="presParOf" srcId="{01AC861A-EF87-4FF1-A3A2-9361BCFAE11B}" destId="{263EECB3-68BA-4388-BF7F-41C39AE25A96}" srcOrd="5" destOrd="0" presId="urn:microsoft.com/office/officeart/2005/8/layout/vList2"/>
    <dgm:cxn modelId="{FE136FC9-76FD-4381-A1AC-0100ADAF1EA8}" type="presParOf" srcId="{01AC861A-EF87-4FF1-A3A2-9361BCFAE11B}" destId="{D71FB945-1CE7-4A80-B36B-83F5FEA20D3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3CAE776-C984-40E8-A48B-13193586C2E1}" type="doc">
      <dgm:prSet loTypeId="urn:microsoft.com/office/officeart/2005/8/layout/vList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E68C4E74-5119-4FE7-8C9F-648494B49DE2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Los indicadores financieros de rentabilidad menos significativos corresponden a las empresas con un nivel bajo de profesionales en los puestos del nivel jerárquico superior, como son  Quecor con un  ROA de 0,008 y ROE de 0,005 y Lácteos Verito con un ROA 0,009 y ROE de 0,02</a:t>
          </a:r>
          <a:endParaRPr lang="es-EC" sz="2000" dirty="0"/>
        </a:p>
      </dgm:t>
    </dgm:pt>
    <dgm:pt modelId="{B74FDB65-A55B-41CD-B9D5-2425221AB0B3}" type="parTrans" cxnId="{6C913124-AA47-4DD1-9B27-49D6DB4BAFB5}">
      <dgm:prSet/>
      <dgm:spPr/>
      <dgm:t>
        <a:bodyPr/>
        <a:lstStyle/>
        <a:p>
          <a:endParaRPr lang="es-EC"/>
        </a:p>
      </dgm:t>
    </dgm:pt>
    <dgm:pt modelId="{F36AC5E9-70B8-44E2-8C14-0163F39B7B34}" type="sibTrans" cxnId="{6C913124-AA47-4DD1-9B27-49D6DB4BAFB5}">
      <dgm:prSet/>
      <dgm:spPr/>
      <dgm:t>
        <a:bodyPr/>
        <a:lstStyle/>
        <a:p>
          <a:endParaRPr lang="es-EC"/>
        </a:p>
      </dgm:t>
    </dgm:pt>
    <dgm:pt modelId="{09EE7F33-4661-4EF2-AC6C-F61858954CE2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Las empresas lácteas de estudio, consideran factores importantes de los candidatos el nivel académico profesional y la experiencia, no obstante la capacitación  es considerada de forma interna de acuerdo a las necesidades de cada puesto de trabajo</a:t>
          </a:r>
          <a:endParaRPr lang="es-EC" sz="2000" dirty="0"/>
        </a:p>
      </dgm:t>
    </dgm:pt>
    <dgm:pt modelId="{7B8D8CBE-A41F-4063-8330-C3DA08BFFDC5}" type="parTrans" cxnId="{0AB6387C-9F85-4F6E-992F-2B1ACE9BA07C}">
      <dgm:prSet/>
      <dgm:spPr/>
      <dgm:t>
        <a:bodyPr/>
        <a:lstStyle/>
        <a:p>
          <a:endParaRPr lang="es-EC"/>
        </a:p>
      </dgm:t>
    </dgm:pt>
    <dgm:pt modelId="{CE39DE0E-59A4-482A-BD54-BD47E1D342BD}" type="sibTrans" cxnId="{0AB6387C-9F85-4F6E-992F-2B1ACE9BA07C}">
      <dgm:prSet/>
      <dgm:spPr/>
      <dgm:t>
        <a:bodyPr/>
        <a:lstStyle/>
        <a:p>
          <a:endParaRPr lang="es-EC"/>
        </a:p>
      </dgm:t>
    </dgm:pt>
    <dgm:pt modelId="{4FDB8EB7-35D5-4E13-9B3B-5069C3AEE8EC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 presente investigación permitió conocer las necesidades de formación del talento humano de las empresas en estudio.</a:t>
          </a:r>
          <a:endParaRPr lang="es-EC" sz="2000" dirty="0"/>
        </a:p>
      </dgm:t>
    </dgm:pt>
    <dgm:pt modelId="{40C9C740-4BCC-4004-BD2D-3D39DE4C9A9B}" type="parTrans" cxnId="{E7805D3F-2D36-4E2F-9B4B-5B46FDFF33C9}">
      <dgm:prSet/>
      <dgm:spPr/>
      <dgm:t>
        <a:bodyPr/>
        <a:lstStyle/>
        <a:p>
          <a:endParaRPr lang="es-EC"/>
        </a:p>
      </dgm:t>
    </dgm:pt>
    <dgm:pt modelId="{E4B735FE-268B-412A-BBD8-43A7884714C9}" type="sibTrans" cxnId="{E7805D3F-2D36-4E2F-9B4B-5B46FDFF33C9}">
      <dgm:prSet/>
      <dgm:spPr/>
      <dgm:t>
        <a:bodyPr/>
        <a:lstStyle/>
        <a:p>
          <a:endParaRPr lang="es-EC"/>
        </a:p>
      </dgm:t>
    </dgm:pt>
    <dgm:pt modelId="{BEC97862-6E8F-4AB1-B245-2F31025A33C1}" type="pres">
      <dgm:prSet presAssocID="{A3CAE776-C984-40E8-A48B-13193586C2E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E9188B42-79CD-44EE-AC6D-2E533DCDE2A0}" type="pres">
      <dgm:prSet presAssocID="{E68C4E74-5119-4FE7-8C9F-648494B49DE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845BB1-E8A6-41F6-A45A-E91533186738}" type="pres">
      <dgm:prSet presAssocID="{F36AC5E9-70B8-44E2-8C14-0163F39B7B34}" presName="spacer" presStyleCnt="0"/>
      <dgm:spPr/>
    </dgm:pt>
    <dgm:pt modelId="{08727981-A113-49D7-9D4A-2CE020C6BCDA}" type="pres">
      <dgm:prSet presAssocID="{09EE7F33-4661-4EF2-AC6C-F61858954CE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CFB68E9-B2E0-4F34-975E-AF217AB2A640}" type="pres">
      <dgm:prSet presAssocID="{CE39DE0E-59A4-482A-BD54-BD47E1D342BD}" presName="spacer" presStyleCnt="0"/>
      <dgm:spPr/>
    </dgm:pt>
    <dgm:pt modelId="{56CD4E58-7DA4-4798-8342-F94C9E9556F6}" type="pres">
      <dgm:prSet presAssocID="{4FDB8EB7-35D5-4E13-9B3B-5069C3AEE8EC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C913124-AA47-4DD1-9B27-49D6DB4BAFB5}" srcId="{A3CAE776-C984-40E8-A48B-13193586C2E1}" destId="{E68C4E74-5119-4FE7-8C9F-648494B49DE2}" srcOrd="0" destOrd="0" parTransId="{B74FDB65-A55B-41CD-B9D5-2425221AB0B3}" sibTransId="{F36AC5E9-70B8-44E2-8C14-0163F39B7B34}"/>
    <dgm:cxn modelId="{D214857B-C0F6-45D3-9C5A-6259F2049773}" type="presOf" srcId="{E68C4E74-5119-4FE7-8C9F-648494B49DE2}" destId="{E9188B42-79CD-44EE-AC6D-2E533DCDE2A0}" srcOrd="0" destOrd="0" presId="urn:microsoft.com/office/officeart/2005/8/layout/vList2"/>
    <dgm:cxn modelId="{855BBF21-0290-49ED-A483-74323C2F8AB4}" type="presOf" srcId="{09EE7F33-4661-4EF2-AC6C-F61858954CE2}" destId="{08727981-A113-49D7-9D4A-2CE020C6BCDA}" srcOrd="0" destOrd="0" presId="urn:microsoft.com/office/officeart/2005/8/layout/vList2"/>
    <dgm:cxn modelId="{0AB6387C-9F85-4F6E-992F-2B1ACE9BA07C}" srcId="{A3CAE776-C984-40E8-A48B-13193586C2E1}" destId="{09EE7F33-4661-4EF2-AC6C-F61858954CE2}" srcOrd="1" destOrd="0" parTransId="{7B8D8CBE-A41F-4063-8330-C3DA08BFFDC5}" sibTransId="{CE39DE0E-59A4-482A-BD54-BD47E1D342BD}"/>
    <dgm:cxn modelId="{9A8C6745-C021-4850-B465-F60028F2191F}" type="presOf" srcId="{4FDB8EB7-35D5-4E13-9B3B-5069C3AEE8EC}" destId="{56CD4E58-7DA4-4798-8342-F94C9E9556F6}" srcOrd="0" destOrd="0" presId="urn:microsoft.com/office/officeart/2005/8/layout/vList2"/>
    <dgm:cxn modelId="{6BF2EDEC-0DCE-4A21-8946-23860C9060C3}" type="presOf" srcId="{A3CAE776-C984-40E8-A48B-13193586C2E1}" destId="{BEC97862-6E8F-4AB1-B245-2F31025A33C1}" srcOrd="0" destOrd="0" presId="urn:microsoft.com/office/officeart/2005/8/layout/vList2"/>
    <dgm:cxn modelId="{E7805D3F-2D36-4E2F-9B4B-5B46FDFF33C9}" srcId="{A3CAE776-C984-40E8-A48B-13193586C2E1}" destId="{4FDB8EB7-35D5-4E13-9B3B-5069C3AEE8EC}" srcOrd="2" destOrd="0" parTransId="{40C9C740-4BCC-4004-BD2D-3D39DE4C9A9B}" sibTransId="{E4B735FE-268B-412A-BBD8-43A7884714C9}"/>
    <dgm:cxn modelId="{8C98A8DE-FA0C-4EBB-AD6A-5616BDA355E9}" type="presParOf" srcId="{BEC97862-6E8F-4AB1-B245-2F31025A33C1}" destId="{E9188B42-79CD-44EE-AC6D-2E533DCDE2A0}" srcOrd="0" destOrd="0" presId="urn:microsoft.com/office/officeart/2005/8/layout/vList2"/>
    <dgm:cxn modelId="{5288C4FC-7D1D-4392-8FEC-CB563C22429B}" type="presParOf" srcId="{BEC97862-6E8F-4AB1-B245-2F31025A33C1}" destId="{C2845BB1-E8A6-41F6-A45A-E91533186738}" srcOrd="1" destOrd="0" presId="urn:microsoft.com/office/officeart/2005/8/layout/vList2"/>
    <dgm:cxn modelId="{48B34F27-9245-4689-9939-708045CD26AE}" type="presParOf" srcId="{BEC97862-6E8F-4AB1-B245-2F31025A33C1}" destId="{08727981-A113-49D7-9D4A-2CE020C6BCDA}" srcOrd="2" destOrd="0" presId="urn:microsoft.com/office/officeart/2005/8/layout/vList2"/>
    <dgm:cxn modelId="{6E41312D-0566-4A70-9B22-DC0CF8D50C75}" type="presParOf" srcId="{BEC97862-6E8F-4AB1-B245-2F31025A33C1}" destId="{6CFB68E9-B2E0-4F34-975E-AF217AB2A640}" srcOrd="3" destOrd="0" presId="urn:microsoft.com/office/officeart/2005/8/layout/vList2"/>
    <dgm:cxn modelId="{7F99D404-0CFB-465C-B139-159741F9573C}" type="presParOf" srcId="{BEC97862-6E8F-4AB1-B245-2F31025A33C1}" destId="{56CD4E58-7DA4-4798-8342-F94C9E9556F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F73D57B9-2684-4BD9-90AE-B24830554E99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016CD623-C49E-4DBA-9E6F-92D821B59A7B}">
      <dgm:prSet phldrT="[Texto]"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Considerar la aplicación de planes de mejoramiento continuo para los profesionales del los niveles gerenciales, con la finalidad de retener el talento en la empresa.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1F37D0-4FE8-4B4B-918B-41914022753F}" type="parTrans" cxnId="{5A308533-CCBB-4A9A-ADD1-566A5133E51E}">
      <dgm:prSet/>
      <dgm:spPr/>
      <dgm:t>
        <a:bodyPr/>
        <a:lstStyle/>
        <a:p>
          <a:endParaRPr lang="es-EC"/>
        </a:p>
      </dgm:t>
    </dgm:pt>
    <dgm:pt modelId="{8F90C68A-2C5A-42E6-8435-978BBB7F62A6}" type="sibTrans" cxnId="{5A308533-CCBB-4A9A-ADD1-566A5133E51E}">
      <dgm:prSet/>
      <dgm:spPr/>
      <dgm:t>
        <a:bodyPr/>
        <a:lstStyle/>
        <a:p>
          <a:endParaRPr lang="es-EC"/>
        </a:p>
      </dgm:t>
    </dgm:pt>
    <dgm:pt modelId="{95898698-5504-46EE-933C-34E9BA628126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Las empresas “Quecor“ y “Lácteos Verito” deben considerar el contratar personal profesional a nivel gerencial , que le proporcione crecimiento y desarrollo organizacional.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4AE5EC8-22DF-4A67-B548-304FB720268D}" type="parTrans" cxnId="{04240044-A300-4C65-B982-9EE9BC19D331}">
      <dgm:prSet/>
      <dgm:spPr/>
      <dgm:t>
        <a:bodyPr/>
        <a:lstStyle/>
        <a:p>
          <a:endParaRPr lang="es-EC"/>
        </a:p>
      </dgm:t>
    </dgm:pt>
    <dgm:pt modelId="{DFBCF389-EA7D-4D92-BD42-23DB86CDCF52}" type="sibTrans" cxnId="{04240044-A300-4C65-B982-9EE9BC19D331}">
      <dgm:prSet/>
      <dgm:spPr/>
      <dgm:t>
        <a:bodyPr/>
        <a:lstStyle/>
        <a:p>
          <a:endParaRPr lang="es-EC"/>
        </a:p>
      </dgm:t>
    </dgm:pt>
    <dgm:pt modelId="{D21D8387-7D9D-4336-B110-90365FFECBDD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Considerar que el nivel de formación académico, más experiencia y capacitación aporta al ser humano con conocimientos técnicos que deben ser desarrollados junto con sus competencias con la finalidad de cumplir objetivos institucionales.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2FB4C8-E29E-44FF-969A-8D62DF468A2F}" type="sibTrans" cxnId="{43FA422B-6F1A-4489-9AB2-03D232FCC17D}">
      <dgm:prSet/>
      <dgm:spPr/>
      <dgm:t>
        <a:bodyPr/>
        <a:lstStyle/>
        <a:p>
          <a:endParaRPr lang="es-EC"/>
        </a:p>
      </dgm:t>
    </dgm:pt>
    <dgm:pt modelId="{4E590A00-0A48-43BB-BFCF-42F8D0320F8E}" type="parTrans" cxnId="{43FA422B-6F1A-4489-9AB2-03D232FCC17D}">
      <dgm:prSet/>
      <dgm:spPr/>
      <dgm:t>
        <a:bodyPr/>
        <a:lstStyle/>
        <a:p>
          <a:endParaRPr lang="es-EC"/>
        </a:p>
      </dgm:t>
    </dgm:pt>
    <dgm:pt modelId="{29C8EFAC-71D3-4EFD-AAD3-5F92E95846A3}" type="pres">
      <dgm:prSet presAssocID="{F73D57B9-2684-4BD9-90AE-B24830554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3545A44E-52BB-49DC-B143-47F9E902C010}" type="pres">
      <dgm:prSet presAssocID="{F73D57B9-2684-4BD9-90AE-B24830554E99}" presName="Name1" presStyleCnt="0"/>
      <dgm:spPr/>
    </dgm:pt>
    <dgm:pt modelId="{6C2C5693-F514-4C26-97A7-BD1C067F7B80}" type="pres">
      <dgm:prSet presAssocID="{F73D57B9-2684-4BD9-90AE-B24830554E99}" presName="cycle" presStyleCnt="0"/>
      <dgm:spPr/>
    </dgm:pt>
    <dgm:pt modelId="{94BB9A61-47D5-4F5C-A414-A64182B6495E}" type="pres">
      <dgm:prSet presAssocID="{F73D57B9-2684-4BD9-90AE-B24830554E99}" presName="srcNode" presStyleLbl="node1" presStyleIdx="0" presStyleCnt="3"/>
      <dgm:spPr/>
    </dgm:pt>
    <dgm:pt modelId="{C4CABBA5-B840-4A44-BAE6-26DB495E9059}" type="pres">
      <dgm:prSet presAssocID="{F73D57B9-2684-4BD9-90AE-B24830554E99}" presName="conn" presStyleLbl="parChTrans1D2" presStyleIdx="0" presStyleCnt="1"/>
      <dgm:spPr/>
      <dgm:t>
        <a:bodyPr/>
        <a:lstStyle/>
        <a:p>
          <a:endParaRPr lang="es-EC"/>
        </a:p>
      </dgm:t>
    </dgm:pt>
    <dgm:pt modelId="{D1EB616D-2126-4B5F-8B9F-1B987563AC41}" type="pres">
      <dgm:prSet presAssocID="{F73D57B9-2684-4BD9-90AE-B24830554E99}" presName="extraNode" presStyleLbl="node1" presStyleIdx="0" presStyleCnt="3"/>
      <dgm:spPr/>
    </dgm:pt>
    <dgm:pt modelId="{B01BB725-A1D7-4037-9EE0-71EBA8417E8D}" type="pres">
      <dgm:prSet presAssocID="{F73D57B9-2684-4BD9-90AE-B24830554E99}" presName="dstNode" presStyleLbl="node1" presStyleIdx="0" presStyleCnt="3"/>
      <dgm:spPr/>
    </dgm:pt>
    <dgm:pt modelId="{9E898AFA-7BB9-4FC9-B14D-02C4DBCF5A43}" type="pres">
      <dgm:prSet presAssocID="{016CD623-C49E-4DBA-9E6F-92D821B59A7B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27B5AF2-1197-4988-904A-ADDE55CC310E}" type="pres">
      <dgm:prSet presAssocID="{016CD623-C49E-4DBA-9E6F-92D821B59A7B}" presName="accent_1" presStyleCnt="0"/>
      <dgm:spPr/>
    </dgm:pt>
    <dgm:pt modelId="{15CA874D-D6BD-4916-9930-FAF707156557}" type="pres">
      <dgm:prSet presAssocID="{016CD623-C49E-4DBA-9E6F-92D821B59A7B}" presName="accentRepeatNode" presStyleLbl="solidFgAcc1" presStyleIdx="0" presStyleCnt="3"/>
      <dgm:spPr/>
    </dgm:pt>
    <dgm:pt modelId="{424D808F-974D-4DEA-92A1-4BDBD10C26BE}" type="pres">
      <dgm:prSet presAssocID="{95898698-5504-46EE-933C-34E9BA62812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0C57C38-F8F0-4C94-A74A-C904198FD449}" type="pres">
      <dgm:prSet presAssocID="{95898698-5504-46EE-933C-34E9BA628126}" presName="accent_2" presStyleCnt="0"/>
      <dgm:spPr/>
    </dgm:pt>
    <dgm:pt modelId="{4098BE5D-6B90-4A82-AD15-64C867D89856}" type="pres">
      <dgm:prSet presAssocID="{95898698-5504-46EE-933C-34E9BA628126}" presName="accentRepeatNode" presStyleLbl="solidFgAcc1" presStyleIdx="1" presStyleCnt="3"/>
      <dgm:spPr/>
    </dgm:pt>
    <dgm:pt modelId="{8A656470-59A1-4737-AE15-DEE45B6E2220}" type="pres">
      <dgm:prSet presAssocID="{D21D8387-7D9D-4336-B110-90365FFECBDD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9A1CEF7-B7CC-4F25-9AFF-81BE2FD70805}" type="pres">
      <dgm:prSet presAssocID="{D21D8387-7D9D-4336-B110-90365FFECBDD}" presName="accent_3" presStyleCnt="0"/>
      <dgm:spPr/>
    </dgm:pt>
    <dgm:pt modelId="{FBE17D77-3B91-4A5A-A826-E6B6CB0A0FF4}" type="pres">
      <dgm:prSet presAssocID="{D21D8387-7D9D-4336-B110-90365FFECBDD}" presName="accentRepeatNode" presStyleLbl="solidFgAcc1" presStyleIdx="2" presStyleCnt="3"/>
      <dgm:spPr/>
    </dgm:pt>
  </dgm:ptLst>
  <dgm:cxnLst>
    <dgm:cxn modelId="{04240044-A300-4C65-B982-9EE9BC19D331}" srcId="{F73D57B9-2684-4BD9-90AE-B24830554E99}" destId="{95898698-5504-46EE-933C-34E9BA628126}" srcOrd="1" destOrd="0" parTransId="{24AE5EC8-22DF-4A67-B548-304FB720268D}" sibTransId="{DFBCF389-EA7D-4D92-BD42-23DB86CDCF52}"/>
    <dgm:cxn modelId="{307DB6AA-9C5C-48F2-B326-72A3F2F1043F}" type="presOf" srcId="{8F90C68A-2C5A-42E6-8435-978BBB7F62A6}" destId="{C4CABBA5-B840-4A44-BAE6-26DB495E9059}" srcOrd="0" destOrd="0" presId="urn:microsoft.com/office/officeart/2008/layout/VerticalCurvedList"/>
    <dgm:cxn modelId="{DDBBAB57-E360-4EA4-AB81-138DA7C6A84C}" type="presOf" srcId="{F73D57B9-2684-4BD9-90AE-B24830554E99}" destId="{29C8EFAC-71D3-4EFD-AAD3-5F92E95846A3}" srcOrd="0" destOrd="0" presId="urn:microsoft.com/office/officeart/2008/layout/VerticalCurvedList"/>
    <dgm:cxn modelId="{A9802113-A3BE-4130-BB06-1B7263BB863A}" type="presOf" srcId="{016CD623-C49E-4DBA-9E6F-92D821B59A7B}" destId="{9E898AFA-7BB9-4FC9-B14D-02C4DBCF5A43}" srcOrd="0" destOrd="0" presId="urn:microsoft.com/office/officeart/2008/layout/VerticalCurvedList"/>
    <dgm:cxn modelId="{BC204722-015B-4A7F-B861-3ED777DC6BFE}" type="presOf" srcId="{95898698-5504-46EE-933C-34E9BA628126}" destId="{424D808F-974D-4DEA-92A1-4BDBD10C26BE}" srcOrd="0" destOrd="0" presId="urn:microsoft.com/office/officeart/2008/layout/VerticalCurvedList"/>
    <dgm:cxn modelId="{47D00AD9-5378-4AC1-9B8F-1BDED15FF4B3}" type="presOf" srcId="{D21D8387-7D9D-4336-B110-90365FFECBDD}" destId="{8A656470-59A1-4737-AE15-DEE45B6E2220}" srcOrd="0" destOrd="0" presId="urn:microsoft.com/office/officeart/2008/layout/VerticalCurvedList"/>
    <dgm:cxn modelId="{43FA422B-6F1A-4489-9AB2-03D232FCC17D}" srcId="{F73D57B9-2684-4BD9-90AE-B24830554E99}" destId="{D21D8387-7D9D-4336-B110-90365FFECBDD}" srcOrd="2" destOrd="0" parTransId="{4E590A00-0A48-43BB-BFCF-42F8D0320F8E}" sibTransId="{092FB4C8-E29E-44FF-969A-8D62DF468A2F}"/>
    <dgm:cxn modelId="{5A308533-CCBB-4A9A-ADD1-566A5133E51E}" srcId="{F73D57B9-2684-4BD9-90AE-B24830554E99}" destId="{016CD623-C49E-4DBA-9E6F-92D821B59A7B}" srcOrd="0" destOrd="0" parTransId="{071F37D0-4FE8-4B4B-918B-41914022753F}" sibTransId="{8F90C68A-2C5A-42E6-8435-978BBB7F62A6}"/>
    <dgm:cxn modelId="{7EE63538-A53C-4732-BAD6-AD3269DBDCFE}" type="presParOf" srcId="{29C8EFAC-71D3-4EFD-AAD3-5F92E95846A3}" destId="{3545A44E-52BB-49DC-B143-47F9E902C010}" srcOrd="0" destOrd="0" presId="urn:microsoft.com/office/officeart/2008/layout/VerticalCurvedList"/>
    <dgm:cxn modelId="{B2B0E02A-DFD9-4970-B66C-CADB650F0B9D}" type="presParOf" srcId="{3545A44E-52BB-49DC-B143-47F9E902C010}" destId="{6C2C5693-F514-4C26-97A7-BD1C067F7B80}" srcOrd="0" destOrd="0" presId="urn:microsoft.com/office/officeart/2008/layout/VerticalCurvedList"/>
    <dgm:cxn modelId="{655036F8-C681-4A4B-B48B-F8A31B638150}" type="presParOf" srcId="{6C2C5693-F514-4C26-97A7-BD1C067F7B80}" destId="{94BB9A61-47D5-4F5C-A414-A64182B6495E}" srcOrd="0" destOrd="0" presId="urn:microsoft.com/office/officeart/2008/layout/VerticalCurvedList"/>
    <dgm:cxn modelId="{0D61669F-4136-483B-A94E-AA3DD1943F69}" type="presParOf" srcId="{6C2C5693-F514-4C26-97A7-BD1C067F7B80}" destId="{C4CABBA5-B840-4A44-BAE6-26DB495E9059}" srcOrd="1" destOrd="0" presId="urn:microsoft.com/office/officeart/2008/layout/VerticalCurvedList"/>
    <dgm:cxn modelId="{C86B4CF4-85AF-44EE-B89E-CFDFAFF45E03}" type="presParOf" srcId="{6C2C5693-F514-4C26-97A7-BD1C067F7B80}" destId="{D1EB616D-2126-4B5F-8B9F-1B987563AC41}" srcOrd="2" destOrd="0" presId="urn:microsoft.com/office/officeart/2008/layout/VerticalCurvedList"/>
    <dgm:cxn modelId="{96A97A8F-8A7F-46DD-8DAA-DA5064F19BC8}" type="presParOf" srcId="{6C2C5693-F514-4C26-97A7-BD1C067F7B80}" destId="{B01BB725-A1D7-4037-9EE0-71EBA8417E8D}" srcOrd="3" destOrd="0" presId="urn:microsoft.com/office/officeart/2008/layout/VerticalCurvedList"/>
    <dgm:cxn modelId="{EF0238BD-3AA1-42C0-8648-CB5C77048BED}" type="presParOf" srcId="{3545A44E-52BB-49DC-B143-47F9E902C010}" destId="{9E898AFA-7BB9-4FC9-B14D-02C4DBCF5A43}" srcOrd="1" destOrd="0" presId="urn:microsoft.com/office/officeart/2008/layout/VerticalCurvedList"/>
    <dgm:cxn modelId="{0D4F40BA-2A03-46C2-9E9C-9C55413B34C8}" type="presParOf" srcId="{3545A44E-52BB-49DC-B143-47F9E902C010}" destId="{627B5AF2-1197-4988-904A-ADDE55CC310E}" srcOrd="2" destOrd="0" presId="urn:microsoft.com/office/officeart/2008/layout/VerticalCurvedList"/>
    <dgm:cxn modelId="{2EB8E6D4-106F-4608-9F03-4B28EF4E66B9}" type="presParOf" srcId="{627B5AF2-1197-4988-904A-ADDE55CC310E}" destId="{15CA874D-D6BD-4916-9930-FAF707156557}" srcOrd="0" destOrd="0" presId="urn:microsoft.com/office/officeart/2008/layout/VerticalCurvedList"/>
    <dgm:cxn modelId="{E7B434E4-4D43-45C8-A604-203B2F35A884}" type="presParOf" srcId="{3545A44E-52BB-49DC-B143-47F9E902C010}" destId="{424D808F-974D-4DEA-92A1-4BDBD10C26BE}" srcOrd="3" destOrd="0" presId="urn:microsoft.com/office/officeart/2008/layout/VerticalCurvedList"/>
    <dgm:cxn modelId="{1F20E6B8-83E0-4BA1-B4DD-03ECD80B1E16}" type="presParOf" srcId="{3545A44E-52BB-49DC-B143-47F9E902C010}" destId="{B0C57C38-F8F0-4C94-A74A-C904198FD449}" srcOrd="4" destOrd="0" presId="urn:microsoft.com/office/officeart/2008/layout/VerticalCurvedList"/>
    <dgm:cxn modelId="{D3551E78-5BBA-471C-B4F2-8DB33B361DDE}" type="presParOf" srcId="{B0C57C38-F8F0-4C94-A74A-C904198FD449}" destId="{4098BE5D-6B90-4A82-AD15-64C867D89856}" srcOrd="0" destOrd="0" presId="urn:microsoft.com/office/officeart/2008/layout/VerticalCurvedList"/>
    <dgm:cxn modelId="{33ECC72C-215F-436E-A8A6-2F6EB9CA1941}" type="presParOf" srcId="{3545A44E-52BB-49DC-B143-47F9E902C010}" destId="{8A656470-59A1-4737-AE15-DEE45B6E2220}" srcOrd="5" destOrd="0" presId="urn:microsoft.com/office/officeart/2008/layout/VerticalCurvedList"/>
    <dgm:cxn modelId="{36EBCE06-CF1D-4E53-A053-463AA895B518}" type="presParOf" srcId="{3545A44E-52BB-49DC-B143-47F9E902C010}" destId="{D9A1CEF7-B7CC-4F25-9AFF-81BE2FD70805}" srcOrd="6" destOrd="0" presId="urn:microsoft.com/office/officeart/2008/layout/VerticalCurvedList"/>
    <dgm:cxn modelId="{F31591B6-5843-4C0A-B599-545A682B2F0B}" type="presParOf" srcId="{D9A1CEF7-B7CC-4F25-9AFF-81BE2FD70805}" destId="{FBE17D77-3B91-4A5A-A826-E6B6CB0A0FF4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F73D57B9-2684-4BD9-90AE-B24830554E99}" type="doc">
      <dgm:prSet loTypeId="urn:microsoft.com/office/officeart/2008/layout/VerticalCurvedList" loCatId="list" qsTypeId="urn:microsoft.com/office/officeart/2005/8/quickstyle/simple2" qsCatId="simple" csTypeId="urn:microsoft.com/office/officeart/2005/8/colors/accent2_1" csCatId="accent2" phldr="1"/>
      <dgm:spPr/>
      <dgm:t>
        <a:bodyPr/>
        <a:lstStyle/>
        <a:p>
          <a:endParaRPr lang="es-EC"/>
        </a:p>
      </dgm:t>
    </dgm:pt>
    <dgm:pt modelId="{AC0C2AEE-C42D-44B1-8C5A-73FF6EF9044B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Implementar el Plan de Capacitación anual, con la finalidad de contar con profesionales actualizados sobre el giro del negocio y motivados, lo que les permitirá desempeñarse eficientemente en las actividades para beneficio de las empresas.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EBC5122-3887-4C35-BD8B-C9485E86C138}" type="parTrans" cxnId="{6DB57759-EE50-4AA1-8C7C-02DB6FB04F88}">
      <dgm:prSet/>
      <dgm:spPr/>
      <dgm:t>
        <a:bodyPr/>
        <a:lstStyle/>
        <a:p>
          <a:endParaRPr lang="es-EC"/>
        </a:p>
      </dgm:t>
    </dgm:pt>
    <dgm:pt modelId="{3944D170-3B34-461F-BD66-CB5F00C9A417}" type="sibTrans" cxnId="{6DB57759-EE50-4AA1-8C7C-02DB6FB04F88}">
      <dgm:prSet/>
      <dgm:spPr/>
      <dgm:t>
        <a:bodyPr/>
        <a:lstStyle/>
        <a:p>
          <a:endParaRPr lang="es-EC"/>
        </a:p>
      </dgm:t>
    </dgm:pt>
    <dgm:pt modelId="{E0A40593-C6E6-451B-AA32-8B4A78938297}">
      <dgm:prSet custT="1"/>
      <dgm:spPr/>
      <dgm:t>
        <a:bodyPr/>
        <a:lstStyle/>
        <a:p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Analizar las necesidades y problemas que se evidencian en la tesis, con el fin de mejorar el desempeño del personal de las empresas lácteas</a:t>
          </a:r>
          <a:endParaRPr lang="es-EC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5A79DAB-F83F-417F-9B78-D5DC6852230F}" type="parTrans" cxnId="{83985FE0-C29A-4E0E-8CE5-9CF583666CBD}">
      <dgm:prSet/>
      <dgm:spPr/>
      <dgm:t>
        <a:bodyPr/>
        <a:lstStyle/>
        <a:p>
          <a:endParaRPr lang="es-EC"/>
        </a:p>
      </dgm:t>
    </dgm:pt>
    <dgm:pt modelId="{9165CDF8-2617-4000-802A-979D3828AD19}" type="sibTrans" cxnId="{83985FE0-C29A-4E0E-8CE5-9CF583666CBD}">
      <dgm:prSet/>
      <dgm:spPr/>
      <dgm:t>
        <a:bodyPr/>
        <a:lstStyle/>
        <a:p>
          <a:endParaRPr lang="es-EC"/>
        </a:p>
      </dgm:t>
    </dgm:pt>
    <dgm:pt modelId="{DFE8806F-FCAB-40AF-A48B-940CAEA5A5A7}" type="pres">
      <dgm:prSet presAssocID="{F73D57B9-2684-4BD9-90AE-B24830554E9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C"/>
        </a:p>
      </dgm:t>
    </dgm:pt>
    <dgm:pt modelId="{2EC618DE-1DD3-4DE2-B9FB-FF16D2A4F08D}" type="pres">
      <dgm:prSet presAssocID="{F73D57B9-2684-4BD9-90AE-B24830554E99}" presName="Name1" presStyleCnt="0"/>
      <dgm:spPr/>
    </dgm:pt>
    <dgm:pt modelId="{029CF2BC-D58F-4285-8C1B-D0B2638B22A7}" type="pres">
      <dgm:prSet presAssocID="{F73D57B9-2684-4BD9-90AE-B24830554E99}" presName="cycle" presStyleCnt="0"/>
      <dgm:spPr/>
    </dgm:pt>
    <dgm:pt modelId="{B5B794BD-41E3-4FC5-9876-CA23D3CF3334}" type="pres">
      <dgm:prSet presAssocID="{F73D57B9-2684-4BD9-90AE-B24830554E99}" presName="srcNode" presStyleLbl="node1" presStyleIdx="0" presStyleCnt="2"/>
      <dgm:spPr/>
    </dgm:pt>
    <dgm:pt modelId="{CF9870C2-5E3E-4F6F-AE98-4734788A2286}" type="pres">
      <dgm:prSet presAssocID="{F73D57B9-2684-4BD9-90AE-B24830554E99}" presName="conn" presStyleLbl="parChTrans1D2" presStyleIdx="0" presStyleCnt="1"/>
      <dgm:spPr/>
      <dgm:t>
        <a:bodyPr/>
        <a:lstStyle/>
        <a:p>
          <a:endParaRPr lang="es-EC"/>
        </a:p>
      </dgm:t>
    </dgm:pt>
    <dgm:pt modelId="{A4FEC96D-3F9D-4037-A4FB-4E6D39B2E505}" type="pres">
      <dgm:prSet presAssocID="{F73D57B9-2684-4BD9-90AE-B24830554E99}" presName="extraNode" presStyleLbl="node1" presStyleIdx="0" presStyleCnt="2"/>
      <dgm:spPr/>
    </dgm:pt>
    <dgm:pt modelId="{4A11AB4B-0915-47FA-9674-D2CBD26BEFFB}" type="pres">
      <dgm:prSet presAssocID="{F73D57B9-2684-4BD9-90AE-B24830554E99}" presName="dstNode" presStyleLbl="node1" presStyleIdx="0" presStyleCnt="2"/>
      <dgm:spPr/>
    </dgm:pt>
    <dgm:pt modelId="{A8FFF846-EB45-4351-9364-F21DB60443A4}" type="pres">
      <dgm:prSet presAssocID="{AC0C2AEE-C42D-44B1-8C5A-73FF6EF9044B}" presName="text_1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D5B9C72-D831-4B4B-9F97-6A99C770E594}" type="pres">
      <dgm:prSet presAssocID="{AC0C2AEE-C42D-44B1-8C5A-73FF6EF9044B}" presName="accent_1" presStyleCnt="0"/>
      <dgm:spPr/>
    </dgm:pt>
    <dgm:pt modelId="{86770322-169E-4696-A35F-23FB9AA7A0BE}" type="pres">
      <dgm:prSet presAssocID="{AC0C2AEE-C42D-44B1-8C5A-73FF6EF9044B}" presName="accentRepeatNode" presStyleLbl="solidFgAcc1" presStyleIdx="0" presStyleCnt="2"/>
      <dgm:spPr/>
    </dgm:pt>
    <dgm:pt modelId="{F7A3380B-290D-43B9-8CD6-C4760A8C77CD}" type="pres">
      <dgm:prSet presAssocID="{E0A40593-C6E6-451B-AA32-8B4A78938297}" presName="text_2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A91A50DC-9F96-4DD6-BCAD-C5111F37B874}" type="pres">
      <dgm:prSet presAssocID="{E0A40593-C6E6-451B-AA32-8B4A78938297}" presName="accent_2" presStyleCnt="0"/>
      <dgm:spPr/>
    </dgm:pt>
    <dgm:pt modelId="{E41FBF62-E84E-4EDE-A1F7-B66252573E35}" type="pres">
      <dgm:prSet presAssocID="{E0A40593-C6E6-451B-AA32-8B4A78938297}" presName="accentRepeatNode" presStyleLbl="solidFgAcc1" presStyleIdx="1" presStyleCnt="2"/>
      <dgm:spPr/>
    </dgm:pt>
  </dgm:ptLst>
  <dgm:cxnLst>
    <dgm:cxn modelId="{4EA78FF6-19A9-4FB2-87A7-521B85A461E1}" type="presOf" srcId="{E0A40593-C6E6-451B-AA32-8B4A78938297}" destId="{F7A3380B-290D-43B9-8CD6-C4760A8C77CD}" srcOrd="0" destOrd="0" presId="urn:microsoft.com/office/officeart/2008/layout/VerticalCurvedList"/>
    <dgm:cxn modelId="{83985FE0-C29A-4E0E-8CE5-9CF583666CBD}" srcId="{F73D57B9-2684-4BD9-90AE-B24830554E99}" destId="{E0A40593-C6E6-451B-AA32-8B4A78938297}" srcOrd="1" destOrd="0" parTransId="{25A79DAB-F83F-417F-9B78-D5DC6852230F}" sibTransId="{9165CDF8-2617-4000-802A-979D3828AD19}"/>
    <dgm:cxn modelId="{6DB57759-EE50-4AA1-8C7C-02DB6FB04F88}" srcId="{F73D57B9-2684-4BD9-90AE-B24830554E99}" destId="{AC0C2AEE-C42D-44B1-8C5A-73FF6EF9044B}" srcOrd="0" destOrd="0" parTransId="{1EBC5122-3887-4C35-BD8B-C9485E86C138}" sibTransId="{3944D170-3B34-461F-BD66-CB5F00C9A417}"/>
    <dgm:cxn modelId="{358D3091-4DEB-495E-896C-4FDF603F2B9B}" type="presOf" srcId="{F73D57B9-2684-4BD9-90AE-B24830554E99}" destId="{DFE8806F-FCAB-40AF-A48B-940CAEA5A5A7}" srcOrd="0" destOrd="0" presId="urn:microsoft.com/office/officeart/2008/layout/VerticalCurvedList"/>
    <dgm:cxn modelId="{8D5BA35E-A8A5-4EFA-9AA7-2F870BA5B0E8}" type="presOf" srcId="{3944D170-3B34-461F-BD66-CB5F00C9A417}" destId="{CF9870C2-5E3E-4F6F-AE98-4734788A2286}" srcOrd="0" destOrd="0" presId="urn:microsoft.com/office/officeart/2008/layout/VerticalCurvedList"/>
    <dgm:cxn modelId="{9642D2FC-E831-40B0-B04C-1524813DDCC1}" type="presOf" srcId="{AC0C2AEE-C42D-44B1-8C5A-73FF6EF9044B}" destId="{A8FFF846-EB45-4351-9364-F21DB60443A4}" srcOrd="0" destOrd="0" presId="urn:microsoft.com/office/officeart/2008/layout/VerticalCurvedList"/>
    <dgm:cxn modelId="{70AE0ECA-8854-4EF2-A288-953F50F17768}" type="presParOf" srcId="{DFE8806F-FCAB-40AF-A48B-940CAEA5A5A7}" destId="{2EC618DE-1DD3-4DE2-B9FB-FF16D2A4F08D}" srcOrd="0" destOrd="0" presId="urn:microsoft.com/office/officeart/2008/layout/VerticalCurvedList"/>
    <dgm:cxn modelId="{62F60E85-18D8-4CF2-A12A-14388C0312B3}" type="presParOf" srcId="{2EC618DE-1DD3-4DE2-B9FB-FF16D2A4F08D}" destId="{029CF2BC-D58F-4285-8C1B-D0B2638B22A7}" srcOrd="0" destOrd="0" presId="urn:microsoft.com/office/officeart/2008/layout/VerticalCurvedList"/>
    <dgm:cxn modelId="{6746CE87-4D34-4D4F-8661-74C4BA9C1015}" type="presParOf" srcId="{029CF2BC-D58F-4285-8C1B-D0B2638B22A7}" destId="{B5B794BD-41E3-4FC5-9876-CA23D3CF3334}" srcOrd="0" destOrd="0" presId="urn:microsoft.com/office/officeart/2008/layout/VerticalCurvedList"/>
    <dgm:cxn modelId="{C770C448-3D74-4A1A-8FB3-E27FF43B06E2}" type="presParOf" srcId="{029CF2BC-D58F-4285-8C1B-D0B2638B22A7}" destId="{CF9870C2-5E3E-4F6F-AE98-4734788A2286}" srcOrd="1" destOrd="0" presId="urn:microsoft.com/office/officeart/2008/layout/VerticalCurvedList"/>
    <dgm:cxn modelId="{2B564279-9D2F-47A9-ACA8-C067EFE2A119}" type="presParOf" srcId="{029CF2BC-D58F-4285-8C1B-D0B2638B22A7}" destId="{A4FEC96D-3F9D-4037-A4FB-4E6D39B2E505}" srcOrd="2" destOrd="0" presId="urn:microsoft.com/office/officeart/2008/layout/VerticalCurvedList"/>
    <dgm:cxn modelId="{3FA53903-96B1-4051-8769-BD9A86986F8E}" type="presParOf" srcId="{029CF2BC-D58F-4285-8C1B-D0B2638B22A7}" destId="{4A11AB4B-0915-47FA-9674-D2CBD26BEFFB}" srcOrd="3" destOrd="0" presId="urn:microsoft.com/office/officeart/2008/layout/VerticalCurvedList"/>
    <dgm:cxn modelId="{073552AE-E657-4E73-829E-71F11F351B88}" type="presParOf" srcId="{2EC618DE-1DD3-4DE2-B9FB-FF16D2A4F08D}" destId="{A8FFF846-EB45-4351-9364-F21DB60443A4}" srcOrd="1" destOrd="0" presId="urn:microsoft.com/office/officeart/2008/layout/VerticalCurvedList"/>
    <dgm:cxn modelId="{789D743B-86EE-432D-866D-C07F2E80D3F3}" type="presParOf" srcId="{2EC618DE-1DD3-4DE2-B9FB-FF16D2A4F08D}" destId="{1D5B9C72-D831-4B4B-9F97-6A99C770E594}" srcOrd="2" destOrd="0" presId="urn:microsoft.com/office/officeart/2008/layout/VerticalCurvedList"/>
    <dgm:cxn modelId="{1D955DBE-8335-4058-BC2C-4D6F574007BF}" type="presParOf" srcId="{1D5B9C72-D831-4B4B-9F97-6A99C770E594}" destId="{86770322-169E-4696-A35F-23FB9AA7A0BE}" srcOrd="0" destOrd="0" presId="urn:microsoft.com/office/officeart/2008/layout/VerticalCurvedList"/>
    <dgm:cxn modelId="{128174FE-6378-4007-9628-BC430032736C}" type="presParOf" srcId="{2EC618DE-1DD3-4DE2-B9FB-FF16D2A4F08D}" destId="{F7A3380B-290D-43B9-8CD6-C4760A8C77CD}" srcOrd="3" destOrd="0" presId="urn:microsoft.com/office/officeart/2008/layout/VerticalCurvedList"/>
    <dgm:cxn modelId="{053A98A4-14CD-48B2-89CE-75E6A8EF54A2}" type="presParOf" srcId="{2EC618DE-1DD3-4DE2-B9FB-FF16D2A4F08D}" destId="{A91A50DC-9F96-4DD6-BCAD-C5111F37B874}" srcOrd="4" destOrd="0" presId="urn:microsoft.com/office/officeart/2008/layout/VerticalCurvedList"/>
    <dgm:cxn modelId="{D30DB696-864C-4128-84BB-599391874650}" type="presParOf" srcId="{A91A50DC-9F96-4DD6-BCAD-C5111F37B874}" destId="{E41FBF62-E84E-4EDE-A1F7-B66252573E3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C34E57-1BBB-4012-B8A7-A668A260352B}" type="doc">
      <dgm:prSet loTypeId="urn:microsoft.com/office/officeart/2005/8/layout/target3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E0F221C-E169-4D90-8E15-DFAAE3FE372F}">
      <dgm:prSet phldrT="[Texto]" custT="1"/>
      <dgm:spPr/>
      <dgm:t>
        <a:bodyPr/>
        <a:lstStyle/>
        <a:p>
          <a:r>
            <a:rPr lang="es-EC" sz="2800" b="0" dirty="0" smtClean="0"/>
            <a:t>Se torna de valor investigar en las empresas lácteas como los niveles de formación de sus profesionales establecen una determinada estructura organizacional</a:t>
          </a:r>
          <a:r>
            <a:rPr lang="es-EC" sz="2800" dirty="0" smtClean="0"/>
            <a:t>.</a:t>
          </a:r>
          <a:endParaRPr lang="es-EC" sz="2800" dirty="0"/>
        </a:p>
      </dgm:t>
    </dgm:pt>
    <dgm:pt modelId="{C4FE6AC5-1FAC-47BD-992F-6D859F64083F}" type="parTrans" cxnId="{4C8C4733-27BB-4587-8A45-4611F22CE727}">
      <dgm:prSet/>
      <dgm:spPr/>
      <dgm:t>
        <a:bodyPr/>
        <a:lstStyle/>
        <a:p>
          <a:endParaRPr lang="es-EC"/>
        </a:p>
      </dgm:t>
    </dgm:pt>
    <dgm:pt modelId="{34E20BAA-648B-4C0D-ABDD-E58F163E671A}" type="sibTrans" cxnId="{4C8C4733-27BB-4587-8A45-4611F22CE727}">
      <dgm:prSet/>
      <dgm:spPr/>
      <dgm:t>
        <a:bodyPr/>
        <a:lstStyle/>
        <a:p>
          <a:endParaRPr lang="es-EC"/>
        </a:p>
      </dgm:t>
    </dgm:pt>
    <dgm:pt modelId="{AE688202-D4E6-42C0-A65E-3E76F04808FA}" type="pres">
      <dgm:prSet presAssocID="{67C34E57-1BBB-4012-B8A7-A668A260352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1BB657B0-F31F-4C5C-A045-05357BE9824D}" type="pres">
      <dgm:prSet presAssocID="{BE0F221C-E169-4D90-8E15-DFAAE3FE372F}" presName="circle1" presStyleLbl="node1" presStyleIdx="0" presStyleCnt="1"/>
      <dgm:spPr/>
      <dgm:t>
        <a:bodyPr/>
        <a:lstStyle/>
        <a:p>
          <a:endParaRPr lang="es-EC"/>
        </a:p>
      </dgm:t>
    </dgm:pt>
    <dgm:pt modelId="{8C63643D-AC40-4EEE-BBD9-F97E6C0AFB09}" type="pres">
      <dgm:prSet presAssocID="{BE0F221C-E169-4D90-8E15-DFAAE3FE372F}" presName="space" presStyleCnt="0"/>
      <dgm:spPr/>
      <dgm:t>
        <a:bodyPr/>
        <a:lstStyle/>
        <a:p>
          <a:endParaRPr lang="es-EC"/>
        </a:p>
      </dgm:t>
    </dgm:pt>
    <dgm:pt modelId="{8EAA5173-BE3C-443D-BAB6-817AFA685890}" type="pres">
      <dgm:prSet presAssocID="{BE0F221C-E169-4D90-8E15-DFAAE3FE372F}" presName="rect1" presStyleLbl="alignAcc1" presStyleIdx="0" presStyleCnt="1"/>
      <dgm:spPr/>
      <dgm:t>
        <a:bodyPr/>
        <a:lstStyle/>
        <a:p>
          <a:endParaRPr lang="es-EC"/>
        </a:p>
      </dgm:t>
    </dgm:pt>
    <dgm:pt modelId="{CB4FBF43-D0BB-4500-A3B7-CE926C4F6C56}" type="pres">
      <dgm:prSet presAssocID="{BE0F221C-E169-4D90-8E15-DFAAE3FE372F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0A80210-BEC2-408A-BC64-5F4BBA99A1FA}" type="presOf" srcId="{BE0F221C-E169-4D90-8E15-DFAAE3FE372F}" destId="{8EAA5173-BE3C-443D-BAB6-817AFA685890}" srcOrd="0" destOrd="0" presId="urn:microsoft.com/office/officeart/2005/8/layout/target3"/>
    <dgm:cxn modelId="{6B357727-67DC-4A61-880C-1F741FBBA5A4}" type="presOf" srcId="{67C34E57-1BBB-4012-B8A7-A668A260352B}" destId="{AE688202-D4E6-42C0-A65E-3E76F04808FA}" srcOrd="0" destOrd="0" presId="urn:microsoft.com/office/officeart/2005/8/layout/target3"/>
    <dgm:cxn modelId="{4C8C4733-27BB-4587-8A45-4611F22CE727}" srcId="{67C34E57-1BBB-4012-B8A7-A668A260352B}" destId="{BE0F221C-E169-4D90-8E15-DFAAE3FE372F}" srcOrd="0" destOrd="0" parTransId="{C4FE6AC5-1FAC-47BD-992F-6D859F64083F}" sibTransId="{34E20BAA-648B-4C0D-ABDD-E58F163E671A}"/>
    <dgm:cxn modelId="{1EE8BF24-947C-412A-9669-A1FDB4E0410E}" type="presOf" srcId="{BE0F221C-E169-4D90-8E15-DFAAE3FE372F}" destId="{CB4FBF43-D0BB-4500-A3B7-CE926C4F6C56}" srcOrd="1" destOrd="0" presId="urn:microsoft.com/office/officeart/2005/8/layout/target3"/>
    <dgm:cxn modelId="{96992C73-5BD7-4998-B9EC-9773A084987B}" type="presParOf" srcId="{AE688202-D4E6-42C0-A65E-3E76F04808FA}" destId="{1BB657B0-F31F-4C5C-A045-05357BE9824D}" srcOrd="0" destOrd="0" presId="urn:microsoft.com/office/officeart/2005/8/layout/target3"/>
    <dgm:cxn modelId="{DBB1FC57-701A-4A15-8D27-DDE5E7AA1DFC}" type="presParOf" srcId="{AE688202-D4E6-42C0-A65E-3E76F04808FA}" destId="{8C63643D-AC40-4EEE-BBD9-F97E6C0AFB09}" srcOrd="1" destOrd="0" presId="urn:microsoft.com/office/officeart/2005/8/layout/target3"/>
    <dgm:cxn modelId="{FB8A044E-830A-4831-903F-63351ADBD928}" type="presParOf" srcId="{AE688202-D4E6-42C0-A65E-3E76F04808FA}" destId="{8EAA5173-BE3C-443D-BAB6-817AFA685890}" srcOrd="2" destOrd="0" presId="urn:microsoft.com/office/officeart/2005/8/layout/target3"/>
    <dgm:cxn modelId="{714E24AA-76A7-48CF-B3BA-FDF56B48724B}" type="presParOf" srcId="{AE688202-D4E6-42C0-A65E-3E76F04808FA}" destId="{CB4FBF43-D0BB-4500-A3B7-CE926C4F6C5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237ACED-56CF-4791-AB34-9CFEE2679246}" type="doc">
      <dgm:prSet loTypeId="urn:microsoft.com/office/officeart/2005/8/layout/lProcess2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013F0E4E-E9A6-449E-A141-006A311779C5}">
      <dgm:prSet phldrT="[Texto]" custT="1"/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  <a:r>
            <a:rPr lang="es-EC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dirty="0"/>
        </a:p>
      </dgm:t>
    </dgm:pt>
    <dgm:pt modelId="{27E3D22E-4347-4155-80BD-D11AFB5F3554}" type="parTrans" cxnId="{9673F007-4F2F-44A8-A3B1-1FB61531575E}">
      <dgm:prSet/>
      <dgm:spPr/>
      <dgm:t>
        <a:bodyPr/>
        <a:lstStyle/>
        <a:p>
          <a:endParaRPr lang="es-EC"/>
        </a:p>
      </dgm:t>
    </dgm:pt>
    <dgm:pt modelId="{D753DFB9-6DF4-4C27-9683-B4F1BA762F12}" type="sibTrans" cxnId="{9673F007-4F2F-44A8-A3B1-1FB61531575E}">
      <dgm:prSet/>
      <dgm:spPr/>
      <dgm:t>
        <a:bodyPr/>
        <a:lstStyle/>
        <a:p>
          <a:endParaRPr lang="es-EC"/>
        </a:p>
      </dgm:t>
    </dgm:pt>
    <dgm:pt modelId="{C001C96D-CD3B-4442-968A-17EEFB21EABE}">
      <dgm:prSet custT="1"/>
      <dgm:spPr/>
      <dgm:t>
        <a:bodyPr/>
        <a:lstStyle/>
        <a:p>
          <a:r>
            <a:rPr lang="es-EC" sz="2800" dirty="0" smtClean="0">
              <a:latin typeface="Arial" panose="020B0604020202020204" pitchFamily="34" charset="0"/>
              <a:cs typeface="Arial" panose="020B0604020202020204" pitchFamily="34" charset="0"/>
            </a:rPr>
            <a:t>Analizar la interrelación del nivel de formación del Talento Humano con la estructura organizacional que presentan las industrias lácteas del Cantón Mejía durante 2017</a:t>
          </a:r>
          <a:r>
            <a:rPr lang="es-EC" sz="20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gm:t>
    </dgm:pt>
    <dgm:pt modelId="{FD5835A1-C95D-467A-97DA-9C67474C3621}" type="parTrans" cxnId="{32F09745-24AC-450A-A3A5-22FD44631C10}">
      <dgm:prSet/>
      <dgm:spPr/>
      <dgm:t>
        <a:bodyPr/>
        <a:lstStyle/>
        <a:p>
          <a:endParaRPr lang="es-EC"/>
        </a:p>
      </dgm:t>
    </dgm:pt>
    <dgm:pt modelId="{5F37EFAE-265A-45D2-B3C1-E4FC53355ACB}" type="sibTrans" cxnId="{32F09745-24AC-450A-A3A5-22FD44631C10}">
      <dgm:prSet/>
      <dgm:spPr/>
      <dgm:t>
        <a:bodyPr/>
        <a:lstStyle/>
        <a:p>
          <a:endParaRPr lang="es-EC"/>
        </a:p>
      </dgm:t>
    </dgm:pt>
    <dgm:pt modelId="{7B75DDBB-CDEE-43AD-B398-A3FE88B05596}" type="pres">
      <dgm:prSet presAssocID="{6237ACED-56CF-4791-AB34-9CFEE267924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D7768A9-64D2-4114-A41A-330FD855043A}" type="pres">
      <dgm:prSet presAssocID="{013F0E4E-E9A6-449E-A141-006A311779C5}" presName="compNode" presStyleCnt="0"/>
      <dgm:spPr/>
      <dgm:t>
        <a:bodyPr/>
        <a:lstStyle/>
        <a:p>
          <a:endParaRPr lang="es-EC"/>
        </a:p>
      </dgm:t>
    </dgm:pt>
    <dgm:pt modelId="{CC1B8546-74F4-4CA8-B6ED-34B88013EF54}" type="pres">
      <dgm:prSet presAssocID="{013F0E4E-E9A6-449E-A141-006A311779C5}" presName="aNode" presStyleLbl="bgShp" presStyleIdx="0" presStyleCnt="1" custLinFactNeighborX="-277" custLinFactNeighborY="-1572"/>
      <dgm:spPr/>
      <dgm:t>
        <a:bodyPr/>
        <a:lstStyle/>
        <a:p>
          <a:endParaRPr lang="es-EC"/>
        </a:p>
      </dgm:t>
    </dgm:pt>
    <dgm:pt modelId="{ADA6D4B3-9622-4906-A9D3-78D0053FC7A1}" type="pres">
      <dgm:prSet presAssocID="{013F0E4E-E9A6-449E-A141-006A311779C5}" presName="textNode" presStyleLbl="bgShp" presStyleIdx="0" presStyleCnt="1"/>
      <dgm:spPr/>
      <dgm:t>
        <a:bodyPr/>
        <a:lstStyle/>
        <a:p>
          <a:endParaRPr lang="es-EC"/>
        </a:p>
      </dgm:t>
    </dgm:pt>
    <dgm:pt modelId="{CBA2C3EC-6CF9-4F3C-80AD-7A13893B78DC}" type="pres">
      <dgm:prSet presAssocID="{013F0E4E-E9A6-449E-A141-006A311779C5}" presName="compChildNode" presStyleCnt="0"/>
      <dgm:spPr/>
      <dgm:t>
        <a:bodyPr/>
        <a:lstStyle/>
        <a:p>
          <a:endParaRPr lang="es-EC"/>
        </a:p>
      </dgm:t>
    </dgm:pt>
    <dgm:pt modelId="{C9566397-376B-4701-9ACC-E91305F0669A}" type="pres">
      <dgm:prSet presAssocID="{013F0E4E-E9A6-449E-A141-006A311779C5}" presName="theInnerList" presStyleCnt="0"/>
      <dgm:spPr/>
      <dgm:t>
        <a:bodyPr/>
        <a:lstStyle/>
        <a:p>
          <a:endParaRPr lang="es-EC"/>
        </a:p>
      </dgm:t>
    </dgm:pt>
    <dgm:pt modelId="{2998E658-20F8-4B45-A3B5-C9594C5F82C8}" type="pres">
      <dgm:prSet presAssocID="{C001C96D-CD3B-4442-968A-17EEFB21EABE}" presName="childNode" presStyleLbl="node1" presStyleIdx="0" presStyleCnt="1" custLinFactNeighborX="-347" custLinFactNeighborY="-2419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4059430-6F3F-4FE0-B6D1-43EA12A38166}" type="presOf" srcId="{013F0E4E-E9A6-449E-A141-006A311779C5}" destId="{ADA6D4B3-9622-4906-A9D3-78D0053FC7A1}" srcOrd="1" destOrd="0" presId="urn:microsoft.com/office/officeart/2005/8/layout/lProcess2"/>
    <dgm:cxn modelId="{9673F007-4F2F-44A8-A3B1-1FB61531575E}" srcId="{6237ACED-56CF-4791-AB34-9CFEE2679246}" destId="{013F0E4E-E9A6-449E-A141-006A311779C5}" srcOrd="0" destOrd="0" parTransId="{27E3D22E-4347-4155-80BD-D11AFB5F3554}" sibTransId="{D753DFB9-6DF4-4C27-9683-B4F1BA762F12}"/>
    <dgm:cxn modelId="{C9541EDD-B666-4F28-82B2-DD089FAA2EC0}" type="presOf" srcId="{013F0E4E-E9A6-449E-A141-006A311779C5}" destId="{CC1B8546-74F4-4CA8-B6ED-34B88013EF54}" srcOrd="0" destOrd="0" presId="urn:microsoft.com/office/officeart/2005/8/layout/lProcess2"/>
    <dgm:cxn modelId="{547611AC-AE7D-4230-943A-1D9B4B0A9EA1}" type="presOf" srcId="{6237ACED-56CF-4791-AB34-9CFEE2679246}" destId="{7B75DDBB-CDEE-43AD-B398-A3FE88B05596}" srcOrd="0" destOrd="0" presId="urn:microsoft.com/office/officeart/2005/8/layout/lProcess2"/>
    <dgm:cxn modelId="{32F09745-24AC-450A-A3A5-22FD44631C10}" srcId="{013F0E4E-E9A6-449E-A141-006A311779C5}" destId="{C001C96D-CD3B-4442-968A-17EEFB21EABE}" srcOrd="0" destOrd="0" parTransId="{FD5835A1-C95D-467A-97DA-9C67474C3621}" sibTransId="{5F37EFAE-265A-45D2-B3C1-E4FC53355ACB}"/>
    <dgm:cxn modelId="{81F2C5B3-8B51-479A-82EE-8B7D6B2E6D17}" type="presOf" srcId="{C001C96D-CD3B-4442-968A-17EEFB21EABE}" destId="{2998E658-20F8-4B45-A3B5-C9594C5F82C8}" srcOrd="0" destOrd="0" presId="urn:microsoft.com/office/officeart/2005/8/layout/lProcess2"/>
    <dgm:cxn modelId="{912AC731-E87C-4528-BA7F-352C61BDB980}" type="presParOf" srcId="{7B75DDBB-CDEE-43AD-B398-A3FE88B05596}" destId="{0D7768A9-64D2-4114-A41A-330FD855043A}" srcOrd="0" destOrd="0" presId="urn:microsoft.com/office/officeart/2005/8/layout/lProcess2"/>
    <dgm:cxn modelId="{8C43D59D-A940-446B-BD60-F8A967533708}" type="presParOf" srcId="{0D7768A9-64D2-4114-A41A-330FD855043A}" destId="{CC1B8546-74F4-4CA8-B6ED-34B88013EF54}" srcOrd="0" destOrd="0" presId="urn:microsoft.com/office/officeart/2005/8/layout/lProcess2"/>
    <dgm:cxn modelId="{9415A7D5-AB5C-4306-ACA3-DA36AE926575}" type="presParOf" srcId="{0D7768A9-64D2-4114-A41A-330FD855043A}" destId="{ADA6D4B3-9622-4906-A9D3-78D0053FC7A1}" srcOrd="1" destOrd="0" presId="urn:microsoft.com/office/officeart/2005/8/layout/lProcess2"/>
    <dgm:cxn modelId="{74B5ECB4-526F-4F91-B010-5B8702BEF347}" type="presParOf" srcId="{0D7768A9-64D2-4114-A41A-330FD855043A}" destId="{CBA2C3EC-6CF9-4F3C-80AD-7A13893B78DC}" srcOrd="2" destOrd="0" presId="urn:microsoft.com/office/officeart/2005/8/layout/lProcess2"/>
    <dgm:cxn modelId="{50846AB3-6BBF-4225-A593-B6FCE2143339}" type="presParOf" srcId="{CBA2C3EC-6CF9-4F3C-80AD-7A13893B78DC}" destId="{C9566397-376B-4701-9ACC-E91305F0669A}" srcOrd="0" destOrd="0" presId="urn:microsoft.com/office/officeart/2005/8/layout/lProcess2"/>
    <dgm:cxn modelId="{7E01AF82-2E51-4782-87EF-BA67ED020421}" type="presParOf" srcId="{C9566397-376B-4701-9ACC-E91305F0669A}" destId="{2998E658-20F8-4B45-A3B5-C9594C5F82C8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414BDDF-8ABE-48DB-B8C3-345DC1F911B6}" type="doc">
      <dgm:prSet loTypeId="urn:microsoft.com/office/officeart/2008/layout/SquareAccent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565DE6B1-F217-4F38-8A2B-E4766324D7D5}">
      <dgm:prSet phldrT="[Texto]" custT="1"/>
      <dgm:spPr/>
      <dgm:t>
        <a:bodyPr/>
        <a:lstStyle/>
        <a:p>
          <a:r>
            <a:rPr lang="es-EC" sz="4400" dirty="0" smtClean="0"/>
            <a:t> </a:t>
          </a:r>
          <a:r>
            <a:rPr lang="es-EC" sz="2800" b="1" dirty="0" smtClean="0"/>
            <a:t>Estudios relacionados </a:t>
          </a:r>
          <a:endParaRPr lang="es-EC" sz="3600" b="1" dirty="0"/>
        </a:p>
      </dgm:t>
    </dgm:pt>
    <dgm:pt modelId="{300B16CA-40B3-4513-93A9-630A718A3299}" type="parTrans" cxnId="{B558CC9F-B0F0-49CF-BE19-ED21D05186D9}">
      <dgm:prSet/>
      <dgm:spPr/>
      <dgm:t>
        <a:bodyPr/>
        <a:lstStyle/>
        <a:p>
          <a:endParaRPr lang="es-EC"/>
        </a:p>
      </dgm:t>
    </dgm:pt>
    <dgm:pt modelId="{8D785119-8E92-47F8-81A4-9FA192B7C243}" type="sibTrans" cxnId="{B558CC9F-B0F0-49CF-BE19-ED21D05186D9}">
      <dgm:prSet/>
      <dgm:spPr/>
      <dgm:t>
        <a:bodyPr/>
        <a:lstStyle/>
        <a:p>
          <a:endParaRPr lang="es-EC"/>
        </a:p>
      </dgm:t>
    </dgm:pt>
    <dgm:pt modelId="{42CD2B92-F0EC-472A-90BB-973A1E2E0348}">
      <dgm:prSet phldrT="[Texto]" custT="1"/>
      <dgm:spPr/>
      <dgm:t>
        <a:bodyPr/>
        <a:lstStyle/>
        <a:p>
          <a:r>
            <a:rPr lang="es-EC" sz="2000" b="0" dirty="0" smtClean="0"/>
            <a:t>Perfil emprendedor de personal de las empresas lácteas Venezuela (Marín, 2010).</a:t>
          </a:r>
          <a:endParaRPr lang="es-EC" sz="2000" b="0" dirty="0"/>
        </a:p>
      </dgm:t>
    </dgm:pt>
    <dgm:pt modelId="{E5750961-EE84-4A54-958C-8AF8B14778EA}" type="parTrans" cxnId="{3C62800E-D0B4-4D93-BFE2-B96E573CF7F7}">
      <dgm:prSet/>
      <dgm:spPr/>
      <dgm:t>
        <a:bodyPr/>
        <a:lstStyle/>
        <a:p>
          <a:endParaRPr lang="es-EC"/>
        </a:p>
      </dgm:t>
    </dgm:pt>
    <dgm:pt modelId="{457BAE67-579C-415B-AAEE-B1A429135D8D}" type="sibTrans" cxnId="{3C62800E-D0B4-4D93-BFE2-B96E573CF7F7}">
      <dgm:prSet/>
      <dgm:spPr/>
      <dgm:t>
        <a:bodyPr/>
        <a:lstStyle/>
        <a:p>
          <a:endParaRPr lang="es-EC"/>
        </a:p>
      </dgm:t>
    </dgm:pt>
    <dgm:pt modelId="{BF8C4D57-4958-4C89-8B55-C1A4E98394A3}">
      <dgm:prSet phldrT="[Texto]" custT="1"/>
      <dgm:spPr/>
      <dgm:t>
        <a:bodyPr/>
        <a:lstStyle/>
        <a:p>
          <a:r>
            <a:rPr lang="es-EC" sz="2000" b="0" dirty="0" smtClean="0"/>
            <a:t>Productividad, competitividad e innovación en el sector lácteo y el papel de los actores en su mejoramiento-Colombia  (López, Tovar &amp; Palacio, 2007). </a:t>
          </a:r>
          <a:endParaRPr lang="es-EC" sz="2000" b="0" dirty="0"/>
        </a:p>
      </dgm:t>
    </dgm:pt>
    <dgm:pt modelId="{C2633D0D-1FF7-48E3-8061-869B0DF9400D}" type="parTrans" cxnId="{8113EEFD-5BF0-4995-A157-5DC0F4B491C0}">
      <dgm:prSet/>
      <dgm:spPr/>
      <dgm:t>
        <a:bodyPr/>
        <a:lstStyle/>
        <a:p>
          <a:endParaRPr lang="es-EC"/>
        </a:p>
      </dgm:t>
    </dgm:pt>
    <dgm:pt modelId="{F5FD3839-7F38-4A2C-9E75-A3BF86169669}" type="sibTrans" cxnId="{8113EEFD-5BF0-4995-A157-5DC0F4B491C0}">
      <dgm:prSet/>
      <dgm:spPr/>
      <dgm:t>
        <a:bodyPr/>
        <a:lstStyle/>
        <a:p>
          <a:endParaRPr lang="es-EC"/>
        </a:p>
      </dgm:t>
    </dgm:pt>
    <dgm:pt modelId="{C0CC89F6-37C1-4D9C-9028-4FE3071C361A}">
      <dgm:prSet phldrT="[Texto]" custT="1"/>
      <dgm:spPr/>
      <dgm:t>
        <a:bodyPr/>
        <a:lstStyle/>
        <a:p>
          <a:r>
            <a:rPr lang="es-EC" sz="2000" b="0" dirty="0" smtClean="0"/>
            <a:t>Administración del capital humano en las organizaciones del sector rural lácteos- México (Duran , Basurto , &amp; Pérez, 2011).</a:t>
          </a:r>
          <a:endParaRPr lang="es-EC" sz="2000" b="0" dirty="0"/>
        </a:p>
      </dgm:t>
    </dgm:pt>
    <dgm:pt modelId="{D0855326-8EA3-4B77-B626-64DDECE9D82E}" type="parTrans" cxnId="{12654D05-A524-4F38-BFC7-850DC1CE3340}">
      <dgm:prSet/>
      <dgm:spPr/>
      <dgm:t>
        <a:bodyPr/>
        <a:lstStyle/>
        <a:p>
          <a:endParaRPr lang="es-EC"/>
        </a:p>
      </dgm:t>
    </dgm:pt>
    <dgm:pt modelId="{7538142A-AA8C-486A-975B-B17A4F93E1B0}" type="sibTrans" cxnId="{12654D05-A524-4F38-BFC7-850DC1CE3340}">
      <dgm:prSet/>
      <dgm:spPr/>
      <dgm:t>
        <a:bodyPr/>
        <a:lstStyle/>
        <a:p>
          <a:endParaRPr lang="es-EC"/>
        </a:p>
      </dgm:t>
    </dgm:pt>
    <dgm:pt modelId="{720A2954-39F8-4CB5-88FE-EF0A2246E189}" type="pres">
      <dgm:prSet presAssocID="{2414BDDF-8ABE-48DB-B8C3-345DC1F911B6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s-EC"/>
        </a:p>
      </dgm:t>
    </dgm:pt>
    <dgm:pt modelId="{599378F8-56E2-45AB-AF67-0EED7A60E3C5}" type="pres">
      <dgm:prSet presAssocID="{565DE6B1-F217-4F38-8A2B-E4766324D7D5}" presName="root" presStyleCnt="0">
        <dgm:presLayoutVars>
          <dgm:chMax/>
          <dgm:chPref/>
        </dgm:presLayoutVars>
      </dgm:prSet>
      <dgm:spPr/>
    </dgm:pt>
    <dgm:pt modelId="{BF3AB329-55B3-4AF2-AC10-D0BCB8D19A81}" type="pres">
      <dgm:prSet presAssocID="{565DE6B1-F217-4F38-8A2B-E4766324D7D5}" presName="rootComposite" presStyleCnt="0">
        <dgm:presLayoutVars/>
      </dgm:prSet>
      <dgm:spPr/>
    </dgm:pt>
    <dgm:pt modelId="{4EF6CE8B-EE82-484C-8B02-E9A4DF233711}" type="pres">
      <dgm:prSet presAssocID="{565DE6B1-F217-4F38-8A2B-E4766324D7D5}" presName="ParentAccent" presStyleLbl="alignNode1" presStyleIdx="0" presStyleCnt="1"/>
      <dgm:spPr/>
    </dgm:pt>
    <dgm:pt modelId="{DF2176D0-3637-4D66-AE01-C73D92833E60}" type="pres">
      <dgm:prSet presAssocID="{565DE6B1-F217-4F38-8A2B-E4766324D7D5}" presName="ParentSmallAccent" presStyleLbl="fgAcc1" presStyleIdx="0" presStyleCnt="1"/>
      <dgm:spPr/>
    </dgm:pt>
    <dgm:pt modelId="{64BFD49F-337A-43EE-B70E-7161F0D943EF}" type="pres">
      <dgm:prSet presAssocID="{565DE6B1-F217-4F38-8A2B-E4766324D7D5}" presName="Parent" presStyleLbl="revTx" presStyleIdx="0" presStyleCnt="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BCBCA3-07D7-43F0-8129-F3EA22D3EDDA}" type="pres">
      <dgm:prSet presAssocID="{565DE6B1-F217-4F38-8A2B-E4766324D7D5}" presName="childShape" presStyleCnt="0">
        <dgm:presLayoutVars>
          <dgm:chMax val="0"/>
          <dgm:chPref val="0"/>
        </dgm:presLayoutVars>
      </dgm:prSet>
      <dgm:spPr/>
    </dgm:pt>
    <dgm:pt modelId="{5488D816-C534-43C2-B2CA-DC6C169B637B}" type="pres">
      <dgm:prSet presAssocID="{C0CC89F6-37C1-4D9C-9028-4FE3071C361A}" presName="childComposite" presStyleCnt="0">
        <dgm:presLayoutVars>
          <dgm:chMax val="0"/>
          <dgm:chPref val="0"/>
        </dgm:presLayoutVars>
      </dgm:prSet>
      <dgm:spPr/>
    </dgm:pt>
    <dgm:pt modelId="{45234F3D-AE21-4463-AFEF-605CEA91F29C}" type="pres">
      <dgm:prSet presAssocID="{C0CC89F6-37C1-4D9C-9028-4FE3071C361A}" presName="ChildAccent" presStyleLbl="solidFgAcc1" presStyleIdx="0" presStyleCnt="3"/>
      <dgm:spPr/>
    </dgm:pt>
    <dgm:pt modelId="{617BEDDA-4A2D-458C-A9BA-24CA2262E6ED}" type="pres">
      <dgm:prSet presAssocID="{C0CC89F6-37C1-4D9C-9028-4FE3071C361A}" presName="Child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5445C9-C203-4DAB-959C-35194BE0B4C6}" type="pres">
      <dgm:prSet presAssocID="{42CD2B92-F0EC-472A-90BB-973A1E2E0348}" presName="childComposite" presStyleCnt="0">
        <dgm:presLayoutVars>
          <dgm:chMax val="0"/>
          <dgm:chPref val="0"/>
        </dgm:presLayoutVars>
      </dgm:prSet>
      <dgm:spPr/>
    </dgm:pt>
    <dgm:pt modelId="{DF63D75F-65EF-4FBE-AD46-E701B5ED890B}" type="pres">
      <dgm:prSet presAssocID="{42CD2B92-F0EC-472A-90BB-973A1E2E0348}" presName="ChildAccent" presStyleLbl="solidFgAcc1" presStyleIdx="1" presStyleCnt="3"/>
      <dgm:spPr/>
    </dgm:pt>
    <dgm:pt modelId="{D9192354-F387-4F7C-8CFC-6F4EE212D634}" type="pres">
      <dgm:prSet presAssocID="{42CD2B92-F0EC-472A-90BB-973A1E2E0348}" presName="Child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325C0C-5C2F-4D59-928B-B2D3AD75EBDE}" type="pres">
      <dgm:prSet presAssocID="{BF8C4D57-4958-4C89-8B55-C1A4E98394A3}" presName="childComposite" presStyleCnt="0">
        <dgm:presLayoutVars>
          <dgm:chMax val="0"/>
          <dgm:chPref val="0"/>
        </dgm:presLayoutVars>
      </dgm:prSet>
      <dgm:spPr/>
    </dgm:pt>
    <dgm:pt modelId="{CBF4BD3E-D5C0-445F-8B31-DCCC4B601ED1}" type="pres">
      <dgm:prSet presAssocID="{BF8C4D57-4958-4C89-8B55-C1A4E98394A3}" presName="ChildAccent" presStyleLbl="solidFgAcc1" presStyleIdx="2" presStyleCnt="3"/>
      <dgm:spPr/>
    </dgm:pt>
    <dgm:pt modelId="{32D51001-A667-48C5-A4F8-68CBA2BF14AC}" type="pres">
      <dgm:prSet presAssocID="{BF8C4D57-4958-4C89-8B55-C1A4E98394A3}" presName="Child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26B1ABCF-2ED5-4C93-BE83-2E2A4E9D1B61}" type="presOf" srcId="{565DE6B1-F217-4F38-8A2B-E4766324D7D5}" destId="{64BFD49F-337A-43EE-B70E-7161F0D943EF}" srcOrd="0" destOrd="0" presId="urn:microsoft.com/office/officeart/2008/layout/SquareAccentList"/>
    <dgm:cxn modelId="{4F33443D-DD39-49BE-B444-BDF5611BD96A}" type="presOf" srcId="{2414BDDF-8ABE-48DB-B8C3-345DC1F911B6}" destId="{720A2954-39F8-4CB5-88FE-EF0A2246E189}" srcOrd="0" destOrd="0" presId="urn:microsoft.com/office/officeart/2008/layout/SquareAccentList"/>
    <dgm:cxn modelId="{2CB89309-6928-425D-B8AD-942F6C19A971}" type="presOf" srcId="{C0CC89F6-37C1-4D9C-9028-4FE3071C361A}" destId="{617BEDDA-4A2D-458C-A9BA-24CA2262E6ED}" srcOrd="0" destOrd="0" presId="urn:microsoft.com/office/officeart/2008/layout/SquareAccentList"/>
    <dgm:cxn modelId="{3C62800E-D0B4-4D93-BFE2-B96E573CF7F7}" srcId="{565DE6B1-F217-4F38-8A2B-E4766324D7D5}" destId="{42CD2B92-F0EC-472A-90BB-973A1E2E0348}" srcOrd="1" destOrd="0" parTransId="{E5750961-EE84-4A54-958C-8AF8B14778EA}" sibTransId="{457BAE67-579C-415B-AAEE-B1A429135D8D}"/>
    <dgm:cxn modelId="{8651C6B1-5419-44BD-90DC-A277911ACED4}" type="presOf" srcId="{BF8C4D57-4958-4C89-8B55-C1A4E98394A3}" destId="{32D51001-A667-48C5-A4F8-68CBA2BF14AC}" srcOrd="0" destOrd="0" presId="urn:microsoft.com/office/officeart/2008/layout/SquareAccentList"/>
    <dgm:cxn modelId="{8113EEFD-5BF0-4995-A157-5DC0F4B491C0}" srcId="{565DE6B1-F217-4F38-8A2B-E4766324D7D5}" destId="{BF8C4D57-4958-4C89-8B55-C1A4E98394A3}" srcOrd="2" destOrd="0" parTransId="{C2633D0D-1FF7-48E3-8061-869B0DF9400D}" sibTransId="{F5FD3839-7F38-4A2C-9E75-A3BF86169669}"/>
    <dgm:cxn modelId="{12654D05-A524-4F38-BFC7-850DC1CE3340}" srcId="{565DE6B1-F217-4F38-8A2B-E4766324D7D5}" destId="{C0CC89F6-37C1-4D9C-9028-4FE3071C361A}" srcOrd="0" destOrd="0" parTransId="{D0855326-8EA3-4B77-B626-64DDECE9D82E}" sibTransId="{7538142A-AA8C-486A-975B-B17A4F93E1B0}"/>
    <dgm:cxn modelId="{B558CC9F-B0F0-49CF-BE19-ED21D05186D9}" srcId="{2414BDDF-8ABE-48DB-B8C3-345DC1F911B6}" destId="{565DE6B1-F217-4F38-8A2B-E4766324D7D5}" srcOrd="0" destOrd="0" parTransId="{300B16CA-40B3-4513-93A9-630A718A3299}" sibTransId="{8D785119-8E92-47F8-81A4-9FA192B7C243}"/>
    <dgm:cxn modelId="{191B32E8-D674-493D-89F9-38A372CF3155}" type="presOf" srcId="{42CD2B92-F0EC-472A-90BB-973A1E2E0348}" destId="{D9192354-F387-4F7C-8CFC-6F4EE212D634}" srcOrd="0" destOrd="0" presId="urn:microsoft.com/office/officeart/2008/layout/SquareAccentList"/>
    <dgm:cxn modelId="{AE4F1959-EAE2-4426-9D85-75F6B29BFC48}" type="presParOf" srcId="{720A2954-39F8-4CB5-88FE-EF0A2246E189}" destId="{599378F8-56E2-45AB-AF67-0EED7A60E3C5}" srcOrd="0" destOrd="0" presId="urn:microsoft.com/office/officeart/2008/layout/SquareAccentList"/>
    <dgm:cxn modelId="{55919D39-9893-4E17-9A2F-E6F155307184}" type="presParOf" srcId="{599378F8-56E2-45AB-AF67-0EED7A60E3C5}" destId="{BF3AB329-55B3-4AF2-AC10-D0BCB8D19A81}" srcOrd="0" destOrd="0" presId="urn:microsoft.com/office/officeart/2008/layout/SquareAccentList"/>
    <dgm:cxn modelId="{76451A54-A6EC-483F-92CD-29463FEB285F}" type="presParOf" srcId="{BF3AB329-55B3-4AF2-AC10-D0BCB8D19A81}" destId="{4EF6CE8B-EE82-484C-8B02-E9A4DF233711}" srcOrd="0" destOrd="0" presId="urn:microsoft.com/office/officeart/2008/layout/SquareAccentList"/>
    <dgm:cxn modelId="{2564DCF4-689E-4C6E-8099-25D940B98545}" type="presParOf" srcId="{BF3AB329-55B3-4AF2-AC10-D0BCB8D19A81}" destId="{DF2176D0-3637-4D66-AE01-C73D92833E60}" srcOrd="1" destOrd="0" presId="urn:microsoft.com/office/officeart/2008/layout/SquareAccentList"/>
    <dgm:cxn modelId="{5373B027-1DCC-4BB3-B67D-3BF575ECC1E0}" type="presParOf" srcId="{BF3AB329-55B3-4AF2-AC10-D0BCB8D19A81}" destId="{64BFD49F-337A-43EE-B70E-7161F0D943EF}" srcOrd="2" destOrd="0" presId="urn:microsoft.com/office/officeart/2008/layout/SquareAccentList"/>
    <dgm:cxn modelId="{D267E166-9799-40CA-97C6-9D3AD631B9DC}" type="presParOf" srcId="{599378F8-56E2-45AB-AF67-0EED7A60E3C5}" destId="{5DBCBCA3-07D7-43F0-8129-F3EA22D3EDDA}" srcOrd="1" destOrd="0" presId="urn:microsoft.com/office/officeart/2008/layout/SquareAccentList"/>
    <dgm:cxn modelId="{5E512FE9-1B6E-402E-96B6-E6AF6F1B3F70}" type="presParOf" srcId="{5DBCBCA3-07D7-43F0-8129-F3EA22D3EDDA}" destId="{5488D816-C534-43C2-B2CA-DC6C169B637B}" srcOrd="0" destOrd="0" presId="urn:microsoft.com/office/officeart/2008/layout/SquareAccentList"/>
    <dgm:cxn modelId="{AE54E52F-2B62-45FC-966D-A230CCBE285B}" type="presParOf" srcId="{5488D816-C534-43C2-B2CA-DC6C169B637B}" destId="{45234F3D-AE21-4463-AFEF-605CEA91F29C}" srcOrd="0" destOrd="0" presId="urn:microsoft.com/office/officeart/2008/layout/SquareAccentList"/>
    <dgm:cxn modelId="{D0D1975B-A228-49E1-9A69-3E9C500C1891}" type="presParOf" srcId="{5488D816-C534-43C2-B2CA-DC6C169B637B}" destId="{617BEDDA-4A2D-458C-A9BA-24CA2262E6ED}" srcOrd="1" destOrd="0" presId="urn:microsoft.com/office/officeart/2008/layout/SquareAccentList"/>
    <dgm:cxn modelId="{47EB24F1-4F29-4956-8CAE-83663B96D19A}" type="presParOf" srcId="{5DBCBCA3-07D7-43F0-8129-F3EA22D3EDDA}" destId="{425445C9-C203-4DAB-959C-35194BE0B4C6}" srcOrd="1" destOrd="0" presId="urn:microsoft.com/office/officeart/2008/layout/SquareAccentList"/>
    <dgm:cxn modelId="{EB6619EB-ED1B-4A3E-9F0C-54BF38D0FE38}" type="presParOf" srcId="{425445C9-C203-4DAB-959C-35194BE0B4C6}" destId="{DF63D75F-65EF-4FBE-AD46-E701B5ED890B}" srcOrd="0" destOrd="0" presId="urn:microsoft.com/office/officeart/2008/layout/SquareAccentList"/>
    <dgm:cxn modelId="{DC864338-0504-42B1-89C4-1FC9E0AAE404}" type="presParOf" srcId="{425445C9-C203-4DAB-959C-35194BE0B4C6}" destId="{D9192354-F387-4F7C-8CFC-6F4EE212D634}" srcOrd="1" destOrd="0" presId="urn:microsoft.com/office/officeart/2008/layout/SquareAccentList"/>
    <dgm:cxn modelId="{A456CB61-EE7A-4300-907A-9C5FEA7F5B12}" type="presParOf" srcId="{5DBCBCA3-07D7-43F0-8129-F3EA22D3EDDA}" destId="{C2325C0C-5C2F-4D59-928B-B2D3AD75EBDE}" srcOrd="2" destOrd="0" presId="urn:microsoft.com/office/officeart/2008/layout/SquareAccentList"/>
    <dgm:cxn modelId="{95FD51FA-9E3C-473C-93C8-2DE3893907A7}" type="presParOf" srcId="{C2325C0C-5C2F-4D59-928B-B2D3AD75EBDE}" destId="{CBF4BD3E-D5C0-445F-8B31-DCCC4B601ED1}" srcOrd="0" destOrd="0" presId="urn:microsoft.com/office/officeart/2008/layout/SquareAccentList"/>
    <dgm:cxn modelId="{80A3C954-446E-4B04-9A89-AD71210253E9}" type="presParOf" srcId="{C2325C0C-5C2F-4D59-928B-B2D3AD75EBDE}" destId="{32D51001-A667-48C5-A4F8-68CBA2BF14AC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5EB9B5-CB99-4BF3-B6C4-379453E4DB6C}" type="doc">
      <dgm:prSet loTypeId="urn:microsoft.com/office/officeart/2005/8/layout/hList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4E112FB2-3F40-451F-ABBF-2DCED5300730}">
      <dgm:prSet phldrT="[Texto]" custT="1"/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Por las fuentes de información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F500A4-43A9-438A-9727-2683D2EF1349}" type="parTrans" cxnId="{5121E952-958F-4680-B162-C9899AE96477}">
      <dgm:prSet/>
      <dgm:spPr/>
      <dgm:t>
        <a:bodyPr/>
        <a:lstStyle/>
        <a:p>
          <a:endParaRPr lang="es-EC" sz="1400"/>
        </a:p>
      </dgm:t>
    </dgm:pt>
    <dgm:pt modelId="{7ECF6B0A-4B8E-41B1-B5CE-36EA363BF71A}" type="sibTrans" cxnId="{5121E952-958F-4680-B162-C9899AE96477}">
      <dgm:prSet custT="1"/>
      <dgm:spPr/>
      <dgm:t>
        <a:bodyPr/>
        <a:lstStyle/>
        <a:p>
          <a:endParaRPr lang="es-EC" sz="1050"/>
        </a:p>
      </dgm:t>
    </dgm:pt>
    <dgm:pt modelId="{78290FA5-6014-44B4-866D-11759C0ABCC1}">
      <dgm:prSet phldrT="[Texto]" custT="1"/>
      <dgm:spPr/>
      <dgm:t>
        <a:bodyPr/>
        <a:lstStyle/>
        <a:p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Campo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4C251F-FFEB-4E88-9D6B-1E18CB193E96}" type="parTrans" cxnId="{CCE65F14-0A71-40B9-A7D7-DE816EA623C7}">
      <dgm:prSet/>
      <dgm:spPr/>
      <dgm:t>
        <a:bodyPr/>
        <a:lstStyle/>
        <a:p>
          <a:endParaRPr lang="es-EC" sz="1400"/>
        </a:p>
      </dgm:t>
    </dgm:pt>
    <dgm:pt modelId="{5B9ED530-2844-401E-A7CC-A8A6CA30D6E4}" type="sibTrans" cxnId="{CCE65F14-0A71-40B9-A7D7-DE816EA623C7}">
      <dgm:prSet/>
      <dgm:spPr/>
      <dgm:t>
        <a:bodyPr/>
        <a:lstStyle/>
        <a:p>
          <a:endParaRPr lang="es-EC" sz="1400"/>
        </a:p>
      </dgm:t>
    </dgm:pt>
    <dgm:pt modelId="{F26A9F50-9F6F-45F5-87E4-FEC77C494C89}">
      <dgm:prSet phldrT="[Texto]" custT="1"/>
      <dgm:spPr/>
      <dgm:t>
        <a:bodyPr/>
        <a:lstStyle/>
        <a:p>
          <a:r>
            <a:rPr lang="es-EC" sz="2400" b="0" dirty="0" smtClean="0">
              <a:latin typeface="Arial" panose="020B0604020202020204" pitchFamily="34" charset="0"/>
              <a:cs typeface="Arial" panose="020B0604020202020204" pitchFamily="34" charset="0"/>
            </a:rPr>
            <a:t>No experimental</a:t>
          </a:r>
          <a:endParaRPr lang="es-EC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8A7439D-4094-4CEF-BC92-6DEAA158BA1A}">
      <dgm:prSet phldrT="[Texto]" custT="1"/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Por el control de las variables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EDA648-719C-4B7E-8275-1BCB3C21E8D4}" type="sibTrans" cxnId="{F9A898DF-6FB7-4092-9460-2368066FA3A8}">
      <dgm:prSet/>
      <dgm:spPr/>
      <dgm:t>
        <a:bodyPr/>
        <a:lstStyle/>
        <a:p>
          <a:endParaRPr lang="es-EC" sz="1400"/>
        </a:p>
      </dgm:t>
    </dgm:pt>
    <dgm:pt modelId="{8C59CE70-F1D4-4E98-B244-BB8928F8BE59}" type="parTrans" cxnId="{F9A898DF-6FB7-4092-9460-2368066FA3A8}">
      <dgm:prSet/>
      <dgm:spPr/>
      <dgm:t>
        <a:bodyPr/>
        <a:lstStyle/>
        <a:p>
          <a:endParaRPr lang="es-EC" sz="1400"/>
        </a:p>
      </dgm:t>
    </dgm:pt>
    <dgm:pt modelId="{4DD9242E-58F8-4E02-8105-07E1E6AAF6BF}" type="sibTrans" cxnId="{C84B99C4-9D45-49FF-B85C-A4C978A8A1AB}">
      <dgm:prSet/>
      <dgm:spPr/>
      <dgm:t>
        <a:bodyPr/>
        <a:lstStyle/>
        <a:p>
          <a:endParaRPr lang="es-EC" sz="1400"/>
        </a:p>
      </dgm:t>
    </dgm:pt>
    <dgm:pt modelId="{9F2A9656-AF86-4BB6-A3D6-67AD4A40DD67}" type="parTrans" cxnId="{C84B99C4-9D45-49FF-B85C-A4C978A8A1AB}">
      <dgm:prSet/>
      <dgm:spPr/>
      <dgm:t>
        <a:bodyPr/>
        <a:lstStyle/>
        <a:p>
          <a:endParaRPr lang="es-EC" sz="1400"/>
        </a:p>
      </dgm:t>
    </dgm:pt>
    <dgm:pt modelId="{439ED970-EF8D-481F-9468-4FC6E55400C2}">
      <dgm:prSet phldrT="[Texto]" custT="1"/>
      <dgm:spPr/>
      <dgm:t>
        <a:bodyPr/>
        <a:lstStyle/>
        <a:p>
          <a:r>
            <a:rPr lang="es-EC" sz="2400" b="0" i="1" dirty="0" smtClean="0">
              <a:latin typeface="Arial" panose="020B0604020202020204" pitchFamily="34" charset="0"/>
              <a:cs typeface="Arial" panose="020B0604020202020204" pitchFamily="34" charset="0"/>
            </a:rPr>
            <a:t>In situ</a:t>
          </a:r>
          <a:endParaRPr lang="es-EC" sz="2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9FACF4C-8C0C-4F8E-B8C0-50DC94BF2F8D}">
      <dgm:prSet phldrT="[Texto]" custT="1"/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Por las unidades de análisis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90928F-CEA1-42C5-BC84-07318B294AE4}" type="sibTrans" cxnId="{6A28E3A7-0270-430A-9D69-F97A8C1B879D}">
      <dgm:prSet custT="1"/>
      <dgm:spPr/>
      <dgm:t>
        <a:bodyPr/>
        <a:lstStyle/>
        <a:p>
          <a:endParaRPr lang="es-EC" sz="1050"/>
        </a:p>
      </dgm:t>
    </dgm:pt>
    <dgm:pt modelId="{38DF91B0-5FDB-49E4-8620-37B13404BED3}" type="parTrans" cxnId="{6A28E3A7-0270-430A-9D69-F97A8C1B879D}">
      <dgm:prSet/>
      <dgm:spPr/>
      <dgm:t>
        <a:bodyPr/>
        <a:lstStyle/>
        <a:p>
          <a:endParaRPr lang="es-EC" sz="1400"/>
        </a:p>
      </dgm:t>
    </dgm:pt>
    <dgm:pt modelId="{7B5EA8BE-5528-4EFA-91A0-CA7AFD15F521}" type="sibTrans" cxnId="{5E638831-199C-4062-8156-B0A8F49AC2E0}">
      <dgm:prSet/>
      <dgm:spPr/>
      <dgm:t>
        <a:bodyPr/>
        <a:lstStyle/>
        <a:p>
          <a:endParaRPr lang="es-EC" sz="1400"/>
        </a:p>
      </dgm:t>
    </dgm:pt>
    <dgm:pt modelId="{4558CA9E-3DC4-46F7-AD27-29E333CBF0FB}" type="parTrans" cxnId="{5E638831-199C-4062-8156-B0A8F49AC2E0}">
      <dgm:prSet/>
      <dgm:spPr/>
      <dgm:t>
        <a:bodyPr/>
        <a:lstStyle/>
        <a:p>
          <a:endParaRPr lang="es-EC" sz="1400"/>
        </a:p>
      </dgm:t>
    </dgm:pt>
    <dgm:pt modelId="{95EB2211-697F-48DF-8C3F-A68DC2A796FD}">
      <dgm:prSet phldrT="[Texto]" custT="1"/>
      <dgm:spPr/>
      <dgm:t>
        <a:bodyPr/>
        <a:lstStyle/>
        <a:p>
          <a:r>
            <a:rPr lang="es-EC" sz="2400" b="1" dirty="0" smtClean="0">
              <a:latin typeface="Arial" panose="020B0604020202020204" pitchFamily="34" charset="0"/>
              <a:cs typeface="Arial" panose="020B0604020202020204" pitchFamily="34" charset="0"/>
            </a:rPr>
            <a:t>TIPO DE INVETIGACION </a:t>
          </a:r>
          <a:endParaRPr lang="es-EC" sz="24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7BDCC2-BF03-42BF-A33A-BCF04908B10B}" type="parTrans" cxnId="{52859E12-26E9-40D3-A740-4DC1D0427A40}">
      <dgm:prSet/>
      <dgm:spPr/>
      <dgm:t>
        <a:bodyPr/>
        <a:lstStyle/>
        <a:p>
          <a:endParaRPr lang="es-EC"/>
        </a:p>
      </dgm:t>
    </dgm:pt>
    <dgm:pt modelId="{FF2CEED5-55D7-4341-802D-2325346D563D}" type="sibTrans" cxnId="{52859E12-26E9-40D3-A740-4DC1D0427A40}">
      <dgm:prSet/>
      <dgm:spPr/>
      <dgm:t>
        <a:bodyPr/>
        <a:lstStyle/>
        <a:p>
          <a:endParaRPr lang="es-EC"/>
        </a:p>
      </dgm:t>
    </dgm:pt>
    <dgm:pt modelId="{424932AF-778E-4829-ABE7-3D3CB7F1EF2F}">
      <dgm:prSet phldrT="[Texto]" custT="1"/>
      <dgm:spPr/>
      <dgm:t>
        <a:bodyPr/>
        <a:lstStyle/>
        <a:p>
          <a:r>
            <a:rPr lang="es-EC" sz="2400" dirty="0" smtClean="0">
              <a:latin typeface="Arial" panose="020B0604020202020204" pitchFamily="34" charset="0"/>
              <a:cs typeface="Arial" panose="020B0604020202020204" pitchFamily="34" charset="0"/>
            </a:rPr>
            <a:t>Documental</a:t>
          </a:r>
          <a:endParaRPr lang="es-EC" sz="2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BDF23AA-9A24-43B1-87A5-ECF4C1D9FC38}" type="sibTrans" cxnId="{EBE5901A-6F0F-4C19-B34A-3CC18A917FE7}">
      <dgm:prSet/>
      <dgm:spPr/>
      <dgm:t>
        <a:bodyPr/>
        <a:lstStyle/>
        <a:p>
          <a:endParaRPr lang="es-EC" sz="1400"/>
        </a:p>
      </dgm:t>
    </dgm:pt>
    <dgm:pt modelId="{3E1B88E9-F2E5-4BD2-9B8F-A9D468E88FC1}" type="parTrans" cxnId="{EBE5901A-6F0F-4C19-B34A-3CC18A917FE7}">
      <dgm:prSet/>
      <dgm:spPr/>
      <dgm:t>
        <a:bodyPr/>
        <a:lstStyle/>
        <a:p>
          <a:endParaRPr lang="es-EC" sz="1400"/>
        </a:p>
      </dgm:t>
    </dgm:pt>
    <dgm:pt modelId="{E6279012-93C2-40E8-9574-C81BAA42AEFD}" type="pres">
      <dgm:prSet presAssocID="{395EB9B5-CB99-4BF3-B6C4-379453E4DB6C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A87ABA33-0FEB-47FF-88F2-F885C3AE5D92}" type="pres">
      <dgm:prSet presAssocID="{95EB2211-697F-48DF-8C3F-A68DC2A796FD}" presName="roof" presStyleLbl="dkBgShp" presStyleIdx="0" presStyleCnt="2" custLinFactNeighborX="-8990" custLinFactNeighborY="-3101"/>
      <dgm:spPr/>
      <dgm:t>
        <a:bodyPr/>
        <a:lstStyle/>
        <a:p>
          <a:endParaRPr lang="es-EC"/>
        </a:p>
      </dgm:t>
    </dgm:pt>
    <dgm:pt modelId="{11A64024-0B2D-428D-A54B-B8A4A32DA7F3}" type="pres">
      <dgm:prSet presAssocID="{95EB2211-697F-48DF-8C3F-A68DC2A796FD}" presName="pillars" presStyleCnt="0"/>
      <dgm:spPr/>
      <dgm:t>
        <a:bodyPr/>
        <a:lstStyle/>
        <a:p>
          <a:endParaRPr lang="es-EC"/>
        </a:p>
      </dgm:t>
    </dgm:pt>
    <dgm:pt modelId="{17D85EDD-9E01-4100-BA6A-64924264D39B}" type="pres">
      <dgm:prSet presAssocID="{95EB2211-697F-48DF-8C3F-A68DC2A796FD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A5EDAE-94B1-451A-A73B-709DD8A22E7E}" type="pres">
      <dgm:prSet presAssocID="{E9FACF4C-8C0C-4F8E-B8C0-50DC94BF2F8D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96F8CBA-D9C8-4A01-9F2D-3A339F874489}" type="pres">
      <dgm:prSet presAssocID="{D8A7439D-4094-4CEF-BC92-6DEAA158BA1A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17F4D77-BD68-4D82-AB6A-71F84B619A3E}" type="pres">
      <dgm:prSet presAssocID="{95EB2211-697F-48DF-8C3F-A68DC2A796FD}" presName="base" presStyleLbl="dkBgShp" presStyleIdx="1" presStyleCnt="2"/>
      <dgm:spPr/>
      <dgm:t>
        <a:bodyPr/>
        <a:lstStyle/>
        <a:p>
          <a:endParaRPr lang="es-EC"/>
        </a:p>
      </dgm:t>
    </dgm:pt>
  </dgm:ptLst>
  <dgm:cxnLst>
    <dgm:cxn modelId="{312B93AC-6571-4DEC-AE08-DA429296BBEC}" type="presOf" srcId="{4E112FB2-3F40-451F-ABBF-2DCED5300730}" destId="{17D85EDD-9E01-4100-BA6A-64924264D39B}" srcOrd="0" destOrd="0" presId="urn:microsoft.com/office/officeart/2005/8/layout/hList3"/>
    <dgm:cxn modelId="{5121E952-958F-4680-B162-C9899AE96477}" srcId="{95EB2211-697F-48DF-8C3F-A68DC2A796FD}" destId="{4E112FB2-3F40-451F-ABBF-2DCED5300730}" srcOrd="0" destOrd="0" parTransId="{34F500A4-43A9-438A-9727-2683D2EF1349}" sibTransId="{7ECF6B0A-4B8E-41B1-B5CE-36EA363BF71A}"/>
    <dgm:cxn modelId="{415B9720-8972-4E41-A207-7DDF23D75643}" type="presOf" srcId="{F26A9F50-9F6F-45F5-87E4-FEC77C494C89}" destId="{796F8CBA-D9C8-4A01-9F2D-3A339F874489}" srcOrd="0" destOrd="1" presId="urn:microsoft.com/office/officeart/2005/8/layout/hList3"/>
    <dgm:cxn modelId="{52859E12-26E9-40D3-A740-4DC1D0427A40}" srcId="{395EB9B5-CB99-4BF3-B6C4-379453E4DB6C}" destId="{95EB2211-697F-48DF-8C3F-A68DC2A796FD}" srcOrd="0" destOrd="0" parTransId="{167BDCC2-BF03-42BF-A33A-BCF04908B10B}" sibTransId="{FF2CEED5-55D7-4341-802D-2325346D563D}"/>
    <dgm:cxn modelId="{C84B99C4-9D45-49FF-B85C-A4C978A8A1AB}" srcId="{D8A7439D-4094-4CEF-BC92-6DEAA158BA1A}" destId="{F26A9F50-9F6F-45F5-87E4-FEC77C494C89}" srcOrd="0" destOrd="0" parTransId="{9F2A9656-AF86-4BB6-A3D6-67AD4A40DD67}" sibTransId="{4DD9242E-58F8-4E02-8105-07E1E6AAF6BF}"/>
    <dgm:cxn modelId="{6A28E3A7-0270-430A-9D69-F97A8C1B879D}" srcId="{95EB2211-697F-48DF-8C3F-A68DC2A796FD}" destId="{E9FACF4C-8C0C-4F8E-B8C0-50DC94BF2F8D}" srcOrd="1" destOrd="0" parTransId="{38DF91B0-5FDB-49E4-8620-37B13404BED3}" sibTransId="{5E90928F-CEA1-42C5-BC84-07318B294AE4}"/>
    <dgm:cxn modelId="{5F31B3A2-D3CC-4B44-9AC9-75FF32FD62BE}" type="presOf" srcId="{424932AF-778E-4829-ABE7-3D3CB7F1EF2F}" destId="{17D85EDD-9E01-4100-BA6A-64924264D39B}" srcOrd="0" destOrd="2" presId="urn:microsoft.com/office/officeart/2005/8/layout/hList3"/>
    <dgm:cxn modelId="{F8B96AE1-D57D-40CB-B03D-FFD6FD793F63}" type="presOf" srcId="{395EB9B5-CB99-4BF3-B6C4-379453E4DB6C}" destId="{E6279012-93C2-40E8-9574-C81BAA42AEFD}" srcOrd="0" destOrd="0" presId="urn:microsoft.com/office/officeart/2005/8/layout/hList3"/>
    <dgm:cxn modelId="{F9A898DF-6FB7-4092-9460-2368066FA3A8}" srcId="{95EB2211-697F-48DF-8C3F-A68DC2A796FD}" destId="{D8A7439D-4094-4CEF-BC92-6DEAA158BA1A}" srcOrd="2" destOrd="0" parTransId="{8C59CE70-F1D4-4E98-B244-BB8928F8BE59}" sibTransId="{A3EDA648-719C-4B7E-8275-1BCB3C21E8D4}"/>
    <dgm:cxn modelId="{CCE65F14-0A71-40B9-A7D7-DE816EA623C7}" srcId="{4E112FB2-3F40-451F-ABBF-2DCED5300730}" destId="{78290FA5-6014-44B4-866D-11759C0ABCC1}" srcOrd="0" destOrd="0" parTransId="{264C251F-FFEB-4E88-9D6B-1E18CB193E96}" sibTransId="{5B9ED530-2844-401E-A7CC-A8A6CA30D6E4}"/>
    <dgm:cxn modelId="{EBE5901A-6F0F-4C19-B34A-3CC18A917FE7}" srcId="{4E112FB2-3F40-451F-ABBF-2DCED5300730}" destId="{424932AF-778E-4829-ABE7-3D3CB7F1EF2F}" srcOrd="1" destOrd="0" parTransId="{3E1B88E9-F2E5-4BD2-9B8F-A9D468E88FC1}" sibTransId="{5BDF23AA-9A24-43B1-87A5-ECF4C1D9FC38}"/>
    <dgm:cxn modelId="{5E638831-199C-4062-8156-B0A8F49AC2E0}" srcId="{E9FACF4C-8C0C-4F8E-B8C0-50DC94BF2F8D}" destId="{439ED970-EF8D-481F-9468-4FC6E55400C2}" srcOrd="0" destOrd="0" parTransId="{4558CA9E-3DC4-46F7-AD27-29E333CBF0FB}" sibTransId="{7B5EA8BE-5528-4EFA-91A0-CA7AFD15F521}"/>
    <dgm:cxn modelId="{7433B92A-E6C5-41FD-8F04-5967991C6FDE}" type="presOf" srcId="{95EB2211-697F-48DF-8C3F-A68DC2A796FD}" destId="{A87ABA33-0FEB-47FF-88F2-F885C3AE5D92}" srcOrd="0" destOrd="0" presId="urn:microsoft.com/office/officeart/2005/8/layout/hList3"/>
    <dgm:cxn modelId="{C67279BD-021B-49DF-9774-F7A18FF5F14B}" type="presOf" srcId="{E9FACF4C-8C0C-4F8E-B8C0-50DC94BF2F8D}" destId="{80A5EDAE-94B1-451A-A73B-709DD8A22E7E}" srcOrd="0" destOrd="0" presId="urn:microsoft.com/office/officeart/2005/8/layout/hList3"/>
    <dgm:cxn modelId="{FB32C4CE-9515-4764-BFD6-E37029DB6A7C}" type="presOf" srcId="{D8A7439D-4094-4CEF-BC92-6DEAA158BA1A}" destId="{796F8CBA-D9C8-4A01-9F2D-3A339F874489}" srcOrd="0" destOrd="0" presId="urn:microsoft.com/office/officeart/2005/8/layout/hList3"/>
    <dgm:cxn modelId="{03168AC9-400F-40FB-AB71-82EA20C5B8F5}" type="presOf" srcId="{439ED970-EF8D-481F-9468-4FC6E55400C2}" destId="{80A5EDAE-94B1-451A-A73B-709DD8A22E7E}" srcOrd="0" destOrd="1" presId="urn:microsoft.com/office/officeart/2005/8/layout/hList3"/>
    <dgm:cxn modelId="{DBC954F5-3E1B-407B-8C5C-79CE8756960D}" type="presOf" srcId="{78290FA5-6014-44B4-866D-11759C0ABCC1}" destId="{17D85EDD-9E01-4100-BA6A-64924264D39B}" srcOrd="0" destOrd="1" presId="urn:microsoft.com/office/officeart/2005/8/layout/hList3"/>
    <dgm:cxn modelId="{06150955-D683-4B86-A752-10235FED0BB7}" type="presParOf" srcId="{E6279012-93C2-40E8-9574-C81BAA42AEFD}" destId="{A87ABA33-0FEB-47FF-88F2-F885C3AE5D92}" srcOrd="0" destOrd="0" presId="urn:microsoft.com/office/officeart/2005/8/layout/hList3"/>
    <dgm:cxn modelId="{6A18F874-A032-4E6B-83DE-DE6B2E883C73}" type="presParOf" srcId="{E6279012-93C2-40E8-9574-C81BAA42AEFD}" destId="{11A64024-0B2D-428D-A54B-B8A4A32DA7F3}" srcOrd="1" destOrd="0" presId="urn:microsoft.com/office/officeart/2005/8/layout/hList3"/>
    <dgm:cxn modelId="{34467364-8F40-412D-ADDA-F3897A0029F1}" type="presParOf" srcId="{11A64024-0B2D-428D-A54B-B8A4A32DA7F3}" destId="{17D85EDD-9E01-4100-BA6A-64924264D39B}" srcOrd="0" destOrd="0" presId="urn:microsoft.com/office/officeart/2005/8/layout/hList3"/>
    <dgm:cxn modelId="{5C302DC4-57D6-4BED-91E3-2C16E25C59FF}" type="presParOf" srcId="{11A64024-0B2D-428D-A54B-B8A4A32DA7F3}" destId="{80A5EDAE-94B1-451A-A73B-709DD8A22E7E}" srcOrd="1" destOrd="0" presId="urn:microsoft.com/office/officeart/2005/8/layout/hList3"/>
    <dgm:cxn modelId="{ABD3563B-F14C-4E3B-B9D4-EEDFCEC92446}" type="presParOf" srcId="{11A64024-0B2D-428D-A54B-B8A4A32DA7F3}" destId="{796F8CBA-D9C8-4A01-9F2D-3A339F874489}" srcOrd="2" destOrd="0" presId="urn:microsoft.com/office/officeart/2005/8/layout/hList3"/>
    <dgm:cxn modelId="{F4720ADE-1A00-4807-99A8-FD0ED7B9A7EF}" type="presParOf" srcId="{E6279012-93C2-40E8-9574-C81BAA42AEFD}" destId="{F17F4D77-BD68-4D82-AB6A-71F84B619A3E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F592C3C-F88F-45F3-837E-99588996461F}" type="doc">
      <dgm:prSet loTypeId="urn:microsoft.com/office/officeart/2005/8/layout/chevron1" loCatId="process" qsTypeId="urn:microsoft.com/office/officeart/2005/8/quickstyle/simple3" qsCatId="simple" csTypeId="urn:microsoft.com/office/officeart/2005/8/colors/colorful5" csCatId="colorful" phldr="1"/>
      <dgm:spPr/>
    </dgm:pt>
    <dgm:pt modelId="{833C252C-7233-46CF-BACB-8E40462A8695}">
      <dgm:prSet phldrT="[Texto]" custT="1"/>
      <dgm:spPr/>
      <dgm:t>
        <a:bodyPr/>
        <a:lstStyle/>
        <a:p>
          <a:r>
            <a:rPr lang="es-EC" sz="1800" b="1" dirty="0" smtClean="0">
              <a:latin typeface="Arial" panose="020B0604020202020204" pitchFamily="34" charset="0"/>
              <a:cs typeface="Arial" panose="020B0604020202020204" pitchFamily="34" charset="0"/>
            </a:rPr>
            <a:t>ENFOQUE</a:t>
          </a:r>
          <a:endParaRPr lang="es-EC" sz="1800" b="1" dirty="0"/>
        </a:p>
      </dgm:t>
    </dgm:pt>
    <dgm:pt modelId="{806B496B-6FAA-402D-B8E1-A1DC6A0909A0}" type="parTrans" cxnId="{3D7023D7-8F8B-45AE-B232-A420CB01BD2B}">
      <dgm:prSet/>
      <dgm:spPr/>
      <dgm:t>
        <a:bodyPr/>
        <a:lstStyle/>
        <a:p>
          <a:endParaRPr lang="es-EC"/>
        </a:p>
      </dgm:t>
    </dgm:pt>
    <dgm:pt modelId="{43B25CB5-7D6D-4F5E-9576-77569A797FAD}" type="sibTrans" cxnId="{3D7023D7-8F8B-45AE-B232-A420CB01BD2B}">
      <dgm:prSet/>
      <dgm:spPr/>
      <dgm:t>
        <a:bodyPr/>
        <a:lstStyle/>
        <a:p>
          <a:endParaRPr lang="es-EC"/>
        </a:p>
      </dgm:t>
    </dgm:pt>
    <dgm:pt modelId="{DD0D4337-EE1E-4872-B889-106FE6918222}">
      <dgm:prSet phldrT="[Texto]" custT="1"/>
      <dgm:spPr/>
      <dgm:t>
        <a:bodyPr/>
        <a:lstStyle/>
        <a:p>
          <a:r>
            <a:rPr lang="es-EC" sz="2400" b="0" dirty="0" smtClean="0">
              <a:latin typeface="Arial" panose="020B0604020202020204" pitchFamily="34" charset="0"/>
              <a:cs typeface="Arial" panose="020B0604020202020204" pitchFamily="34" charset="0"/>
            </a:rPr>
            <a:t>Cualitativo</a:t>
          </a:r>
          <a:endParaRPr lang="es-EC" sz="2400" b="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7F3226-89EC-4AEF-9954-0FB94F4CBAD4}" type="parTrans" cxnId="{6165FCE2-D677-4E4F-80BE-C0871EC62B4D}">
      <dgm:prSet/>
      <dgm:spPr/>
      <dgm:t>
        <a:bodyPr/>
        <a:lstStyle/>
        <a:p>
          <a:endParaRPr lang="es-EC"/>
        </a:p>
      </dgm:t>
    </dgm:pt>
    <dgm:pt modelId="{1A3BA968-0402-49FC-B19C-8198C23CF686}" type="sibTrans" cxnId="{6165FCE2-D677-4E4F-80BE-C0871EC62B4D}">
      <dgm:prSet/>
      <dgm:spPr/>
      <dgm:t>
        <a:bodyPr/>
        <a:lstStyle/>
        <a:p>
          <a:endParaRPr lang="es-EC"/>
        </a:p>
      </dgm:t>
    </dgm:pt>
    <dgm:pt modelId="{AB96D298-2EE4-4CDC-B7F7-08E04DEDE07D}">
      <dgm:prSet phldrT="[Texto]" custT="1"/>
      <dgm:spPr/>
      <dgm:t>
        <a:bodyPr/>
        <a:lstStyle/>
        <a:p>
          <a:r>
            <a:rPr lang="es-EC" sz="2400" b="0" dirty="0" smtClean="0">
              <a:latin typeface="Arial" panose="020B0604020202020204" pitchFamily="34" charset="0"/>
              <a:cs typeface="Arial" panose="020B0604020202020204" pitchFamily="34" charset="0"/>
            </a:rPr>
            <a:t>Cuantitativo </a:t>
          </a:r>
          <a:endParaRPr lang="es-EC" sz="2400" b="0" dirty="0"/>
        </a:p>
      </dgm:t>
    </dgm:pt>
    <dgm:pt modelId="{63C142CE-5981-4502-BD81-12A86282851E}" type="parTrans" cxnId="{86B4D987-73BA-49F6-B4C8-13DE68D34A0B}">
      <dgm:prSet/>
      <dgm:spPr/>
      <dgm:t>
        <a:bodyPr/>
        <a:lstStyle/>
        <a:p>
          <a:endParaRPr lang="es-EC"/>
        </a:p>
      </dgm:t>
    </dgm:pt>
    <dgm:pt modelId="{4FB6BC76-CF8F-4055-83CE-24F5E314B1C5}" type="sibTrans" cxnId="{86B4D987-73BA-49F6-B4C8-13DE68D34A0B}">
      <dgm:prSet/>
      <dgm:spPr/>
      <dgm:t>
        <a:bodyPr/>
        <a:lstStyle/>
        <a:p>
          <a:endParaRPr lang="es-EC"/>
        </a:p>
      </dgm:t>
    </dgm:pt>
    <dgm:pt modelId="{04CD605B-F211-4867-A467-ABFFCC232CB6}" type="pres">
      <dgm:prSet presAssocID="{9F592C3C-F88F-45F3-837E-99588996461F}" presName="Name0" presStyleCnt="0">
        <dgm:presLayoutVars>
          <dgm:dir/>
          <dgm:animLvl val="lvl"/>
          <dgm:resizeHandles val="exact"/>
        </dgm:presLayoutVars>
      </dgm:prSet>
      <dgm:spPr/>
    </dgm:pt>
    <dgm:pt modelId="{AC61F40B-FE67-43B1-9B7D-7EF614FBDAFA}" type="pres">
      <dgm:prSet presAssocID="{833C252C-7233-46CF-BACB-8E40462A8695}" presName="composite" presStyleCnt="0"/>
      <dgm:spPr/>
    </dgm:pt>
    <dgm:pt modelId="{EB8DEDAC-6E12-41BE-A9EB-8890C0BBF79B}" type="pres">
      <dgm:prSet presAssocID="{833C252C-7233-46CF-BACB-8E40462A8695}" presName="parTx" presStyleLbl="node1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2CC43C6-D394-41B5-A51F-E88F6F417DBC}" type="pres">
      <dgm:prSet presAssocID="{833C252C-7233-46CF-BACB-8E40462A8695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165FCE2-D677-4E4F-80BE-C0871EC62B4D}" srcId="{833C252C-7233-46CF-BACB-8E40462A8695}" destId="{DD0D4337-EE1E-4872-B889-106FE6918222}" srcOrd="1" destOrd="0" parTransId="{EE7F3226-89EC-4AEF-9954-0FB94F4CBAD4}" sibTransId="{1A3BA968-0402-49FC-B19C-8198C23CF686}"/>
    <dgm:cxn modelId="{4668DD1E-D41B-49C1-8D16-E0E1021DC20A}" type="presOf" srcId="{833C252C-7233-46CF-BACB-8E40462A8695}" destId="{EB8DEDAC-6E12-41BE-A9EB-8890C0BBF79B}" srcOrd="0" destOrd="0" presId="urn:microsoft.com/office/officeart/2005/8/layout/chevron1"/>
    <dgm:cxn modelId="{3D7023D7-8F8B-45AE-B232-A420CB01BD2B}" srcId="{9F592C3C-F88F-45F3-837E-99588996461F}" destId="{833C252C-7233-46CF-BACB-8E40462A8695}" srcOrd="0" destOrd="0" parTransId="{806B496B-6FAA-402D-B8E1-A1DC6A0909A0}" sibTransId="{43B25CB5-7D6D-4F5E-9576-77569A797FAD}"/>
    <dgm:cxn modelId="{25F32568-C358-44C6-83AF-64B3704FE9D4}" type="presOf" srcId="{AB96D298-2EE4-4CDC-B7F7-08E04DEDE07D}" destId="{42CC43C6-D394-41B5-A51F-E88F6F417DBC}" srcOrd="0" destOrd="0" presId="urn:microsoft.com/office/officeart/2005/8/layout/chevron1"/>
    <dgm:cxn modelId="{69FCE124-BA87-4AE7-90FD-86875CB3F489}" type="presOf" srcId="{DD0D4337-EE1E-4872-B889-106FE6918222}" destId="{42CC43C6-D394-41B5-A51F-E88F6F417DBC}" srcOrd="0" destOrd="1" presId="urn:microsoft.com/office/officeart/2005/8/layout/chevron1"/>
    <dgm:cxn modelId="{86B4D987-73BA-49F6-B4C8-13DE68D34A0B}" srcId="{833C252C-7233-46CF-BACB-8E40462A8695}" destId="{AB96D298-2EE4-4CDC-B7F7-08E04DEDE07D}" srcOrd="0" destOrd="0" parTransId="{63C142CE-5981-4502-BD81-12A86282851E}" sibTransId="{4FB6BC76-CF8F-4055-83CE-24F5E314B1C5}"/>
    <dgm:cxn modelId="{6E2E9CED-6064-49E6-B777-BBD106A19D63}" type="presOf" srcId="{9F592C3C-F88F-45F3-837E-99588996461F}" destId="{04CD605B-F211-4867-A467-ABFFCC232CB6}" srcOrd="0" destOrd="0" presId="urn:microsoft.com/office/officeart/2005/8/layout/chevron1"/>
    <dgm:cxn modelId="{7FC6684B-5E1B-4590-8103-6FE5C0A9547F}" type="presParOf" srcId="{04CD605B-F211-4867-A467-ABFFCC232CB6}" destId="{AC61F40B-FE67-43B1-9B7D-7EF614FBDAFA}" srcOrd="0" destOrd="0" presId="urn:microsoft.com/office/officeart/2005/8/layout/chevron1"/>
    <dgm:cxn modelId="{6FE4E920-6745-4490-A16C-D352860338A3}" type="presParOf" srcId="{AC61F40B-FE67-43B1-9B7D-7EF614FBDAFA}" destId="{EB8DEDAC-6E12-41BE-A9EB-8890C0BBF79B}" srcOrd="0" destOrd="0" presId="urn:microsoft.com/office/officeart/2005/8/layout/chevron1"/>
    <dgm:cxn modelId="{7D82451F-97CC-4C10-AF03-95E0D6A096E1}" type="presParOf" srcId="{AC61F40B-FE67-43B1-9B7D-7EF614FBDAFA}" destId="{42CC43C6-D394-41B5-A51F-E88F6F417DBC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B7BC749-D461-4D0F-8606-2A4D95796E86}" type="doc">
      <dgm:prSet loTypeId="urn:microsoft.com/office/officeart/2009/3/layout/RandomtoResultProcess" loCatId="process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9501FEBB-0DC1-4127-BE71-43939FB9366B}">
      <dgm:prSet phldrT="[Texto]" custT="1"/>
      <dgm:spPr/>
      <dgm:t>
        <a:bodyPr/>
        <a:lstStyle/>
        <a:p>
          <a:r>
            <a:rPr lang="es-EC" sz="2400" b="1" i="0" dirty="0" smtClean="0">
              <a:latin typeface="+mj-lt"/>
            </a:rPr>
            <a:t>Empresas lácteas del Cantón Mejía</a:t>
          </a:r>
          <a:endParaRPr lang="es-EC" sz="2400" b="1" i="0" dirty="0">
            <a:latin typeface="+mj-lt"/>
          </a:endParaRPr>
        </a:p>
      </dgm:t>
    </dgm:pt>
    <dgm:pt modelId="{1E6338A3-27C0-49CA-8FCA-B61291C46CF3}" type="parTrans" cxnId="{0B0145F5-B515-44E6-9F1C-A5FCC0F505E8}">
      <dgm:prSet/>
      <dgm:spPr/>
      <dgm:t>
        <a:bodyPr/>
        <a:lstStyle/>
        <a:p>
          <a:endParaRPr lang="es-EC"/>
        </a:p>
      </dgm:t>
    </dgm:pt>
    <dgm:pt modelId="{5C954C5F-DEAA-45ED-800D-675EC975DD4D}" type="sibTrans" cxnId="{0B0145F5-B515-44E6-9F1C-A5FCC0F505E8}">
      <dgm:prSet/>
      <dgm:spPr/>
      <dgm:t>
        <a:bodyPr/>
        <a:lstStyle/>
        <a:p>
          <a:endParaRPr lang="es-EC"/>
        </a:p>
      </dgm:t>
    </dgm:pt>
    <dgm:pt modelId="{77410B1F-CEDA-4FC9-87C3-C451EC2E15BF}">
      <dgm:prSet phldrT="[Texto]" custT="1"/>
      <dgm:spPr/>
      <dgm:t>
        <a:bodyPr/>
        <a:lstStyle/>
        <a:p>
          <a:r>
            <a:rPr lang="es-EC" sz="2400" dirty="0" smtClean="0"/>
            <a:t>Supervisores (35)</a:t>
          </a:r>
        </a:p>
      </dgm:t>
    </dgm:pt>
    <dgm:pt modelId="{C6B65A10-ED1D-403F-8F47-7E621D9883E4}" type="parTrans" cxnId="{73E2724B-6282-48A9-88FB-0BBAF55AEF60}">
      <dgm:prSet/>
      <dgm:spPr/>
      <dgm:t>
        <a:bodyPr/>
        <a:lstStyle/>
        <a:p>
          <a:endParaRPr lang="es-EC"/>
        </a:p>
      </dgm:t>
    </dgm:pt>
    <dgm:pt modelId="{4336F648-C562-42C4-88E0-F5C4BDF2BA7C}" type="sibTrans" cxnId="{73E2724B-6282-48A9-88FB-0BBAF55AEF60}">
      <dgm:prSet/>
      <dgm:spPr/>
      <dgm:t>
        <a:bodyPr/>
        <a:lstStyle/>
        <a:p>
          <a:endParaRPr lang="es-EC"/>
        </a:p>
      </dgm:t>
    </dgm:pt>
    <dgm:pt modelId="{114F612B-A286-417E-8D7B-6DD4E33E9B42}">
      <dgm:prSet phldrT="[Texto]" custT="1"/>
      <dgm:spPr/>
      <dgm:t>
        <a:bodyPr/>
        <a:lstStyle/>
        <a:p>
          <a:r>
            <a:rPr lang="es-EC" sz="2400" dirty="0" smtClean="0"/>
            <a:t>Representantes de talento humano de cada empresa (5)</a:t>
          </a:r>
          <a:endParaRPr lang="es-EC" sz="2400" b="1" i="0" dirty="0">
            <a:latin typeface="+mj-lt"/>
          </a:endParaRPr>
        </a:p>
      </dgm:t>
    </dgm:pt>
    <dgm:pt modelId="{EC42520E-BE83-41E4-8E68-3F8930FD9A7F}" type="parTrans" cxnId="{04126081-2853-4902-AD42-182FCF604BF0}">
      <dgm:prSet/>
      <dgm:spPr/>
      <dgm:t>
        <a:bodyPr/>
        <a:lstStyle/>
        <a:p>
          <a:endParaRPr lang="es-EC"/>
        </a:p>
      </dgm:t>
    </dgm:pt>
    <dgm:pt modelId="{94688137-C5FB-45D3-893A-42974A4F3C5F}" type="sibTrans" cxnId="{04126081-2853-4902-AD42-182FCF604BF0}">
      <dgm:prSet/>
      <dgm:spPr/>
      <dgm:t>
        <a:bodyPr/>
        <a:lstStyle/>
        <a:p>
          <a:endParaRPr lang="es-EC"/>
        </a:p>
      </dgm:t>
    </dgm:pt>
    <dgm:pt modelId="{63848B34-5B8F-4D85-8923-A71D3ED53ECE}">
      <dgm:prSet phldrT="[Texto]" custT="1"/>
      <dgm:spPr/>
      <dgm:t>
        <a:bodyPr/>
        <a:lstStyle/>
        <a:p>
          <a:r>
            <a:rPr lang="es-EC" sz="2400" dirty="0" smtClean="0"/>
            <a:t> Personal Directivo (51)</a:t>
          </a:r>
        </a:p>
      </dgm:t>
    </dgm:pt>
    <dgm:pt modelId="{5C6BCB0C-1D45-4D9E-B9C8-19A02065467A}" type="parTrans" cxnId="{E8DDEDCE-474C-43CC-B9DB-469B94C9E505}">
      <dgm:prSet/>
      <dgm:spPr/>
      <dgm:t>
        <a:bodyPr/>
        <a:lstStyle/>
        <a:p>
          <a:endParaRPr lang="es-EC"/>
        </a:p>
      </dgm:t>
    </dgm:pt>
    <dgm:pt modelId="{7C9B328A-4AAB-4E6C-85F1-C3E86DC4B2EE}" type="sibTrans" cxnId="{E8DDEDCE-474C-43CC-B9DB-469B94C9E505}">
      <dgm:prSet/>
      <dgm:spPr/>
      <dgm:t>
        <a:bodyPr/>
        <a:lstStyle/>
        <a:p>
          <a:endParaRPr lang="es-EC"/>
        </a:p>
      </dgm:t>
    </dgm:pt>
    <dgm:pt modelId="{92D02FE6-4880-4703-AB7A-FA7B128029B5}">
      <dgm:prSet phldrT="[Texto]" custT="1"/>
      <dgm:spPr/>
      <dgm:t>
        <a:bodyPr/>
        <a:lstStyle/>
        <a:p>
          <a:endParaRPr lang="es-EC" sz="2400" b="1" i="0" dirty="0">
            <a:latin typeface="+mj-lt"/>
          </a:endParaRPr>
        </a:p>
      </dgm:t>
    </dgm:pt>
    <dgm:pt modelId="{6A4862D3-E9D7-4B74-A545-99CF2898157A}" type="parTrans" cxnId="{40FF7F75-4EC9-41EE-855C-0358DDAC85EB}">
      <dgm:prSet/>
      <dgm:spPr/>
      <dgm:t>
        <a:bodyPr/>
        <a:lstStyle/>
        <a:p>
          <a:endParaRPr lang="es-EC"/>
        </a:p>
      </dgm:t>
    </dgm:pt>
    <dgm:pt modelId="{DE1C6482-4BA5-4D85-AEBA-44856F69A865}" type="sibTrans" cxnId="{40FF7F75-4EC9-41EE-855C-0358DDAC85EB}">
      <dgm:prSet/>
      <dgm:spPr/>
      <dgm:t>
        <a:bodyPr/>
        <a:lstStyle/>
        <a:p>
          <a:endParaRPr lang="es-EC"/>
        </a:p>
      </dgm:t>
    </dgm:pt>
    <dgm:pt modelId="{7A353907-AF61-40F2-944A-7ABFA42DDE27}">
      <dgm:prSet phldrT="[Texto]" custT="1"/>
      <dgm:spPr/>
      <dgm:t>
        <a:bodyPr/>
        <a:lstStyle/>
        <a:p>
          <a:endParaRPr lang="es-EC" sz="2400" b="1" i="0" dirty="0">
            <a:latin typeface="+mj-lt"/>
          </a:endParaRPr>
        </a:p>
      </dgm:t>
    </dgm:pt>
    <dgm:pt modelId="{E73B2B03-767C-424D-8603-2495EF3138F7}" type="parTrans" cxnId="{56F9874E-EF23-4E06-A1EE-8AB0E1BB7996}">
      <dgm:prSet/>
      <dgm:spPr/>
      <dgm:t>
        <a:bodyPr/>
        <a:lstStyle/>
        <a:p>
          <a:endParaRPr lang="es-EC"/>
        </a:p>
      </dgm:t>
    </dgm:pt>
    <dgm:pt modelId="{281F42C2-93E1-4884-B7D7-B0087B1A399B}" type="sibTrans" cxnId="{56F9874E-EF23-4E06-A1EE-8AB0E1BB7996}">
      <dgm:prSet/>
      <dgm:spPr/>
      <dgm:t>
        <a:bodyPr/>
        <a:lstStyle/>
        <a:p>
          <a:endParaRPr lang="es-EC"/>
        </a:p>
      </dgm:t>
    </dgm:pt>
    <dgm:pt modelId="{F0B51F1D-9C34-4803-8435-F11C1E9044B8}" type="pres">
      <dgm:prSet presAssocID="{FB7BC749-D461-4D0F-8606-2A4D95796E86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0FFCED03-7FF0-4B2F-BD61-8DA6FF5C313B}" type="pres">
      <dgm:prSet presAssocID="{9501FEBB-0DC1-4127-BE71-43939FB9366B}" presName="chaos" presStyleCnt="0"/>
      <dgm:spPr/>
      <dgm:t>
        <a:bodyPr/>
        <a:lstStyle/>
        <a:p>
          <a:endParaRPr lang="es-EC"/>
        </a:p>
      </dgm:t>
    </dgm:pt>
    <dgm:pt modelId="{6571A2B9-EE56-41E6-AD67-1AE55BF3C406}" type="pres">
      <dgm:prSet presAssocID="{9501FEBB-0DC1-4127-BE71-43939FB9366B}" presName="parTx1" presStyleLbl="revTx" presStyleIdx="0" presStyleCnt="2"/>
      <dgm:spPr/>
      <dgm:t>
        <a:bodyPr/>
        <a:lstStyle/>
        <a:p>
          <a:endParaRPr lang="es-EC"/>
        </a:p>
      </dgm:t>
    </dgm:pt>
    <dgm:pt modelId="{6FED1F9E-E0A0-4A20-B607-39D98EF0C431}" type="pres">
      <dgm:prSet presAssocID="{9501FEBB-0DC1-4127-BE71-43939FB9366B}" presName="desTx1" presStyleLbl="revTx" presStyleIdx="1" presStyleCnt="2" custScaleX="175245" custLinFactNeighborX="4234" custLinFactNeighborY="13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B14F797-5C00-499A-B096-382EDA631CA0}" type="pres">
      <dgm:prSet presAssocID="{9501FEBB-0DC1-4127-BE71-43939FB9366B}" presName="c1" presStyleLbl="node1" presStyleIdx="0" presStyleCnt="18"/>
      <dgm:spPr/>
      <dgm:t>
        <a:bodyPr/>
        <a:lstStyle/>
        <a:p>
          <a:endParaRPr lang="es-EC"/>
        </a:p>
      </dgm:t>
    </dgm:pt>
    <dgm:pt modelId="{CC880161-1442-4C6D-9197-EACF1F5B2E1D}" type="pres">
      <dgm:prSet presAssocID="{9501FEBB-0DC1-4127-BE71-43939FB9366B}" presName="c2" presStyleLbl="node1" presStyleIdx="1" presStyleCnt="18"/>
      <dgm:spPr/>
      <dgm:t>
        <a:bodyPr/>
        <a:lstStyle/>
        <a:p>
          <a:endParaRPr lang="es-EC"/>
        </a:p>
      </dgm:t>
    </dgm:pt>
    <dgm:pt modelId="{A7F35366-73F5-44DF-8522-BB640C562832}" type="pres">
      <dgm:prSet presAssocID="{9501FEBB-0DC1-4127-BE71-43939FB9366B}" presName="c3" presStyleLbl="node1" presStyleIdx="2" presStyleCnt="18"/>
      <dgm:spPr/>
      <dgm:t>
        <a:bodyPr/>
        <a:lstStyle/>
        <a:p>
          <a:endParaRPr lang="es-EC"/>
        </a:p>
      </dgm:t>
    </dgm:pt>
    <dgm:pt modelId="{0AA052A6-04BD-4706-8FB0-0F31AA5DD844}" type="pres">
      <dgm:prSet presAssocID="{9501FEBB-0DC1-4127-BE71-43939FB9366B}" presName="c4" presStyleLbl="node1" presStyleIdx="3" presStyleCnt="18"/>
      <dgm:spPr/>
      <dgm:t>
        <a:bodyPr/>
        <a:lstStyle/>
        <a:p>
          <a:endParaRPr lang="es-EC"/>
        </a:p>
      </dgm:t>
    </dgm:pt>
    <dgm:pt modelId="{77F66715-C802-4CA4-949B-42737045BBF9}" type="pres">
      <dgm:prSet presAssocID="{9501FEBB-0DC1-4127-BE71-43939FB9366B}" presName="c5" presStyleLbl="node1" presStyleIdx="4" presStyleCnt="18"/>
      <dgm:spPr/>
      <dgm:t>
        <a:bodyPr/>
        <a:lstStyle/>
        <a:p>
          <a:endParaRPr lang="es-EC"/>
        </a:p>
      </dgm:t>
    </dgm:pt>
    <dgm:pt modelId="{9E3134C8-2211-49DE-AD8A-1C33A8C858E8}" type="pres">
      <dgm:prSet presAssocID="{9501FEBB-0DC1-4127-BE71-43939FB9366B}" presName="c6" presStyleLbl="node1" presStyleIdx="5" presStyleCnt="18"/>
      <dgm:spPr/>
      <dgm:t>
        <a:bodyPr/>
        <a:lstStyle/>
        <a:p>
          <a:endParaRPr lang="es-EC"/>
        </a:p>
      </dgm:t>
    </dgm:pt>
    <dgm:pt modelId="{5FCCF451-75B9-48DF-9762-D64997B9A9DF}" type="pres">
      <dgm:prSet presAssocID="{9501FEBB-0DC1-4127-BE71-43939FB9366B}" presName="c7" presStyleLbl="node1" presStyleIdx="6" presStyleCnt="18"/>
      <dgm:spPr/>
      <dgm:t>
        <a:bodyPr/>
        <a:lstStyle/>
        <a:p>
          <a:endParaRPr lang="es-EC"/>
        </a:p>
      </dgm:t>
    </dgm:pt>
    <dgm:pt modelId="{490ED967-016E-4613-9DF2-A42FC7611B59}" type="pres">
      <dgm:prSet presAssocID="{9501FEBB-0DC1-4127-BE71-43939FB9366B}" presName="c8" presStyleLbl="node1" presStyleIdx="7" presStyleCnt="18"/>
      <dgm:spPr/>
      <dgm:t>
        <a:bodyPr/>
        <a:lstStyle/>
        <a:p>
          <a:endParaRPr lang="es-EC"/>
        </a:p>
      </dgm:t>
    </dgm:pt>
    <dgm:pt modelId="{DD46EF68-3F72-4876-9890-4BD40D665B5A}" type="pres">
      <dgm:prSet presAssocID="{9501FEBB-0DC1-4127-BE71-43939FB9366B}" presName="c9" presStyleLbl="node1" presStyleIdx="8" presStyleCnt="18"/>
      <dgm:spPr/>
      <dgm:t>
        <a:bodyPr/>
        <a:lstStyle/>
        <a:p>
          <a:endParaRPr lang="es-EC"/>
        </a:p>
      </dgm:t>
    </dgm:pt>
    <dgm:pt modelId="{E36D22F8-DBBB-4F74-A73E-7C57A4D31D76}" type="pres">
      <dgm:prSet presAssocID="{9501FEBB-0DC1-4127-BE71-43939FB9366B}" presName="c10" presStyleLbl="node1" presStyleIdx="9" presStyleCnt="18"/>
      <dgm:spPr/>
      <dgm:t>
        <a:bodyPr/>
        <a:lstStyle/>
        <a:p>
          <a:endParaRPr lang="es-EC"/>
        </a:p>
      </dgm:t>
    </dgm:pt>
    <dgm:pt modelId="{5D0B3E04-CA2E-45FA-AB8A-9CC1ADBBA863}" type="pres">
      <dgm:prSet presAssocID="{9501FEBB-0DC1-4127-BE71-43939FB9366B}" presName="c11" presStyleLbl="node1" presStyleIdx="10" presStyleCnt="18"/>
      <dgm:spPr/>
      <dgm:t>
        <a:bodyPr/>
        <a:lstStyle/>
        <a:p>
          <a:endParaRPr lang="es-EC"/>
        </a:p>
      </dgm:t>
    </dgm:pt>
    <dgm:pt modelId="{1699AD52-10AF-4E12-B951-C719F347C2FA}" type="pres">
      <dgm:prSet presAssocID="{9501FEBB-0DC1-4127-BE71-43939FB9366B}" presName="c12" presStyleLbl="node1" presStyleIdx="11" presStyleCnt="18"/>
      <dgm:spPr/>
      <dgm:t>
        <a:bodyPr/>
        <a:lstStyle/>
        <a:p>
          <a:endParaRPr lang="es-EC"/>
        </a:p>
      </dgm:t>
    </dgm:pt>
    <dgm:pt modelId="{80A3929F-A6B7-4220-A23A-5430F9A135B6}" type="pres">
      <dgm:prSet presAssocID="{9501FEBB-0DC1-4127-BE71-43939FB9366B}" presName="c13" presStyleLbl="node1" presStyleIdx="12" presStyleCnt="18"/>
      <dgm:spPr/>
      <dgm:t>
        <a:bodyPr/>
        <a:lstStyle/>
        <a:p>
          <a:endParaRPr lang="es-EC"/>
        </a:p>
      </dgm:t>
    </dgm:pt>
    <dgm:pt modelId="{7BD1F0A4-FF41-4DE6-9045-FE8A598AD90F}" type="pres">
      <dgm:prSet presAssocID="{9501FEBB-0DC1-4127-BE71-43939FB9366B}" presName="c14" presStyleLbl="node1" presStyleIdx="13" presStyleCnt="18"/>
      <dgm:spPr/>
      <dgm:t>
        <a:bodyPr/>
        <a:lstStyle/>
        <a:p>
          <a:endParaRPr lang="es-EC"/>
        </a:p>
      </dgm:t>
    </dgm:pt>
    <dgm:pt modelId="{C3A8220A-38A6-44EF-AE4C-F0330FBDF69F}" type="pres">
      <dgm:prSet presAssocID="{9501FEBB-0DC1-4127-BE71-43939FB9366B}" presName="c15" presStyleLbl="node1" presStyleIdx="14" presStyleCnt="18"/>
      <dgm:spPr/>
      <dgm:t>
        <a:bodyPr/>
        <a:lstStyle/>
        <a:p>
          <a:endParaRPr lang="es-EC"/>
        </a:p>
      </dgm:t>
    </dgm:pt>
    <dgm:pt modelId="{52D9D396-13BC-4812-A0E7-E95A5EDDA587}" type="pres">
      <dgm:prSet presAssocID="{9501FEBB-0DC1-4127-BE71-43939FB9366B}" presName="c16" presStyleLbl="node1" presStyleIdx="15" presStyleCnt="18"/>
      <dgm:spPr/>
      <dgm:t>
        <a:bodyPr/>
        <a:lstStyle/>
        <a:p>
          <a:endParaRPr lang="es-EC"/>
        </a:p>
      </dgm:t>
    </dgm:pt>
    <dgm:pt modelId="{C3B6AFCB-3ADD-4555-BA6C-F684DB07D384}" type="pres">
      <dgm:prSet presAssocID="{9501FEBB-0DC1-4127-BE71-43939FB9366B}" presName="c17" presStyleLbl="node1" presStyleIdx="16" presStyleCnt="18"/>
      <dgm:spPr/>
      <dgm:t>
        <a:bodyPr/>
        <a:lstStyle/>
        <a:p>
          <a:endParaRPr lang="es-EC"/>
        </a:p>
      </dgm:t>
    </dgm:pt>
    <dgm:pt modelId="{703DA31F-C12C-47EB-8BBF-FC5C6279A3E6}" type="pres">
      <dgm:prSet presAssocID="{9501FEBB-0DC1-4127-BE71-43939FB9366B}" presName="c18" presStyleLbl="node1" presStyleIdx="17" presStyleCnt="18"/>
      <dgm:spPr/>
      <dgm:t>
        <a:bodyPr/>
        <a:lstStyle/>
        <a:p>
          <a:endParaRPr lang="es-EC"/>
        </a:p>
      </dgm:t>
    </dgm:pt>
  </dgm:ptLst>
  <dgm:cxnLst>
    <dgm:cxn modelId="{54FA5005-1967-4726-A7F9-0035BE4C245E}" type="presOf" srcId="{7A353907-AF61-40F2-944A-7ABFA42DDE27}" destId="{6FED1F9E-E0A0-4A20-B607-39D98EF0C431}" srcOrd="0" destOrd="1" presId="urn:microsoft.com/office/officeart/2009/3/layout/RandomtoResultProcess"/>
    <dgm:cxn modelId="{73E2724B-6282-48A9-88FB-0BBAF55AEF60}" srcId="{9501FEBB-0DC1-4127-BE71-43939FB9366B}" destId="{77410B1F-CEDA-4FC9-87C3-C451EC2E15BF}" srcOrd="3" destOrd="0" parTransId="{C6B65A10-ED1D-403F-8F47-7E621D9883E4}" sibTransId="{4336F648-C562-42C4-88E0-F5C4BDF2BA7C}"/>
    <dgm:cxn modelId="{D7CD7368-9040-4A8A-826A-B2F1B93BF7DA}" type="presOf" srcId="{63848B34-5B8F-4D85-8923-A71D3ED53ECE}" destId="{6FED1F9E-E0A0-4A20-B607-39D98EF0C431}" srcOrd="0" destOrd="4" presId="urn:microsoft.com/office/officeart/2009/3/layout/RandomtoResultProcess"/>
    <dgm:cxn modelId="{E8DDEDCE-474C-43CC-B9DB-469B94C9E505}" srcId="{9501FEBB-0DC1-4127-BE71-43939FB9366B}" destId="{63848B34-5B8F-4D85-8923-A71D3ED53ECE}" srcOrd="4" destOrd="0" parTransId="{5C6BCB0C-1D45-4D9E-B9C8-19A02065467A}" sibTransId="{7C9B328A-4AAB-4E6C-85F1-C3E86DC4B2EE}"/>
    <dgm:cxn modelId="{04126081-2853-4902-AD42-182FCF604BF0}" srcId="{9501FEBB-0DC1-4127-BE71-43939FB9366B}" destId="{114F612B-A286-417E-8D7B-6DD4E33E9B42}" srcOrd="2" destOrd="0" parTransId="{EC42520E-BE83-41E4-8E68-3F8930FD9A7F}" sibTransId="{94688137-C5FB-45D3-893A-42974A4F3C5F}"/>
    <dgm:cxn modelId="{E7415CCB-9955-4D21-93BA-A5B19B7CB74E}" type="presOf" srcId="{FB7BC749-D461-4D0F-8606-2A4D95796E86}" destId="{F0B51F1D-9C34-4803-8435-F11C1E9044B8}" srcOrd="0" destOrd="0" presId="urn:microsoft.com/office/officeart/2009/3/layout/RandomtoResultProcess"/>
    <dgm:cxn modelId="{0B0145F5-B515-44E6-9F1C-A5FCC0F505E8}" srcId="{FB7BC749-D461-4D0F-8606-2A4D95796E86}" destId="{9501FEBB-0DC1-4127-BE71-43939FB9366B}" srcOrd="0" destOrd="0" parTransId="{1E6338A3-27C0-49CA-8FCA-B61291C46CF3}" sibTransId="{5C954C5F-DEAA-45ED-800D-675EC975DD4D}"/>
    <dgm:cxn modelId="{40FF7F75-4EC9-41EE-855C-0358DDAC85EB}" srcId="{9501FEBB-0DC1-4127-BE71-43939FB9366B}" destId="{92D02FE6-4880-4703-AB7A-FA7B128029B5}" srcOrd="0" destOrd="0" parTransId="{6A4862D3-E9D7-4B74-A545-99CF2898157A}" sibTransId="{DE1C6482-4BA5-4D85-AEBA-44856F69A865}"/>
    <dgm:cxn modelId="{56F9874E-EF23-4E06-A1EE-8AB0E1BB7996}" srcId="{9501FEBB-0DC1-4127-BE71-43939FB9366B}" destId="{7A353907-AF61-40F2-944A-7ABFA42DDE27}" srcOrd="1" destOrd="0" parTransId="{E73B2B03-767C-424D-8603-2495EF3138F7}" sibTransId="{281F42C2-93E1-4884-B7D7-B0087B1A399B}"/>
    <dgm:cxn modelId="{C6A37222-0102-4830-BEBF-210A91F05626}" type="presOf" srcId="{92D02FE6-4880-4703-AB7A-FA7B128029B5}" destId="{6FED1F9E-E0A0-4A20-B607-39D98EF0C431}" srcOrd="0" destOrd="0" presId="urn:microsoft.com/office/officeart/2009/3/layout/RandomtoResultProcess"/>
    <dgm:cxn modelId="{824D21BC-2952-4587-83C0-C51F5722A433}" type="presOf" srcId="{114F612B-A286-417E-8D7B-6DD4E33E9B42}" destId="{6FED1F9E-E0A0-4A20-B607-39D98EF0C431}" srcOrd="0" destOrd="2" presId="urn:microsoft.com/office/officeart/2009/3/layout/RandomtoResultProcess"/>
    <dgm:cxn modelId="{05BD975F-F9AC-489B-AA30-6408378F6DC2}" type="presOf" srcId="{77410B1F-CEDA-4FC9-87C3-C451EC2E15BF}" destId="{6FED1F9E-E0A0-4A20-B607-39D98EF0C431}" srcOrd="0" destOrd="3" presId="urn:microsoft.com/office/officeart/2009/3/layout/RandomtoResultProcess"/>
    <dgm:cxn modelId="{0487CC1C-39DC-435C-AD13-0BAD5332AB1C}" type="presOf" srcId="{9501FEBB-0DC1-4127-BE71-43939FB9366B}" destId="{6571A2B9-EE56-41E6-AD67-1AE55BF3C406}" srcOrd="0" destOrd="0" presId="urn:microsoft.com/office/officeart/2009/3/layout/RandomtoResultProcess"/>
    <dgm:cxn modelId="{75DC20AC-286A-40D9-A3E4-8DE9414A7CD5}" type="presParOf" srcId="{F0B51F1D-9C34-4803-8435-F11C1E9044B8}" destId="{0FFCED03-7FF0-4B2F-BD61-8DA6FF5C313B}" srcOrd="0" destOrd="0" presId="urn:microsoft.com/office/officeart/2009/3/layout/RandomtoResultProcess"/>
    <dgm:cxn modelId="{FC09F328-23BC-40E8-A341-18375D1BAFCE}" type="presParOf" srcId="{0FFCED03-7FF0-4B2F-BD61-8DA6FF5C313B}" destId="{6571A2B9-EE56-41E6-AD67-1AE55BF3C406}" srcOrd="0" destOrd="0" presId="urn:microsoft.com/office/officeart/2009/3/layout/RandomtoResultProcess"/>
    <dgm:cxn modelId="{1FFF1FCD-A7E7-4E13-AF2C-F76CBD0133F5}" type="presParOf" srcId="{0FFCED03-7FF0-4B2F-BD61-8DA6FF5C313B}" destId="{6FED1F9E-E0A0-4A20-B607-39D98EF0C431}" srcOrd="1" destOrd="0" presId="urn:microsoft.com/office/officeart/2009/3/layout/RandomtoResultProcess"/>
    <dgm:cxn modelId="{FFE90409-31CA-4BB3-B108-C86FAAAA634A}" type="presParOf" srcId="{0FFCED03-7FF0-4B2F-BD61-8DA6FF5C313B}" destId="{5B14F797-5C00-499A-B096-382EDA631CA0}" srcOrd="2" destOrd="0" presId="urn:microsoft.com/office/officeart/2009/3/layout/RandomtoResultProcess"/>
    <dgm:cxn modelId="{B3F1009E-3BE6-4294-86BB-5ED1CFB04BA4}" type="presParOf" srcId="{0FFCED03-7FF0-4B2F-BD61-8DA6FF5C313B}" destId="{CC880161-1442-4C6D-9197-EACF1F5B2E1D}" srcOrd="3" destOrd="0" presId="urn:microsoft.com/office/officeart/2009/3/layout/RandomtoResultProcess"/>
    <dgm:cxn modelId="{06CF126F-FB3C-4536-A75E-C19FC58D5383}" type="presParOf" srcId="{0FFCED03-7FF0-4B2F-BD61-8DA6FF5C313B}" destId="{A7F35366-73F5-44DF-8522-BB640C562832}" srcOrd="4" destOrd="0" presId="urn:microsoft.com/office/officeart/2009/3/layout/RandomtoResultProcess"/>
    <dgm:cxn modelId="{8AE7DFA1-3B90-4F09-B0BB-B35DCDC02661}" type="presParOf" srcId="{0FFCED03-7FF0-4B2F-BD61-8DA6FF5C313B}" destId="{0AA052A6-04BD-4706-8FB0-0F31AA5DD844}" srcOrd="5" destOrd="0" presId="urn:microsoft.com/office/officeart/2009/3/layout/RandomtoResultProcess"/>
    <dgm:cxn modelId="{F636BAE6-DA22-44BE-93A5-D6E7540E8771}" type="presParOf" srcId="{0FFCED03-7FF0-4B2F-BD61-8DA6FF5C313B}" destId="{77F66715-C802-4CA4-949B-42737045BBF9}" srcOrd="6" destOrd="0" presId="urn:microsoft.com/office/officeart/2009/3/layout/RandomtoResultProcess"/>
    <dgm:cxn modelId="{A9CF0448-EBAE-45B9-B601-582B398CF48B}" type="presParOf" srcId="{0FFCED03-7FF0-4B2F-BD61-8DA6FF5C313B}" destId="{9E3134C8-2211-49DE-AD8A-1C33A8C858E8}" srcOrd="7" destOrd="0" presId="urn:microsoft.com/office/officeart/2009/3/layout/RandomtoResultProcess"/>
    <dgm:cxn modelId="{EA3C9B38-8A25-4CAD-8D86-1F4456EBA8AF}" type="presParOf" srcId="{0FFCED03-7FF0-4B2F-BD61-8DA6FF5C313B}" destId="{5FCCF451-75B9-48DF-9762-D64997B9A9DF}" srcOrd="8" destOrd="0" presId="urn:microsoft.com/office/officeart/2009/3/layout/RandomtoResultProcess"/>
    <dgm:cxn modelId="{6EBE0244-C0D5-4EB0-91ED-E159FEAD8F8E}" type="presParOf" srcId="{0FFCED03-7FF0-4B2F-BD61-8DA6FF5C313B}" destId="{490ED967-016E-4613-9DF2-A42FC7611B59}" srcOrd="9" destOrd="0" presId="urn:microsoft.com/office/officeart/2009/3/layout/RandomtoResultProcess"/>
    <dgm:cxn modelId="{B6083102-1651-4CBD-BE9F-EFFA38D884B1}" type="presParOf" srcId="{0FFCED03-7FF0-4B2F-BD61-8DA6FF5C313B}" destId="{DD46EF68-3F72-4876-9890-4BD40D665B5A}" srcOrd="10" destOrd="0" presId="urn:microsoft.com/office/officeart/2009/3/layout/RandomtoResultProcess"/>
    <dgm:cxn modelId="{0EB7D347-6168-4E10-AEC5-F926A88A1155}" type="presParOf" srcId="{0FFCED03-7FF0-4B2F-BD61-8DA6FF5C313B}" destId="{E36D22F8-DBBB-4F74-A73E-7C57A4D31D76}" srcOrd="11" destOrd="0" presId="urn:microsoft.com/office/officeart/2009/3/layout/RandomtoResultProcess"/>
    <dgm:cxn modelId="{9BB30C83-3E0C-4021-8697-839C3C5858CB}" type="presParOf" srcId="{0FFCED03-7FF0-4B2F-BD61-8DA6FF5C313B}" destId="{5D0B3E04-CA2E-45FA-AB8A-9CC1ADBBA863}" srcOrd="12" destOrd="0" presId="urn:microsoft.com/office/officeart/2009/3/layout/RandomtoResultProcess"/>
    <dgm:cxn modelId="{F2BE2936-65A3-40A3-9213-ACA5A9B72E2D}" type="presParOf" srcId="{0FFCED03-7FF0-4B2F-BD61-8DA6FF5C313B}" destId="{1699AD52-10AF-4E12-B951-C719F347C2FA}" srcOrd="13" destOrd="0" presId="urn:microsoft.com/office/officeart/2009/3/layout/RandomtoResultProcess"/>
    <dgm:cxn modelId="{4AFE67B3-7CCA-45D0-AE59-0C5CE5C08650}" type="presParOf" srcId="{0FFCED03-7FF0-4B2F-BD61-8DA6FF5C313B}" destId="{80A3929F-A6B7-4220-A23A-5430F9A135B6}" srcOrd="14" destOrd="0" presId="urn:microsoft.com/office/officeart/2009/3/layout/RandomtoResultProcess"/>
    <dgm:cxn modelId="{CE250170-728F-4628-A498-221C85F397D4}" type="presParOf" srcId="{0FFCED03-7FF0-4B2F-BD61-8DA6FF5C313B}" destId="{7BD1F0A4-FF41-4DE6-9045-FE8A598AD90F}" srcOrd="15" destOrd="0" presId="urn:microsoft.com/office/officeart/2009/3/layout/RandomtoResultProcess"/>
    <dgm:cxn modelId="{73913B99-A836-4F0E-8D21-A7BE013323A4}" type="presParOf" srcId="{0FFCED03-7FF0-4B2F-BD61-8DA6FF5C313B}" destId="{C3A8220A-38A6-44EF-AE4C-F0330FBDF69F}" srcOrd="16" destOrd="0" presId="urn:microsoft.com/office/officeart/2009/3/layout/RandomtoResultProcess"/>
    <dgm:cxn modelId="{71B50D53-5AE9-484D-999D-ED7CFCCA1F02}" type="presParOf" srcId="{0FFCED03-7FF0-4B2F-BD61-8DA6FF5C313B}" destId="{52D9D396-13BC-4812-A0E7-E95A5EDDA587}" srcOrd="17" destOrd="0" presId="urn:microsoft.com/office/officeart/2009/3/layout/RandomtoResultProcess"/>
    <dgm:cxn modelId="{A0647757-08BC-47A3-95CA-373BC2856B40}" type="presParOf" srcId="{0FFCED03-7FF0-4B2F-BD61-8DA6FF5C313B}" destId="{C3B6AFCB-3ADD-4555-BA6C-F684DB07D384}" srcOrd="18" destOrd="0" presId="urn:microsoft.com/office/officeart/2009/3/layout/RandomtoResultProcess"/>
    <dgm:cxn modelId="{1B4A2961-4664-4B67-B7C7-C45BAFFED791}" type="presParOf" srcId="{0FFCED03-7FF0-4B2F-BD61-8DA6FF5C313B}" destId="{703DA31F-C12C-47EB-8BBF-FC5C6279A3E6}" srcOrd="19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CA9578E-052C-4BC3-8F09-8AC09DC071FC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8440CEA5-20C0-4FF4-BA88-0ACDE1F2AC00}">
      <dgm:prSet phldrT="[Texto]" custT="1"/>
      <dgm:spPr/>
      <dgm:t>
        <a:bodyPr/>
        <a:lstStyle/>
        <a:p>
          <a:r>
            <a:rPr lang="es-EC" sz="2400" b="1" dirty="0" smtClean="0"/>
            <a:t>Muestra no probabilística intencional</a:t>
          </a:r>
          <a:endParaRPr lang="es-EC" sz="2400" dirty="0"/>
        </a:p>
      </dgm:t>
    </dgm:pt>
    <dgm:pt modelId="{21B42172-6765-42C8-B768-2B4E7983A763}" type="sibTrans" cxnId="{6EF5E200-11E8-4A50-93A5-3B6079AA3E0B}">
      <dgm:prSet/>
      <dgm:spPr/>
      <dgm:t>
        <a:bodyPr/>
        <a:lstStyle/>
        <a:p>
          <a:endParaRPr lang="es-EC"/>
        </a:p>
      </dgm:t>
    </dgm:pt>
    <dgm:pt modelId="{3A5A9706-79CB-45D2-9A36-C54B29103AFE}" type="parTrans" cxnId="{6EF5E200-11E8-4A50-93A5-3B6079AA3E0B}">
      <dgm:prSet/>
      <dgm:spPr/>
      <dgm:t>
        <a:bodyPr/>
        <a:lstStyle/>
        <a:p>
          <a:endParaRPr lang="es-EC"/>
        </a:p>
      </dgm:t>
    </dgm:pt>
    <dgm:pt modelId="{9AA46FF5-801B-4BE5-B03C-641B5497A276}" type="pres">
      <dgm:prSet presAssocID="{FCA9578E-052C-4BC3-8F09-8AC09DC071FC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466E14-D6D9-41B3-A62A-ECE86170E023}" type="pres">
      <dgm:prSet presAssocID="{8440CEA5-20C0-4FF4-BA88-0ACDE1F2AC00}" presName="circle1" presStyleLbl="lnNode1" presStyleIdx="0" presStyleCn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8A3C1CFF-E3D8-4743-8302-257BA82216F5}" type="pres">
      <dgm:prSet presAssocID="{8440CEA5-20C0-4FF4-BA88-0ACDE1F2AC00}" presName="text1" presStyleLbl="revTx" presStyleIdx="0" presStyleCnt="1" custScaleX="172217" custLinFactNeighborX="13675" custLinFactNeighborY="-962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E98C6BD-D23E-4E7E-8834-630E44923B59}" type="pres">
      <dgm:prSet presAssocID="{8440CEA5-20C0-4FF4-BA88-0ACDE1F2AC00}" presName="line1" presStyleLbl="callout" presStyleIdx="0" presStyleCnt="2"/>
      <dgm:spPr/>
    </dgm:pt>
    <dgm:pt modelId="{F0EA46FE-0382-478F-BCCA-89EDB4C8A1F0}" type="pres">
      <dgm:prSet presAssocID="{8440CEA5-20C0-4FF4-BA88-0ACDE1F2AC00}" presName="d1" presStyleLbl="callout" presStyleIdx="1" presStyleCnt="2" custLinFactNeighborX="-14238" custLinFactNeighborY="14456"/>
      <dgm:spPr/>
    </dgm:pt>
  </dgm:ptLst>
  <dgm:cxnLst>
    <dgm:cxn modelId="{92974274-E1A5-4850-956E-80FCED2933A6}" type="presOf" srcId="{FCA9578E-052C-4BC3-8F09-8AC09DC071FC}" destId="{9AA46FF5-801B-4BE5-B03C-641B5497A276}" srcOrd="0" destOrd="0" presId="urn:microsoft.com/office/officeart/2005/8/layout/target1"/>
    <dgm:cxn modelId="{CF8C7BC9-56E7-446F-9E09-983C90C131DD}" type="presOf" srcId="{8440CEA5-20C0-4FF4-BA88-0ACDE1F2AC00}" destId="{8A3C1CFF-E3D8-4743-8302-257BA82216F5}" srcOrd="0" destOrd="0" presId="urn:microsoft.com/office/officeart/2005/8/layout/target1"/>
    <dgm:cxn modelId="{6EF5E200-11E8-4A50-93A5-3B6079AA3E0B}" srcId="{FCA9578E-052C-4BC3-8F09-8AC09DC071FC}" destId="{8440CEA5-20C0-4FF4-BA88-0ACDE1F2AC00}" srcOrd="0" destOrd="0" parTransId="{3A5A9706-79CB-45D2-9A36-C54B29103AFE}" sibTransId="{21B42172-6765-42C8-B768-2B4E7983A763}"/>
    <dgm:cxn modelId="{FE8F262C-D77B-4ECA-B954-AB895390D604}" type="presParOf" srcId="{9AA46FF5-801B-4BE5-B03C-641B5497A276}" destId="{B0466E14-D6D9-41B3-A62A-ECE86170E023}" srcOrd="0" destOrd="0" presId="urn:microsoft.com/office/officeart/2005/8/layout/target1"/>
    <dgm:cxn modelId="{98332910-1C0D-495C-A4C3-171E98565B26}" type="presParOf" srcId="{9AA46FF5-801B-4BE5-B03C-641B5497A276}" destId="{8A3C1CFF-E3D8-4743-8302-257BA82216F5}" srcOrd="1" destOrd="0" presId="urn:microsoft.com/office/officeart/2005/8/layout/target1"/>
    <dgm:cxn modelId="{D1E0DAF5-7C1F-4AA5-94F0-B10FAB07092F}" type="presParOf" srcId="{9AA46FF5-801B-4BE5-B03C-641B5497A276}" destId="{5E98C6BD-D23E-4E7E-8834-630E44923B59}" srcOrd="2" destOrd="0" presId="urn:microsoft.com/office/officeart/2005/8/layout/target1"/>
    <dgm:cxn modelId="{87F0AEFE-5D20-4653-B039-AD0F05A1346F}" type="presParOf" srcId="{9AA46FF5-801B-4BE5-B03C-641B5497A276}" destId="{F0EA46FE-0382-478F-BCCA-89EDB4C8A1F0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C2F155B-A3BC-478B-8175-225FF9BF5962}" type="doc">
      <dgm:prSet loTypeId="urn:microsoft.com/office/officeart/2005/8/layout/vList6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39ADCAFA-48C8-4346-B4A4-B8A358083D5A}">
      <dgm:prSet phldrT="[Texto]" custT="1"/>
      <dgm:spPr/>
      <dgm:t>
        <a:bodyPr/>
        <a:lstStyle/>
        <a:p>
          <a:r>
            <a:rPr lang="es-EC" sz="2000" b="1" dirty="0" smtClean="0"/>
            <a:t>Herramientas de recolección de información </a:t>
          </a:r>
          <a:endParaRPr lang="es-EC" sz="2000" b="1" dirty="0"/>
        </a:p>
      </dgm:t>
    </dgm:pt>
    <dgm:pt modelId="{3E2CCFC3-DB54-4358-B497-5FABE63297F4}" type="parTrans" cxnId="{A00CE897-4A6F-4E71-9C62-BA545039C25C}">
      <dgm:prSet/>
      <dgm:spPr/>
      <dgm:t>
        <a:bodyPr/>
        <a:lstStyle/>
        <a:p>
          <a:endParaRPr lang="es-EC"/>
        </a:p>
      </dgm:t>
    </dgm:pt>
    <dgm:pt modelId="{F837DB00-0234-4EC9-A78C-0A12B2324DB0}" type="sibTrans" cxnId="{A00CE897-4A6F-4E71-9C62-BA545039C25C}">
      <dgm:prSet/>
      <dgm:spPr/>
      <dgm:t>
        <a:bodyPr/>
        <a:lstStyle/>
        <a:p>
          <a:endParaRPr lang="es-EC"/>
        </a:p>
      </dgm:t>
    </dgm:pt>
    <dgm:pt modelId="{2D45ED2F-BDF9-4669-9206-08832E946567}">
      <dgm:prSet phldrT="[Texto]" custT="1"/>
      <dgm:spPr/>
      <dgm:t>
        <a:bodyPr/>
        <a:lstStyle/>
        <a:p>
          <a:r>
            <a:rPr lang="es-EC" sz="2000" dirty="0" smtClean="0"/>
            <a:t>Encuesta</a:t>
          </a:r>
          <a:endParaRPr lang="es-EC" sz="2000" dirty="0"/>
        </a:p>
      </dgm:t>
    </dgm:pt>
    <dgm:pt modelId="{8BF01262-374A-4CC7-9EB8-28F80BB5C2C6}" type="parTrans" cxnId="{BA7F9170-210F-449D-8DB7-690B679D81C6}">
      <dgm:prSet/>
      <dgm:spPr/>
      <dgm:t>
        <a:bodyPr/>
        <a:lstStyle/>
        <a:p>
          <a:endParaRPr lang="es-EC"/>
        </a:p>
      </dgm:t>
    </dgm:pt>
    <dgm:pt modelId="{99E312D6-63E4-4D90-8AF1-40765765BD95}" type="sibTrans" cxnId="{BA7F9170-210F-449D-8DB7-690B679D81C6}">
      <dgm:prSet/>
      <dgm:spPr/>
      <dgm:t>
        <a:bodyPr/>
        <a:lstStyle/>
        <a:p>
          <a:endParaRPr lang="es-EC"/>
        </a:p>
      </dgm:t>
    </dgm:pt>
    <dgm:pt modelId="{46AC7F0F-C330-416F-816B-B5753D03C90D}">
      <dgm:prSet phldrT="[Texto]" custT="1"/>
      <dgm:spPr/>
      <dgm:t>
        <a:bodyPr/>
        <a:lstStyle/>
        <a:p>
          <a:r>
            <a:rPr lang="es-EC" sz="2000" dirty="0" smtClean="0"/>
            <a:t>Entrevista </a:t>
          </a:r>
          <a:endParaRPr lang="es-EC" sz="2000" dirty="0"/>
        </a:p>
      </dgm:t>
    </dgm:pt>
    <dgm:pt modelId="{09513B57-BF24-4876-AD93-2BD5E8AAD85E}" type="parTrans" cxnId="{EA377F47-3DCC-4722-B381-82DF07895174}">
      <dgm:prSet/>
      <dgm:spPr/>
      <dgm:t>
        <a:bodyPr/>
        <a:lstStyle/>
        <a:p>
          <a:endParaRPr lang="es-EC"/>
        </a:p>
      </dgm:t>
    </dgm:pt>
    <dgm:pt modelId="{46B98F35-E9BE-4260-B2FB-8AFDA1552E87}" type="sibTrans" cxnId="{EA377F47-3DCC-4722-B381-82DF07895174}">
      <dgm:prSet/>
      <dgm:spPr/>
      <dgm:t>
        <a:bodyPr/>
        <a:lstStyle/>
        <a:p>
          <a:endParaRPr lang="es-EC"/>
        </a:p>
      </dgm:t>
    </dgm:pt>
    <dgm:pt modelId="{9BEC3ED1-2E3B-403A-BA02-CAF026D54DF4}">
      <dgm:prSet phldrT="[Texto]" custT="1"/>
      <dgm:spPr/>
      <dgm:t>
        <a:bodyPr/>
        <a:lstStyle/>
        <a:p>
          <a:r>
            <a:rPr lang="es-EC" sz="2000" dirty="0" smtClean="0"/>
            <a:t>Instrumento: cuestionario  </a:t>
          </a:r>
          <a:endParaRPr lang="es-EC" sz="2000" dirty="0"/>
        </a:p>
      </dgm:t>
    </dgm:pt>
    <dgm:pt modelId="{72107913-5E45-4B22-8CB2-DDBF88651106}" type="parTrans" cxnId="{E8906CE1-83C1-4B63-877F-83DC5F75B09A}">
      <dgm:prSet/>
      <dgm:spPr/>
      <dgm:t>
        <a:bodyPr/>
        <a:lstStyle/>
        <a:p>
          <a:endParaRPr lang="es-EC"/>
        </a:p>
      </dgm:t>
    </dgm:pt>
    <dgm:pt modelId="{DFBF93DE-8207-4E34-8419-862923C84783}" type="sibTrans" cxnId="{E8906CE1-83C1-4B63-877F-83DC5F75B09A}">
      <dgm:prSet/>
      <dgm:spPr/>
      <dgm:t>
        <a:bodyPr/>
        <a:lstStyle/>
        <a:p>
          <a:endParaRPr lang="es-EC"/>
        </a:p>
      </dgm:t>
    </dgm:pt>
    <dgm:pt modelId="{D8E3D721-D263-44B1-ADC0-536C91679A6B}" type="pres">
      <dgm:prSet presAssocID="{CC2F155B-A3BC-478B-8175-225FF9BF596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B246E4E9-081C-4293-9BA7-3825C3862793}" type="pres">
      <dgm:prSet presAssocID="{39ADCAFA-48C8-4346-B4A4-B8A358083D5A}" presName="linNode" presStyleCnt="0"/>
      <dgm:spPr/>
      <dgm:t>
        <a:bodyPr/>
        <a:lstStyle/>
        <a:p>
          <a:endParaRPr lang="es-EC"/>
        </a:p>
      </dgm:t>
    </dgm:pt>
    <dgm:pt modelId="{8F8902BD-B748-411D-9A9B-9F388C9E6370}" type="pres">
      <dgm:prSet presAssocID="{39ADCAFA-48C8-4346-B4A4-B8A358083D5A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B870E6-446A-4C39-A9F9-484B095057A1}" type="pres">
      <dgm:prSet presAssocID="{39ADCAFA-48C8-4346-B4A4-B8A358083D5A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C326532-0577-4DD5-B0DC-70AA950D359B}" type="presOf" srcId="{9BEC3ED1-2E3B-403A-BA02-CAF026D54DF4}" destId="{7BB870E6-446A-4C39-A9F9-484B095057A1}" srcOrd="0" destOrd="1" presId="urn:microsoft.com/office/officeart/2005/8/layout/vList6"/>
    <dgm:cxn modelId="{E8906CE1-83C1-4B63-877F-83DC5F75B09A}" srcId="{2D45ED2F-BDF9-4669-9206-08832E946567}" destId="{9BEC3ED1-2E3B-403A-BA02-CAF026D54DF4}" srcOrd="0" destOrd="0" parTransId="{72107913-5E45-4B22-8CB2-DDBF88651106}" sibTransId="{DFBF93DE-8207-4E34-8419-862923C84783}"/>
    <dgm:cxn modelId="{EA377F47-3DCC-4722-B381-82DF07895174}" srcId="{39ADCAFA-48C8-4346-B4A4-B8A358083D5A}" destId="{46AC7F0F-C330-416F-816B-B5753D03C90D}" srcOrd="1" destOrd="0" parTransId="{09513B57-BF24-4876-AD93-2BD5E8AAD85E}" sibTransId="{46B98F35-E9BE-4260-B2FB-8AFDA1552E87}"/>
    <dgm:cxn modelId="{E070244D-5782-4765-89FE-409052ADAB68}" type="presOf" srcId="{39ADCAFA-48C8-4346-B4A4-B8A358083D5A}" destId="{8F8902BD-B748-411D-9A9B-9F388C9E6370}" srcOrd="0" destOrd="0" presId="urn:microsoft.com/office/officeart/2005/8/layout/vList6"/>
    <dgm:cxn modelId="{321C0E7C-6208-4CC4-A2A7-3910DBEE3E4B}" type="presOf" srcId="{CC2F155B-A3BC-478B-8175-225FF9BF5962}" destId="{D8E3D721-D263-44B1-ADC0-536C91679A6B}" srcOrd="0" destOrd="0" presId="urn:microsoft.com/office/officeart/2005/8/layout/vList6"/>
    <dgm:cxn modelId="{BA7F9170-210F-449D-8DB7-690B679D81C6}" srcId="{39ADCAFA-48C8-4346-B4A4-B8A358083D5A}" destId="{2D45ED2F-BDF9-4669-9206-08832E946567}" srcOrd="0" destOrd="0" parTransId="{8BF01262-374A-4CC7-9EB8-28F80BB5C2C6}" sibTransId="{99E312D6-63E4-4D90-8AF1-40765765BD95}"/>
    <dgm:cxn modelId="{E05EF1AA-2B83-41DA-8B4B-581E09A65523}" type="presOf" srcId="{2D45ED2F-BDF9-4669-9206-08832E946567}" destId="{7BB870E6-446A-4C39-A9F9-484B095057A1}" srcOrd="0" destOrd="0" presId="urn:microsoft.com/office/officeart/2005/8/layout/vList6"/>
    <dgm:cxn modelId="{FB9967C0-38D6-4A05-A530-CC9C05813687}" type="presOf" srcId="{46AC7F0F-C330-416F-816B-B5753D03C90D}" destId="{7BB870E6-446A-4C39-A9F9-484B095057A1}" srcOrd="0" destOrd="2" presId="urn:microsoft.com/office/officeart/2005/8/layout/vList6"/>
    <dgm:cxn modelId="{A00CE897-4A6F-4E71-9C62-BA545039C25C}" srcId="{CC2F155B-A3BC-478B-8175-225FF9BF5962}" destId="{39ADCAFA-48C8-4346-B4A4-B8A358083D5A}" srcOrd="0" destOrd="0" parTransId="{3E2CCFC3-DB54-4358-B497-5FABE63297F4}" sibTransId="{F837DB00-0234-4EC9-A78C-0A12B2324DB0}"/>
    <dgm:cxn modelId="{B160AEC5-0DDA-4311-AB6E-7A22BA66E1DC}" type="presParOf" srcId="{D8E3D721-D263-44B1-ADC0-536C91679A6B}" destId="{B246E4E9-081C-4293-9BA7-3825C3862793}" srcOrd="0" destOrd="0" presId="urn:microsoft.com/office/officeart/2005/8/layout/vList6"/>
    <dgm:cxn modelId="{738BD5CF-DF30-4C73-ABD9-9CA71925BADA}" type="presParOf" srcId="{B246E4E9-081C-4293-9BA7-3825C3862793}" destId="{8F8902BD-B748-411D-9A9B-9F388C9E6370}" srcOrd="0" destOrd="0" presId="urn:microsoft.com/office/officeart/2005/8/layout/vList6"/>
    <dgm:cxn modelId="{4A128709-B057-4D07-B843-F377652C2F44}" type="presParOf" srcId="{B246E4E9-081C-4293-9BA7-3825C3862793}" destId="{7BB870E6-446A-4C39-A9F9-484B095057A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5774EC-F249-41CE-B3D1-CE20D309045E}">
      <dsp:nvSpPr>
        <dsp:cNvPr id="0" name=""/>
        <dsp:cNvSpPr/>
      </dsp:nvSpPr>
      <dsp:spPr>
        <a:xfrm>
          <a:off x="134567" y="953173"/>
          <a:ext cx="2937693" cy="3419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Etapa primitiva del hombre 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Acumulación de experiencia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Escritura rudimentaria</a:t>
          </a:r>
          <a:endParaRPr lang="es-EC" sz="2400" kern="1200" dirty="0"/>
        </a:p>
      </dsp:txBody>
      <dsp:txXfrm>
        <a:off x="213255" y="1031861"/>
        <a:ext cx="2780317" cy="2529238"/>
      </dsp:txXfrm>
    </dsp:sp>
    <dsp:sp modelId="{9ED58F7E-CFC6-481A-AB65-7E6939E412D1}">
      <dsp:nvSpPr>
        <dsp:cNvPr id="0" name=""/>
        <dsp:cNvSpPr/>
      </dsp:nvSpPr>
      <dsp:spPr>
        <a:xfrm>
          <a:off x="1618940" y="2207065"/>
          <a:ext cx="3285332" cy="3285332"/>
        </a:xfrm>
        <a:prstGeom prst="leftCircularArrow">
          <a:avLst>
            <a:gd name="adj1" fmla="val 2249"/>
            <a:gd name="adj2" fmla="val 270950"/>
            <a:gd name="adj3" fmla="val 2327134"/>
            <a:gd name="adj4" fmla="val 9305162"/>
            <a:gd name="adj5" fmla="val 2623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CAEE06-52E5-4861-AAFF-A78AB00B8118}">
      <dsp:nvSpPr>
        <dsp:cNvPr id="0" name=""/>
        <dsp:cNvSpPr/>
      </dsp:nvSpPr>
      <dsp:spPr>
        <a:xfrm>
          <a:off x="714268" y="3609176"/>
          <a:ext cx="2260244" cy="89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CONOCIMIENTO </a:t>
          </a:r>
          <a:r>
            <a:rPr lang="es-EC" sz="2400" kern="1200" dirty="0" smtClean="0"/>
            <a:t> </a:t>
          </a:r>
          <a:endParaRPr lang="es-EC" sz="2400" kern="1200" dirty="0"/>
        </a:p>
      </dsp:txBody>
      <dsp:txXfrm>
        <a:off x="740594" y="3635502"/>
        <a:ext cx="2207592" cy="846172"/>
      </dsp:txXfrm>
    </dsp:sp>
    <dsp:sp modelId="{74E4038F-8B71-4162-8124-BB9FF90AC752}">
      <dsp:nvSpPr>
        <dsp:cNvPr id="0" name=""/>
        <dsp:cNvSpPr/>
      </dsp:nvSpPr>
      <dsp:spPr>
        <a:xfrm>
          <a:off x="3585133" y="1637959"/>
          <a:ext cx="3037522" cy="317191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/>
            <a:t>Era del conocimiento (1990)</a:t>
          </a:r>
          <a:endParaRPr lang="es-EC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/>
            <a:t>Gestión del talento humano  </a:t>
          </a:r>
          <a:endParaRPr lang="es-EC" sz="2400" b="0" kern="1200" dirty="0"/>
        </a:p>
      </dsp:txBody>
      <dsp:txXfrm>
        <a:off x="3658128" y="2390650"/>
        <a:ext cx="2891532" cy="2346227"/>
      </dsp:txXfrm>
    </dsp:sp>
    <dsp:sp modelId="{7D54D093-C17B-4C1D-BC9F-ECABD2BCB241}">
      <dsp:nvSpPr>
        <dsp:cNvPr id="0" name=""/>
        <dsp:cNvSpPr/>
      </dsp:nvSpPr>
      <dsp:spPr>
        <a:xfrm>
          <a:off x="5069822" y="612683"/>
          <a:ext cx="3359396" cy="3359396"/>
        </a:xfrm>
        <a:prstGeom prst="circularArrow">
          <a:avLst>
            <a:gd name="adj1" fmla="val 2199"/>
            <a:gd name="adj2" fmla="val 264674"/>
            <a:gd name="adj3" fmla="val 19402537"/>
            <a:gd name="adj4" fmla="val 12418233"/>
            <a:gd name="adj5" fmla="val 2566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8039F3B-1F0A-4C61-B8E9-D59D3BA4098A}">
      <dsp:nvSpPr>
        <dsp:cNvPr id="0" name=""/>
        <dsp:cNvSpPr/>
      </dsp:nvSpPr>
      <dsp:spPr>
        <a:xfrm>
          <a:off x="4193713" y="1566882"/>
          <a:ext cx="2260244" cy="89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 TALENTO HUMANO  </a:t>
          </a:r>
          <a:endParaRPr lang="es-EC" sz="2400" b="1" kern="1200" dirty="0"/>
        </a:p>
      </dsp:txBody>
      <dsp:txXfrm>
        <a:off x="4220039" y="1593208"/>
        <a:ext cx="2207592" cy="846172"/>
      </dsp:txXfrm>
    </dsp:sp>
    <dsp:sp modelId="{061C219B-4C20-4F86-B57C-5A5762790BC2}">
      <dsp:nvSpPr>
        <dsp:cNvPr id="0" name=""/>
        <dsp:cNvSpPr/>
      </dsp:nvSpPr>
      <dsp:spPr>
        <a:xfrm>
          <a:off x="6874766" y="1329505"/>
          <a:ext cx="2993176" cy="32325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825" tIns="123825" rIns="123825" bIns="123825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División y especialización  del trabajo (Fayol, 1916)</a:t>
          </a:r>
          <a:endParaRPr lang="es-EC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Mayor división del trabajo mayor eficiencia, eficacia </a:t>
          </a:r>
          <a:endParaRPr lang="es-EC" sz="2400" kern="1200" dirty="0"/>
        </a:p>
      </dsp:txBody>
      <dsp:txXfrm>
        <a:off x="6949157" y="1403896"/>
        <a:ext cx="2844394" cy="2391107"/>
      </dsp:txXfrm>
    </dsp:sp>
    <dsp:sp modelId="{F84A2E9B-333B-436D-9884-6DAAA707097A}">
      <dsp:nvSpPr>
        <dsp:cNvPr id="0" name=""/>
        <dsp:cNvSpPr/>
      </dsp:nvSpPr>
      <dsp:spPr>
        <a:xfrm>
          <a:off x="7389073" y="3936663"/>
          <a:ext cx="2687566" cy="8988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ESTRUCTURA ORGANIZACIONAL </a:t>
          </a:r>
          <a:endParaRPr lang="es-EC" sz="2400" b="1" kern="1200" dirty="0"/>
        </a:p>
      </dsp:txBody>
      <dsp:txXfrm>
        <a:off x="7415399" y="3962989"/>
        <a:ext cx="2634914" cy="84617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73B7F6-31E5-48F0-B959-9B19E960EBD4}">
      <dsp:nvSpPr>
        <dsp:cNvPr id="0" name=""/>
        <dsp:cNvSpPr/>
      </dsp:nvSpPr>
      <dsp:spPr>
        <a:xfrm>
          <a:off x="467241" y="0"/>
          <a:ext cx="5295398" cy="345157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F5FCFF-5557-49E1-A473-8941C3C42A47}">
      <dsp:nvSpPr>
        <dsp:cNvPr id="0" name=""/>
        <dsp:cNvSpPr/>
      </dsp:nvSpPr>
      <dsp:spPr>
        <a:xfrm>
          <a:off x="136278" y="1035471"/>
          <a:ext cx="5957323" cy="138062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H1:</a:t>
          </a:r>
          <a:r>
            <a:rPr lang="es-EC" sz="2400" kern="1200" dirty="0" smtClean="0"/>
            <a:t> El nivel de formación del talento humano incide en la estructura organizacional de las empresas lácteas del </a:t>
          </a:r>
          <a:r>
            <a:rPr lang="es-EC" sz="2400" b="0" kern="1200" dirty="0" smtClean="0"/>
            <a:t>C</a:t>
          </a:r>
          <a:r>
            <a:rPr lang="es-EC" sz="2400" kern="1200" dirty="0" smtClean="0"/>
            <a:t>antón Mejía</a:t>
          </a:r>
          <a:endParaRPr lang="es-EC" sz="2400" kern="1200" dirty="0"/>
        </a:p>
      </dsp:txBody>
      <dsp:txXfrm>
        <a:off x="203675" y="1102868"/>
        <a:ext cx="5822529" cy="124583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5FBE9E-FDAB-479B-AA18-F25D7EED705B}">
      <dsp:nvSpPr>
        <dsp:cNvPr id="0" name=""/>
        <dsp:cNvSpPr/>
      </dsp:nvSpPr>
      <dsp:spPr>
        <a:xfrm>
          <a:off x="139349" y="18371"/>
          <a:ext cx="3330129" cy="3414826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Variable Independiente</a:t>
          </a:r>
          <a:endParaRPr lang="es-EC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Formación de talento humano</a:t>
          </a:r>
          <a:endParaRPr lang="es-EC" sz="2000" kern="1200" dirty="0"/>
        </a:p>
      </dsp:txBody>
      <dsp:txXfrm>
        <a:off x="604367" y="421053"/>
        <a:ext cx="1920074" cy="2609463"/>
      </dsp:txXfrm>
    </dsp:sp>
    <dsp:sp modelId="{8E66A080-773C-4E16-BDE4-CC94193BC23D}">
      <dsp:nvSpPr>
        <dsp:cNvPr id="0" name=""/>
        <dsp:cNvSpPr/>
      </dsp:nvSpPr>
      <dsp:spPr>
        <a:xfrm>
          <a:off x="2542742" y="53244"/>
          <a:ext cx="3345081" cy="3345081"/>
        </a:xfrm>
        <a:prstGeom prst="ellipse">
          <a:avLst/>
        </a:prstGeom>
        <a:gradFill rotWithShape="0">
          <a:gsLst>
            <a:gs pos="0">
              <a:schemeClr val="accent5">
                <a:alpha val="50000"/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alpha val="50000"/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alpha val="50000"/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Variable Dependiente</a:t>
          </a:r>
          <a:endParaRPr lang="es-EC" sz="24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Estructura organizacional </a:t>
          </a:r>
          <a:endParaRPr lang="es-EC" sz="2000" kern="1200" dirty="0"/>
        </a:p>
      </dsp:txBody>
      <dsp:txXfrm>
        <a:off x="3492022" y="447701"/>
        <a:ext cx="1928695" cy="25561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08D39-6FED-4244-A560-3EBECD57AFB0}">
      <dsp:nvSpPr>
        <dsp:cNvPr id="0" name=""/>
        <dsp:cNvSpPr/>
      </dsp:nvSpPr>
      <dsp:spPr>
        <a:xfrm rot="5400000">
          <a:off x="-927078" y="1549915"/>
          <a:ext cx="4327953" cy="2473796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Problemas destacados</a:t>
          </a:r>
        </a:p>
      </dsp:txBody>
      <dsp:txXfrm rot="-5400000">
        <a:off x="1" y="1859734"/>
        <a:ext cx="2473796" cy="1854157"/>
      </dsp:txXfrm>
    </dsp:sp>
    <dsp:sp modelId="{6482AAC0-21F5-4BF4-A177-99CF9BEB13A2}">
      <dsp:nvSpPr>
        <dsp:cNvPr id="0" name=""/>
        <dsp:cNvSpPr/>
      </dsp:nvSpPr>
      <dsp:spPr>
        <a:xfrm rot="5400000">
          <a:off x="2178402" y="455607"/>
          <a:ext cx="4301481" cy="37106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Poca retroalimentación de los temas de  capacitación dictados al personal de supervisión 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anose="020B0604020202020204" pitchFamily="34" charset="0"/>
              <a:cs typeface="Arial" panose="020B0604020202020204" pitchFamily="34" charset="0"/>
            </a:rPr>
            <a:t>Desinterés en fomentar la actualización de conocimientos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Poca importancia a las capacitaciones sugeridas por los empleados </a:t>
          </a:r>
          <a:endParaRPr lang="es-EC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Reducida motivación y atención al personal</a:t>
          </a:r>
          <a:endParaRPr lang="es-EC" sz="18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2473796" y="341355"/>
        <a:ext cx="3529553" cy="3939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A26784-FCB3-40C4-9970-A30790F25C08}">
      <dsp:nvSpPr>
        <dsp:cNvPr id="0" name=""/>
        <dsp:cNvSpPr/>
      </dsp:nvSpPr>
      <dsp:spPr>
        <a:xfrm>
          <a:off x="700427" y="831754"/>
          <a:ext cx="2333764" cy="2334283"/>
        </a:xfrm>
        <a:prstGeom prst="circularArrow">
          <a:avLst>
            <a:gd name="adj1" fmla="val 10980"/>
            <a:gd name="adj2" fmla="val 1142322"/>
            <a:gd name="adj3" fmla="val 9000000"/>
            <a:gd name="adj4" fmla="val 10800000"/>
            <a:gd name="adj5" fmla="val 125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72A7D01-33A2-44A2-9598-6362CE85C555}">
      <dsp:nvSpPr>
        <dsp:cNvPr id="0" name=""/>
        <dsp:cNvSpPr/>
      </dsp:nvSpPr>
      <dsp:spPr>
        <a:xfrm>
          <a:off x="1215805" y="1676764"/>
          <a:ext cx="1302261" cy="6510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Motivación y capacitación del personal</a:t>
          </a:r>
          <a:endParaRPr lang="es-EC" sz="1800" b="1" kern="1200" dirty="0"/>
        </a:p>
      </dsp:txBody>
      <dsp:txXfrm>
        <a:off x="1215805" y="1676764"/>
        <a:ext cx="1302261" cy="651031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64228B-3E48-42BC-A331-BDCDB7D83861}">
      <dsp:nvSpPr>
        <dsp:cNvPr id="0" name=""/>
        <dsp:cNvSpPr/>
      </dsp:nvSpPr>
      <dsp:spPr>
        <a:xfrm>
          <a:off x="0" y="2855"/>
          <a:ext cx="9662160" cy="11232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 mayor  número de profesionales en las empresas lácteas, mejor es el desempeño organizacional </a:t>
          </a:r>
          <a:endParaRPr lang="es-EC" sz="2000" kern="1200" dirty="0"/>
        </a:p>
      </dsp:txBody>
      <dsp:txXfrm>
        <a:off x="54830" y="57685"/>
        <a:ext cx="9552500" cy="1013540"/>
      </dsp:txXfrm>
    </dsp:sp>
    <dsp:sp modelId="{2DF66CBE-2A29-4C5C-A84B-33AEAD5D6849}">
      <dsp:nvSpPr>
        <dsp:cNvPr id="0" name=""/>
        <dsp:cNvSpPr/>
      </dsp:nvSpPr>
      <dsp:spPr>
        <a:xfrm>
          <a:off x="0" y="1298855"/>
          <a:ext cx="9662160" cy="1123200"/>
        </a:xfrm>
        <a:prstGeom prst="roundRect">
          <a:avLst/>
        </a:prstGeom>
        <a:gradFill rotWithShape="0">
          <a:gsLst>
            <a:gs pos="0">
              <a:schemeClr val="accent5">
                <a:hueOff val="-3311292"/>
                <a:satOff val="13270"/>
                <a:lumOff val="2876"/>
                <a:alphaOff val="0"/>
                <a:tint val="50000"/>
                <a:satMod val="300000"/>
              </a:schemeClr>
            </a:gs>
            <a:gs pos="35000">
              <a:schemeClr val="accent5">
                <a:hueOff val="-3311292"/>
                <a:satOff val="13270"/>
                <a:lumOff val="2876"/>
                <a:alphaOff val="0"/>
                <a:tint val="37000"/>
                <a:satMod val="300000"/>
              </a:schemeClr>
            </a:gs>
            <a:gs pos="100000">
              <a:schemeClr val="accent5">
                <a:hueOff val="-3311292"/>
                <a:satOff val="13270"/>
                <a:lumOff val="28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dirección de personal profesional en las empresas: “Alpina” con 23 años, “El Ordeño”  con 15 años y “Ecualac” con 15 años le han permitido alcanzar una rentabilidad que supera el  medio millón de dólares. 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1353685"/>
        <a:ext cx="9552500" cy="1013540"/>
      </dsp:txXfrm>
    </dsp:sp>
    <dsp:sp modelId="{8C574C0E-8E25-4295-BB16-4715F39AB9D0}">
      <dsp:nvSpPr>
        <dsp:cNvPr id="0" name=""/>
        <dsp:cNvSpPr/>
      </dsp:nvSpPr>
      <dsp:spPr>
        <a:xfrm>
          <a:off x="0" y="2594855"/>
          <a:ext cx="9662160" cy="1123200"/>
        </a:xfrm>
        <a:prstGeom prst="roundRect">
          <a:avLst/>
        </a:prstGeom>
        <a:gradFill rotWithShape="0">
          <a:gsLst>
            <a:gs pos="0">
              <a:schemeClr val="accent5">
                <a:hueOff val="-6622584"/>
                <a:satOff val="26541"/>
                <a:lumOff val="5752"/>
                <a:alphaOff val="0"/>
                <a:tint val="50000"/>
                <a:satMod val="300000"/>
              </a:schemeClr>
            </a:gs>
            <a:gs pos="35000">
              <a:schemeClr val="accent5">
                <a:hueOff val="-6622584"/>
                <a:satOff val="26541"/>
                <a:lumOff val="5752"/>
                <a:alphaOff val="0"/>
                <a:tint val="37000"/>
                <a:satMod val="300000"/>
              </a:schemeClr>
            </a:gs>
            <a:gs pos="100000">
              <a:schemeClr val="accent5">
                <a:hueOff val="-6622584"/>
                <a:satOff val="26541"/>
                <a:lumOff val="575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Empresas como: “Lácteos Verito” con  20 años  en el mercado, no  cuentan con personal profesional y  tiene una muy baja rentabilidad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4830" y="2649685"/>
        <a:ext cx="9552500" cy="1013540"/>
      </dsp:txXfrm>
    </dsp:sp>
    <dsp:sp modelId="{D71FB945-1CE7-4A80-B36B-83F5FEA20D39}">
      <dsp:nvSpPr>
        <dsp:cNvPr id="0" name=""/>
        <dsp:cNvSpPr/>
      </dsp:nvSpPr>
      <dsp:spPr>
        <a:xfrm>
          <a:off x="0" y="3890855"/>
          <a:ext cx="9662160" cy="11232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El nivel profesional de los colaboradores del nivel jerárquico superior de las empresas “Alpina”,  “El Ordeño” y “Ecualac” se encuentran alineadas al perfil profesional y giro del negocio.</a:t>
          </a:r>
        </a:p>
      </dsp:txBody>
      <dsp:txXfrm>
        <a:off x="54830" y="3945685"/>
        <a:ext cx="9552500" cy="101354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88B42-79CD-44EE-AC6D-2E533DCDE2A0}">
      <dsp:nvSpPr>
        <dsp:cNvPr id="0" name=""/>
        <dsp:cNvSpPr/>
      </dsp:nvSpPr>
      <dsp:spPr>
        <a:xfrm>
          <a:off x="0" y="468783"/>
          <a:ext cx="9438640" cy="136890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Los indicadores financieros de rentabilidad menos significativos corresponden a las empresas con un nivel bajo de profesionales en los puestos del nivel jerárquico superior, como son  Quecor con un  ROA de 0,008 y ROE de 0,005 y Lácteos Verito con un ROA 0,009 y ROE de 0,02</a:t>
          </a:r>
          <a:endParaRPr lang="es-EC" sz="2000" kern="1200" dirty="0"/>
        </a:p>
      </dsp:txBody>
      <dsp:txXfrm>
        <a:off x="66824" y="535607"/>
        <a:ext cx="9304992" cy="1235252"/>
      </dsp:txXfrm>
    </dsp:sp>
    <dsp:sp modelId="{08727981-A113-49D7-9D4A-2CE020C6BCDA}">
      <dsp:nvSpPr>
        <dsp:cNvPr id="0" name=""/>
        <dsp:cNvSpPr/>
      </dsp:nvSpPr>
      <dsp:spPr>
        <a:xfrm>
          <a:off x="0" y="2024883"/>
          <a:ext cx="9438640" cy="1368900"/>
        </a:xfrm>
        <a:prstGeom prst="roundRect">
          <a:avLst/>
        </a:prstGeom>
        <a:gradFill rotWithShape="0">
          <a:gsLst>
            <a:gs pos="0">
              <a:schemeClr val="accent5">
                <a:hueOff val="-4966938"/>
                <a:satOff val="19906"/>
                <a:lumOff val="4314"/>
                <a:alphaOff val="0"/>
                <a:tint val="50000"/>
                <a:satMod val="300000"/>
              </a:schemeClr>
            </a:gs>
            <a:gs pos="35000">
              <a:schemeClr val="accent5">
                <a:hueOff val="-4966938"/>
                <a:satOff val="19906"/>
                <a:lumOff val="4314"/>
                <a:alphaOff val="0"/>
                <a:tint val="37000"/>
                <a:satMod val="300000"/>
              </a:schemeClr>
            </a:gs>
            <a:gs pos="100000">
              <a:schemeClr val="accent5">
                <a:hueOff val="-4966938"/>
                <a:satOff val="19906"/>
                <a:lumOff val="431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empresas lácteas de estudio, consideran factores importantes de los candidatos el nivel académico profesional y la experiencia, no obstante la capacitación  es considerada de forma interna de acuerdo a las necesidades de cada puesto de trabajo</a:t>
          </a:r>
          <a:endParaRPr lang="es-EC" sz="2000" kern="1200" dirty="0"/>
        </a:p>
      </dsp:txBody>
      <dsp:txXfrm>
        <a:off x="66824" y="2091707"/>
        <a:ext cx="9304992" cy="1235252"/>
      </dsp:txXfrm>
    </dsp:sp>
    <dsp:sp modelId="{56CD4E58-7DA4-4798-8342-F94C9E9556F6}">
      <dsp:nvSpPr>
        <dsp:cNvPr id="0" name=""/>
        <dsp:cNvSpPr/>
      </dsp:nvSpPr>
      <dsp:spPr>
        <a:xfrm>
          <a:off x="0" y="3580983"/>
          <a:ext cx="9438640" cy="1368900"/>
        </a:xfrm>
        <a:prstGeom prst="round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 presente investigación permitió conocer las necesidades de formación del talento humano de las empresas en estudio.</a:t>
          </a:r>
          <a:endParaRPr lang="es-EC" sz="2000" kern="1200" dirty="0"/>
        </a:p>
      </dsp:txBody>
      <dsp:txXfrm>
        <a:off x="66824" y="3647807"/>
        <a:ext cx="9304992" cy="123525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ABBA5-B840-4A44-BAE6-26DB495E9059}">
      <dsp:nvSpPr>
        <dsp:cNvPr id="0" name=""/>
        <dsp:cNvSpPr/>
      </dsp:nvSpPr>
      <dsp:spPr>
        <a:xfrm>
          <a:off x="-5951823" y="-911009"/>
          <a:ext cx="7087193" cy="7087193"/>
        </a:xfrm>
        <a:prstGeom prst="blockArc">
          <a:avLst>
            <a:gd name="adj1" fmla="val 18900000"/>
            <a:gd name="adj2" fmla="val 2700000"/>
            <a:gd name="adj3" fmla="val 305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898AFA-7BB9-4FC9-B14D-02C4DBCF5A43}">
      <dsp:nvSpPr>
        <dsp:cNvPr id="0" name=""/>
        <dsp:cNvSpPr/>
      </dsp:nvSpPr>
      <dsp:spPr>
        <a:xfrm>
          <a:off x="730806" y="526517"/>
          <a:ext cx="9254934" cy="1053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Considerar la aplicación de planes de mejoramiento continuo para los profesionales del los niveles gerenciales, con la finalidad de retener el talento en la empresa.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06" y="526517"/>
        <a:ext cx="9254934" cy="1053034"/>
      </dsp:txXfrm>
    </dsp:sp>
    <dsp:sp modelId="{15CA874D-D6BD-4916-9930-FAF707156557}">
      <dsp:nvSpPr>
        <dsp:cNvPr id="0" name=""/>
        <dsp:cNvSpPr/>
      </dsp:nvSpPr>
      <dsp:spPr>
        <a:xfrm>
          <a:off x="72659" y="394888"/>
          <a:ext cx="1316293" cy="1316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D808F-974D-4DEA-92A1-4BDBD10C26BE}">
      <dsp:nvSpPr>
        <dsp:cNvPr id="0" name=""/>
        <dsp:cNvSpPr/>
      </dsp:nvSpPr>
      <dsp:spPr>
        <a:xfrm>
          <a:off x="1113584" y="2106069"/>
          <a:ext cx="8872156" cy="1053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Las empresas “Quecor“ y “Lácteos Verito” deben considerar el contratar personal profesional a nivel gerencial , que le proporcione crecimiento y desarrollo organizacional.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13584" y="2106069"/>
        <a:ext cx="8872156" cy="1053034"/>
      </dsp:txXfrm>
    </dsp:sp>
    <dsp:sp modelId="{4098BE5D-6B90-4A82-AD15-64C867D89856}">
      <dsp:nvSpPr>
        <dsp:cNvPr id="0" name=""/>
        <dsp:cNvSpPr/>
      </dsp:nvSpPr>
      <dsp:spPr>
        <a:xfrm>
          <a:off x="455437" y="1974440"/>
          <a:ext cx="1316293" cy="1316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56470-59A1-4737-AE15-DEE45B6E2220}">
      <dsp:nvSpPr>
        <dsp:cNvPr id="0" name=""/>
        <dsp:cNvSpPr/>
      </dsp:nvSpPr>
      <dsp:spPr>
        <a:xfrm>
          <a:off x="730806" y="3685621"/>
          <a:ext cx="9254934" cy="10530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5846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Considerar que el nivel de formación académico, más experiencia y capacitación aporta al ser humano con conocimientos técnicos que deben ser desarrollados junto con sus competencias con la finalidad de cumplir objetivos institucionales.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30806" y="3685621"/>
        <a:ext cx="9254934" cy="1053034"/>
      </dsp:txXfrm>
    </dsp:sp>
    <dsp:sp modelId="{FBE17D77-3B91-4A5A-A826-E6B6CB0A0FF4}">
      <dsp:nvSpPr>
        <dsp:cNvPr id="0" name=""/>
        <dsp:cNvSpPr/>
      </dsp:nvSpPr>
      <dsp:spPr>
        <a:xfrm>
          <a:off x="72659" y="3553992"/>
          <a:ext cx="1316293" cy="13162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9870C2-5E3E-4F6F-AE98-4734788A2286}">
      <dsp:nvSpPr>
        <dsp:cNvPr id="0" name=""/>
        <dsp:cNvSpPr/>
      </dsp:nvSpPr>
      <dsp:spPr>
        <a:xfrm>
          <a:off x="-6137820" y="-946439"/>
          <a:ext cx="7364039" cy="7364039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FFF846-EB45-4351-9364-F21DB60443A4}">
      <dsp:nvSpPr>
        <dsp:cNvPr id="0" name=""/>
        <dsp:cNvSpPr/>
      </dsp:nvSpPr>
      <dsp:spPr>
        <a:xfrm>
          <a:off x="1005735" y="781609"/>
          <a:ext cx="9053301" cy="156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06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Implementar el Plan de Capacitación anual, con la finalidad de contar con profesionales actualizados sobre el giro del negocio y motivados, lo que les permitirá desempeñarse eficientemente en las actividades para beneficio de las empresas.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5735" y="781609"/>
        <a:ext cx="9053301" cy="1563000"/>
      </dsp:txXfrm>
    </dsp:sp>
    <dsp:sp modelId="{86770322-169E-4696-A35F-23FB9AA7A0BE}">
      <dsp:nvSpPr>
        <dsp:cNvPr id="0" name=""/>
        <dsp:cNvSpPr/>
      </dsp:nvSpPr>
      <dsp:spPr>
        <a:xfrm>
          <a:off x="28860" y="586234"/>
          <a:ext cx="1953751" cy="1953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A3380B-290D-43B9-8CD6-C4760A8C77CD}">
      <dsp:nvSpPr>
        <dsp:cNvPr id="0" name=""/>
        <dsp:cNvSpPr/>
      </dsp:nvSpPr>
      <dsp:spPr>
        <a:xfrm>
          <a:off x="1005735" y="3126549"/>
          <a:ext cx="9053301" cy="156300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40632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las necesidades y problemas que se evidencian en la tesis, con el fin de mejorar el desempeño del personal de las empresas lácteas</a:t>
          </a:r>
          <a:endParaRPr lang="es-EC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05735" y="3126549"/>
        <a:ext cx="9053301" cy="1563000"/>
      </dsp:txXfrm>
    </dsp:sp>
    <dsp:sp modelId="{E41FBF62-E84E-4EDE-A1F7-B66252573E35}">
      <dsp:nvSpPr>
        <dsp:cNvPr id="0" name=""/>
        <dsp:cNvSpPr/>
      </dsp:nvSpPr>
      <dsp:spPr>
        <a:xfrm>
          <a:off x="28860" y="2931173"/>
          <a:ext cx="1953751" cy="195375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B657B0-F31F-4C5C-A045-05357BE9824D}">
      <dsp:nvSpPr>
        <dsp:cNvPr id="0" name=""/>
        <dsp:cNvSpPr/>
      </dsp:nvSpPr>
      <dsp:spPr>
        <a:xfrm>
          <a:off x="0" y="0"/>
          <a:ext cx="2728452" cy="2728452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AA5173-BE3C-443D-BAB6-817AFA685890}">
      <dsp:nvSpPr>
        <dsp:cNvPr id="0" name=""/>
        <dsp:cNvSpPr/>
      </dsp:nvSpPr>
      <dsp:spPr>
        <a:xfrm>
          <a:off x="1364226" y="0"/>
          <a:ext cx="6452418" cy="272845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b="0" kern="1200" dirty="0" smtClean="0"/>
            <a:t>Se torna de valor investigar en las empresas lácteas como los niveles de formación de sus profesionales establecen una determinada estructura organizacional</a:t>
          </a:r>
          <a:r>
            <a:rPr lang="es-EC" sz="2800" kern="1200" dirty="0" smtClean="0"/>
            <a:t>.</a:t>
          </a:r>
          <a:endParaRPr lang="es-EC" sz="2800" kern="1200" dirty="0"/>
        </a:p>
      </dsp:txBody>
      <dsp:txXfrm>
        <a:off x="1364226" y="0"/>
        <a:ext cx="6452418" cy="27284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B8546-74F4-4CA8-B6ED-34B88013EF54}">
      <dsp:nvSpPr>
        <dsp:cNvPr id="0" name=""/>
        <dsp:cNvSpPr/>
      </dsp:nvSpPr>
      <dsp:spPr>
        <a:xfrm>
          <a:off x="0" y="0"/>
          <a:ext cx="11414760" cy="4300311"/>
        </a:xfrm>
        <a:prstGeom prst="roundRect">
          <a:avLst>
            <a:gd name="adj" fmla="val 10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GENERAL</a:t>
          </a:r>
          <a:r>
            <a:rPr lang="es-EC" sz="20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endParaRPr lang="es-EC" sz="2000" kern="1200" dirty="0"/>
        </a:p>
      </dsp:txBody>
      <dsp:txXfrm>
        <a:off x="0" y="0"/>
        <a:ext cx="11414760" cy="1290093"/>
      </dsp:txXfrm>
    </dsp:sp>
    <dsp:sp modelId="{2998E658-20F8-4B45-A3B5-C9594C5F82C8}">
      <dsp:nvSpPr>
        <dsp:cNvPr id="0" name=""/>
        <dsp:cNvSpPr/>
      </dsp:nvSpPr>
      <dsp:spPr>
        <a:xfrm>
          <a:off x="1109788" y="1222477"/>
          <a:ext cx="9131808" cy="279520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>
              <a:latin typeface="Arial" panose="020B0604020202020204" pitchFamily="34" charset="0"/>
              <a:cs typeface="Arial" panose="020B0604020202020204" pitchFamily="34" charset="0"/>
            </a:rPr>
            <a:t>Analizar la interrelación del nivel de formación del Talento Humano con la estructura organizacional que presentan las industrias lácteas del Cantón Mejía durante 2017</a:t>
          </a:r>
          <a:r>
            <a:rPr lang="es-EC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</a:p>
      </dsp:txBody>
      <dsp:txXfrm>
        <a:off x="1191657" y="1304346"/>
        <a:ext cx="8968070" cy="263146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F6CE8B-EE82-484C-8B02-E9A4DF233711}">
      <dsp:nvSpPr>
        <dsp:cNvPr id="0" name=""/>
        <dsp:cNvSpPr/>
      </dsp:nvSpPr>
      <dsp:spPr>
        <a:xfrm>
          <a:off x="2935256" y="1371330"/>
          <a:ext cx="6488629" cy="76336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2176D0-3637-4D66-AE01-C73D92833E60}">
      <dsp:nvSpPr>
        <dsp:cNvPr id="0" name=""/>
        <dsp:cNvSpPr/>
      </dsp:nvSpPr>
      <dsp:spPr>
        <a:xfrm>
          <a:off x="2935256" y="1658020"/>
          <a:ext cx="476678" cy="47667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4BFD49F-337A-43EE-B70E-7161F0D943EF}">
      <dsp:nvSpPr>
        <dsp:cNvPr id="0" name=""/>
        <dsp:cNvSpPr/>
      </dsp:nvSpPr>
      <dsp:spPr>
        <a:xfrm>
          <a:off x="2935256" y="0"/>
          <a:ext cx="6488629" cy="13713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4400" kern="1200" dirty="0" smtClean="0"/>
            <a:t> </a:t>
          </a:r>
          <a:r>
            <a:rPr lang="es-EC" sz="2800" b="1" kern="1200" dirty="0" smtClean="0"/>
            <a:t>Estudios relacionados </a:t>
          </a:r>
          <a:endParaRPr lang="es-EC" sz="3600" b="1" kern="1200" dirty="0"/>
        </a:p>
      </dsp:txBody>
      <dsp:txXfrm>
        <a:off x="2935256" y="0"/>
        <a:ext cx="6488629" cy="1371330"/>
      </dsp:txXfrm>
    </dsp:sp>
    <dsp:sp modelId="{45234F3D-AE21-4463-AFEF-605CEA91F29C}">
      <dsp:nvSpPr>
        <dsp:cNvPr id="0" name=""/>
        <dsp:cNvSpPr/>
      </dsp:nvSpPr>
      <dsp:spPr>
        <a:xfrm>
          <a:off x="2935256" y="2769142"/>
          <a:ext cx="476666" cy="476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7BEDDA-4A2D-458C-A9BA-24CA2262E6ED}">
      <dsp:nvSpPr>
        <dsp:cNvPr id="0" name=""/>
        <dsp:cNvSpPr/>
      </dsp:nvSpPr>
      <dsp:spPr>
        <a:xfrm>
          <a:off x="3389460" y="2451920"/>
          <a:ext cx="6034425" cy="111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Administración del capital humano en las organizaciones del sector rural lácteos- México (Duran , Basurto , &amp; Pérez, 2011).</a:t>
          </a:r>
          <a:endParaRPr lang="es-EC" sz="2000" b="0" kern="1200" dirty="0"/>
        </a:p>
      </dsp:txBody>
      <dsp:txXfrm>
        <a:off x="3389460" y="2451920"/>
        <a:ext cx="6034425" cy="1111110"/>
      </dsp:txXfrm>
    </dsp:sp>
    <dsp:sp modelId="{DF63D75F-65EF-4FBE-AD46-E701B5ED890B}">
      <dsp:nvSpPr>
        <dsp:cNvPr id="0" name=""/>
        <dsp:cNvSpPr/>
      </dsp:nvSpPr>
      <dsp:spPr>
        <a:xfrm>
          <a:off x="2935256" y="3880252"/>
          <a:ext cx="476666" cy="476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192354-F387-4F7C-8CFC-6F4EE212D634}">
      <dsp:nvSpPr>
        <dsp:cNvPr id="0" name=""/>
        <dsp:cNvSpPr/>
      </dsp:nvSpPr>
      <dsp:spPr>
        <a:xfrm>
          <a:off x="3389460" y="3563030"/>
          <a:ext cx="6034425" cy="111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Perfil emprendedor de personal de las empresas lácteas Venezuela (Marín, 2010).</a:t>
          </a:r>
          <a:endParaRPr lang="es-EC" sz="2000" b="0" kern="1200" dirty="0"/>
        </a:p>
      </dsp:txBody>
      <dsp:txXfrm>
        <a:off x="3389460" y="3563030"/>
        <a:ext cx="6034425" cy="1111110"/>
      </dsp:txXfrm>
    </dsp:sp>
    <dsp:sp modelId="{CBF4BD3E-D5C0-445F-8B31-DCCC4B601ED1}">
      <dsp:nvSpPr>
        <dsp:cNvPr id="0" name=""/>
        <dsp:cNvSpPr/>
      </dsp:nvSpPr>
      <dsp:spPr>
        <a:xfrm>
          <a:off x="2935256" y="4991363"/>
          <a:ext cx="476666" cy="47666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51001-A667-48C5-A4F8-68CBA2BF14AC}">
      <dsp:nvSpPr>
        <dsp:cNvPr id="0" name=""/>
        <dsp:cNvSpPr/>
      </dsp:nvSpPr>
      <dsp:spPr>
        <a:xfrm>
          <a:off x="3389460" y="4674141"/>
          <a:ext cx="6034425" cy="1111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0" kern="1200" dirty="0" smtClean="0"/>
            <a:t>Productividad, competitividad e innovación en el sector lácteo y el papel de los actores en su mejoramiento-Colombia  (López, Tovar &amp; Palacio, 2007). </a:t>
          </a:r>
          <a:endParaRPr lang="es-EC" sz="2000" b="0" kern="1200" dirty="0"/>
        </a:p>
      </dsp:txBody>
      <dsp:txXfrm>
        <a:off x="3389460" y="4674141"/>
        <a:ext cx="6034425" cy="11111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7ABA33-0FEB-47FF-88F2-F885C3AE5D92}">
      <dsp:nvSpPr>
        <dsp:cNvPr id="0" name=""/>
        <dsp:cNvSpPr/>
      </dsp:nvSpPr>
      <dsp:spPr>
        <a:xfrm>
          <a:off x="0" y="0"/>
          <a:ext cx="6754763" cy="1154799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TIPO DE INVETIGACION </a:t>
          </a:r>
          <a:endParaRPr lang="es-EC" sz="24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0"/>
        <a:ext cx="6754763" cy="1154799"/>
      </dsp:txXfrm>
    </dsp:sp>
    <dsp:sp modelId="{17D85EDD-9E01-4100-BA6A-64924264D39B}">
      <dsp:nvSpPr>
        <dsp:cNvPr id="0" name=""/>
        <dsp:cNvSpPr/>
      </dsp:nvSpPr>
      <dsp:spPr>
        <a:xfrm>
          <a:off x="3298" y="1154799"/>
          <a:ext cx="2249388" cy="2425079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Por las fuentes de información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Campo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>
              <a:latin typeface="Arial" panose="020B0604020202020204" pitchFamily="34" charset="0"/>
              <a:cs typeface="Arial" panose="020B0604020202020204" pitchFamily="34" charset="0"/>
            </a:rPr>
            <a:t>Documental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298" y="1154799"/>
        <a:ext cx="2249388" cy="2425079"/>
      </dsp:txXfrm>
    </dsp:sp>
    <dsp:sp modelId="{80A5EDAE-94B1-451A-A73B-709DD8A22E7E}">
      <dsp:nvSpPr>
        <dsp:cNvPr id="0" name=""/>
        <dsp:cNvSpPr/>
      </dsp:nvSpPr>
      <dsp:spPr>
        <a:xfrm>
          <a:off x="2252687" y="1154799"/>
          <a:ext cx="2249388" cy="2425079"/>
        </a:xfrm>
        <a:prstGeom prst="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50000"/>
                <a:satMod val="300000"/>
              </a:schemeClr>
            </a:gs>
            <a:gs pos="35000">
              <a:schemeClr val="accent3">
                <a:hueOff val="5625132"/>
                <a:satOff val="-8440"/>
                <a:lumOff val="-1373"/>
                <a:alphaOff val="0"/>
                <a:tint val="37000"/>
                <a:satMod val="30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Por las unidades de análisis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i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 situ</a:t>
          </a:r>
          <a:endParaRPr lang="es-EC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2687" y="1154799"/>
        <a:ext cx="2249388" cy="2425079"/>
      </dsp:txXfrm>
    </dsp:sp>
    <dsp:sp modelId="{796F8CBA-D9C8-4A01-9F2D-3A339F874489}">
      <dsp:nvSpPr>
        <dsp:cNvPr id="0" name=""/>
        <dsp:cNvSpPr/>
      </dsp:nvSpPr>
      <dsp:spPr>
        <a:xfrm>
          <a:off x="4502075" y="1154799"/>
          <a:ext cx="2249388" cy="2425079"/>
        </a:xfrm>
        <a:prstGeom prst="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Por el control de las variables</a:t>
          </a:r>
          <a:endParaRPr lang="es-EC" sz="2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No experimental</a:t>
          </a:r>
          <a:endParaRPr lang="es-EC" sz="2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2075" y="1154799"/>
        <a:ext cx="2249388" cy="2425079"/>
      </dsp:txXfrm>
    </dsp:sp>
    <dsp:sp modelId="{F17F4D77-BD68-4D82-AB6A-71F84B619A3E}">
      <dsp:nvSpPr>
        <dsp:cNvPr id="0" name=""/>
        <dsp:cNvSpPr/>
      </dsp:nvSpPr>
      <dsp:spPr>
        <a:xfrm>
          <a:off x="0" y="3579878"/>
          <a:ext cx="6754763" cy="269453"/>
        </a:xfrm>
        <a:prstGeom prst="rect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8DEDAC-6E12-41BE-A9EB-8890C0BBF79B}">
      <dsp:nvSpPr>
        <dsp:cNvPr id="0" name=""/>
        <dsp:cNvSpPr/>
      </dsp:nvSpPr>
      <dsp:spPr>
        <a:xfrm>
          <a:off x="0" y="191189"/>
          <a:ext cx="2800632" cy="1120253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ENFOQUE</a:t>
          </a:r>
          <a:endParaRPr lang="es-EC" sz="1800" b="1" kern="1200" dirty="0"/>
        </a:p>
      </dsp:txBody>
      <dsp:txXfrm>
        <a:off x="560127" y="191189"/>
        <a:ext cx="1680379" cy="1120253"/>
      </dsp:txXfrm>
    </dsp:sp>
    <dsp:sp modelId="{42CC43C6-D394-41B5-A51F-E88F6F417DBC}">
      <dsp:nvSpPr>
        <dsp:cNvPr id="0" name=""/>
        <dsp:cNvSpPr/>
      </dsp:nvSpPr>
      <dsp:spPr>
        <a:xfrm>
          <a:off x="0" y="1451474"/>
          <a:ext cx="2240506" cy="117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Cuantitativo </a:t>
          </a:r>
          <a:endParaRPr lang="es-EC" sz="2400" b="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b="0" kern="1200" dirty="0" smtClean="0">
              <a:latin typeface="Arial" panose="020B0604020202020204" pitchFamily="34" charset="0"/>
              <a:cs typeface="Arial" panose="020B0604020202020204" pitchFamily="34" charset="0"/>
            </a:rPr>
            <a:t>Cualitativo</a:t>
          </a:r>
          <a:endParaRPr lang="es-EC" sz="2400" b="0" kern="1200" dirty="0">
            <a:solidFill>
              <a:srgbClr val="FF000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1451474"/>
        <a:ext cx="2240506" cy="117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71A2B9-EE56-41E6-AD67-1AE55BF3C406}">
      <dsp:nvSpPr>
        <dsp:cNvPr id="0" name=""/>
        <dsp:cNvSpPr/>
      </dsp:nvSpPr>
      <dsp:spPr>
        <a:xfrm>
          <a:off x="917841" y="1478360"/>
          <a:ext cx="2438571" cy="8036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i="0" kern="1200" dirty="0" smtClean="0">
              <a:latin typeface="+mj-lt"/>
            </a:rPr>
            <a:t>Empresas lácteas del Cantón Mejía</a:t>
          </a:r>
          <a:endParaRPr lang="es-EC" sz="2400" b="1" i="0" kern="1200" dirty="0">
            <a:latin typeface="+mj-lt"/>
          </a:endParaRPr>
        </a:p>
      </dsp:txBody>
      <dsp:txXfrm>
        <a:off x="917841" y="1478360"/>
        <a:ext cx="2438571" cy="803620"/>
      </dsp:txXfrm>
    </dsp:sp>
    <dsp:sp modelId="{6FED1F9E-E0A0-4A20-B607-39D98EF0C431}">
      <dsp:nvSpPr>
        <dsp:cNvPr id="0" name=""/>
        <dsp:cNvSpPr/>
      </dsp:nvSpPr>
      <dsp:spPr>
        <a:xfrm>
          <a:off x="780" y="3174876"/>
          <a:ext cx="4273474" cy="15055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b="1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2400" b="1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Representantes de talento humano de cada empresa (5)</a:t>
          </a:r>
          <a:endParaRPr lang="es-EC" sz="2400" b="1" i="0" kern="1200" dirty="0">
            <a:latin typeface="+mj-lt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Supervisores (35)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400" kern="1200" dirty="0" smtClean="0"/>
            <a:t> Personal Directivo (51)</a:t>
          </a:r>
        </a:p>
      </dsp:txBody>
      <dsp:txXfrm>
        <a:off x="780" y="3174876"/>
        <a:ext cx="4273474" cy="1505592"/>
      </dsp:txXfrm>
    </dsp:sp>
    <dsp:sp modelId="{5B14F797-5C00-499A-B096-382EDA631CA0}">
      <dsp:nvSpPr>
        <dsp:cNvPr id="0" name=""/>
        <dsp:cNvSpPr/>
      </dsp:nvSpPr>
      <dsp:spPr>
        <a:xfrm>
          <a:off x="915070" y="1233949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C880161-1442-4C6D-9197-EACF1F5B2E1D}">
      <dsp:nvSpPr>
        <dsp:cNvPr id="0" name=""/>
        <dsp:cNvSpPr/>
      </dsp:nvSpPr>
      <dsp:spPr>
        <a:xfrm>
          <a:off x="1050854" y="962381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275383"/>
                <a:satOff val="-343"/>
                <a:lumOff val="81"/>
                <a:alphaOff val="0"/>
                <a:tint val="50000"/>
                <a:satMod val="300000"/>
              </a:schemeClr>
            </a:gs>
            <a:gs pos="35000">
              <a:schemeClr val="accent2">
                <a:hueOff val="275383"/>
                <a:satOff val="-343"/>
                <a:lumOff val="81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3"/>
                <a:satOff val="-343"/>
                <a:lumOff val="8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F35366-73F5-44DF-8522-BB640C562832}">
      <dsp:nvSpPr>
        <dsp:cNvPr id="0" name=""/>
        <dsp:cNvSpPr/>
      </dsp:nvSpPr>
      <dsp:spPr>
        <a:xfrm>
          <a:off x="1376736" y="1016694"/>
          <a:ext cx="304821" cy="304821"/>
        </a:xfrm>
        <a:prstGeom prst="ellipse">
          <a:avLst/>
        </a:prstGeom>
        <a:gradFill rotWithShape="0">
          <a:gsLst>
            <a:gs pos="0">
              <a:schemeClr val="accent2">
                <a:hueOff val="550767"/>
                <a:satOff val="-687"/>
                <a:lumOff val="162"/>
                <a:alphaOff val="0"/>
                <a:tint val="50000"/>
                <a:satMod val="300000"/>
              </a:schemeClr>
            </a:gs>
            <a:gs pos="35000">
              <a:schemeClr val="accent2">
                <a:hueOff val="550767"/>
                <a:satOff val="-687"/>
                <a:lumOff val="162"/>
                <a:alphaOff val="0"/>
                <a:tint val="37000"/>
                <a:satMod val="300000"/>
              </a:schemeClr>
            </a:gs>
            <a:gs pos="100000">
              <a:schemeClr val="accent2">
                <a:hueOff val="550767"/>
                <a:satOff val="-687"/>
                <a:lumOff val="16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AA052A6-04BD-4706-8FB0-0F31AA5DD844}">
      <dsp:nvSpPr>
        <dsp:cNvPr id="0" name=""/>
        <dsp:cNvSpPr/>
      </dsp:nvSpPr>
      <dsp:spPr>
        <a:xfrm>
          <a:off x="1648304" y="717969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826150"/>
                <a:satOff val="-1030"/>
                <a:lumOff val="242"/>
                <a:alphaOff val="0"/>
                <a:tint val="50000"/>
                <a:satMod val="300000"/>
              </a:schemeClr>
            </a:gs>
            <a:gs pos="35000">
              <a:schemeClr val="accent2">
                <a:hueOff val="826150"/>
                <a:satOff val="-1030"/>
                <a:lumOff val="242"/>
                <a:alphaOff val="0"/>
                <a:tint val="37000"/>
                <a:satMod val="300000"/>
              </a:schemeClr>
            </a:gs>
            <a:gs pos="100000">
              <a:schemeClr val="accent2">
                <a:hueOff val="826150"/>
                <a:satOff val="-1030"/>
                <a:lumOff val="24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7F66715-C802-4CA4-949B-42737045BBF9}">
      <dsp:nvSpPr>
        <dsp:cNvPr id="0" name=""/>
        <dsp:cNvSpPr/>
      </dsp:nvSpPr>
      <dsp:spPr>
        <a:xfrm>
          <a:off x="2001343" y="609342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1101534"/>
                <a:satOff val="-1374"/>
                <a:lumOff val="323"/>
                <a:alphaOff val="0"/>
                <a:tint val="50000"/>
                <a:satMod val="300000"/>
              </a:schemeClr>
            </a:gs>
            <a:gs pos="35000">
              <a:schemeClr val="accent2">
                <a:hueOff val="1101534"/>
                <a:satOff val="-1374"/>
                <a:lumOff val="323"/>
                <a:alphaOff val="0"/>
                <a:tint val="37000"/>
                <a:satMod val="300000"/>
              </a:schemeClr>
            </a:gs>
            <a:gs pos="100000">
              <a:schemeClr val="accent2">
                <a:hueOff val="1101534"/>
                <a:satOff val="-1374"/>
                <a:lumOff val="32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E3134C8-2211-49DE-AD8A-1C33A8C858E8}">
      <dsp:nvSpPr>
        <dsp:cNvPr id="0" name=""/>
        <dsp:cNvSpPr/>
      </dsp:nvSpPr>
      <dsp:spPr>
        <a:xfrm>
          <a:off x="2435852" y="799440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1376917"/>
                <a:satOff val="-1717"/>
                <a:lumOff val="404"/>
                <a:alphaOff val="0"/>
                <a:tint val="50000"/>
                <a:satMod val="300000"/>
              </a:schemeClr>
            </a:gs>
            <a:gs pos="35000">
              <a:schemeClr val="accent2">
                <a:hueOff val="1376917"/>
                <a:satOff val="-1717"/>
                <a:lumOff val="404"/>
                <a:alphaOff val="0"/>
                <a:tint val="37000"/>
                <a:satMod val="300000"/>
              </a:schemeClr>
            </a:gs>
            <a:gs pos="100000">
              <a:schemeClr val="accent2">
                <a:hueOff val="1376917"/>
                <a:satOff val="-1717"/>
                <a:lumOff val="40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FCCF451-75B9-48DF-9762-D64997B9A9DF}">
      <dsp:nvSpPr>
        <dsp:cNvPr id="0" name=""/>
        <dsp:cNvSpPr/>
      </dsp:nvSpPr>
      <dsp:spPr>
        <a:xfrm>
          <a:off x="2707420" y="935224"/>
          <a:ext cx="304821" cy="304821"/>
        </a:xfrm>
        <a:prstGeom prst="ellipse">
          <a:avLst/>
        </a:prstGeom>
        <a:gradFill rotWithShape="0">
          <a:gsLst>
            <a:gs pos="0">
              <a:schemeClr val="accent2">
                <a:hueOff val="1652301"/>
                <a:satOff val="-2061"/>
                <a:lumOff val="485"/>
                <a:alphaOff val="0"/>
                <a:tint val="50000"/>
                <a:satMod val="300000"/>
              </a:schemeClr>
            </a:gs>
            <a:gs pos="35000">
              <a:schemeClr val="accent2">
                <a:hueOff val="1652301"/>
                <a:satOff val="-2061"/>
                <a:lumOff val="485"/>
                <a:alphaOff val="0"/>
                <a:tint val="37000"/>
                <a:satMod val="300000"/>
              </a:schemeClr>
            </a:gs>
            <a:gs pos="100000">
              <a:schemeClr val="accent2">
                <a:hueOff val="1652301"/>
                <a:satOff val="-2061"/>
                <a:lumOff val="48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0ED967-016E-4613-9DF2-A42FC7611B59}">
      <dsp:nvSpPr>
        <dsp:cNvPr id="0" name=""/>
        <dsp:cNvSpPr/>
      </dsp:nvSpPr>
      <dsp:spPr>
        <a:xfrm>
          <a:off x="3087616" y="1233949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1927684"/>
                <a:satOff val="-2404"/>
                <a:lumOff val="565"/>
                <a:alphaOff val="0"/>
                <a:tint val="50000"/>
                <a:satMod val="300000"/>
              </a:schemeClr>
            </a:gs>
            <a:gs pos="35000">
              <a:schemeClr val="accent2">
                <a:hueOff val="1927684"/>
                <a:satOff val="-2404"/>
                <a:lumOff val="565"/>
                <a:alphaOff val="0"/>
                <a:tint val="37000"/>
                <a:satMod val="300000"/>
              </a:schemeClr>
            </a:gs>
            <a:gs pos="100000">
              <a:schemeClr val="accent2">
                <a:hueOff val="1927684"/>
                <a:satOff val="-2404"/>
                <a:lumOff val="5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D46EF68-3F72-4876-9890-4BD40D665B5A}">
      <dsp:nvSpPr>
        <dsp:cNvPr id="0" name=""/>
        <dsp:cNvSpPr/>
      </dsp:nvSpPr>
      <dsp:spPr>
        <a:xfrm>
          <a:off x="3250557" y="1532674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2203068"/>
                <a:satOff val="-2748"/>
                <a:lumOff val="646"/>
                <a:alphaOff val="0"/>
                <a:tint val="50000"/>
                <a:satMod val="300000"/>
              </a:schemeClr>
            </a:gs>
            <a:gs pos="35000">
              <a:schemeClr val="accent2">
                <a:hueOff val="2203068"/>
                <a:satOff val="-2748"/>
                <a:lumOff val="646"/>
                <a:alphaOff val="0"/>
                <a:tint val="37000"/>
                <a:satMod val="300000"/>
              </a:schemeClr>
            </a:gs>
            <a:gs pos="100000">
              <a:schemeClr val="accent2">
                <a:hueOff val="2203068"/>
                <a:satOff val="-2748"/>
                <a:lumOff val="64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E36D22F8-DBBB-4F74-A73E-7C57A4D31D76}">
      <dsp:nvSpPr>
        <dsp:cNvPr id="0" name=""/>
        <dsp:cNvSpPr/>
      </dsp:nvSpPr>
      <dsp:spPr>
        <a:xfrm>
          <a:off x="1838402" y="962381"/>
          <a:ext cx="498798" cy="498798"/>
        </a:xfrm>
        <a:prstGeom prst="ellipse">
          <a:avLst/>
        </a:prstGeom>
        <a:gradFill rotWithShape="0">
          <a:gsLst>
            <a:gs pos="0">
              <a:schemeClr val="accent2">
                <a:hueOff val="2478451"/>
                <a:satOff val="-3091"/>
                <a:lumOff val="727"/>
                <a:alphaOff val="0"/>
                <a:tint val="50000"/>
                <a:satMod val="300000"/>
              </a:schemeClr>
            </a:gs>
            <a:gs pos="35000">
              <a:schemeClr val="accent2">
                <a:hueOff val="2478451"/>
                <a:satOff val="-3091"/>
                <a:lumOff val="727"/>
                <a:alphaOff val="0"/>
                <a:tint val="37000"/>
                <a:satMod val="300000"/>
              </a:schemeClr>
            </a:gs>
            <a:gs pos="100000">
              <a:schemeClr val="accent2">
                <a:hueOff val="2478451"/>
                <a:satOff val="-3091"/>
                <a:lumOff val="727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D0B3E04-CA2E-45FA-AB8A-9CC1ADBBA863}">
      <dsp:nvSpPr>
        <dsp:cNvPr id="0" name=""/>
        <dsp:cNvSpPr/>
      </dsp:nvSpPr>
      <dsp:spPr>
        <a:xfrm>
          <a:off x="779286" y="1994340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2753835"/>
                <a:satOff val="-3435"/>
                <a:lumOff val="808"/>
                <a:alphaOff val="0"/>
                <a:tint val="50000"/>
                <a:satMod val="300000"/>
              </a:schemeClr>
            </a:gs>
            <a:gs pos="35000">
              <a:schemeClr val="accent2">
                <a:hueOff val="2753835"/>
                <a:satOff val="-3435"/>
                <a:lumOff val="808"/>
                <a:alphaOff val="0"/>
                <a:tint val="37000"/>
                <a:satMod val="300000"/>
              </a:schemeClr>
            </a:gs>
            <a:gs pos="100000">
              <a:schemeClr val="accent2">
                <a:hueOff val="2753835"/>
                <a:satOff val="-3435"/>
                <a:lumOff val="80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699AD52-10AF-4E12-B951-C719F347C2FA}">
      <dsp:nvSpPr>
        <dsp:cNvPr id="0" name=""/>
        <dsp:cNvSpPr/>
      </dsp:nvSpPr>
      <dsp:spPr>
        <a:xfrm>
          <a:off x="942227" y="2238751"/>
          <a:ext cx="304821" cy="304821"/>
        </a:xfrm>
        <a:prstGeom prst="ellipse">
          <a:avLst/>
        </a:prstGeom>
        <a:gradFill rotWithShape="0">
          <a:gsLst>
            <a:gs pos="0">
              <a:schemeClr val="accent2">
                <a:hueOff val="3029218"/>
                <a:satOff val="-3778"/>
                <a:lumOff val="888"/>
                <a:alphaOff val="0"/>
                <a:tint val="50000"/>
                <a:satMod val="300000"/>
              </a:schemeClr>
            </a:gs>
            <a:gs pos="35000">
              <a:schemeClr val="accent2">
                <a:hueOff val="3029218"/>
                <a:satOff val="-3778"/>
                <a:lumOff val="888"/>
                <a:alphaOff val="0"/>
                <a:tint val="37000"/>
                <a:satMod val="300000"/>
              </a:schemeClr>
            </a:gs>
            <a:gs pos="100000">
              <a:schemeClr val="accent2">
                <a:hueOff val="3029218"/>
                <a:satOff val="-3778"/>
                <a:lumOff val="88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0A3929F-A6B7-4220-A23A-5430F9A135B6}">
      <dsp:nvSpPr>
        <dsp:cNvPr id="0" name=""/>
        <dsp:cNvSpPr/>
      </dsp:nvSpPr>
      <dsp:spPr>
        <a:xfrm>
          <a:off x="1349579" y="2456006"/>
          <a:ext cx="443376" cy="443376"/>
        </a:xfrm>
        <a:prstGeom prst="ellipse">
          <a:avLst/>
        </a:prstGeom>
        <a:gradFill rotWithShape="0">
          <a:gsLst>
            <a:gs pos="0">
              <a:schemeClr val="accent2">
                <a:hueOff val="3304602"/>
                <a:satOff val="-4122"/>
                <a:lumOff val="969"/>
                <a:alphaOff val="0"/>
                <a:tint val="50000"/>
                <a:satMod val="300000"/>
              </a:schemeClr>
            </a:gs>
            <a:gs pos="35000">
              <a:schemeClr val="accent2">
                <a:hueOff val="3304602"/>
                <a:satOff val="-4122"/>
                <a:lumOff val="969"/>
                <a:alphaOff val="0"/>
                <a:tint val="37000"/>
                <a:satMod val="300000"/>
              </a:schemeClr>
            </a:gs>
            <a:gs pos="100000">
              <a:schemeClr val="accent2">
                <a:hueOff val="3304602"/>
                <a:satOff val="-4122"/>
                <a:lumOff val="9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BD1F0A4-FF41-4DE6-9045-FE8A598AD90F}">
      <dsp:nvSpPr>
        <dsp:cNvPr id="0" name=""/>
        <dsp:cNvSpPr/>
      </dsp:nvSpPr>
      <dsp:spPr>
        <a:xfrm>
          <a:off x="1919872" y="2809044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3579985"/>
                <a:satOff val="-4465"/>
                <a:lumOff val="1050"/>
                <a:alphaOff val="0"/>
                <a:tint val="50000"/>
                <a:satMod val="300000"/>
              </a:schemeClr>
            </a:gs>
            <a:gs pos="35000">
              <a:schemeClr val="accent2">
                <a:hueOff val="3579985"/>
                <a:satOff val="-4465"/>
                <a:lumOff val="1050"/>
                <a:alphaOff val="0"/>
                <a:tint val="37000"/>
                <a:satMod val="300000"/>
              </a:schemeClr>
            </a:gs>
            <a:gs pos="100000">
              <a:schemeClr val="accent2">
                <a:hueOff val="3579985"/>
                <a:satOff val="-4465"/>
                <a:lumOff val="105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A8220A-38A6-44EF-AE4C-F0330FBDF69F}">
      <dsp:nvSpPr>
        <dsp:cNvPr id="0" name=""/>
        <dsp:cNvSpPr/>
      </dsp:nvSpPr>
      <dsp:spPr>
        <a:xfrm>
          <a:off x="2028500" y="2456006"/>
          <a:ext cx="304821" cy="304821"/>
        </a:xfrm>
        <a:prstGeom prst="ellipse">
          <a:avLst/>
        </a:prstGeom>
        <a:gradFill rotWithShape="0">
          <a:gsLst>
            <a:gs pos="0">
              <a:schemeClr val="accent2">
                <a:hueOff val="3855368"/>
                <a:satOff val="-4809"/>
                <a:lumOff val="1131"/>
                <a:alphaOff val="0"/>
                <a:tint val="50000"/>
                <a:satMod val="300000"/>
              </a:schemeClr>
            </a:gs>
            <a:gs pos="35000">
              <a:schemeClr val="accent2">
                <a:hueOff val="3855368"/>
                <a:satOff val="-4809"/>
                <a:lumOff val="1131"/>
                <a:alphaOff val="0"/>
                <a:tint val="37000"/>
                <a:satMod val="300000"/>
              </a:schemeClr>
            </a:gs>
            <a:gs pos="100000">
              <a:schemeClr val="accent2">
                <a:hueOff val="3855368"/>
                <a:satOff val="-4809"/>
                <a:lumOff val="113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2D9D396-13BC-4812-A0E7-E95A5EDDA587}">
      <dsp:nvSpPr>
        <dsp:cNvPr id="0" name=""/>
        <dsp:cNvSpPr/>
      </dsp:nvSpPr>
      <dsp:spPr>
        <a:xfrm>
          <a:off x="2300068" y="2836201"/>
          <a:ext cx="193977" cy="193977"/>
        </a:xfrm>
        <a:prstGeom prst="ellipse">
          <a:avLst/>
        </a:prstGeom>
        <a:gradFill rotWithShape="0">
          <a:gsLst>
            <a:gs pos="0">
              <a:schemeClr val="accent2">
                <a:hueOff val="4130752"/>
                <a:satOff val="-5152"/>
                <a:lumOff val="1211"/>
                <a:alphaOff val="0"/>
                <a:tint val="50000"/>
                <a:satMod val="300000"/>
              </a:schemeClr>
            </a:gs>
            <a:gs pos="35000">
              <a:schemeClr val="accent2">
                <a:hueOff val="4130752"/>
                <a:satOff val="-5152"/>
                <a:lumOff val="1211"/>
                <a:alphaOff val="0"/>
                <a:tint val="37000"/>
                <a:satMod val="300000"/>
              </a:schemeClr>
            </a:gs>
            <a:gs pos="100000">
              <a:schemeClr val="accent2">
                <a:hueOff val="4130752"/>
                <a:satOff val="-5152"/>
                <a:lumOff val="121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3B6AFCB-3ADD-4555-BA6C-F684DB07D384}">
      <dsp:nvSpPr>
        <dsp:cNvPr id="0" name=""/>
        <dsp:cNvSpPr/>
      </dsp:nvSpPr>
      <dsp:spPr>
        <a:xfrm>
          <a:off x="2544479" y="2401692"/>
          <a:ext cx="443376" cy="443376"/>
        </a:xfrm>
        <a:prstGeom prst="ellipse">
          <a:avLst/>
        </a:prstGeom>
        <a:gradFill rotWithShape="0">
          <a:gsLst>
            <a:gs pos="0">
              <a:schemeClr val="accent2">
                <a:hueOff val="4406136"/>
                <a:satOff val="-5496"/>
                <a:lumOff val="1292"/>
                <a:alphaOff val="0"/>
                <a:tint val="50000"/>
                <a:satMod val="300000"/>
              </a:schemeClr>
            </a:gs>
            <a:gs pos="35000">
              <a:schemeClr val="accent2">
                <a:hueOff val="4406136"/>
                <a:satOff val="-5496"/>
                <a:lumOff val="1292"/>
                <a:alphaOff val="0"/>
                <a:tint val="37000"/>
                <a:satMod val="300000"/>
              </a:schemeClr>
            </a:gs>
            <a:gs pos="100000">
              <a:schemeClr val="accent2">
                <a:hueOff val="4406136"/>
                <a:satOff val="-5496"/>
                <a:lumOff val="12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03DA31F-C12C-47EB-8BBF-FC5C6279A3E6}">
      <dsp:nvSpPr>
        <dsp:cNvPr id="0" name=""/>
        <dsp:cNvSpPr/>
      </dsp:nvSpPr>
      <dsp:spPr>
        <a:xfrm>
          <a:off x="3141929" y="2293065"/>
          <a:ext cx="304821" cy="304821"/>
        </a:xfrm>
        <a:prstGeom prst="ellipse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66E14-D6D9-41B3-A62A-ECE86170E023}">
      <dsp:nvSpPr>
        <dsp:cNvPr id="0" name=""/>
        <dsp:cNvSpPr/>
      </dsp:nvSpPr>
      <dsp:spPr>
        <a:xfrm>
          <a:off x="-292365" y="1697079"/>
          <a:ext cx="3238749" cy="3238749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3C1CFF-E3D8-4743-8302-257BA82216F5}">
      <dsp:nvSpPr>
        <dsp:cNvPr id="0" name=""/>
        <dsp:cNvSpPr/>
      </dsp:nvSpPr>
      <dsp:spPr>
        <a:xfrm>
          <a:off x="2901442" y="487595"/>
          <a:ext cx="2788838" cy="13494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30480" rIns="30480" bIns="3048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b="1" kern="1200" dirty="0" smtClean="0"/>
            <a:t>Muestra no probabilística intencional</a:t>
          </a:r>
          <a:endParaRPr lang="es-EC" sz="2400" kern="1200" dirty="0"/>
        </a:p>
      </dsp:txBody>
      <dsp:txXfrm>
        <a:off x="2901442" y="487595"/>
        <a:ext cx="2788838" cy="1349478"/>
      </dsp:txXfrm>
    </dsp:sp>
    <dsp:sp modelId="{5E98C6BD-D23E-4E7E-8834-630E44923B59}">
      <dsp:nvSpPr>
        <dsp:cNvPr id="0" name=""/>
        <dsp:cNvSpPr/>
      </dsp:nvSpPr>
      <dsp:spPr>
        <a:xfrm>
          <a:off x="3081330" y="1292235"/>
          <a:ext cx="40484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EA46FE-0382-478F-BCCA-89EDB4C8A1F0}">
      <dsp:nvSpPr>
        <dsp:cNvPr id="0" name=""/>
        <dsp:cNvSpPr/>
      </dsp:nvSpPr>
      <dsp:spPr>
        <a:xfrm rot="5400000">
          <a:off x="941257" y="1720095"/>
          <a:ext cx="2025297" cy="1752972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B870E6-446A-4C39-A9F9-484B095057A1}">
      <dsp:nvSpPr>
        <dsp:cNvPr id="0" name=""/>
        <dsp:cNvSpPr/>
      </dsp:nvSpPr>
      <dsp:spPr>
        <a:xfrm>
          <a:off x="1816760" y="0"/>
          <a:ext cx="2725140" cy="2038068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Encuesta</a:t>
          </a:r>
          <a:endParaRPr lang="es-EC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Instrumento: cuestionario  </a:t>
          </a:r>
          <a:endParaRPr lang="es-EC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2000" kern="1200" dirty="0" smtClean="0"/>
            <a:t>Entrevista </a:t>
          </a:r>
          <a:endParaRPr lang="es-EC" sz="2000" kern="1200" dirty="0"/>
        </a:p>
      </dsp:txBody>
      <dsp:txXfrm>
        <a:off x="1816760" y="254759"/>
        <a:ext cx="1960865" cy="1528551"/>
      </dsp:txXfrm>
    </dsp:sp>
    <dsp:sp modelId="{8F8902BD-B748-411D-9A9B-9F388C9E6370}">
      <dsp:nvSpPr>
        <dsp:cNvPr id="0" name=""/>
        <dsp:cNvSpPr/>
      </dsp:nvSpPr>
      <dsp:spPr>
        <a:xfrm>
          <a:off x="0" y="0"/>
          <a:ext cx="1816760" cy="2038068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b="1" kern="1200" dirty="0" smtClean="0"/>
            <a:t>Herramientas de recolección de información </a:t>
          </a:r>
          <a:endParaRPr lang="es-EC" sz="2000" b="1" kern="1200" dirty="0"/>
        </a:p>
      </dsp:txBody>
      <dsp:txXfrm>
        <a:off x="88687" y="88687"/>
        <a:ext cx="1639386" cy="1860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7756E-82B9-4E2D-ABFD-B7D575E97EF1}" type="datetimeFigureOut">
              <a:rPr lang="es-EC" smtClean="0"/>
              <a:t>11/9/2018</a:t>
            </a:fld>
            <a:endParaRPr lang="es-EC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679EED-3983-4D47-8C02-34AC69406114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26886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7DC0E-9ED6-4F72-A6BD-6D6E472D6F50}" type="datetimeFigureOut">
              <a:rPr lang="es-ES" smtClean="0"/>
              <a:pPr/>
              <a:t>11/09/2018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BE5001-81C0-4E6A-8A50-1A33F5494DA8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78153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9FD9B5-E663-47B3-ADBA-29F942963049}" type="slidenum">
              <a:rPr lang="es-ES" altLang="es-ES" smtClean="0">
                <a:solidFill>
                  <a:prstClr val="black"/>
                </a:solidFill>
              </a:rPr>
              <a:pPr/>
              <a:t>1</a:t>
            </a:fld>
            <a:endParaRPr lang="es-ES" alt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917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43824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193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0845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5839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623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56172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18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89197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BE5001-81C0-4E6A-8A50-1A33F5494DA8}" type="slidenum">
              <a:rPr lang="es-ES" smtClean="0"/>
              <a:pPr/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2624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49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7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656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43"/>
          <p:cNvGraphicFramePr>
            <a:graphicFrameLocks noChangeAspect="1"/>
          </p:cNvGraphicFramePr>
          <p:nvPr userDrawn="1"/>
        </p:nvGraphicFramePr>
        <p:xfrm>
          <a:off x="-25400" y="749300"/>
          <a:ext cx="12217400" cy="536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" name="CorelDRAW" r:id="rId3" imgW="9168480" imgH="5375520" progId="">
                  <p:embed/>
                </p:oleObj>
              </mc:Choice>
              <mc:Fallback>
                <p:oleObj name="CorelDRAW" r:id="rId3" imgW="9168480" imgH="5375520" progId="">
                  <p:embed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681"/>
                      <a:stretch>
                        <a:fillRect/>
                      </a:stretch>
                    </p:blipFill>
                    <p:spPr bwMode="auto">
                      <a:xfrm>
                        <a:off x="-25400" y="749300"/>
                        <a:ext cx="12217400" cy="5360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4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Rectangle 25"/>
          <p:cNvSpPr>
            <a:spLocks noChangeArrowheads="1"/>
          </p:cNvSpPr>
          <p:nvPr userDrawn="1"/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Rectangle 26"/>
          <p:cNvSpPr>
            <a:spLocks noChangeArrowheads="1"/>
          </p:cNvSpPr>
          <p:nvPr userDrawn="1"/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s-ES" sz="14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Rectangle 27"/>
          <p:cNvSpPr>
            <a:spLocks noChangeArrowheads="1"/>
          </p:cNvSpPr>
          <p:nvPr userDrawn="1"/>
        </p:nvSpPr>
        <p:spPr bwMode="auto">
          <a:xfrm>
            <a:off x="4095751" y="2286000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endParaRPr lang="es-ES" sz="14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8" name="12 Imagen" descr="pie de pagina espe.jp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4226"/>
            <a:ext cx="12192000" cy="10652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 descr="http://blogs.espe.edu.ec/wp-content/uploads/2013/09/LOGO-PRINCIPAL7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9" y="117207"/>
            <a:ext cx="3456384" cy="669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62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FB19760-260A-4857-B5E8-6BCEF32AF606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8114EB4-7D3A-465F-B7DD-03BE91FD400E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8136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1B1A860-629E-4745-9DE4-CA2F0A3CF8D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15BCD47-4134-4104-9EE0-7335D8267E3F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049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5D4FE20-FC87-4572-B18E-E934A070CCA2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A2E87B4-856E-4EC3-A2F2-94AD23029570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97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239CEF-D107-40C6-A1D1-561FDF6CF3FB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E7887F9-5C42-4A10-8151-B104E9ECA665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06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8B5CCB6-091C-4679-86AD-5997F5CE39F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01B138C-5BF2-4B26-96CB-3E39016C863C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323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EE5C82-5B55-4F8C-8075-86C328C6DFE2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EE714A-5094-4B6D-BF4C-12F50FFF2239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1461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B45B3-267E-4DB0-8DE8-80C72D2F7596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50E337E-AF17-4600-ACC7-B1E416BF6F2E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5228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8246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D05FCB-5BED-4552-9589-548BF566DCE1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6C5A2A4-33E5-48B0-9E0E-BA80AF85C9A7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857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8037AF1-DEBE-4020-86FE-FA5961DDC250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2FC32-2156-4A84-930B-19AF53AD802F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82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9CF683F-4977-4B00-9C92-8323351CC257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6D81A59-B4EE-42B3-BDAD-C98DE5F0E8CB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769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B2FB2D-49F2-4A9E-A70D-973DBA2FC98B}" type="datetimeFigureOut">
              <a:rPr lang="es-E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11/09/2018</a:t>
            </a:fld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34470DD-6AFA-48CF-A54E-07C373C1430B}" type="slidenum">
              <a:rPr lang="es-ES" altLang="es-ES">
                <a:solidFill>
                  <a:prstClr val="black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 altLang="es-ES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1172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800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1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748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135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4325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180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ACBD9F-9B3E-45DD-AC3C-9D16D4BF9EF6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11/9/2018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F4337-F259-4DAA-8607-6EB32D38C97B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3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0" y="1"/>
            <a:ext cx="12192000" cy="6207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" name="Rectangle 21"/>
          <p:cNvSpPr>
            <a:spLocks noChangeArrowheads="1"/>
          </p:cNvSpPr>
          <p:nvPr userDrawn="1"/>
        </p:nvSpPr>
        <p:spPr bwMode="auto">
          <a:xfrm rot="10800000">
            <a:off x="1" y="6308726"/>
            <a:ext cx="10513484" cy="5492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EB786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" name="Line 23"/>
          <p:cNvSpPr>
            <a:spLocks noChangeShapeType="1"/>
          </p:cNvSpPr>
          <p:nvPr userDrawn="1"/>
        </p:nvSpPr>
        <p:spPr bwMode="auto">
          <a:xfrm rot="10800000" flipH="1">
            <a:off x="-16933" y="6235700"/>
            <a:ext cx="8879417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" name="Line 24"/>
          <p:cNvSpPr>
            <a:spLocks noChangeShapeType="1"/>
          </p:cNvSpPr>
          <p:nvPr userDrawn="1"/>
        </p:nvSpPr>
        <p:spPr bwMode="auto">
          <a:xfrm rot="10800000" flipH="1">
            <a:off x="-16933" y="6283325"/>
            <a:ext cx="8879417" cy="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2" name="Picture 5" descr="http://blogs.espe.edu.ec/wp-content/uploads/2013/09/LOGO-PRINCIPAL7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2140" y="5961450"/>
            <a:ext cx="3135377" cy="607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240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3.xml"/><Relationship Id="rId13" Type="http://schemas.openxmlformats.org/officeDocument/2006/relationships/image" Target="../media/image20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12" Type="http://schemas.microsoft.com/office/2007/relationships/diagramDrawing" Target="../diagrams/drawing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2.xml"/><Relationship Id="rId11" Type="http://schemas.openxmlformats.org/officeDocument/2006/relationships/diagramColors" Target="../diagrams/colors13.xml"/><Relationship Id="rId5" Type="http://schemas.openxmlformats.org/officeDocument/2006/relationships/diagramQuickStyle" Target="../diagrams/quickStyle12.xml"/><Relationship Id="rId10" Type="http://schemas.openxmlformats.org/officeDocument/2006/relationships/diagramQuickStyle" Target="../diagrams/quickStyle13.xml"/><Relationship Id="rId4" Type="http://schemas.openxmlformats.org/officeDocument/2006/relationships/diagramLayout" Target="../diagrams/layout12.xml"/><Relationship Id="rId9" Type="http://schemas.openxmlformats.org/officeDocument/2006/relationships/diagramLayout" Target="../diagrams/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21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22.jp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7" Type="http://schemas.openxmlformats.org/officeDocument/2006/relationships/image" Target="../media/image22.jpg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image" Target="../media/image11.jp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13" Type="http://schemas.openxmlformats.org/officeDocument/2006/relationships/diagramData" Target="../diagrams/data9.xml"/><Relationship Id="rId18" Type="http://schemas.openxmlformats.org/officeDocument/2006/relationships/image" Target="../media/image13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17" Type="http://schemas.microsoft.com/office/2007/relationships/diagramDrawing" Target="../diagrams/drawing9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9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Relationship Id="rId14" Type="http://schemas.openxmlformats.org/officeDocument/2006/relationships/diagramLayout" Target="../diagrams/layout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4.jp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524000" y="819104"/>
            <a:ext cx="10469881" cy="2581077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s-EC" sz="2400" b="1" dirty="0" smtClean="0">
                <a:latin typeface="Arial Black" panose="020B0A04020102020204" pitchFamily="34" charset="0"/>
              </a:rPr>
              <a:t>DEPARTAMENTO DE CIENCIAS ECONÓMICAS, ADMINISTRATIVAS Y DE COMERCIO</a:t>
            </a:r>
            <a:br>
              <a:rPr lang="es-EC" sz="2400" b="1" dirty="0" smtClean="0">
                <a:latin typeface="Arial Black" panose="020B0A04020102020204" pitchFamily="34" charset="0"/>
              </a:rPr>
            </a:br>
            <a:r>
              <a:rPr lang="es-EC" sz="24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CARRERA INGENIERÍA COMERCIAL</a:t>
            </a:r>
            <a:r>
              <a:rPr lang="es-EC" sz="2400" dirty="0" smtClean="0">
                <a:latin typeface="Arial Black" panose="020B0A04020102020204" pitchFamily="34" charset="0"/>
              </a:rPr>
              <a:t/>
            </a:r>
            <a:br>
              <a:rPr lang="es-EC" sz="2400" dirty="0" smtClean="0">
                <a:latin typeface="Arial Black" panose="020B0A04020102020204" pitchFamily="34" charset="0"/>
              </a:rPr>
            </a:br>
            <a:endParaRPr lang="es-ES" altLang="es-MX" sz="2400" dirty="0">
              <a:latin typeface="Arial Black" panose="020B0A04020102020204" pitchFamily="34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313553" y="2045769"/>
            <a:ext cx="9150370" cy="3237139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altLang="es-MX" sz="1400" dirty="0" smtClean="0">
              <a:latin typeface="+mj-lt"/>
            </a:endParaRPr>
          </a:p>
          <a:p>
            <a:endParaRPr lang="es-MX" altLang="es-MX" sz="1400" dirty="0" smtClean="0">
              <a:latin typeface="+mj-lt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s-MX" altLang="es-MX" sz="2100" b="1" i="1" dirty="0" smtClean="0"/>
              <a:t>TEMA: </a:t>
            </a:r>
            <a:r>
              <a:rPr lang="es-EC" sz="2600" dirty="0" smtClean="0"/>
              <a:t>INTERRELACIÓN DEL NIVEL DE FORMACIÓN DEL TALENTO HUMANO CON LA ESTRUCTURA ORGANIZACIONAL QUE PRESENTAN LAS INDUSTRIAS LÁCTEAS EN EL CANTÓN MEJÍA DURANTE 2017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altLang="es-MX" sz="2100" dirty="0" smtClean="0"/>
              <a:t>AUTOR</a:t>
            </a:r>
            <a:r>
              <a:rPr lang="es-MX" altLang="es-MX" sz="2100" b="1" dirty="0" smtClean="0"/>
              <a:t>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altLang="es-MX" sz="2000" b="1" dirty="0"/>
              <a:t>GUAMÁN </a:t>
            </a:r>
            <a:r>
              <a:rPr lang="es-MX" altLang="es-MX" sz="2000" b="1" dirty="0" smtClean="0"/>
              <a:t>AYOLA,</a:t>
            </a:r>
            <a:r>
              <a:rPr lang="es-MX" altLang="es-MX" sz="2100" b="1" dirty="0" smtClean="0"/>
              <a:t> </a:t>
            </a:r>
            <a:r>
              <a:rPr lang="es-MX" altLang="es-MX" sz="2200" b="1" dirty="0" smtClean="0"/>
              <a:t>GLORIA PATRICIA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MX" altLang="es-MX" sz="2200" b="1" dirty="0" smtClean="0"/>
              <a:t> </a:t>
            </a:r>
            <a:r>
              <a:rPr lang="es-EC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DIRECTOR: DR. </a:t>
            </a:r>
            <a:r>
              <a:rPr lang="es-EC" sz="2200" dirty="0">
                <a:solidFill>
                  <a:prstClr val="black"/>
                </a:solidFill>
                <a:cs typeface="Times New Roman" panose="02020603050405020304" pitchFamily="18" charset="0"/>
              </a:rPr>
              <a:t>ALBUJA </a:t>
            </a:r>
            <a:r>
              <a:rPr lang="es-EC" sz="2200" dirty="0" smtClean="0">
                <a:solidFill>
                  <a:prstClr val="black"/>
                </a:solidFill>
                <a:cs typeface="Times New Roman" panose="02020603050405020304" pitchFamily="18" charset="0"/>
              </a:rPr>
              <a:t>SALAZAR, JOSÉ NICOLAS</a:t>
            </a:r>
            <a:endParaRPr lang="es-ES" altLang="es-MX" dirty="0" smtClean="0"/>
          </a:p>
        </p:txBody>
      </p:sp>
      <p:sp>
        <p:nvSpPr>
          <p:cNvPr id="4" name="Rectángulo 3"/>
          <p:cNvSpPr/>
          <p:nvPr/>
        </p:nvSpPr>
        <p:spPr>
          <a:xfrm>
            <a:off x="5240533" y="5386147"/>
            <a:ext cx="32964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C" sz="1400" dirty="0"/>
              <a:t>SANGOLQUÍ, </a:t>
            </a:r>
            <a:r>
              <a:rPr lang="es-EC" sz="1400" dirty="0" smtClean="0"/>
              <a:t>03 DE SEPTIEMBRE DE </a:t>
            </a:r>
            <a:r>
              <a:rPr lang="es-EC" sz="1400" dirty="0"/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224686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872130"/>
              </p:ext>
            </p:extLst>
          </p:nvPr>
        </p:nvGraphicFramePr>
        <p:xfrm>
          <a:off x="0" y="796412"/>
          <a:ext cx="8922773" cy="5942457"/>
        </p:xfrm>
        <a:graphic>
          <a:graphicData uri="http://schemas.openxmlformats.org/drawingml/2006/table">
            <a:tbl>
              <a:tblPr/>
              <a:tblGrid>
                <a:gridCol w="1304219"/>
                <a:gridCol w="3689989"/>
                <a:gridCol w="3165120"/>
                <a:gridCol w="763445"/>
              </a:tblGrid>
              <a:tr h="183261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Sociedad Industrial Ganadera el Ordeño S.A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832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Nivel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Puesto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Nivel Académico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Alta Dirección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General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Alimentos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183261">
                <a:tc rowSpan="11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Mandos Medios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de gestión humana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Doctorado en Psicología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2897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administrativo – financiero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Doctorado en Contabilidad y Auditoría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02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de desarrollo organizacional y estrategia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Maestría Ciencias de los Alimentos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83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de marketing     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Marketing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02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de producción o Gerente de Planta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        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de calidad          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Alimentos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3602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Gerente de operaciones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                                             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de producción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Producción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5372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Coordinador de compras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                                             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crédito y cartera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tesorería     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Contabilidad y Auditoría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0683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Coordinador de I+D       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Coordinador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comunicación estratégica               Coordinador administrativo     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ventas         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cadena de abastecimiento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bodega y logística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Comercial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83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de sistemas       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en Sistemas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8326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de compra de materia prima                                         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Ingeniero Agroindustrial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53729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Coordinador de nómina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logística       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 Symbol" panose="020B0502040204020203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Jefe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de mantenimiento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Pendiente título de Pregrado 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1F2"/>
                    </a:solidFill>
                  </a:tcPr>
                </a:tc>
              </a:tr>
              <a:tr h="18326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7528" marR="7528" marT="752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528" marR="7528" marT="7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7528" marR="7528" marT="7528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 Symbol" panose="020B0502040204020203" pitchFamily="34" charset="0"/>
                          <a:cs typeface="Arial" panose="020B0604020202020204" pitchFamily="34" charset="0"/>
                        </a:rPr>
                        <a:t>24</a:t>
                      </a:r>
                    </a:p>
                  </a:txBody>
                  <a:tcPr marL="7528" marR="7528" marT="7528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9433" y="218672"/>
            <a:ext cx="12182168" cy="1143000"/>
          </a:xfrm>
        </p:spPr>
        <p:txBody>
          <a:bodyPr/>
          <a:lstStyle/>
          <a:p>
            <a:pPr algn="l"/>
            <a:r>
              <a:rPr lang="es-EC" sz="3200" b="1" dirty="0" smtClean="0"/>
              <a:t>NIVELES ACADÉMICOS DE LAS GRANDES EMPRESAS</a:t>
            </a:r>
            <a:endParaRPr lang="es-EC" sz="3200" b="1" dirty="0"/>
          </a:p>
        </p:txBody>
      </p:sp>
      <p:pic>
        <p:nvPicPr>
          <p:cNvPr id="7" name="Imagen 6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9" r="17433"/>
          <a:stretch/>
        </p:blipFill>
        <p:spPr bwMode="auto">
          <a:xfrm>
            <a:off x="8922773" y="1926932"/>
            <a:ext cx="3269227" cy="32645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73724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550306"/>
              </p:ext>
            </p:extLst>
          </p:nvPr>
        </p:nvGraphicFramePr>
        <p:xfrm>
          <a:off x="286363" y="941821"/>
          <a:ext cx="8592167" cy="5286376"/>
        </p:xfrm>
        <a:graphic>
          <a:graphicData uri="http://schemas.openxmlformats.org/drawingml/2006/table">
            <a:tbl>
              <a:tblPr/>
              <a:tblGrid>
                <a:gridCol w="1807506"/>
                <a:gridCol w="3089630"/>
                <a:gridCol w="3155635"/>
                <a:gridCol w="539396"/>
              </a:tblGrid>
              <a:tr h="25359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Alpina Productos Alimenticios S.A. 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Ecuador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0400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N*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</a:tr>
              <a:tr h="62131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Maestría en Administración de Empresas y Marketing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418437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Mandos Medios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Planta Machachi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213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Financiero                </a:t>
                      </a:r>
                      <a:endParaRPr lang="es-EC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ctr"/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tradicional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 en Contabilidad y Auditoría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184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Marketing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Marketing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874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de producción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Gerente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grandes mercados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Economista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2131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Comercial                        </a:t>
                      </a:r>
                      <a:r>
                        <a:rPr lang="es-EC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</a:t>
                      </a:r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bodega y logística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Comercial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35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calidad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Alimentos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184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producción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Producción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1843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gestión humana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 en Psicología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5359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pic>
        <p:nvPicPr>
          <p:cNvPr id="4" name="Imagen 3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9" r="17433"/>
          <a:stretch/>
        </p:blipFill>
        <p:spPr bwMode="auto">
          <a:xfrm>
            <a:off x="9232490" y="2019126"/>
            <a:ext cx="2620297" cy="2759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619433" y="203924"/>
            <a:ext cx="12182168" cy="1143000"/>
          </a:xfrm>
        </p:spPr>
        <p:txBody>
          <a:bodyPr/>
          <a:lstStyle/>
          <a:p>
            <a:pPr algn="l"/>
            <a:r>
              <a:rPr lang="es-EC" sz="3200" b="1" dirty="0" smtClean="0"/>
              <a:t>NIVELES ACADÉMICOS DE LAS GRANDES EMPRESAS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255147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2785988"/>
              </p:ext>
            </p:extLst>
          </p:nvPr>
        </p:nvGraphicFramePr>
        <p:xfrm>
          <a:off x="353960" y="1024623"/>
          <a:ext cx="8393679" cy="5177800"/>
        </p:xfrm>
        <a:graphic>
          <a:graphicData uri="http://schemas.openxmlformats.org/drawingml/2006/table">
            <a:tbl>
              <a:tblPr/>
              <a:tblGrid>
                <a:gridCol w="2059711"/>
                <a:gridCol w="3086309"/>
                <a:gridCol w="2476633"/>
                <a:gridCol w="771026"/>
              </a:tblGrid>
              <a:tr h="216482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Industria Ecualac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5691">
                <a:tc>
                  <a:txBody>
                    <a:bodyPr/>
                    <a:lstStyle/>
                    <a:p>
                      <a:pPr algn="ctr" fontAlgn="b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5E2FB"/>
                    </a:solidFill>
                  </a:tcPr>
                </a:tc>
              </a:tr>
              <a:tr h="63094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Dirección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Seguridad y Salud Ocupacional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699"/>
                    </a:solidFill>
                  </a:tcPr>
                </a:tc>
              </a:tr>
              <a:tr h="630944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Mandos Medios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en Seguridad y Salud Ocupacional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Seguridad y Salud Ocupacional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6309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 financiero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Contabilidad y Auditoría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237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de  Marketing     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Marketing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237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producción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Agroindustrial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8381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de Nómina                        Jefe de gestión humana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Comercial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237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de mantenimiento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Mecánico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42371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Coordinador  de calidad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Ingeniero en Alimentos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</a:tr>
              <a:tr h="21648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9C9C9"/>
                    </a:solidFill>
                  </a:tcPr>
                </a:tc>
              </a:tr>
            </a:tbl>
          </a:graphicData>
        </a:graphic>
      </p:graphicFrame>
      <p:pic>
        <p:nvPicPr>
          <p:cNvPr id="6" name="Imagen 5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9" r="17433"/>
          <a:stretch/>
        </p:blipFill>
        <p:spPr bwMode="auto">
          <a:xfrm>
            <a:off x="9232490" y="2019126"/>
            <a:ext cx="2620297" cy="27593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19433" y="218672"/>
            <a:ext cx="9070257" cy="1143000"/>
          </a:xfrm>
        </p:spPr>
        <p:txBody>
          <a:bodyPr/>
          <a:lstStyle/>
          <a:p>
            <a:pPr algn="l"/>
            <a:r>
              <a:rPr lang="es-EC" sz="3200" b="1" dirty="0" smtClean="0"/>
              <a:t>NIVELES ACADÉMICOS DE LAS GRANDES EMPRESAS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97431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1854697"/>
              </p:ext>
            </p:extLst>
          </p:nvPr>
        </p:nvGraphicFramePr>
        <p:xfrm>
          <a:off x="1084265" y="2633680"/>
          <a:ext cx="4821985" cy="2994515"/>
        </p:xfrm>
        <a:graphic>
          <a:graphicData uri="http://schemas.openxmlformats.org/drawingml/2006/table">
            <a:tbl>
              <a:tblPr/>
              <a:tblGrid>
                <a:gridCol w="1168967"/>
                <a:gridCol w="1052070"/>
                <a:gridCol w="2147974"/>
                <a:gridCol w="452974"/>
              </a:tblGrid>
              <a:tr h="344067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pt-B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Empresa Quecor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908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344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dirección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estudios de pregrado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834400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Mandos medios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Jefe de producción                               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Doctorado  en Ciencias de Alimentos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4908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7187192"/>
              </p:ext>
            </p:extLst>
          </p:nvPr>
        </p:nvGraphicFramePr>
        <p:xfrm>
          <a:off x="7042353" y="2678852"/>
          <a:ext cx="4616245" cy="2485713"/>
        </p:xfrm>
        <a:graphic>
          <a:graphicData uri="http://schemas.openxmlformats.org/drawingml/2006/table">
            <a:tbl>
              <a:tblPr/>
              <a:tblGrid>
                <a:gridCol w="1119090"/>
                <a:gridCol w="1007182"/>
                <a:gridCol w="2056327"/>
                <a:gridCol w="433646"/>
              </a:tblGrid>
              <a:tr h="528875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C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Lácteos Verito 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288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Puesto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Nivel Académico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899088"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Alta dirección 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Gerente General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Pendiente estudios de pregrado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52887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634180" y="306770"/>
            <a:ext cx="11769213" cy="755114"/>
          </a:xfrm>
        </p:spPr>
        <p:txBody>
          <a:bodyPr/>
          <a:lstStyle/>
          <a:p>
            <a:pPr algn="l"/>
            <a:r>
              <a:rPr lang="es-EC" sz="3200" b="1" i="1" dirty="0" smtClean="0"/>
              <a:t>NIVELES ACADÉMICOS DE LAS PEQUEÑAS EMPRESAS</a:t>
            </a:r>
            <a:endParaRPr lang="es-EC" sz="3200" b="1" dirty="0"/>
          </a:p>
        </p:txBody>
      </p:sp>
      <p:pic>
        <p:nvPicPr>
          <p:cNvPr id="10" name="Imagen 9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35088" r="63311"/>
          <a:stretch/>
        </p:blipFill>
        <p:spPr bwMode="auto">
          <a:xfrm>
            <a:off x="8759865" y="1561291"/>
            <a:ext cx="1181220" cy="108984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 descr="Imagen relacionada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80" t="35088" r="63311"/>
          <a:stretch/>
        </p:blipFill>
        <p:spPr bwMode="auto">
          <a:xfrm>
            <a:off x="2693590" y="1344317"/>
            <a:ext cx="1603333" cy="13068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490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8396582"/>
              </p:ext>
            </p:extLst>
          </p:nvPr>
        </p:nvGraphicFramePr>
        <p:xfrm>
          <a:off x="1087691" y="1608036"/>
          <a:ext cx="10224323" cy="3686635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6051129"/>
                <a:gridCol w="2086597"/>
                <a:gridCol w="2086597"/>
              </a:tblGrid>
              <a:tr h="941316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EC" sz="2400" u="none" strike="noStrike" dirty="0">
                          <a:effectLst/>
                        </a:rPr>
                        <a:t>¿Cuando fue contratado usted tenía experiencia, formación o capacitación para la funciones </a:t>
                      </a:r>
                      <a:r>
                        <a:rPr lang="es-EC" sz="2400" u="none" strike="noStrike" dirty="0" smtClean="0">
                          <a:effectLst/>
                        </a:rPr>
                        <a:t>que desempeña?</a:t>
                      </a:r>
                      <a:r>
                        <a:rPr lang="es-EC" sz="2400" u="none" strike="noStrike" dirty="0">
                          <a:effectLst/>
                        </a:rPr>
                        <a:t> 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Respuestas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99104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No.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Porcentaje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92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u="none" strike="noStrike" dirty="0" smtClean="0">
                          <a:effectLst/>
                        </a:rPr>
                        <a:t>Experiencia 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17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34,70%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78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u="none" strike="noStrike" dirty="0" smtClean="0">
                          <a:effectLst/>
                        </a:rPr>
                        <a:t>Formación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17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34,70%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787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u="none" strike="noStrike">
                          <a:effectLst/>
                        </a:rPr>
                        <a:t>Capacitación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15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30,60%</a:t>
                      </a:r>
                      <a:endParaRPr lang="es-EC" sz="2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492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b="0" u="none" strike="noStrike" dirty="0">
                          <a:effectLst/>
                        </a:rPr>
                        <a:t>Total</a:t>
                      </a:r>
                      <a:endParaRPr lang="es-EC" sz="2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>
                          <a:effectLst/>
                        </a:rPr>
                        <a:t>49</a:t>
                      </a:r>
                      <a:endParaRPr lang="es-EC" sz="2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400" u="none" strike="noStrike" dirty="0">
                          <a:effectLst/>
                        </a:rPr>
                        <a:t>100,00%</a:t>
                      </a:r>
                      <a:endParaRPr lang="es-EC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634180" y="306770"/>
            <a:ext cx="11769213" cy="755114"/>
          </a:xfrm>
        </p:spPr>
        <p:txBody>
          <a:bodyPr/>
          <a:lstStyle/>
          <a:p>
            <a:r>
              <a:rPr lang="es-EC" sz="3200" b="1" i="1" dirty="0" smtClean="0"/>
              <a:t>EXPERIENCIA, FORMACIÓN Y CAPACITACIÓN EN LA CONTRATACIÓN DE PERSONAL </a:t>
            </a:r>
            <a:endParaRPr lang="es-EC" sz="3200" b="1" dirty="0"/>
          </a:p>
        </p:txBody>
      </p:sp>
    </p:spTree>
    <p:extLst>
      <p:ext uri="{BB962C8B-B14F-4D97-AF65-F5344CB8AC3E}">
        <p14:creationId xmlns:p14="http://schemas.microsoft.com/office/powerpoint/2010/main" val="188518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34180" y="306770"/>
            <a:ext cx="11769213" cy="755114"/>
          </a:xfrm>
        </p:spPr>
        <p:txBody>
          <a:bodyPr/>
          <a:lstStyle/>
          <a:p>
            <a:r>
              <a:rPr lang="es-EC" sz="3200" b="1" i="1" dirty="0" smtClean="0"/>
              <a:t>CAPACITACIONES NECESARIAS PARA MEJORAR EL DESEMPEÑO DE LAS ACTIVIDADES DE PERSONAL</a:t>
            </a:r>
            <a:r>
              <a:rPr lang="es-EC" sz="3200" b="1" dirty="0" smtClean="0"/>
              <a:t> </a:t>
            </a:r>
            <a:endParaRPr lang="es-EC" sz="3200" b="1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961554"/>
              </p:ext>
            </p:extLst>
          </p:nvPr>
        </p:nvGraphicFramePr>
        <p:xfrm>
          <a:off x="1165123" y="1474838"/>
          <a:ext cx="10073148" cy="4314067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4242845"/>
                <a:gridCol w="1536949"/>
                <a:gridCol w="2532719"/>
                <a:gridCol w="1760635"/>
              </a:tblGrid>
              <a:tr h="544556">
                <a:tc rowSpan="2">
                  <a:txBody>
                    <a:bodyPr/>
                    <a:lstStyle/>
                    <a:p>
                      <a:pPr algn="just" fontAlgn="ctr"/>
                      <a:r>
                        <a:rPr lang="es-EC" sz="2000" u="none" strike="noStrike" dirty="0">
                          <a:effectLst/>
                        </a:rPr>
                        <a:t>Tipos de capacitaciones necesarias </a:t>
                      </a:r>
                      <a:r>
                        <a:rPr lang="es-EC" sz="2000" u="none" strike="noStrike" dirty="0" smtClean="0">
                          <a:effectLst/>
                        </a:rPr>
                        <a:t>para </a:t>
                      </a:r>
                      <a:r>
                        <a:rPr lang="es-EC" sz="2000" u="none" strike="noStrike" dirty="0">
                          <a:effectLst/>
                        </a:rPr>
                        <a:t>mejorar el </a:t>
                      </a:r>
                      <a:r>
                        <a:rPr lang="es-EC" sz="2000" u="none" strike="noStrike" dirty="0" smtClean="0">
                          <a:effectLst/>
                        </a:rPr>
                        <a:t>desempeño</a:t>
                      </a:r>
                      <a:r>
                        <a:rPr lang="es-EC" sz="2000" u="none" strike="noStrike" baseline="0" dirty="0" smtClean="0">
                          <a:effectLst/>
                        </a:rPr>
                        <a:t> </a:t>
                      </a:r>
                      <a:r>
                        <a:rPr lang="es-EC" sz="2000" u="none" strike="noStrike" dirty="0" smtClean="0">
                          <a:effectLst/>
                        </a:rPr>
                        <a:t>de </a:t>
                      </a:r>
                      <a:r>
                        <a:rPr lang="es-EC" sz="2000" u="none" strike="noStrike" dirty="0">
                          <a:effectLst/>
                        </a:rPr>
                        <a:t>las actividades  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Respuestas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Porcentaje de casos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24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No.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Porcentaje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97072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u="none" strike="noStrike">
                          <a:effectLst/>
                        </a:rPr>
                        <a:t>Seguridad alimentaria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7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14,00%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25,00%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859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u="none" strike="noStrike" dirty="0">
                          <a:effectLst/>
                        </a:rPr>
                        <a:t>Liderazgo y Trabajo en </a:t>
                      </a:r>
                      <a:r>
                        <a:rPr lang="es-EC" sz="2000" b="0" u="none" strike="noStrike" dirty="0" smtClean="0">
                          <a:effectLst/>
                        </a:rPr>
                        <a:t>equipo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10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20,00%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35,70%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859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u="none" strike="noStrike" dirty="0">
                          <a:effectLst/>
                        </a:rPr>
                        <a:t>BPM y Mejora continua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22,00%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39,30%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78590">
                <a:tc>
                  <a:txBody>
                    <a:bodyPr/>
                    <a:lstStyle/>
                    <a:p>
                      <a:pPr algn="just" fontAlgn="ctr"/>
                      <a:r>
                        <a:rPr lang="es-EC" sz="2000" b="0" u="none" strike="noStrike" dirty="0">
                          <a:effectLst/>
                        </a:rPr>
                        <a:t>Seguridad industrial y salud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9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18,00%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32,10%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8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u="none" strike="noStrike">
                          <a:effectLst/>
                        </a:rPr>
                        <a:t>Logística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3,60%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8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u="none" strike="noStrike">
                          <a:effectLst/>
                        </a:rPr>
                        <a:t>Actualización de tecnología láctea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4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8,00%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14,30%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26898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b="0" u="none" strike="noStrike" dirty="0">
                          <a:effectLst/>
                        </a:rPr>
                        <a:t>Elaboración de productos lácteos</a:t>
                      </a:r>
                      <a:endParaRPr lang="es-EC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2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4,00%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7,10%</a:t>
                      </a:r>
                      <a:endParaRPr lang="es-EC" sz="20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38244">
                <a:tc>
                  <a:txBody>
                    <a:bodyPr/>
                    <a:lstStyle/>
                    <a:p>
                      <a:pPr algn="l" fontAlgn="ctr"/>
                      <a:r>
                        <a:rPr lang="es-EC" sz="2000" u="none" strike="noStrike">
                          <a:effectLst/>
                        </a:rPr>
                        <a:t>Total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50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>
                          <a:effectLst/>
                        </a:rPr>
                        <a:t>100,00%</a:t>
                      </a:r>
                      <a:endParaRPr lang="es-EC" sz="20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2000" u="none" strike="noStrike" dirty="0">
                          <a:effectLst/>
                        </a:rPr>
                        <a:t>178,60%</a:t>
                      </a:r>
                      <a:endParaRPr lang="es-EC" sz="2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4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12839" y="289387"/>
            <a:ext cx="11479161" cy="1143000"/>
          </a:xfrm>
        </p:spPr>
        <p:txBody>
          <a:bodyPr/>
          <a:lstStyle/>
          <a:p>
            <a:pPr algn="l"/>
            <a:r>
              <a:rPr lang="es-EC" sz="3200" b="1" i="1" dirty="0" smtClean="0"/>
              <a:t>NIVEL DE FORMACIÓN Y RENTABILIDAD DE LAS EMPRESAS</a:t>
            </a:r>
            <a:endParaRPr lang="es-EC" sz="3200" b="1" i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96326"/>
              </p:ext>
            </p:extLst>
          </p:nvPr>
        </p:nvGraphicFramePr>
        <p:xfrm>
          <a:off x="162232" y="1204451"/>
          <a:ext cx="8666507" cy="4825569"/>
        </p:xfrm>
        <a:graphic>
          <a:graphicData uri="http://schemas.openxmlformats.org/drawingml/2006/table">
            <a:tbl>
              <a:tblPr firstRow="1" firstCol="1" bandRow="1">
                <a:tableStyleId>{BDBED569-4797-4DF1-A0F4-6AAB3CD982D8}</a:tableStyleId>
              </a:tblPr>
              <a:tblGrid>
                <a:gridCol w="1342470"/>
                <a:gridCol w="1360151"/>
                <a:gridCol w="1555140"/>
                <a:gridCol w="875710"/>
                <a:gridCol w="890807"/>
                <a:gridCol w="1453154"/>
                <a:gridCol w="1189075"/>
              </a:tblGrid>
              <a:tr h="15757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Empresas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20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Directivos</a:t>
                      </a:r>
                      <a:r>
                        <a:rPr lang="es-EC" sz="2000" baseline="0" dirty="0" smtClean="0">
                          <a:effectLst/>
                        </a:rPr>
                        <a:t> con </a:t>
                      </a:r>
                      <a:r>
                        <a:rPr lang="es-EC" sz="2000" dirty="0" smtClean="0">
                          <a:effectLst/>
                        </a:rPr>
                        <a:t>título profesional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baseline="0" dirty="0" smtClean="0">
                          <a:effectLst/>
                        </a:rPr>
                        <a:t> 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Utilidad Neta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ROA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ROE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Número de trabajadores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Años en el mercado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25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Empresa      El Ordeño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1.239.779,43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0,051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0,14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250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15 años 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25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Empresa Alpina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13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1.759.012,15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0,049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0,10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238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23 años 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525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>
                          <a:effectLst/>
                        </a:rPr>
                        <a:t>Empresa Ecualac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538.183,99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0,04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0,08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>
                          <a:effectLst/>
                        </a:rPr>
                        <a:t>60</a:t>
                      </a:r>
                      <a:endParaRPr lang="es-EC" sz="2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>
                          <a:effectLst/>
                        </a:rPr>
                        <a:t>15</a:t>
                      </a:r>
                      <a:r>
                        <a:rPr lang="es-EC" sz="2000" baseline="0" dirty="0" smtClean="0">
                          <a:effectLst/>
                        </a:rPr>
                        <a:t> años</a:t>
                      </a:r>
                      <a:endParaRPr lang="es-EC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6856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Empresa Quecor 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1</a:t>
                      </a:r>
                      <a:endParaRPr lang="es-EC" sz="2000" dirty="0"/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/>
                        <a:t>2399,62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0,008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/>
                        <a:t>0,05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/>
                        <a:t>16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5 años</a:t>
                      </a:r>
                      <a:endParaRPr lang="es-EC" sz="2000" dirty="0"/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7353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Empresa Verito 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0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905,00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0,009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0,02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/>
                        <a:t>7</a:t>
                      </a:r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2000" dirty="0" smtClean="0"/>
                        <a:t>20 años </a:t>
                      </a:r>
                      <a:endParaRPr lang="es-EC" sz="2000" dirty="0"/>
                    </a:p>
                  </a:txBody>
                  <a:tcPr marL="44450" marR="44450" marT="0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5" name="Imagen 4" descr="Imagen relacionada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739" y="2884329"/>
            <a:ext cx="2759796" cy="15615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Imagen 7" descr="Imagen relacionada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7328" r="11111" b="16589"/>
          <a:stretch/>
        </p:blipFill>
        <p:spPr bwMode="auto">
          <a:xfrm>
            <a:off x="8828739" y="4838717"/>
            <a:ext cx="2704938" cy="8848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 descr="Imagen relacionad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3516" y="860887"/>
            <a:ext cx="2124206" cy="163059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768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 b="1" dirty="0" smtClean="0"/>
              <a:t>PROPUESTAS DE MEJORA  </a:t>
            </a:r>
            <a:endParaRPr lang="es-EC" sz="3200" b="1" dirty="0"/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541736402"/>
              </p:ext>
            </p:extLst>
          </p:nvPr>
        </p:nvGraphicFramePr>
        <p:xfrm>
          <a:off x="237242" y="1237837"/>
          <a:ext cx="6184490" cy="49684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lecha derecha 3"/>
          <p:cNvSpPr/>
          <p:nvPr/>
        </p:nvSpPr>
        <p:spPr>
          <a:xfrm>
            <a:off x="6439572" y="3032647"/>
            <a:ext cx="3125944" cy="987390"/>
          </a:xfrm>
          <a:prstGeom prst="rightArrow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862130295"/>
              </p:ext>
            </p:extLst>
          </p:nvPr>
        </p:nvGraphicFramePr>
        <p:xfrm>
          <a:off x="9018950" y="1237838"/>
          <a:ext cx="3734620" cy="3997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9" name="Imagen 8" descr="Imagen relacionada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288" y="1185382"/>
            <a:ext cx="2380822" cy="2079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606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 b="1" i="1" dirty="0" smtClean="0"/>
              <a:t>PLAN DE ACCIONES DE MEJORA </a:t>
            </a:r>
            <a:endParaRPr lang="es-EC" sz="3200" b="1" i="1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3455722"/>
              </p:ext>
            </p:extLst>
          </p:nvPr>
        </p:nvGraphicFramePr>
        <p:xfrm>
          <a:off x="191725" y="956878"/>
          <a:ext cx="11872455" cy="5028185"/>
        </p:xfrm>
        <a:graphic>
          <a:graphicData uri="http://schemas.openxmlformats.org/drawingml/2006/table">
            <a:tbl>
              <a:tblPr firstRow="1" firstCol="1" bandRow="1"/>
              <a:tblGrid>
                <a:gridCol w="469318"/>
                <a:gridCol w="1268118"/>
                <a:gridCol w="1174375"/>
                <a:gridCol w="1303074"/>
                <a:gridCol w="1528297"/>
                <a:gridCol w="1531784"/>
                <a:gridCol w="559570"/>
                <a:gridCol w="579143"/>
                <a:gridCol w="546970"/>
                <a:gridCol w="498707"/>
                <a:gridCol w="2413099"/>
              </a:tblGrid>
              <a:tr h="14637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C" sz="12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</a:t>
                      </a: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°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Acción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Responsable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Cuando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Donde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Recursos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Planificación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Resultados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4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Sep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Oct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Nov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Dic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9786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Reuniones y talleres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 humano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 trimestral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Oficinas y áreas involucradas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Infocus, computador, suministros de oficina y participación de todo el personal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objetivos estratégicos cumplidos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 95% con trabajo en  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equipo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51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Implementación de un programa de integración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 humano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Una al año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Oficinas y áreas involucradas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Recurso económico:</a:t>
                      </a:r>
                      <a:b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Según número de colaboradores de la empresa.</a:t>
                      </a:r>
                      <a:b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Participación de todo el personal 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% de mejoramiento en el nivel de compromiso de los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empleados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20% menos de quejas  de los colaboradores por falta de apoyo</a:t>
                      </a:r>
                      <a:endParaRPr lang="es-EC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967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C" sz="12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Publicación  motivacionales y  charlas de 5 minutos </a:t>
                      </a: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sobre información</a:t>
                      </a:r>
                      <a:r>
                        <a:rPr lang="es-EC" sz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del giro del negocio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Talento humano en coordinación con las áreas involucradas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Primera</a:t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semana de cada mes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Lugares estratégicos de la empresa 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Infocus</a:t>
                      </a: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, suministros de oficina, publicidad                      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s-EC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95% de cumplimiento de las  disposiciones tomadas por gerencia </a:t>
                      </a:r>
                      <a:endParaRPr lang="es-EC" sz="12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es-EC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26" marR="5126" marT="512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1910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09600" y="318883"/>
            <a:ext cx="10972800" cy="684007"/>
          </a:xfrm>
        </p:spPr>
        <p:txBody>
          <a:bodyPr/>
          <a:lstStyle/>
          <a:p>
            <a:pPr algn="l"/>
            <a:r>
              <a:rPr lang="es-MX" altLang="es-MX" sz="3200" b="1" dirty="0"/>
              <a:t>CONCLUSIONES</a:t>
            </a:r>
            <a:endParaRPr lang="es-MX" altLang="es-MX" sz="1200" b="1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4206961243"/>
              </p:ext>
            </p:extLst>
          </p:nvPr>
        </p:nvGraphicFramePr>
        <p:xfrm>
          <a:off x="182880" y="865731"/>
          <a:ext cx="9662160" cy="5016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n 5" descr="Resultado de imagen para CONCLUSIONES"/>
          <p:cNvPicPr/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5748"/>
          <a:stretch/>
        </p:blipFill>
        <p:spPr bwMode="auto">
          <a:xfrm>
            <a:off x="9959340" y="1996665"/>
            <a:ext cx="2148840" cy="248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747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15196"/>
            <a:ext cx="10972800" cy="1143000"/>
          </a:xfrm>
        </p:spPr>
        <p:txBody>
          <a:bodyPr/>
          <a:lstStyle/>
          <a:p>
            <a:pPr algn="l"/>
            <a:r>
              <a:rPr lang="es-MX" altLang="es-MX" sz="3200" b="1" i="1" dirty="0"/>
              <a:t>ANTECEDENTES</a:t>
            </a:r>
            <a:endParaRPr lang="es-EC" sz="3200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1255842"/>
              </p:ext>
            </p:extLst>
          </p:nvPr>
        </p:nvGraphicFramePr>
        <p:xfrm>
          <a:off x="1991033" y="669157"/>
          <a:ext cx="10076640" cy="61298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relacionada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4813" y="669158"/>
            <a:ext cx="1337187" cy="11429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79" r="4052" b="2156"/>
          <a:stretch/>
        </p:blipFill>
        <p:spPr>
          <a:xfrm>
            <a:off x="336389" y="1622323"/>
            <a:ext cx="1530317" cy="398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55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202153325"/>
              </p:ext>
            </p:extLst>
          </p:nvPr>
        </p:nvGraphicFramePr>
        <p:xfrm>
          <a:off x="223520" y="584687"/>
          <a:ext cx="94386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675967" y="242683"/>
            <a:ext cx="10972800" cy="625014"/>
          </a:xfrm>
        </p:spPr>
        <p:txBody>
          <a:bodyPr/>
          <a:lstStyle/>
          <a:p>
            <a:pPr algn="l"/>
            <a:r>
              <a:rPr lang="es-MX" altLang="es-MX" sz="3200" b="1" dirty="0"/>
              <a:t>CONCLUSIONES</a:t>
            </a:r>
            <a:endParaRPr lang="es-EC" sz="3200" dirty="0"/>
          </a:p>
        </p:txBody>
      </p:sp>
      <p:pic>
        <p:nvPicPr>
          <p:cNvPr id="7" name="Imagen 6" descr="Resultado de imagen para CONCLUSIONES"/>
          <p:cNvPicPr/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19" r="5748"/>
          <a:stretch/>
        </p:blipFill>
        <p:spPr bwMode="auto">
          <a:xfrm>
            <a:off x="9959340" y="1996665"/>
            <a:ext cx="2148840" cy="24838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71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2834111"/>
              </p:ext>
            </p:extLst>
          </p:nvPr>
        </p:nvGraphicFramePr>
        <p:xfrm>
          <a:off x="147485" y="943897"/>
          <a:ext cx="10058400" cy="52651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98090" y="318883"/>
            <a:ext cx="10972800" cy="6250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3200" b="1" dirty="0" smtClean="0"/>
              <a:t>RECOMENDACIONES </a:t>
            </a:r>
            <a:endParaRPr lang="es-EC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5313"/>
          <a:stretch/>
        </p:blipFill>
        <p:spPr>
          <a:xfrm>
            <a:off x="10223089" y="1991032"/>
            <a:ext cx="1968911" cy="31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8183409"/>
              </p:ext>
            </p:extLst>
          </p:nvPr>
        </p:nvGraphicFramePr>
        <p:xfrm>
          <a:off x="88489" y="762000"/>
          <a:ext cx="10087898" cy="5471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>
          <a:xfrm>
            <a:off x="698090" y="318883"/>
            <a:ext cx="10972800" cy="62501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s-MX" altLang="es-MX" sz="3200" b="1" dirty="0" smtClean="0"/>
              <a:t>RECOMENDACIONES </a:t>
            </a:r>
            <a:endParaRPr lang="es-EC" sz="32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8" b="5313"/>
          <a:stretch/>
        </p:blipFill>
        <p:spPr>
          <a:xfrm>
            <a:off x="10176387" y="1912128"/>
            <a:ext cx="1968911" cy="3170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7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Resultado de imagen para muchas gracia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52" b="14776"/>
          <a:stretch/>
        </p:blipFill>
        <p:spPr bwMode="auto">
          <a:xfrm>
            <a:off x="1002892" y="678425"/>
            <a:ext cx="9748684" cy="52504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770576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6190" y="286771"/>
            <a:ext cx="10972800" cy="759208"/>
          </a:xfrm>
        </p:spPr>
        <p:txBody>
          <a:bodyPr/>
          <a:lstStyle/>
          <a:p>
            <a:pPr algn="l"/>
            <a:r>
              <a:rPr lang="es-EC" sz="3200" b="1" i="1" dirty="0" smtClean="0"/>
              <a:t>PLANTEAMIENTO DEL PROBLEMA</a:t>
            </a:r>
            <a:endParaRPr lang="es-EC" sz="3200" b="1" i="1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41261652"/>
              </p:ext>
            </p:extLst>
          </p:nvPr>
        </p:nvGraphicFramePr>
        <p:xfrm>
          <a:off x="513790" y="2079523"/>
          <a:ext cx="7816645" cy="27284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72" t="-2574" r="11357" b="13062"/>
          <a:stretch/>
        </p:blipFill>
        <p:spPr>
          <a:xfrm>
            <a:off x="9744830" y="723210"/>
            <a:ext cx="1086465" cy="1679082"/>
          </a:xfrm>
          <a:prstGeom prst="rect">
            <a:avLst/>
          </a:prstGeom>
        </p:spPr>
      </p:pic>
      <p:pic>
        <p:nvPicPr>
          <p:cNvPr id="10" name="Imagen 9" descr="Resultado de imagen para estructura"/>
          <p:cNvPicPr/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0" r="6523"/>
          <a:stretch/>
        </p:blipFill>
        <p:spPr bwMode="auto">
          <a:xfrm>
            <a:off x="8628425" y="2453912"/>
            <a:ext cx="3319273" cy="2354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479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EC" sz="3200" b="1" i="1" dirty="0" smtClean="0"/>
              <a:t>OBJETIVOS </a:t>
            </a:r>
            <a:endParaRPr lang="es-EC" sz="2400" b="1" i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723387"/>
              </p:ext>
            </p:extLst>
          </p:nvPr>
        </p:nvGraphicFramePr>
        <p:xfrm>
          <a:off x="609600" y="1284902"/>
          <a:ext cx="11414760" cy="43003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785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9491" y="209065"/>
            <a:ext cx="7772400" cy="1143000"/>
          </a:xfrm>
        </p:spPr>
        <p:txBody>
          <a:bodyPr/>
          <a:lstStyle/>
          <a:p>
            <a:pPr algn="l" eaLnBrk="1" hangingPunct="1"/>
            <a:r>
              <a:rPr lang="es-MX" altLang="es-MX" sz="3200" b="1" i="1" dirty="0" smtClean="0"/>
              <a:t>MARCO TEORICO   </a:t>
            </a:r>
            <a:r>
              <a:rPr lang="es-MX" altLang="es-MX" sz="3200" i="1" dirty="0" smtClean="0"/>
              <a:t> </a:t>
            </a:r>
            <a:endParaRPr lang="es-ES" altLang="es-MX" sz="1200" i="1" dirty="0"/>
          </a:p>
        </p:txBody>
      </p:sp>
      <p:pic>
        <p:nvPicPr>
          <p:cNvPr id="8" name="Imagen 7" descr="Resultado de imagen para MARCO TEORICO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320" t="7419"/>
          <a:stretch/>
        </p:blipFill>
        <p:spPr bwMode="auto">
          <a:xfrm>
            <a:off x="9892681" y="2251716"/>
            <a:ext cx="2299319" cy="33369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434961197"/>
              </p:ext>
            </p:extLst>
          </p:nvPr>
        </p:nvGraphicFramePr>
        <p:xfrm>
          <a:off x="-353956" y="209065"/>
          <a:ext cx="12359143" cy="5790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1" name="Imagen 10" descr="Resultado de imagen para BUSCAR CON LUP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21" y="1897755"/>
            <a:ext cx="1871161" cy="2814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5528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71278" y="258866"/>
            <a:ext cx="7772400" cy="1143000"/>
          </a:xfrm>
        </p:spPr>
        <p:txBody>
          <a:bodyPr/>
          <a:lstStyle/>
          <a:p>
            <a:pPr algn="l" eaLnBrk="1" hangingPunct="1"/>
            <a:r>
              <a:rPr lang="es-MX" altLang="es-MX" sz="3200" b="1" i="1" dirty="0"/>
              <a:t>METODOLOGIA</a:t>
            </a:r>
            <a:r>
              <a:rPr lang="es-MX" altLang="es-MX" sz="3200" dirty="0"/>
              <a:t> </a:t>
            </a:r>
            <a:endParaRPr lang="es-ES" altLang="es-MX" sz="1200" dirty="0"/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676724579"/>
              </p:ext>
            </p:extLst>
          </p:nvPr>
        </p:nvGraphicFramePr>
        <p:xfrm>
          <a:off x="3023419" y="1607571"/>
          <a:ext cx="6754763" cy="384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285808467"/>
              </p:ext>
            </p:extLst>
          </p:nvPr>
        </p:nvGraphicFramePr>
        <p:xfrm>
          <a:off x="222786" y="2142018"/>
          <a:ext cx="2800633" cy="2812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5" t="4220" r="13130" b="4900"/>
          <a:stretch/>
        </p:blipFill>
        <p:spPr>
          <a:xfrm>
            <a:off x="9999406" y="2038779"/>
            <a:ext cx="2005781" cy="3170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255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575184" y="206199"/>
            <a:ext cx="7772400" cy="1143000"/>
          </a:xfrm>
        </p:spPr>
        <p:txBody>
          <a:bodyPr/>
          <a:lstStyle/>
          <a:p>
            <a:pPr algn="l" eaLnBrk="1" hangingPunct="1"/>
            <a:r>
              <a:rPr lang="es-MX" altLang="es-MX" sz="3200" b="1" i="1" dirty="0" smtClean="0"/>
              <a:t>POBLACION </a:t>
            </a:r>
            <a:endParaRPr lang="es-ES" altLang="es-MX" sz="1200" i="1" dirty="0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189960825"/>
              </p:ext>
            </p:extLst>
          </p:nvPr>
        </p:nvGraphicFramePr>
        <p:xfrm>
          <a:off x="8085093" y="36313"/>
          <a:ext cx="4274255" cy="5287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1445385277"/>
              </p:ext>
            </p:extLst>
          </p:nvPr>
        </p:nvGraphicFramePr>
        <p:xfrm>
          <a:off x="349529" y="434519"/>
          <a:ext cx="5397915" cy="5553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Flecha derecha 7"/>
          <p:cNvSpPr/>
          <p:nvPr/>
        </p:nvSpPr>
        <p:spPr>
          <a:xfrm>
            <a:off x="5250481" y="1186409"/>
            <a:ext cx="2834612" cy="58339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graphicFrame>
        <p:nvGraphicFramePr>
          <p:cNvPr id="13" name="Diagrama 12"/>
          <p:cNvGraphicFramePr/>
          <p:nvPr>
            <p:extLst>
              <p:ext uri="{D42A27DB-BD31-4B8C-83A1-F6EECF244321}">
                <p14:modId xmlns:p14="http://schemas.microsoft.com/office/powerpoint/2010/main" val="3491108982"/>
              </p:ext>
            </p:extLst>
          </p:nvPr>
        </p:nvGraphicFramePr>
        <p:xfrm>
          <a:off x="3375844" y="4117504"/>
          <a:ext cx="4541901" cy="2038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70" b="5307"/>
          <a:stretch/>
        </p:blipFill>
        <p:spPr>
          <a:xfrm>
            <a:off x="5250481" y="2531081"/>
            <a:ext cx="1622267" cy="1757001"/>
          </a:xfrm>
          <a:prstGeom prst="rect">
            <a:avLst/>
          </a:prstGeom>
        </p:spPr>
      </p:pic>
      <p:sp>
        <p:nvSpPr>
          <p:cNvPr id="15" name="Flecha derecha 14"/>
          <p:cNvSpPr/>
          <p:nvPr/>
        </p:nvSpPr>
        <p:spPr>
          <a:xfrm rot="5400000">
            <a:off x="10052400" y="3282834"/>
            <a:ext cx="667647" cy="524344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448133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77980" y="308336"/>
            <a:ext cx="6878264" cy="792162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s-MX" altLang="es-MX" sz="3600" b="1" i="1" dirty="0" smtClean="0"/>
              <a:t>HIPOTESIS</a:t>
            </a:r>
            <a:r>
              <a:rPr lang="es-MX" altLang="es-MX" sz="3800" dirty="0"/>
              <a:t/>
            </a:r>
            <a:br>
              <a:rPr lang="es-MX" altLang="es-MX" sz="3800" dirty="0"/>
            </a:br>
            <a:endParaRPr lang="es-ES" altLang="es-MX" sz="3800" dirty="0"/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1782527533"/>
              </p:ext>
            </p:extLst>
          </p:nvPr>
        </p:nvGraphicFramePr>
        <p:xfrm>
          <a:off x="0" y="1391934"/>
          <a:ext cx="6229881" cy="345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97481026"/>
              </p:ext>
            </p:extLst>
          </p:nvPr>
        </p:nvGraphicFramePr>
        <p:xfrm>
          <a:off x="6164826" y="1391934"/>
          <a:ext cx="6027174" cy="34515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3432" r="13004" b="8197"/>
          <a:stretch/>
        </p:blipFill>
        <p:spPr>
          <a:xfrm>
            <a:off x="4763729" y="4380271"/>
            <a:ext cx="225367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8120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04336" y="1110918"/>
            <a:ext cx="9405801" cy="1143000"/>
          </a:xfrm>
        </p:spPr>
        <p:txBody>
          <a:bodyPr/>
          <a:lstStyle/>
          <a:p>
            <a:pPr algn="ctr"/>
            <a:r>
              <a:rPr lang="es-EC" b="1" i="1" dirty="0"/>
              <a:t>RESULTADOS DE LA INVESTIGACION </a:t>
            </a:r>
          </a:p>
        </p:txBody>
      </p:sp>
      <p:pic>
        <p:nvPicPr>
          <p:cNvPr id="5" name="Imagen 4" descr="Resultado de imagen para RESULTADOS DE LA INVESTIGACIO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60" y="2467338"/>
            <a:ext cx="4968552" cy="25922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745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6977</TotalTime>
  <Words>1484</Words>
  <Application>Microsoft Office PowerPoint</Application>
  <PresentationFormat>Panorámica</PresentationFormat>
  <Paragraphs>411</Paragraphs>
  <Slides>23</Slides>
  <Notes>9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31" baseType="lpstr">
      <vt:lpstr>Arial</vt:lpstr>
      <vt:lpstr>Arial Black</vt:lpstr>
      <vt:lpstr>Calibri</vt:lpstr>
      <vt:lpstr>Segoe UI Symbol</vt:lpstr>
      <vt:lpstr>Times New Roman</vt:lpstr>
      <vt:lpstr>1_Tema de Office</vt:lpstr>
      <vt:lpstr>Diseño personalizado</vt:lpstr>
      <vt:lpstr>CorelDRAW</vt:lpstr>
      <vt:lpstr>Presentación de PowerPoint</vt:lpstr>
      <vt:lpstr>ANTECEDENTES</vt:lpstr>
      <vt:lpstr>PLANTEAMIENTO DEL PROBLEMA</vt:lpstr>
      <vt:lpstr>OBJETIVOS </vt:lpstr>
      <vt:lpstr>MARCO TEORICO    </vt:lpstr>
      <vt:lpstr>METODOLOGIA </vt:lpstr>
      <vt:lpstr>POBLACION </vt:lpstr>
      <vt:lpstr>HIPOTESIS </vt:lpstr>
      <vt:lpstr>RESULTADOS DE LA INVESTIGACION </vt:lpstr>
      <vt:lpstr>NIVELES ACADÉMICOS DE LAS GRANDES EMPRESAS</vt:lpstr>
      <vt:lpstr>NIVELES ACADÉMICOS DE LAS GRANDES EMPRESAS</vt:lpstr>
      <vt:lpstr>NIVELES ACADÉMICOS DE LAS GRANDES EMPRESAS</vt:lpstr>
      <vt:lpstr>NIVELES ACADÉMICOS DE LAS PEQUEÑAS EMPRESAS</vt:lpstr>
      <vt:lpstr>EXPERIENCIA, FORMACIÓN Y CAPACITACIÓN EN LA CONTRATACIÓN DE PERSONAL </vt:lpstr>
      <vt:lpstr>CAPACITACIONES NECESARIAS PARA MEJORAR EL DESEMPEÑO DE LAS ACTIVIDADES DE PERSONAL </vt:lpstr>
      <vt:lpstr>NIVEL DE FORMACIÓN Y RENTABILIDAD DE LAS EMPRESAS</vt:lpstr>
      <vt:lpstr>PROPUESTAS DE MEJORA  </vt:lpstr>
      <vt:lpstr>PLAN DE ACCIONES DE MEJORA </vt:lpstr>
      <vt:lpstr>CONCLUSIONES</vt:lpstr>
      <vt:lpstr>CONCLUSIONES</vt:lpstr>
      <vt:lpstr>Presentación de PowerPoint</vt:lpstr>
      <vt:lpstr>Presentación de PowerPoint</vt:lpstr>
      <vt:lpstr>Presentación de PowerPoint</vt:lpstr>
    </vt:vector>
  </TitlesOfParts>
  <Company>Universidad de las Fuerzas Armadas "ESPE"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Sarango Erazo Carlos Fabian</dc:creator>
  <cp:lastModifiedBy>Personal</cp:lastModifiedBy>
  <cp:revision>285</cp:revision>
  <dcterms:created xsi:type="dcterms:W3CDTF">2016-08-02T13:48:44Z</dcterms:created>
  <dcterms:modified xsi:type="dcterms:W3CDTF">2018-09-11T21:20:52Z</dcterms:modified>
</cp:coreProperties>
</file>